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0" r:id="rId1"/>
  </p:sldMasterIdLst>
  <p:notesMasterIdLst>
    <p:notesMasterId r:id="rId25"/>
  </p:notesMasterIdLst>
  <p:sldIdLst>
    <p:sldId id="547" r:id="rId2"/>
    <p:sldId id="545" r:id="rId3"/>
    <p:sldId id="548" r:id="rId4"/>
    <p:sldId id="265" r:id="rId5"/>
    <p:sldId id="277" r:id="rId6"/>
    <p:sldId id="266" r:id="rId7"/>
    <p:sldId id="263" r:id="rId8"/>
    <p:sldId id="549" r:id="rId9"/>
    <p:sldId id="274" r:id="rId10"/>
    <p:sldId id="267" r:id="rId11"/>
    <p:sldId id="271" r:id="rId12"/>
    <p:sldId id="270" r:id="rId13"/>
    <p:sldId id="550" r:id="rId14"/>
    <p:sldId id="268" r:id="rId15"/>
    <p:sldId id="269" r:id="rId16"/>
    <p:sldId id="262" r:id="rId17"/>
    <p:sldId id="551" r:id="rId18"/>
    <p:sldId id="260" r:id="rId19"/>
    <p:sldId id="264" r:id="rId20"/>
    <p:sldId id="273" r:id="rId21"/>
    <p:sldId id="261" r:id="rId22"/>
    <p:sldId id="552" r:id="rId23"/>
    <p:sldId id="553" r:id="rId24"/>
  </p:sldIdLst>
  <p:sldSz cx="12192000" cy="6858000"/>
  <p:notesSz cx="6858000" cy="9144000"/>
  <p:custDataLst>
    <p:tags r:id="rId26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211F20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5" autoAdjust="0"/>
    <p:restoredTop sz="93684" autoAdjust="0"/>
  </p:normalViewPr>
  <p:slideViewPr>
    <p:cSldViewPr snapToGrid="0">
      <p:cViewPr>
        <p:scale>
          <a:sx n="66" d="100"/>
          <a:sy n="66" d="100"/>
        </p:scale>
        <p:origin x="618" y="4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3BBE5-0BEA-4494-9BEF-C8C2F48C9E2D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B8912-F0BA-4AD8-8415-DA1F26BCB0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252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9489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640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4894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805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40730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2292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57442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4084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83627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05539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780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233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75267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29934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8544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5-=1-PPT</a:t>
            </a:r>
            <a:r>
              <a:rPr lang="zh-CN" altLang="en-US" dirty="0"/>
              <a:t>模板网    </a:t>
            </a:r>
            <a:r>
              <a:rPr lang="en-US" altLang="zh-CN" dirty="0"/>
              <a:t>ww-w.5--1p-p-tmo-ban.c-om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5059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9922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6266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7102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69541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8340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794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95592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6676571"/>
            <a:ext cx="11248572" cy="181429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biLevel thresh="50000"/>
          </a:blip>
          <a:stretch>
            <a:fillRect/>
          </a:stretch>
        </p:blipFill>
        <p:spPr>
          <a:xfrm>
            <a:off x="5455255" y="6037367"/>
            <a:ext cx="5396290" cy="823834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268345" y="170827"/>
            <a:ext cx="613113" cy="1476999"/>
            <a:chOff x="5749501" y="1606975"/>
            <a:chExt cx="613113" cy="4252360"/>
          </a:xfrm>
        </p:grpSpPr>
        <p:sp>
          <p:nvSpPr>
            <p:cNvPr id="5" name="圆角矩形 4"/>
            <p:cNvSpPr/>
            <p:nvPr/>
          </p:nvSpPr>
          <p:spPr>
            <a:xfrm>
              <a:off x="5875090" y="1606975"/>
              <a:ext cx="327778" cy="3231725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CC0000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6021556" y="2077061"/>
              <a:ext cx="341058" cy="3231725"/>
            </a:xfrm>
            <a:prstGeom prst="roundRect">
              <a:avLst>
                <a:gd name="adj" fmla="val 0"/>
              </a:avLst>
            </a:prstGeom>
            <a:gradFill>
              <a:gsLst>
                <a:gs pos="22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CC0000">
                    <a:alpha val="62000"/>
                  </a:srgb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5749501" y="2627610"/>
              <a:ext cx="272055" cy="3231725"/>
            </a:xfrm>
            <a:prstGeom prst="roundRect">
              <a:avLst>
                <a:gd name="adj" fmla="val 0"/>
              </a:avLst>
            </a:prstGeom>
            <a:gradFill>
              <a:gsLst>
                <a:gs pos="54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CC0000">
                    <a:alpha val="19000"/>
                  </a:srgb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05144" y="5874836"/>
            <a:ext cx="1886856" cy="98316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383112" y="278064"/>
            <a:ext cx="533118" cy="454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960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7063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5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10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619"/>
          <a:stretch/>
        </p:blipFill>
        <p:spPr>
          <a:xfrm>
            <a:off x="0" y="1712685"/>
            <a:ext cx="12192000" cy="4963886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213" y="0"/>
            <a:ext cx="12159574" cy="6858000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5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385154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6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07574"/>
            <a:ext cx="12192000" cy="1861312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748338" y="3210791"/>
            <a:ext cx="4695324" cy="186204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1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劳动节</a:t>
            </a:r>
          </a:p>
        </p:txBody>
      </p:sp>
      <p:grpSp>
        <p:nvGrpSpPr>
          <p:cNvPr id="49" name="组合 48"/>
          <p:cNvGrpSpPr/>
          <p:nvPr/>
        </p:nvGrpSpPr>
        <p:grpSpPr>
          <a:xfrm>
            <a:off x="4128188" y="0"/>
            <a:ext cx="3690172" cy="3981855"/>
            <a:chOff x="3625612" y="41570"/>
            <a:chExt cx="3690172" cy="3981855"/>
          </a:xfrm>
        </p:grpSpPr>
        <p:sp>
          <p:nvSpPr>
            <p:cNvPr id="34" name="文本框 33"/>
            <p:cNvSpPr txBox="1"/>
            <p:nvPr/>
          </p:nvSpPr>
          <p:spPr>
            <a:xfrm>
              <a:off x="3625612" y="253162"/>
              <a:ext cx="2026517" cy="3770263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extrusionH="82550" contourW="12700" prstMaterial="matte">
                <a:bevelT w="234950" h="38100" prst="angle"/>
                <a:bevelB w="38100" h="38100" prst="angle"/>
                <a:contourClr>
                  <a:schemeClr val="bg1"/>
                </a:contourClr>
              </a:sp3d>
            </a:bodyPr>
            <a:lstStyle/>
            <a:p>
              <a:r>
                <a:rPr lang="en-US" altLang="zh-CN" sz="23900" dirty="0">
                  <a:solidFill>
                    <a:srgbClr val="C00000"/>
                  </a:solidFill>
                  <a:effectLst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5</a:t>
              </a:r>
              <a:endParaRPr lang="zh-CN" altLang="en-US" sz="23900" dirty="0">
                <a:solidFill>
                  <a:srgbClr val="C00000"/>
                </a:solidFill>
                <a:effectLst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289267" y="41570"/>
              <a:ext cx="2026517" cy="3770263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extrusionH="82550" contourW="12700" prstMaterial="matte">
                <a:bevelT w="234950" h="38100" prst="angle"/>
                <a:bevelB w="38100" h="38100" prst="angle"/>
                <a:contourClr>
                  <a:schemeClr val="bg1"/>
                </a:contourClr>
              </a:sp3d>
            </a:bodyPr>
            <a:lstStyle/>
            <a:p>
              <a:r>
                <a:rPr lang="en-US" altLang="zh-CN" sz="23900" dirty="0">
                  <a:solidFill>
                    <a:srgbClr val="C00000"/>
                  </a:solidFill>
                  <a:effectLst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1</a:t>
              </a:r>
              <a:endParaRPr lang="zh-CN" altLang="en-US" sz="23900" dirty="0">
                <a:solidFill>
                  <a:srgbClr val="C00000"/>
                </a:solidFill>
                <a:effectLst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5295471" y="438205"/>
              <a:ext cx="803425" cy="2215991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extrusionH="82550" contourW="12700" prstMaterial="matte">
                <a:bevelT w="234950" h="38100" prst="angle"/>
                <a:bevelB w="38100" h="38100" prst="angle"/>
                <a:contourClr>
                  <a:schemeClr val="bg1"/>
                </a:contourClr>
              </a:sp3d>
            </a:bodyPr>
            <a:lstStyle/>
            <a:p>
              <a:r>
                <a:rPr lang="en-US" altLang="zh-CN" sz="13800" dirty="0">
                  <a:solidFill>
                    <a:srgbClr val="C00000"/>
                  </a:solidFill>
                  <a:effectLst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H" panose="00020600040101010101" pitchFamily="18" charset="-122"/>
                </a:rPr>
                <a:t>.</a:t>
              </a:r>
              <a:endParaRPr lang="zh-CN" altLang="en-US" sz="13800" dirty="0">
                <a:solidFill>
                  <a:srgbClr val="C0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H" panose="00020600040101010101" pitchFamily="18" charset="-122"/>
              </a:endParaRPr>
            </a:p>
          </p:txBody>
        </p:sp>
      </p:grpSp>
      <p:sp>
        <p:nvSpPr>
          <p:cNvPr id="50" name="圆角矩形 49"/>
          <p:cNvSpPr/>
          <p:nvPr/>
        </p:nvSpPr>
        <p:spPr>
          <a:xfrm>
            <a:off x="5324644" y="5405822"/>
            <a:ext cx="1480457" cy="322448"/>
          </a:xfrm>
          <a:prstGeom prst="roundRect">
            <a:avLst>
              <a:gd name="adj" fmla="val 50000"/>
            </a:avLst>
          </a:prstGeom>
          <a:solidFill>
            <a:srgbClr val="CC0000"/>
          </a:solidFill>
          <a:ln>
            <a:noFill/>
          </a:ln>
          <a:effectLst>
            <a:innerShdw dist="63500" dir="13500000">
              <a:prstClr val="black">
                <a:alpha val="1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/>
              <a:t>51PPT</a:t>
            </a:r>
            <a:r>
              <a:rPr lang="zh-CN" altLang="en-US" sz="1200" dirty="0"/>
              <a:t>模板网</a:t>
            </a:r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3821" y="2002792"/>
            <a:ext cx="648153" cy="11226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4317579"/>
            <a:ext cx="4613564" cy="2551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359456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ïSḻíḋé"/>
          <p:cNvGrpSpPr/>
          <p:nvPr/>
        </p:nvGrpSpPr>
        <p:grpSpPr>
          <a:xfrm>
            <a:off x="4874446" y="1568412"/>
            <a:ext cx="2443108" cy="4355232"/>
            <a:chOff x="4872244" y="1592796"/>
            <a:chExt cx="2440343" cy="4350309"/>
          </a:xfrm>
        </p:grpSpPr>
        <p:sp>
          <p:nvSpPr>
            <p:cNvPr id="21" name="iṧ1îḍe"/>
            <p:cNvSpPr/>
            <p:nvPr/>
          </p:nvSpPr>
          <p:spPr>
            <a:xfrm>
              <a:off x="5411924" y="3342240"/>
              <a:ext cx="1426774" cy="26008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58" y="0"/>
                  </a:moveTo>
                  <a:cubicBezTo>
                    <a:pt x="19858" y="0"/>
                    <a:pt x="16102" y="147"/>
                    <a:pt x="16102" y="147"/>
                  </a:cubicBezTo>
                  <a:lnTo>
                    <a:pt x="16102" y="6716"/>
                  </a:lnTo>
                  <a:lnTo>
                    <a:pt x="19858" y="6716"/>
                  </a:lnTo>
                  <a:lnTo>
                    <a:pt x="19858" y="0"/>
                  </a:lnTo>
                  <a:close/>
                  <a:moveTo>
                    <a:pt x="5469" y="608"/>
                  </a:moveTo>
                  <a:cubicBezTo>
                    <a:pt x="5469" y="608"/>
                    <a:pt x="1713" y="755"/>
                    <a:pt x="1713" y="755"/>
                  </a:cubicBezTo>
                  <a:lnTo>
                    <a:pt x="1713" y="6760"/>
                  </a:lnTo>
                  <a:lnTo>
                    <a:pt x="5469" y="6760"/>
                  </a:lnTo>
                  <a:lnTo>
                    <a:pt x="5469" y="608"/>
                  </a:lnTo>
                  <a:close/>
                  <a:moveTo>
                    <a:pt x="0" y="7396"/>
                  </a:moveTo>
                  <a:cubicBezTo>
                    <a:pt x="0" y="7396"/>
                    <a:pt x="0" y="10542"/>
                    <a:pt x="0" y="11886"/>
                  </a:cubicBezTo>
                  <a:cubicBezTo>
                    <a:pt x="0" y="14793"/>
                    <a:pt x="3958" y="15970"/>
                    <a:pt x="6976" y="15970"/>
                  </a:cubicBezTo>
                  <a:cubicBezTo>
                    <a:pt x="8001" y="15970"/>
                    <a:pt x="9809" y="15970"/>
                    <a:pt x="10603" y="15970"/>
                  </a:cubicBezTo>
                  <a:cubicBezTo>
                    <a:pt x="10848" y="15970"/>
                    <a:pt x="10997" y="15970"/>
                    <a:pt x="10997" y="15970"/>
                  </a:cubicBezTo>
                  <a:cubicBezTo>
                    <a:pt x="11791" y="15970"/>
                    <a:pt x="13599" y="15970"/>
                    <a:pt x="14624" y="15970"/>
                  </a:cubicBezTo>
                  <a:cubicBezTo>
                    <a:pt x="17642" y="15970"/>
                    <a:pt x="21600" y="14793"/>
                    <a:pt x="21600" y="11886"/>
                  </a:cubicBezTo>
                  <a:cubicBezTo>
                    <a:pt x="21600" y="10542"/>
                    <a:pt x="21600" y="7396"/>
                    <a:pt x="21600" y="7396"/>
                  </a:cubicBezTo>
                  <a:cubicBezTo>
                    <a:pt x="21600" y="7396"/>
                    <a:pt x="10997" y="7396"/>
                    <a:pt x="10997" y="7396"/>
                  </a:cubicBezTo>
                  <a:lnTo>
                    <a:pt x="10603" y="7396"/>
                  </a:lnTo>
                  <a:lnTo>
                    <a:pt x="0" y="7396"/>
                  </a:lnTo>
                  <a:close/>
                  <a:moveTo>
                    <a:pt x="5436" y="16560"/>
                  </a:moveTo>
                  <a:cubicBezTo>
                    <a:pt x="5436" y="16560"/>
                    <a:pt x="5436" y="18409"/>
                    <a:pt x="5436" y="19199"/>
                  </a:cubicBezTo>
                  <a:cubicBezTo>
                    <a:pt x="5436" y="20908"/>
                    <a:pt x="7760" y="21600"/>
                    <a:pt x="9535" y="21600"/>
                  </a:cubicBezTo>
                  <a:cubicBezTo>
                    <a:pt x="10138" y="21600"/>
                    <a:pt x="10196" y="21600"/>
                    <a:pt x="10663" y="21600"/>
                  </a:cubicBezTo>
                  <a:cubicBezTo>
                    <a:pt x="10807" y="21600"/>
                    <a:pt x="10894" y="21600"/>
                    <a:pt x="10894" y="21600"/>
                  </a:cubicBezTo>
                  <a:cubicBezTo>
                    <a:pt x="11361" y="21600"/>
                    <a:pt x="11416" y="21600"/>
                    <a:pt x="12018" y="21600"/>
                  </a:cubicBezTo>
                  <a:cubicBezTo>
                    <a:pt x="13793" y="21600"/>
                    <a:pt x="16121" y="20908"/>
                    <a:pt x="16121" y="19199"/>
                  </a:cubicBezTo>
                  <a:cubicBezTo>
                    <a:pt x="16121" y="18409"/>
                    <a:pt x="16121" y="16560"/>
                    <a:pt x="16121" y="16560"/>
                  </a:cubicBezTo>
                  <a:cubicBezTo>
                    <a:pt x="16121" y="16560"/>
                    <a:pt x="10894" y="16560"/>
                    <a:pt x="10894" y="16560"/>
                  </a:cubicBezTo>
                  <a:lnTo>
                    <a:pt x="10663" y="16560"/>
                  </a:lnTo>
                  <a:lnTo>
                    <a:pt x="5436" y="1656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2" name="íṡḻíḓe"/>
            <p:cNvSpPr/>
            <p:nvPr/>
          </p:nvSpPr>
          <p:spPr>
            <a:xfrm>
              <a:off x="4990836" y="1592796"/>
              <a:ext cx="2203160" cy="4558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4" h="21028" extrusionOk="0">
                  <a:moveTo>
                    <a:pt x="21480" y="6888"/>
                  </a:moveTo>
                  <a:cubicBezTo>
                    <a:pt x="21542" y="10972"/>
                    <a:pt x="20849" y="14564"/>
                    <a:pt x="19940" y="14871"/>
                  </a:cubicBezTo>
                  <a:lnTo>
                    <a:pt x="1768" y="21007"/>
                  </a:lnTo>
                  <a:cubicBezTo>
                    <a:pt x="859" y="21314"/>
                    <a:pt x="65" y="18224"/>
                    <a:pt x="4" y="14140"/>
                  </a:cubicBezTo>
                  <a:cubicBezTo>
                    <a:pt x="-58" y="10056"/>
                    <a:pt x="635" y="6464"/>
                    <a:pt x="1544" y="6157"/>
                  </a:cubicBezTo>
                  <a:lnTo>
                    <a:pt x="19716" y="21"/>
                  </a:lnTo>
                  <a:cubicBezTo>
                    <a:pt x="20625" y="-286"/>
                    <a:pt x="21419" y="2804"/>
                    <a:pt x="21480" y="6888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90000"/>
                    <a:lumOff val="10000"/>
                  </a:schemeClr>
                </a:gs>
              </a:gsLst>
              <a:lin ang="5400000" scaled="1"/>
            </a:gradFill>
            <a:ln w="12700" cap="flat">
              <a:noFill/>
              <a:miter lim="400000"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3" name="iṩliḋé"/>
            <p:cNvSpPr/>
            <p:nvPr/>
          </p:nvSpPr>
          <p:spPr>
            <a:xfrm rot="21360000">
              <a:off x="5109878" y="1702851"/>
              <a:ext cx="1964475" cy="2232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a16="http://schemas.microsoft.com/office/drawing/2014/main" xmlns:lc="http://schemas.openxmlformats.org/drawingml/2006/lockedCanvas" xmlns="" val="1"/>
              </a:ext>
            </a:extLst>
          </p:spPr>
          <p:txBody>
            <a:bodyPr wrap="none" lIns="0" tIns="0" rIns="0" bIns="0" anchor="ctr">
              <a:normAutofit lnSpcReduction="1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key words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îSľîďè"/>
            <p:cNvSpPr/>
            <p:nvPr/>
          </p:nvSpPr>
          <p:spPr>
            <a:xfrm>
              <a:off x="4872244" y="2017409"/>
              <a:ext cx="2440341" cy="4727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6" h="21048" extrusionOk="0">
                  <a:moveTo>
                    <a:pt x="21492" y="6648"/>
                  </a:moveTo>
                  <a:cubicBezTo>
                    <a:pt x="21548" y="10589"/>
                    <a:pt x="20922" y="14056"/>
                    <a:pt x="20101" y="14352"/>
                  </a:cubicBezTo>
                  <a:lnTo>
                    <a:pt x="1597" y="21028"/>
                  </a:lnTo>
                  <a:cubicBezTo>
                    <a:pt x="776" y="21324"/>
                    <a:pt x="59" y="18342"/>
                    <a:pt x="4" y="14400"/>
                  </a:cubicBezTo>
                  <a:cubicBezTo>
                    <a:pt x="-52" y="10459"/>
                    <a:pt x="574" y="6992"/>
                    <a:pt x="1395" y="6696"/>
                  </a:cubicBezTo>
                  <a:lnTo>
                    <a:pt x="19899" y="20"/>
                  </a:lnTo>
                  <a:cubicBezTo>
                    <a:pt x="20720" y="-276"/>
                    <a:pt x="21437" y="2706"/>
                    <a:pt x="21492" y="6648"/>
                  </a:cubicBezTo>
                  <a:close/>
                </a:path>
              </a:pathLst>
            </a:custGeom>
            <a:solidFill>
              <a:srgbClr val="CC0000"/>
            </a:solidFill>
            <a:ln w="12700" cap="flat">
              <a:noFill/>
              <a:miter lim="400000"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5" name="ïśļïḍè"/>
            <p:cNvSpPr/>
            <p:nvPr/>
          </p:nvSpPr>
          <p:spPr>
            <a:xfrm rot="21360000">
              <a:off x="5110178" y="2135955"/>
              <a:ext cx="1964475" cy="2232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a16="http://schemas.microsoft.com/office/drawing/2014/main" xmlns:lc="http://schemas.openxmlformats.org/drawingml/2006/lockedCanvas" xmlns="" val="1"/>
              </a:ext>
            </a:extLst>
          </p:spPr>
          <p:txBody>
            <a:bodyPr wrap="none" lIns="0" tIns="0" rIns="0" bIns="0" anchor="ctr">
              <a:normAutofit lnSpcReduction="1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key words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íslïḑê"/>
            <p:cNvSpPr/>
            <p:nvPr/>
          </p:nvSpPr>
          <p:spPr>
            <a:xfrm>
              <a:off x="4872246" y="2459005"/>
              <a:ext cx="2440341" cy="4727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6" h="21048" extrusionOk="0">
                  <a:moveTo>
                    <a:pt x="21492" y="6648"/>
                  </a:moveTo>
                  <a:cubicBezTo>
                    <a:pt x="21548" y="10589"/>
                    <a:pt x="20922" y="14056"/>
                    <a:pt x="20101" y="14352"/>
                  </a:cubicBezTo>
                  <a:lnTo>
                    <a:pt x="1597" y="21028"/>
                  </a:lnTo>
                  <a:cubicBezTo>
                    <a:pt x="776" y="21324"/>
                    <a:pt x="59" y="18342"/>
                    <a:pt x="4" y="14400"/>
                  </a:cubicBezTo>
                  <a:cubicBezTo>
                    <a:pt x="-52" y="10459"/>
                    <a:pt x="574" y="6992"/>
                    <a:pt x="1395" y="6696"/>
                  </a:cubicBezTo>
                  <a:lnTo>
                    <a:pt x="19899" y="20"/>
                  </a:lnTo>
                  <a:cubicBezTo>
                    <a:pt x="20720" y="-276"/>
                    <a:pt x="21437" y="2706"/>
                    <a:pt x="21492" y="6648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90000"/>
                    <a:lumOff val="10000"/>
                  </a:schemeClr>
                </a:gs>
              </a:gsLst>
              <a:lin ang="5400000" scaled="1"/>
            </a:gradFill>
            <a:ln w="12700" cap="flat">
              <a:noFill/>
              <a:miter lim="400000"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7" name="íŝľiḑé"/>
            <p:cNvSpPr/>
            <p:nvPr/>
          </p:nvSpPr>
          <p:spPr>
            <a:xfrm rot="21360000">
              <a:off x="5110179" y="2581768"/>
              <a:ext cx="1964475" cy="2232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a16="http://schemas.microsoft.com/office/drawing/2014/main" xmlns:lc="http://schemas.openxmlformats.org/drawingml/2006/lockedCanvas" xmlns="" val="1"/>
              </a:ext>
            </a:extLst>
          </p:spPr>
          <p:txBody>
            <a:bodyPr wrap="none" lIns="0" tIns="0" rIns="0" bIns="0" anchor="ctr">
              <a:normAutofit lnSpcReduction="1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key words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îṣļïḓé"/>
            <p:cNvSpPr/>
            <p:nvPr/>
          </p:nvSpPr>
          <p:spPr>
            <a:xfrm>
              <a:off x="4990837" y="2900600"/>
              <a:ext cx="2203156" cy="4581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4" h="21086" extrusionOk="0">
                  <a:moveTo>
                    <a:pt x="19940" y="14835"/>
                  </a:moveTo>
                  <a:cubicBezTo>
                    <a:pt x="20849" y="14529"/>
                    <a:pt x="21542" y="10945"/>
                    <a:pt x="21480" y="6871"/>
                  </a:cubicBezTo>
                  <a:cubicBezTo>
                    <a:pt x="21419" y="2798"/>
                    <a:pt x="20625" y="-285"/>
                    <a:pt x="19716" y="21"/>
                  </a:cubicBezTo>
                  <a:lnTo>
                    <a:pt x="1544" y="6142"/>
                  </a:lnTo>
                  <a:cubicBezTo>
                    <a:pt x="635" y="6448"/>
                    <a:pt x="-58" y="10032"/>
                    <a:pt x="4" y="14106"/>
                  </a:cubicBezTo>
                  <a:cubicBezTo>
                    <a:pt x="65" y="18179"/>
                    <a:pt x="702" y="21315"/>
                    <a:pt x="1419" y="21073"/>
                  </a:cubicBezTo>
                  <a:cubicBezTo>
                    <a:pt x="2136" y="20832"/>
                    <a:pt x="3418" y="20400"/>
                    <a:pt x="4269" y="20114"/>
                  </a:cubicBezTo>
                  <a:cubicBezTo>
                    <a:pt x="5119" y="19827"/>
                    <a:pt x="6558" y="19343"/>
                    <a:pt x="7467" y="19036"/>
                  </a:cubicBezTo>
                  <a:lnTo>
                    <a:pt x="12885" y="17211"/>
                  </a:lnTo>
                  <a:cubicBezTo>
                    <a:pt x="13794" y="16905"/>
                    <a:pt x="15233" y="16420"/>
                    <a:pt x="16083" y="16134"/>
                  </a:cubicBezTo>
                  <a:cubicBezTo>
                    <a:pt x="16934" y="15848"/>
                    <a:pt x="18373" y="15363"/>
                    <a:pt x="19281" y="15057"/>
                  </a:cubicBezTo>
                  <a:cubicBezTo>
                    <a:pt x="19281" y="15057"/>
                    <a:pt x="19940" y="14835"/>
                    <a:pt x="19940" y="14835"/>
                  </a:cubicBezTo>
                  <a:close/>
                </a:path>
              </a:pathLst>
            </a:custGeom>
            <a:solidFill>
              <a:srgbClr val="CC0000"/>
            </a:solidFill>
            <a:ln w="12700" cap="flat">
              <a:noFill/>
              <a:miter lim="400000"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9" name="îṧḻidè"/>
            <p:cNvSpPr/>
            <p:nvPr/>
          </p:nvSpPr>
          <p:spPr>
            <a:xfrm rot="21360000">
              <a:off x="5109880" y="3015316"/>
              <a:ext cx="1964474" cy="2232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a16="http://schemas.microsoft.com/office/drawing/2014/main" xmlns:lc="http://schemas.openxmlformats.org/drawingml/2006/lockedCanvas" xmlns="" val="1"/>
              </a:ext>
            </a:extLst>
          </p:spPr>
          <p:txBody>
            <a:bodyPr wrap="none" lIns="0" tIns="0" rIns="0" bIns="0" anchor="ctr">
              <a:normAutofit lnSpcReduction="1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key words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122696" y="2327170"/>
            <a:ext cx="2824703" cy="781752"/>
            <a:chOff x="3624779" y="2412339"/>
            <a:chExt cx="2824703" cy="781752"/>
          </a:xfrm>
        </p:grpSpPr>
        <p:sp>
          <p:nvSpPr>
            <p:cNvPr id="35" name="文本框 34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624779" y="2750893"/>
              <a:ext cx="2824703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122696" y="3958370"/>
            <a:ext cx="2824703" cy="781752"/>
            <a:chOff x="3624779" y="2412339"/>
            <a:chExt cx="2824703" cy="781752"/>
          </a:xfrm>
        </p:grpSpPr>
        <p:sp>
          <p:nvSpPr>
            <p:cNvPr id="38" name="文本框 37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3624779" y="2750893"/>
              <a:ext cx="2824703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271602" y="2327170"/>
            <a:ext cx="2824703" cy="781752"/>
            <a:chOff x="3624779" y="2412339"/>
            <a:chExt cx="2824703" cy="781752"/>
          </a:xfrm>
        </p:grpSpPr>
        <p:sp>
          <p:nvSpPr>
            <p:cNvPr id="41" name="文本框 40"/>
            <p:cNvSpPr txBox="1"/>
            <p:nvPr/>
          </p:nvSpPr>
          <p:spPr>
            <a:xfrm>
              <a:off x="4315701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3624779" y="2750893"/>
              <a:ext cx="2824703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271602" y="3958370"/>
            <a:ext cx="2824703" cy="781752"/>
            <a:chOff x="3624779" y="2412339"/>
            <a:chExt cx="2824703" cy="781752"/>
          </a:xfrm>
        </p:grpSpPr>
        <p:sp>
          <p:nvSpPr>
            <p:cNvPr id="44" name="文本框 43"/>
            <p:cNvSpPr txBox="1"/>
            <p:nvPr/>
          </p:nvSpPr>
          <p:spPr>
            <a:xfrm>
              <a:off x="4315701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3624779" y="2750893"/>
              <a:ext cx="2824703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49" name="矩形 48"/>
          <p:cNvSpPr/>
          <p:nvPr/>
        </p:nvSpPr>
        <p:spPr>
          <a:xfrm>
            <a:off x="1153513" y="292253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CC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316214782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Page-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73283" y="1792840"/>
            <a:ext cx="4303239" cy="1683439"/>
            <a:chOff x="1373283" y="1919840"/>
            <a:chExt cx="4303239" cy="1683439"/>
          </a:xfrm>
        </p:grpSpPr>
        <p:grpSp>
          <p:nvGrpSpPr>
            <p:cNvPr id="4" name="组合 3"/>
            <p:cNvGrpSpPr/>
            <p:nvPr/>
          </p:nvGrpSpPr>
          <p:grpSpPr>
            <a:xfrm>
              <a:off x="1373283" y="1921064"/>
              <a:ext cx="4303239" cy="1682215"/>
              <a:chOff x="1300855" y="2328470"/>
              <a:chExt cx="4303239" cy="1682215"/>
            </a:xfrm>
          </p:grpSpPr>
          <p:sp>
            <p:nvSpPr>
              <p:cNvPr id="228" name="圆角矩形 227"/>
              <p:cNvSpPr/>
              <p:nvPr/>
            </p:nvSpPr>
            <p:spPr>
              <a:xfrm>
                <a:off x="1300855" y="2507997"/>
                <a:ext cx="4303239" cy="1502688"/>
              </a:xfrm>
              <a:prstGeom prst="roundRect">
                <a:avLst>
                  <a:gd name="adj" fmla="val 11847"/>
                </a:avLst>
              </a:prstGeom>
              <a:solidFill>
                <a:srgbClr val="F7F7F7"/>
              </a:solidFill>
              <a:ln w="9525" cap="flat">
                <a:solidFill>
                  <a:schemeClr val="bg1">
                    <a:lumMod val="75000"/>
                  </a:schemeClr>
                </a:solidFill>
                <a:custDash>
                  <a:ds d="380000" sp="120000"/>
                </a:custDash>
                <a:bevel/>
              </a:ln>
            </p:spPr>
            <p:txBody>
              <a:bodyPr wrap="square" lIns="0" tIns="0" rIns="0" bIns="0" rtlCol="0" anchor="ctr"/>
              <a:lstStyle/>
              <a:p>
                <a:endParaRPr sz="912" dirty="0">
                  <a:solidFill>
                    <a:srgbClr val="3E393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9" name="任意多边形 228"/>
              <p:cNvSpPr/>
              <p:nvPr/>
            </p:nvSpPr>
            <p:spPr>
              <a:xfrm>
                <a:off x="1495151" y="2328470"/>
                <a:ext cx="2432000" cy="359055"/>
              </a:xfrm>
              <a:custGeom>
                <a:avLst/>
                <a:gdLst>
                  <a:gd name="rtl" fmla="*/ 30400 w 2432000"/>
                  <a:gd name="rtt" fmla="*/ 30400 h 359055"/>
                  <a:gd name="rtr" fmla="*/ 2401600 w 2432000"/>
                  <a:gd name="rtb" fmla="*/ 328655 h 359055"/>
                </a:gdLst>
                <a:ahLst/>
                <a:cxnLst/>
                <a:rect l="rtl" t="rtt" r="rtr" b="rtb"/>
                <a:pathLst>
                  <a:path w="2432000" h="359055">
                    <a:moveTo>
                      <a:pt x="179527" y="359055"/>
                    </a:moveTo>
                    <a:lnTo>
                      <a:pt x="2252473" y="359055"/>
                    </a:lnTo>
                    <a:cubicBezTo>
                      <a:pt x="2351622" y="359055"/>
                      <a:pt x="2432000" y="278681"/>
                      <a:pt x="2432000" y="179527"/>
                    </a:cubicBezTo>
                    <a:cubicBezTo>
                      <a:pt x="2432000" y="80375"/>
                      <a:pt x="2351622" y="0"/>
                      <a:pt x="2252473" y="0"/>
                    </a:cubicBezTo>
                    <a:lnTo>
                      <a:pt x="179527" y="0"/>
                    </a:lnTo>
                    <a:cubicBezTo>
                      <a:pt x="80375" y="0"/>
                      <a:pt x="0" y="80375"/>
                      <a:pt x="0" y="179527"/>
                    </a:cubicBezTo>
                    <a:cubicBezTo>
                      <a:pt x="0" y="278681"/>
                      <a:pt x="80375" y="359055"/>
                      <a:pt x="179527" y="359055"/>
                    </a:cubicBezTo>
                    <a:close/>
                  </a:path>
                </a:pathLst>
              </a:custGeom>
              <a:solidFill>
                <a:srgbClr val="CC0000"/>
              </a:solidFill>
              <a:ln w="15200" cap="flat">
                <a:noFill/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endParaRPr sz="1064" b="1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1751949" y="1919840"/>
              <a:ext cx="20574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721176" y="2459646"/>
              <a:ext cx="3607451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373283" y="3876361"/>
            <a:ext cx="4303239" cy="1682215"/>
            <a:chOff x="1373283" y="4003361"/>
            <a:chExt cx="4303239" cy="1682215"/>
          </a:xfrm>
        </p:grpSpPr>
        <p:grpSp>
          <p:nvGrpSpPr>
            <p:cNvPr id="30" name="组合 29"/>
            <p:cNvGrpSpPr/>
            <p:nvPr/>
          </p:nvGrpSpPr>
          <p:grpSpPr>
            <a:xfrm>
              <a:off x="1373283" y="4003361"/>
              <a:ext cx="4303239" cy="1682215"/>
              <a:chOff x="1300855" y="2328470"/>
              <a:chExt cx="4303239" cy="1682215"/>
            </a:xfrm>
          </p:grpSpPr>
          <p:sp>
            <p:nvSpPr>
              <p:cNvPr id="31" name="圆角矩形 30"/>
              <p:cNvSpPr/>
              <p:nvPr/>
            </p:nvSpPr>
            <p:spPr>
              <a:xfrm>
                <a:off x="1300855" y="2507997"/>
                <a:ext cx="4303239" cy="1502688"/>
              </a:xfrm>
              <a:prstGeom prst="roundRect">
                <a:avLst>
                  <a:gd name="adj" fmla="val 11847"/>
                </a:avLst>
              </a:prstGeom>
              <a:solidFill>
                <a:srgbClr val="F7F7F7"/>
              </a:solidFill>
              <a:ln w="9525" cap="flat">
                <a:solidFill>
                  <a:schemeClr val="bg1">
                    <a:lumMod val="75000"/>
                  </a:schemeClr>
                </a:solidFill>
                <a:custDash>
                  <a:ds d="380000" sp="120000"/>
                </a:custDash>
                <a:bevel/>
              </a:ln>
            </p:spPr>
            <p:txBody>
              <a:bodyPr wrap="square" lIns="0" tIns="0" rIns="0" bIns="0" rtlCol="0" anchor="ctr"/>
              <a:lstStyle/>
              <a:p>
                <a:endParaRPr sz="912" dirty="0">
                  <a:solidFill>
                    <a:srgbClr val="3E393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任意多边形 31"/>
              <p:cNvSpPr/>
              <p:nvPr/>
            </p:nvSpPr>
            <p:spPr>
              <a:xfrm>
                <a:off x="1495151" y="2328470"/>
                <a:ext cx="2432000" cy="359055"/>
              </a:xfrm>
              <a:custGeom>
                <a:avLst/>
                <a:gdLst>
                  <a:gd name="rtl" fmla="*/ 30400 w 2432000"/>
                  <a:gd name="rtt" fmla="*/ 30400 h 359055"/>
                  <a:gd name="rtr" fmla="*/ 2401600 w 2432000"/>
                  <a:gd name="rtb" fmla="*/ 328655 h 359055"/>
                </a:gdLst>
                <a:ahLst/>
                <a:cxnLst/>
                <a:rect l="rtl" t="rtt" r="rtr" b="rtb"/>
                <a:pathLst>
                  <a:path w="2432000" h="359055">
                    <a:moveTo>
                      <a:pt x="179527" y="359055"/>
                    </a:moveTo>
                    <a:lnTo>
                      <a:pt x="2252473" y="359055"/>
                    </a:lnTo>
                    <a:cubicBezTo>
                      <a:pt x="2351622" y="359055"/>
                      <a:pt x="2432000" y="278681"/>
                      <a:pt x="2432000" y="179527"/>
                    </a:cubicBezTo>
                    <a:cubicBezTo>
                      <a:pt x="2432000" y="80375"/>
                      <a:pt x="2351622" y="0"/>
                      <a:pt x="2252473" y="0"/>
                    </a:cubicBezTo>
                    <a:lnTo>
                      <a:pt x="179527" y="0"/>
                    </a:lnTo>
                    <a:cubicBezTo>
                      <a:pt x="80375" y="0"/>
                      <a:pt x="0" y="80375"/>
                      <a:pt x="0" y="179527"/>
                    </a:cubicBezTo>
                    <a:cubicBezTo>
                      <a:pt x="0" y="278681"/>
                      <a:pt x="80375" y="359055"/>
                      <a:pt x="179527" y="359055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90000"/>
                      <a:lumOff val="10000"/>
                    </a:schemeClr>
                  </a:gs>
                </a:gsLst>
                <a:lin ang="5400000" scaled="1"/>
              </a:gradFill>
              <a:ln w="15200" cap="flat">
                <a:noFill/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endParaRPr sz="1064" b="1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0" name="文本框 39"/>
            <p:cNvSpPr txBox="1"/>
            <p:nvPr/>
          </p:nvSpPr>
          <p:spPr>
            <a:xfrm>
              <a:off x="1751949" y="4003361"/>
              <a:ext cx="20574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721176" y="4522706"/>
              <a:ext cx="3607451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461330" y="1792840"/>
            <a:ext cx="4303239" cy="1683439"/>
            <a:chOff x="6461330" y="1919840"/>
            <a:chExt cx="4303239" cy="1683439"/>
          </a:xfrm>
        </p:grpSpPr>
        <p:grpSp>
          <p:nvGrpSpPr>
            <p:cNvPr id="33" name="组合 32"/>
            <p:cNvGrpSpPr/>
            <p:nvPr/>
          </p:nvGrpSpPr>
          <p:grpSpPr>
            <a:xfrm>
              <a:off x="6461330" y="1921064"/>
              <a:ext cx="4303239" cy="1682215"/>
              <a:chOff x="1300855" y="2328470"/>
              <a:chExt cx="4303239" cy="1682215"/>
            </a:xfrm>
          </p:grpSpPr>
          <p:sp>
            <p:nvSpPr>
              <p:cNvPr id="34" name="圆角矩形 33"/>
              <p:cNvSpPr/>
              <p:nvPr/>
            </p:nvSpPr>
            <p:spPr>
              <a:xfrm>
                <a:off x="1300855" y="2507997"/>
                <a:ext cx="4303239" cy="1502688"/>
              </a:xfrm>
              <a:prstGeom prst="roundRect">
                <a:avLst>
                  <a:gd name="adj" fmla="val 11847"/>
                </a:avLst>
              </a:prstGeom>
              <a:solidFill>
                <a:srgbClr val="F7F7F7"/>
              </a:solidFill>
              <a:ln w="9525" cap="flat">
                <a:solidFill>
                  <a:schemeClr val="bg1">
                    <a:lumMod val="75000"/>
                  </a:schemeClr>
                </a:solidFill>
                <a:custDash>
                  <a:ds d="380000" sp="120000"/>
                </a:custDash>
                <a:bevel/>
              </a:ln>
            </p:spPr>
            <p:txBody>
              <a:bodyPr wrap="square" lIns="0" tIns="0" rIns="0" bIns="0" rtlCol="0" anchor="ctr"/>
              <a:lstStyle/>
              <a:p>
                <a:endParaRPr sz="912" dirty="0">
                  <a:solidFill>
                    <a:srgbClr val="3E393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>
                <a:off x="1495151" y="2328470"/>
                <a:ext cx="2432000" cy="359055"/>
              </a:xfrm>
              <a:custGeom>
                <a:avLst/>
                <a:gdLst>
                  <a:gd name="rtl" fmla="*/ 30400 w 2432000"/>
                  <a:gd name="rtt" fmla="*/ 30400 h 359055"/>
                  <a:gd name="rtr" fmla="*/ 2401600 w 2432000"/>
                  <a:gd name="rtb" fmla="*/ 328655 h 359055"/>
                </a:gdLst>
                <a:ahLst/>
                <a:cxnLst/>
                <a:rect l="rtl" t="rtt" r="rtr" b="rtb"/>
                <a:pathLst>
                  <a:path w="2432000" h="359055">
                    <a:moveTo>
                      <a:pt x="179527" y="359055"/>
                    </a:moveTo>
                    <a:lnTo>
                      <a:pt x="2252473" y="359055"/>
                    </a:lnTo>
                    <a:cubicBezTo>
                      <a:pt x="2351622" y="359055"/>
                      <a:pt x="2432000" y="278681"/>
                      <a:pt x="2432000" y="179527"/>
                    </a:cubicBezTo>
                    <a:cubicBezTo>
                      <a:pt x="2432000" y="80375"/>
                      <a:pt x="2351622" y="0"/>
                      <a:pt x="2252473" y="0"/>
                    </a:cubicBezTo>
                    <a:lnTo>
                      <a:pt x="179527" y="0"/>
                    </a:lnTo>
                    <a:cubicBezTo>
                      <a:pt x="80375" y="0"/>
                      <a:pt x="0" y="80375"/>
                      <a:pt x="0" y="179527"/>
                    </a:cubicBezTo>
                    <a:cubicBezTo>
                      <a:pt x="0" y="278681"/>
                      <a:pt x="80375" y="359055"/>
                      <a:pt x="179527" y="359055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90000"/>
                      <a:lumOff val="10000"/>
                    </a:schemeClr>
                  </a:gs>
                </a:gsLst>
                <a:lin ang="5400000" scaled="1"/>
              </a:gradFill>
              <a:ln w="15200" cap="flat">
                <a:noFill/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endParaRPr sz="1064" b="1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1" name="文本框 40"/>
            <p:cNvSpPr txBox="1"/>
            <p:nvPr/>
          </p:nvSpPr>
          <p:spPr>
            <a:xfrm>
              <a:off x="6839996" y="1919840"/>
              <a:ext cx="20574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6839996" y="2459646"/>
              <a:ext cx="3607451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461330" y="3876361"/>
            <a:ext cx="4303239" cy="1682215"/>
            <a:chOff x="6461330" y="4003361"/>
            <a:chExt cx="4303239" cy="1682215"/>
          </a:xfrm>
        </p:grpSpPr>
        <p:grpSp>
          <p:nvGrpSpPr>
            <p:cNvPr id="36" name="组合 35"/>
            <p:cNvGrpSpPr/>
            <p:nvPr/>
          </p:nvGrpSpPr>
          <p:grpSpPr>
            <a:xfrm>
              <a:off x="6461330" y="4003361"/>
              <a:ext cx="4303239" cy="1682215"/>
              <a:chOff x="1300855" y="2328470"/>
              <a:chExt cx="4303239" cy="1682215"/>
            </a:xfrm>
          </p:grpSpPr>
          <p:sp>
            <p:nvSpPr>
              <p:cNvPr id="37" name="圆角矩形 36"/>
              <p:cNvSpPr/>
              <p:nvPr/>
            </p:nvSpPr>
            <p:spPr>
              <a:xfrm>
                <a:off x="1300855" y="2507997"/>
                <a:ext cx="4303239" cy="1502688"/>
              </a:xfrm>
              <a:prstGeom prst="roundRect">
                <a:avLst>
                  <a:gd name="adj" fmla="val 11847"/>
                </a:avLst>
              </a:prstGeom>
              <a:solidFill>
                <a:srgbClr val="F7F7F7"/>
              </a:solidFill>
              <a:ln w="9525" cap="flat">
                <a:solidFill>
                  <a:schemeClr val="bg1">
                    <a:lumMod val="75000"/>
                  </a:schemeClr>
                </a:solidFill>
                <a:custDash>
                  <a:ds d="380000" sp="120000"/>
                </a:custDash>
                <a:bevel/>
              </a:ln>
            </p:spPr>
            <p:txBody>
              <a:bodyPr wrap="square" lIns="0" tIns="0" rIns="0" bIns="0" rtlCol="0" anchor="ctr"/>
              <a:lstStyle/>
              <a:p>
                <a:endParaRPr sz="912" dirty="0">
                  <a:solidFill>
                    <a:srgbClr val="3E393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任意多边形 37"/>
              <p:cNvSpPr/>
              <p:nvPr/>
            </p:nvSpPr>
            <p:spPr>
              <a:xfrm>
                <a:off x="1495151" y="2328470"/>
                <a:ext cx="2432000" cy="359055"/>
              </a:xfrm>
              <a:custGeom>
                <a:avLst/>
                <a:gdLst>
                  <a:gd name="rtl" fmla="*/ 30400 w 2432000"/>
                  <a:gd name="rtt" fmla="*/ 30400 h 359055"/>
                  <a:gd name="rtr" fmla="*/ 2401600 w 2432000"/>
                  <a:gd name="rtb" fmla="*/ 328655 h 359055"/>
                </a:gdLst>
                <a:ahLst/>
                <a:cxnLst/>
                <a:rect l="rtl" t="rtt" r="rtr" b="rtb"/>
                <a:pathLst>
                  <a:path w="2432000" h="359055">
                    <a:moveTo>
                      <a:pt x="179527" y="359055"/>
                    </a:moveTo>
                    <a:lnTo>
                      <a:pt x="2252473" y="359055"/>
                    </a:lnTo>
                    <a:cubicBezTo>
                      <a:pt x="2351622" y="359055"/>
                      <a:pt x="2432000" y="278681"/>
                      <a:pt x="2432000" y="179527"/>
                    </a:cubicBezTo>
                    <a:cubicBezTo>
                      <a:pt x="2432000" y="80375"/>
                      <a:pt x="2351622" y="0"/>
                      <a:pt x="2252473" y="0"/>
                    </a:cubicBezTo>
                    <a:lnTo>
                      <a:pt x="179527" y="0"/>
                    </a:lnTo>
                    <a:cubicBezTo>
                      <a:pt x="80375" y="0"/>
                      <a:pt x="0" y="80375"/>
                      <a:pt x="0" y="179527"/>
                    </a:cubicBezTo>
                    <a:cubicBezTo>
                      <a:pt x="0" y="278681"/>
                      <a:pt x="80375" y="359055"/>
                      <a:pt x="179527" y="359055"/>
                    </a:cubicBezTo>
                    <a:close/>
                  </a:path>
                </a:pathLst>
              </a:custGeom>
              <a:solidFill>
                <a:srgbClr val="CC0000"/>
              </a:solidFill>
              <a:ln w="15200" cap="flat">
                <a:noFill/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endParaRPr sz="1064" b="1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2" name="文本框 41"/>
            <p:cNvSpPr txBox="1"/>
            <p:nvPr/>
          </p:nvSpPr>
          <p:spPr>
            <a:xfrm>
              <a:off x="6839996" y="4003361"/>
              <a:ext cx="20574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6839996" y="4522706"/>
              <a:ext cx="3607451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29" name="矩形 28"/>
          <p:cNvSpPr/>
          <p:nvPr/>
        </p:nvSpPr>
        <p:spPr>
          <a:xfrm>
            <a:off x="1153513" y="292253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CC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45817305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Page-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198159" y="1702666"/>
            <a:ext cx="3802842" cy="3948074"/>
            <a:chOff x="4198159" y="1867766"/>
            <a:chExt cx="3802842" cy="3948074"/>
          </a:xfrm>
        </p:grpSpPr>
        <p:sp>
          <p:nvSpPr>
            <p:cNvPr id="33" name="任意多边形 32"/>
            <p:cNvSpPr/>
            <p:nvPr/>
          </p:nvSpPr>
          <p:spPr>
            <a:xfrm>
              <a:off x="4198159" y="1867766"/>
              <a:ext cx="7867" cy="1116000"/>
            </a:xfrm>
            <a:custGeom>
              <a:avLst/>
              <a:gdLst/>
              <a:ahLst/>
              <a:cxnLst/>
              <a:rect l="0" t="0" r="0" b="0"/>
              <a:pathLst>
                <a:path w="7181" h="1409884" fill="none">
                  <a:moveTo>
                    <a:pt x="0" y="0"/>
                  </a:moveTo>
                  <a:lnTo>
                    <a:pt x="0" y="1409884"/>
                  </a:lnTo>
                </a:path>
              </a:pathLst>
            </a:custGeom>
            <a:noFill/>
            <a:ln w="20267" cap="flat">
              <a:solidFill>
                <a:schemeClr val="bg1">
                  <a:lumMod val="85000"/>
                </a:schemeClr>
              </a:solidFill>
              <a:bevel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4198159" y="4699840"/>
              <a:ext cx="7867" cy="1116000"/>
            </a:xfrm>
            <a:custGeom>
              <a:avLst/>
              <a:gdLst/>
              <a:ahLst/>
              <a:cxnLst/>
              <a:rect l="0" t="0" r="0" b="0"/>
              <a:pathLst>
                <a:path w="7181" h="1409884" fill="none">
                  <a:moveTo>
                    <a:pt x="0" y="0"/>
                  </a:moveTo>
                  <a:lnTo>
                    <a:pt x="0" y="1409884"/>
                  </a:lnTo>
                </a:path>
              </a:pathLst>
            </a:custGeom>
            <a:noFill/>
            <a:ln w="20267" cap="flat">
              <a:solidFill>
                <a:schemeClr val="bg1">
                  <a:lumMod val="85000"/>
                </a:schemeClr>
              </a:solidFill>
              <a:bevel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任意多边形 34"/>
            <p:cNvSpPr/>
            <p:nvPr/>
          </p:nvSpPr>
          <p:spPr>
            <a:xfrm flipH="1">
              <a:off x="7993134" y="1867766"/>
              <a:ext cx="7867" cy="1116000"/>
            </a:xfrm>
            <a:custGeom>
              <a:avLst/>
              <a:gdLst/>
              <a:ahLst/>
              <a:cxnLst/>
              <a:rect l="0" t="0" r="0" b="0"/>
              <a:pathLst>
                <a:path w="7181" h="1409884" fill="none">
                  <a:moveTo>
                    <a:pt x="0" y="0"/>
                  </a:moveTo>
                  <a:lnTo>
                    <a:pt x="0" y="1409884"/>
                  </a:lnTo>
                </a:path>
              </a:pathLst>
            </a:custGeom>
            <a:noFill/>
            <a:ln w="20267" cap="flat">
              <a:solidFill>
                <a:schemeClr val="bg1">
                  <a:lumMod val="85000"/>
                </a:schemeClr>
              </a:solidFill>
              <a:bevel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 flipH="1">
              <a:off x="7993134" y="4699840"/>
              <a:ext cx="7867" cy="1116000"/>
            </a:xfrm>
            <a:custGeom>
              <a:avLst/>
              <a:gdLst/>
              <a:ahLst/>
              <a:cxnLst/>
              <a:rect l="0" t="0" r="0" b="0"/>
              <a:pathLst>
                <a:path w="7181" h="1409884" fill="none">
                  <a:moveTo>
                    <a:pt x="0" y="0"/>
                  </a:moveTo>
                  <a:lnTo>
                    <a:pt x="0" y="1409884"/>
                  </a:lnTo>
                </a:path>
              </a:pathLst>
            </a:custGeom>
            <a:noFill/>
            <a:ln w="20267" cap="flat">
              <a:solidFill>
                <a:schemeClr val="bg1">
                  <a:lumMod val="85000"/>
                </a:schemeClr>
              </a:solidFill>
              <a:bevel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4640054" y="2328259"/>
              <a:ext cx="2916446" cy="2916444"/>
            </a:xfrm>
            <a:custGeom>
              <a:avLst/>
              <a:gdLst/>
              <a:ahLst/>
              <a:cxnLst/>
              <a:rect l="0" t="0" r="0" b="0"/>
              <a:pathLst>
                <a:path w="2348218" h="2348218">
                  <a:moveTo>
                    <a:pt x="0" y="1174109"/>
                  </a:moveTo>
                  <a:cubicBezTo>
                    <a:pt x="0" y="525668"/>
                    <a:pt x="525668" y="0"/>
                    <a:pt x="1174109" y="0"/>
                  </a:cubicBezTo>
                  <a:cubicBezTo>
                    <a:pt x="1822556" y="0"/>
                    <a:pt x="2348218" y="525668"/>
                    <a:pt x="2348218" y="1174109"/>
                  </a:cubicBezTo>
                  <a:cubicBezTo>
                    <a:pt x="2348218" y="1822556"/>
                    <a:pt x="1822556" y="2348218"/>
                    <a:pt x="1174109" y="2348218"/>
                  </a:cubicBezTo>
                  <a:cubicBezTo>
                    <a:pt x="525668" y="2348218"/>
                    <a:pt x="0" y="1822556"/>
                    <a:pt x="0" y="1174109"/>
                  </a:cubicBezTo>
                  <a:close/>
                </a:path>
              </a:pathLst>
            </a:custGeom>
            <a:solidFill>
              <a:srgbClr val="CC0000"/>
            </a:solidFill>
            <a:ln w="30400" cap="flat">
              <a:solidFill>
                <a:schemeClr val="bg1"/>
              </a:solidFill>
              <a:beve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5012200" y="2700406"/>
              <a:ext cx="2172146" cy="2172144"/>
            </a:xfrm>
            <a:custGeom>
              <a:avLst/>
              <a:gdLst/>
              <a:ahLst/>
              <a:cxnLst/>
              <a:rect l="0" t="0" r="0" b="0"/>
              <a:pathLst>
                <a:path w="1748935" h="1748935">
                  <a:moveTo>
                    <a:pt x="0" y="874471"/>
                  </a:moveTo>
                  <a:cubicBezTo>
                    <a:pt x="0" y="391377"/>
                    <a:pt x="391489" y="0"/>
                    <a:pt x="874471" y="0"/>
                  </a:cubicBezTo>
                  <a:cubicBezTo>
                    <a:pt x="1357337" y="0"/>
                    <a:pt x="1748935" y="391377"/>
                    <a:pt x="1748935" y="874471"/>
                  </a:cubicBezTo>
                  <a:cubicBezTo>
                    <a:pt x="1748935" y="1357231"/>
                    <a:pt x="1357337" y="1748935"/>
                    <a:pt x="874471" y="1748935"/>
                  </a:cubicBezTo>
                  <a:cubicBezTo>
                    <a:pt x="391489" y="1748935"/>
                    <a:pt x="0" y="1357231"/>
                    <a:pt x="0" y="874471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90000"/>
                    <a:lumOff val="10000"/>
                  </a:schemeClr>
                </a:gs>
              </a:gsLst>
              <a:lin ang="5400000" scaled="1"/>
            </a:gradFill>
            <a:ln w="30400" cap="flat">
              <a:solidFill>
                <a:schemeClr val="bg1"/>
              </a:solidFill>
              <a:beve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5402008" y="3090213"/>
              <a:ext cx="1392536" cy="1392534"/>
            </a:xfrm>
            <a:custGeom>
              <a:avLst/>
              <a:gdLst/>
              <a:ahLst/>
              <a:cxnLst/>
              <a:rect l="0" t="0" r="0" b="0"/>
              <a:pathLst>
                <a:path w="1121220" h="1121220">
                  <a:moveTo>
                    <a:pt x="0" y="560611"/>
                  </a:moveTo>
                  <a:cubicBezTo>
                    <a:pt x="0" y="250773"/>
                    <a:pt x="250995" y="0"/>
                    <a:pt x="560611" y="0"/>
                  </a:cubicBezTo>
                  <a:cubicBezTo>
                    <a:pt x="870230" y="0"/>
                    <a:pt x="1121220" y="250773"/>
                    <a:pt x="1121220" y="560611"/>
                  </a:cubicBezTo>
                  <a:cubicBezTo>
                    <a:pt x="1121220" y="870010"/>
                    <a:pt x="870230" y="1121220"/>
                    <a:pt x="560611" y="1121220"/>
                  </a:cubicBezTo>
                  <a:cubicBezTo>
                    <a:pt x="250995" y="1121220"/>
                    <a:pt x="0" y="870010"/>
                    <a:pt x="0" y="560611"/>
                  </a:cubicBezTo>
                  <a:close/>
                </a:path>
              </a:pathLst>
            </a:custGeom>
            <a:solidFill>
              <a:srgbClr val="CC0000"/>
            </a:solidFill>
            <a:ln w="30400" cap="flat">
              <a:solidFill>
                <a:schemeClr val="bg1"/>
              </a:solidFill>
              <a:beve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5753427" y="3441632"/>
              <a:ext cx="689700" cy="689698"/>
            </a:xfrm>
            <a:custGeom>
              <a:avLst/>
              <a:gdLst/>
              <a:ahLst/>
              <a:cxnLst/>
              <a:rect l="0" t="0" r="0" b="0"/>
              <a:pathLst>
                <a:path w="555321" h="555321">
                  <a:moveTo>
                    <a:pt x="0" y="277661"/>
                  </a:moveTo>
                  <a:cubicBezTo>
                    <a:pt x="0" y="124225"/>
                    <a:pt x="124313" y="0"/>
                    <a:pt x="277661" y="0"/>
                  </a:cubicBezTo>
                  <a:cubicBezTo>
                    <a:pt x="431008" y="0"/>
                    <a:pt x="555321" y="124225"/>
                    <a:pt x="555321" y="277661"/>
                  </a:cubicBezTo>
                  <a:cubicBezTo>
                    <a:pt x="555321" y="430921"/>
                    <a:pt x="431008" y="555321"/>
                    <a:pt x="277661" y="555321"/>
                  </a:cubicBezTo>
                  <a:cubicBezTo>
                    <a:pt x="124313" y="555321"/>
                    <a:pt x="0" y="430921"/>
                    <a:pt x="0" y="277661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90000"/>
                    <a:lumOff val="10000"/>
                  </a:schemeClr>
                </a:gs>
              </a:gsLst>
              <a:lin ang="5400000" scaled="1"/>
            </a:gradFill>
            <a:ln w="30400" cap="flat">
              <a:solidFill>
                <a:schemeClr val="bg1"/>
              </a:solidFill>
              <a:beve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4202353" y="2437309"/>
              <a:ext cx="953847" cy="547191"/>
            </a:xfrm>
            <a:custGeom>
              <a:avLst/>
              <a:gdLst/>
              <a:ahLst/>
              <a:cxnLst/>
              <a:rect l="0" t="0" r="0" b="0"/>
              <a:pathLst>
                <a:path w="992188" h="567308" fill="none">
                  <a:moveTo>
                    <a:pt x="0" y="0"/>
                  </a:moveTo>
                  <a:lnTo>
                    <a:pt x="450017" y="0"/>
                  </a:lnTo>
                  <a:lnTo>
                    <a:pt x="992188" y="567308"/>
                  </a:lnTo>
                </a:path>
              </a:pathLst>
            </a:custGeom>
            <a:solidFill>
              <a:srgbClr val="FFFFFF"/>
            </a:solidFill>
            <a:ln w="20267" cap="flat">
              <a:solidFill>
                <a:schemeClr val="bg1">
                  <a:lumMod val="85000"/>
                </a:schemeClr>
              </a:solidFill>
              <a:bevel/>
              <a:tailEnd type="oval" w="med" len="med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4202356" y="4482747"/>
              <a:ext cx="1362456" cy="828596"/>
            </a:xfrm>
            <a:custGeom>
              <a:avLst/>
              <a:gdLst/>
              <a:ahLst/>
              <a:cxnLst/>
              <a:rect l="0" t="0" r="0" b="0"/>
              <a:pathLst>
                <a:path w="1265073" h="860533" fill="none">
                  <a:moveTo>
                    <a:pt x="0" y="860533"/>
                  </a:moveTo>
                  <a:lnTo>
                    <a:pt x="478741" y="860533"/>
                  </a:lnTo>
                  <a:lnTo>
                    <a:pt x="1265073" y="0"/>
                  </a:lnTo>
                </a:path>
              </a:pathLst>
            </a:custGeom>
            <a:solidFill>
              <a:srgbClr val="FFFFFF"/>
            </a:solidFill>
            <a:ln w="20267" cap="flat">
              <a:solidFill>
                <a:schemeClr val="bg1">
                  <a:lumMod val="85000"/>
                </a:schemeClr>
              </a:solidFill>
              <a:bevel/>
              <a:tailEnd type="oval" w="med" len="med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6443127" y="4156618"/>
              <a:ext cx="1556303" cy="1154720"/>
            </a:xfrm>
            <a:custGeom>
              <a:avLst/>
              <a:gdLst/>
              <a:ahLst/>
              <a:cxnLst/>
              <a:rect l="0" t="0" r="0" b="0"/>
              <a:pathLst>
                <a:path w="1486492" h="1065193" fill="none">
                  <a:moveTo>
                    <a:pt x="1486492" y="1065193"/>
                  </a:moveTo>
                  <a:lnTo>
                    <a:pt x="864128" y="1065193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20267" cap="flat">
              <a:solidFill>
                <a:schemeClr val="bg1">
                  <a:lumMod val="85000"/>
                </a:schemeClr>
              </a:solidFill>
              <a:bevel/>
              <a:tailEnd type="oval" w="med" len="med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6119249" y="2437312"/>
              <a:ext cx="1880182" cy="1329499"/>
            </a:xfrm>
            <a:custGeom>
              <a:avLst/>
              <a:gdLst/>
              <a:ahLst/>
              <a:cxnLst/>
              <a:rect l="0" t="0" r="0" b="0"/>
              <a:pathLst>
                <a:path w="1716285" h="1213606" fill="none">
                  <a:moveTo>
                    <a:pt x="1716285" y="0"/>
                  </a:moveTo>
                  <a:lnTo>
                    <a:pt x="1093921" y="0"/>
                  </a:lnTo>
                  <a:lnTo>
                    <a:pt x="0" y="1213606"/>
                  </a:lnTo>
                </a:path>
              </a:pathLst>
            </a:custGeom>
            <a:solidFill>
              <a:srgbClr val="FFFFFF"/>
            </a:solidFill>
            <a:ln w="20267" cap="flat">
              <a:solidFill>
                <a:schemeClr val="bg1">
                  <a:lumMod val="85000"/>
                </a:schemeClr>
              </a:solidFill>
              <a:bevel/>
              <a:tailEnd type="oval" w="med" len="med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349451" y="1686048"/>
            <a:ext cx="2351472" cy="781752"/>
            <a:chOff x="3624780" y="2412339"/>
            <a:chExt cx="2351472" cy="781752"/>
          </a:xfrm>
        </p:grpSpPr>
        <p:sp>
          <p:nvSpPr>
            <p:cNvPr id="15" name="文本框 14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624780" y="2750893"/>
              <a:ext cx="235147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349451" y="4527808"/>
            <a:ext cx="2351472" cy="781752"/>
            <a:chOff x="3624780" y="2412339"/>
            <a:chExt cx="2351472" cy="781752"/>
          </a:xfrm>
        </p:grpSpPr>
        <p:sp>
          <p:nvSpPr>
            <p:cNvPr id="18" name="文本框 17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624780" y="2750893"/>
              <a:ext cx="235147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530694" y="1686048"/>
            <a:ext cx="2351472" cy="781752"/>
            <a:chOff x="3624780" y="2412339"/>
            <a:chExt cx="2351472" cy="781752"/>
          </a:xfrm>
        </p:grpSpPr>
        <p:sp>
          <p:nvSpPr>
            <p:cNvPr id="21" name="文本框 20"/>
            <p:cNvSpPr txBox="1"/>
            <p:nvPr/>
          </p:nvSpPr>
          <p:spPr>
            <a:xfrm>
              <a:off x="3842471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624780" y="2750893"/>
              <a:ext cx="235147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530694" y="4527808"/>
            <a:ext cx="2351472" cy="781752"/>
            <a:chOff x="3624780" y="2412339"/>
            <a:chExt cx="2351472" cy="781752"/>
          </a:xfrm>
        </p:grpSpPr>
        <p:sp>
          <p:nvSpPr>
            <p:cNvPr id="24" name="文本框 23"/>
            <p:cNvSpPr txBox="1"/>
            <p:nvPr/>
          </p:nvSpPr>
          <p:spPr>
            <a:xfrm>
              <a:off x="3842471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624780" y="2750893"/>
              <a:ext cx="235147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30" name="矩形 29"/>
          <p:cNvSpPr/>
          <p:nvPr/>
        </p:nvSpPr>
        <p:spPr>
          <a:xfrm>
            <a:off x="1153513" y="292253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CC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405352669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619"/>
          <a:stretch/>
        </p:blipFill>
        <p:spPr>
          <a:xfrm>
            <a:off x="0" y="0"/>
            <a:ext cx="12175787" cy="4963886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213" y="0"/>
            <a:ext cx="12159574" cy="6858000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07574"/>
            <a:ext cx="12192000" cy="1861312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5147055" y="421699"/>
            <a:ext cx="2090060" cy="3957555"/>
            <a:chOff x="5749501" y="1606975"/>
            <a:chExt cx="613113" cy="4252360"/>
          </a:xfrm>
        </p:grpSpPr>
        <p:sp>
          <p:nvSpPr>
            <p:cNvPr id="8" name="圆角矩形 7"/>
            <p:cNvSpPr/>
            <p:nvPr/>
          </p:nvSpPr>
          <p:spPr>
            <a:xfrm>
              <a:off x="5875090" y="1606975"/>
              <a:ext cx="327778" cy="3231725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CC0000">
                    <a:alpha val="32000"/>
                  </a:srgb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6021556" y="2077061"/>
              <a:ext cx="341058" cy="3231725"/>
            </a:xfrm>
            <a:prstGeom prst="roundRect">
              <a:avLst>
                <a:gd name="adj" fmla="val 0"/>
              </a:avLst>
            </a:prstGeom>
            <a:gradFill>
              <a:gsLst>
                <a:gs pos="22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CC0000">
                    <a:alpha val="21000"/>
                  </a:srgb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5749501" y="2627610"/>
              <a:ext cx="272055" cy="3231725"/>
            </a:xfrm>
            <a:prstGeom prst="roundRect">
              <a:avLst>
                <a:gd name="adj" fmla="val 0"/>
              </a:avLst>
            </a:prstGeom>
            <a:gradFill>
              <a:gsLst>
                <a:gs pos="54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CC0000">
                    <a:alpha val="19000"/>
                  </a:srgb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906747" y="2600362"/>
            <a:ext cx="6570676" cy="1152320"/>
            <a:chOff x="2205911" y="1849612"/>
            <a:chExt cx="3403600" cy="596900"/>
          </a:xfrm>
        </p:grpSpPr>
        <p:sp>
          <p:nvSpPr>
            <p:cNvPr id="7" name="圆角矩形 6"/>
            <p:cNvSpPr/>
            <p:nvPr/>
          </p:nvSpPr>
          <p:spPr>
            <a:xfrm>
              <a:off x="2205911" y="1849612"/>
              <a:ext cx="3403600" cy="596900"/>
            </a:xfrm>
            <a:prstGeom prst="roundRect">
              <a:avLst>
                <a:gd name="adj" fmla="val 50000"/>
              </a:avLst>
            </a:prstGeom>
            <a:solidFill>
              <a:srgbClr val="CC0000"/>
            </a:solidFill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2531318" y="1964720"/>
              <a:ext cx="2752786" cy="3666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单击此处添加标题文本</a:t>
              </a: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5490611" y="1096731"/>
            <a:ext cx="1402948" cy="15696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prstMaterial="matte">
              <a:contourClr>
                <a:schemeClr val="bg1"/>
              </a:contourClr>
            </a:sp3d>
          </a:bodyPr>
          <a:lstStyle/>
          <a:p>
            <a:r>
              <a:rPr lang="zh-CN" altLang="en-US" sz="9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江西拙楷" panose="02010600040101010101" pitchFamily="2" charset="-122"/>
                <a:ea typeface="江西拙楷" panose="02010600040101010101" pitchFamily="2" charset="-122"/>
                <a:cs typeface="阿里巴巴普惠体 H" panose="00020600040101010101" pitchFamily="18" charset="-122"/>
              </a:rPr>
              <a:t>叁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317579"/>
            <a:ext cx="4613564" cy="2551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354696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ṧḻiḑe"/>
          <p:cNvSpPr/>
          <p:nvPr/>
        </p:nvSpPr>
        <p:spPr>
          <a:xfrm>
            <a:off x="1594010" y="1962151"/>
            <a:ext cx="1536775" cy="1536774"/>
          </a:xfrm>
          <a:prstGeom prst="ellipse">
            <a:avLst/>
          </a:prstGeom>
          <a:solidFill>
            <a:schemeClr val="bg2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îś1ïde"/>
          <p:cNvSpPr/>
          <p:nvPr/>
        </p:nvSpPr>
        <p:spPr>
          <a:xfrm>
            <a:off x="1844112" y="2212253"/>
            <a:ext cx="1036570" cy="1036569"/>
          </a:xfrm>
          <a:prstGeom prst="ellipse">
            <a:avLst/>
          </a:prstGeom>
          <a:solidFill>
            <a:schemeClr val="bg1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iSļîḑê"/>
          <p:cNvSpPr/>
          <p:nvPr/>
        </p:nvSpPr>
        <p:spPr>
          <a:xfrm>
            <a:off x="1657529" y="2025670"/>
            <a:ext cx="1409735" cy="1409734"/>
          </a:xfrm>
          <a:prstGeom prst="arc">
            <a:avLst>
              <a:gd name="adj1" fmla="val 1912232"/>
              <a:gd name="adj2" fmla="val 16025866"/>
            </a:avLst>
          </a:prstGeom>
          <a:ln w="127000" cap="rnd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3" name="îṩ1iḋè"/>
          <p:cNvSpPr/>
          <p:nvPr/>
        </p:nvSpPr>
        <p:spPr>
          <a:xfrm>
            <a:off x="2250560" y="2515653"/>
            <a:ext cx="239384" cy="412175"/>
          </a:xfrm>
          <a:custGeom>
            <a:avLst/>
            <a:gdLst>
              <a:gd name="T0" fmla="*/ 472622 w 604011"/>
              <a:gd name="T1" fmla="*/ 472622 w 604011"/>
              <a:gd name="T2" fmla="*/ 472622 w 604011"/>
              <a:gd name="T3" fmla="*/ 472622 w 604011"/>
              <a:gd name="T4" fmla="*/ 472622 w 604011"/>
              <a:gd name="T5" fmla="*/ 472622 w 604011"/>
              <a:gd name="T6" fmla="*/ 472622 w 604011"/>
              <a:gd name="T7" fmla="*/ 472622 w 604011"/>
              <a:gd name="T8" fmla="*/ 472622 w 604011"/>
              <a:gd name="T9" fmla="*/ 472622 w 604011"/>
              <a:gd name="T10" fmla="*/ 472622 w 604011"/>
              <a:gd name="T11" fmla="*/ 472622 w 604011"/>
              <a:gd name="T12" fmla="*/ 472622 w 604011"/>
              <a:gd name="T13" fmla="*/ 472622 w 604011"/>
              <a:gd name="T14" fmla="*/ 472622 w 604011"/>
              <a:gd name="T15" fmla="*/ 472622 w 604011"/>
              <a:gd name="T16" fmla="*/ 472622 w 604011"/>
              <a:gd name="T17" fmla="*/ 472622 w 604011"/>
              <a:gd name="T18" fmla="*/ 472622 w 604011"/>
              <a:gd name="T19" fmla="*/ 472622 w 604011"/>
              <a:gd name="T20" fmla="*/ 472622 w 604011"/>
              <a:gd name="T21" fmla="*/ 472622 w 604011"/>
              <a:gd name="T22" fmla="*/ 472622 w 604011"/>
              <a:gd name="T23" fmla="*/ 472622 w 604011"/>
              <a:gd name="T24" fmla="*/ 472622 w 604011"/>
              <a:gd name="T25" fmla="*/ 472622 w 604011"/>
              <a:gd name="T26" fmla="*/ 472622 w 604011"/>
              <a:gd name="T27" fmla="*/ 472622 w 604011"/>
              <a:gd name="T28" fmla="*/ 472622 w 604011"/>
              <a:gd name="T29" fmla="*/ 472622 w 604011"/>
              <a:gd name="T30" fmla="*/ 472622 w 604011"/>
              <a:gd name="T31" fmla="*/ 472622 w 604011"/>
              <a:gd name="T32" fmla="*/ 472622 w 604011"/>
              <a:gd name="T33" fmla="*/ 472622 w 604011"/>
              <a:gd name="T34" fmla="*/ 472622 w 604011"/>
              <a:gd name="T35" fmla="*/ 472622 w 604011"/>
              <a:gd name="T36" fmla="*/ 472622 w 604011"/>
              <a:gd name="T37" fmla="*/ 472622 w 604011"/>
              <a:gd name="T38" fmla="*/ 472622 w 604011"/>
              <a:gd name="T39" fmla="*/ 472622 w 604011"/>
              <a:gd name="T40" fmla="*/ 472622 w 604011"/>
              <a:gd name="T41" fmla="*/ 472622 w 604011"/>
              <a:gd name="T42" fmla="*/ 472622 w 604011"/>
              <a:gd name="T43" fmla="*/ 472622 w 604011"/>
              <a:gd name="T44" fmla="*/ 472622 w 604011"/>
              <a:gd name="T45" fmla="*/ 472622 w 604011"/>
              <a:gd name="T46" fmla="*/ 472622 w 604011"/>
              <a:gd name="T47" fmla="*/ 472622 w 604011"/>
              <a:gd name="T48" fmla="*/ 472622 w 604011"/>
              <a:gd name="T49" fmla="*/ 472622 w 604011"/>
              <a:gd name="T50" fmla="*/ 472622 w 604011"/>
              <a:gd name="T51" fmla="*/ 472622 w 604011"/>
              <a:gd name="T52" fmla="*/ 472622 w 604011"/>
              <a:gd name="T53" fmla="*/ 472622 w 604011"/>
              <a:gd name="T54" fmla="*/ 472622 w 604011"/>
              <a:gd name="T55" fmla="*/ 472622 w 604011"/>
              <a:gd name="T56" fmla="*/ 472622 w 604011"/>
              <a:gd name="T57" fmla="*/ 472622 w 604011"/>
              <a:gd name="T58" fmla="*/ 472622 w 604011"/>
              <a:gd name="T59" fmla="*/ 472622 w 604011"/>
              <a:gd name="T60" fmla="*/ 472622 w 604011"/>
              <a:gd name="T61" fmla="*/ 472622 w 604011"/>
              <a:gd name="T62" fmla="*/ 472622 w 604011"/>
              <a:gd name="T63" fmla="*/ 472622 w 604011"/>
              <a:gd name="T64" fmla="*/ 472622 w 604011"/>
              <a:gd name="T65" fmla="*/ 472622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40" h="414">
                <a:moveTo>
                  <a:pt x="200" y="270"/>
                </a:moveTo>
                <a:lnTo>
                  <a:pt x="200" y="217"/>
                </a:lnTo>
                <a:cubicBezTo>
                  <a:pt x="200" y="100"/>
                  <a:pt x="151" y="29"/>
                  <a:pt x="130" y="4"/>
                </a:cubicBezTo>
                <a:cubicBezTo>
                  <a:pt x="128" y="2"/>
                  <a:pt x="124" y="0"/>
                  <a:pt x="121" y="0"/>
                </a:cubicBezTo>
                <a:cubicBezTo>
                  <a:pt x="117" y="0"/>
                  <a:pt x="114" y="1"/>
                  <a:pt x="112" y="4"/>
                </a:cubicBezTo>
                <a:cubicBezTo>
                  <a:pt x="91" y="29"/>
                  <a:pt x="40" y="100"/>
                  <a:pt x="40" y="217"/>
                </a:cubicBezTo>
                <a:lnTo>
                  <a:pt x="40" y="270"/>
                </a:lnTo>
                <a:lnTo>
                  <a:pt x="30" y="276"/>
                </a:lnTo>
                <a:cubicBezTo>
                  <a:pt x="12" y="289"/>
                  <a:pt x="0" y="310"/>
                  <a:pt x="0" y="333"/>
                </a:cubicBezTo>
                <a:lnTo>
                  <a:pt x="0" y="395"/>
                </a:lnTo>
                <a:cubicBezTo>
                  <a:pt x="0" y="399"/>
                  <a:pt x="2" y="403"/>
                  <a:pt x="6" y="404"/>
                </a:cubicBezTo>
                <a:cubicBezTo>
                  <a:pt x="9" y="406"/>
                  <a:pt x="13" y="406"/>
                  <a:pt x="16" y="404"/>
                </a:cubicBezTo>
                <a:lnTo>
                  <a:pt x="48" y="383"/>
                </a:lnTo>
                <a:cubicBezTo>
                  <a:pt x="56" y="377"/>
                  <a:pt x="67" y="374"/>
                  <a:pt x="78" y="374"/>
                </a:cubicBezTo>
                <a:lnTo>
                  <a:pt x="101" y="374"/>
                </a:lnTo>
                <a:lnTo>
                  <a:pt x="101" y="404"/>
                </a:lnTo>
                <a:cubicBezTo>
                  <a:pt x="101" y="410"/>
                  <a:pt x="105" y="414"/>
                  <a:pt x="111" y="414"/>
                </a:cubicBezTo>
                <a:lnTo>
                  <a:pt x="129" y="414"/>
                </a:lnTo>
                <a:cubicBezTo>
                  <a:pt x="135" y="414"/>
                  <a:pt x="140" y="410"/>
                  <a:pt x="140" y="404"/>
                </a:cubicBezTo>
                <a:lnTo>
                  <a:pt x="140" y="374"/>
                </a:lnTo>
                <a:lnTo>
                  <a:pt x="163" y="374"/>
                </a:lnTo>
                <a:cubicBezTo>
                  <a:pt x="173" y="374"/>
                  <a:pt x="184" y="377"/>
                  <a:pt x="193" y="383"/>
                </a:cubicBezTo>
                <a:lnTo>
                  <a:pt x="224" y="404"/>
                </a:lnTo>
                <a:cubicBezTo>
                  <a:pt x="227" y="406"/>
                  <a:pt x="231" y="406"/>
                  <a:pt x="235" y="404"/>
                </a:cubicBezTo>
                <a:cubicBezTo>
                  <a:pt x="238" y="403"/>
                  <a:pt x="240" y="399"/>
                  <a:pt x="240" y="395"/>
                </a:cubicBezTo>
                <a:lnTo>
                  <a:pt x="240" y="333"/>
                </a:lnTo>
                <a:cubicBezTo>
                  <a:pt x="240" y="310"/>
                  <a:pt x="229" y="289"/>
                  <a:pt x="210" y="276"/>
                </a:cubicBezTo>
                <a:lnTo>
                  <a:pt x="200" y="270"/>
                </a:lnTo>
                <a:close/>
                <a:moveTo>
                  <a:pt x="120" y="187"/>
                </a:moveTo>
                <a:cubicBezTo>
                  <a:pt x="101" y="187"/>
                  <a:pt x="85" y="172"/>
                  <a:pt x="85" y="152"/>
                </a:cubicBezTo>
                <a:cubicBezTo>
                  <a:pt x="85" y="133"/>
                  <a:pt x="101" y="117"/>
                  <a:pt x="120" y="117"/>
                </a:cubicBezTo>
                <a:cubicBezTo>
                  <a:pt x="139" y="117"/>
                  <a:pt x="155" y="133"/>
                  <a:pt x="155" y="152"/>
                </a:cubicBezTo>
                <a:cubicBezTo>
                  <a:pt x="155" y="172"/>
                  <a:pt x="139" y="187"/>
                  <a:pt x="120" y="187"/>
                </a:cubicBezTo>
                <a:close/>
              </a:path>
            </a:pathLst>
          </a:custGeom>
          <a:solidFill>
            <a:schemeClr val="accent4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ïs1îďé"/>
          <p:cNvSpPr/>
          <p:nvPr/>
        </p:nvSpPr>
        <p:spPr>
          <a:xfrm>
            <a:off x="4089428" y="1962151"/>
            <a:ext cx="1536775" cy="1536774"/>
          </a:xfrm>
          <a:prstGeom prst="ellipse">
            <a:avLst/>
          </a:prstGeom>
          <a:solidFill>
            <a:schemeClr val="bg2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iṣḷiḓê"/>
          <p:cNvSpPr/>
          <p:nvPr/>
        </p:nvSpPr>
        <p:spPr>
          <a:xfrm>
            <a:off x="4339530" y="2212253"/>
            <a:ext cx="1036570" cy="1036569"/>
          </a:xfrm>
          <a:prstGeom prst="ellipse">
            <a:avLst/>
          </a:prstGeom>
          <a:solidFill>
            <a:schemeClr val="bg1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îṣḻíḓe"/>
          <p:cNvSpPr/>
          <p:nvPr/>
        </p:nvSpPr>
        <p:spPr>
          <a:xfrm>
            <a:off x="4152947" y="2025670"/>
            <a:ext cx="1409735" cy="1409734"/>
          </a:xfrm>
          <a:prstGeom prst="arc">
            <a:avLst>
              <a:gd name="adj1" fmla="val 12630923"/>
              <a:gd name="adj2" fmla="val 16810298"/>
            </a:avLst>
          </a:prstGeom>
          <a:ln w="127000" cap="rnd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2" name="îśḻíḓê"/>
          <p:cNvSpPr/>
          <p:nvPr/>
        </p:nvSpPr>
        <p:spPr>
          <a:xfrm>
            <a:off x="4659583" y="2515962"/>
            <a:ext cx="412175" cy="411553"/>
          </a:xfrm>
          <a:custGeom>
            <a:avLst/>
            <a:gdLst>
              <a:gd name="connsiteX0" fmla="*/ 506334 w 607638"/>
              <a:gd name="connsiteY0" fmla="*/ 455027 h 606722"/>
              <a:gd name="connsiteX1" fmla="*/ 506334 w 607638"/>
              <a:gd name="connsiteY1" fmla="*/ 505592 h 606722"/>
              <a:gd name="connsiteX2" fmla="*/ 531616 w 607638"/>
              <a:gd name="connsiteY2" fmla="*/ 505592 h 606722"/>
              <a:gd name="connsiteX3" fmla="*/ 556986 w 607638"/>
              <a:gd name="connsiteY3" fmla="*/ 480265 h 606722"/>
              <a:gd name="connsiteX4" fmla="*/ 531616 w 607638"/>
              <a:gd name="connsiteY4" fmla="*/ 455027 h 606722"/>
              <a:gd name="connsiteX5" fmla="*/ 430401 w 607638"/>
              <a:gd name="connsiteY5" fmla="*/ 353896 h 606722"/>
              <a:gd name="connsiteX6" fmla="*/ 405031 w 607638"/>
              <a:gd name="connsiteY6" fmla="*/ 379223 h 606722"/>
              <a:gd name="connsiteX7" fmla="*/ 430401 w 607638"/>
              <a:gd name="connsiteY7" fmla="*/ 404461 h 606722"/>
              <a:gd name="connsiteX8" fmla="*/ 455683 w 607638"/>
              <a:gd name="connsiteY8" fmla="*/ 404461 h 606722"/>
              <a:gd name="connsiteX9" fmla="*/ 455683 w 607638"/>
              <a:gd name="connsiteY9" fmla="*/ 353896 h 606722"/>
              <a:gd name="connsiteX10" fmla="*/ 480964 w 607638"/>
              <a:gd name="connsiteY10" fmla="*/ 252766 h 606722"/>
              <a:gd name="connsiteX11" fmla="*/ 506334 w 607638"/>
              <a:gd name="connsiteY11" fmla="*/ 278093 h 606722"/>
              <a:gd name="connsiteX12" fmla="*/ 506334 w 607638"/>
              <a:gd name="connsiteY12" fmla="*/ 303331 h 606722"/>
              <a:gd name="connsiteX13" fmla="*/ 556986 w 607638"/>
              <a:gd name="connsiteY13" fmla="*/ 303331 h 606722"/>
              <a:gd name="connsiteX14" fmla="*/ 582268 w 607638"/>
              <a:gd name="connsiteY14" fmla="*/ 328658 h 606722"/>
              <a:gd name="connsiteX15" fmla="*/ 556986 w 607638"/>
              <a:gd name="connsiteY15" fmla="*/ 353896 h 606722"/>
              <a:gd name="connsiteX16" fmla="*/ 506334 w 607638"/>
              <a:gd name="connsiteY16" fmla="*/ 353896 h 606722"/>
              <a:gd name="connsiteX17" fmla="*/ 506334 w 607638"/>
              <a:gd name="connsiteY17" fmla="*/ 404461 h 606722"/>
              <a:gd name="connsiteX18" fmla="*/ 531616 w 607638"/>
              <a:gd name="connsiteY18" fmla="*/ 404461 h 606722"/>
              <a:gd name="connsiteX19" fmla="*/ 607638 w 607638"/>
              <a:gd name="connsiteY19" fmla="*/ 480265 h 606722"/>
              <a:gd name="connsiteX20" fmla="*/ 531616 w 607638"/>
              <a:gd name="connsiteY20" fmla="*/ 556157 h 606722"/>
              <a:gd name="connsiteX21" fmla="*/ 506334 w 607638"/>
              <a:gd name="connsiteY21" fmla="*/ 556157 h 606722"/>
              <a:gd name="connsiteX22" fmla="*/ 506334 w 607638"/>
              <a:gd name="connsiteY22" fmla="*/ 581395 h 606722"/>
              <a:gd name="connsiteX23" fmla="*/ 480964 w 607638"/>
              <a:gd name="connsiteY23" fmla="*/ 606722 h 606722"/>
              <a:gd name="connsiteX24" fmla="*/ 455683 w 607638"/>
              <a:gd name="connsiteY24" fmla="*/ 581395 h 606722"/>
              <a:gd name="connsiteX25" fmla="*/ 455683 w 607638"/>
              <a:gd name="connsiteY25" fmla="*/ 556157 h 606722"/>
              <a:gd name="connsiteX26" fmla="*/ 405031 w 607638"/>
              <a:gd name="connsiteY26" fmla="*/ 556157 h 606722"/>
              <a:gd name="connsiteX27" fmla="*/ 379749 w 607638"/>
              <a:gd name="connsiteY27" fmla="*/ 530830 h 606722"/>
              <a:gd name="connsiteX28" fmla="*/ 405031 w 607638"/>
              <a:gd name="connsiteY28" fmla="*/ 505592 h 606722"/>
              <a:gd name="connsiteX29" fmla="*/ 455683 w 607638"/>
              <a:gd name="connsiteY29" fmla="*/ 505592 h 606722"/>
              <a:gd name="connsiteX30" fmla="*/ 455683 w 607638"/>
              <a:gd name="connsiteY30" fmla="*/ 455027 h 606722"/>
              <a:gd name="connsiteX31" fmla="*/ 430401 w 607638"/>
              <a:gd name="connsiteY31" fmla="*/ 455027 h 606722"/>
              <a:gd name="connsiteX32" fmla="*/ 354379 w 607638"/>
              <a:gd name="connsiteY32" fmla="*/ 379223 h 606722"/>
              <a:gd name="connsiteX33" fmla="*/ 430401 w 607638"/>
              <a:gd name="connsiteY33" fmla="*/ 303331 h 606722"/>
              <a:gd name="connsiteX34" fmla="*/ 455683 w 607638"/>
              <a:gd name="connsiteY34" fmla="*/ 303331 h 606722"/>
              <a:gd name="connsiteX35" fmla="*/ 455683 w 607638"/>
              <a:gd name="connsiteY35" fmla="*/ 278093 h 606722"/>
              <a:gd name="connsiteX36" fmla="*/ 480964 w 607638"/>
              <a:gd name="connsiteY36" fmla="*/ 252766 h 606722"/>
              <a:gd name="connsiteX37" fmla="*/ 303759 w 607638"/>
              <a:gd name="connsiteY37" fmla="*/ 151716 h 606722"/>
              <a:gd name="connsiteX38" fmla="*/ 329117 w 607638"/>
              <a:gd name="connsiteY38" fmla="*/ 176950 h 606722"/>
              <a:gd name="connsiteX39" fmla="*/ 329117 w 607638"/>
              <a:gd name="connsiteY39" fmla="*/ 303301 h 606722"/>
              <a:gd name="connsiteX40" fmla="*/ 303759 w 607638"/>
              <a:gd name="connsiteY40" fmla="*/ 328624 h 606722"/>
              <a:gd name="connsiteX41" fmla="*/ 227862 w 607638"/>
              <a:gd name="connsiteY41" fmla="*/ 328624 h 606722"/>
              <a:gd name="connsiteX42" fmla="*/ 202593 w 607638"/>
              <a:gd name="connsiteY42" fmla="*/ 303301 h 606722"/>
              <a:gd name="connsiteX43" fmla="*/ 227862 w 607638"/>
              <a:gd name="connsiteY43" fmla="*/ 278066 h 606722"/>
              <a:gd name="connsiteX44" fmla="*/ 278490 w 607638"/>
              <a:gd name="connsiteY44" fmla="*/ 278066 h 606722"/>
              <a:gd name="connsiteX45" fmla="*/ 278490 w 607638"/>
              <a:gd name="connsiteY45" fmla="*/ 176950 h 606722"/>
              <a:gd name="connsiteX46" fmla="*/ 303759 w 607638"/>
              <a:gd name="connsiteY46" fmla="*/ 151716 h 606722"/>
              <a:gd name="connsiteX47" fmla="*/ 303762 w 607638"/>
              <a:gd name="connsiteY47" fmla="*/ 0 h 606722"/>
              <a:gd name="connsiteX48" fmla="*/ 606634 w 607638"/>
              <a:gd name="connsiteY48" fmla="*/ 220667 h 606722"/>
              <a:gd name="connsiteX49" fmla="*/ 589190 w 607638"/>
              <a:gd name="connsiteY49" fmla="*/ 251860 h 606722"/>
              <a:gd name="connsiteX50" fmla="*/ 557950 w 607638"/>
              <a:gd name="connsiteY50" fmla="*/ 234353 h 606722"/>
              <a:gd name="connsiteX51" fmla="*/ 303762 w 607638"/>
              <a:gd name="connsiteY51" fmla="*/ 50568 h 606722"/>
              <a:gd name="connsiteX52" fmla="*/ 50642 w 607638"/>
              <a:gd name="connsiteY52" fmla="*/ 303317 h 606722"/>
              <a:gd name="connsiteX53" fmla="*/ 303762 w 607638"/>
              <a:gd name="connsiteY53" fmla="*/ 556154 h 606722"/>
              <a:gd name="connsiteX54" fmla="*/ 329127 w 607638"/>
              <a:gd name="connsiteY54" fmla="*/ 581394 h 606722"/>
              <a:gd name="connsiteX55" fmla="*/ 303762 w 607638"/>
              <a:gd name="connsiteY55" fmla="*/ 606722 h 606722"/>
              <a:gd name="connsiteX56" fmla="*/ 0 w 607638"/>
              <a:gd name="connsiteY56" fmla="*/ 303317 h 606722"/>
              <a:gd name="connsiteX57" fmla="*/ 303762 w 607638"/>
              <a:gd name="connsiteY5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7638" h="606722">
                <a:moveTo>
                  <a:pt x="506334" y="455027"/>
                </a:moveTo>
                <a:lnTo>
                  <a:pt x="506334" y="505592"/>
                </a:lnTo>
                <a:lnTo>
                  <a:pt x="531616" y="505592"/>
                </a:lnTo>
                <a:cubicBezTo>
                  <a:pt x="545592" y="505592"/>
                  <a:pt x="556986" y="494217"/>
                  <a:pt x="556986" y="480265"/>
                </a:cubicBezTo>
                <a:cubicBezTo>
                  <a:pt x="556986" y="466401"/>
                  <a:pt x="545592" y="455027"/>
                  <a:pt x="531616" y="455027"/>
                </a:cubicBezTo>
                <a:close/>
                <a:moveTo>
                  <a:pt x="430401" y="353896"/>
                </a:moveTo>
                <a:cubicBezTo>
                  <a:pt x="416425" y="353896"/>
                  <a:pt x="405031" y="365271"/>
                  <a:pt x="405031" y="379223"/>
                </a:cubicBezTo>
                <a:cubicBezTo>
                  <a:pt x="405031" y="393087"/>
                  <a:pt x="416425" y="404461"/>
                  <a:pt x="430401" y="404461"/>
                </a:cubicBezTo>
                <a:lnTo>
                  <a:pt x="455683" y="404461"/>
                </a:lnTo>
                <a:lnTo>
                  <a:pt x="455683" y="353896"/>
                </a:lnTo>
                <a:close/>
                <a:moveTo>
                  <a:pt x="480964" y="252766"/>
                </a:moveTo>
                <a:cubicBezTo>
                  <a:pt x="495029" y="252766"/>
                  <a:pt x="506334" y="264141"/>
                  <a:pt x="506334" y="278093"/>
                </a:cubicBezTo>
                <a:lnTo>
                  <a:pt x="506334" y="303331"/>
                </a:lnTo>
                <a:lnTo>
                  <a:pt x="556986" y="303331"/>
                </a:lnTo>
                <a:cubicBezTo>
                  <a:pt x="570962" y="303331"/>
                  <a:pt x="582268" y="314706"/>
                  <a:pt x="582268" y="328658"/>
                </a:cubicBezTo>
                <a:cubicBezTo>
                  <a:pt x="582268" y="342610"/>
                  <a:pt x="570962" y="353896"/>
                  <a:pt x="556986" y="353896"/>
                </a:cubicBezTo>
                <a:lnTo>
                  <a:pt x="506334" y="353896"/>
                </a:lnTo>
                <a:lnTo>
                  <a:pt x="506334" y="404461"/>
                </a:lnTo>
                <a:lnTo>
                  <a:pt x="531616" y="404461"/>
                </a:lnTo>
                <a:cubicBezTo>
                  <a:pt x="573544" y="404461"/>
                  <a:pt x="607638" y="438497"/>
                  <a:pt x="607638" y="480265"/>
                </a:cubicBezTo>
                <a:cubicBezTo>
                  <a:pt x="607638" y="522121"/>
                  <a:pt x="573544" y="556157"/>
                  <a:pt x="531616" y="556157"/>
                </a:cubicBezTo>
                <a:lnTo>
                  <a:pt x="506334" y="556157"/>
                </a:lnTo>
                <a:lnTo>
                  <a:pt x="506334" y="581395"/>
                </a:lnTo>
                <a:cubicBezTo>
                  <a:pt x="506334" y="595347"/>
                  <a:pt x="495029" y="606722"/>
                  <a:pt x="480964" y="606722"/>
                </a:cubicBezTo>
                <a:cubicBezTo>
                  <a:pt x="466988" y="606722"/>
                  <a:pt x="455683" y="595347"/>
                  <a:pt x="455683" y="581395"/>
                </a:cubicBezTo>
                <a:lnTo>
                  <a:pt x="455683" y="556157"/>
                </a:lnTo>
                <a:lnTo>
                  <a:pt x="405031" y="556157"/>
                </a:lnTo>
                <a:cubicBezTo>
                  <a:pt x="391055" y="556157"/>
                  <a:pt x="379749" y="544782"/>
                  <a:pt x="379749" y="530830"/>
                </a:cubicBezTo>
                <a:cubicBezTo>
                  <a:pt x="379749" y="516878"/>
                  <a:pt x="391055" y="505592"/>
                  <a:pt x="405031" y="505592"/>
                </a:cubicBezTo>
                <a:lnTo>
                  <a:pt x="455683" y="505592"/>
                </a:lnTo>
                <a:lnTo>
                  <a:pt x="455683" y="455027"/>
                </a:lnTo>
                <a:lnTo>
                  <a:pt x="430401" y="455027"/>
                </a:lnTo>
                <a:cubicBezTo>
                  <a:pt x="388473" y="455027"/>
                  <a:pt x="354379" y="420991"/>
                  <a:pt x="354379" y="379223"/>
                </a:cubicBezTo>
                <a:cubicBezTo>
                  <a:pt x="354379" y="337367"/>
                  <a:pt x="388473" y="303331"/>
                  <a:pt x="430401" y="303331"/>
                </a:cubicBezTo>
                <a:lnTo>
                  <a:pt x="455683" y="303331"/>
                </a:lnTo>
                <a:lnTo>
                  <a:pt x="455683" y="278093"/>
                </a:lnTo>
                <a:cubicBezTo>
                  <a:pt x="455683" y="264141"/>
                  <a:pt x="466988" y="252766"/>
                  <a:pt x="480964" y="252766"/>
                </a:cubicBezTo>
                <a:close/>
                <a:moveTo>
                  <a:pt x="303759" y="151716"/>
                </a:moveTo>
                <a:cubicBezTo>
                  <a:pt x="317817" y="151716"/>
                  <a:pt x="329117" y="163000"/>
                  <a:pt x="329117" y="176950"/>
                </a:cubicBezTo>
                <a:lnTo>
                  <a:pt x="329117" y="303301"/>
                </a:lnTo>
                <a:cubicBezTo>
                  <a:pt x="329117" y="317251"/>
                  <a:pt x="317817" y="328624"/>
                  <a:pt x="303759" y="328624"/>
                </a:cubicBezTo>
                <a:lnTo>
                  <a:pt x="227862" y="328624"/>
                </a:lnTo>
                <a:cubicBezTo>
                  <a:pt x="213893" y="328624"/>
                  <a:pt x="202593" y="317251"/>
                  <a:pt x="202593" y="303301"/>
                </a:cubicBezTo>
                <a:cubicBezTo>
                  <a:pt x="202593" y="289351"/>
                  <a:pt x="213893" y="278066"/>
                  <a:pt x="227862" y="278066"/>
                </a:cubicBezTo>
                <a:lnTo>
                  <a:pt x="278490" y="278066"/>
                </a:lnTo>
                <a:lnTo>
                  <a:pt x="278490" y="176950"/>
                </a:lnTo>
                <a:cubicBezTo>
                  <a:pt x="278490" y="163000"/>
                  <a:pt x="289790" y="151716"/>
                  <a:pt x="303759" y="151716"/>
                </a:cubicBezTo>
                <a:close/>
                <a:moveTo>
                  <a:pt x="303762" y="0"/>
                </a:moveTo>
                <a:cubicBezTo>
                  <a:pt x="443049" y="0"/>
                  <a:pt x="570410" y="92781"/>
                  <a:pt x="606634" y="220667"/>
                </a:cubicBezTo>
                <a:cubicBezTo>
                  <a:pt x="610461" y="234086"/>
                  <a:pt x="602629" y="248039"/>
                  <a:pt x="589190" y="251860"/>
                </a:cubicBezTo>
                <a:cubicBezTo>
                  <a:pt x="575839" y="255504"/>
                  <a:pt x="561688" y="247861"/>
                  <a:pt x="557950" y="234353"/>
                </a:cubicBezTo>
                <a:cubicBezTo>
                  <a:pt x="527779" y="127885"/>
                  <a:pt x="420888" y="50568"/>
                  <a:pt x="303762" y="50568"/>
                </a:cubicBezTo>
                <a:cubicBezTo>
                  <a:pt x="164208" y="50568"/>
                  <a:pt x="50642" y="163967"/>
                  <a:pt x="50642" y="303317"/>
                </a:cubicBezTo>
                <a:cubicBezTo>
                  <a:pt x="50642" y="442755"/>
                  <a:pt x="164208" y="556154"/>
                  <a:pt x="303762" y="556154"/>
                </a:cubicBezTo>
                <a:cubicBezTo>
                  <a:pt x="317824" y="556154"/>
                  <a:pt x="329127" y="567441"/>
                  <a:pt x="329127" y="581394"/>
                </a:cubicBezTo>
                <a:cubicBezTo>
                  <a:pt x="329127" y="595347"/>
                  <a:pt x="317824" y="606722"/>
                  <a:pt x="303762" y="606722"/>
                </a:cubicBezTo>
                <a:cubicBezTo>
                  <a:pt x="136261" y="606722"/>
                  <a:pt x="0" y="470661"/>
                  <a:pt x="0" y="303317"/>
                </a:cubicBezTo>
                <a:cubicBezTo>
                  <a:pt x="0" y="136061"/>
                  <a:pt x="136261" y="0"/>
                  <a:pt x="303762" y="0"/>
                </a:cubicBezTo>
                <a:close/>
              </a:path>
            </a:pathLst>
          </a:custGeom>
          <a:solidFill>
            <a:schemeClr val="accent3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î$ļíḓé"/>
          <p:cNvSpPr/>
          <p:nvPr/>
        </p:nvSpPr>
        <p:spPr>
          <a:xfrm>
            <a:off x="6584846" y="1962151"/>
            <a:ext cx="1536775" cy="1536774"/>
          </a:xfrm>
          <a:prstGeom prst="ellipse">
            <a:avLst/>
          </a:prstGeom>
          <a:solidFill>
            <a:schemeClr val="bg2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îṣľiḍe"/>
          <p:cNvSpPr/>
          <p:nvPr/>
        </p:nvSpPr>
        <p:spPr>
          <a:xfrm>
            <a:off x="6834948" y="2212253"/>
            <a:ext cx="1036570" cy="1036569"/>
          </a:xfrm>
          <a:prstGeom prst="ellipse">
            <a:avLst/>
          </a:prstGeom>
          <a:solidFill>
            <a:schemeClr val="bg1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íṡ1îďê"/>
          <p:cNvSpPr/>
          <p:nvPr/>
        </p:nvSpPr>
        <p:spPr>
          <a:xfrm>
            <a:off x="6648365" y="2025670"/>
            <a:ext cx="1409735" cy="1409734"/>
          </a:xfrm>
          <a:prstGeom prst="arc">
            <a:avLst>
              <a:gd name="adj1" fmla="val 7003494"/>
              <a:gd name="adj2" fmla="val 16549647"/>
            </a:avLst>
          </a:prstGeom>
          <a:ln w="1270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8" name="îŝḻiḋè"/>
          <p:cNvSpPr/>
          <p:nvPr/>
        </p:nvSpPr>
        <p:spPr>
          <a:xfrm>
            <a:off x="7155001" y="2516326"/>
            <a:ext cx="412175" cy="410826"/>
          </a:xfrm>
          <a:custGeom>
            <a:avLst/>
            <a:gdLst>
              <a:gd name="connsiteX0" fmla="*/ 216695 w 338138"/>
              <a:gd name="connsiteY0" fmla="*/ 222250 h 337031"/>
              <a:gd name="connsiteX1" fmla="*/ 201613 w 338138"/>
              <a:gd name="connsiteY1" fmla="*/ 236538 h 337031"/>
              <a:gd name="connsiteX2" fmla="*/ 216695 w 338138"/>
              <a:gd name="connsiteY2" fmla="*/ 250826 h 337031"/>
              <a:gd name="connsiteX3" fmla="*/ 231777 w 338138"/>
              <a:gd name="connsiteY3" fmla="*/ 236538 h 337031"/>
              <a:gd name="connsiteX4" fmla="*/ 216695 w 338138"/>
              <a:gd name="connsiteY4" fmla="*/ 222250 h 337031"/>
              <a:gd name="connsiteX5" fmla="*/ 122238 w 338138"/>
              <a:gd name="connsiteY5" fmla="*/ 222250 h 337031"/>
              <a:gd name="connsiteX6" fmla="*/ 107950 w 338138"/>
              <a:gd name="connsiteY6" fmla="*/ 236538 h 337031"/>
              <a:gd name="connsiteX7" fmla="*/ 122238 w 338138"/>
              <a:gd name="connsiteY7" fmla="*/ 250826 h 337031"/>
              <a:gd name="connsiteX8" fmla="*/ 136526 w 338138"/>
              <a:gd name="connsiteY8" fmla="*/ 236538 h 337031"/>
              <a:gd name="connsiteX9" fmla="*/ 122238 w 338138"/>
              <a:gd name="connsiteY9" fmla="*/ 222250 h 337031"/>
              <a:gd name="connsiteX10" fmla="*/ 50065 w 338138"/>
              <a:gd name="connsiteY10" fmla="*/ 174625 h 337031"/>
              <a:gd name="connsiteX11" fmla="*/ 289661 w 338138"/>
              <a:gd name="connsiteY11" fmla="*/ 174625 h 337031"/>
              <a:gd name="connsiteX12" fmla="*/ 277813 w 338138"/>
              <a:gd name="connsiteY12" fmla="*/ 255727 h 337031"/>
              <a:gd name="connsiteX13" fmla="*/ 329155 w 338138"/>
              <a:gd name="connsiteY13" fmla="*/ 319825 h 337031"/>
              <a:gd name="connsiteX14" fmla="*/ 318624 w 338138"/>
              <a:gd name="connsiteY14" fmla="*/ 336830 h 337031"/>
              <a:gd name="connsiteX15" fmla="*/ 302826 w 338138"/>
              <a:gd name="connsiteY15" fmla="*/ 326365 h 337031"/>
              <a:gd name="connsiteX16" fmla="*/ 260699 w 338138"/>
              <a:gd name="connsiteY16" fmla="*/ 277965 h 337031"/>
              <a:gd name="connsiteX17" fmla="*/ 169863 w 338138"/>
              <a:gd name="connsiteY17" fmla="*/ 291046 h 337031"/>
              <a:gd name="connsiteX18" fmla="*/ 79027 w 338138"/>
              <a:gd name="connsiteY18" fmla="*/ 277965 h 337031"/>
              <a:gd name="connsiteX19" fmla="*/ 36900 w 338138"/>
              <a:gd name="connsiteY19" fmla="*/ 326365 h 337031"/>
              <a:gd name="connsiteX20" fmla="*/ 23736 w 338138"/>
              <a:gd name="connsiteY20" fmla="*/ 336830 h 337031"/>
              <a:gd name="connsiteX21" fmla="*/ 10571 w 338138"/>
              <a:gd name="connsiteY21" fmla="*/ 319825 h 337031"/>
              <a:gd name="connsiteX22" fmla="*/ 61913 w 338138"/>
              <a:gd name="connsiteY22" fmla="*/ 255727 h 337031"/>
              <a:gd name="connsiteX23" fmla="*/ 50065 w 338138"/>
              <a:gd name="connsiteY23" fmla="*/ 174625 h 337031"/>
              <a:gd name="connsiteX24" fmla="*/ 14530 w 338138"/>
              <a:gd name="connsiteY24" fmla="*/ 0 h 337031"/>
              <a:gd name="connsiteX25" fmla="*/ 323609 w 338138"/>
              <a:gd name="connsiteY25" fmla="*/ 0 h 337031"/>
              <a:gd name="connsiteX26" fmla="*/ 338138 w 338138"/>
              <a:gd name="connsiteY26" fmla="*/ 14473 h 337031"/>
              <a:gd name="connsiteX27" fmla="*/ 323609 w 338138"/>
              <a:gd name="connsiteY27" fmla="*/ 27631 h 337031"/>
              <a:gd name="connsiteX28" fmla="*/ 183599 w 338138"/>
              <a:gd name="connsiteY28" fmla="*/ 27631 h 337031"/>
              <a:gd name="connsiteX29" fmla="*/ 183599 w 338138"/>
              <a:gd name="connsiteY29" fmla="*/ 52631 h 337031"/>
              <a:gd name="connsiteX30" fmla="*/ 265491 w 338138"/>
              <a:gd name="connsiteY30" fmla="*/ 65788 h 337031"/>
              <a:gd name="connsiteX31" fmla="*/ 274737 w 338138"/>
              <a:gd name="connsiteY31" fmla="*/ 76314 h 337031"/>
              <a:gd name="connsiteX32" fmla="*/ 287946 w 338138"/>
              <a:gd name="connsiteY32" fmla="*/ 146050 h 337031"/>
              <a:gd name="connsiteX33" fmla="*/ 50193 w 338138"/>
              <a:gd name="connsiteY33" fmla="*/ 146050 h 337031"/>
              <a:gd name="connsiteX34" fmla="*/ 63401 w 338138"/>
              <a:gd name="connsiteY34" fmla="*/ 76314 h 337031"/>
              <a:gd name="connsiteX35" fmla="*/ 72647 w 338138"/>
              <a:gd name="connsiteY35" fmla="*/ 65788 h 337031"/>
              <a:gd name="connsiteX36" fmla="*/ 154540 w 338138"/>
              <a:gd name="connsiteY36" fmla="*/ 52631 h 337031"/>
              <a:gd name="connsiteX37" fmla="*/ 154540 w 338138"/>
              <a:gd name="connsiteY37" fmla="*/ 27631 h 337031"/>
              <a:gd name="connsiteX38" fmla="*/ 14530 w 338138"/>
              <a:gd name="connsiteY38" fmla="*/ 27631 h 337031"/>
              <a:gd name="connsiteX39" fmla="*/ 0 w 338138"/>
              <a:gd name="connsiteY39" fmla="*/ 14473 h 337031"/>
              <a:gd name="connsiteX40" fmla="*/ 14530 w 338138"/>
              <a:gd name="connsiteY40" fmla="*/ 0 h 337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38138" h="337031">
                <a:moveTo>
                  <a:pt x="216695" y="222250"/>
                </a:moveTo>
                <a:cubicBezTo>
                  <a:pt x="208365" y="222250"/>
                  <a:pt x="201613" y="228647"/>
                  <a:pt x="201613" y="236538"/>
                </a:cubicBezTo>
                <a:cubicBezTo>
                  <a:pt x="201613" y="244429"/>
                  <a:pt x="208365" y="250826"/>
                  <a:pt x="216695" y="250826"/>
                </a:cubicBezTo>
                <a:cubicBezTo>
                  <a:pt x="225025" y="250826"/>
                  <a:pt x="231777" y="244429"/>
                  <a:pt x="231777" y="236538"/>
                </a:cubicBezTo>
                <a:cubicBezTo>
                  <a:pt x="231777" y="228647"/>
                  <a:pt x="225025" y="222250"/>
                  <a:pt x="216695" y="222250"/>
                </a:cubicBezTo>
                <a:close/>
                <a:moveTo>
                  <a:pt x="122238" y="222250"/>
                </a:moveTo>
                <a:cubicBezTo>
                  <a:pt x="114347" y="222250"/>
                  <a:pt x="107950" y="228647"/>
                  <a:pt x="107950" y="236538"/>
                </a:cubicBezTo>
                <a:cubicBezTo>
                  <a:pt x="107950" y="244429"/>
                  <a:pt x="114347" y="250826"/>
                  <a:pt x="122238" y="250826"/>
                </a:cubicBezTo>
                <a:cubicBezTo>
                  <a:pt x="130129" y="250826"/>
                  <a:pt x="136526" y="244429"/>
                  <a:pt x="136526" y="236538"/>
                </a:cubicBezTo>
                <a:cubicBezTo>
                  <a:pt x="136526" y="228647"/>
                  <a:pt x="130129" y="222250"/>
                  <a:pt x="122238" y="222250"/>
                </a:cubicBezTo>
                <a:close/>
                <a:moveTo>
                  <a:pt x="50065" y="174625"/>
                </a:moveTo>
                <a:cubicBezTo>
                  <a:pt x="50065" y="174625"/>
                  <a:pt x="50065" y="174625"/>
                  <a:pt x="289661" y="174625"/>
                </a:cubicBezTo>
                <a:cubicBezTo>
                  <a:pt x="289661" y="202095"/>
                  <a:pt x="285712" y="229565"/>
                  <a:pt x="277813" y="255727"/>
                </a:cubicBezTo>
                <a:cubicBezTo>
                  <a:pt x="293611" y="264884"/>
                  <a:pt x="322573" y="285814"/>
                  <a:pt x="329155" y="319825"/>
                </a:cubicBezTo>
                <a:cubicBezTo>
                  <a:pt x="331788" y="327673"/>
                  <a:pt x="326522" y="334214"/>
                  <a:pt x="318624" y="336830"/>
                </a:cubicBezTo>
                <a:cubicBezTo>
                  <a:pt x="310725" y="338138"/>
                  <a:pt x="304143" y="332906"/>
                  <a:pt x="302826" y="326365"/>
                </a:cubicBezTo>
                <a:cubicBezTo>
                  <a:pt x="296244" y="298895"/>
                  <a:pt x="269914" y="283198"/>
                  <a:pt x="260699" y="277965"/>
                </a:cubicBezTo>
                <a:cubicBezTo>
                  <a:pt x="230421" y="287122"/>
                  <a:pt x="200142" y="291046"/>
                  <a:pt x="169863" y="291046"/>
                </a:cubicBezTo>
                <a:cubicBezTo>
                  <a:pt x="139585" y="291046"/>
                  <a:pt x="109306" y="287122"/>
                  <a:pt x="79027" y="277965"/>
                </a:cubicBezTo>
                <a:cubicBezTo>
                  <a:pt x="69812" y="283198"/>
                  <a:pt x="43483" y="298895"/>
                  <a:pt x="36900" y="326365"/>
                </a:cubicBezTo>
                <a:cubicBezTo>
                  <a:pt x="35584" y="332906"/>
                  <a:pt x="30318" y="336830"/>
                  <a:pt x="23736" y="336830"/>
                </a:cubicBezTo>
                <a:cubicBezTo>
                  <a:pt x="22419" y="336830"/>
                  <a:pt x="7938" y="335522"/>
                  <a:pt x="10571" y="319825"/>
                </a:cubicBezTo>
                <a:cubicBezTo>
                  <a:pt x="15837" y="285814"/>
                  <a:pt x="46116" y="264884"/>
                  <a:pt x="61913" y="255727"/>
                </a:cubicBezTo>
                <a:cubicBezTo>
                  <a:pt x="54014" y="229565"/>
                  <a:pt x="51382" y="202095"/>
                  <a:pt x="50065" y="174625"/>
                </a:cubicBezTo>
                <a:close/>
                <a:moveTo>
                  <a:pt x="14530" y="0"/>
                </a:moveTo>
                <a:cubicBezTo>
                  <a:pt x="14530" y="0"/>
                  <a:pt x="14530" y="0"/>
                  <a:pt x="323609" y="0"/>
                </a:cubicBezTo>
                <a:cubicBezTo>
                  <a:pt x="331534" y="0"/>
                  <a:pt x="338138" y="6579"/>
                  <a:pt x="338138" y="14473"/>
                </a:cubicBezTo>
                <a:cubicBezTo>
                  <a:pt x="338138" y="22368"/>
                  <a:pt x="331534" y="27631"/>
                  <a:pt x="323609" y="27631"/>
                </a:cubicBezTo>
                <a:cubicBezTo>
                  <a:pt x="323609" y="27631"/>
                  <a:pt x="323609" y="27631"/>
                  <a:pt x="183599" y="27631"/>
                </a:cubicBezTo>
                <a:cubicBezTo>
                  <a:pt x="183599" y="27631"/>
                  <a:pt x="183599" y="27631"/>
                  <a:pt x="183599" y="52631"/>
                </a:cubicBezTo>
                <a:cubicBezTo>
                  <a:pt x="210016" y="53946"/>
                  <a:pt x="237754" y="57894"/>
                  <a:pt x="265491" y="65788"/>
                </a:cubicBezTo>
                <a:cubicBezTo>
                  <a:pt x="269454" y="68420"/>
                  <a:pt x="273417" y="71051"/>
                  <a:pt x="274737" y="76314"/>
                </a:cubicBezTo>
                <a:cubicBezTo>
                  <a:pt x="281342" y="98682"/>
                  <a:pt x="285304" y="122366"/>
                  <a:pt x="287946" y="146050"/>
                </a:cubicBezTo>
                <a:cubicBezTo>
                  <a:pt x="287946" y="146050"/>
                  <a:pt x="287946" y="146050"/>
                  <a:pt x="50193" y="146050"/>
                </a:cubicBezTo>
                <a:cubicBezTo>
                  <a:pt x="52834" y="122366"/>
                  <a:pt x="56797" y="98682"/>
                  <a:pt x="63401" y="76314"/>
                </a:cubicBezTo>
                <a:cubicBezTo>
                  <a:pt x="64722" y="71051"/>
                  <a:pt x="68685" y="68420"/>
                  <a:pt x="72647" y="65788"/>
                </a:cubicBezTo>
                <a:cubicBezTo>
                  <a:pt x="100385" y="57894"/>
                  <a:pt x="128123" y="53946"/>
                  <a:pt x="154540" y="52631"/>
                </a:cubicBezTo>
                <a:cubicBezTo>
                  <a:pt x="154540" y="52631"/>
                  <a:pt x="154540" y="52631"/>
                  <a:pt x="154540" y="27631"/>
                </a:cubicBezTo>
                <a:cubicBezTo>
                  <a:pt x="154540" y="27631"/>
                  <a:pt x="154540" y="27631"/>
                  <a:pt x="14530" y="27631"/>
                </a:cubicBezTo>
                <a:cubicBezTo>
                  <a:pt x="6605" y="27631"/>
                  <a:pt x="0" y="22368"/>
                  <a:pt x="0" y="14473"/>
                </a:cubicBezTo>
                <a:cubicBezTo>
                  <a:pt x="0" y="6579"/>
                  <a:pt x="6605" y="0"/>
                  <a:pt x="14530" y="0"/>
                </a:cubicBezTo>
                <a:close/>
              </a:path>
            </a:pathLst>
          </a:custGeom>
          <a:solidFill>
            <a:schemeClr val="accent2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îśḻíďê"/>
          <p:cNvSpPr/>
          <p:nvPr/>
        </p:nvSpPr>
        <p:spPr>
          <a:xfrm>
            <a:off x="9080265" y="1962151"/>
            <a:ext cx="1536775" cy="1536774"/>
          </a:xfrm>
          <a:prstGeom prst="ellipse">
            <a:avLst/>
          </a:prstGeom>
          <a:solidFill>
            <a:schemeClr val="bg2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íṡļiḋé"/>
          <p:cNvSpPr/>
          <p:nvPr/>
        </p:nvSpPr>
        <p:spPr>
          <a:xfrm>
            <a:off x="9330367" y="2212253"/>
            <a:ext cx="1036570" cy="1036569"/>
          </a:xfrm>
          <a:prstGeom prst="ellipse">
            <a:avLst/>
          </a:prstGeom>
          <a:solidFill>
            <a:schemeClr val="bg1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" name="íṣľîdè"/>
          <p:cNvSpPr/>
          <p:nvPr/>
        </p:nvSpPr>
        <p:spPr>
          <a:xfrm>
            <a:off x="9143784" y="2025670"/>
            <a:ext cx="1409735" cy="1409734"/>
          </a:xfrm>
          <a:prstGeom prst="arc">
            <a:avLst>
              <a:gd name="adj1" fmla="val 2235195"/>
              <a:gd name="adj2" fmla="val 15909249"/>
            </a:avLst>
          </a:prstGeom>
          <a:ln w="1270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4" name="ïṧḻîḍê"/>
          <p:cNvSpPr/>
          <p:nvPr/>
        </p:nvSpPr>
        <p:spPr>
          <a:xfrm>
            <a:off x="9650420" y="2519669"/>
            <a:ext cx="412175" cy="404138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8781760" y="3882079"/>
            <a:ext cx="2133782" cy="781752"/>
            <a:chOff x="1867328" y="2349127"/>
            <a:chExt cx="2133782" cy="781752"/>
          </a:xfrm>
        </p:grpSpPr>
        <p:sp>
          <p:nvSpPr>
            <p:cNvPr id="60" name="文本框 59"/>
            <p:cNvSpPr txBox="1"/>
            <p:nvPr/>
          </p:nvSpPr>
          <p:spPr>
            <a:xfrm>
              <a:off x="1867328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867328" y="2687681"/>
              <a:ext cx="213378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286341" y="3882079"/>
            <a:ext cx="2133782" cy="781752"/>
            <a:chOff x="1867328" y="2349127"/>
            <a:chExt cx="2133782" cy="781752"/>
          </a:xfrm>
        </p:grpSpPr>
        <p:sp>
          <p:nvSpPr>
            <p:cNvPr id="69" name="文本框 68"/>
            <p:cNvSpPr txBox="1"/>
            <p:nvPr/>
          </p:nvSpPr>
          <p:spPr>
            <a:xfrm>
              <a:off x="1867328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1867328" y="2687681"/>
              <a:ext cx="213378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790923" y="3882079"/>
            <a:ext cx="2133782" cy="781752"/>
            <a:chOff x="1867328" y="2349127"/>
            <a:chExt cx="2133782" cy="781752"/>
          </a:xfrm>
        </p:grpSpPr>
        <p:sp>
          <p:nvSpPr>
            <p:cNvPr id="72" name="文本框 71"/>
            <p:cNvSpPr txBox="1"/>
            <p:nvPr/>
          </p:nvSpPr>
          <p:spPr>
            <a:xfrm>
              <a:off x="1867328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1867328" y="2687681"/>
              <a:ext cx="213378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1303361" y="3882079"/>
            <a:ext cx="2133782" cy="781752"/>
            <a:chOff x="1867328" y="2349127"/>
            <a:chExt cx="2133782" cy="781752"/>
          </a:xfrm>
        </p:grpSpPr>
        <p:sp>
          <p:nvSpPr>
            <p:cNvPr id="75" name="文本框 74"/>
            <p:cNvSpPr txBox="1"/>
            <p:nvPr/>
          </p:nvSpPr>
          <p:spPr>
            <a:xfrm>
              <a:off x="1867328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1867328" y="2687681"/>
              <a:ext cx="213378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33" name="矩形 32"/>
          <p:cNvSpPr/>
          <p:nvPr/>
        </p:nvSpPr>
        <p:spPr>
          <a:xfrm>
            <a:off x="1153513" y="292253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CC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866579667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" name="组合 111"/>
          <p:cNvGrpSpPr/>
          <p:nvPr/>
        </p:nvGrpSpPr>
        <p:grpSpPr>
          <a:xfrm>
            <a:off x="4538441" y="1794928"/>
            <a:ext cx="3106160" cy="3492258"/>
            <a:chOff x="4500341" y="2036228"/>
            <a:chExt cx="3106160" cy="3492258"/>
          </a:xfrm>
        </p:grpSpPr>
        <p:sp>
          <p:nvSpPr>
            <p:cNvPr id="113" name="任意多边形 112"/>
            <p:cNvSpPr/>
            <p:nvPr/>
          </p:nvSpPr>
          <p:spPr>
            <a:xfrm>
              <a:off x="4842797" y="2581275"/>
              <a:ext cx="2415202" cy="2415202"/>
            </a:xfrm>
            <a:custGeom>
              <a:avLst/>
              <a:gdLst/>
              <a:ahLst/>
              <a:cxnLst/>
              <a:rect l="0" t="0" r="0" b="0"/>
              <a:pathLst>
                <a:path w="2113590" h="2113590">
                  <a:moveTo>
                    <a:pt x="0" y="1056795"/>
                  </a:moveTo>
                  <a:cubicBezTo>
                    <a:pt x="0" y="473143"/>
                    <a:pt x="473143" y="0"/>
                    <a:pt x="1056795" y="0"/>
                  </a:cubicBezTo>
                  <a:cubicBezTo>
                    <a:pt x="1640445" y="0"/>
                    <a:pt x="2113590" y="473143"/>
                    <a:pt x="2113590" y="1056795"/>
                  </a:cubicBezTo>
                  <a:cubicBezTo>
                    <a:pt x="2113590" y="1640445"/>
                    <a:pt x="1640445" y="2113590"/>
                    <a:pt x="1056795" y="2113590"/>
                  </a:cubicBezTo>
                  <a:cubicBezTo>
                    <a:pt x="473143" y="2113590"/>
                    <a:pt x="0" y="1640445"/>
                    <a:pt x="0" y="1056795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9000"/>
              </a:schemeClr>
            </a:solidFill>
            <a:ln w="7600" cap="flat">
              <a:noFill/>
              <a:bevel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任意多边形 113"/>
            <p:cNvSpPr/>
            <p:nvPr/>
          </p:nvSpPr>
          <p:spPr>
            <a:xfrm rot="10800000" flipH="1" flipV="1">
              <a:off x="4508456" y="2737693"/>
              <a:ext cx="703666" cy="703664"/>
            </a:xfrm>
            <a:custGeom>
              <a:avLst/>
              <a:gdLst/>
              <a:ahLst/>
              <a:cxnLst/>
              <a:rect l="0" t="0" r="0" b="0"/>
              <a:pathLst>
                <a:path w="995121" h="995121">
                  <a:moveTo>
                    <a:pt x="0" y="497559"/>
                  </a:moveTo>
                  <a:cubicBezTo>
                    <a:pt x="0" y="222765"/>
                    <a:pt x="222765" y="0"/>
                    <a:pt x="497559" y="0"/>
                  </a:cubicBezTo>
                  <a:cubicBezTo>
                    <a:pt x="772350" y="0"/>
                    <a:pt x="995121" y="222765"/>
                    <a:pt x="995121" y="497559"/>
                  </a:cubicBezTo>
                  <a:cubicBezTo>
                    <a:pt x="995121" y="772350"/>
                    <a:pt x="772350" y="995121"/>
                    <a:pt x="497559" y="995121"/>
                  </a:cubicBezTo>
                  <a:cubicBezTo>
                    <a:pt x="222765" y="995121"/>
                    <a:pt x="0" y="772350"/>
                    <a:pt x="0" y="497559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90000"/>
                    <a:lumOff val="10000"/>
                  </a:schemeClr>
                </a:gs>
              </a:gsLst>
              <a:lin ang="5400000" scaled="1"/>
            </a:gradFill>
            <a:ln w="7600" cap="flat">
              <a:noFill/>
              <a:bevel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任意多边形 114"/>
            <p:cNvSpPr/>
            <p:nvPr/>
          </p:nvSpPr>
          <p:spPr>
            <a:xfrm>
              <a:off x="5698568" y="2036228"/>
              <a:ext cx="703664" cy="703666"/>
            </a:xfrm>
            <a:custGeom>
              <a:avLst/>
              <a:gdLst/>
              <a:ahLst/>
              <a:cxnLst/>
              <a:rect l="l" t="t" r="r" b="b"/>
              <a:pathLst>
                <a:path w="995121" h="995121">
                  <a:moveTo>
                    <a:pt x="0" y="497559"/>
                  </a:moveTo>
                  <a:cubicBezTo>
                    <a:pt x="0" y="222765"/>
                    <a:pt x="222765" y="0"/>
                    <a:pt x="497559" y="0"/>
                  </a:cubicBezTo>
                  <a:cubicBezTo>
                    <a:pt x="772350" y="0"/>
                    <a:pt x="995121" y="222765"/>
                    <a:pt x="995121" y="497559"/>
                  </a:cubicBezTo>
                  <a:cubicBezTo>
                    <a:pt x="995121" y="772350"/>
                    <a:pt x="772350" y="995121"/>
                    <a:pt x="497559" y="995121"/>
                  </a:cubicBezTo>
                  <a:cubicBezTo>
                    <a:pt x="222765" y="995121"/>
                    <a:pt x="0" y="772350"/>
                    <a:pt x="0" y="497559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7600" cap="flat">
              <a:noFill/>
              <a:bevel/>
            </a:ln>
          </p:spPr>
          <p:txBody>
            <a:bodyPr wrap="square" lIns="0" tIns="0" rIns="0" bIns="0"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</a:pPr>
              <a:endParaRPr sz="1976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6" name="任意多边形 115"/>
            <p:cNvSpPr/>
            <p:nvPr/>
          </p:nvSpPr>
          <p:spPr>
            <a:xfrm>
              <a:off x="4500341" y="4142006"/>
              <a:ext cx="703664" cy="703666"/>
            </a:xfrm>
            <a:custGeom>
              <a:avLst/>
              <a:gdLst/>
              <a:ahLst/>
              <a:cxnLst/>
              <a:rect l="l" t="t" r="r" b="b"/>
              <a:pathLst>
                <a:path w="995121" h="995121">
                  <a:moveTo>
                    <a:pt x="0" y="497559"/>
                  </a:moveTo>
                  <a:cubicBezTo>
                    <a:pt x="0" y="222765"/>
                    <a:pt x="222765" y="0"/>
                    <a:pt x="497559" y="0"/>
                  </a:cubicBezTo>
                  <a:cubicBezTo>
                    <a:pt x="772350" y="0"/>
                    <a:pt x="995121" y="222765"/>
                    <a:pt x="995121" y="497559"/>
                  </a:cubicBezTo>
                  <a:cubicBezTo>
                    <a:pt x="995121" y="772350"/>
                    <a:pt x="772350" y="995121"/>
                    <a:pt x="497559" y="995121"/>
                  </a:cubicBezTo>
                  <a:cubicBezTo>
                    <a:pt x="222765" y="995121"/>
                    <a:pt x="0" y="772350"/>
                    <a:pt x="0" y="497559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7600" cap="flat">
              <a:noFill/>
              <a:bevel/>
            </a:ln>
          </p:spPr>
          <p:txBody>
            <a:bodyPr wrap="square" lIns="0" tIns="0" rIns="0" bIns="0"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</a:pPr>
              <a:endParaRPr sz="1976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7" name="任意多边形 116"/>
            <p:cNvSpPr/>
            <p:nvPr/>
          </p:nvSpPr>
          <p:spPr>
            <a:xfrm>
              <a:off x="5698568" y="4824820"/>
              <a:ext cx="703664" cy="703666"/>
            </a:xfrm>
            <a:custGeom>
              <a:avLst/>
              <a:gdLst/>
              <a:ahLst/>
              <a:cxnLst/>
              <a:rect l="l" t="t" r="r" b="b"/>
              <a:pathLst>
                <a:path w="995121" h="995121">
                  <a:moveTo>
                    <a:pt x="0" y="497559"/>
                  </a:moveTo>
                  <a:cubicBezTo>
                    <a:pt x="0" y="222765"/>
                    <a:pt x="222765" y="0"/>
                    <a:pt x="497559" y="0"/>
                  </a:cubicBezTo>
                  <a:cubicBezTo>
                    <a:pt x="772350" y="0"/>
                    <a:pt x="995121" y="222765"/>
                    <a:pt x="995121" y="497559"/>
                  </a:cubicBezTo>
                  <a:cubicBezTo>
                    <a:pt x="995121" y="772350"/>
                    <a:pt x="772350" y="995121"/>
                    <a:pt x="497559" y="995121"/>
                  </a:cubicBezTo>
                  <a:cubicBezTo>
                    <a:pt x="222765" y="995121"/>
                    <a:pt x="0" y="772350"/>
                    <a:pt x="0" y="497559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90000"/>
                    <a:lumOff val="10000"/>
                  </a:schemeClr>
                </a:gs>
              </a:gsLst>
              <a:lin ang="5400000" scaled="1"/>
            </a:gradFill>
            <a:ln w="7600" cap="flat">
              <a:noFill/>
              <a:bevel/>
            </a:ln>
          </p:spPr>
          <p:txBody>
            <a:bodyPr wrap="square" lIns="0" tIns="0" rIns="0" bIns="0"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</a:pPr>
              <a:endParaRPr sz="1976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8" name="任意多边形 117"/>
            <p:cNvSpPr/>
            <p:nvPr/>
          </p:nvSpPr>
          <p:spPr>
            <a:xfrm>
              <a:off x="6871920" y="4202806"/>
              <a:ext cx="703664" cy="703666"/>
            </a:xfrm>
            <a:custGeom>
              <a:avLst/>
              <a:gdLst/>
              <a:ahLst/>
              <a:cxnLst/>
              <a:rect l="l" t="t" r="r" b="b"/>
              <a:pathLst>
                <a:path w="995121" h="995121">
                  <a:moveTo>
                    <a:pt x="0" y="497559"/>
                  </a:moveTo>
                  <a:cubicBezTo>
                    <a:pt x="0" y="222765"/>
                    <a:pt x="222765" y="0"/>
                    <a:pt x="497559" y="0"/>
                  </a:cubicBezTo>
                  <a:cubicBezTo>
                    <a:pt x="772350" y="0"/>
                    <a:pt x="995121" y="222765"/>
                    <a:pt x="995121" y="497559"/>
                  </a:cubicBezTo>
                  <a:cubicBezTo>
                    <a:pt x="995121" y="772350"/>
                    <a:pt x="772350" y="995121"/>
                    <a:pt x="497559" y="995121"/>
                  </a:cubicBezTo>
                  <a:cubicBezTo>
                    <a:pt x="222765" y="995121"/>
                    <a:pt x="0" y="772350"/>
                    <a:pt x="0" y="497559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7600" cap="flat">
              <a:noFill/>
              <a:bevel/>
            </a:ln>
          </p:spPr>
          <p:txBody>
            <a:bodyPr wrap="square" lIns="0" tIns="0" rIns="0" bIns="0"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</a:pPr>
              <a:endParaRPr sz="1976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9" name="任意多边形 118"/>
            <p:cNvSpPr/>
            <p:nvPr/>
          </p:nvSpPr>
          <p:spPr>
            <a:xfrm>
              <a:off x="6902837" y="2745293"/>
              <a:ext cx="703664" cy="703666"/>
            </a:xfrm>
            <a:custGeom>
              <a:avLst/>
              <a:gdLst/>
              <a:ahLst/>
              <a:cxnLst/>
              <a:rect l="l" t="t" r="r" b="b"/>
              <a:pathLst>
                <a:path w="995121" h="995121">
                  <a:moveTo>
                    <a:pt x="0" y="497559"/>
                  </a:moveTo>
                  <a:cubicBezTo>
                    <a:pt x="0" y="222765"/>
                    <a:pt x="222765" y="0"/>
                    <a:pt x="497559" y="0"/>
                  </a:cubicBezTo>
                  <a:cubicBezTo>
                    <a:pt x="772350" y="0"/>
                    <a:pt x="995121" y="222765"/>
                    <a:pt x="995121" y="497559"/>
                  </a:cubicBezTo>
                  <a:cubicBezTo>
                    <a:pt x="995121" y="772350"/>
                    <a:pt x="772350" y="995121"/>
                    <a:pt x="497559" y="995121"/>
                  </a:cubicBezTo>
                  <a:cubicBezTo>
                    <a:pt x="222765" y="995121"/>
                    <a:pt x="0" y="772350"/>
                    <a:pt x="0" y="497559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90000"/>
                    <a:lumOff val="10000"/>
                  </a:schemeClr>
                </a:gs>
              </a:gsLst>
              <a:lin ang="5400000" scaled="1"/>
            </a:gradFill>
            <a:ln w="7600" cap="flat">
              <a:noFill/>
              <a:bevel/>
            </a:ln>
          </p:spPr>
          <p:txBody>
            <a:bodyPr wrap="square" lIns="0" tIns="0" rIns="0" bIns="0"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</a:pPr>
              <a:endParaRPr sz="1976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20" name="任意多边形 119"/>
            <p:cNvSpPr/>
            <p:nvPr/>
          </p:nvSpPr>
          <p:spPr>
            <a:xfrm>
              <a:off x="5244820" y="2983299"/>
              <a:ext cx="1611160" cy="1611158"/>
            </a:xfrm>
            <a:custGeom>
              <a:avLst/>
              <a:gdLst/>
              <a:ahLst/>
              <a:cxnLst/>
              <a:rect l="l" t="t" r="r" b="b"/>
              <a:pathLst>
                <a:path w="995121" h="995121">
                  <a:moveTo>
                    <a:pt x="0" y="497559"/>
                  </a:moveTo>
                  <a:cubicBezTo>
                    <a:pt x="0" y="222765"/>
                    <a:pt x="222765" y="0"/>
                    <a:pt x="497559" y="0"/>
                  </a:cubicBezTo>
                  <a:cubicBezTo>
                    <a:pt x="772350" y="0"/>
                    <a:pt x="995121" y="222765"/>
                    <a:pt x="995121" y="497559"/>
                  </a:cubicBezTo>
                  <a:cubicBezTo>
                    <a:pt x="995121" y="772350"/>
                    <a:pt x="772350" y="995121"/>
                    <a:pt x="497559" y="995121"/>
                  </a:cubicBezTo>
                  <a:cubicBezTo>
                    <a:pt x="222765" y="995121"/>
                    <a:pt x="0" y="772350"/>
                    <a:pt x="0" y="497559"/>
                  </a:cubicBezTo>
                  <a:close/>
                </a:path>
              </a:pathLst>
            </a:custGeom>
            <a:blipFill>
              <a:blip r:embed="rId3"/>
              <a:srcRect/>
              <a:stretch>
                <a:fillRect/>
              </a:stretch>
            </a:blipFill>
            <a:ln w="7600" cap="flat">
              <a:noFill/>
              <a:bevel/>
            </a:ln>
          </p:spPr>
          <p:txBody>
            <a:bodyPr wrap="square" lIns="0" tIns="0" rIns="0" bIns="0"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</a:pPr>
              <a:endParaRPr sz="2128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21" name="任意多边形 120"/>
            <p:cNvSpPr/>
            <p:nvPr/>
          </p:nvSpPr>
          <p:spPr>
            <a:xfrm rot="10800000" flipH="1" flipV="1">
              <a:off x="4674737" y="2907590"/>
              <a:ext cx="371104" cy="363868"/>
            </a:xfrm>
            <a:custGeom>
              <a:avLst/>
              <a:gdLst>
                <a:gd name="T0" fmla="*/ 1312 w 1990"/>
                <a:gd name="T1" fmla="*/ 1552 h 1954"/>
                <a:gd name="T2" fmla="*/ 291 w 1990"/>
                <a:gd name="T3" fmla="*/ 1746 h 1954"/>
                <a:gd name="T4" fmla="*/ 0 w 1990"/>
                <a:gd name="T5" fmla="*/ 540 h 1954"/>
                <a:gd name="T6" fmla="*/ 515 w 1990"/>
                <a:gd name="T7" fmla="*/ 249 h 1954"/>
                <a:gd name="T8" fmla="*/ 1205 w 1990"/>
                <a:gd name="T9" fmla="*/ 0 h 1954"/>
                <a:gd name="T10" fmla="*/ 1496 w 1990"/>
                <a:gd name="T11" fmla="*/ 489 h 1954"/>
                <a:gd name="T12" fmla="*/ 1413 w 1990"/>
                <a:gd name="T13" fmla="*/ 291 h 1954"/>
                <a:gd name="T14" fmla="*/ 802 w 1990"/>
                <a:gd name="T15" fmla="*/ 83 h 1954"/>
                <a:gd name="T16" fmla="*/ 1039 w 1990"/>
                <a:gd name="T17" fmla="*/ 249 h 1954"/>
                <a:gd name="T18" fmla="*/ 1243 w 1990"/>
                <a:gd name="T19" fmla="*/ 499 h 1954"/>
                <a:gd name="T20" fmla="*/ 291 w 1990"/>
                <a:gd name="T21" fmla="*/ 333 h 1954"/>
                <a:gd name="T22" fmla="*/ 83 w 1990"/>
                <a:gd name="T23" fmla="*/ 1455 h 1954"/>
                <a:gd name="T24" fmla="*/ 1039 w 1990"/>
                <a:gd name="T25" fmla="*/ 1663 h 1954"/>
                <a:gd name="T26" fmla="*/ 1641 w 1990"/>
                <a:gd name="T27" fmla="*/ 1453 h 1954"/>
                <a:gd name="T28" fmla="*/ 1138 w 1990"/>
                <a:gd name="T29" fmla="*/ 583 h 1954"/>
                <a:gd name="T30" fmla="*/ 1641 w 1990"/>
                <a:gd name="T31" fmla="*/ 1453 h 1954"/>
                <a:gd name="T32" fmla="*/ 1752 w 1990"/>
                <a:gd name="T33" fmla="*/ 809 h 1954"/>
                <a:gd name="T34" fmla="*/ 1026 w 1990"/>
                <a:gd name="T35" fmla="*/ 1228 h 1954"/>
                <a:gd name="T36" fmla="*/ 1767 w 1990"/>
                <a:gd name="T37" fmla="*/ 1422 h 1954"/>
                <a:gd name="T38" fmla="*/ 1717 w 1990"/>
                <a:gd name="T39" fmla="*/ 1835 h 1954"/>
                <a:gd name="T40" fmla="*/ 1767 w 1990"/>
                <a:gd name="T41" fmla="*/ 1422 h 1954"/>
                <a:gd name="T42" fmla="*/ 1739 w 1990"/>
                <a:gd name="T43" fmla="*/ 1874 h 1954"/>
                <a:gd name="T44" fmla="*/ 1956 w 1990"/>
                <a:gd name="T45" fmla="*/ 1749 h 1954"/>
                <a:gd name="T46" fmla="*/ 249 w 1990"/>
                <a:gd name="T47" fmla="*/ 551 h 1954"/>
                <a:gd name="T48" fmla="*/ 803 w 1990"/>
                <a:gd name="T49" fmla="*/ 613 h 1954"/>
                <a:gd name="T50" fmla="*/ 675 w 1990"/>
                <a:gd name="T51" fmla="*/ 828 h 1954"/>
                <a:gd name="T52" fmla="*/ 249 w 1990"/>
                <a:gd name="T53" fmla="*/ 890 h 1954"/>
                <a:gd name="T54" fmla="*/ 675 w 1990"/>
                <a:gd name="T55" fmla="*/ 828 h 1954"/>
                <a:gd name="T56" fmla="*/ 675 w 1990"/>
                <a:gd name="T57" fmla="*/ 1167 h 1954"/>
                <a:gd name="T58" fmla="*/ 249 w 1990"/>
                <a:gd name="T59" fmla="*/ 1105 h 1954"/>
                <a:gd name="T60" fmla="*/ 249 w 1990"/>
                <a:gd name="T61" fmla="*/ 1444 h 1954"/>
                <a:gd name="T62" fmla="*/ 803 w 1990"/>
                <a:gd name="T63" fmla="*/ 1382 h 1954"/>
                <a:gd name="T64" fmla="*/ 249 w 1990"/>
                <a:gd name="T65" fmla="*/ 1444 h 1954"/>
                <a:gd name="T66" fmla="*/ 1179 w 1990"/>
                <a:gd name="T67" fmla="*/ 961 h 1954"/>
                <a:gd name="T68" fmla="*/ 1300 w 1990"/>
                <a:gd name="T69" fmla="*/ 1219 h 1954"/>
                <a:gd name="T70" fmla="*/ 1604 w 1990"/>
                <a:gd name="T71" fmla="*/ 858 h 1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90" h="1954">
                  <a:moveTo>
                    <a:pt x="1231" y="1534"/>
                  </a:moveTo>
                  <a:cubicBezTo>
                    <a:pt x="1258" y="1542"/>
                    <a:pt x="1285" y="1548"/>
                    <a:pt x="1312" y="1552"/>
                  </a:cubicBezTo>
                  <a:cubicBezTo>
                    <a:pt x="1272" y="1665"/>
                    <a:pt x="1165" y="1746"/>
                    <a:pt x="1039" y="1746"/>
                  </a:cubicBezTo>
                  <a:lnTo>
                    <a:pt x="291" y="1746"/>
                  </a:lnTo>
                  <a:cubicBezTo>
                    <a:pt x="131" y="1746"/>
                    <a:pt x="0" y="1615"/>
                    <a:pt x="0" y="1455"/>
                  </a:cubicBezTo>
                  <a:lnTo>
                    <a:pt x="0" y="540"/>
                  </a:lnTo>
                  <a:cubicBezTo>
                    <a:pt x="0" y="380"/>
                    <a:pt x="131" y="249"/>
                    <a:pt x="291" y="249"/>
                  </a:cubicBezTo>
                  <a:lnTo>
                    <a:pt x="515" y="249"/>
                  </a:lnTo>
                  <a:cubicBezTo>
                    <a:pt x="535" y="109"/>
                    <a:pt x="656" y="0"/>
                    <a:pt x="802" y="0"/>
                  </a:cubicBezTo>
                  <a:lnTo>
                    <a:pt x="1205" y="0"/>
                  </a:lnTo>
                  <a:cubicBezTo>
                    <a:pt x="1366" y="0"/>
                    <a:pt x="1496" y="131"/>
                    <a:pt x="1496" y="291"/>
                  </a:cubicBezTo>
                  <a:lnTo>
                    <a:pt x="1496" y="489"/>
                  </a:lnTo>
                  <a:cubicBezTo>
                    <a:pt x="1469" y="484"/>
                    <a:pt x="1441" y="480"/>
                    <a:pt x="1413" y="479"/>
                  </a:cubicBezTo>
                  <a:lnTo>
                    <a:pt x="1413" y="291"/>
                  </a:lnTo>
                  <a:cubicBezTo>
                    <a:pt x="1413" y="176"/>
                    <a:pt x="1320" y="83"/>
                    <a:pt x="1205" y="83"/>
                  </a:cubicBezTo>
                  <a:lnTo>
                    <a:pt x="802" y="83"/>
                  </a:lnTo>
                  <a:cubicBezTo>
                    <a:pt x="701" y="83"/>
                    <a:pt x="617" y="155"/>
                    <a:pt x="598" y="249"/>
                  </a:cubicBezTo>
                  <a:lnTo>
                    <a:pt x="1039" y="249"/>
                  </a:lnTo>
                  <a:cubicBezTo>
                    <a:pt x="1180" y="249"/>
                    <a:pt x="1297" y="349"/>
                    <a:pt x="1324" y="482"/>
                  </a:cubicBezTo>
                  <a:cubicBezTo>
                    <a:pt x="1297" y="485"/>
                    <a:pt x="1270" y="491"/>
                    <a:pt x="1243" y="499"/>
                  </a:cubicBezTo>
                  <a:cubicBezTo>
                    <a:pt x="1224" y="404"/>
                    <a:pt x="1140" y="333"/>
                    <a:pt x="1039" y="333"/>
                  </a:cubicBezTo>
                  <a:lnTo>
                    <a:pt x="291" y="333"/>
                  </a:lnTo>
                  <a:cubicBezTo>
                    <a:pt x="177" y="333"/>
                    <a:pt x="83" y="426"/>
                    <a:pt x="83" y="540"/>
                  </a:cubicBezTo>
                  <a:lnTo>
                    <a:pt x="83" y="1455"/>
                  </a:lnTo>
                  <a:cubicBezTo>
                    <a:pt x="83" y="1569"/>
                    <a:pt x="177" y="1663"/>
                    <a:pt x="291" y="1663"/>
                  </a:cubicBezTo>
                  <a:lnTo>
                    <a:pt x="1039" y="1663"/>
                  </a:lnTo>
                  <a:cubicBezTo>
                    <a:pt x="1126" y="1663"/>
                    <a:pt x="1200" y="1609"/>
                    <a:pt x="1231" y="1534"/>
                  </a:cubicBezTo>
                  <a:close/>
                  <a:moveTo>
                    <a:pt x="1641" y="1453"/>
                  </a:moveTo>
                  <a:cubicBezTo>
                    <a:pt x="1401" y="1591"/>
                    <a:pt x="1093" y="1509"/>
                    <a:pt x="955" y="1269"/>
                  </a:cubicBezTo>
                  <a:cubicBezTo>
                    <a:pt x="816" y="1029"/>
                    <a:pt x="899" y="722"/>
                    <a:pt x="1138" y="583"/>
                  </a:cubicBezTo>
                  <a:cubicBezTo>
                    <a:pt x="1378" y="445"/>
                    <a:pt x="1686" y="527"/>
                    <a:pt x="1824" y="767"/>
                  </a:cubicBezTo>
                  <a:cubicBezTo>
                    <a:pt x="1963" y="1007"/>
                    <a:pt x="1880" y="1314"/>
                    <a:pt x="1641" y="1453"/>
                  </a:cubicBezTo>
                  <a:close/>
                  <a:moveTo>
                    <a:pt x="1599" y="1381"/>
                  </a:moveTo>
                  <a:cubicBezTo>
                    <a:pt x="1799" y="1266"/>
                    <a:pt x="1868" y="1009"/>
                    <a:pt x="1752" y="809"/>
                  </a:cubicBezTo>
                  <a:cubicBezTo>
                    <a:pt x="1637" y="608"/>
                    <a:pt x="1380" y="539"/>
                    <a:pt x="1180" y="655"/>
                  </a:cubicBezTo>
                  <a:cubicBezTo>
                    <a:pt x="980" y="771"/>
                    <a:pt x="911" y="1027"/>
                    <a:pt x="1026" y="1228"/>
                  </a:cubicBezTo>
                  <a:cubicBezTo>
                    <a:pt x="1142" y="1428"/>
                    <a:pt x="1399" y="1497"/>
                    <a:pt x="1599" y="1381"/>
                  </a:cubicBezTo>
                  <a:close/>
                  <a:moveTo>
                    <a:pt x="1767" y="1422"/>
                  </a:moveTo>
                  <a:lnTo>
                    <a:pt x="1551" y="1547"/>
                  </a:lnTo>
                  <a:lnTo>
                    <a:pt x="1717" y="1835"/>
                  </a:lnTo>
                  <a:lnTo>
                    <a:pt x="1933" y="1710"/>
                  </a:lnTo>
                  <a:lnTo>
                    <a:pt x="1767" y="1422"/>
                  </a:lnTo>
                  <a:close/>
                  <a:moveTo>
                    <a:pt x="1956" y="1749"/>
                  </a:moveTo>
                  <a:lnTo>
                    <a:pt x="1739" y="1874"/>
                  </a:lnTo>
                  <a:cubicBezTo>
                    <a:pt x="1774" y="1934"/>
                    <a:pt x="1850" y="1954"/>
                    <a:pt x="1910" y="1919"/>
                  </a:cubicBezTo>
                  <a:cubicBezTo>
                    <a:pt x="1969" y="1885"/>
                    <a:pt x="1990" y="1809"/>
                    <a:pt x="1956" y="1749"/>
                  </a:cubicBezTo>
                  <a:close/>
                  <a:moveTo>
                    <a:pt x="803" y="551"/>
                  </a:moveTo>
                  <a:lnTo>
                    <a:pt x="249" y="551"/>
                  </a:lnTo>
                  <a:lnTo>
                    <a:pt x="249" y="613"/>
                  </a:lnTo>
                  <a:lnTo>
                    <a:pt x="803" y="613"/>
                  </a:lnTo>
                  <a:lnTo>
                    <a:pt x="803" y="551"/>
                  </a:lnTo>
                  <a:close/>
                  <a:moveTo>
                    <a:pt x="675" y="828"/>
                  </a:moveTo>
                  <a:lnTo>
                    <a:pt x="249" y="828"/>
                  </a:lnTo>
                  <a:lnTo>
                    <a:pt x="249" y="890"/>
                  </a:lnTo>
                  <a:lnTo>
                    <a:pt x="675" y="890"/>
                  </a:lnTo>
                  <a:lnTo>
                    <a:pt x="675" y="828"/>
                  </a:lnTo>
                  <a:close/>
                  <a:moveTo>
                    <a:pt x="249" y="1167"/>
                  </a:moveTo>
                  <a:lnTo>
                    <a:pt x="675" y="1167"/>
                  </a:lnTo>
                  <a:lnTo>
                    <a:pt x="675" y="1105"/>
                  </a:lnTo>
                  <a:lnTo>
                    <a:pt x="249" y="1105"/>
                  </a:lnTo>
                  <a:lnTo>
                    <a:pt x="249" y="1167"/>
                  </a:lnTo>
                  <a:close/>
                  <a:moveTo>
                    <a:pt x="249" y="1444"/>
                  </a:moveTo>
                  <a:lnTo>
                    <a:pt x="803" y="1444"/>
                  </a:lnTo>
                  <a:lnTo>
                    <a:pt x="803" y="1382"/>
                  </a:lnTo>
                  <a:lnTo>
                    <a:pt x="249" y="1382"/>
                  </a:lnTo>
                  <a:lnTo>
                    <a:pt x="249" y="1444"/>
                  </a:lnTo>
                  <a:close/>
                  <a:moveTo>
                    <a:pt x="1308" y="1105"/>
                  </a:moveTo>
                  <a:lnTo>
                    <a:pt x="1179" y="961"/>
                  </a:lnTo>
                  <a:lnTo>
                    <a:pt x="1118" y="1017"/>
                  </a:lnTo>
                  <a:lnTo>
                    <a:pt x="1300" y="1219"/>
                  </a:lnTo>
                  <a:lnTo>
                    <a:pt x="1657" y="922"/>
                  </a:lnTo>
                  <a:lnTo>
                    <a:pt x="1604" y="858"/>
                  </a:lnTo>
                  <a:lnTo>
                    <a:pt x="1308" y="1105"/>
                  </a:lnTo>
                  <a:close/>
                </a:path>
              </a:pathLst>
            </a:custGeom>
            <a:solidFill>
              <a:schemeClr val="bg1"/>
            </a:solidFill>
            <a:ln w="7600" cap="flat">
              <a:noFill/>
              <a:bevel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任意多边形 121"/>
            <p:cNvSpPr/>
            <p:nvPr/>
          </p:nvSpPr>
          <p:spPr>
            <a:xfrm>
              <a:off x="5864848" y="2216986"/>
              <a:ext cx="371104" cy="342148"/>
            </a:xfrm>
            <a:custGeom>
              <a:avLst/>
              <a:gdLst>
                <a:gd name="connsiteX0" fmla="*/ 469488 w 578320"/>
                <a:gd name="connsiteY0" fmla="*/ 312166 h 533197"/>
                <a:gd name="connsiteX1" fmla="*/ 523904 w 578320"/>
                <a:gd name="connsiteY1" fmla="*/ 363740 h 533197"/>
                <a:gd name="connsiteX2" fmla="*/ 523904 w 578320"/>
                <a:gd name="connsiteY2" fmla="*/ 376634 h 533197"/>
                <a:gd name="connsiteX3" fmla="*/ 527594 w 578320"/>
                <a:gd name="connsiteY3" fmla="*/ 391369 h 533197"/>
                <a:gd name="connsiteX4" fmla="*/ 512837 w 578320"/>
                <a:gd name="connsiteY4" fmla="*/ 411630 h 533197"/>
                <a:gd name="connsiteX5" fmla="*/ 498080 w 578320"/>
                <a:gd name="connsiteY5" fmla="*/ 440180 h 533197"/>
                <a:gd name="connsiteX6" fmla="*/ 529438 w 578320"/>
                <a:gd name="connsiteY6" fmla="*/ 475176 h 533197"/>
                <a:gd name="connsiteX7" fmla="*/ 578320 w 578320"/>
                <a:gd name="connsiteY7" fmla="*/ 518462 h 533197"/>
                <a:gd name="connsiteX8" fmla="*/ 485168 w 578320"/>
                <a:gd name="connsiteY8" fmla="*/ 533197 h 533197"/>
                <a:gd name="connsiteX9" fmla="*/ 477789 w 578320"/>
                <a:gd name="connsiteY9" fmla="*/ 486228 h 533197"/>
                <a:gd name="connsiteX10" fmla="*/ 481478 w 578320"/>
                <a:gd name="connsiteY10" fmla="*/ 479781 h 533197"/>
                <a:gd name="connsiteX11" fmla="*/ 480556 w 578320"/>
                <a:gd name="connsiteY11" fmla="*/ 477939 h 533197"/>
                <a:gd name="connsiteX12" fmla="*/ 471333 w 578320"/>
                <a:gd name="connsiteY12" fmla="*/ 466888 h 533197"/>
                <a:gd name="connsiteX13" fmla="*/ 467644 w 578320"/>
                <a:gd name="connsiteY13" fmla="*/ 466888 h 533197"/>
                <a:gd name="connsiteX14" fmla="*/ 458421 w 578320"/>
                <a:gd name="connsiteY14" fmla="*/ 477939 h 533197"/>
                <a:gd name="connsiteX15" fmla="*/ 458421 w 578320"/>
                <a:gd name="connsiteY15" fmla="*/ 479781 h 533197"/>
                <a:gd name="connsiteX16" fmla="*/ 462110 w 578320"/>
                <a:gd name="connsiteY16" fmla="*/ 486228 h 533197"/>
                <a:gd name="connsiteX17" fmla="*/ 454732 w 578320"/>
                <a:gd name="connsiteY17" fmla="*/ 533197 h 533197"/>
                <a:gd name="connsiteX18" fmla="*/ 361579 w 578320"/>
                <a:gd name="connsiteY18" fmla="*/ 518462 h 533197"/>
                <a:gd name="connsiteX19" fmla="*/ 409539 w 578320"/>
                <a:gd name="connsiteY19" fmla="*/ 475176 h 533197"/>
                <a:gd name="connsiteX20" fmla="*/ 440897 w 578320"/>
                <a:gd name="connsiteY20" fmla="*/ 440180 h 533197"/>
                <a:gd name="connsiteX21" fmla="*/ 427063 w 578320"/>
                <a:gd name="connsiteY21" fmla="*/ 411630 h 533197"/>
                <a:gd name="connsiteX22" fmla="*/ 411383 w 578320"/>
                <a:gd name="connsiteY22" fmla="*/ 391369 h 533197"/>
                <a:gd name="connsiteX23" fmla="*/ 415995 w 578320"/>
                <a:gd name="connsiteY23" fmla="*/ 376634 h 533197"/>
                <a:gd name="connsiteX24" fmla="*/ 415995 w 578320"/>
                <a:gd name="connsiteY24" fmla="*/ 363740 h 533197"/>
                <a:gd name="connsiteX25" fmla="*/ 469488 w 578320"/>
                <a:gd name="connsiteY25" fmla="*/ 312166 h 533197"/>
                <a:gd name="connsiteX26" fmla="*/ 107909 w 578320"/>
                <a:gd name="connsiteY26" fmla="*/ 312166 h 533197"/>
                <a:gd name="connsiteX27" fmla="*/ 162325 w 578320"/>
                <a:gd name="connsiteY27" fmla="*/ 363740 h 533197"/>
                <a:gd name="connsiteX28" fmla="*/ 162325 w 578320"/>
                <a:gd name="connsiteY28" fmla="*/ 376634 h 533197"/>
                <a:gd name="connsiteX29" fmla="*/ 166937 w 578320"/>
                <a:gd name="connsiteY29" fmla="*/ 391369 h 533197"/>
                <a:gd name="connsiteX30" fmla="*/ 151257 w 578320"/>
                <a:gd name="connsiteY30" fmla="*/ 411630 h 533197"/>
                <a:gd name="connsiteX31" fmla="*/ 137423 w 578320"/>
                <a:gd name="connsiteY31" fmla="*/ 440180 h 533197"/>
                <a:gd name="connsiteX32" fmla="*/ 167859 w 578320"/>
                <a:gd name="connsiteY32" fmla="*/ 475176 h 533197"/>
                <a:gd name="connsiteX33" fmla="*/ 216741 w 578320"/>
                <a:gd name="connsiteY33" fmla="*/ 518462 h 533197"/>
                <a:gd name="connsiteX34" fmla="*/ 123588 w 578320"/>
                <a:gd name="connsiteY34" fmla="*/ 533197 h 533197"/>
                <a:gd name="connsiteX35" fmla="*/ 116210 w 578320"/>
                <a:gd name="connsiteY35" fmla="*/ 486228 h 533197"/>
                <a:gd name="connsiteX36" fmla="*/ 119899 w 578320"/>
                <a:gd name="connsiteY36" fmla="*/ 479781 h 533197"/>
                <a:gd name="connsiteX37" fmla="*/ 119899 w 578320"/>
                <a:gd name="connsiteY37" fmla="*/ 477939 h 533197"/>
                <a:gd name="connsiteX38" fmla="*/ 109754 w 578320"/>
                <a:gd name="connsiteY38" fmla="*/ 466888 h 533197"/>
                <a:gd name="connsiteX39" fmla="*/ 106987 w 578320"/>
                <a:gd name="connsiteY39" fmla="*/ 466888 h 533197"/>
                <a:gd name="connsiteX40" fmla="*/ 96842 w 578320"/>
                <a:gd name="connsiteY40" fmla="*/ 477939 h 533197"/>
                <a:gd name="connsiteX41" fmla="*/ 96842 w 578320"/>
                <a:gd name="connsiteY41" fmla="*/ 479781 h 533197"/>
                <a:gd name="connsiteX42" fmla="*/ 100531 w 578320"/>
                <a:gd name="connsiteY42" fmla="*/ 486228 h 533197"/>
                <a:gd name="connsiteX43" fmla="*/ 93152 w 578320"/>
                <a:gd name="connsiteY43" fmla="*/ 533197 h 533197"/>
                <a:gd name="connsiteX44" fmla="*/ 0 w 578320"/>
                <a:gd name="connsiteY44" fmla="*/ 518462 h 533197"/>
                <a:gd name="connsiteX45" fmla="*/ 48882 w 578320"/>
                <a:gd name="connsiteY45" fmla="*/ 475176 h 533197"/>
                <a:gd name="connsiteX46" fmla="*/ 79318 w 578320"/>
                <a:gd name="connsiteY46" fmla="*/ 440180 h 533197"/>
                <a:gd name="connsiteX47" fmla="*/ 65483 w 578320"/>
                <a:gd name="connsiteY47" fmla="*/ 411630 h 533197"/>
                <a:gd name="connsiteX48" fmla="*/ 49804 w 578320"/>
                <a:gd name="connsiteY48" fmla="*/ 391369 h 533197"/>
                <a:gd name="connsiteX49" fmla="*/ 54416 w 578320"/>
                <a:gd name="connsiteY49" fmla="*/ 376634 h 533197"/>
                <a:gd name="connsiteX50" fmla="*/ 54416 w 578320"/>
                <a:gd name="connsiteY50" fmla="*/ 363740 h 533197"/>
                <a:gd name="connsiteX51" fmla="*/ 107909 w 578320"/>
                <a:gd name="connsiteY51" fmla="*/ 312166 h 533197"/>
                <a:gd name="connsiteX52" fmla="*/ 288717 w 578320"/>
                <a:gd name="connsiteY52" fmla="*/ 237601 h 533197"/>
                <a:gd name="connsiteX53" fmla="*/ 303485 w 578320"/>
                <a:gd name="connsiteY53" fmla="*/ 252338 h 533197"/>
                <a:gd name="connsiteX54" fmla="*/ 303485 w 578320"/>
                <a:gd name="connsiteY54" fmla="*/ 331547 h 533197"/>
                <a:gd name="connsiteX55" fmla="*/ 384708 w 578320"/>
                <a:gd name="connsiteY55" fmla="*/ 398782 h 533197"/>
                <a:gd name="connsiteX56" fmla="*/ 386554 w 578320"/>
                <a:gd name="connsiteY56" fmla="*/ 419045 h 533197"/>
                <a:gd name="connsiteX57" fmla="*/ 375478 w 578320"/>
                <a:gd name="connsiteY57" fmla="*/ 423650 h 533197"/>
                <a:gd name="connsiteX58" fmla="*/ 366248 w 578320"/>
                <a:gd name="connsiteY58" fmla="*/ 420887 h 533197"/>
                <a:gd name="connsiteX59" fmla="*/ 288717 w 578320"/>
                <a:gd name="connsiteY59" fmla="*/ 356415 h 533197"/>
                <a:gd name="connsiteX60" fmla="*/ 212108 w 578320"/>
                <a:gd name="connsiteY60" fmla="*/ 420887 h 533197"/>
                <a:gd name="connsiteX61" fmla="*/ 191802 w 578320"/>
                <a:gd name="connsiteY61" fmla="*/ 419045 h 533197"/>
                <a:gd name="connsiteX62" fmla="*/ 193648 w 578320"/>
                <a:gd name="connsiteY62" fmla="*/ 398782 h 533197"/>
                <a:gd name="connsiteX63" fmla="*/ 274872 w 578320"/>
                <a:gd name="connsiteY63" fmla="*/ 331547 h 533197"/>
                <a:gd name="connsiteX64" fmla="*/ 274872 w 578320"/>
                <a:gd name="connsiteY64" fmla="*/ 252338 h 533197"/>
                <a:gd name="connsiteX65" fmla="*/ 288717 w 578320"/>
                <a:gd name="connsiteY65" fmla="*/ 237601 h 533197"/>
                <a:gd name="connsiteX66" fmla="*/ 288699 w 578320"/>
                <a:gd name="connsiteY66" fmla="*/ 0 h 533197"/>
                <a:gd name="connsiteX67" fmla="*/ 343115 w 578320"/>
                <a:gd name="connsiteY67" fmla="*/ 50653 h 533197"/>
                <a:gd name="connsiteX68" fmla="*/ 343115 w 578320"/>
                <a:gd name="connsiteY68" fmla="*/ 63546 h 533197"/>
                <a:gd name="connsiteX69" fmla="*/ 346805 w 578320"/>
                <a:gd name="connsiteY69" fmla="*/ 78282 h 533197"/>
                <a:gd name="connsiteX70" fmla="*/ 332048 w 578320"/>
                <a:gd name="connsiteY70" fmla="*/ 98543 h 533197"/>
                <a:gd name="connsiteX71" fmla="*/ 318213 w 578320"/>
                <a:gd name="connsiteY71" fmla="*/ 127093 h 533197"/>
                <a:gd name="connsiteX72" fmla="*/ 348649 w 578320"/>
                <a:gd name="connsiteY72" fmla="*/ 163010 h 533197"/>
                <a:gd name="connsiteX73" fmla="*/ 397531 w 578320"/>
                <a:gd name="connsiteY73" fmla="*/ 206295 h 533197"/>
                <a:gd name="connsiteX74" fmla="*/ 304379 w 578320"/>
                <a:gd name="connsiteY74" fmla="*/ 220110 h 533197"/>
                <a:gd name="connsiteX75" fmla="*/ 297000 w 578320"/>
                <a:gd name="connsiteY75" fmla="*/ 173141 h 533197"/>
                <a:gd name="connsiteX76" fmla="*/ 300689 w 578320"/>
                <a:gd name="connsiteY76" fmla="*/ 167615 h 533197"/>
                <a:gd name="connsiteX77" fmla="*/ 300689 w 578320"/>
                <a:gd name="connsiteY77" fmla="*/ 164852 h 533197"/>
                <a:gd name="connsiteX78" fmla="*/ 290544 w 578320"/>
                <a:gd name="connsiteY78" fmla="*/ 154722 h 533197"/>
                <a:gd name="connsiteX79" fmla="*/ 287777 w 578320"/>
                <a:gd name="connsiteY79" fmla="*/ 154722 h 533197"/>
                <a:gd name="connsiteX80" fmla="*/ 277632 w 578320"/>
                <a:gd name="connsiteY80" fmla="*/ 164852 h 533197"/>
                <a:gd name="connsiteX81" fmla="*/ 277632 w 578320"/>
                <a:gd name="connsiteY81" fmla="*/ 167615 h 533197"/>
                <a:gd name="connsiteX82" fmla="*/ 281321 w 578320"/>
                <a:gd name="connsiteY82" fmla="*/ 173141 h 533197"/>
                <a:gd name="connsiteX83" fmla="*/ 273943 w 578320"/>
                <a:gd name="connsiteY83" fmla="*/ 221031 h 533197"/>
                <a:gd name="connsiteX84" fmla="*/ 180790 w 578320"/>
                <a:gd name="connsiteY84" fmla="*/ 206295 h 533197"/>
                <a:gd name="connsiteX85" fmla="*/ 228750 w 578320"/>
                <a:gd name="connsiteY85" fmla="*/ 163010 h 533197"/>
                <a:gd name="connsiteX86" fmla="*/ 260108 w 578320"/>
                <a:gd name="connsiteY86" fmla="*/ 127093 h 533197"/>
                <a:gd name="connsiteX87" fmla="*/ 246274 w 578320"/>
                <a:gd name="connsiteY87" fmla="*/ 98543 h 533197"/>
                <a:gd name="connsiteX88" fmla="*/ 230594 w 578320"/>
                <a:gd name="connsiteY88" fmla="*/ 78282 h 533197"/>
                <a:gd name="connsiteX89" fmla="*/ 235206 w 578320"/>
                <a:gd name="connsiteY89" fmla="*/ 63546 h 533197"/>
                <a:gd name="connsiteX90" fmla="*/ 235206 w 578320"/>
                <a:gd name="connsiteY90" fmla="*/ 50653 h 533197"/>
                <a:gd name="connsiteX91" fmla="*/ 288699 w 578320"/>
                <a:gd name="connsiteY91" fmla="*/ 0 h 533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578320" h="533197">
                  <a:moveTo>
                    <a:pt x="469488" y="312166"/>
                  </a:moveTo>
                  <a:cubicBezTo>
                    <a:pt x="499002" y="312166"/>
                    <a:pt x="523904" y="335190"/>
                    <a:pt x="523904" y="363740"/>
                  </a:cubicBezTo>
                  <a:lnTo>
                    <a:pt x="523904" y="376634"/>
                  </a:lnTo>
                  <a:cubicBezTo>
                    <a:pt x="523904" y="376634"/>
                    <a:pt x="529438" y="381238"/>
                    <a:pt x="527594" y="391369"/>
                  </a:cubicBezTo>
                  <a:cubicBezTo>
                    <a:pt x="526671" y="404262"/>
                    <a:pt x="512837" y="411630"/>
                    <a:pt x="512837" y="411630"/>
                  </a:cubicBezTo>
                  <a:cubicBezTo>
                    <a:pt x="512837" y="411630"/>
                    <a:pt x="509147" y="430970"/>
                    <a:pt x="498080" y="440180"/>
                  </a:cubicBezTo>
                  <a:cubicBezTo>
                    <a:pt x="494391" y="467809"/>
                    <a:pt x="513759" y="470572"/>
                    <a:pt x="529438" y="475176"/>
                  </a:cubicBezTo>
                  <a:cubicBezTo>
                    <a:pt x="555263" y="483465"/>
                    <a:pt x="578320" y="485307"/>
                    <a:pt x="578320" y="518462"/>
                  </a:cubicBezTo>
                  <a:cubicBezTo>
                    <a:pt x="578320" y="525829"/>
                    <a:pt x="543273" y="532276"/>
                    <a:pt x="485168" y="533197"/>
                  </a:cubicBezTo>
                  <a:lnTo>
                    <a:pt x="477789" y="486228"/>
                  </a:lnTo>
                  <a:lnTo>
                    <a:pt x="481478" y="479781"/>
                  </a:lnTo>
                  <a:cubicBezTo>
                    <a:pt x="481478" y="478860"/>
                    <a:pt x="481478" y="477939"/>
                    <a:pt x="480556" y="477939"/>
                  </a:cubicBezTo>
                  <a:lnTo>
                    <a:pt x="471333" y="466888"/>
                  </a:lnTo>
                  <a:cubicBezTo>
                    <a:pt x="470411" y="465967"/>
                    <a:pt x="468566" y="465967"/>
                    <a:pt x="467644" y="466888"/>
                  </a:cubicBezTo>
                  <a:lnTo>
                    <a:pt x="458421" y="477939"/>
                  </a:lnTo>
                  <a:cubicBezTo>
                    <a:pt x="457499" y="477939"/>
                    <a:pt x="457499" y="478860"/>
                    <a:pt x="458421" y="479781"/>
                  </a:cubicBezTo>
                  <a:lnTo>
                    <a:pt x="462110" y="486228"/>
                  </a:lnTo>
                  <a:lnTo>
                    <a:pt x="454732" y="533197"/>
                  </a:lnTo>
                  <a:cubicBezTo>
                    <a:pt x="396627" y="532276"/>
                    <a:pt x="361579" y="525829"/>
                    <a:pt x="361579" y="518462"/>
                  </a:cubicBezTo>
                  <a:cubicBezTo>
                    <a:pt x="361579" y="485307"/>
                    <a:pt x="384637" y="483465"/>
                    <a:pt x="409539" y="475176"/>
                  </a:cubicBezTo>
                  <a:cubicBezTo>
                    <a:pt x="425218" y="470572"/>
                    <a:pt x="444586" y="466888"/>
                    <a:pt x="440897" y="440180"/>
                  </a:cubicBezTo>
                  <a:cubicBezTo>
                    <a:pt x="430752" y="430970"/>
                    <a:pt x="427063" y="411630"/>
                    <a:pt x="427063" y="411630"/>
                  </a:cubicBezTo>
                  <a:cubicBezTo>
                    <a:pt x="427063" y="411630"/>
                    <a:pt x="413228" y="404262"/>
                    <a:pt x="411383" y="391369"/>
                  </a:cubicBezTo>
                  <a:cubicBezTo>
                    <a:pt x="410461" y="381238"/>
                    <a:pt x="415995" y="376634"/>
                    <a:pt x="415995" y="376634"/>
                  </a:cubicBezTo>
                  <a:lnTo>
                    <a:pt x="415995" y="363740"/>
                  </a:lnTo>
                  <a:cubicBezTo>
                    <a:pt x="415995" y="335190"/>
                    <a:pt x="439975" y="312166"/>
                    <a:pt x="469488" y="312166"/>
                  </a:cubicBezTo>
                  <a:close/>
                  <a:moveTo>
                    <a:pt x="107909" y="312166"/>
                  </a:moveTo>
                  <a:cubicBezTo>
                    <a:pt x="138345" y="312166"/>
                    <a:pt x="162325" y="335190"/>
                    <a:pt x="162325" y="363740"/>
                  </a:cubicBezTo>
                  <a:lnTo>
                    <a:pt x="162325" y="376634"/>
                  </a:lnTo>
                  <a:cubicBezTo>
                    <a:pt x="162325" y="376634"/>
                    <a:pt x="167859" y="381238"/>
                    <a:pt x="166937" y="391369"/>
                  </a:cubicBezTo>
                  <a:cubicBezTo>
                    <a:pt x="165092" y="404262"/>
                    <a:pt x="151257" y="411630"/>
                    <a:pt x="151257" y="411630"/>
                  </a:cubicBezTo>
                  <a:cubicBezTo>
                    <a:pt x="151257" y="411630"/>
                    <a:pt x="147568" y="430970"/>
                    <a:pt x="137423" y="440180"/>
                  </a:cubicBezTo>
                  <a:cubicBezTo>
                    <a:pt x="132811" y="467809"/>
                    <a:pt x="152180" y="470572"/>
                    <a:pt x="167859" y="475176"/>
                  </a:cubicBezTo>
                  <a:cubicBezTo>
                    <a:pt x="193684" y="483465"/>
                    <a:pt x="216741" y="485307"/>
                    <a:pt x="216741" y="518462"/>
                  </a:cubicBezTo>
                  <a:cubicBezTo>
                    <a:pt x="216741" y="525829"/>
                    <a:pt x="181693" y="532276"/>
                    <a:pt x="123588" y="533197"/>
                  </a:cubicBezTo>
                  <a:lnTo>
                    <a:pt x="116210" y="486228"/>
                  </a:lnTo>
                  <a:lnTo>
                    <a:pt x="119899" y="479781"/>
                  </a:lnTo>
                  <a:cubicBezTo>
                    <a:pt x="120821" y="478860"/>
                    <a:pt x="119899" y="477939"/>
                    <a:pt x="119899" y="477939"/>
                  </a:cubicBezTo>
                  <a:lnTo>
                    <a:pt x="109754" y="466888"/>
                  </a:lnTo>
                  <a:cubicBezTo>
                    <a:pt x="108832" y="465967"/>
                    <a:pt x="107909" y="465967"/>
                    <a:pt x="106987" y="466888"/>
                  </a:cubicBezTo>
                  <a:lnTo>
                    <a:pt x="96842" y="477939"/>
                  </a:lnTo>
                  <a:cubicBezTo>
                    <a:pt x="96842" y="477939"/>
                    <a:pt x="95919" y="478860"/>
                    <a:pt x="96842" y="479781"/>
                  </a:cubicBezTo>
                  <a:lnTo>
                    <a:pt x="100531" y="486228"/>
                  </a:lnTo>
                  <a:lnTo>
                    <a:pt x="93152" y="533197"/>
                  </a:lnTo>
                  <a:cubicBezTo>
                    <a:pt x="35047" y="532276"/>
                    <a:pt x="0" y="525829"/>
                    <a:pt x="0" y="518462"/>
                  </a:cubicBezTo>
                  <a:cubicBezTo>
                    <a:pt x="0" y="485307"/>
                    <a:pt x="23057" y="483465"/>
                    <a:pt x="48882" y="475176"/>
                  </a:cubicBezTo>
                  <a:cubicBezTo>
                    <a:pt x="64561" y="470572"/>
                    <a:pt x="83929" y="466888"/>
                    <a:pt x="79318" y="440180"/>
                  </a:cubicBezTo>
                  <a:cubicBezTo>
                    <a:pt x="69173" y="430970"/>
                    <a:pt x="65483" y="411630"/>
                    <a:pt x="65483" y="411630"/>
                  </a:cubicBezTo>
                  <a:cubicBezTo>
                    <a:pt x="65483" y="411630"/>
                    <a:pt x="51649" y="404262"/>
                    <a:pt x="49804" y="391369"/>
                  </a:cubicBezTo>
                  <a:cubicBezTo>
                    <a:pt x="48882" y="381238"/>
                    <a:pt x="54416" y="376634"/>
                    <a:pt x="54416" y="376634"/>
                  </a:cubicBezTo>
                  <a:lnTo>
                    <a:pt x="54416" y="363740"/>
                  </a:lnTo>
                  <a:cubicBezTo>
                    <a:pt x="54416" y="335190"/>
                    <a:pt x="78396" y="312166"/>
                    <a:pt x="107909" y="312166"/>
                  </a:cubicBezTo>
                  <a:close/>
                  <a:moveTo>
                    <a:pt x="288717" y="237601"/>
                  </a:moveTo>
                  <a:cubicBezTo>
                    <a:pt x="297024" y="237601"/>
                    <a:pt x="303485" y="244048"/>
                    <a:pt x="303485" y="252338"/>
                  </a:cubicBezTo>
                  <a:lnTo>
                    <a:pt x="303485" y="331547"/>
                  </a:lnTo>
                  <a:lnTo>
                    <a:pt x="384708" y="398782"/>
                  </a:lnTo>
                  <a:cubicBezTo>
                    <a:pt x="390246" y="403387"/>
                    <a:pt x="391169" y="412598"/>
                    <a:pt x="386554" y="419045"/>
                  </a:cubicBezTo>
                  <a:cubicBezTo>
                    <a:pt x="383785" y="421808"/>
                    <a:pt x="379170" y="423650"/>
                    <a:pt x="375478" y="423650"/>
                  </a:cubicBezTo>
                  <a:cubicBezTo>
                    <a:pt x="371786" y="423650"/>
                    <a:pt x="369017" y="422729"/>
                    <a:pt x="366248" y="420887"/>
                  </a:cubicBezTo>
                  <a:lnTo>
                    <a:pt x="288717" y="356415"/>
                  </a:lnTo>
                  <a:lnTo>
                    <a:pt x="212108" y="420887"/>
                  </a:lnTo>
                  <a:cubicBezTo>
                    <a:pt x="205647" y="425492"/>
                    <a:pt x="196417" y="424571"/>
                    <a:pt x="191802" y="419045"/>
                  </a:cubicBezTo>
                  <a:cubicBezTo>
                    <a:pt x="186264" y="412598"/>
                    <a:pt x="187187" y="403387"/>
                    <a:pt x="193648" y="398782"/>
                  </a:cubicBezTo>
                  <a:lnTo>
                    <a:pt x="274872" y="331547"/>
                  </a:lnTo>
                  <a:lnTo>
                    <a:pt x="274872" y="252338"/>
                  </a:lnTo>
                  <a:cubicBezTo>
                    <a:pt x="274872" y="244048"/>
                    <a:pt x="281333" y="237601"/>
                    <a:pt x="288717" y="237601"/>
                  </a:cubicBezTo>
                  <a:close/>
                  <a:moveTo>
                    <a:pt x="288699" y="0"/>
                  </a:moveTo>
                  <a:cubicBezTo>
                    <a:pt x="318213" y="0"/>
                    <a:pt x="343115" y="22103"/>
                    <a:pt x="343115" y="50653"/>
                  </a:cubicBezTo>
                  <a:lnTo>
                    <a:pt x="343115" y="63546"/>
                  </a:lnTo>
                  <a:cubicBezTo>
                    <a:pt x="343115" y="63546"/>
                    <a:pt x="348649" y="68151"/>
                    <a:pt x="346805" y="78282"/>
                  </a:cubicBezTo>
                  <a:cubicBezTo>
                    <a:pt x="345882" y="92096"/>
                    <a:pt x="332048" y="98543"/>
                    <a:pt x="332048" y="98543"/>
                  </a:cubicBezTo>
                  <a:cubicBezTo>
                    <a:pt x="332048" y="98543"/>
                    <a:pt x="328358" y="117883"/>
                    <a:pt x="318213" y="127093"/>
                  </a:cubicBezTo>
                  <a:cubicBezTo>
                    <a:pt x="313602" y="154722"/>
                    <a:pt x="332970" y="157484"/>
                    <a:pt x="348649" y="163010"/>
                  </a:cubicBezTo>
                  <a:cubicBezTo>
                    <a:pt x="374474" y="171299"/>
                    <a:pt x="397531" y="172220"/>
                    <a:pt x="397531" y="206295"/>
                  </a:cubicBezTo>
                  <a:cubicBezTo>
                    <a:pt x="397531" y="212742"/>
                    <a:pt x="362484" y="219189"/>
                    <a:pt x="304379" y="220110"/>
                  </a:cubicBezTo>
                  <a:lnTo>
                    <a:pt x="297000" y="173141"/>
                  </a:lnTo>
                  <a:lnTo>
                    <a:pt x="300689" y="167615"/>
                  </a:lnTo>
                  <a:cubicBezTo>
                    <a:pt x="300689" y="166694"/>
                    <a:pt x="300689" y="165773"/>
                    <a:pt x="300689" y="164852"/>
                  </a:cubicBezTo>
                  <a:lnTo>
                    <a:pt x="290544" y="154722"/>
                  </a:lnTo>
                  <a:cubicBezTo>
                    <a:pt x="289622" y="153801"/>
                    <a:pt x="287777" y="153801"/>
                    <a:pt x="287777" y="154722"/>
                  </a:cubicBezTo>
                  <a:lnTo>
                    <a:pt x="277632" y="164852"/>
                  </a:lnTo>
                  <a:cubicBezTo>
                    <a:pt x="276710" y="165773"/>
                    <a:pt x="276710" y="166694"/>
                    <a:pt x="277632" y="167615"/>
                  </a:cubicBezTo>
                  <a:lnTo>
                    <a:pt x="281321" y="173141"/>
                  </a:lnTo>
                  <a:lnTo>
                    <a:pt x="273943" y="221031"/>
                  </a:lnTo>
                  <a:cubicBezTo>
                    <a:pt x="215838" y="219189"/>
                    <a:pt x="180790" y="212742"/>
                    <a:pt x="180790" y="206295"/>
                  </a:cubicBezTo>
                  <a:cubicBezTo>
                    <a:pt x="180790" y="172220"/>
                    <a:pt x="203848" y="171299"/>
                    <a:pt x="228750" y="163010"/>
                  </a:cubicBezTo>
                  <a:cubicBezTo>
                    <a:pt x="244429" y="157484"/>
                    <a:pt x="264720" y="154722"/>
                    <a:pt x="260108" y="127093"/>
                  </a:cubicBezTo>
                  <a:cubicBezTo>
                    <a:pt x="249963" y="117883"/>
                    <a:pt x="246274" y="98543"/>
                    <a:pt x="246274" y="98543"/>
                  </a:cubicBezTo>
                  <a:cubicBezTo>
                    <a:pt x="246274" y="98543"/>
                    <a:pt x="232439" y="92096"/>
                    <a:pt x="230594" y="78282"/>
                  </a:cubicBezTo>
                  <a:cubicBezTo>
                    <a:pt x="229672" y="68151"/>
                    <a:pt x="235206" y="63546"/>
                    <a:pt x="235206" y="63546"/>
                  </a:cubicBezTo>
                  <a:lnTo>
                    <a:pt x="235206" y="50653"/>
                  </a:lnTo>
                  <a:cubicBezTo>
                    <a:pt x="235206" y="22103"/>
                    <a:pt x="259186" y="0"/>
                    <a:pt x="288699" y="0"/>
                  </a:cubicBezTo>
                  <a:close/>
                </a:path>
              </a:pathLst>
            </a:custGeom>
            <a:solidFill>
              <a:schemeClr val="bg1"/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</a:pPr>
              <a:endParaRPr sz="1976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23" name="任意多边形 122"/>
            <p:cNvSpPr/>
            <p:nvPr/>
          </p:nvSpPr>
          <p:spPr>
            <a:xfrm>
              <a:off x="4666621" y="4335825"/>
              <a:ext cx="371104" cy="316026"/>
            </a:xfrm>
            <a:custGeom>
              <a:avLst/>
              <a:gdLst>
                <a:gd name="connsiteX0" fmla="*/ 303714 w 607639"/>
                <a:gd name="connsiteY0" fmla="*/ 173520 h 517456"/>
                <a:gd name="connsiteX1" fmla="*/ 337586 w 607639"/>
                <a:gd name="connsiteY1" fmla="*/ 207321 h 517456"/>
                <a:gd name="connsiteX2" fmla="*/ 303714 w 607639"/>
                <a:gd name="connsiteY2" fmla="*/ 241122 h 517456"/>
                <a:gd name="connsiteX3" fmla="*/ 269842 w 607639"/>
                <a:gd name="connsiteY3" fmla="*/ 207321 h 517456"/>
                <a:gd name="connsiteX4" fmla="*/ 303714 w 607639"/>
                <a:gd name="connsiteY4" fmla="*/ 173520 h 517456"/>
                <a:gd name="connsiteX5" fmla="*/ 303758 w 607639"/>
                <a:gd name="connsiteY5" fmla="*/ 139994 h 517456"/>
                <a:gd name="connsiteX6" fmla="*/ 236373 w 607639"/>
                <a:gd name="connsiteY6" fmla="*/ 207277 h 517456"/>
                <a:gd name="connsiteX7" fmla="*/ 303758 w 607639"/>
                <a:gd name="connsiteY7" fmla="*/ 274559 h 517456"/>
                <a:gd name="connsiteX8" fmla="*/ 371054 w 607639"/>
                <a:gd name="connsiteY8" fmla="*/ 207277 h 517456"/>
                <a:gd name="connsiteX9" fmla="*/ 303758 w 607639"/>
                <a:gd name="connsiteY9" fmla="*/ 139994 h 517456"/>
                <a:gd name="connsiteX10" fmla="*/ 282839 w 607639"/>
                <a:gd name="connsiteY10" fmla="*/ 68801 h 517456"/>
                <a:gd name="connsiteX11" fmla="*/ 303669 w 607639"/>
                <a:gd name="connsiteY11" fmla="*/ 68801 h 517456"/>
                <a:gd name="connsiteX12" fmla="*/ 303847 w 607639"/>
                <a:gd name="connsiteY12" fmla="*/ 68801 h 517456"/>
                <a:gd name="connsiteX13" fmla="*/ 324588 w 607639"/>
                <a:gd name="connsiteY13" fmla="*/ 68801 h 517456"/>
                <a:gd name="connsiteX14" fmla="*/ 327703 w 607639"/>
                <a:gd name="connsiteY14" fmla="*/ 99465 h 517456"/>
                <a:gd name="connsiteX15" fmla="*/ 363221 w 607639"/>
                <a:gd name="connsiteY15" fmla="*/ 114219 h 517456"/>
                <a:gd name="connsiteX16" fmla="*/ 387166 w 607639"/>
                <a:gd name="connsiteY16" fmla="*/ 94665 h 517456"/>
                <a:gd name="connsiteX17" fmla="*/ 416541 w 607639"/>
                <a:gd name="connsiteY17" fmla="*/ 124085 h 517456"/>
                <a:gd name="connsiteX18" fmla="*/ 396958 w 607639"/>
                <a:gd name="connsiteY18" fmla="*/ 147993 h 517456"/>
                <a:gd name="connsiteX19" fmla="*/ 411645 w 607639"/>
                <a:gd name="connsiteY19" fmla="*/ 183457 h 517456"/>
                <a:gd name="connsiteX20" fmla="*/ 442445 w 607639"/>
                <a:gd name="connsiteY20" fmla="*/ 186479 h 517456"/>
                <a:gd name="connsiteX21" fmla="*/ 442445 w 607639"/>
                <a:gd name="connsiteY21" fmla="*/ 228075 h 517456"/>
                <a:gd name="connsiteX22" fmla="*/ 411645 w 607639"/>
                <a:gd name="connsiteY22" fmla="*/ 231185 h 517456"/>
                <a:gd name="connsiteX23" fmla="*/ 396958 w 607639"/>
                <a:gd name="connsiteY23" fmla="*/ 266649 h 517456"/>
                <a:gd name="connsiteX24" fmla="*/ 416541 w 607639"/>
                <a:gd name="connsiteY24" fmla="*/ 290558 h 517456"/>
                <a:gd name="connsiteX25" fmla="*/ 387166 w 607639"/>
                <a:gd name="connsiteY25" fmla="*/ 319977 h 517456"/>
                <a:gd name="connsiteX26" fmla="*/ 363221 w 607639"/>
                <a:gd name="connsiteY26" fmla="*/ 300423 h 517456"/>
                <a:gd name="connsiteX27" fmla="*/ 327703 w 607639"/>
                <a:gd name="connsiteY27" fmla="*/ 315177 h 517456"/>
                <a:gd name="connsiteX28" fmla="*/ 324588 w 607639"/>
                <a:gd name="connsiteY28" fmla="*/ 345841 h 517456"/>
                <a:gd name="connsiteX29" fmla="*/ 303847 w 607639"/>
                <a:gd name="connsiteY29" fmla="*/ 345841 h 517456"/>
                <a:gd name="connsiteX30" fmla="*/ 303669 w 607639"/>
                <a:gd name="connsiteY30" fmla="*/ 345841 h 517456"/>
                <a:gd name="connsiteX31" fmla="*/ 282839 w 607639"/>
                <a:gd name="connsiteY31" fmla="*/ 345841 h 517456"/>
                <a:gd name="connsiteX32" fmla="*/ 279813 w 607639"/>
                <a:gd name="connsiteY32" fmla="*/ 315177 h 517456"/>
                <a:gd name="connsiteX33" fmla="*/ 244295 w 607639"/>
                <a:gd name="connsiteY33" fmla="*/ 300423 h 517456"/>
                <a:gd name="connsiteX34" fmla="*/ 220350 w 607639"/>
                <a:gd name="connsiteY34" fmla="*/ 319977 h 517456"/>
                <a:gd name="connsiteX35" fmla="*/ 190886 w 607639"/>
                <a:gd name="connsiteY35" fmla="*/ 290558 h 517456"/>
                <a:gd name="connsiteX36" fmla="*/ 210558 w 607639"/>
                <a:gd name="connsiteY36" fmla="*/ 266649 h 517456"/>
                <a:gd name="connsiteX37" fmla="*/ 195782 w 607639"/>
                <a:gd name="connsiteY37" fmla="*/ 231185 h 517456"/>
                <a:gd name="connsiteX38" fmla="*/ 164982 w 607639"/>
                <a:gd name="connsiteY38" fmla="*/ 228075 h 517456"/>
                <a:gd name="connsiteX39" fmla="*/ 164982 w 607639"/>
                <a:gd name="connsiteY39" fmla="*/ 186568 h 517456"/>
                <a:gd name="connsiteX40" fmla="*/ 195782 w 607639"/>
                <a:gd name="connsiteY40" fmla="*/ 183457 h 517456"/>
                <a:gd name="connsiteX41" fmla="*/ 210558 w 607639"/>
                <a:gd name="connsiteY41" fmla="*/ 147993 h 517456"/>
                <a:gd name="connsiteX42" fmla="*/ 190886 w 607639"/>
                <a:gd name="connsiteY42" fmla="*/ 124085 h 517456"/>
                <a:gd name="connsiteX43" fmla="*/ 220350 w 607639"/>
                <a:gd name="connsiteY43" fmla="*/ 94665 h 517456"/>
                <a:gd name="connsiteX44" fmla="*/ 244295 w 607639"/>
                <a:gd name="connsiteY44" fmla="*/ 114219 h 517456"/>
                <a:gd name="connsiteX45" fmla="*/ 279813 w 607639"/>
                <a:gd name="connsiteY45" fmla="*/ 99465 h 517456"/>
                <a:gd name="connsiteX46" fmla="*/ 38005 w 607639"/>
                <a:gd name="connsiteY46" fmla="*/ 37951 h 517456"/>
                <a:gd name="connsiteX47" fmla="*/ 38005 w 607639"/>
                <a:gd name="connsiteY47" fmla="*/ 376049 h 517456"/>
                <a:gd name="connsiteX48" fmla="*/ 569634 w 607639"/>
                <a:gd name="connsiteY48" fmla="*/ 376049 h 517456"/>
                <a:gd name="connsiteX49" fmla="*/ 569634 w 607639"/>
                <a:gd name="connsiteY49" fmla="*/ 37951 h 517456"/>
                <a:gd name="connsiteX50" fmla="*/ 28482 w 607639"/>
                <a:gd name="connsiteY50" fmla="*/ 0 h 517456"/>
                <a:gd name="connsiteX51" fmla="*/ 579157 w 607639"/>
                <a:gd name="connsiteY51" fmla="*/ 0 h 517456"/>
                <a:gd name="connsiteX52" fmla="*/ 607639 w 607639"/>
                <a:gd name="connsiteY52" fmla="*/ 28441 h 517456"/>
                <a:gd name="connsiteX53" fmla="*/ 607639 w 607639"/>
                <a:gd name="connsiteY53" fmla="*/ 385559 h 517456"/>
                <a:gd name="connsiteX54" fmla="*/ 579157 w 607639"/>
                <a:gd name="connsiteY54" fmla="*/ 414000 h 517456"/>
                <a:gd name="connsiteX55" fmla="*/ 351304 w 607639"/>
                <a:gd name="connsiteY55" fmla="*/ 414000 h 517456"/>
                <a:gd name="connsiteX56" fmla="*/ 351304 w 607639"/>
                <a:gd name="connsiteY56" fmla="*/ 479593 h 517456"/>
                <a:gd name="connsiteX57" fmla="*/ 437906 w 607639"/>
                <a:gd name="connsiteY57" fmla="*/ 479593 h 517456"/>
                <a:gd name="connsiteX58" fmla="*/ 437906 w 607639"/>
                <a:gd name="connsiteY58" fmla="*/ 517456 h 517456"/>
                <a:gd name="connsiteX59" fmla="*/ 169733 w 607639"/>
                <a:gd name="connsiteY59" fmla="*/ 517456 h 517456"/>
                <a:gd name="connsiteX60" fmla="*/ 169733 w 607639"/>
                <a:gd name="connsiteY60" fmla="*/ 479593 h 517456"/>
                <a:gd name="connsiteX61" fmla="*/ 256335 w 607639"/>
                <a:gd name="connsiteY61" fmla="*/ 479593 h 517456"/>
                <a:gd name="connsiteX62" fmla="*/ 256335 w 607639"/>
                <a:gd name="connsiteY62" fmla="*/ 414000 h 517456"/>
                <a:gd name="connsiteX63" fmla="*/ 28482 w 607639"/>
                <a:gd name="connsiteY63" fmla="*/ 414000 h 517456"/>
                <a:gd name="connsiteX64" fmla="*/ 0 w 607639"/>
                <a:gd name="connsiteY64" fmla="*/ 385559 h 517456"/>
                <a:gd name="connsiteX65" fmla="*/ 0 w 607639"/>
                <a:gd name="connsiteY65" fmla="*/ 28441 h 517456"/>
                <a:gd name="connsiteX66" fmla="*/ 28482 w 607639"/>
                <a:gd name="connsiteY66" fmla="*/ 0 h 51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607639" h="517456">
                  <a:moveTo>
                    <a:pt x="303714" y="173520"/>
                  </a:moveTo>
                  <a:cubicBezTo>
                    <a:pt x="322421" y="173520"/>
                    <a:pt x="337586" y="188653"/>
                    <a:pt x="337586" y="207321"/>
                  </a:cubicBezTo>
                  <a:cubicBezTo>
                    <a:pt x="337586" y="225989"/>
                    <a:pt x="322421" y="241122"/>
                    <a:pt x="303714" y="241122"/>
                  </a:cubicBezTo>
                  <a:cubicBezTo>
                    <a:pt x="285007" y="241122"/>
                    <a:pt x="269842" y="225989"/>
                    <a:pt x="269842" y="207321"/>
                  </a:cubicBezTo>
                  <a:cubicBezTo>
                    <a:pt x="269842" y="188653"/>
                    <a:pt x="285007" y="173520"/>
                    <a:pt x="303714" y="173520"/>
                  </a:cubicBezTo>
                  <a:close/>
                  <a:moveTo>
                    <a:pt x="303758" y="139994"/>
                  </a:moveTo>
                  <a:cubicBezTo>
                    <a:pt x="266549" y="139994"/>
                    <a:pt x="236373" y="170125"/>
                    <a:pt x="236373" y="207277"/>
                  </a:cubicBezTo>
                  <a:cubicBezTo>
                    <a:pt x="236373" y="244517"/>
                    <a:pt x="266549" y="274559"/>
                    <a:pt x="303758" y="274559"/>
                  </a:cubicBezTo>
                  <a:cubicBezTo>
                    <a:pt x="340967" y="274559"/>
                    <a:pt x="371054" y="244517"/>
                    <a:pt x="371054" y="207277"/>
                  </a:cubicBezTo>
                  <a:cubicBezTo>
                    <a:pt x="371054" y="170125"/>
                    <a:pt x="340967" y="139994"/>
                    <a:pt x="303758" y="139994"/>
                  </a:cubicBezTo>
                  <a:close/>
                  <a:moveTo>
                    <a:pt x="282839" y="68801"/>
                  </a:moveTo>
                  <a:lnTo>
                    <a:pt x="303669" y="68801"/>
                  </a:lnTo>
                  <a:lnTo>
                    <a:pt x="303847" y="68801"/>
                  </a:lnTo>
                  <a:lnTo>
                    <a:pt x="324588" y="68801"/>
                  </a:lnTo>
                  <a:lnTo>
                    <a:pt x="327703" y="99465"/>
                  </a:lnTo>
                  <a:cubicBezTo>
                    <a:pt x="340522" y="102309"/>
                    <a:pt x="352450" y="107375"/>
                    <a:pt x="363221" y="114219"/>
                  </a:cubicBezTo>
                  <a:lnTo>
                    <a:pt x="387166" y="94665"/>
                  </a:lnTo>
                  <a:lnTo>
                    <a:pt x="416541" y="124085"/>
                  </a:lnTo>
                  <a:lnTo>
                    <a:pt x="396958" y="147993"/>
                  </a:lnTo>
                  <a:cubicBezTo>
                    <a:pt x="403812" y="158748"/>
                    <a:pt x="408797" y="170658"/>
                    <a:pt x="411645" y="183457"/>
                  </a:cubicBezTo>
                  <a:lnTo>
                    <a:pt x="442445" y="186479"/>
                  </a:lnTo>
                  <a:lnTo>
                    <a:pt x="442445" y="228075"/>
                  </a:lnTo>
                  <a:lnTo>
                    <a:pt x="411645" y="231185"/>
                  </a:lnTo>
                  <a:cubicBezTo>
                    <a:pt x="408886" y="243984"/>
                    <a:pt x="403812" y="255894"/>
                    <a:pt x="396958" y="266649"/>
                  </a:cubicBezTo>
                  <a:lnTo>
                    <a:pt x="416541" y="290558"/>
                  </a:lnTo>
                  <a:lnTo>
                    <a:pt x="387166" y="319977"/>
                  </a:lnTo>
                  <a:lnTo>
                    <a:pt x="363221" y="300423"/>
                  </a:lnTo>
                  <a:cubicBezTo>
                    <a:pt x="352450" y="307267"/>
                    <a:pt x="340522" y="312333"/>
                    <a:pt x="327703" y="315177"/>
                  </a:cubicBezTo>
                  <a:lnTo>
                    <a:pt x="324588" y="345841"/>
                  </a:lnTo>
                  <a:lnTo>
                    <a:pt x="303847" y="345841"/>
                  </a:lnTo>
                  <a:lnTo>
                    <a:pt x="303669" y="345841"/>
                  </a:lnTo>
                  <a:lnTo>
                    <a:pt x="282839" y="345841"/>
                  </a:lnTo>
                  <a:lnTo>
                    <a:pt x="279813" y="315177"/>
                  </a:lnTo>
                  <a:cubicBezTo>
                    <a:pt x="266994" y="312333"/>
                    <a:pt x="254977" y="307267"/>
                    <a:pt x="244295" y="300423"/>
                  </a:cubicBezTo>
                  <a:lnTo>
                    <a:pt x="220350" y="319977"/>
                  </a:lnTo>
                  <a:lnTo>
                    <a:pt x="190886" y="290558"/>
                  </a:lnTo>
                  <a:lnTo>
                    <a:pt x="210558" y="266649"/>
                  </a:lnTo>
                  <a:cubicBezTo>
                    <a:pt x="203704" y="255894"/>
                    <a:pt x="198630" y="243984"/>
                    <a:pt x="195782" y="231185"/>
                  </a:cubicBezTo>
                  <a:lnTo>
                    <a:pt x="164982" y="228075"/>
                  </a:lnTo>
                  <a:lnTo>
                    <a:pt x="164982" y="186568"/>
                  </a:lnTo>
                  <a:lnTo>
                    <a:pt x="195782" y="183457"/>
                  </a:lnTo>
                  <a:cubicBezTo>
                    <a:pt x="198630" y="170658"/>
                    <a:pt x="203704" y="158748"/>
                    <a:pt x="210558" y="147993"/>
                  </a:cubicBezTo>
                  <a:lnTo>
                    <a:pt x="190886" y="124085"/>
                  </a:lnTo>
                  <a:lnTo>
                    <a:pt x="220350" y="94665"/>
                  </a:lnTo>
                  <a:lnTo>
                    <a:pt x="244295" y="114219"/>
                  </a:lnTo>
                  <a:cubicBezTo>
                    <a:pt x="254977" y="107375"/>
                    <a:pt x="266905" y="102309"/>
                    <a:pt x="279813" y="99465"/>
                  </a:cubicBezTo>
                  <a:close/>
                  <a:moveTo>
                    <a:pt x="38005" y="37951"/>
                  </a:moveTo>
                  <a:lnTo>
                    <a:pt x="38005" y="376049"/>
                  </a:lnTo>
                  <a:lnTo>
                    <a:pt x="569634" y="376049"/>
                  </a:lnTo>
                  <a:lnTo>
                    <a:pt x="569634" y="37951"/>
                  </a:lnTo>
                  <a:close/>
                  <a:moveTo>
                    <a:pt x="28482" y="0"/>
                  </a:moveTo>
                  <a:lnTo>
                    <a:pt x="579157" y="0"/>
                  </a:lnTo>
                  <a:cubicBezTo>
                    <a:pt x="594822" y="0"/>
                    <a:pt x="607639" y="12799"/>
                    <a:pt x="607639" y="28441"/>
                  </a:cubicBezTo>
                  <a:lnTo>
                    <a:pt x="607639" y="385559"/>
                  </a:lnTo>
                  <a:cubicBezTo>
                    <a:pt x="607639" y="401202"/>
                    <a:pt x="594822" y="414000"/>
                    <a:pt x="579157" y="414000"/>
                  </a:cubicBezTo>
                  <a:lnTo>
                    <a:pt x="351304" y="414000"/>
                  </a:lnTo>
                  <a:lnTo>
                    <a:pt x="351304" y="479593"/>
                  </a:lnTo>
                  <a:lnTo>
                    <a:pt x="437906" y="479593"/>
                  </a:lnTo>
                  <a:lnTo>
                    <a:pt x="437906" y="517456"/>
                  </a:lnTo>
                  <a:lnTo>
                    <a:pt x="169733" y="517456"/>
                  </a:lnTo>
                  <a:lnTo>
                    <a:pt x="169733" y="479593"/>
                  </a:lnTo>
                  <a:lnTo>
                    <a:pt x="256335" y="479593"/>
                  </a:lnTo>
                  <a:lnTo>
                    <a:pt x="256335" y="414000"/>
                  </a:lnTo>
                  <a:lnTo>
                    <a:pt x="28482" y="414000"/>
                  </a:lnTo>
                  <a:cubicBezTo>
                    <a:pt x="12817" y="414000"/>
                    <a:pt x="0" y="401202"/>
                    <a:pt x="0" y="385559"/>
                  </a:cubicBezTo>
                  <a:lnTo>
                    <a:pt x="0" y="28441"/>
                  </a:lnTo>
                  <a:cubicBezTo>
                    <a:pt x="0" y="12799"/>
                    <a:pt x="12817" y="0"/>
                    <a:pt x="28482" y="0"/>
                  </a:cubicBezTo>
                  <a:close/>
                </a:path>
              </a:pathLst>
            </a:custGeom>
            <a:solidFill>
              <a:schemeClr val="bg1"/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</a:pPr>
              <a:endParaRPr sz="1976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24" name="任意多边形 123"/>
            <p:cNvSpPr/>
            <p:nvPr/>
          </p:nvSpPr>
          <p:spPr>
            <a:xfrm>
              <a:off x="5864848" y="4998280"/>
              <a:ext cx="371104" cy="356745"/>
            </a:xfrm>
            <a:custGeom>
              <a:avLst/>
              <a:gdLst>
                <a:gd name="connsiteX0" fmla="*/ 241391 w 516922"/>
                <a:gd name="connsiteY0" fmla="*/ 466920 h 496921"/>
                <a:gd name="connsiteX1" fmla="*/ 374792 w 516922"/>
                <a:gd name="connsiteY1" fmla="*/ 466920 h 496921"/>
                <a:gd name="connsiteX2" fmla="*/ 394157 w 516922"/>
                <a:gd name="connsiteY2" fmla="*/ 492438 h 496921"/>
                <a:gd name="connsiteX3" fmla="*/ 241391 w 516922"/>
                <a:gd name="connsiteY3" fmla="*/ 492438 h 496921"/>
                <a:gd name="connsiteX4" fmla="*/ 45175 w 516922"/>
                <a:gd name="connsiteY4" fmla="*/ 266910 h 496921"/>
                <a:gd name="connsiteX5" fmla="*/ 178975 w 516922"/>
                <a:gd name="connsiteY5" fmla="*/ 266910 h 496921"/>
                <a:gd name="connsiteX6" fmla="*/ 178975 w 516922"/>
                <a:gd name="connsiteY6" fmla="*/ 312085 h 496921"/>
                <a:gd name="connsiteX7" fmla="*/ 45175 w 516922"/>
                <a:gd name="connsiteY7" fmla="*/ 312085 h 496921"/>
                <a:gd name="connsiteX8" fmla="*/ 45175 w 516922"/>
                <a:gd name="connsiteY8" fmla="*/ 167939 h 496921"/>
                <a:gd name="connsiteX9" fmla="*/ 178975 w 516922"/>
                <a:gd name="connsiteY9" fmla="*/ 167939 h 496921"/>
                <a:gd name="connsiteX10" fmla="*/ 178975 w 516922"/>
                <a:gd name="connsiteY10" fmla="*/ 213114 h 496921"/>
                <a:gd name="connsiteX11" fmla="*/ 45175 w 516922"/>
                <a:gd name="connsiteY11" fmla="*/ 213114 h 496921"/>
                <a:gd name="connsiteX12" fmla="*/ 254150 w 516922"/>
                <a:gd name="connsiteY12" fmla="*/ 92418 h 496921"/>
                <a:gd name="connsiteX13" fmla="*/ 497537 w 516922"/>
                <a:gd name="connsiteY13" fmla="*/ 92418 h 496921"/>
                <a:gd name="connsiteX14" fmla="*/ 516922 w 516922"/>
                <a:gd name="connsiteY14" fmla="*/ 111788 h 496921"/>
                <a:gd name="connsiteX15" fmla="*/ 516922 w 516922"/>
                <a:gd name="connsiteY15" fmla="*/ 402340 h 496921"/>
                <a:gd name="connsiteX16" fmla="*/ 497537 w 516922"/>
                <a:gd name="connsiteY16" fmla="*/ 421710 h 496921"/>
                <a:gd name="connsiteX17" fmla="*/ 359690 w 516922"/>
                <a:gd name="connsiteY17" fmla="*/ 421710 h 496921"/>
                <a:gd name="connsiteX18" fmla="*/ 359690 w 516922"/>
                <a:gd name="connsiteY18" fmla="*/ 458298 h 496921"/>
                <a:gd name="connsiteX19" fmla="*/ 254150 w 516922"/>
                <a:gd name="connsiteY19" fmla="*/ 458298 h 496921"/>
                <a:gd name="connsiteX20" fmla="*/ 254150 w 516922"/>
                <a:gd name="connsiteY20" fmla="*/ 382970 h 496921"/>
                <a:gd name="connsiteX21" fmla="*/ 478152 w 516922"/>
                <a:gd name="connsiteY21" fmla="*/ 382970 h 496921"/>
                <a:gd name="connsiteX22" fmla="*/ 478152 w 516922"/>
                <a:gd name="connsiteY22" fmla="*/ 131158 h 496921"/>
                <a:gd name="connsiteX23" fmla="*/ 254150 w 516922"/>
                <a:gd name="connsiteY23" fmla="*/ 131158 h 496921"/>
                <a:gd name="connsiteX24" fmla="*/ 45175 w 516922"/>
                <a:gd name="connsiteY24" fmla="*/ 75176 h 496921"/>
                <a:gd name="connsiteX25" fmla="*/ 178975 w 516922"/>
                <a:gd name="connsiteY25" fmla="*/ 75176 h 496921"/>
                <a:gd name="connsiteX26" fmla="*/ 178975 w 516922"/>
                <a:gd name="connsiteY26" fmla="*/ 120351 h 496921"/>
                <a:gd name="connsiteX27" fmla="*/ 45175 w 516922"/>
                <a:gd name="connsiteY27" fmla="*/ 120351 h 496921"/>
                <a:gd name="connsiteX28" fmla="*/ 28019 w 516922"/>
                <a:gd name="connsiteY28" fmla="*/ 27965 h 496921"/>
                <a:gd name="connsiteX29" fmla="*/ 28019 w 516922"/>
                <a:gd name="connsiteY29" fmla="*/ 466805 h 496921"/>
                <a:gd name="connsiteX30" fmla="*/ 196130 w 516922"/>
                <a:gd name="connsiteY30" fmla="*/ 466805 h 496921"/>
                <a:gd name="connsiteX31" fmla="*/ 196130 w 516922"/>
                <a:gd name="connsiteY31" fmla="*/ 27965 h 496921"/>
                <a:gd name="connsiteX32" fmla="*/ 28019 w 516922"/>
                <a:gd name="connsiteY32" fmla="*/ 0 h 496921"/>
                <a:gd name="connsiteX33" fmla="*/ 196130 w 516922"/>
                <a:gd name="connsiteY33" fmla="*/ 0 h 496921"/>
                <a:gd name="connsiteX34" fmla="*/ 224149 w 516922"/>
                <a:gd name="connsiteY34" fmla="*/ 27965 h 496921"/>
                <a:gd name="connsiteX35" fmla="*/ 224149 w 516922"/>
                <a:gd name="connsiteY35" fmla="*/ 466805 h 496921"/>
                <a:gd name="connsiteX36" fmla="*/ 196130 w 516922"/>
                <a:gd name="connsiteY36" fmla="*/ 496921 h 496921"/>
                <a:gd name="connsiteX37" fmla="*/ 28019 w 516922"/>
                <a:gd name="connsiteY37" fmla="*/ 496921 h 496921"/>
                <a:gd name="connsiteX38" fmla="*/ 0 w 516922"/>
                <a:gd name="connsiteY38" fmla="*/ 466805 h 496921"/>
                <a:gd name="connsiteX39" fmla="*/ 0 w 516922"/>
                <a:gd name="connsiteY39" fmla="*/ 27965 h 496921"/>
                <a:gd name="connsiteX40" fmla="*/ 28019 w 516922"/>
                <a:gd name="connsiteY40" fmla="*/ 0 h 49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16922" h="496921">
                  <a:moveTo>
                    <a:pt x="241391" y="466920"/>
                  </a:moveTo>
                  <a:lnTo>
                    <a:pt x="374792" y="466920"/>
                  </a:lnTo>
                  <a:lnTo>
                    <a:pt x="394157" y="492438"/>
                  </a:lnTo>
                  <a:lnTo>
                    <a:pt x="241391" y="492438"/>
                  </a:lnTo>
                  <a:close/>
                  <a:moveTo>
                    <a:pt x="45175" y="266910"/>
                  </a:moveTo>
                  <a:lnTo>
                    <a:pt x="178975" y="266910"/>
                  </a:lnTo>
                  <a:lnTo>
                    <a:pt x="178975" y="312085"/>
                  </a:lnTo>
                  <a:lnTo>
                    <a:pt x="45175" y="312085"/>
                  </a:lnTo>
                  <a:close/>
                  <a:moveTo>
                    <a:pt x="45175" y="167939"/>
                  </a:moveTo>
                  <a:lnTo>
                    <a:pt x="178975" y="167939"/>
                  </a:lnTo>
                  <a:lnTo>
                    <a:pt x="178975" y="213114"/>
                  </a:lnTo>
                  <a:lnTo>
                    <a:pt x="45175" y="213114"/>
                  </a:lnTo>
                  <a:close/>
                  <a:moveTo>
                    <a:pt x="254150" y="92418"/>
                  </a:moveTo>
                  <a:lnTo>
                    <a:pt x="497537" y="92418"/>
                  </a:lnTo>
                  <a:cubicBezTo>
                    <a:pt x="508307" y="92418"/>
                    <a:pt x="516922" y="101027"/>
                    <a:pt x="516922" y="111788"/>
                  </a:cubicBezTo>
                  <a:lnTo>
                    <a:pt x="516922" y="402340"/>
                  </a:lnTo>
                  <a:cubicBezTo>
                    <a:pt x="516922" y="413101"/>
                    <a:pt x="508307" y="421710"/>
                    <a:pt x="497537" y="421710"/>
                  </a:cubicBezTo>
                  <a:lnTo>
                    <a:pt x="359690" y="421710"/>
                  </a:lnTo>
                  <a:lnTo>
                    <a:pt x="359690" y="458298"/>
                  </a:lnTo>
                  <a:lnTo>
                    <a:pt x="254150" y="458298"/>
                  </a:lnTo>
                  <a:lnTo>
                    <a:pt x="254150" y="382970"/>
                  </a:lnTo>
                  <a:lnTo>
                    <a:pt x="478152" y="382970"/>
                  </a:lnTo>
                  <a:lnTo>
                    <a:pt x="478152" y="131158"/>
                  </a:lnTo>
                  <a:lnTo>
                    <a:pt x="254150" y="131158"/>
                  </a:lnTo>
                  <a:close/>
                  <a:moveTo>
                    <a:pt x="45175" y="75176"/>
                  </a:moveTo>
                  <a:lnTo>
                    <a:pt x="178975" y="75176"/>
                  </a:lnTo>
                  <a:lnTo>
                    <a:pt x="178975" y="120351"/>
                  </a:lnTo>
                  <a:lnTo>
                    <a:pt x="45175" y="120351"/>
                  </a:lnTo>
                  <a:close/>
                  <a:moveTo>
                    <a:pt x="28019" y="27965"/>
                  </a:moveTo>
                  <a:lnTo>
                    <a:pt x="28019" y="466805"/>
                  </a:lnTo>
                  <a:lnTo>
                    <a:pt x="196130" y="466805"/>
                  </a:lnTo>
                  <a:lnTo>
                    <a:pt x="196130" y="27965"/>
                  </a:lnTo>
                  <a:close/>
                  <a:moveTo>
                    <a:pt x="28019" y="0"/>
                  </a:moveTo>
                  <a:lnTo>
                    <a:pt x="196130" y="0"/>
                  </a:lnTo>
                  <a:cubicBezTo>
                    <a:pt x="211217" y="0"/>
                    <a:pt x="224149" y="12907"/>
                    <a:pt x="224149" y="27965"/>
                  </a:cubicBezTo>
                  <a:lnTo>
                    <a:pt x="224149" y="466805"/>
                  </a:lnTo>
                  <a:cubicBezTo>
                    <a:pt x="224149" y="484014"/>
                    <a:pt x="211217" y="496921"/>
                    <a:pt x="196130" y="496921"/>
                  </a:cubicBezTo>
                  <a:lnTo>
                    <a:pt x="28019" y="496921"/>
                  </a:lnTo>
                  <a:cubicBezTo>
                    <a:pt x="12932" y="496921"/>
                    <a:pt x="0" y="484014"/>
                    <a:pt x="0" y="466805"/>
                  </a:cubicBezTo>
                  <a:lnTo>
                    <a:pt x="0" y="27965"/>
                  </a:lnTo>
                  <a:cubicBezTo>
                    <a:pt x="0" y="12907"/>
                    <a:pt x="12932" y="0"/>
                    <a:pt x="28019" y="0"/>
                  </a:cubicBezTo>
                  <a:close/>
                </a:path>
              </a:pathLst>
            </a:custGeom>
            <a:solidFill>
              <a:schemeClr val="bg1"/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</a:pPr>
              <a:endParaRPr sz="1976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25" name="任意多边形 124"/>
            <p:cNvSpPr/>
            <p:nvPr/>
          </p:nvSpPr>
          <p:spPr>
            <a:xfrm>
              <a:off x="7038200" y="4380945"/>
              <a:ext cx="371104" cy="347386"/>
            </a:xfrm>
            <a:custGeom>
              <a:avLst/>
              <a:gdLst>
                <a:gd name="connsiteX0" fmla="*/ 243883 w 600653"/>
                <a:gd name="connsiteY0" fmla="*/ 476473 h 562265"/>
                <a:gd name="connsiteX1" fmla="*/ 243883 w 600653"/>
                <a:gd name="connsiteY1" fmla="*/ 521100 h 562265"/>
                <a:gd name="connsiteX2" fmla="*/ 356770 w 600653"/>
                <a:gd name="connsiteY2" fmla="*/ 521100 h 562265"/>
                <a:gd name="connsiteX3" fmla="*/ 356770 w 600653"/>
                <a:gd name="connsiteY3" fmla="*/ 476473 h 562265"/>
                <a:gd name="connsiteX4" fmla="*/ 38528 w 600653"/>
                <a:gd name="connsiteY4" fmla="*/ 381063 h 562265"/>
                <a:gd name="connsiteX5" fmla="*/ 38528 w 600653"/>
                <a:gd name="connsiteY5" fmla="*/ 418766 h 562265"/>
                <a:gd name="connsiteX6" fmla="*/ 57792 w 600653"/>
                <a:gd name="connsiteY6" fmla="*/ 438001 h 562265"/>
                <a:gd name="connsiteX7" fmla="*/ 542861 w 600653"/>
                <a:gd name="connsiteY7" fmla="*/ 438001 h 562265"/>
                <a:gd name="connsiteX8" fmla="*/ 562125 w 600653"/>
                <a:gd name="connsiteY8" fmla="*/ 418766 h 562265"/>
                <a:gd name="connsiteX9" fmla="*/ 562125 w 600653"/>
                <a:gd name="connsiteY9" fmla="*/ 381063 h 562265"/>
                <a:gd name="connsiteX10" fmla="*/ 300326 w 600653"/>
                <a:gd name="connsiteY10" fmla="*/ 210426 h 562265"/>
                <a:gd name="connsiteX11" fmla="*/ 315710 w 600653"/>
                <a:gd name="connsiteY11" fmla="*/ 225826 h 562265"/>
                <a:gd name="connsiteX12" fmla="*/ 315710 w 600653"/>
                <a:gd name="connsiteY12" fmla="*/ 251620 h 562265"/>
                <a:gd name="connsiteX13" fmla="*/ 300326 w 600653"/>
                <a:gd name="connsiteY13" fmla="*/ 267019 h 562265"/>
                <a:gd name="connsiteX14" fmla="*/ 284943 w 600653"/>
                <a:gd name="connsiteY14" fmla="*/ 251620 h 562265"/>
                <a:gd name="connsiteX15" fmla="*/ 284943 w 600653"/>
                <a:gd name="connsiteY15" fmla="*/ 225826 h 562265"/>
                <a:gd name="connsiteX16" fmla="*/ 300326 w 600653"/>
                <a:gd name="connsiteY16" fmla="*/ 210426 h 562265"/>
                <a:gd name="connsiteX17" fmla="*/ 253291 w 600653"/>
                <a:gd name="connsiteY17" fmla="*/ 184466 h 562265"/>
                <a:gd name="connsiteX18" fmla="*/ 243081 w 600653"/>
                <a:gd name="connsiteY18" fmla="*/ 194851 h 562265"/>
                <a:gd name="connsiteX19" fmla="*/ 243081 w 600653"/>
                <a:gd name="connsiteY19" fmla="*/ 281397 h 562265"/>
                <a:gd name="connsiteX20" fmla="*/ 253291 w 600653"/>
                <a:gd name="connsiteY20" fmla="*/ 291782 h 562265"/>
                <a:gd name="connsiteX21" fmla="*/ 347292 w 600653"/>
                <a:gd name="connsiteY21" fmla="*/ 291782 h 562265"/>
                <a:gd name="connsiteX22" fmla="*/ 357502 w 600653"/>
                <a:gd name="connsiteY22" fmla="*/ 281397 h 562265"/>
                <a:gd name="connsiteX23" fmla="*/ 357502 w 600653"/>
                <a:gd name="connsiteY23" fmla="*/ 194851 h 562265"/>
                <a:gd name="connsiteX24" fmla="*/ 347292 w 600653"/>
                <a:gd name="connsiteY24" fmla="*/ 184466 h 562265"/>
                <a:gd name="connsiteX25" fmla="*/ 300292 w 600653"/>
                <a:gd name="connsiteY25" fmla="*/ 100420 h 562265"/>
                <a:gd name="connsiteX26" fmla="*/ 258299 w 600653"/>
                <a:gd name="connsiteY26" fmla="*/ 142347 h 562265"/>
                <a:gd name="connsiteX27" fmla="*/ 258299 w 600653"/>
                <a:gd name="connsiteY27" fmla="*/ 153694 h 562265"/>
                <a:gd name="connsiteX28" fmla="*/ 342477 w 600653"/>
                <a:gd name="connsiteY28" fmla="*/ 153694 h 562265"/>
                <a:gd name="connsiteX29" fmla="*/ 342477 w 600653"/>
                <a:gd name="connsiteY29" fmla="*/ 142347 h 562265"/>
                <a:gd name="connsiteX30" fmla="*/ 300292 w 600653"/>
                <a:gd name="connsiteY30" fmla="*/ 100420 h 562265"/>
                <a:gd name="connsiteX31" fmla="*/ 300292 w 600653"/>
                <a:gd name="connsiteY31" fmla="*/ 69648 h 562265"/>
                <a:gd name="connsiteX32" fmla="*/ 373297 w 600653"/>
                <a:gd name="connsiteY32" fmla="*/ 142347 h 562265"/>
                <a:gd name="connsiteX33" fmla="*/ 373297 w 600653"/>
                <a:gd name="connsiteY33" fmla="*/ 161964 h 562265"/>
                <a:gd name="connsiteX34" fmla="*/ 373104 w 600653"/>
                <a:gd name="connsiteY34" fmla="*/ 162925 h 562265"/>
                <a:gd name="connsiteX35" fmla="*/ 388322 w 600653"/>
                <a:gd name="connsiteY35" fmla="*/ 194851 h 562265"/>
                <a:gd name="connsiteX36" fmla="*/ 388322 w 600653"/>
                <a:gd name="connsiteY36" fmla="*/ 281397 h 562265"/>
                <a:gd name="connsiteX37" fmla="*/ 347292 w 600653"/>
                <a:gd name="connsiteY37" fmla="*/ 322554 h 562265"/>
                <a:gd name="connsiteX38" fmla="*/ 253291 w 600653"/>
                <a:gd name="connsiteY38" fmla="*/ 322554 h 562265"/>
                <a:gd name="connsiteX39" fmla="*/ 212261 w 600653"/>
                <a:gd name="connsiteY39" fmla="*/ 281397 h 562265"/>
                <a:gd name="connsiteX40" fmla="*/ 212261 w 600653"/>
                <a:gd name="connsiteY40" fmla="*/ 194851 h 562265"/>
                <a:gd name="connsiteX41" fmla="*/ 227479 w 600653"/>
                <a:gd name="connsiteY41" fmla="*/ 162925 h 562265"/>
                <a:gd name="connsiteX42" fmla="*/ 227479 w 600653"/>
                <a:gd name="connsiteY42" fmla="*/ 161964 h 562265"/>
                <a:gd name="connsiteX43" fmla="*/ 227479 w 600653"/>
                <a:gd name="connsiteY43" fmla="*/ 142347 h 562265"/>
                <a:gd name="connsiteX44" fmla="*/ 300292 w 600653"/>
                <a:gd name="connsiteY44" fmla="*/ 69648 h 562265"/>
                <a:gd name="connsiteX45" fmla="*/ 57792 w 600653"/>
                <a:gd name="connsiteY45" fmla="*/ 38472 h 562265"/>
                <a:gd name="connsiteX46" fmla="*/ 38528 w 600653"/>
                <a:gd name="connsiteY46" fmla="*/ 57708 h 562265"/>
                <a:gd name="connsiteX47" fmla="*/ 38528 w 600653"/>
                <a:gd name="connsiteY47" fmla="*/ 342591 h 562265"/>
                <a:gd name="connsiteX48" fmla="*/ 562125 w 600653"/>
                <a:gd name="connsiteY48" fmla="*/ 342591 h 562265"/>
                <a:gd name="connsiteX49" fmla="*/ 562125 w 600653"/>
                <a:gd name="connsiteY49" fmla="*/ 57708 h 562265"/>
                <a:gd name="connsiteX50" fmla="*/ 542861 w 600653"/>
                <a:gd name="connsiteY50" fmla="*/ 38472 h 562265"/>
                <a:gd name="connsiteX51" fmla="*/ 57792 w 600653"/>
                <a:gd name="connsiteY51" fmla="*/ 0 h 562265"/>
                <a:gd name="connsiteX52" fmla="*/ 542861 w 600653"/>
                <a:gd name="connsiteY52" fmla="*/ 0 h 562265"/>
                <a:gd name="connsiteX53" fmla="*/ 600653 w 600653"/>
                <a:gd name="connsiteY53" fmla="*/ 57708 h 562265"/>
                <a:gd name="connsiteX54" fmla="*/ 600653 w 600653"/>
                <a:gd name="connsiteY54" fmla="*/ 418766 h 562265"/>
                <a:gd name="connsiteX55" fmla="*/ 542861 w 600653"/>
                <a:gd name="connsiteY55" fmla="*/ 476473 h 562265"/>
                <a:gd name="connsiteX56" fmla="*/ 395298 w 600653"/>
                <a:gd name="connsiteY56" fmla="*/ 476473 h 562265"/>
                <a:gd name="connsiteX57" fmla="*/ 395298 w 600653"/>
                <a:gd name="connsiteY57" fmla="*/ 523793 h 562265"/>
                <a:gd name="connsiteX58" fmla="*/ 460411 w 600653"/>
                <a:gd name="connsiteY58" fmla="*/ 523793 h 562265"/>
                <a:gd name="connsiteX59" fmla="*/ 479675 w 600653"/>
                <a:gd name="connsiteY59" fmla="*/ 543029 h 562265"/>
                <a:gd name="connsiteX60" fmla="*/ 460411 w 600653"/>
                <a:gd name="connsiteY60" fmla="*/ 562265 h 562265"/>
                <a:gd name="connsiteX61" fmla="*/ 140435 w 600653"/>
                <a:gd name="connsiteY61" fmla="*/ 562265 h 562265"/>
                <a:gd name="connsiteX62" fmla="*/ 121171 w 600653"/>
                <a:gd name="connsiteY62" fmla="*/ 543029 h 562265"/>
                <a:gd name="connsiteX63" fmla="*/ 140435 w 600653"/>
                <a:gd name="connsiteY63" fmla="*/ 523793 h 562265"/>
                <a:gd name="connsiteX64" fmla="*/ 205355 w 600653"/>
                <a:gd name="connsiteY64" fmla="*/ 523793 h 562265"/>
                <a:gd name="connsiteX65" fmla="*/ 205355 w 600653"/>
                <a:gd name="connsiteY65" fmla="*/ 476473 h 562265"/>
                <a:gd name="connsiteX66" fmla="*/ 57792 w 600653"/>
                <a:gd name="connsiteY66" fmla="*/ 476473 h 562265"/>
                <a:gd name="connsiteX67" fmla="*/ 0 w 600653"/>
                <a:gd name="connsiteY67" fmla="*/ 418766 h 562265"/>
                <a:gd name="connsiteX68" fmla="*/ 0 w 600653"/>
                <a:gd name="connsiteY68" fmla="*/ 57708 h 562265"/>
                <a:gd name="connsiteX69" fmla="*/ 57792 w 600653"/>
                <a:gd name="connsiteY69" fmla="*/ 0 h 562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00653" h="562265">
                  <a:moveTo>
                    <a:pt x="243883" y="476473"/>
                  </a:moveTo>
                  <a:lnTo>
                    <a:pt x="243883" y="521100"/>
                  </a:lnTo>
                  <a:lnTo>
                    <a:pt x="356770" y="521100"/>
                  </a:lnTo>
                  <a:lnTo>
                    <a:pt x="356770" y="476473"/>
                  </a:lnTo>
                  <a:close/>
                  <a:moveTo>
                    <a:pt x="38528" y="381063"/>
                  </a:moveTo>
                  <a:lnTo>
                    <a:pt x="38528" y="418766"/>
                  </a:lnTo>
                  <a:cubicBezTo>
                    <a:pt x="38528" y="429345"/>
                    <a:pt x="47197" y="438001"/>
                    <a:pt x="57792" y="438001"/>
                  </a:cubicBezTo>
                  <a:lnTo>
                    <a:pt x="542861" y="438001"/>
                  </a:lnTo>
                  <a:cubicBezTo>
                    <a:pt x="553649" y="438001"/>
                    <a:pt x="562125" y="429345"/>
                    <a:pt x="562125" y="418766"/>
                  </a:cubicBezTo>
                  <a:lnTo>
                    <a:pt x="562125" y="381063"/>
                  </a:lnTo>
                  <a:close/>
                  <a:moveTo>
                    <a:pt x="300326" y="210426"/>
                  </a:moveTo>
                  <a:cubicBezTo>
                    <a:pt x="308787" y="210426"/>
                    <a:pt x="315710" y="217356"/>
                    <a:pt x="315710" y="225826"/>
                  </a:cubicBezTo>
                  <a:lnTo>
                    <a:pt x="315710" y="251620"/>
                  </a:lnTo>
                  <a:cubicBezTo>
                    <a:pt x="315710" y="260089"/>
                    <a:pt x="308787" y="267019"/>
                    <a:pt x="300326" y="267019"/>
                  </a:cubicBezTo>
                  <a:cubicBezTo>
                    <a:pt x="291866" y="267019"/>
                    <a:pt x="284943" y="260089"/>
                    <a:pt x="284943" y="251620"/>
                  </a:cubicBezTo>
                  <a:lnTo>
                    <a:pt x="284943" y="225826"/>
                  </a:lnTo>
                  <a:cubicBezTo>
                    <a:pt x="284943" y="217356"/>
                    <a:pt x="291866" y="210426"/>
                    <a:pt x="300326" y="210426"/>
                  </a:cubicBezTo>
                  <a:close/>
                  <a:moveTo>
                    <a:pt x="253291" y="184466"/>
                  </a:moveTo>
                  <a:cubicBezTo>
                    <a:pt x="247897" y="184466"/>
                    <a:pt x="243081" y="189274"/>
                    <a:pt x="243081" y="194851"/>
                  </a:cubicBezTo>
                  <a:lnTo>
                    <a:pt x="243081" y="281397"/>
                  </a:lnTo>
                  <a:cubicBezTo>
                    <a:pt x="243081" y="286974"/>
                    <a:pt x="247897" y="291782"/>
                    <a:pt x="253291" y="291782"/>
                  </a:cubicBezTo>
                  <a:lnTo>
                    <a:pt x="347292" y="291782"/>
                  </a:lnTo>
                  <a:cubicBezTo>
                    <a:pt x="352879" y="291782"/>
                    <a:pt x="357502" y="286974"/>
                    <a:pt x="357502" y="281397"/>
                  </a:cubicBezTo>
                  <a:lnTo>
                    <a:pt x="357502" y="194851"/>
                  </a:lnTo>
                  <a:cubicBezTo>
                    <a:pt x="357502" y="189274"/>
                    <a:pt x="352879" y="184466"/>
                    <a:pt x="347292" y="184466"/>
                  </a:cubicBezTo>
                  <a:close/>
                  <a:moveTo>
                    <a:pt x="300292" y="100420"/>
                  </a:moveTo>
                  <a:cubicBezTo>
                    <a:pt x="277176" y="100420"/>
                    <a:pt x="258299" y="119268"/>
                    <a:pt x="258299" y="142347"/>
                  </a:cubicBezTo>
                  <a:lnTo>
                    <a:pt x="258299" y="153694"/>
                  </a:lnTo>
                  <a:lnTo>
                    <a:pt x="342477" y="153694"/>
                  </a:lnTo>
                  <a:lnTo>
                    <a:pt x="342477" y="142347"/>
                  </a:lnTo>
                  <a:cubicBezTo>
                    <a:pt x="342477" y="119268"/>
                    <a:pt x="323599" y="100420"/>
                    <a:pt x="300292" y="100420"/>
                  </a:cubicBezTo>
                  <a:close/>
                  <a:moveTo>
                    <a:pt x="300292" y="69648"/>
                  </a:moveTo>
                  <a:cubicBezTo>
                    <a:pt x="340551" y="69648"/>
                    <a:pt x="373297" y="102343"/>
                    <a:pt x="373297" y="142347"/>
                  </a:cubicBezTo>
                  <a:lnTo>
                    <a:pt x="373297" y="161964"/>
                  </a:lnTo>
                  <a:cubicBezTo>
                    <a:pt x="373297" y="162348"/>
                    <a:pt x="373104" y="162541"/>
                    <a:pt x="373104" y="162925"/>
                  </a:cubicBezTo>
                  <a:cubicBezTo>
                    <a:pt x="382351" y="170426"/>
                    <a:pt x="388322" y="181965"/>
                    <a:pt x="388322" y="194851"/>
                  </a:cubicBezTo>
                  <a:lnTo>
                    <a:pt x="388322" y="281397"/>
                  </a:lnTo>
                  <a:cubicBezTo>
                    <a:pt x="388322" y="304091"/>
                    <a:pt x="370022" y="322554"/>
                    <a:pt x="347292" y="322554"/>
                  </a:cubicBezTo>
                  <a:lnTo>
                    <a:pt x="253291" y="322554"/>
                  </a:lnTo>
                  <a:cubicBezTo>
                    <a:pt x="230753" y="322554"/>
                    <a:pt x="212261" y="304091"/>
                    <a:pt x="212261" y="281397"/>
                  </a:cubicBezTo>
                  <a:lnTo>
                    <a:pt x="212261" y="194851"/>
                  </a:lnTo>
                  <a:cubicBezTo>
                    <a:pt x="212261" y="181965"/>
                    <a:pt x="218232" y="170426"/>
                    <a:pt x="227479" y="162925"/>
                  </a:cubicBezTo>
                  <a:cubicBezTo>
                    <a:pt x="227479" y="162541"/>
                    <a:pt x="227479" y="162348"/>
                    <a:pt x="227479" y="161964"/>
                  </a:cubicBezTo>
                  <a:lnTo>
                    <a:pt x="227479" y="142347"/>
                  </a:lnTo>
                  <a:cubicBezTo>
                    <a:pt x="227479" y="102343"/>
                    <a:pt x="260225" y="69648"/>
                    <a:pt x="300292" y="69648"/>
                  </a:cubicBezTo>
                  <a:close/>
                  <a:moveTo>
                    <a:pt x="57792" y="38472"/>
                  </a:moveTo>
                  <a:cubicBezTo>
                    <a:pt x="47197" y="38472"/>
                    <a:pt x="38528" y="47128"/>
                    <a:pt x="38528" y="57708"/>
                  </a:cubicBezTo>
                  <a:lnTo>
                    <a:pt x="38528" y="342591"/>
                  </a:lnTo>
                  <a:lnTo>
                    <a:pt x="562125" y="342591"/>
                  </a:lnTo>
                  <a:lnTo>
                    <a:pt x="562125" y="57708"/>
                  </a:lnTo>
                  <a:cubicBezTo>
                    <a:pt x="562125" y="47128"/>
                    <a:pt x="553649" y="38472"/>
                    <a:pt x="542861" y="38472"/>
                  </a:cubicBezTo>
                  <a:close/>
                  <a:moveTo>
                    <a:pt x="57792" y="0"/>
                  </a:moveTo>
                  <a:lnTo>
                    <a:pt x="542861" y="0"/>
                  </a:lnTo>
                  <a:cubicBezTo>
                    <a:pt x="574839" y="0"/>
                    <a:pt x="600653" y="25776"/>
                    <a:pt x="600653" y="57708"/>
                  </a:cubicBezTo>
                  <a:lnTo>
                    <a:pt x="600653" y="418766"/>
                  </a:lnTo>
                  <a:cubicBezTo>
                    <a:pt x="600653" y="450505"/>
                    <a:pt x="574839" y="476473"/>
                    <a:pt x="542861" y="476473"/>
                  </a:cubicBezTo>
                  <a:lnTo>
                    <a:pt x="395298" y="476473"/>
                  </a:lnTo>
                  <a:lnTo>
                    <a:pt x="395298" y="523793"/>
                  </a:lnTo>
                  <a:lnTo>
                    <a:pt x="460411" y="523793"/>
                  </a:lnTo>
                  <a:cubicBezTo>
                    <a:pt x="471006" y="523793"/>
                    <a:pt x="479675" y="532257"/>
                    <a:pt x="479675" y="543029"/>
                  </a:cubicBezTo>
                  <a:cubicBezTo>
                    <a:pt x="479675" y="553609"/>
                    <a:pt x="471006" y="562265"/>
                    <a:pt x="460411" y="562265"/>
                  </a:cubicBezTo>
                  <a:lnTo>
                    <a:pt x="140435" y="562265"/>
                  </a:lnTo>
                  <a:cubicBezTo>
                    <a:pt x="129840" y="562265"/>
                    <a:pt x="121171" y="553609"/>
                    <a:pt x="121171" y="543029"/>
                  </a:cubicBezTo>
                  <a:cubicBezTo>
                    <a:pt x="121171" y="532257"/>
                    <a:pt x="129840" y="523793"/>
                    <a:pt x="140435" y="523793"/>
                  </a:cubicBezTo>
                  <a:lnTo>
                    <a:pt x="205355" y="523793"/>
                  </a:lnTo>
                  <a:lnTo>
                    <a:pt x="205355" y="476473"/>
                  </a:lnTo>
                  <a:lnTo>
                    <a:pt x="57792" y="476473"/>
                  </a:lnTo>
                  <a:cubicBezTo>
                    <a:pt x="26006" y="476473"/>
                    <a:pt x="0" y="450505"/>
                    <a:pt x="0" y="418766"/>
                  </a:cubicBezTo>
                  <a:lnTo>
                    <a:pt x="0" y="57708"/>
                  </a:lnTo>
                  <a:cubicBezTo>
                    <a:pt x="0" y="25776"/>
                    <a:pt x="26006" y="0"/>
                    <a:pt x="57792" y="0"/>
                  </a:cubicBezTo>
                  <a:close/>
                </a:path>
              </a:pathLst>
            </a:custGeom>
            <a:solidFill>
              <a:schemeClr val="bg1"/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</a:pPr>
              <a:endParaRPr sz="1976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26" name="任意多边形 125"/>
            <p:cNvSpPr/>
            <p:nvPr/>
          </p:nvSpPr>
          <p:spPr>
            <a:xfrm>
              <a:off x="7085446" y="2911574"/>
              <a:ext cx="338445" cy="371104"/>
            </a:xfrm>
            <a:custGeom>
              <a:avLst/>
              <a:gdLst>
                <a:gd name="connsiteX0" fmla="*/ 130776 w 510187"/>
                <a:gd name="connsiteY0" fmla="*/ 398252 h 559418"/>
                <a:gd name="connsiteX1" fmla="*/ 180826 w 510187"/>
                <a:gd name="connsiteY1" fmla="*/ 398252 h 559418"/>
                <a:gd name="connsiteX2" fmla="*/ 195356 w 510187"/>
                <a:gd name="connsiteY2" fmla="*/ 420815 h 559418"/>
                <a:gd name="connsiteX3" fmla="*/ 140463 w 510187"/>
                <a:gd name="connsiteY3" fmla="*/ 420815 h 559418"/>
                <a:gd name="connsiteX4" fmla="*/ 48435 w 510187"/>
                <a:gd name="connsiteY4" fmla="*/ 535243 h 559418"/>
                <a:gd name="connsiteX5" fmla="*/ 461752 w 510187"/>
                <a:gd name="connsiteY5" fmla="*/ 535243 h 559418"/>
                <a:gd name="connsiteX6" fmla="*/ 369724 w 510187"/>
                <a:gd name="connsiteY6" fmla="*/ 420815 h 559418"/>
                <a:gd name="connsiteX7" fmla="*/ 316445 w 510187"/>
                <a:gd name="connsiteY7" fmla="*/ 420815 h 559418"/>
                <a:gd name="connsiteX8" fmla="*/ 329361 w 510187"/>
                <a:gd name="connsiteY8" fmla="*/ 398252 h 559418"/>
                <a:gd name="connsiteX9" fmla="*/ 381026 w 510187"/>
                <a:gd name="connsiteY9" fmla="*/ 398252 h 559418"/>
                <a:gd name="connsiteX10" fmla="*/ 510187 w 510187"/>
                <a:gd name="connsiteY10" fmla="*/ 559418 h 559418"/>
                <a:gd name="connsiteX11" fmla="*/ 0 w 510187"/>
                <a:gd name="connsiteY11" fmla="*/ 559418 h 559418"/>
                <a:gd name="connsiteX12" fmla="*/ 254964 w 510187"/>
                <a:gd name="connsiteY12" fmla="*/ 79000 h 559418"/>
                <a:gd name="connsiteX13" fmla="*/ 175836 w 510187"/>
                <a:gd name="connsiteY13" fmla="*/ 159612 h 559418"/>
                <a:gd name="connsiteX14" fmla="*/ 254964 w 510187"/>
                <a:gd name="connsiteY14" fmla="*/ 238611 h 559418"/>
                <a:gd name="connsiteX15" fmla="*/ 335706 w 510187"/>
                <a:gd name="connsiteY15" fmla="*/ 159612 h 559418"/>
                <a:gd name="connsiteX16" fmla="*/ 254964 w 510187"/>
                <a:gd name="connsiteY16" fmla="*/ 79000 h 559418"/>
                <a:gd name="connsiteX17" fmla="*/ 254964 w 510187"/>
                <a:gd name="connsiteY17" fmla="*/ 0 h 559418"/>
                <a:gd name="connsiteX18" fmla="*/ 414834 w 510187"/>
                <a:gd name="connsiteY18" fmla="*/ 159612 h 559418"/>
                <a:gd name="connsiteX19" fmla="*/ 254964 w 510187"/>
                <a:gd name="connsiteY19" fmla="*/ 478835 h 559418"/>
                <a:gd name="connsiteX20" fmla="*/ 95093 w 510187"/>
                <a:gd name="connsiteY20" fmla="*/ 159612 h 559418"/>
                <a:gd name="connsiteX21" fmla="*/ 254964 w 510187"/>
                <a:gd name="connsiteY21" fmla="*/ 0 h 55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10187" h="559418">
                  <a:moveTo>
                    <a:pt x="130776" y="398252"/>
                  </a:moveTo>
                  <a:lnTo>
                    <a:pt x="180826" y="398252"/>
                  </a:lnTo>
                  <a:cubicBezTo>
                    <a:pt x="185669" y="404699"/>
                    <a:pt x="190513" y="412757"/>
                    <a:pt x="195356" y="420815"/>
                  </a:cubicBezTo>
                  <a:lnTo>
                    <a:pt x="140463" y="420815"/>
                  </a:lnTo>
                  <a:lnTo>
                    <a:pt x="48435" y="535243"/>
                  </a:lnTo>
                  <a:lnTo>
                    <a:pt x="461752" y="535243"/>
                  </a:lnTo>
                  <a:lnTo>
                    <a:pt x="369724" y="420815"/>
                  </a:lnTo>
                  <a:lnTo>
                    <a:pt x="316445" y="420815"/>
                  </a:lnTo>
                  <a:cubicBezTo>
                    <a:pt x="319674" y="412757"/>
                    <a:pt x="324518" y="404699"/>
                    <a:pt x="329361" y="398252"/>
                  </a:cubicBezTo>
                  <a:lnTo>
                    <a:pt x="381026" y="398252"/>
                  </a:lnTo>
                  <a:lnTo>
                    <a:pt x="510187" y="559418"/>
                  </a:lnTo>
                  <a:lnTo>
                    <a:pt x="0" y="559418"/>
                  </a:lnTo>
                  <a:close/>
                  <a:moveTo>
                    <a:pt x="254964" y="79000"/>
                  </a:moveTo>
                  <a:cubicBezTo>
                    <a:pt x="211363" y="79000"/>
                    <a:pt x="175836" y="116081"/>
                    <a:pt x="175836" y="159612"/>
                  </a:cubicBezTo>
                  <a:cubicBezTo>
                    <a:pt x="175836" y="203142"/>
                    <a:pt x="211363" y="238611"/>
                    <a:pt x="254964" y="238611"/>
                  </a:cubicBezTo>
                  <a:cubicBezTo>
                    <a:pt x="300179" y="238611"/>
                    <a:pt x="335706" y="203142"/>
                    <a:pt x="335706" y="159612"/>
                  </a:cubicBezTo>
                  <a:cubicBezTo>
                    <a:pt x="335706" y="116081"/>
                    <a:pt x="300179" y="79000"/>
                    <a:pt x="254964" y="79000"/>
                  </a:cubicBezTo>
                  <a:close/>
                  <a:moveTo>
                    <a:pt x="254964" y="0"/>
                  </a:moveTo>
                  <a:cubicBezTo>
                    <a:pt x="343781" y="0"/>
                    <a:pt x="414834" y="70939"/>
                    <a:pt x="414834" y="159612"/>
                  </a:cubicBezTo>
                  <a:cubicBezTo>
                    <a:pt x="414834" y="246673"/>
                    <a:pt x="254964" y="478835"/>
                    <a:pt x="254964" y="478835"/>
                  </a:cubicBezTo>
                  <a:cubicBezTo>
                    <a:pt x="254964" y="478835"/>
                    <a:pt x="95093" y="246673"/>
                    <a:pt x="95093" y="159612"/>
                  </a:cubicBezTo>
                  <a:cubicBezTo>
                    <a:pt x="95093" y="70939"/>
                    <a:pt x="167761" y="0"/>
                    <a:pt x="254964" y="0"/>
                  </a:cubicBezTo>
                  <a:close/>
                </a:path>
              </a:pathLst>
            </a:custGeom>
            <a:solidFill>
              <a:schemeClr val="bg1"/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</a:pPr>
              <a:endParaRPr sz="1976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027405" y="1595957"/>
            <a:ext cx="3028626" cy="781752"/>
            <a:chOff x="3624780" y="2412339"/>
            <a:chExt cx="3028626" cy="781752"/>
          </a:xfrm>
        </p:grpSpPr>
        <p:sp>
          <p:nvSpPr>
            <p:cNvPr id="14" name="文本框 13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624780" y="2750893"/>
              <a:ext cx="3028626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027405" y="3074535"/>
            <a:ext cx="3028626" cy="781752"/>
            <a:chOff x="3624780" y="2412339"/>
            <a:chExt cx="3028626" cy="781752"/>
          </a:xfrm>
        </p:grpSpPr>
        <p:sp>
          <p:nvSpPr>
            <p:cNvPr id="17" name="文本框 16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624780" y="2750893"/>
              <a:ext cx="3028626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027405" y="4553113"/>
            <a:ext cx="3028626" cy="781752"/>
            <a:chOff x="3624780" y="2412339"/>
            <a:chExt cx="3028626" cy="781752"/>
          </a:xfrm>
        </p:grpSpPr>
        <p:sp>
          <p:nvSpPr>
            <p:cNvPr id="20" name="文本框 19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624780" y="2750893"/>
              <a:ext cx="3028626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077111" y="1595957"/>
            <a:ext cx="3028626" cy="781752"/>
            <a:chOff x="3624780" y="2412339"/>
            <a:chExt cx="3028626" cy="781752"/>
          </a:xfrm>
        </p:grpSpPr>
        <p:sp>
          <p:nvSpPr>
            <p:cNvPr id="23" name="文本框 22"/>
            <p:cNvSpPr txBox="1"/>
            <p:nvPr/>
          </p:nvSpPr>
          <p:spPr>
            <a:xfrm>
              <a:off x="4519625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624780" y="2750893"/>
              <a:ext cx="3028626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077111" y="3074535"/>
            <a:ext cx="3028626" cy="781752"/>
            <a:chOff x="3624780" y="2412339"/>
            <a:chExt cx="3028626" cy="781752"/>
          </a:xfrm>
        </p:grpSpPr>
        <p:sp>
          <p:nvSpPr>
            <p:cNvPr id="26" name="文本框 25"/>
            <p:cNvSpPr txBox="1"/>
            <p:nvPr/>
          </p:nvSpPr>
          <p:spPr>
            <a:xfrm>
              <a:off x="4519625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624780" y="2750893"/>
              <a:ext cx="3028626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077111" y="4553113"/>
            <a:ext cx="3028626" cy="781752"/>
            <a:chOff x="3624780" y="2412339"/>
            <a:chExt cx="3028626" cy="781752"/>
          </a:xfrm>
        </p:grpSpPr>
        <p:sp>
          <p:nvSpPr>
            <p:cNvPr id="29" name="文本框 28"/>
            <p:cNvSpPr txBox="1"/>
            <p:nvPr/>
          </p:nvSpPr>
          <p:spPr>
            <a:xfrm>
              <a:off x="4519625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624780" y="2750893"/>
              <a:ext cx="3028626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38" name="矩形 37"/>
          <p:cNvSpPr/>
          <p:nvPr/>
        </p:nvSpPr>
        <p:spPr>
          <a:xfrm>
            <a:off x="1153513" y="292253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CC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241373726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işḻide"/>
          <p:cNvGrpSpPr/>
          <p:nvPr/>
        </p:nvGrpSpPr>
        <p:grpSpPr>
          <a:xfrm>
            <a:off x="2793999" y="1960611"/>
            <a:ext cx="6604001" cy="3276503"/>
            <a:chOff x="2896255" y="2209107"/>
            <a:chExt cx="7573233" cy="3757378"/>
          </a:xfrm>
        </p:grpSpPr>
        <p:sp>
          <p:nvSpPr>
            <p:cNvPr id="47" name="îslîde"/>
            <p:cNvSpPr/>
            <p:nvPr/>
          </p:nvSpPr>
          <p:spPr bwMode="auto">
            <a:xfrm rot="5400000">
              <a:off x="3444467" y="2304357"/>
              <a:ext cx="1381113" cy="1190615"/>
            </a:xfrm>
            <a:prstGeom prst="hexagon">
              <a:avLst/>
            </a:prstGeom>
            <a:solidFill>
              <a:srgbClr val="CC0000"/>
            </a:solidFill>
            <a:ln w="19050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200">
                <a:cs typeface="+mn-ea"/>
                <a:sym typeface="+mn-lt"/>
              </a:endParaRPr>
            </a:p>
          </p:txBody>
        </p:sp>
        <p:sp>
          <p:nvSpPr>
            <p:cNvPr id="48" name="îṣľïde"/>
            <p:cNvSpPr/>
            <p:nvPr/>
          </p:nvSpPr>
          <p:spPr bwMode="auto">
            <a:xfrm rot="5400000">
              <a:off x="2801006" y="3492489"/>
              <a:ext cx="1381113" cy="1190615"/>
            </a:xfrm>
            <a:prstGeom prst="hexagon">
              <a:avLst/>
            </a:prstGeom>
            <a:solidFill>
              <a:srgbClr val="CC0000"/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vert270" wrap="none" lIns="91440" tIns="45720" rIns="91440" bIns="45720" anchor="ctr" anchorCtr="1" forceAA="0" compatLnSpc="1">
              <a:prstTxWarp prst="textNoShape">
                <a:avLst/>
              </a:prstTxWarp>
              <a:norm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>
                  <a:solidFill>
                    <a:schemeClr val="bg1">
                      <a:lumMod val="100000"/>
                    </a:schemeClr>
                  </a:solidFill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49" name="îšḷíďè"/>
            <p:cNvSpPr/>
            <p:nvPr/>
          </p:nvSpPr>
          <p:spPr bwMode="auto">
            <a:xfrm rot="5400000">
              <a:off x="4087927" y="3492489"/>
              <a:ext cx="1381113" cy="1190615"/>
            </a:xfrm>
            <a:prstGeom prst="hexagon">
              <a:avLst/>
            </a:prstGeom>
            <a:solidFill>
              <a:schemeClr val="tx1">
                <a:lumMod val="65000"/>
                <a:lumOff val="3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200">
                <a:cs typeface="+mn-ea"/>
                <a:sym typeface="+mn-lt"/>
              </a:endParaRPr>
            </a:p>
          </p:txBody>
        </p:sp>
        <p:sp>
          <p:nvSpPr>
            <p:cNvPr id="50" name="ïṧľîḑè"/>
            <p:cNvSpPr/>
            <p:nvPr/>
          </p:nvSpPr>
          <p:spPr bwMode="auto">
            <a:xfrm rot="5400000">
              <a:off x="5374847" y="3492489"/>
              <a:ext cx="1381113" cy="1190615"/>
            </a:xfrm>
            <a:prstGeom prst="hexagon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90000"/>
                    <a:lumOff val="10000"/>
                  </a:schemeClr>
                </a:gs>
              </a:gsLst>
              <a:lin ang="5400000" scaled="1"/>
            </a:gradFill>
            <a:ln w="19050">
              <a:noFill/>
              <a:round/>
              <a:headEnd/>
              <a:tailEnd/>
            </a:ln>
          </p:spPr>
          <p:txBody>
            <a:bodyPr rot="0" spcFirstLastPara="0" vert="vert270" wrap="none" lIns="91440" tIns="45720" rIns="91440" bIns="45720" anchor="ctr" anchorCtr="1" forceAA="0" compatLnSpc="1">
              <a:prstTxWarp prst="textNoShape">
                <a:avLst/>
              </a:prstTxWarp>
              <a:norm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>
                  <a:solidFill>
                    <a:schemeClr val="bg1">
                      <a:lumMod val="100000"/>
                    </a:schemeClr>
                  </a:solidFill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51" name="îšḻiḑe"/>
            <p:cNvSpPr/>
            <p:nvPr/>
          </p:nvSpPr>
          <p:spPr bwMode="auto">
            <a:xfrm rot="5400000">
              <a:off x="6002879" y="4680621"/>
              <a:ext cx="1381113" cy="1190615"/>
            </a:xfrm>
            <a:prstGeom prst="hexagon">
              <a:avLst/>
            </a:prstGeom>
            <a:solidFill>
              <a:srgbClr val="CC0000"/>
            </a:solidFill>
            <a:ln w="19050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200">
                <a:cs typeface="+mn-ea"/>
                <a:sym typeface="+mn-lt"/>
              </a:endParaRPr>
            </a:p>
          </p:txBody>
        </p:sp>
        <p:sp>
          <p:nvSpPr>
            <p:cNvPr id="52" name="íśliḑé"/>
            <p:cNvSpPr/>
            <p:nvPr/>
          </p:nvSpPr>
          <p:spPr bwMode="auto">
            <a:xfrm rot="5400000">
              <a:off x="6002879" y="2304357"/>
              <a:ext cx="1381113" cy="1190615"/>
            </a:xfrm>
            <a:prstGeom prst="hexagon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90000"/>
                    <a:lumOff val="10000"/>
                  </a:schemeClr>
                </a:gs>
              </a:gsLst>
              <a:lin ang="5400000" scaled="1"/>
            </a:gradFill>
            <a:ln w="19050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200">
                <a:cs typeface="+mn-ea"/>
                <a:sym typeface="+mn-lt"/>
              </a:endParaRPr>
            </a:p>
          </p:txBody>
        </p:sp>
        <p:sp>
          <p:nvSpPr>
            <p:cNvPr id="53" name="ísḷïḍe"/>
            <p:cNvSpPr/>
            <p:nvPr/>
          </p:nvSpPr>
          <p:spPr bwMode="auto">
            <a:xfrm rot="5400000">
              <a:off x="7289799" y="4680621"/>
              <a:ext cx="1381113" cy="1190615"/>
            </a:xfrm>
            <a:prstGeom prst="hexagon">
              <a:avLst/>
            </a:prstGeom>
            <a:solidFill>
              <a:srgbClr val="CC0000"/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vert270" wrap="none" lIns="91440" tIns="45720" rIns="91440" bIns="45720" anchor="ctr" anchorCtr="1" forceAA="0" compatLnSpc="1">
              <a:prstTxWarp prst="textNoShape">
                <a:avLst/>
              </a:prstTxWarp>
              <a:norm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>
                  <a:solidFill>
                    <a:schemeClr val="bg1">
                      <a:lumMod val="100000"/>
                    </a:schemeClr>
                  </a:solidFill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54" name="i$ḻidé"/>
            <p:cNvSpPr/>
            <p:nvPr/>
          </p:nvSpPr>
          <p:spPr bwMode="auto">
            <a:xfrm rot="5400000">
              <a:off x="7896703" y="3492489"/>
              <a:ext cx="1381113" cy="1190615"/>
            </a:xfrm>
            <a:prstGeom prst="hexagon">
              <a:avLst/>
            </a:prstGeom>
            <a:solidFill>
              <a:schemeClr val="tx1">
                <a:lumMod val="65000"/>
                <a:lumOff val="3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200">
                <a:cs typeface="+mn-ea"/>
                <a:sym typeface="+mn-lt"/>
              </a:endParaRPr>
            </a:p>
          </p:txBody>
        </p:sp>
        <p:sp>
          <p:nvSpPr>
            <p:cNvPr id="55" name="iṥḻíḋe"/>
            <p:cNvSpPr/>
            <p:nvPr/>
          </p:nvSpPr>
          <p:spPr bwMode="auto">
            <a:xfrm rot="5400000">
              <a:off x="9183624" y="3492489"/>
              <a:ext cx="1381113" cy="1190615"/>
            </a:xfrm>
            <a:prstGeom prst="hexagon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90000"/>
                    <a:lumOff val="10000"/>
                  </a:schemeClr>
                </a:gs>
              </a:gsLst>
              <a:lin ang="5400000" scaled="1"/>
            </a:gradFill>
            <a:ln w="19050">
              <a:noFill/>
              <a:round/>
              <a:headEnd/>
              <a:tailEnd/>
            </a:ln>
          </p:spPr>
          <p:txBody>
            <a:bodyPr rot="0" spcFirstLastPara="0" vert="vert270" wrap="none" lIns="91440" tIns="45720" rIns="91440" bIns="45720" anchor="ctr" anchorCtr="1" forceAA="0" compatLnSpc="1">
              <a:prstTxWarp prst="textNoShape">
                <a:avLst/>
              </a:prstTxWarp>
              <a:norm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>
                  <a:solidFill>
                    <a:schemeClr val="bg1">
                      <a:lumMod val="100000"/>
                    </a:schemeClr>
                  </a:solidFill>
                  <a:cs typeface="+mn-ea"/>
                  <a:sym typeface="+mn-lt"/>
                </a:rPr>
                <a:t>04</a:t>
              </a:r>
            </a:p>
          </p:txBody>
        </p:sp>
        <p:sp>
          <p:nvSpPr>
            <p:cNvPr id="56" name="îşļïďe"/>
            <p:cNvSpPr/>
            <p:nvPr/>
          </p:nvSpPr>
          <p:spPr bwMode="auto">
            <a:xfrm rot="5400000">
              <a:off x="8552857" y="2304356"/>
              <a:ext cx="1381113" cy="1190615"/>
            </a:xfrm>
            <a:prstGeom prst="hexagon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90000"/>
                    <a:lumOff val="10000"/>
                  </a:schemeClr>
                </a:gs>
              </a:gsLst>
              <a:lin ang="5400000" scaled="1"/>
            </a:gradFill>
            <a:ln w="19050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200">
                <a:cs typeface="+mn-ea"/>
                <a:sym typeface="+mn-lt"/>
              </a:endParaRPr>
            </a:p>
          </p:txBody>
        </p:sp>
        <p:sp>
          <p:nvSpPr>
            <p:cNvPr id="57" name="iṥ1íḑê"/>
            <p:cNvSpPr>
              <a:spLocks noChangeAspect="1"/>
            </p:cNvSpPr>
            <p:nvPr/>
          </p:nvSpPr>
          <p:spPr bwMode="auto">
            <a:xfrm>
              <a:off x="6502909" y="2716959"/>
              <a:ext cx="381053" cy="365410"/>
            </a:xfrm>
            <a:custGeom>
              <a:avLst/>
              <a:gdLst>
                <a:gd name="T0" fmla="*/ 1759 w 1781"/>
                <a:gd name="T1" fmla="*/ 494 h 1708"/>
                <a:gd name="T2" fmla="*/ 1777 w 1781"/>
                <a:gd name="T3" fmla="*/ 565 h 1708"/>
                <a:gd name="T4" fmla="*/ 1703 w 1781"/>
                <a:gd name="T5" fmla="*/ 992 h 1708"/>
                <a:gd name="T6" fmla="*/ 1672 w 1781"/>
                <a:gd name="T7" fmla="*/ 1047 h 1708"/>
                <a:gd name="T8" fmla="*/ 1613 w 1781"/>
                <a:gd name="T9" fmla="*/ 1068 h 1708"/>
                <a:gd name="T10" fmla="*/ 528 w 1781"/>
                <a:gd name="T11" fmla="*/ 1068 h 1708"/>
                <a:gd name="T12" fmla="*/ 506 w 1781"/>
                <a:gd name="T13" fmla="*/ 1189 h 1708"/>
                <a:gd name="T14" fmla="*/ 1540 w 1781"/>
                <a:gd name="T15" fmla="*/ 1189 h 1708"/>
                <a:gd name="T16" fmla="*/ 1605 w 1781"/>
                <a:gd name="T17" fmla="*/ 1216 h 1708"/>
                <a:gd name="T18" fmla="*/ 1632 w 1781"/>
                <a:gd name="T19" fmla="*/ 1282 h 1708"/>
                <a:gd name="T20" fmla="*/ 1605 w 1781"/>
                <a:gd name="T21" fmla="*/ 1347 h 1708"/>
                <a:gd name="T22" fmla="*/ 1540 w 1781"/>
                <a:gd name="T23" fmla="*/ 1374 h 1708"/>
                <a:gd name="T24" fmla="*/ 396 w 1781"/>
                <a:gd name="T25" fmla="*/ 1374 h 1708"/>
                <a:gd name="T26" fmla="*/ 326 w 1781"/>
                <a:gd name="T27" fmla="*/ 1340 h 1708"/>
                <a:gd name="T28" fmla="*/ 304 w 1781"/>
                <a:gd name="T29" fmla="*/ 1264 h 1708"/>
                <a:gd name="T30" fmla="*/ 353 w 1781"/>
                <a:gd name="T31" fmla="*/ 998 h 1708"/>
                <a:gd name="T32" fmla="*/ 279 w 1781"/>
                <a:gd name="T33" fmla="*/ 249 h 1708"/>
                <a:gd name="T34" fmla="*/ 67 w 1781"/>
                <a:gd name="T35" fmla="*/ 183 h 1708"/>
                <a:gd name="T36" fmla="*/ 13 w 1781"/>
                <a:gd name="T37" fmla="*/ 138 h 1708"/>
                <a:gd name="T38" fmla="*/ 7 w 1781"/>
                <a:gd name="T39" fmla="*/ 67 h 1708"/>
                <a:gd name="T40" fmla="*/ 53 w 1781"/>
                <a:gd name="T41" fmla="*/ 13 h 1708"/>
                <a:gd name="T42" fmla="*/ 122 w 1781"/>
                <a:gd name="T43" fmla="*/ 7 h 1708"/>
                <a:gd name="T44" fmla="*/ 392 w 1781"/>
                <a:gd name="T45" fmla="*/ 93 h 1708"/>
                <a:gd name="T46" fmla="*/ 435 w 1781"/>
                <a:gd name="T47" fmla="*/ 122 h 1708"/>
                <a:gd name="T48" fmla="*/ 455 w 1781"/>
                <a:gd name="T49" fmla="*/ 171 h 1708"/>
                <a:gd name="T50" fmla="*/ 471 w 1781"/>
                <a:gd name="T51" fmla="*/ 320 h 1708"/>
                <a:gd name="T52" fmla="*/ 1697 w 1781"/>
                <a:gd name="T53" fmla="*/ 457 h 1708"/>
                <a:gd name="T54" fmla="*/ 1759 w 1781"/>
                <a:gd name="T55" fmla="*/ 494 h 1708"/>
                <a:gd name="T56" fmla="*/ 535 w 1781"/>
                <a:gd name="T57" fmla="*/ 1425 h 1708"/>
                <a:gd name="T58" fmla="*/ 635 w 1781"/>
                <a:gd name="T59" fmla="*/ 1466 h 1708"/>
                <a:gd name="T60" fmla="*/ 676 w 1781"/>
                <a:gd name="T61" fmla="*/ 1566 h 1708"/>
                <a:gd name="T62" fmla="*/ 635 w 1781"/>
                <a:gd name="T63" fmla="*/ 1666 h 1708"/>
                <a:gd name="T64" fmla="*/ 535 w 1781"/>
                <a:gd name="T65" fmla="*/ 1708 h 1708"/>
                <a:gd name="T66" fmla="*/ 436 w 1781"/>
                <a:gd name="T67" fmla="*/ 1666 h 1708"/>
                <a:gd name="T68" fmla="*/ 394 w 1781"/>
                <a:gd name="T69" fmla="*/ 1566 h 1708"/>
                <a:gd name="T70" fmla="*/ 436 w 1781"/>
                <a:gd name="T71" fmla="*/ 1466 h 1708"/>
                <a:gd name="T72" fmla="*/ 535 w 1781"/>
                <a:gd name="T73" fmla="*/ 1425 h 1708"/>
                <a:gd name="T74" fmla="*/ 1372 w 1781"/>
                <a:gd name="T75" fmla="*/ 1425 h 1708"/>
                <a:gd name="T76" fmla="*/ 1472 w 1781"/>
                <a:gd name="T77" fmla="*/ 1466 h 1708"/>
                <a:gd name="T78" fmla="*/ 1513 w 1781"/>
                <a:gd name="T79" fmla="*/ 1566 h 1708"/>
                <a:gd name="T80" fmla="*/ 1472 w 1781"/>
                <a:gd name="T81" fmla="*/ 1666 h 1708"/>
                <a:gd name="T82" fmla="*/ 1372 w 1781"/>
                <a:gd name="T83" fmla="*/ 1708 h 1708"/>
                <a:gd name="T84" fmla="*/ 1272 w 1781"/>
                <a:gd name="T85" fmla="*/ 1666 h 1708"/>
                <a:gd name="T86" fmla="*/ 1231 w 1781"/>
                <a:gd name="T87" fmla="*/ 1566 h 1708"/>
                <a:gd name="T88" fmla="*/ 1272 w 1781"/>
                <a:gd name="T89" fmla="*/ 1466 h 1708"/>
                <a:gd name="T90" fmla="*/ 1372 w 1781"/>
                <a:gd name="T91" fmla="*/ 1425 h 1708"/>
                <a:gd name="T92" fmla="*/ 1372 w 1781"/>
                <a:gd name="T93" fmla="*/ 1425 h 1708"/>
                <a:gd name="T94" fmla="*/ 1372 w 1781"/>
                <a:gd name="T95" fmla="*/ 1425 h 1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81" h="1708">
                  <a:moveTo>
                    <a:pt x="1759" y="494"/>
                  </a:moveTo>
                  <a:cubicBezTo>
                    <a:pt x="1775" y="514"/>
                    <a:pt x="1781" y="537"/>
                    <a:pt x="1777" y="565"/>
                  </a:cubicBezTo>
                  <a:cubicBezTo>
                    <a:pt x="1703" y="992"/>
                    <a:pt x="1703" y="992"/>
                    <a:pt x="1703" y="992"/>
                  </a:cubicBezTo>
                  <a:cubicBezTo>
                    <a:pt x="1700" y="1014"/>
                    <a:pt x="1690" y="1032"/>
                    <a:pt x="1672" y="1047"/>
                  </a:cubicBezTo>
                  <a:cubicBezTo>
                    <a:pt x="1655" y="1061"/>
                    <a:pt x="1635" y="1068"/>
                    <a:pt x="1613" y="1068"/>
                  </a:cubicBezTo>
                  <a:cubicBezTo>
                    <a:pt x="528" y="1068"/>
                    <a:pt x="528" y="1068"/>
                    <a:pt x="528" y="1068"/>
                  </a:cubicBezTo>
                  <a:cubicBezTo>
                    <a:pt x="506" y="1189"/>
                    <a:pt x="506" y="1189"/>
                    <a:pt x="506" y="1189"/>
                  </a:cubicBezTo>
                  <a:cubicBezTo>
                    <a:pt x="1540" y="1189"/>
                    <a:pt x="1540" y="1189"/>
                    <a:pt x="1540" y="1189"/>
                  </a:cubicBezTo>
                  <a:cubicBezTo>
                    <a:pt x="1565" y="1189"/>
                    <a:pt x="1586" y="1198"/>
                    <a:pt x="1605" y="1216"/>
                  </a:cubicBezTo>
                  <a:cubicBezTo>
                    <a:pt x="1623" y="1234"/>
                    <a:pt x="1632" y="1255"/>
                    <a:pt x="1632" y="1282"/>
                  </a:cubicBezTo>
                  <a:cubicBezTo>
                    <a:pt x="1632" y="1308"/>
                    <a:pt x="1623" y="1330"/>
                    <a:pt x="1605" y="1347"/>
                  </a:cubicBezTo>
                  <a:cubicBezTo>
                    <a:pt x="1586" y="1365"/>
                    <a:pt x="1565" y="1374"/>
                    <a:pt x="1540" y="1374"/>
                  </a:cubicBezTo>
                  <a:cubicBezTo>
                    <a:pt x="396" y="1374"/>
                    <a:pt x="396" y="1374"/>
                    <a:pt x="396" y="1374"/>
                  </a:cubicBezTo>
                  <a:cubicBezTo>
                    <a:pt x="369" y="1374"/>
                    <a:pt x="345" y="1362"/>
                    <a:pt x="326" y="1340"/>
                  </a:cubicBezTo>
                  <a:cubicBezTo>
                    <a:pt x="308" y="1318"/>
                    <a:pt x="300" y="1293"/>
                    <a:pt x="304" y="1264"/>
                  </a:cubicBezTo>
                  <a:cubicBezTo>
                    <a:pt x="353" y="998"/>
                    <a:pt x="353" y="998"/>
                    <a:pt x="353" y="998"/>
                  </a:cubicBezTo>
                  <a:cubicBezTo>
                    <a:pt x="279" y="249"/>
                    <a:pt x="279" y="249"/>
                    <a:pt x="279" y="249"/>
                  </a:cubicBezTo>
                  <a:cubicBezTo>
                    <a:pt x="67" y="183"/>
                    <a:pt x="67" y="183"/>
                    <a:pt x="67" y="183"/>
                  </a:cubicBezTo>
                  <a:cubicBezTo>
                    <a:pt x="43" y="175"/>
                    <a:pt x="25" y="160"/>
                    <a:pt x="13" y="138"/>
                  </a:cubicBezTo>
                  <a:cubicBezTo>
                    <a:pt x="2" y="116"/>
                    <a:pt x="0" y="92"/>
                    <a:pt x="7" y="67"/>
                  </a:cubicBezTo>
                  <a:cubicBezTo>
                    <a:pt x="14" y="43"/>
                    <a:pt x="30" y="25"/>
                    <a:pt x="53" y="13"/>
                  </a:cubicBezTo>
                  <a:cubicBezTo>
                    <a:pt x="76" y="2"/>
                    <a:pt x="99" y="0"/>
                    <a:pt x="122" y="7"/>
                  </a:cubicBezTo>
                  <a:cubicBezTo>
                    <a:pt x="392" y="93"/>
                    <a:pt x="392" y="93"/>
                    <a:pt x="392" y="93"/>
                  </a:cubicBezTo>
                  <a:cubicBezTo>
                    <a:pt x="409" y="98"/>
                    <a:pt x="423" y="108"/>
                    <a:pt x="435" y="122"/>
                  </a:cubicBezTo>
                  <a:cubicBezTo>
                    <a:pt x="446" y="137"/>
                    <a:pt x="452" y="153"/>
                    <a:pt x="455" y="171"/>
                  </a:cubicBezTo>
                  <a:cubicBezTo>
                    <a:pt x="471" y="320"/>
                    <a:pt x="471" y="320"/>
                    <a:pt x="471" y="320"/>
                  </a:cubicBezTo>
                  <a:cubicBezTo>
                    <a:pt x="1697" y="457"/>
                    <a:pt x="1697" y="457"/>
                    <a:pt x="1697" y="457"/>
                  </a:cubicBezTo>
                  <a:cubicBezTo>
                    <a:pt x="1724" y="461"/>
                    <a:pt x="1745" y="473"/>
                    <a:pt x="1759" y="494"/>
                  </a:cubicBezTo>
                  <a:close/>
                  <a:moveTo>
                    <a:pt x="535" y="1425"/>
                  </a:moveTo>
                  <a:cubicBezTo>
                    <a:pt x="575" y="1425"/>
                    <a:pt x="608" y="1438"/>
                    <a:pt x="635" y="1466"/>
                  </a:cubicBezTo>
                  <a:cubicBezTo>
                    <a:pt x="663" y="1493"/>
                    <a:pt x="676" y="1526"/>
                    <a:pt x="676" y="1566"/>
                  </a:cubicBezTo>
                  <a:cubicBezTo>
                    <a:pt x="676" y="1605"/>
                    <a:pt x="663" y="1638"/>
                    <a:pt x="635" y="1666"/>
                  </a:cubicBezTo>
                  <a:cubicBezTo>
                    <a:pt x="608" y="1694"/>
                    <a:pt x="575" y="1708"/>
                    <a:pt x="535" y="1708"/>
                  </a:cubicBezTo>
                  <a:cubicBezTo>
                    <a:pt x="496" y="1708"/>
                    <a:pt x="463" y="1694"/>
                    <a:pt x="436" y="1666"/>
                  </a:cubicBezTo>
                  <a:cubicBezTo>
                    <a:pt x="408" y="1638"/>
                    <a:pt x="394" y="1605"/>
                    <a:pt x="394" y="1566"/>
                  </a:cubicBezTo>
                  <a:cubicBezTo>
                    <a:pt x="394" y="1526"/>
                    <a:pt x="408" y="1493"/>
                    <a:pt x="436" y="1466"/>
                  </a:cubicBezTo>
                  <a:cubicBezTo>
                    <a:pt x="463" y="1438"/>
                    <a:pt x="496" y="1425"/>
                    <a:pt x="535" y="1425"/>
                  </a:cubicBezTo>
                  <a:close/>
                  <a:moveTo>
                    <a:pt x="1372" y="1425"/>
                  </a:moveTo>
                  <a:cubicBezTo>
                    <a:pt x="1411" y="1425"/>
                    <a:pt x="1444" y="1438"/>
                    <a:pt x="1472" y="1466"/>
                  </a:cubicBezTo>
                  <a:cubicBezTo>
                    <a:pt x="1499" y="1493"/>
                    <a:pt x="1513" y="1526"/>
                    <a:pt x="1513" y="1566"/>
                  </a:cubicBezTo>
                  <a:cubicBezTo>
                    <a:pt x="1513" y="1605"/>
                    <a:pt x="1499" y="1638"/>
                    <a:pt x="1472" y="1666"/>
                  </a:cubicBezTo>
                  <a:cubicBezTo>
                    <a:pt x="1444" y="1694"/>
                    <a:pt x="1411" y="1708"/>
                    <a:pt x="1372" y="1708"/>
                  </a:cubicBezTo>
                  <a:cubicBezTo>
                    <a:pt x="1332" y="1708"/>
                    <a:pt x="1299" y="1694"/>
                    <a:pt x="1272" y="1666"/>
                  </a:cubicBezTo>
                  <a:cubicBezTo>
                    <a:pt x="1244" y="1638"/>
                    <a:pt x="1231" y="1605"/>
                    <a:pt x="1231" y="1566"/>
                  </a:cubicBezTo>
                  <a:cubicBezTo>
                    <a:pt x="1231" y="1526"/>
                    <a:pt x="1244" y="1493"/>
                    <a:pt x="1272" y="1466"/>
                  </a:cubicBezTo>
                  <a:cubicBezTo>
                    <a:pt x="1299" y="1438"/>
                    <a:pt x="1332" y="1425"/>
                    <a:pt x="1372" y="1425"/>
                  </a:cubicBezTo>
                  <a:close/>
                  <a:moveTo>
                    <a:pt x="1372" y="1425"/>
                  </a:moveTo>
                  <a:cubicBezTo>
                    <a:pt x="1372" y="1425"/>
                    <a:pt x="1372" y="1425"/>
                    <a:pt x="1372" y="142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200">
                <a:cs typeface="+mn-ea"/>
                <a:sym typeface="+mn-lt"/>
              </a:endParaRPr>
            </a:p>
          </p:txBody>
        </p:sp>
        <p:sp>
          <p:nvSpPr>
            <p:cNvPr id="58" name="ïṩlidé"/>
            <p:cNvSpPr>
              <a:spLocks noChangeAspect="1"/>
            </p:cNvSpPr>
            <p:nvPr/>
          </p:nvSpPr>
          <p:spPr bwMode="auto">
            <a:xfrm>
              <a:off x="9052887" y="2709360"/>
              <a:ext cx="381053" cy="380606"/>
            </a:xfrm>
            <a:custGeom>
              <a:avLst/>
              <a:gdLst>
                <a:gd name="T0" fmla="*/ 329 w 358"/>
                <a:gd name="T1" fmla="*/ 30 h 358"/>
                <a:gd name="T2" fmla="*/ 15 w 358"/>
                <a:gd name="T3" fmla="*/ 30 h 358"/>
                <a:gd name="T4" fmla="*/ 15 w 358"/>
                <a:gd name="T5" fmla="*/ 0 h 358"/>
                <a:gd name="T6" fmla="*/ 329 w 358"/>
                <a:gd name="T7" fmla="*/ 0 h 358"/>
                <a:gd name="T8" fmla="*/ 329 w 358"/>
                <a:gd name="T9" fmla="*/ 30 h 358"/>
                <a:gd name="T10" fmla="*/ 336 w 358"/>
                <a:gd name="T11" fmla="*/ 180 h 358"/>
                <a:gd name="T12" fmla="*/ 343 w 358"/>
                <a:gd name="T13" fmla="*/ 179 h 358"/>
                <a:gd name="T14" fmla="*/ 343 w 358"/>
                <a:gd name="T15" fmla="*/ 358 h 358"/>
                <a:gd name="T16" fmla="*/ 299 w 358"/>
                <a:gd name="T17" fmla="*/ 358 h 358"/>
                <a:gd name="T18" fmla="*/ 299 w 358"/>
                <a:gd name="T19" fmla="*/ 209 h 358"/>
                <a:gd name="T20" fmla="*/ 209 w 358"/>
                <a:gd name="T21" fmla="*/ 209 h 358"/>
                <a:gd name="T22" fmla="*/ 209 w 358"/>
                <a:gd name="T23" fmla="*/ 358 h 358"/>
                <a:gd name="T24" fmla="*/ 15 w 358"/>
                <a:gd name="T25" fmla="*/ 358 h 358"/>
                <a:gd name="T26" fmla="*/ 15 w 358"/>
                <a:gd name="T27" fmla="*/ 179 h 358"/>
                <a:gd name="T28" fmla="*/ 22 w 358"/>
                <a:gd name="T29" fmla="*/ 180 h 358"/>
                <a:gd name="T30" fmla="*/ 62 w 358"/>
                <a:gd name="T31" fmla="*/ 157 h 358"/>
                <a:gd name="T32" fmla="*/ 101 w 358"/>
                <a:gd name="T33" fmla="*/ 180 h 358"/>
                <a:gd name="T34" fmla="*/ 140 w 358"/>
                <a:gd name="T35" fmla="*/ 157 h 358"/>
                <a:gd name="T36" fmla="*/ 179 w 358"/>
                <a:gd name="T37" fmla="*/ 180 h 358"/>
                <a:gd name="T38" fmla="*/ 218 w 358"/>
                <a:gd name="T39" fmla="*/ 157 h 358"/>
                <a:gd name="T40" fmla="*/ 258 w 358"/>
                <a:gd name="T41" fmla="*/ 180 h 358"/>
                <a:gd name="T42" fmla="*/ 297 w 358"/>
                <a:gd name="T43" fmla="*/ 157 h 358"/>
                <a:gd name="T44" fmla="*/ 336 w 358"/>
                <a:gd name="T45" fmla="*/ 180 h 358"/>
                <a:gd name="T46" fmla="*/ 164 w 358"/>
                <a:gd name="T47" fmla="*/ 209 h 358"/>
                <a:gd name="T48" fmla="*/ 60 w 358"/>
                <a:gd name="T49" fmla="*/ 209 h 358"/>
                <a:gd name="T50" fmla="*/ 60 w 358"/>
                <a:gd name="T51" fmla="*/ 299 h 358"/>
                <a:gd name="T52" fmla="*/ 164 w 358"/>
                <a:gd name="T53" fmla="*/ 299 h 358"/>
                <a:gd name="T54" fmla="*/ 164 w 358"/>
                <a:gd name="T55" fmla="*/ 209 h 358"/>
                <a:gd name="T56" fmla="*/ 329 w 358"/>
                <a:gd name="T57" fmla="*/ 45 h 358"/>
                <a:gd name="T58" fmla="*/ 15 w 358"/>
                <a:gd name="T59" fmla="*/ 45 h 358"/>
                <a:gd name="T60" fmla="*/ 0 w 358"/>
                <a:gd name="T61" fmla="*/ 142 h 358"/>
                <a:gd name="T62" fmla="*/ 22 w 358"/>
                <a:gd name="T63" fmla="*/ 164 h 358"/>
                <a:gd name="T64" fmla="*/ 45 w 358"/>
                <a:gd name="T65" fmla="*/ 142 h 358"/>
                <a:gd name="T66" fmla="*/ 45 w 358"/>
                <a:gd name="T67" fmla="*/ 75 h 358"/>
                <a:gd name="T68" fmla="*/ 78 w 358"/>
                <a:gd name="T69" fmla="*/ 75 h 358"/>
                <a:gd name="T70" fmla="*/ 78 w 358"/>
                <a:gd name="T71" fmla="*/ 142 h 358"/>
                <a:gd name="T72" fmla="*/ 101 w 358"/>
                <a:gd name="T73" fmla="*/ 164 h 358"/>
                <a:gd name="T74" fmla="*/ 123 w 358"/>
                <a:gd name="T75" fmla="*/ 142 h 358"/>
                <a:gd name="T76" fmla="*/ 123 w 358"/>
                <a:gd name="T77" fmla="*/ 75 h 358"/>
                <a:gd name="T78" fmla="*/ 157 w 358"/>
                <a:gd name="T79" fmla="*/ 75 h 358"/>
                <a:gd name="T80" fmla="*/ 157 w 358"/>
                <a:gd name="T81" fmla="*/ 142 h 358"/>
                <a:gd name="T82" fmla="*/ 179 w 358"/>
                <a:gd name="T83" fmla="*/ 164 h 358"/>
                <a:gd name="T84" fmla="*/ 202 w 358"/>
                <a:gd name="T85" fmla="*/ 142 h 358"/>
                <a:gd name="T86" fmla="*/ 202 w 358"/>
                <a:gd name="T87" fmla="*/ 75 h 358"/>
                <a:gd name="T88" fmla="*/ 235 w 358"/>
                <a:gd name="T89" fmla="*/ 75 h 358"/>
                <a:gd name="T90" fmla="*/ 235 w 358"/>
                <a:gd name="T91" fmla="*/ 142 h 358"/>
                <a:gd name="T92" fmla="*/ 258 w 358"/>
                <a:gd name="T93" fmla="*/ 164 h 358"/>
                <a:gd name="T94" fmla="*/ 280 w 358"/>
                <a:gd name="T95" fmla="*/ 142 h 358"/>
                <a:gd name="T96" fmla="*/ 280 w 358"/>
                <a:gd name="T97" fmla="*/ 75 h 358"/>
                <a:gd name="T98" fmla="*/ 314 w 358"/>
                <a:gd name="T99" fmla="*/ 75 h 358"/>
                <a:gd name="T100" fmla="*/ 314 w 358"/>
                <a:gd name="T101" fmla="*/ 142 h 358"/>
                <a:gd name="T102" fmla="*/ 336 w 358"/>
                <a:gd name="T103" fmla="*/ 164 h 358"/>
                <a:gd name="T104" fmla="*/ 358 w 358"/>
                <a:gd name="T105" fmla="*/ 142 h 358"/>
                <a:gd name="T106" fmla="*/ 329 w 358"/>
                <a:gd name="T107" fmla="*/ 45 h 358"/>
                <a:gd name="T108" fmla="*/ 329 w 358"/>
                <a:gd name="T109" fmla="*/ 45 h 358"/>
                <a:gd name="T110" fmla="*/ 329 w 358"/>
                <a:gd name="T111" fmla="*/ 45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8" h="358">
                  <a:moveTo>
                    <a:pt x="329" y="30"/>
                  </a:moveTo>
                  <a:cubicBezTo>
                    <a:pt x="15" y="30"/>
                    <a:pt x="15" y="30"/>
                    <a:pt x="15" y="3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329" y="0"/>
                    <a:pt x="329" y="0"/>
                    <a:pt x="329" y="0"/>
                  </a:cubicBezTo>
                  <a:lnTo>
                    <a:pt x="329" y="30"/>
                  </a:lnTo>
                  <a:close/>
                  <a:moveTo>
                    <a:pt x="336" y="180"/>
                  </a:moveTo>
                  <a:cubicBezTo>
                    <a:pt x="339" y="180"/>
                    <a:pt x="341" y="180"/>
                    <a:pt x="343" y="179"/>
                  </a:cubicBezTo>
                  <a:cubicBezTo>
                    <a:pt x="343" y="358"/>
                    <a:pt x="343" y="358"/>
                    <a:pt x="343" y="358"/>
                  </a:cubicBezTo>
                  <a:cubicBezTo>
                    <a:pt x="299" y="358"/>
                    <a:pt x="299" y="358"/>
                    <a:pt x="299" y="358"/>
                  </a:cubicBezTo>
                  <a:cubicBezTo>
                    <a:pt x="299" y="209"/>
                    <a:pt x="299" y="209"/>
                    <a:pt x="299" y="209"/>
                  </a:cubicBezTo>
                  <a:cubicBezTo>
                    <a:pt x="209" y="209"/>
                    <a:pt x="209" y="209"/>
                    <a:pt x="209" y="209"/>
                  </a:cubicBezTo>
                  <a:cubicBezTo>
                    <a:pt x="209" y="358"/>
                    <a:pt x="209" y="358"/>
                    <a:pt x="209" y="358"/>
                  </a:cubicBezTo>
                  <a:cubicBezTo>
                    <a:pt x="15" y="358"/>
                    <a:pt x="15" y="358"/>
                    <a:pt x="15" y="358"/>
                  </a:cubicBezTo>
                  <a:cubicBezTo>
                    <a:pt x="15" y="179"/>
                    <a:pt x="15" y="179"/>
                    <a:pt x="15" y="179"/>
                  </a:cubicBezTo>
                  <a:cubicBezTo>
                    <a:pt x="17" y="180"/>
                    <a:pt x="20" y="180"/>
                    <a:pt x="22" y="180"/>
                  </a:cubicBezTo>
                  <a:cubicBezTo>
                    <a:pt x="39" y="180"/>
                    <a:pt x="54" y="171"/>
                    <a:pt x="62" y="157"/>
                  </a:cubicBezTo>
                  <a:cubicBezTo>
                    <a:pt x="69" y="171"/>
                    <a:pt x="84" y="180"/>
                    <a:pt x="101" y="180"/>
                  </a:cubicBezTo>
                  <a:cubicBezTo>
                    <a:pt x="118" y="180"/>
                    <a:pt x="132" y="171"/>
                    <a:pt x="140" y="157"/>
                  </a:cubicBezTo>
                  <a:cubicBezTo>
                    <a:pt x="148" y="171"/>
                    <a:pt x="162" y="180"/>
                    <a:pt x="179" y="180"/>
                  </a:cubicBezTo>
                  <a:cubicBezTo>
                    <a:pt x="196" y="180"/>
                    <a:pt x="211" y="171"/>
                    <a:pt x="218" y="157"/>
                  </a:cubicBezTo>
                  <a:cubicBezTo>
                    <a:pt x="226" y="171"/>
                    <a:pt x="241" y="180"/>
                    <a:pt x="258" y="180"/>
                  </a:cubicBezTo>
                  <a:cubicBezTo>
                    <a:pt x="274" y="180"/>
                    <a:pt x="289" y="171"/>
                    <a:pt x="297" y="157"/>
                  </a:cubicBezTo>
                  <a:cubicBezTo>
                    <a:pt x="304" y="171"/>
                    <a:pt x="319" y="180"/>
                    <a:pt x="336" y="180"/>
                  </a:cubicBezTo>
                  <a:close/>
                  <a:moveTo>
                    <a:pt x="164" y="209"/>
                  </a:moveTo>
                  <a:cubicBezTo>
                    <a:pt x="60" y="209"/>
                    <a:pt x="60" y="209"/>
                    <a:pt x="60" y="209"/>
                  </a:cubicBezTo>
                  <a:cubicBezTo>
                    <a:pt x="60" y="299"/>
                    <a:pt x="60" y="299"/>
                    <a:pt x="60" y="299"/>
                  </a:cubicBezTo>
                  <a:cubicBezTo>
                    <a:pt x="164" y="299"/>
                    <a:pt x="164" y="299"/>
                    <a:pt x="164" y="299"/>
                  </a:cubicBezTo>
                  <a:lnTo>
                    <a:pt x="164" y="209"/>
                  </a:lnTo>
                  <a:close/>
                  <a:moveTo>
                    <a:pt x="329" y="45"/>
                  </a:moveTo>
                  <a:cubicBezTo>
                    <a:pt x="15" y="45"/>
                    <a:pt x="15" y="45"/>
                    <a:pt x="15" y="45"/>
                  </a:cubicBezTo>
                  <a:cubicBezTo>
                    <a:pt x="15" y="45"/>
                    <a:pt x="0" y="139"/>
                    <a:pt x="0" y="142"/>
                  </a:cubicBezTo>
                  <a:cubicBezTo>
                    <a:pt x="0" y="154"/>
                    <a:pt x="10" y="164"/>
                    <a:pt x="22" y="164"/>
                  </a:cubicBezTo>
                  <a:cubicBezTo>
                    <a:pt x="35" y="164"/>
                    <a:pt x="45" y="154"/>
                    <a:pt x="45" y="142"/>
                  </a:cubicBezTo>
                  <a:cubicBezTo>
                    <a:pt x="45" y="75"/>
                    <a:pt x="45" y="75"/>
                    <a:pt x="45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54"/>
                    <a:pt x="88" y="164"/>
                    <a:pt x="101" y="164"/>
                  </a:cubicBezTo>
                  <a:cubicBezTo>
                    <a:pt x="113" y="164"/>
                    <a:pt x="123" y="154"/>
                    <a:pt x="123" y="142"/>
                  </a:cubicBezTo>
                  <a:cubicBezTo>
                    <a:pt x="123" y="75"/>
                    <a:pt x="123" y="75"/>
                    <a:pt x="123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142"/>
                    <a:pt x="157" y="142"/>
                    <a:pt x="157" y="142"/>
                  </a:cubicBezTo>
                  <a:cubicBezTo>
                    <a:pt x="157" y="154"/>
                    <a:pt x="167" y="164"/>
                    <a:pt x="179" y="164"/>
                  </a:cubicBezTo>
                  <a:cubicBezTo>
                    <a:pt x="192" y="164"/>
                    <a:pt x="202" y="154"/>
                    <a:pt x="202" y="142"/>
                  </a:cubicBezTo>
                  <a:cubicBezTo>
                    <a:pt x="202" y="75"/>
                    <a:pt x="202" y="75"/>
                    <a:pt x="202" y="75"/>
                  </a:cubicBezTo>
                  <a:cubicBezTo>
                    <a:pt x="235" y="75"/>
                    <a:pt x="235" y="75"/>
                    <a:pt x="235" y="75"/>
                  </a:cubicBezTo>
                  <a:cubicBezTo>
                    <a:pt x="235" y="142"/>
                    <a:pt x="235" y="142"/>
                    <a:pt x="235" y="142"/>
                  </a:cubicBezTo>
                  <a:cubicBezTo>
                    <a:pt x="235" y="154"/>
                    <a:pt x="245" y="164"/>
                    <a:pt x="258" y="164"/>
                  </a:cubicBezTo>
                  <a:cubicBezTo>
                    <a:pt x="270" y="164"/>
                    <a:pt x="280" y="154"/>
                    <a:pt x="280" y="142"/>
                  </a:cubicBezTo>
                  <a:cubicBezTo>
                    <a:pt x="280" y="75"/>
                    <a:pt x="280" y="75"/>
                    <a:pt x="280" y="75"/>
                  </a:cubicBezTo>
                  <a:cubicBezTo>
                    <a:pt x="314" y="75"/>
                    <a:pt x="314" y="75"/>
                    <a:pt x="314" y="75"/>
                  </a:cubicBezTo>
                  <a:cubicBezTo>
                    <a:pt x="314" y="142"/>
                    <a:pt x="314" y="142"/>
                    <a:pt x="314" y="142"/>
                  </a:cubicBezTo>
                  <a:cubicBezTo>
                    <a:pt x="314" y="154"/>
                    <a:pt x="324" y="164"/>
                    <a:pt x="336" y="164"/>
                  </a:cubicBezTo>
                  <a:cubicBezTo>
                    <a:pt x="348" y="164"/>
                    <a:pt x="358" y="154"/>
                    <a:pt x="358" y="142"/>
                  </a:cubicBezTo>
                  <a:cubicBezTo>
                    <a:pt x="358" y="139"/>
                    <a:pt x="329" y="45"/>
                    <a:pt x="329" y="45"/>
                  </a:cubicBezTo>
                  <a:close/>
                  <a:moveTo>
                    <a:pt x="329" y="45"/>
                  </a:moveTo>
                  <a:cubicBezTo>
                    <a:pt x="329" y="45"/>
                    <a:pt x="329" y="45"/>
                    <a:pt x="329" y="4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200">
                <a:cs typeface="+mn-ea"/>
                <a:sym typeface="+mn-lt"/>
              </a:endParaRPr>
            </a:p>
          </p:txBody>
        </p:sp>
        <p:sp>
          <p:nvSpPr>
            <p:cNvPr id="59" name="îşliḑè"/>
            <p:cNvSpPr>
              <a:spLocks noChangeAspect="1"/>
            </p:cNvSpPr>
            <p:nvPr/>
          </p:nvSpPr>
          <p:spPr bwMode="auto">
            <a:xfrm>
              <a:off x="8399516" y="3897270"/>
              <a:ext cx="375486" cy="381053"/>
            </a:xfrm>
            <a:custGeom>
              <a:avLst/>
              <a:gdLst>
                <a:gd name="T0" fmla="*/ 269 w 311"/>
                <a:gd name="T1" fmla="*/ 85 h 316"/>
                <a:gd name="T2" fmla="*/ 263 w 311"/>
                <a:gd name="T3" fmla="*/ 78 h 316"/>
                <a:gd name="T4" fmla="*/ 211 w 311"/>
                <a:gd name="T5" fmla="*/ 78 h 316"/>
                <a:gd name="T6" fmla="*/ 211 w 311"/>
                <a:gd name="T7" fmla="*/ 61 h 316"/>
                <a:gd name="T8" fmla="*/ 150 w 311"/>
                <a:gd name="T9" fmla="*/ 0 h 316"/>
                <a:gd name="T10" fmla="*/ 89 w 311"/>
                <a:gd name="T11" fmla="*/ 61 h 316"/>
                <a:gd name="T12" fmla="*/ 89 w 311"/>
                <a:gd name="T13" fmla="*/ 78 h 316"/>
                <a:gd name="T14" fmla="*/ 45 w 311"/>
                <a:gd name="T15" fmla="*/ 78 h 316"/>
                <a:gd name="T16" fmla="*/ 38 w 311"/>
                <a:gd name="T17" fmla="*/ 85 h 316"/>
                <a:gd name="T18" fmla="*/ 0 w 311"/>
                <a:gd name="T19" fmla="*/ 310 h 316"/>
                <a:gd name="T20" fmla="*/ 7 w 311"/>
                <a:gd name="T21" fmla="*/ 316 h 316"/>
                <a:gd name="T22" fmla="*/ 304 w 311"/>
                <a:gd name="T23" fmla="*/ 316 h 316"/>
                <a:gd name="T24" fmla="*/ 311 w 311"/>
                <a:gd name="T25" fmla="*/ 310 h 316"/>
                <a:gd name="T26" fmla="*/ 269 w 311"/>
                <a:gd name="T27" fmla="*/ 85 h 316"/>
                <a:gd name="T28" fmla="*/ 102 w 311"/>
                <a:gd name="T29" fmla="*/ 61 h 316"/>
                <a:gd name="T30" fmla="*/ 150 w 311"/>
                <a:gd name="T31" fmla="*/ 13 h 316"/>
                <a:gd name="T32" fmla="*/ 198 w 311"/>
                <a:gd name="T33" fmla="*/ 61 h 316"/>
                <a:gd name="T34" fmla="*/ 198 w 311"/>
                <a:gd name="T35" fmla="*/ 78 h 316"/>
                <a:gd name="T36" fmla="*/ 102 w 311"/>
                <a:gd name="T37" fmla="*/ 78 h 316"/>
                <a:gd name="T38" fmla="*/ 102 w 311"/>
                <a:gd name="T39" fmla="*/ 61 h 316"/>
                <a:gd name="T40" fmla="*/ 95 w 311"/>
                <a:gd name="T41" fmla="*/ 144 h 316"/>
                <a:gd name="T42" fmla="*/ 83 w 311"/>
                <a:gd name="T43" fmla="*/ 132 h 316"/>
                <a:gd name="T44" fmla="*/ 90 w 311"/>
                <a:gd name="T45" fmla="*/ 121 h 316"/>
                <a:gd name="T46" fmla="*/ 90 w 311"/>
                <a:gd name="T47" fmla="*/ 133 h 316"/>
                <a:gd name="T48" fmla="*/ 100 w 311"/>
                <a:gd name="T49" fmla="*/ 133 h 316"/>
                <a:gd name="T50" fmla="*/ 100 w 311"/>
                <a:gd name="T51" fmla="*/ 121 h 316"/>
                <a:gd name="T52" fmla="*/ 107 w 311"/>
                <a:gd name="T53" fmla="*/ 132 h 316"/>
                <a:gd name="T54" fmla="*/ 95 w 311"/>
                <a:gd name="T55" fmla="*/ 144 h 316"/>
                <a:gd name="T56" fmla="*/ 205 w 311"/>
                <a:gd name="T57" fmla="*/ 144 h 316"/>
                <a:gd name="T58" fmla="*/ 193 w 311"/>
                <a:gd name="T59" fmla="*/ 132 h 316"/>
                <a:gd name="T60" fmla="*/ 200 w 311"/>
                <a:gd name="T61" fmla="*/ 121 h 316"/>
                <a:gd name="T62" fmla="*/ 200 w 311"/>
                <a:gd name="T63" fmla="*/ 133 h 316"/>
                <a:gd name="T64" fmla="*/ 210 w 311"/>
                <a:gd name="T65" fmla="*/ 133 h 316"/>
                <a:gd name="T66" fmla="*/ 210 w 311"/>
                <a:gd name="T67" fmla="*/ 121 h 316"/>
                <a:gd name="T68" fmla="*/ 217 w 311"/>
                <a:gd name="T69" fmla="*/ 132 h 316"/>
                <a:gd name="T70" fmla="*/ 205 w 311"/>
                <a:gd name="T71" fmla="*/ 144 h 316"/>
                <a:gd name="T72" fmla="*/ 205 w 311"/>
                <a:gd name="T73" fmla="*/ 144 h 316"/>
                <a:gd name="T74" fmla="*/ 205 w 311"/>
                <a:gd name="T75" fmla="*/ 14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11" h="316">
                  <a:moveTo>
                    <a:pt x="269" y="85"/>
                  </a:moveTo>
                  <a:cubicBezTo>
                    <a:pt x="269" y="81"/>
                    <a:pt x="266" y="78"/>
                    <a:pt x="263" y="78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11" y="61"/>
                    <a:pt x="211" y="61"/>
                    <a:pt x="211" y="61"/>
                  </a:cubicBezTo>
                  <a:cubicBezTo>
                    <a:pt x="211" y="28"/>
                    <a:pt x="184" y="0"/>
                    <a:pt x="150" y="0"/>
                  </a:cubicBezTo>
                  <a:cubicBezTo>
                    <a:pt x="116" y="0"/>
                    <a:pt x="89" y="28"/>
                    <a:pt x="89" y="61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45" y="78"/>
                    <a:pt x="45" y="78"/>
                    <a:pt x="45" y="78"/>
                  </a:cubicBezTo>
                  <a:cubicBezTo>
                    <a:pt x="41" y="78"/>
                    <a:pt x="38" y="81"/>
                    <a:pt x="38" y="85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3"/>
                    <a:pt x="3" y="316"/>
                    <a:pt x="7" y="316"/>
                  </a:cubicBezTo>
                  <a:cubicBezTo>
                    <a:pt x="304" y="316"/>
                    <a:pt x="304" y="316"/>
                    <a:pt x="304" y="316"/>
                  </a:cubicBezTo>
                  <a:cubicBezTo>
                    <a:pt x="308" y="316"/>
                    <a:pt x="311" y="313"/>
                    <a:pt x="311" y="310"/>
                  </a:cubicBezTo>
                  <a:lnTo>
                    <a:pt x="269" y="85"/>
                  </a:lnTo>
                  <a:close/>
                  <a:moveTo>
                    <a:pt x="102" y="61"/>
                  </a:moveTo>
                  <a:cubicBezTo>
                    <a:pt x="102" y="35"/>
                    <a:pt x="124" y="13"/>
                    <a:pt x="150" y="13"/>
                  </a:cubicBezTo>
                  <a:cubicBezTo>
                    <a:pt x="176" y="13"/>
                    <a:pt x="198" y="35"/>
                    <a:pt x="198" y="61"/>
                  </a:cubicBezTo>
                  <a:cubicBezTo>
                    <a:pt x="198" y="78"/>
                    <a:pt x="198" y="78"/>
                    <a:pt x="198" y="78"/>
                  </a:cubicBezTo>
                  <a:cubicBezTo>
                    <a:pt x="102" y="78"/>
                    <a:pt x="102" y="78"/>
                    <a:pt x="102" y="78"/>
                  </a:cubicBezTo>
                  <a:lnTo>
                    <a:pt x="102" y="61"/>
                  </a:lnTo>
                  <a:close/>
                  <a:moveTo>
                    <a:pt x="95" y="144"/>
                  </a:moveTo>
                  <a:cubicBezTo>
                    <a:pt x="89" y="144"/>
                    <a:pt x="83" y="138"/>
                    <a:pt x="83" y="132"/>
                  </a:cubicBezTo>
                  <a:cubicBezTo>
                    <a:pt x="83" y="127"/>
                    <a:pt x="86" y="123"/>
                    <a:pt x="90" y="121"/>
                  </a:cubicBezTo>
                  <a:cubicBezTo>
                    <a:pt x="90" y="133"/>
                    <a:pt x="90" y="133"/>
                    <a:pt x="9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21"/>
                    <a:pt x="100" y="121"/>
                    <a:pt x="100" y="121"/>
                  </a:cubicBezTo>
                  <a:cubicBezTo>
                    <a:pt x="104" y="122"/>
                    <a:pt x="107" y="127"/>
                    <a:pt x="107" y="132"/>
                  </a:cubicBezTo>
                  <a:cubicBezTo>
                    <a:pt x="107" y="138"/>
                    <a:pt x="102" y="144"/>
                    <a:pt x="95" y="144"/>
                  </a:cubicBezTo>
                  <a:close/>
                  <a:moveTo>
                    <a:pt x="205" y="144"/>
                  </a:moveTo>
                  <a:cubicBezTo>
                    <a:pt x="199" y="144"/>
                    <a:pt x="193" y="138"/>
                    <a:pt x="193" y="132"/>
                  </a:cubicBezTo>
                  <a:cubicBezTo>
                    <a:pt x="193" y="127"/>
                    <a:pt x="196" y="123"/>
                    <a:pt x="200" y="121"/>
                  </a:cubicBezTo>
                  <a:cubicBezTo>
                    <a:pt x="200" y="133"/>
                    <a:pt x="200" y="133"/>
                    <a:pt x="200" y="133"/>
                  </a:cubicBezTo>
                  <a:cubicBezTo>
                    <a:pt x="210" y="133"/>
                    <a:pt x="210" y="133"/>
                    <a:pt x="210" y="133"/>
                  </a:cubicBezTo>
                  <a:cubicBezTo>
                    <a:pt x="210" y="121"/>
                    <a:pt x="210" y="121"/>
                    <a:pt x="210" y="121"/>
                  </a:cubicBezTo>
                  <a:cubicBezTo>
                    <a:pt x="214" y="122"/>
                    <a:pt x="217" y="127"/>
                    <a:pt x="217" y="132"/>
                  </a:cubicBezTo>
                  <a:cubicBezTo>
                    <a:pt x="217" y="138"/>
                    <a:pt x="212" y="144"/>
                    <a:pt x="205" y="144"/>
                  </a:cubicBezTo>
                  <a:close/>
                  <a:moveTo>
                    <a:pt x="205" y="144"/>
                  </a:moveTo>
                  <a:cubicBezTo>
                    <a:pt x="205" y="144"/>
                    <a:pt x="205" y="144"/>
                    <a:pt x="205" y="14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200">
                <a:cs typeface="+mn-ea"/>
                <a:sym typeface="+mn-lt"/>
              </a:endParaRPr>
            </a:p>
          </p:txBody>
        </p:sp>
        <p:sp>
          <p:nvSpPr>
            <p:cNvPr id="60" name="íŝḻíḓe"/>
            <p:cNvSpPr>
              <a:spLocks noChangeAspect="1"/>
            </p:cNvSpPr>
            <p:nvPr/>
          </p:nvSpPr>
          <p:spPr bwMode="auto">
            <a:xfrm>
              <a:off x="6502908" y="5119883"/>
              <a:ext cx="381053" cy="312089"/>
            </a:xfrm>
            <a:custGeom>
              <a:avLst/>
              <a:gdLst>
                <a:gd name="connsiteX0" fmla="*/ 374823 w 605522"/>
                <a:gd name="connsiteY0" fmla="*/ 232327 h 495934"/>
                <a:gd name="connsiteX1" fmla="*/ 328351 w 605522"/>
                <a:gd name="connsiteY1" fmla="*/ 278712 h 495934"/>
                <a:gd name="connsiteX2" fmla="*/ 374823 w 605522"/>
                <a:gd name="connsiteY2" fmla="*/ 325282 h 495934"/>
                <a:gd name="connsiteX3" fmla="*/ 421479 w 605522"/>
                <a:gd name="connsiteY3" fmla="*/ 278712 h 495934"/>
                <a:gd name="connsiteX4" fmla="*/ 374823 w 605522"/>
                <a:gd name="connsiteY4" fmla="*/ 232327 h 495934"/>
                <a:gd name="connsiteX5" fmla="*/ 374823 w 605522"/>
                <a:gd name="connsiteY5" fmla="*/ 202876 h 495934"/>
                <a:gd name="connsiteX6" fmla="*/ 450984 w 605522"/>
                <a:gd name="connsiteY6" fmla="*/ 278712 h 495934"/>
                <a:gd name="connsiteX7" fmla="*/ 374823 w 605522"/>
                <a:gd name="connsiteY7" fmla="*/ 354733 h 495934"/>
                <a:gd name="connsiteX8" fmla="*/ 298845 w 605522"/>
                <a:gd name="connsiteY8" fmla="*/ 278712 h 495934"/>
                <a:gd name="connsiteX9" fmla="*/ 374823 w 605522"/>
                <a:gd name="connsiteY9" fmla="*/ 202876 h 495934"/>
                <a:gd name="connsiteX10" fmla="*/ 374858 w 605522"/>
                <a:gd name="connsiteY10" fmla="*/ 175958 h 495934"/>
                <a:gd name="connsiteX11" fmla="*/ 271966 w 605522"/>
                <a:gd name="connsiteY11" fmla="*/ 278712 h 495934"/>
                <a:gd name="connsiteX12" fmla="*/ 374858 w 605522"/>
                <a:gd name="connsiteY12" fmla="*/ 381650 h 495934"/>
                <a:gd name="connsiteX13" fmla="*/ 477933 w 605522"/>
                <a:gd name="connsiteY13" fmla="*/ 278712 h 495934"/>
                <a:gd name="connsiteX14" fmla="*/ 374858 w 605522"/>
                <a:gd name="connsiteY14" fmla="*/ 175958 h 495934"/>
                <a:gd name="connsiteX15" fmla="*/ 91625 w 605522"/>
                <a:gd name="connsiteY15" fmla="*/ 169355 h 495934"/>
                <a:gd name="connsiteX16" fmla="*/ 91625 w 605522"/>
                <a:gd name="connsiteY16" fmla="*/ 203964 h 495934"/>
                <a:gd name="connsiteX17" fmla="*/ 165728 w 605522"/>
                <a:gd name="connsiteY17" fmla="*/ 203964 h 495934"/>
                <a:gd name="connsiteX18" fmla="*/ 165728 w 605522"/>
                <a:gd name="connsiteY18" fmla="*/ 169355 h 495934"/>
                <a:gd name="connsiteX19" fmla="*/ 374858 w 605522"/>
                <a:gd name="connsiteY19" fmla="*/ 146494 h 495934"/>
                <a:gd name="connsiteX20" fmla="*/ 507436 w 605522"/>
                <a:gd name="connsiteY20" fmla="*/ 278712 h 495934"/>
                <a:gd name="connsiteX21" fmla="*/ 374858 w 605522"/>
                <a:gd name="connsiteY21" fmla="*/ 411114 h 495934"/>
                <a:gd name="connsiteX22" fmla="*/ 242463 w 605522"/>
                <a:gd name="connsiteY22" fmla="*/ 278712 h 495934"/>
                <a:gd name="connsiteX23" fmla="*/ 374858 w 605522"/>
                <a:gd name="connsiteY23" fmla="*/ 146494 h 495934"/>
                <a:gd name="connsiteX24" fmla="*/ 91625 w 605522"/>
                <a:gd name="connsiteY24" fmla="*/ 144871 h 495934"/>
                <a:gd name="connsiteX25" fmla="*/ 165728 w 605522"/>
                <a:gd name="connsiteY25" fmla="*/ 144871 h 495934"/>
                <a:gd name="connsiteX26" fmla="*/ 190245 w 605522"/>
                <a:gd name="connsiteY26" fmla="*/ 169355 h 495934"/>
                <a:gd name="connsiteX27" fmla="*/ 190245 w 605522"/>
                <a:gd name="connsiteY27" fmla="*/ 203964 h 495934"/>
                <a:gd name="connsiteX28" fmla="*/ 165728 w 605522"/>
                <a:gd name="connsiteY28" fmla="*/ 228632 h 495934"/>
                <a:gd name="connsiteX29" fmla="*/ 91625 w 605522"/>
                <a:gd name="connsiteY29" fmla="*/ 228632 h 495934"/>
                <a:gd name="connsiteX30" fmla="*/ 67108 w 605522"/>
                <a:gd name="connsiteY30" fmla="*/ 203964 h 495934"/>
                <a:gd name="connsiteX31" fmla="*/ 67108 w 605522"/>
                <a:gd name="connsiteY31" fmla="*/ 169355 h 495934"/>
                <a:gd name="connsiteX32" fmla="*/ 91625 w 605522"/>
                <a:gd name="connsiteY32" fmla="*/ 144871 h 495934"/>
                <a:gd name="connsiteX33" fmla="*/ 55315 w 605522"/>
                <a:gd name="connsiteY33" fmla="*/ 98487 h 495934"/>
                <a:gd name="connsiteX34" fmla="*/ 36877 w 605522"/>
                <a:gd name="connsiteY34" fmla="*/ 116896 h 495934"/>
                <a:gd name="connsiteX35" fmla="*/ 36877 w 605522"/>
                <a:gd name="connsiteY35" fmla="*/ 440708 h 495934"/>
                <a:gd name="connsiteX36" fmla="*/ 55315 w 605522"/>
                <a:gd name="connsiteY36" fmla="*/ 459116 h 495934"/>
                <a:gd name="connsiteX37" fmla="*/ 550207 w 605522"/>
                <a:gd name="connsiteY37" fmla="*/ 459116 h 495934"/>
                <a:gd name="connsiteX38" fmla="*/ 568645 w 605522"/>
                <a:gd name="connsiteY38" fmla="*/ 440708 h 495934"/>
                <a:gd name="connsiteX39" fmla="*/ 568645 w 605522"/>
                <a:gd name="connsiteY39" fmla="*/ 116896 h 495934"/>
                <a:gd name="connsiteX40" fmla="*/ 550207 w 605522"/>
                <a:gd name="connsiteY40" fmla="*/ 98487 h 495934"/>
                <a:gd name="connsiteX41" fmla="*/ 406755 w 605522"/>
                <a:gd name="connsiteY41" fmla="*/ 36818 h 495934"/>
                <a:gd name="connsiteX42" fmla="*/ 406755 w 605522"/>
                <a:gd name="connsiteY42" fmla="*/ 59092 h 495934"/>
                <a:gd name="connsiteX43" fmla="*/ 488253 w 605522"/>
                <a:gd name="connsiteY43" fmla="*/ 59092 h 495934"/>
                <a:gd name="connsiteX44" fmla="*/ 488253 w 605522"/>
                <a:gd name="connsiteY44" fmla="*/ 36818 h 495934"/>
                <a:gd name="connsiteX45" fmla="*/ 400486 w 605522"/>
                <a:gd name="connsiteY45" fmla="*/ 0 h 495934"/>
                <a:gd name="connsiteX46" fmla="*/ 494338 w 605522"/>
                <a:gd name="connsiteY46" fmla="*/ 0 h 495934"/>
                <a:gd name="connsiteX47" fmla="*/ 525130 w 605522"/>
                <a:gd name="connsiteY47" fmla="*/ 30559 h 495934"/>
                <a:gd name="connsiteX48" fmla="*/ 525130 w 605522"/>
                <a:gd name="connsiteY48" fmla="*/ 61670 h 495934"/>
                <a:gd name="connsiteX49" fmla="*/ 550207 w 605522"/>
                <a:gd name="connsiteY49" fmla="*/ 61670 h 495934"/>
                <a:gd name="connsiteX50" fmla="*/ 605522 w 605522"/>
                <a:gd name="connsiteY50" fmla="*/ 116896 h 495934"/>
                <a:gd name="connsiteX51" fmla="*/ 605522 w 605522"/>
                <a:gd name="connsiteY51" fmla="*/ 440708 h 495934"/>
                <a:gd name="connsiteX52" fmla="*/ 550207 w 605522"/>
                <a:gd name="connsiteY52" fmla="*/ 495934 h 495934"/>
                <a:gd name="connsiteX53" fmla="*/ 55315 w 605522"/>
                <a:gd name="connsiteY53" fmla="*/ 495934 h 495934"/>
                <a:gd name="connsiteX54" fmla="*/ 0 w 605522"/>
                <a:gd name="connsiteY54" fmla="*/ 440708 h 495934"/>
                <a:gd name="connsiteX55" fmla="*/ 0 w 605522"/>
                <a:gd name="connsiteY55" fmla="*/ 116896 h 495934"/>
                <a:gd name="connsiteX56" fmla="*/ 55315 w 605522"/>
                <a:gd name="connsiteY56" fmla="*/ 61670 h 495934"/>
                <a:gd name="connsiteX57" fmla="*/ 369878 w 605522"/>
                <a:gd name="connsiteY57" fmla="*/ 61670 h 495934"/>
                <a:gd name="connsiteX58" fmla="*/ 369878 w 605522"/>
                <a:gd name="connsiteY58" fmla="*/ 30559 h 495934"/>
                <a:gd name="connsiteX59" fmla="*/ 400486 w 605522"/>
                <a:gd name="connsiteY59" fmla="*/ 0 h 495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05522" h="495934">
                  <a:moveTo>
                    <a:pt x="374823" y="232327"/>
                  </a:moveTo>
                  <a:cubicBezTo>
                    <a:pt x="349189" y="232327"/>
                    <a:pt x="328351" y="253127"/>
                    <a:pt x="328351" y="278712"/>
                  </a:cubicBezTo>
                  <a:cubicBezTo>
                    <a:pt x="328351" y="304482"/>
                    <a:pt x="349189" y="325282"/>
                    <a:pt x="374823" y="325282"/>
                  </a:cubicBezTo>
                  <a:cubicBezTo>
                    <a:pt x="400640" y="325282"/>
                    <a:pt x="421479" y="304482"/>
                    <a:pt x="421479" y="278712"/>
                  </a:cubicBezTo>
                  <a:cubicBezTo>
                    <a:pt x="421479" y="253127"/>
                    <a:pt x="400640" y="232327"/>
                    <a:pt x="374823" y="232327"/>
                  </a:cubicBezTo>
                  <a:close/>
                  <a:moveTo>
                    <a:pt x="374823" y="202876"/>
                  </a:moveTo>
                  <a:cubicBezTo>
                    <a:pt x="416868" y="202876"/>
                    <a:pt x="450984" y="236929"/>
                    <a:pt x="450984" y="278712"/>
                  </a:cubicBezTo>
                  <a:cubicBezTo>
                    <a:pt x="450984" y="320680"/>
                    <a:pt x="416868" y="354733"/>
                    <a:pt x="374823" y="354733"/>
                  </a:cubicBezTo>
                  <a:cubicBezTo>
                    <a:pt x="332961" y="354733"/>
                    <a:pt x="298845" y="320680"/>
                    <a:pt x="298845" y="278712"/>
                  </a:cubicBezTo>
                  <a:cubicBezTo>
                    <a:pt x="298845" y="236929"/>
                    <a:pt x="332961" y="202876"/>
                    <a:pt x="374823" y="202876"/>
                  </a:cubicBezTo>
                  <a:close/>
                  <a:moveTo>
                    <a:pt x="374858" y="175958"/>
                  </a:moveTo>
                  <a:cubicBezTo>
                    <a:pt x="318064" y="175958"/>
                    <a:pt x="271966" y="221995"/>
                    <a:pt x="271966" y="278712"/>
                  </a:cubicBezTo>
                  <a:cubicBezTo>
                    <a:pt x="271966" y="335614"/>
                    <a:pt x="318064" y="381650"/>
                    <a:pt x="374858" y="381650"/>
                  </a:cubicBezTo>
                  <a:cubicBezTo>
                    <a:pt x="431651" y="381650"/>
                    <a:pt x="477933" y="335614"/>
                    <a:pt x="477933" y="278712"/>
                  </a:cubicBezTo>
                  <a:cubicBezTo>
                    <a:pt x="477933" y="221995"/>
                    <a:pt x="431651" y="175958"/>
                    <a:pt x="374858" y="175958"/>
                  </a:cubicBezTo>
                  <a:close/>
                  <a:moveTo>
                    <a:pt x="91625" y="169355"/>
                  </a:moveTo>
                  <a:lnTo>
                    <a:pt x="91625" y="203964"/>
                  </a:lnTo>
                  <a:lnTo>
                    <a:pt x="165728" y="203964"/>
                  </a:lnTo>
                  <a:lnTo>
                    <a:pt x="165728" y="169355"/>
                  </a:lnTo>
                  <a:close/>
                  <a:moveTo>
                    <a:pt x="374858" y="146494"/>
                  </a:moveTo>
                  <a:cubicBezTo>
                    <a:pt x="448062" y="146494"/>
                    <a:pt x="507436" y="205790"/>
                    <a:pt x="507436" y="278712"/>
                  </a:cubicBezTo>
                  <a:cubicBezTo>
                    <a:pt x="507436" y="351819"/>
                    <a:pt x="448062" y="411114"/>
                    <a:pt x="374858" y="411114"/>
                  </a:cubicBezTo>
                  <a:cubicBezTo>
                    <a:pt x="301838" y="411114"/>
                    <a:pt x="242463" y="351819"/>
                    <a:pt x="242463" y="278712"/>
                  </a:cubicBezTo>
                  <a:cubicBezTo>
                    <a:pt x="242463" y="205790"/>
                    <a:pt x="301838" y="146494"/>
                    <a:pt x="374858" y="146494"/>
                  </a:cubicBezTo>
                  <a:close/>
                  <a:moveTo>
                    <a:pt x="91625" y="144871"/>
                  </a:moveTo>
                  <a:lnTo>
                    <a:pt x="165728" y="144871"/>
                  </a:lnTo>
                  <a:cubicBezTo>
                    <a:pt x="179369" y="144871"/>
                    <a:pt x="190245" y="155916"/>
                    <a:pt x="190245" y="169355"/>
                  </a:cubicBezTo>
                  <a:lnTo>
                    <a:pt x="190245" y="203964"/>
                  </a:lnTo>
                  <a:cubicBezTo>
                    <a:pt x="190245" y="217587"/>
                    <a:pt x="179369" y="228632"/>
                    <a:pt x="165728" y="228632"/>
                  </a:cubicBezTo>
                  <a:lnTo>
                    <a:pt x="91625" y="228632"/>
                  </a:lnTo>
                  <a:cubicBezTo>
                    <a:pt x="77984" y="228632"/>
                    <a:pt x="67108" y="217587"/>
                    <a:pt x="67108" y="203964"/>
                  </a:cubicBezTo>
                  <a:lnTo>
                    <a:pt x="67108" y="169355"/>
                  </a:lnTo>
                  <a:cubicBezTo>
                    <a:pt x="67108" y="155916"/>
                    <a:pt x="77984" y="144871"/>
                    <a:pt x="91625" y="144871"/>
                  </a:cubicBezTo>
                  <a:close/>
                  <a:moveTo>
                    <a:pt x="55315" y="98487"/>
                  </a:moveTo>
                  <a:cubicBezTo>
                    <a:pt x="45174" y="98487"/>
                    <a:pt x="36877" y="106771"/>
                    <a:pt x="36877" y="116896"/>
                  </a:cubicBezTo>
                  <a:lnTo>
                    <a:pt x="36877" y="440708"/>
                  </a:lnTo>
                  <a:cubicBezTo>
                    <a:pt x="36877" y="450832"/>
                    <a:pt x="45174" y="459116"/>
                    <a:pt x="55315" y="459116"/>
                  </a:cubicBezTo>
                  <a:lnTo>
                    <a:pt x="550207" y="459116"/>
                  </a:lnTo>
                  <a:cubicBezTo>
                    <a:pt x="560348" y="459116"/>
                    <a:pt x="568645" y="450832"/>
                    <a:pt x="568645" y="440708"/>
                  </a:cubicBezTo>
                  <a:lnTo>
                    <a:pt x="568645" y="116896"/>
                  </a:lnTo>
                  <a:cubicBezTo>
                    <a:pt x="568645" y="106771"/>
                    <a:pt x="560348" y="98487"/>
                    <a:pt x="550207" y="98487"/>
                  </a:cubicBezTo>
                  <a:close/>
                  <a:moveTo>
                    <a:pt x="406755" y="36818"/>
                  </a:moveTo>
                  <a:lnTo>
                    <a:pt x="406755" y="59092"/>
                  </a:lnTo>
                  <a:lnTo>
                    <a:pt x="488253" y="59092"/>
                  </a:lnTo>
                  <a:lnTo>
                    <a:pt x="488253" y="36818"/>
                  </a:lnTo>
                  <a:close/>
                  <a:moveTo>
                    <a:pt x="400486" y="0"/>
                  </a:moveTo>
                  <a:lnTo>
                    <a:pt x="494338" y="0"/>
                  </a:lnTo>
                  <a:cubicBezTo>
                    <a:pt x="511301" y="0"/>
                    <a:pt x="525130" y="13623"/>
                    <a:pt x="525130" y="30559"/>
                  </a:cubicBezTo>
                  <a:lnTo>
                    <a:pt x="525130" y="61670"/>
                  </a:lnTo>
                  <a:lnTo>
                    <a:pt x="550207" y="61670"/>
                  </a:lnTo>
                  <a:cubicBezTo>
                    <a:pt x="580630" y="61670"/>
                    <a:pt x="605522" y="86337"/>
                    <a:pt x="605522" y="116896"/>
                  </a:cubicBezTo>
                  <a:lnTo>
                    <a:pt x="605522" y="440708"/>
                  </a:lnTo>
                  <a:cubicBezTo>
                    <a:pt x="605522" y="471082"/>
                    <a:pt x="580630" y="495934"/>
                    <a:pt x="550207" y="495934"/>
                  </a:cubicBezTo>
                  <a:lnTo>
                    <a:pt x="55315" y="495934"/>
                  </a:lnTo>
                  <a:cubicBezTo>
                    <a:pt x="24892" y="495934"/>
                    <a:pt x="0" y="471082"/>
                    <a:pt x="0" y="440708"/>
                  </a:cubicBezTo>
                  <a:lnTo>
                    <a:pt x="0" y="116896"/>
                  </a:lnTo>
                  <a:cubicBezTo>
                    <a:pt x="0" y="86337"/>
                    <a:pt x="24892" y="61670"/>
                    <a:pt x="55315" y="61670"/>
                  </a:cubicBezTo>
                  <a:lnTo>
                    <a:pt x="369878" y="61670"/>
                  </a:lnTo>
                  <a:lnTo>
                    <a:pt x="369878" y="30559"/>
                  </a:lnTo>
                  <a:cubicBezTo>
                    <a:pt x="369878" y="13623"/>
                    <a:pt x="383522" y="0"/>
                    <a:pt x="4004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200">
                <a:cs typeface="+mn-ea"/>
                <a:sym typeface="+mn-lt"/>
              </a:endParaRPr>
            </a:p>
          </p:txBody>
        </p:sp>
        <p:sp>
          <p:nvSpPr>
            <p:cNvPr id="61" name="iş1iḑé"/>
            <p:cNvSpPr>
              <a:spLocks noChangeAspect="1"/>
            </p:cNvSpPr>
            <p:nvPr/>
          </p:nvSpPr>
          <p:spPr bwMode="auto">
            <a:xfrm>
              <a:off x="4587957" y="3904618"/>
              <a:ext cx="381053" cy="366357"/>
            </a:xfrm>
            <a:custGeom>
              <a:avLst/>
              <a:gdLst>
                <a:gd name="connsiteX0" fmla="*/ 43811 w 508000"/>
                <a:gd name="connsiteY0" fmla="*/ 394045 h 488408"/>
                <a:gd name="connsiteX1" fmla="*/ 33701 w 508000"/>
                <a:gd name="connsiteY1" fmla="*/ 404156 h 488408"/>
                <a:gd name="connsiteX2" fmla="*/ 43811 w 508000"/>
                <a:gd name="connsiteY2" fmla="*/ 414266 h 488408"/>
                <a:gd name="connsiteX3" fmla="*/ 117954 w 508000"/>
                <a:gd name="connsiteY3" fmla="*/ 414266 h 488408"/>
                <a:gd name="connsiteX4" fmla="*/ 128064 w 508000"/>
                <a:gd name="connsiteY4" fmla="*/ 404156 h 488408"/>
                <a:gd name="connsiteX5" fmla="*/ 117954 w 508000"/>
                <a:gd name="connsiteY5" fmla="*/ 394045 h 488408"/>
                <a:gd name="connsiteX6" fmla="*/ 43811 w 508000"/>
                <a:gd name="connsiteY6" fmla="*/ 394045 h 488408"/>
                <a:gd name="connsiteX7" fmla="*/ 84253 w 508000"/>
                <a:gd name="connsiteY7" fmla="*/ 323273 h 488408"/>
                <a:gd name="connsiteX8" fmla="*/ 165135 w 508000"/>
                <a:gd name="connsiteY8" fmla="*/ 404156 h 488408"/>
                <a:gd name="connsiteX9" fmla="*/ 84253 w 508000"/>
                <a:gd name="connsiteY9" fmla="*/ 488408 h 488408"/>
                <a:gd name="connsiteX10" fmla="*/ 0 w 508000"/>
                <a:gd name="connsiteY10" fmla="*/ 404156 h 488408"/>
                <a:gd name="connsiteX11" fmla="*/ 84253 w 508000"/>
                <a:gd name="connsiteY11" fmla="*/ 323273 h 488408"/>
                <a:gd name="connsiteX12" fmla="*/ 342952 w 508000"/>
                <a:gd name="connsiteY12" fmla="*/ 198822 h 488408"/>
                <a:gd name="connsiteX13" fmla="*/ 322742 w 508000"/>
                <a:gd name="connsiteY13" fmla="*/ 219042 h 488408"/>
                <a:gd name="connsiteX14" fmla="*/ 322742 w 508000"/>
                <a:gd name="connsiteY14" fmla="*/ 323508 h 488408"/>
                <a:gd name="connsiteX15" fmla="*/ 342952 w 508000"/>
                <a:gd name="connsiteY15" fmla="*/ 343727 h 488408"/>
                <a:gd name="connsiteX16" fmla="*/ 363162 w 508000"/>
                <a:gd name="connsiteY16" fmla="*/ 323508 h 488408"/>
                <a:gd name="connsiteX17" fmla="*/ 363162 w 508000"/>
                <a:gd name="connsiteY17" fmla="*/ 219042 h 488408"/>
                <a:gd name="connsiteX18" fmla="*/ 342952 w 508000"/>
                <a:gd name="connsiteY18" fmla="*/ 198822 h 488408"/>
                <a:gd name="connsiteX19" fmla="*/ 265480 w 508000"/>
                <a:gd name="connsiteY19" fmla="*/ 198822 h 488408"/>
                <a:gd name="connsiteX20" fmla="*/ 245270 w 508000"/>
                <a:gd name="connsiteY20" fmla="*/ 219042 h 488408"/>
                <a:gd name="connsiteX21" fmla="*/ 245270 w 508000"/>
                <a:gd name="connsiteY21" fmla="*/ 323508 h 488408"/>
                <a:gd name="connsiteX22" fmla="*/ 265480 w 508000"/>
                <a:gd name="connsiteY22" fmla="*/ 343727 h 488408"/>
                <a:gd name="connsiteX23" fmla="*/ 282322 w 508000"/>
                <a:gd name="connsiteY23" fmla="*/ 323508 h 488408"/>
                <a:gd name="connsiteX24" fmla="*/ 282322 w 508000"/>
                <a:gd name="connsiteY24" fmla="*/ 219042 h 488408"/>
                <a:gd name="connsiteX25" fmla="*/ 265480 w 508000"/>
                <a:gd name="connsiteY25" fmla="*/ 198822 h 488408"/>
                <a:gd name="connsiteX26" fmla="*/ 184640 w 508000"/>
                <a:gd name="connsiteY26" fmla="*/ 198822 h 488408"/>
                <a:gd name="connsiteX27" fmla="*/ 164430 w 508000"/>
                <a:gd name="connsiteY27" fmla="*/ 219042 h 488408"/>
                <a:gd name="connsiteX28" fmla="*/ 164430 w 508000"/>
                <a:gd name="connsiteY28" fmla="*/ 323508 h 488408"/>
                <a:gd name="connsiteX29" fmla="*/ 184640 w 508000"/>
                <a:gd name="connsiteY29" fmla="*/ 343727 h 488408"/>
                <a:gd name="connsiteX30" fmla="*/ 204850 w 508000"/>
                <a:gd name="connsiteY30" fmla="*/ 323508 h 488408"/>
                <a:gd name="connsiteX31" fmla="*/ 204850 w 508000"/>
                <a:gd name="connsiteY31" fmla="*/ 219042 h 488408"/>
                <a:gd name="connsiteX32" fmla="*/ 184640 w 508000"/>
                <a:gd name="connsiteY32" fmla="*/ 198822 h 488408"/>
                <a:gd name="connsiteX33" fmla="*/ 177904 w 508000"/>
                <a:gd name="connsiteY33" fmla="*/ 50548 h 488408"/>
                <a:gd name="connsiteX34" fmla="*/ 164430 w 508000"/>
                <a:gd name="connsiteY34" fmla="*/ 64028 h 488408"/>
                <a:gd name="connsiteX35" fmla="*/ 164430 w 508000"/>
                <a:gd name="connsiteY35" fmla="*/ 117945 h 488408"/>
                <a:gd name="connsiteX36" fmla="*/ 363162 w 508000"/>
                <a:gd name="connsiteY36" fmla="*/ 117945 h 488408"/>
                <a:gd name="connsiteX37" fmla="*/ 363162 w 508000"/>
                <a:gd name="connsiteY37" fmla="*/ 64028 h 488408"/>
                <a:gd name="connsiteX38" fmla="*/ 349688 w 508000"/>
                <a:gd name="connsiteY38" fmla="*/ 50548 h 488408"/>
                <a:gd name="connsiteX39" fmla="*/ 177904 w 508000"/>
                <a:gd name="connsiteY39" fmla="*/ 50548 h 488408"/>
                <a:gd name="connsiteX40" fmla="*/ 177904 w 508000"/>
                <a:gd name="connsiteY40" fmla="*/ 0 h 488408"/>
                <a:gd name="connsiteX41" fmla="*/ 349688 w 508000"/>
                <a:gd name="connsiteY41" fmla="*/ 0 h 488408"/>
                <a:gd name="connsiteX42" fmla="*/ 413687 w 508000"/>
                <a:gd name="connsiteY42" fmla="*/ 64028 h 488408"/>
                <a:gd name="connsiteX43" fmla="*/ 413687 w 508000"/>
                <a:gd name="connsiteY43" fmla="*/ 117945 h 488408"/>
                <a:gd name="connsiteX44" fmla="*/ 477685 w 508000"/>
                <a:gd name="connsiteY44" fmla="*/ 117945 h 488408"/>
                <a:gd name="connsiteX45" fmla="*/ 508000 w 508000"/>
                <a:gd name="connsiteY45" fmla="*/ 144904 h 488408"/>
                <a:gd name="connsiteX46" fmla="*/ 508000 w 508000"/>
                <a:gd name="connsiteY46" fmla="*/ 205562 h 488408"/>
                <a:gd name="connsiteX47" fmla="*/ 477685 w 508000"/>
                <a:gd name="connsiteY47" fmla="*/ 232521 h 488408"/>
                <a:gd name="connsiteX48" fmla="*/ 470948 w 508000"/>
                <a:gd name="connsiteY48" fmla="*/ 232521 h 488408"/>
                <a:gd name="connsiteX49" fmla="*/ 440633 w 508000"/>
                <a:gd name="connsiteY49" fmla="*/ 397645 h 488408"/>
                <a:gd name="connsiteX50" fmla="*/ 413687 w 508000"/>
                <a:gd name="connsiteY50" fmla="*/ 421234 h 488408"/>
                <a:gd name="connsiteX51" fmla="*/ 177904 w 508000"/>
                <a:gd name="connsiteY51" fmla="*/ 421234 h 488408"/>
                <a:gd name="connsiteX52" fmla="*/ 177904 w 508000"/>
                <a:gd name="connsiteY52" fmla="*/ 404385 h 488408"/>
                <a:gd name="connsiteX53" fmla="*/ 83590 w 508000"/>
                <a:gd name="connsiteY53" fmla="*/ 306658 h 488408"/>
                <a:gd name="connsiteX54" fmla="*/ 70117 w 508000"/>
                <a:gd name="connsiteY54" fmla="*/ 310028 h 488408"/>
                <a:gd name="connsiteX55" fmla="*/ 56644 w 508000"/>
                <a:gd name="connsiteY55" fmla="*/ 232521 h 488408"/>
                <a:gd name="connsiteX56" fmla="*/ 46539 w 508000"/>
                <a:gd name="connsiteY56" fmla="*/ 232521 h 488408"/>
                <a:gd name="connsiteX57" fmla="*/ 19592 w 508000"/>
                <a:gd name="connsiteY57" fmla="*/ 205562 h 488408"/>
                <a:gd name="connsiteX58" fmla="*/ 19592 w 508000"/>
                <a:gd name="connsiteY58" fmla="*/ 144904 h 488408"/>
                <a:gd name="connsiteX59" fmla="*/ 46539 w 508000"/>
                <a:gd name="connsiteY59" fmla="*/ 117945 h 488408"/>
                <a:gd name="connsiteX60" fmla="*/ 113905 w 508000"/>
                <a:gd name="connsiteY60" fmla="*/ 117945 h 488408"/>
                <a:gd name="connsiteX61" fmla="*/ 113905 w 508000"/>
                <a:gd name="connsiteY61" fmla="*/ 64028 h 488408"/>
                <a:gd name="connsiteX62" fmla="*/ 177904 w 508000"/>
                <a:gd name="connsiteY62" fmla="*/ 0 h 488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08000" h="488408">
                  <a:moveTo>
                    <a:pt x="43811" y="394045"/>
                  </a:moveTo>
                  <a:cubicBezTo>
                    <a:pt x="40441" y="394045"/>
                    <a:pt x="33701" y="397415"/>
                    <a:pt x="33701" y="404156"/>
                  </a:cubicBezTo>
                  <a:cubicBezTo>
                    <a:pt x="33701" y="410896"/>
                    <a:pt x="40441" y="414266"/>
                    <a:pt x="43811" y="414266"/>
                  </a:cubicBezTo>
                  <a:cubicBezTo>
                    <a:pt x="43811" y="414266"/>
                    <a:pt x="43811" y="414266"/>
                    <a:pt x="117954" y="414266"/>
                  </a:cubicBezTo>
                  <a:cubicBezTo>
                    <a:pt x="124694" y="414266"/>
                    <a:pt x="128064" y="410896"/>
                    <a:pt x="128064" y="404156"/>
                  </a:cubicBezTo>
                  <a:cubicBezTo>
                    <a:pt x="128064" y="397415"/>
                    <a:pt x="124694" y="394045"/>
                    <a:pt x="117954" y="394045"/>
                  </a:cubicBezTo>
                  <a:cubicBezTo>
                    <a:pt x="117954" y="394045"/>
                    <a:pt x="117954" y="394045"/>
                    <a:pt x="43811" y="394045"/>
                  </a:cubicBezTo>
                  <a:close/>
                  <a:moveTo>
                    <a:pt x="84253" y="323273"/>
                  </a:moveTo>
                  <a:cubicBezTo>
                    <a:pt x="128064" y="323273"/>
                    <a:pt x="165135" y="360344"/>
                    <a:pt x="165135" y="404156"/>
                  </a:cubicBezTo>
                  <a:cubicBezTo>
                    <a:pt x="165135" y="451337"/>
                    <a:pt x="128064" y="488408"/>
                    <a:pt x="84253" y="488408"/>
                  </a:cubicBezTo>
                  <a:cubicBezTo>
                    <a:pt x="37071" y="488408"/>
                    <a:pt x="0" y="451337"/>
                    <a:pt x="0" y="404156"/>
                  </a:cubicBezTo>
                  <a:cubicBezTo>
                    <a:pt x="0" y="360344"/>
                    <a:pt x="37071" y="323273"/>
                    <a:pt x="84253" y="323273"/>
                  </a:cubicBezTo>
                  <a:close/>
                  <a:moveTo>
                    <a:pt x="342952" y="198822"/>
                  </a:moveTo>
                  <a:cubicBezTo>
                    <a:pt x="332847" y="198822"/>
                    <a:pt x="322742" y="205562"/>
                    <a:pt x="322742" y="219042"/>
                  </a:cubicBezTo>
                  <a:cubicBezTo>
                    <a:pt x="322742" y="219042"/>
                    <a:pt x="322742" y="219042"/>
                    <a:pt x="322742" y="323508"/>
                  </a:cubicBezTo>
                  <a:cubicBezTo>
                    <a:pt x="322742" y="333617"/>
                    <a:pt x="332847" y="343727"/>
                    <a:pt x="342952" y="343727"/>
                  </a:cubicBezTo>
                  <a:cubicBezTo>
                    <a:pt x="353057" y="343727"/>
                    <a:pt x="363162" y="333617"/>
                    <a:pt x="363162" y="323508"/>
                  </a:cubicBezTo>
                  <a:lnTo>
                    <a:pt x="363162" y="219042"/>
                  </a:lnTo>
                  <a:cubicBezTo>
                    <a:pt x="363162" y="205562"/>
                    <a:pt x="353057" y="198822"/>
                    <a:pt x="342952" y="198822"/>
                  </a:cubicBezTo>
                  <a:close/>
                  <a:moveTo>
                    <a:pt x="265480" y="198822"/>
                  </a:moveTo>
                  <a:cubicBezTo>
                    <a:pt x="252007" y="198822"/>
                    <a:pt x="245270" y="205562"/>
                    <a:pt x="245270" y="219042"/>
                  </a:cubicBezTo>
                  <a:cubicBezTo>
                    <a:pt x="245270" y="219042"/>
                    <a:pt x="245270" y="219042"/>
                    <a:pt x="245270" y="323508"/>
                  </a:cubicBezTo>
                  <a:cubicBezTo>
                    <a:pt x="245270" y="333617"/>
                    <a:pt x="252007" y="343727"/>
                    <a:pt x="265480" y="343727"/>
                  </a:cubicBezTo>
                  <a:cubicBezTo>
                    <a:pt x="275585" y="343727"/>
                    <a:pt x="282322" y="333617"/>
                    <a:pt x="282322" y="323508"/>
                  </a:cubicBezTo>
                  <a:lnTo>
                    <a:pt x="282322" y="219042"/>
                  </a:lnTo>
                  <a:cubicBezTo>
                    <a:pt x="282322" y="205562"/>
                    <a:pt x="275585" y="198822"/>
                    <a:pt x="265480" y="198822"/>
                  </a:cubicBezTo>
                  <a:close/>
                  <a:moveTo>
                    <a:pt x="184640" y="198822"/>
                  </a:moveTo>
                  <a:cubicBezTo>
                    <a:pt x="174535" y="198822"/>
                    <a:pt x="164430" y="205562"/>
                    <a:pt x="164430" y="219042"/>
                  </a:cubicBezTo>
                  <a:cubicBezTo>
                    <a:pt x="164430" y="219042"/>
                    <a:pt x="164430" y="219042"/>
                    <a:pt x="164430" y="323508"/>
                  </a:cubicBezTo>
                  <a:cubicBezTo>
                    <a:pt x="164430" y="333617"/>
                    <a:pt x="174535" y="343727"/>
                    <a:pt x="184640" y="343727"/>
                  </a:cubicBezTo>
                  <a:cubicBezTo>
                    <a:pt x="194745" y="343727"/>
                    <a:pt x="204850" y="333617"/>
                    <a:pt x="204850" y="323508"/>
                  </a:cubicBezTo>
                  <a:lnTo>
                    <a:pt x="204850" y="219042"/>
                  </a:lnTo>
                  <a:cubicBezTo>
                    <a:pt x="204850" y="205562"/>
                    <a:pt x="194745" y="198822"/>
                    <a:pt x="184640" y="198822"/>
                  </a:cubicBezTo>
                  <a:close/>
                  <a:moveTo>
                    <a:pt x="177904" y="50548"/>
                  </a:moveTo>
                  <a:cubicBezTo>
                    <a:pt x="171167" y="50548"/>
                    <a:pt x="164430" y="57288"/>
                    <a:pt x="164430" y="64028"/>
                  </a:cubicBezTo>
                  <a:lnTo>
                    <a:pt x="164430" y="117945"/>
                  </a:lnTo>
                  <a:cubicBezTo>
                    <a:pt x="164430" y="117945"/>
                    <a:pt x="164430" y="117945"/>
                    <a:pt x="363162" y="117945"/>
                  </a:cubicBezTo>
                  <a:cubicBezTo>
                    <a:pt x="363162" y="117945"/>
                    <a:pt x="363162" y="117945"/>
                    <a:pt x="363162" y="64028"/>
                  </a:cubicBezTo>
                  <a:cubicBezTo>
                    <a:pt x="363162" y="57288"/>
                    <a:pt x="356425" y="50548"/>
                    <a:pt x="349688" y="50548"/>
                  </a:cubicBezTo>
                  <a:cubicBezTo>
                    <a:pt x="349688" y="50548"/>
                    <a:pt x="349688" y="50548"/>
                    <a:pt x="177904" y="50548"/>
                  </a:cubicBezTo>
                  <a:close/>
                  <a:moveTo>
                    <a:pt x="177904" y="0"/>
                  </a:moveTo>
                  <a:cubicBezTo>
                    <a:pt x="177904" y="0"/>
                    <a:pt x="177904" y="0"/>
                    <a:pt x="349688" y="0"/>
                  </a:cubicBezTo>
                  <a:cubicBezTo>
                    <a:pt x="383372" y="0"/>
                    <a:pt x="413687" y="26959"/>
                    <a:pt x="413687" y="64028"/>
                  </a:cubicBezTo>
                  <a:cubicBezTo>
                    <a:pt x="413687" y="64028"/>
                    <a:pt x="413687" y="64028"/>
                    <a:pt x="413687" y="117945"/>
                  </a:cubicBezTo>
                  <a:cubicBezTo>
                    <a:pt x="413687" y="117945"/>
                    <a:pt x="413687" y="117945"/>
                    <a:pt x="477685" y="117945"/>
                  </a:cubicBezTo>
                  <a:cubicBezTo>
                    <a:pt x="494527" y="117945"/>
                    <a:pt x="508000" y="131425"/>
                    <a:pt x="508000" y="144904"/>
                  </a:cubicBezTo>
                  <a:cubicBezTo>
                    <a:pt x="508000" y="144904"/>
                    <a:pt x="508000" y="144904"/>
                    <a:pt x="508000" y="205562"/>
                  </a:cubicBezTo>
                  <a:cubicBezTo>
                    <a:pt x="508000" y="222411"/>
                    <a:pt x="494527" y="232521"/>
                    <a:pt x="477685" y="232521"/>
                  </a:cubicBezTo>
                  <a:cubicBezTo>
                    <a:pt x="477685" y="232521"/>
                    <a:pt x="477685" y="232521"/>
                    <a:pt x="470948" y="232521"/>
                  </a:cubicBezTo>
                  <a:cubicBezTo>
                    <a:pt x="470948" y="232521"/>
                    <a:pt x="470948" y="232521"/>
                    <a:pt x="440633" y="397645"/>
                  </a:cubicBezTo>
                  <a:cubicBezTo>
                    <a:pt x="437265" y="411125"/>
                    <a:pt x="427160" y="421234"/>
                    <a:pt x="413687" y="421234"/>
                  </a:cubicBezTo>
                  <a:cubicBezTo>
                    <a:pt x="413687" y="421234"/>
                    <a:pt x="413687" y="421234"/>
                    <a:pt x="177904" y="421234"/>
                  </a:cubicBezTo>
                  <a:cubicBezTo>
                    <a:pt x="177904" y="417864"/>
                    <a:pt x="177904" y="411125"/>
                    <a:pt x="177904" y="404385"/>
                  </a:cubicBezTo>
                  <a:cubicBezTo>
                    <a:pt x="177904" y="350467"/>
                    <a:pt x="134115" y="306658"/>
                    <a:pt x="83590" y="306658"/>
                  </a:cubicBezTo>
                  <a:cubicBezTo>
                    <a:pt x="76854" y="306658"/>
                    <a:pt x="73485" y="306658"/>
                    <a:pt x="70117" y="310028"/>
                  </a:cubicBezTo>
                  <a:cubicBezTo>
                    <a:pt x="70117" y="310028"/>
                    <a:pt x="70117" y="310028"/>
                    <a:pt x="56644" y="232521"/>
                  </a:cubicBezTo>
                  <a:cubicBezTo>
                    <a:pt x="56644" y="232521"/>
                    <a:pt x="56644" y="232521"/>
                    <a:pt x="46539" y="232521"/>
                  </a:cubicBezTo>
                  <a:cubicBezTo>
                    <a:pt x="33065" y="232521"/>
                    <a:pt x="19592" y="222411"/>
                    <a:pt x="19592" y="205562"/>
                  </a:cubicBezTo>
                  <a:cubicBezTo>
                    <a:pt x="19592" y="205562"/>
                    <a:pt x="19592" y="205562"/>
                    <a:pt x="19592" y="144904"/>
                  </a:cubicBezTo>
                  <a:cubicBezTo>
                    <a:pt x="19592" y="131425"/>
                    <a:pt x="33065" y="117945"/>
                    <a:pt x="46539" y="117945"/>
                  </a:cubicBezTo>
                  <a:cubicBezTo>
                    <a:pt x="46539" y="117945"/>
                    <a:pt x="46539" y="117945"/>
                    <a:pt x="113905" y="117945"/>
                  </a:cubicBezTo>
                  <a:cubicBezTo>
                    <a:pt x="113905" y="117945"/>
                    <a:pt x="113905" y="117945"/>
                    <a:pt x="113905" y="64028"/>
                  </a:cubicBezTo>
                  <a:cubicBezTo>
                    <a:pt x="113905" y="26959"/>
                    <a:pt x="144220" y="0"/>
                    <a:pt x="17790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200">
                <a:cs typeface="+mn-ea"/>
                <a:sym typeface="+mn-lt"/>
              </a:endParaRPr>
            </a:p>
          </p:txBody>
        </p:sp>
        <p:sp>
          <p:nvSpPr>
            <p:cNvPr id="62" name="iṩlíďê"/>
            <p:cNvSpPr>
              <a:spLocks noChangeAspect="1"/>
            </p:cNvSpPr>
            <p:nvPr/>
          </p:nvSpPr>
          <p:spPr bwMode="auto">
            <a:xfrm>
              <a:off x="3944560" y="2706278"/>
              <a:ext cx="380925" cy="381053"/>
            </a:xfrm>
            <a:custGeom>
              <a:avLst/>
              <a:gdLst>
                <a:gd name="connsiteX0" fmla="*/ 300018 w 504946"/>
                <a:gd name="connsiteY0" fmla="*/ 247245 h 505116"/>
                <a:gd name="connsiteX1" fmla="*/ 308103 w 504946"/>
                <a:gd name="connsiteY1" fmla="*/ 250073 h 505116"/>
                <a:gd name="connsiteX2" fmla="*/ 317401 w 504946"/>
                <a:gd name="connsiteY2" fmla="*/ 262195 h 505116"/>
                <a:gd name="connsiteX3" fmla="*/ 308103 w 504946"/>
                <a:gd name="connsiteY3" fmla="*/ 292094 h 505116"/>
                <a:gd name="connsiteX4" fmla="*/ 273336 w 504946"/>
                <a:gd name="connsiteY4" fmla="*/ 257346 h 505116"/>
                <a:gd name="connsiteX5" fmla="*/ 291124 w 504946"/>
                <a:gd name="connsiteY5" fmla="*/ 248861 h 505116"/>
                <a:gd name="connsiteX6" fmla="*/ 300018 w 504946"/>
                <a:gd name="connsiteY6" fmla="*/ 247245 h 505116"/>
                <a:gd name="connsiteX7" fmla="*/ 198704 w 504946"/>
                <a:gd name="connsiteY7" fmla="*/ 220472 h 505116"/>
                <a:gd name="connsiteX8" fmla="*/ 230192 w 504946"/>
                <a:gd name="connsiteY8" fmla="*/ 252011 h 505116"/>
                <a:gd name="connsiteX9" fmla="*/ 221715 w 504946"/>
                <a:gd name="connsiteY9" fmla="*/ 256054 h 505116"/>
                <a:gd name="connsiteX10" fmla="*/ 212430 w 504946"/>
                <a:gd name="connsiteY10" fmla="*/ 258884 h 505116"/>
                <a:gd name="connsiteX11" fmla="*/ 203548 w 504946"/>
                <a:gd name="connsiteY11" fmla="*/ 258480 h 505116"/>
                <a:gd name="connsiteX12" fmla="*/ 195878 w 504946"/>
                <a:gd name="connsiteY12" fmla="*/ 252819 h 505116"/>
                <a:gd name="connsiteX13" fmla="*/ 192245 w 504946"/>
                <a:gd name="connsiteY13" fmla="*/ 244328 h 505116"/>
                <a:gd name="connsiteX14" fmla="*/ 198704 w 504946"/>
                <a:gd name="connsiteY14" fmla="*/ 220472 h 505116"/>
                <a:gd name="connsiteX15" fmla="*/ 239426 w 504946"/>
                <a:gd name="connsiteY15" fmla="*/ 166012 h 505116"/>
                <a:gd name="connsiteX16" fmla="*/ 202691 w 504946"/>
                <a:gd name="connsiteY16" fmla="*/ 178934 h 505116"/>
                <a:gd name="connsiteX17" fmla="*/ 198251 w 504946"/>
                <a:gd name="connsiteY17" fmla="*/ 182165 h 505116"/>
                <a:gd name="connsiteX18" fmla="*/ 197443 w 504946"/>
                <a:gd name="connsiteY18" fmla="*/ 181357 h 505116"/>
                <a:gd name="connsiteX19" fmla="*/ 187755 w 504946"/>
                <a:gd name="connsiteY19" fmla="*/ 171665 h 505116"/>
                <a:gd name="connsiteX20" fmla="*/ 173626 w 504946"/>
                <a:gd name="connsiteY20" fmla="*/ 168435 h 505116"/>
                <a:gd name="connsiteX21" fmla="*/ 164745 w 504946"/>
                <a:gd name="connsiteY21" fmla="*/ 180146 h 505116"/>
                <a:gd name="connsiteX22" fmla="*/ 168782 w 504946"/>
                <a:gd name="connsiteY22" fmla="*/ 190645 h 505116"/>
                <a:gd name="connsiteX23" fmla="*/ 178470 w 504946"/>
                <a:gd name="connsiteY23" fmla="*/ 200336 h 505116"/>
                <a:gd name="connsiteX24" fmla="*/ 179278 w 504946"/>
                <a:gd name="connsiteY24" fmla="*/ 201144 h 505116"/>
                <a:gd name="connsiteX25" fmla="*/ 164745 w 504946"/>
                <a:gd name="connsiteY25" fmla="*/ 238295 h 505116"/>
                <a:gd name="connsiteX26" fmla="*/ 167975 w 504946"/>
                <a:gd name="connsiteY26" fmla="*/ 256871 h 505116"/>
                <a:gd name="connsiteX27" fmla="*/ 178874 w 504946"/>
                <a:gd name="connsiteY27" fmla="*/ 273831 h 505116"/>
                <a:gd name="connsiteX28" fmla="*/ 195425 w 504946"/>
                <a:gd name="connsiteY28" fmla="*/ 284330 h 505116"/>
                <a:gd name="connsiteX29" fmla="*/ 213994 w 504946"/>
                <a:gd name="connsiteY29" fmla="*/ 285945 h 505116"/>
                <a:gd name="connsiteX30" fmla="*/ 249922 w 504946"/>
                <a:gd name="connsiteY30" fmla="*/ 271812 h 505116"/>
                <a:gd name="connsiteX31" fmla="*/ 287464 w 504946"/>
                <a:gd name="connsiteY31" fmla="*/ 309770 h 505116"/>
                <a:gd name="connsiteX32" fmla="*/ 268895 w 504946"/>
                <a:gd name="connsiteY32" fmla="*/ 315424 h 505116"/>
                <a:gd name="connsiteX33" fmla="*/ 259206 w 504946"/>
                <a:gd name="connsiteY33" fmla="*/ 314212 h 505116"/>
                <a:gd name="connsiteX34" fmla="*/ 254766 w 504946"/>
                <a:gd name="connsiteY34" fmla="*/ 312597 h 505116"/>
                <a:gd name="connsiteX35" fmla="*/ 250325 w 504946"/>
                <a:gd name="connsiteY35" fmla="*/ 310174 h 505116"/>
                <a:gd name="connsiteX36" fmla="*/ 235793 w 504946"/>
                <a:gd name="connsiteY36" fmla="*/ 311789 h 505116"/>
                <a:gd name="connsiteX37" fmla="*/ 231352 w 504946"/>
                <a:gd name="connsiteY37" fmla="*/ 326327 h 505116"/>
                <a:gd name="connsiteX38" fmla="*/ 235793 w 504946"/>
                <a:gd name="connsiteY38" fmla="*/ 332788 h 505116"/>
                <a:gd name="connsiteX39" fmla="*/ 239830 w 504946"/>
                <a:gd name="connsiteY39" fmla="*/ 335211 h 505116"/>
                <a:gd name="connsiteX40" fmla="*/ 244270 w 504946"/>
                <a:gd name="connsiteY40" fmla="*/ 337230 h 505116"/>
                <a:gd name="connsiteX41" fmla="*/ 263647 w 504946"/>
                <a:gd name="connsiteY41" fmla="*/ 342076 h 505116"/>
                <a:gd name="connsiteX42" fmla="*/ 301189 w 504946"/>
                <a:gd name="connsiteY42" fmla="*/ 333192 h 505116"/>
                <a:gd name="connsiteX43" fmla="*/ 307244 w 504946"/>
                <a:gd name="connsiteY43" fmla="*/ 329154 h 505116"/>
                <a:gd name="connsiteX44" fmla="*/ 318547 w 504946"/>
                <a:gd name="connsiteY44" fmla="*/ 340460 h 505116"/>
                <a:gd name="connsiteX45" fmla="*/ 332676 w 504946"/>
                <a:gd name="connsiteY45" fmla="*/ 343691 h 505116"/>
                <a:gd name="connsiteX46" fmla="*/ 341557 w 504946"/>
                <a:gd name="connsiteY46" fmla="*/ 331576 h 505116"/>
                <a:gd name="connsiteX47" fmla="*/ 337520 w 504946"/>
                <a:gd name="connsiteY47" fmla="*/ 321481 h 505116"/>
                <a:gd name="connsiteX48" fmla="*/ 327428 w 504946"/>
                <a:gd name="connsiteY48" fmla="*/ 310982 h 505116"/>
                <a:gd name="connsiteX49" fmla="*/ 344786 w 504946"/>
                <a:gd name="connsiteY49" fmla="*/ 274638 h 505116"/>
                <a:gd name="connsiteX50" fmla="*/ 334694 w 504946"/>
                <a:gd name="connsiteY50" fmla="*/ 238295 h 505116"/>
                <a:gd name="connsiteX51" fmla="*/ 310474 w 504946"/>
                <a:gd name="connsiteY51" fmla="*/ 221739 h 505116"/>
                <a:gd name="connsiteX52" fmla="*/ 274950 w 504946"/>
                <a:gd name="connsiteY52" fmla="*/ 226181 h 505116"/>
                <a:gd name="connsiteX53" fmla="*/ 253555 w 504946"/>
                <a:gd name="connsiteY53" fmla="*/ 237487 h 505116"/>
                <a:gd name="connsiteX54" fmla="*/ 217627 w 504946"/>
                <a:gd name="connsiteY54" fmla="*/ 201548 h 505116"/>
                <a:gd name="connsiteX55" fmla="*/ 235793 w 504946"/>
                <a:gd name="connsiteY55" fmla="*/ 193472 h 505116"/>
                <a:gd name="connsiteX56" fmla="*/ 245077 w 504946"/>
                <a:gd name="connsiteY56" fmla="*/ 193472 h 505116"/>
                <a:gd name="connsiteX57" fmla="*/ 249518 w 504946"/>
                <a:gd name="connsiteY57" fmla="*/ 195087 h 505116"/>
                <a:gd name="connsiteX58" fmla="*/ 253958 w 504946"/>
                <a:gd name="connsiteY58" fmla="*/ 197106 h 505116"/>
                <a:gd name="connsiteX59" fmla="*/ 268491 w 504946"/>
                <a:gd name="connsiteY59" fmla="*/ 195087 h 505116"/>
                <a:gd name="connsiteX60" fmla="*/ 272124 w 504946"/>
                <a:gd name="connsiteY60" fmla="*/ 180146 h 505116"/>
                <a:gd name="connsiteX61" fmla="*/ 267280 w 504946"/>
                <a:gd name="connsiteY61" fmla="*/ 174088 h 505116"/>
                <a:gd name="connsiteX62" fmla="*/ 262839 w 504946"/>
                <a:gd name="connsiteY62" fmla="*/ 171665 h 505116"/>
                <a:gd name="connsiteX63" fmla="*/ 257995 w 504946"/>
                <a:gd name="connsiteY63" fmla="*/ 169243 h 505116"/>
                <a:gd name="connsiteX64" fmla="*/ 239426 w 504946"/>
                <a:gd name="connsiteY64" fmla="*/ 166012 h 505116"/>
                <a:gd name="connsiteX65" fmla="*/ 73110 w 504946"/>
                <a:gd name="connsiteY65" fmla="*/ 54357 h 505116"/>
                <a:gd name="connsiteX66" fmla="*/ 59789 w 504946"/>
                <a:gd name="connsiteY66" fmla="*/ 59809 h 505116"/>
                <a:gd name="connsiteX67" fmla="*/ 59789 w 504946"/>
                <a:gd name="connsiteY67" fmla="*/ 86460 h 505116"/>
                <a:gd name="connsiteX68" fmla="*/ 79569 w 504946"/>
                <a:gd name="connsiteY68" fmla="*/ 106247 h 505116"/>
                <a:gd name="connsiteX69" fmla="*/ 106212 w 504946"/>
                <a:gd name="connsiteY69" fmla="*/ 106247 h 505116"/>
                <a:gd name="connsiteX70" fmla="*/ 106212 w 504946"/>
                <a:gd name="connsiteY70" fmla="*/ 79596 h 505116"/>
                <a:gd name="connsiteX71" fmla="*/ 86431 w 504946"/>
                <a:gd name="connsiteY71" fmla="*/ 59809 h 505116"/>
                <a:gd name="connsiteX72" fmla="*/ 73110 w 504946"/>
                <a:gd name="connsiteY72" fmla="*/ 54357 h 505116"/>
                <a:gd name="connsiteX73" fmla="*/ 27898 w 504946"/>
                <a:gd name="connsiteY73" fmla="*/ 44 h 505116"/>
                <a:gd name="connsiteX74" fmla="*/ 200269 w 504946"/>
                <a:gd name="connsiteY74" fmla="*/ 14581 h 505116"/>
                <a:gd name="connsiteX75" fmla="*/ 216416 w 504946"/>
                <a:gd name="connsiteY75" fmla="*/ 22254 h 505116"/>
                <a:gd name="connsiteX76" fmla="*/ 497377 w 504946"/>
                <a:gd name="connsiteY76" fmla="*/ 303309 h 505116"/>
                <a:gd name="connsiteX77" fmla="*/ 497377 w 504946"/>
                <a:gd name="connsiteY77" fmla="*/ 339653 h 505116"/>
                <a:gd name="connsiteX78" fmla="*/ 339538 w 504946"/>
                <a:gd name="connsiteY78" fmla="*/ 497545 h 505116"/>
                <a:gd name="connsiteX79" fmla="*/ 303207 w 504946"/>
                <a:gd name="connsiteY79" fmla="*/ 497545 h 505116"/>
                <a:gd name="connsiteX80" fmla="*/ 22246 w 504946"/>
                <a:gd name="connsiteY80" fmla="*/ 216489 h 505116"/>
                <a:gd name="connsiteX81" fmla="*/ 14576 w 504946"/>
                <a:gd name="connsiteY81" fmla="*/ 200336 h 505116"/>
                <a:gd name="connsiteX82" fmla="*/ 44 w 504946"/>
                <a:gd name="connsiteY82" fmla="*/ 27907 h 505116"/>
                <a:gd name="connsiteX83" fmla="*/ 7714 w 504946"/>
                <a:gd name="connsiteY83" fmla="*/ 7716 h 505116"/>
                <a:gd name="connsiteX84" fmla="*/ 27898 w 504946"/>
                <a:gd name="connsiteY84" fmla="*/ 44 h 505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504946" h="505116">
                  <a:moveTo>
                    <a:pt x="300018" y="247245"/>
                  </a:moveTo>
                  <a:cubicBezTo>
                    <a:pt x="302848" y="247649"/>
                    <a:pt x="305678" y="248457"/>
                    <a:pt x="308103" y="250073"/>
                  </a:cubicBezTo>
                  <a:cubicBezTo>
                    <a:pt x="312146" y="252902"/>
                    <a:pt x="315784" y="257346"/>
                    <a:pt x="317401" y="262195"/>
                  </a:cubicBezTo>
                  <a:cubicBezTo>
                    <a:pt x="320231" y="273104"/>
                    <a:pt x="314572" y="284013"/>
                    <a:pt x="308103" y="292094"/>
                  </a:cubicBezTo>
                  <a:cubicBezTo>
                    <a:pt x="308103" y="292094"/>
                    <a:pt x="308103" y="292094"/>
                    <a:pt x="273336" y="257346"/>
                  </a:cubicBezTo>
                  <a:cubicBezTo>
                    <a:pt x="278996" y="254114"/>
                    <a:pt x="285060" y="250881"/>
                    <a:pt x="291124" y="248861"/>
                  </a:cubicBezTo>
                  <a:cubicBezTo>
                    <a:pt x="293954" y="248053"/>
                    <a:pt x="297188" y="247245"/>
                    <a:pt x="300018" y="247245"/>
                  </a:cubicBezTo>
                  <a:close/>
                  <a:moveTo>
                    <a:pt x="198704" y="220472"/>
                  </a:moveTo>
                  <a:cubicBezTo>
                    <a:pt x="198704" y="220472"/>
                    <a:pt x="198704" y="220472"/>
                    <a:pt x="230192" y="252011"/>
                  </a:cubicBezTo>
                  <a:cubicBezTo>
                    <a:pt x="227366" y="253628"/>
                    <a:pt x="224541" y="254841"/>
                    <a:pt x="221715" y="256054"/>
                  </a:cubicBezTo>
                  <a:cubicBezTo>
                    <a:pt x="218889" y="257267"/>
                    <a:pt x="215659" y="258480"/>
                    <a:pt x="212430" y="258884"/>
                  </a:cubicBezTo>
                  <a:cubicBezTo>
                    <a:pt x="209604" y="259693"/>
                    <a:pt x="206374" y="259693"/>
                    <a:pt x="203548" y="258480"/>
                  </a:cubicBezTo>
                  <a:cubicBezTo>
                    <a:pt x="200723" y="257267"/>
                    <a:pt x="197897" y="255245"/>
                    <a:pt x="195878" y="252819"/>
                  </a:cubicBezTo>
                  <a:cubicBezTo>
                    <a:pt x="194263" y="250393"/>
                    <a:pt x="192649" y="247158"/>
                    <a:pt x="192245" y="244328"/>
                  </a:cubicBezTo>
                  <a:cubicBezTo>
                    <a:pt x="190630" y="235837"/>
                    <a:pt x="194263" y="227346"/>
                    <a:pt x="198704" y="220472"/>
                  </a:cubicBezTo>
                  <a:close/>
                  <a:moveTo>
                    <a:pt x="239426" y="166012"/>
                  </a:moveTo>
                  <a:cubicBezTo>
                    <a:pt x="226105" y="166012"/>
                    <a:pt x="213590" y="171262"/>
                    <a:pt x="202691" y="178934"/>
                  </a:cubicBezTo>
                  <a:cubicBezTo>
                    <a:pt x="201076" y="179742"/>
                    <a:pt x="199462" y="180953"/>
                    <a:pt x="198251" y="182165"/>
                  </a:cubicBezTo>
                  <a:cubicBezTo>
                    <a:pt x="198251" y="182165"/>
                    <a:pt x="198251" y="182165"/>
                    <a:pt x="197443" y="181357"/>
                  </a:cubicBezTo>
                  <a:cubicBezTo>
                    <a:pt x="197443" y="181357"/>
                    <a:pt x="197443" y="181357"/>
                    <a:pt x="187755" y="171665"/>
                  </a:cubicBezTo>
                  <a:cubicBezTo>
                    <a:pt x="184122" y="168031"/>
                    <a:pt x="178470" y="166820"/>
                    <a:pt x="173626" y="168435"/>
                  </a:cubicBezTo>
                  <a:cubicBezTo>
                    <a:pt x="168378" y="170454"/>
                    <a:pt x="165149" y="174896"/>
                    <a:pt x="164745" y="180146"/>
                  </a:cubicBezTo>
                  <a:cubicBezTo>
                    <a:pt x="164342" y="184184"/>
                    <a:pt x="165956" y="187818"/>
                    <a:pt x="168782" y="190645"/>
                  </a:cubicBezTo>
                  <a:cubicBezTo>
                    <a:pt x="168782" y="190645"/>
                    <a:pt x="168782" y="190645"/>
                    <a:pt x="178470" y="200336"/>
                  </a:cubicBezTo>
                  <a:cubicBezTo>
                    <a:pt x="178470" y="200336"/>
                    <a:pt x="178470" y="200336"/>
                    <a:pt x="179278" y="201144"/>
                  </a:cubicBezTo>
                  <a:cubicBezTo>
                    <a:pt x="171204" y="212047"/>
                    <a:pt x="165553" y="224969"/>
                    <a:pt x="164745" y="238295"/>
                  </a:cubicBezTo>
                  <a:cubicBezTo>
                    <a:pt x="164745" y="244756"/>
                    <a:pt x="165553" y="251217"/>
                    <a:pt x="167975" y="256871"/>
                  </a:cubicBezTo>
                  <a:cubicBezTo>
                    <a:pt x="169993" y="263332"/>
                    <a:pt x="174030" y="268985"/>
                    <a:pt x="178874" y="273831"/>
                  </a:cubicBezTo>
                  <a:cubicBezTo>
                    <a:pt x="183314" y="278273"/>
                    <a:pt x="188966" y="282311"/>
                    <a:pt x="195425" y="284330"/>
                  </a:cubicBezTo>
                  <a:cubicBezTo>
                    <a:pt x="201480" y="286349"/>
                    <a:pt x="207939" y="286753"/>
                    <a:pt x="213994" y="285945"/>
                  </a:cubicBezTo>
                  <a:cubicBezTo>
                    <a:pt x="226912" y="284734"/>
                    <a:pt x="238619" y="278273"/>
                    <a:pt x="249922" y="271812"/>
                  </a:cubicBezTo>
                  <a:cubicBezTo>
                    <a:pt x="249922" y="271812"/>
                    <a:pt x="249922" y="271812"/>
                    <a:pt x="287464" y="309770"/>
                  </a:cubicBezTo>
                  <a:cubicBezTo>
                    <a:pt x="281812" y="313001"/>
                    <a:pt x="275353" y="315020"/>
                    <a:pt x="268895" y="315424"/>
                  </a:cubicBezTo>
                  <a:cubicBezTo>
                    <a:pt x="265665" y="315424"/>
                    <a:pt x="262436" y="315020"/>
                    <a:pt x="259206" y="314212"/>
                  </a:cubicBezTo>
                  <a:cubicBezTo>
                    <a:pt x="257592" y="313809"/>
                    <a:pt x="256380" y="313001"/>
                    <a:pt x="254766" y="312597"/>
                  </a:cubicBezTo>
                  <a:cubicBezTo>
                    <a:pt x="253151" y="311789"/>
                    <a:pt x="251940" y="310982"/>
                    <a:pt x="250325" y="310174"/>
                  </a:cubicBezTo>
                  <a:cubicBezTo>
                    <a:pt x="245481" y="307751"/>
                    <a:pt x="239830" y="308559"/>
                    <a:pt x="235793" y="311789"/>
                  </a:cubicBezTo>
                  <a:cubicBezTo>
                    <a:pt x="231352" y="315424"/>
                    <a:pt x="229738" y="321077"/>
                    <a:pt x="231352" y="326327"/>
                  </a:cubicBezTo>
                  <a:cubicBezTo>
                    <a:pt x="232160" y="328750"/>
                    <a:pt x="233774" y="331173"/>
                    <a:pt x="235793" y="332788"/>
                  </a:cubicBezTo>
                  <a:cubicBezTo>
                    <a:pt x="237004" y="333596"/>
                    <a:pt x="238215" y="334403"/>
                    <a:pt x="239830" y="335211"/>
                  </a:cubicBezTo>
                  <a:cubicBezTo>
                    <a:pt x="241444" y="336018"/>
                    <a:pt x="242655" y="336826"/>
                    <a:pt x="244270" y="337230"/>
                  </a:cubicBezTo>
                  <a:cubicBezTo>
                    <a:pt x="250325" y="340057"/>
                    <a:pt x="256784" y="341672"/>
                    <a:pt x="263647" y="342076"/>
                  </a:cubicBezTo>
                  <a:cubicBezTo>
                    <a:pt x="276564" y="343287"/>
                    <a:pt x="289886" y="339653"/>
                    <a:pt x="301189" y="333192"/>
                  </a:cubicBezTo>
                  <a:cubicBezTo>
                    <a:pt x="303207" y="331980"/>
                    <a:pt x="305226" y="330769"/>
                    <a:pt x="307244" y="329154"/>
                  </a:cubicBezTo>
                  <a:cubicBezTo>
                    <a:pt x="307244" y="329154"/>
                    <a:pt x="307244" y="329154"/>
                    <a:pt x="318547" y="340460"/>
                  </a:cubicBezTo>
                  <a:cubicBezTo>
                    <a:pt x="322180" y="344095"/>
                    <a:pt x="327832" y="345306"/>
                    <a:pt x="332676" y="343691"/>
                  </a:cubicBezTo>
                  <a:cubicBezTo>
                    <a:pt x="337520" y="341672"/>
                    <a:pt x="341153" y="336826"/>
                    <a:pt x="341557" y="331576"/>
                  </a:cubicBezTo>
                  <a:cubicBezTo>
                    <a:pt x="341557" y="327942"/>
                    <a:pt x="340346" y="323904"/>
                    <a:pt x="337520" y="321481"/>
                  </a:cubicBezTo>
                  <a:cubicBezTo>
                    <a:pt x="337520" y="321481"/>
                    <a:pt x="337520" y="321481"/>
                    <a:pt x="327428" y="310982"/>
                  </a:cubicBezTo>
                  <a:cubicBezTo>
                    <a:pt x="335905" y="300886"/>
                    <a:pt x="343172" y="288368"/>
                    <a:pt x="344786" y="274638"/>
                  </a:cubicBezTo>
                  <a:cubicBezTo>
                    <a:pt x="346401" y="261716"/>
                    <a:pt x="342768" y="248390"/>
                    <a:pt x="334694" y="238295"/>
                  </a:cubicBezTo>
                  <a:cubicBezTo>
                    <a:pt x="328639" y="230623"/>
                    <a:pt x="320162" y="224565"/>
                    <a:pt x="310474" y="221739"/>
                  </a:cubicBezTo>
                  <a:cubicBezTo>
                    <a:pt x="298363" y="218508"/>
                    <a:pt x="285849" y="221335"/>
                    <a:pt x="274950" y="226181"/>
                  </a:cubicBezTo>
                  <a:cubicBezTo>
                    <a:pt x="267684" y="229411"/>
                    <a:pt x="260417" y="233449"/>
                    <a:pt x="253555" y="237487"/>
                  </a:cubicBezTo>
                  <a:cubicBezTo>
                    <a:pt x="253555" y="237487"/>
                    <a:pt x="253555" y="237487"/>
                    <a:pt x="217627" y="201548"/>
                  </a:cubicBezTo>
                  <a:cubicBezTo>
                    <a:pt x="222875" y="197510"/>
                    <a:pt x="228930" y="194279"/>
                    <a:pt x="235793" y="193472"/>
                  </a:cubicBezTo>
                  <a:cubicBezTo>
                    <a:pt x="239022" y="193068"/>
                    <a:pt x="241848" y="193068"/>
                    <a:pt x="245077" y="193472"/>
                  </a:cubicBezTo>
                  <a:cubicBezTo>
                    <a:pt x="246692" y="193875"/>
                    <a:pt x="248307" y="194279"/>
                    <a:pt x="249518" y="195087"/>
                  </a:cubicBezTo>
                  <a:cubicBezTo>
                    <a:pt x="251133" y="195894"/>
                    <a:pt x="252344" y="196702"/>
                    <a:pt x="253958" y="197106"/>
                  </a:cubicBezTo>
                  <a:cubicBezTo>
                    <a:pt x="258803" y="199529"/>
                    <a:pt x="264454" y="198317"/>
                    <a:pt x="268491" y="195087"/>
                  </a:cubicBezTo>
                  <a:cubicBezTo>
                    <a:pt x="272528" y="191049"/>
                    <a:pt x="273739" y="185395"/>
                    <a:pt x="272124" y="180146"/>
                  </a:cubicBezTo>
                  <a:cubicBezTo>
                    <a:pt x="270913" y="177723"/>
                    <a:pt x="269298" y="175704"/>
                    <a:pt x="267280" y="174088"/>
                  </a:cubicBezTo>
                  <a:cubicBezTo>
                    <a:pt x="266069" y="173281"/>
                    <a:pt x="264454" y="172473"/>
                    <a:pt x="262839" y="171665"/>
                  </a:cubicBezTo>
                  <a:cubicBezTo>
                    <a:pt x="261628" y="170858"/>
                    <a:pt x="260014" y="170050"/>
                    <a:pt x="257995" y="169243"/>
                  </a:cubicBezTo>
                  <a:cubicBezTo>
                    <a:pt x="252344" y="167224"/>
                    <a:pt x="245885" y="166012"/>
                    <a:pt x="239426" y="166012"/>
                  </a:cubicBezTo>
                  <a:close/>
                  <a:moveTo>
                    <a:pt x="73110" y="54357"/>
                  </a:moveTo>
                  <a:cubicBezTo>
                    <a:pt x="68266" y="54357"/>
                    <a:pt x="63422" y="56174"/>
                    <a:pt x="59789" y="59809"/>
                  </a:cubicBezTo>
                  <a:cubicBezTo>
                    <a:pt x="52522" y="67077"/>
                    <a:pt x="52522" y="79192"/>
                    <a:pt x="59789" y="86460"/>
                  </a:cubicBezTo>
                  <a:cubicBezTo>
                    <a:pt x="59789" y="86460"/>
                    <a:pt x="59789" y="86460"/>
                    <a:pt x="79569" y="106247"/>
                  </a:cubicBezTo>
                  <a:cubicBezTo>
                    <a:pt x="87239" y="113920"/>
                    <a:pt x="98945" y="113920"/>
                    <a:pt x="106212" y="106247"/>
                  </a:cubicBezTo>
                  <a:cubicBezTo>
                    <a:pt x="113882" y="98979"/>
                    <a:pt x="113882" y="87268"/>
                    <a:pt x="106212" y="79596"/>
                  </a:cubicBezTo>
                  <a:cubicBezTo>
                    <a:pt x="106212" y="79596"/>
                    <a:pt x="106212" y="79596"/>
                    <a:pt x="86431" y="59809"/>
                  </a:cubicBezTo>
                  <a:cubicBezTo>
                    <a:pt x="82798" y="56174"/>
                    <a:pt x="77954" y="54357"/>
                    <a:pt x="73110" y="54357"/>
                  </a:cubicBezTo>
                  <a:close/>
                  <a:moveTo>
                    <a:pt x="27898" y="44"/>
                  </a:moveTo>
                  <a:cubicBezTo>
                    <a:pt x="27898" y="44"/>
                    <a:pt x="27898" y="44"/>
                    <a:pt x="200269" y="14581"/>
                  </a:cubicBezTo>
                  <a:cubicBezTo>
                    <a:pt x="206324" y="15389"/>
                    <a:pt x="211976" y="17812"/>
                    <a:pt x="216416" y="22254"/>
                  </a:cubicBezTo>
                  <a:cubicBezTo>
                    <a:pt x="216416" y="22254"/>
                    <a:pt x="216416" y="22254"/>
                    <a:pt x="497377" y="303309"/>
                  </a:cubicBezTo>
                  <a:cubicBezTo>
                    <a:pt x="507469" y="313405"/>
                    <a:pt x="507469" y="329557"/>
                    <a:pt x="497377" y="339653"/>
                  </a:cubicBezTo>
                  <a:cubicBezTo>
                    <a:pt x="497377" y="339653"/>
                    <a:pt x="497377" y="339653"/>
                    <a:pt x="339538" y="497545"/>
                  </a:cubicBezTo>
                  <a:cubicBezTo>
                    <a:pt x="329447" y="507640"/>
                    <a:pt x="313299" y="507640"/>
                    <a:pt x="303207" y="497545"/>
                  </a:cubicBezTo>
                  <a:cubicBezTo>
                    <a:pt x="303207" y="497545"/>
                    <a:pt x="303207" y="497545"/>
                    <a:pt x="22246" y="216489"/>
                  </a:cubicBezTo>
                  <a:cubicBezTo>
                    <a:pt x="17806" y="212047"/>
                    <a:pt x="15384" y="206394"/>
                    <a:pt x="14576" y="200336"/>
                  </a:cubicBezTo>
                  <a:cubicBezTo>
                    <a:pt x="14576" y="200336"/>
                    <a:pt x="14576" y="200336"/>
                    <a:pt x="44" y="27907"/>
                  </a:cubicBezTo>
                  <a:cubicBezTo>
                    <a:pt x="-360" y="20638"/>
                    <a:pt x="2062" y="12966"/>
                    <a:pt x="7714" y="7716"/>
                  </a:cubicBezTo>
                  <a:cubicBezTo>
                    <a:pt x="12962" y="2063"/>
                    <a:pt x="20632" y="-360"/>
                    <a:pt x="27898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200"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370687" y="4489995"/>
            <a:ext cx="2809518" cy="781752"/>
            <a:chOff x="978359" y="3789363"/>
            <a:chExt cx="2809518" cy="781752"/>
          </a:xfrm>
        </p:grpSpPr>
        <p:sp>
          <p:nvSpPr>
            <p:cNvPr id="35" name="文本框 34"/>
            <p:cNvSpPr txBox="1"/>
            <p:nvPr/>
          </p:nvSpPr>
          <p:spPr>
            <a:xfrm>
              <a:off x="1654096" y="3789363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978359" y="4127917"/>
              <a:ext cx="2809518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993242" y="4783922"/>
            <a:ext cx="2809518" cy="781752"/>
            <a:chOff x="978359" y="3789363"/>
            <a:chExt cx="2809518" cy="781752"/>
          </a:xfrm>
        </p:grpSpPr>
        <p:sp>
          <p:nvSpPr>
            <p:cNvPr id="38" name="文本框 37"/>
            <p:cNvSpPr txBox="1"/>
            <p:nvPr/>
          </p:nvSpPr>
          <p:spPr>
            <a:xfrm>
              <a:off x="978359" y="3789363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978359" y="4127917"/>
              <a:ext cx="2809518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060132" y="1801763"/>
            <a:ext cx="2133781" cy="781752"/>
            <a:chOff x="978359" y="3789363"/>
            <a:chExt cx="2133781" cy="781752"/>
          </a:xfrm>
        </p:grpSpPr>
        <p:sp>
          <p:nvSpPr>
            <p:cNvPr id="41" name="文本框 40"/>
            <p:cNvSpPr txBox="1"/>
            <p:nvPr/>
          </p:nvSpPr>
          <p:spPr>
            <a:xfrm>
              <a:off x="978359" y="3789363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978359" y="4127917"/>
              <a:ext cx="2133781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009155" y="1661724"/>
            <a:ext cx="2133782" cy="781752"/>
            <a:chOff x="1654095" y="3789363"/>
            <a:chExt cx="2133782" cy="781752"/>
          </a:xfrm>
        </p:grpSpPr>
        <p:sp>
          <p:nvSpPr>
            <p:cNvPr id="44" name="文本框 43"/>
            <p:cNvSpPr txBox="1"/>
            <p:nvPr/>
          </p:nvSpPr>
          <p:spPr>
            <a:xfrm>
              <a:off x="1654096" y="3789363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654095" y="4127917"/>
              <a:ext cx="2133781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63" name="矩形 62"/>
          <p:cNvSpPr/>
          <p:nvPr/>
        </p:nvSpPr>
        <p:spPr>
          <a:xfrm>
            <a:off x="1153513" y="292253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CC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029563363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619"/>
          <a:stretch/>
        </p:blipFill>
        <p:spPr>
          <a:xfrm>
            <a:off x="0" y="0"/>
            <a:ext cx="12175787" cy="4963886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213" y="0"/>
            <a:ext cx="12159574" cy="6858000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07574"/>
            <a:ext cx="12192000" cy="1861312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5147055" y="421699"/>
            <a:ext cx="2090060" cy="3957555"/>
            <a:chOff x="5749501" y="1606975"/>
            <a:chExt cx="613113" cy="4252360"/>
          </a:xfrm>
        </p:grpSpPr>
        <p:sp>
          <p:nvSpPr>
            <p:cNvPr id="8" name="圆角矩形 7"/>
            <p:cNvSpPr/>
            <p:nvPr/>
          </p:nvSpPr>
          <p:spPr>
            <a:xfrm>
              <a:off x="5875090" y="1606975"/>
              <a:ext cx="327778" cy="3231725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CC0000">
                    <a:alpha val="32000"/>
                  </a:srgb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6021556" y="2077061"/>
              <a:ext cx="341058" cy="3231725"/>
            </a:xfrm>
            <a:prstGeom prst="roundRect">
              <a:avLst>
                <a:gd name="adj" fmla="val 0"/>
              </a:avLst>
            </a:prstGeom>
            <a:gradFill>
              <a:gsLst>
                <a:gs pos="22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CC0000">
                    <a:alpha val="21000"/>
                  </a:srgb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5749501" y="2627610"/>
              <a:ext cx="272055" cy="3231725"/>
            </a:xfrm>
            <a:prstGeom prst="roundRect">
              <a:avLst>
                <a:gd name="adj" fmla="val 0"/>
              </a:avLst>
            </a:prstGeom>
            <a:gradFill>
              <a:gsLst>
                <a:gs pos="54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CC0000">
                    <a:alpha val="19000"/>
                  </a:srgb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906747" y="2600362"/>
            <a:ext cx="6570676" cy="1152320"/>
            <a:chOff x="2205911" y="1849612"/>
            <a:chExt cx="3403600" cy="596900"/>
          </a:xfrm>
        </p:grpSpPr>
        <p:sp>
          <p:nvSpPr>
            <p:cNvPr id="7" name="圆角矩形 6"/>
            <p:cNvSpPr/>
            <p:nvPr/>
          </p:nvSpPr>
          <p:spPr>
            <a:xfrm>
              <a:off x="2205911" y="1849612"/>
              <a:ext cx="3403600" cy="596900"/>
            </a:xfrm>
            <a:prstGeom prst="roundRect">
              <a:avLst>
                <a:gd name="adj" fmla="val 50000"/>
              </a:avLst>
            </a:prstGeom>
            <a:solidFill>
              <a:srgbClr val="CC0000"/>
            </a:solidFill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2531318" y="1964720"/>
              <a:ext cx="2752786" cy="3666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单击此处添加标题文本</a:t>
              </a: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5490611" y="1096731"/>
            <a:ext cx="1402948" cy="15696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prstMaterial="matte">
              <a:contourClr>
                <a:schemeClr val="bg1"/>
              </a:contourClr>
            </a:sp3d>
          </a:bodyPr>
          <a:lstStyle/>
          <a:p>
            <a:r>
              <a:rPr lang="zh-CN" altLang="en-US" sz="9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江西拙楷" panose="02010600040101010101" pitchFamily="2" charset="-122"/>
                <a:ea typeface="江西拙楷" panose="02010600040101010101" pitchFamily="2" charset="-122"/>
                <a:cs typeface="阿里巴巴普惠体 H" panose="00020600040101010101" pitchFamily="18" charset="-122"/>
              </a:rPr>
              <a:t>肆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317579"/>
            <a:ext cx="4613564" cy="2551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451120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3690403"/>
            <a:ext cx="12192000" cy="1947359"/>
            <a:chOff x="0" y="3690403"/>
            <a:chExt cx="12192000" cy="1947359"/>
          </a:xfrm>
        </p:grpSpPr>
        <p:sp>
          <p:nvSpPr>
            <p:cNvPr id="5" name="iśļiḓê">
              <a:extLst>
                <a:ext uri="{FF2B5EF4-FFF2-40B4-BE49-F238E27FC236}">
                  <a16:creationId xmlns:a16="http://schemas.microsoft.com/office/drawing/2014/main" id="{A8465189-AE40-43AE-9DF7-C0E1D1C9AFED}"/>
                </a:ext>
              </a:extLst>
            </p:cNvPr>
            <p:cNvSpPr/>
            <p:nvPr/>
          </p:nvSpPr>
          <p:spPr>
            <a:xfrm>
              <a:off x="0" y="3692387"/>
              <a:ext cx="12191999" cy="1945375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59018A46-A6C9-4FAC-BF4A-F623C8A376BB}"/>
                </a:ext>
              </a:extLst>
            </p:cNvPr>
            <p:cNvCxnSpPr/>
            <p:nvPr/>
          </p:nvCxnSpPr>
          <p:spPr>
            <a:xfrm>
              <a:off x="0" y="3690403"/>
              <a:ext cx="12192000" cy="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prstDash val="sys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iśḻïḑé">
            <a:extLst>
              <a:ext uri="{FF2B5EF4-FFF2-40B4-BE49-F238E27FC236}">
                <a16:creationId xmlns:a16="http://schemas.microsoft.com/office/drawing/2014/main" id="{852A7196-0DC1-4211-A288-041E915C692F}"/>
              </a:ext>
            </a:extLst>
          </p:cNvPr>
          <p:cNvGrpSpPr/>
          <p:nvPr/>
        </p:nvGrpSpPr>
        <p:grpSpPr>
          <a:xfrm>
            <a:off x="1288912" y="1655710"/>
            <a:ext cx="2247765" cy="4527690"/>
            <a:chOff x="4822387" y="794461"/>
            <a:chExt cx="2547217" cy="5130884"/>
          </a:xfrm>
        </p:grpSpPr>
        <p:grpSp>
          <p:nvGrpSpPr>
            <p:cNvPr id="25" name="ïslidê">
              <a:extLst>
                <a:ext uri="{FF2B5EF4-FFF2-40B4-BE49-F238E27FC236}">
                  <a16:creationId xmlns:a16="http://schemas.microsoft.com/office/drawing/2014/main" id="{8EE86403-73E5-4C77-A114-2A899B21DA7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22387" y="794461"/>
              <a:ext cx="2547217" cy="5130884"/>
              <a:chOff x="8853485" y="3998913"/>
              <a:chExt cx="3106735" cy="6257925"/>
            </a:xfrm>
            <a:effectLst/>
          </p:grpSpPr>
          <p:sp>
            <p:nvSpPr>
              <p:cNvPr id="27" name="ïṥḻîḓê">
                <a:extLst>
                  <a:ext uri="{FF2B5EF4-FFF2-40B4-BE49-F238E27FC236}">
                    <a16:creationId xmlns:a16="http://schemas.microsoft.com/office/drawing/2014/main" id="{F7730B48-528B-4007-9598-B99D8D312A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53485" y="3998913"/>
                <a:ext cx="3106735" cy="6257925"/>
              </a:xfrm>
              <a:custGeom>
                <a:avLst/>
                <a:gdLst>
                  <a:gd name="T0" fmla="*/ 8594 w 8630"/>
                  <a:gd name="T1" fmla="*/ 3320 h 17382"/>
                  <a:gd name="T2" fmla="*/ 8596 w 8630"/>
                  <a:gd name="T3" fmla="*/ 3320 h 17382"/>
                  <a:gd name="T4" fmla="*/ 8629 w 8630"/>
                  <a:gd name="T5" fmla="*/ 3353 h 17382"/>
                  <a:gd name="T6" fmla="*/ 8629 w 8630"/>
                  <a:gd name="T7" fmla="*/ 4419 h 17382"/>
                  <a:gd name="T8" fmla="*/ 8596 w 8630"/>
                  <a:gd name="T9" fmla="*/ 4452 h 17382"/>
                  <a:gd name="T10" fmla="*/ 8594 w 8630"/>
                  <a:gd name="T11" fmla="*/ 4452 h 17382"/>
                  <a:gd name="T12" fmla="*/ 8594 w 8630"/>
                  <a:gd name="T13" fmla="*/ 16371 h 17382"/>
                  <a:gd name="T14" fmla="*/ 7584 w 8630"/>
                  <a:gd name="T15" fmla="*/ 17381 h 17382"/>
                  <a:gd name="T16" fmla="*/ 1043 w 8630"/>
                  <a:gd name="T17" fmla="*/ 17381 h 17382"/>
                  <a:gd name="T18" fmla="*/ 33 w 8630"/>
                  <a:gd name="T19" fmla="*/ 16371 h 17382"/>
                  <a:gd name="T20" fmla="*/ 33 w 8630"/>
                  <a:gd name="T21" fmla="*/ 5859 h 17382"/>
                  <a:gd name="T22" fmla="*/ 33 w 8630"/>
                  <a:gd name="T23" fmla="*/ 5859 h 17382"/>
                  <a:gd name="T24" fmla="*/ 0 w 8630"/>
                  <a:gd name="T25" fmla="*/ 5826 h 17382"/>
                  <a:gd name="T26" fmla="*/ 0 w 8630"/>
                  <a:gd name="T27" fmla="*/ 4760 h 17382"/>
                  <a:gd name="T28" fmla="*/ 33 w 8630"/>
                  <a:gd name="T29" fmla="*/ 4727 h 17382"/>
                  <a:gd name="T30" fmla="*/ 33 w 8630"/>
                  <a:gd name="T31" fmla="*/ 4727 h 17382"/>
                  <a:gd name="T32" fmla="*/ 33 w 8630"/>
                  <a:gd name="T33" fmla="*/ 4452 h 17382"/>
                  <a:gd name="T34" fmla="*/ 33 w 8630"/>
                  <a:gd name="T35" fmla="*/ 4452 h 17382"/>
                  <a:gd name="T36" fmla="*/ 0 w 8630"/>
                  <a:gd name="T37" fmla="*/ 4419 h 17382"/>
                  <a:gd name="T38" fmla="*/ 0 w 8630"/>
                  <a:gd name="T39" fmla="*/ 3353 h 17382"/>
                  <a:gd name="T40" fmla="*/ 33 w 8630"/>
                  <a:gd name="T41" fmla="*/ 3320 h 17382"/>
                  <a:gd name="T42" fmla="*/ 33 w 8630"/>
                  <a:gd name="T43" fmla="*/ 3320 h 17382"/>
                  <a:gd name="T44" fmla="*/ 33 w 8630"/>
                  <a:gd name="T45" fmla="*/ 2704 h 17382"/>
                  <a:gd name="T46" fmla="*/ 33 w 8630"/>
                  <a:gd name="T47" fmla="*/ 2704 h 17382"/>
                  <a:gd name="T48" fmla="*/ 0 w 8630"/>
                  <a:gd name="T49" fmla="*/ 2672 h 17382"/>
                  <a:gd name="T50" fmla="*/ 0 w 8630"/>
                  <a:gd name="T51" fmla="*/ 2075 h 17382"/>
                  <a:gd name="T52" fmla="*/ 33 w 8630"/>
                  <a:gd name="T53" fmla="*/ 2042 h 17382"/>
                  <a:gd name="T54" fmla="*/ 33 w 8630"/>
                  <a:gd name="T55" fmla="*/ 2042 h 17382"/>
                  <a:gd name="T56" fmla="*/ 33 w 8630"/>
                  <a:gd name="T57" fmla="*/ 1010 h 17382"/>
                  <a:gd name="T58" fmla="*/ 1043 w 8630"/>
                  <a:gd name="T59" fmla="*/ 0 h 17382"/>
                  <a:gd name="T60" fmla="*/ 7584 w 8630"/>
                  <a:gd name="T61" fmla="*/ 0 h 17382"/>
                  <a:gd name="T62" fmla="*/ 8594 w 8630"/>
                  <a:gd name="T63" fmla="*/ 1010 h 17382"/>
                  <a:gd name="T64" fmla="*/ 8594 w 8630"/>
                  <a:gd name="T65" fmla="*/ 3320 h 1738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8630"/>
                  <a:gd name="T100" fmla="*/ 0 h 17382"/>
                  <a:gd name="T101" fmla="*/ 8630 w 8630"/>
                  <a:gd name="T102" fmla="*/ 17382 h 1738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8630" h="17382">
                    <a:moveTo>
                      <a:pt x="8594" y="3320"/>
                    </a:moveTo>
                    <a:lnTo>
                      <a:pt x="8596" y="3320"/>
                    </a:lnTo>
                    <a:cubicBezTo>
                      <a:pt x="8614" y="3320"/>
                      <a:pt x="8629" y="3335"/>
                      <a:pt x="8629" y="3353"/>
                    </a:cubicBezTo>
                    <a:lnTo>
                      <a:pt x="8629" y="4419"/>
                    </a:lnTo>
                    <a:cubicBezTo>
                      <a:pt x="8629" y="4438"/>
                      <a:pt x="8614" y="4452"/>
                      <a:pt x="8596" y="4452"/>
                    </a:cubicBezTo>
                    <a:lnTo>
                      <a:pt x="8594" y="4452"/>
                    </a:lnTo>
                    <a:lnTo>
                      <a:pt x="8594" y="16371"/>
                    </a:lnTo>
                    <a:cubicBezTo>
                      <a:pt x="8594" y="16928"/>
                      <a:pt x="8141" y="17381"/>
                      <a:pt x="7584" y="17381"/>
                    </a:cubicBezTo>
                    <a:lnTo>
                      <a:pt x="1043" y="17381"/>
                    </a:lnTo>
                    <a:cubicBezTo>
                      <a:pt x="487" y="17381"/>
                      <a:pt x="33" y="16928"/>
                      <a:pt x="33" y="16371"/>
                    </a:cubicBezTo>
                    <a:lnTo>
                      <a:pt x="33" y="5859"/>
                    </a:lnTo>
                    <a:cubicBezTo>
                      <a:pt x="15" y="5859"/>
                      <a:pt x="0" y="5844"/>
                      <a:pt x="0" y="5826"/>
                    </a:cubicBezTo>
                    <a:lnTo>
                      <a:pt x="0" y="4760"/>
                    </a:lnTo>
                    <a:cubicBezTo>
                      <a:pt x="0" y="4741"/>
                      <a:pt x="15" y="4727"/>
                      <a:pt x="33" y="4727"/>
                    </a:cubicBezTo>
                    <a:lnTo>
                      <a:pt x="33" y="4452"/>
                    </a:lnTo>
                    <a:cubicBezTo>
                      <a:pt x="15" y="4452"/>
                      <a:pt x="0" y="4438"/>
                      <a:pt x="0" y="4419"/>
                    </a:cubicBezTo>
                    <a:lnTo>
                      <a:pt x="0" y="3353"/>
                    </a:lnTo>
                    <a:cubicBezTo>
                      <a:pt x="0" y="3335"/>
                      <a:pt x="15" y="3320"/>
                      <a:pt x="33" y="3320"/>
                    </a:cubicBezTo>
                    <a:lnTo>
                      <a:pt x="33" y="2704"/>
                    </a:lnTo>
                    <a:cubicBezTo>
                      <a:pt x="15" y="2704"/>
                      <a:pt x="0" y="2690"/>
                      <a:pt x="0" y="2672"/>
                    </a:cubicBezTo>
                    <a:lnTo>
                      <a:pt x="0" y="2075"/>
                    </a:lnTo>
                    <a:cubicBezTo>
                      <a:pt x="0" y="2057"/>
                      <a:pt x="15" y="2042"/>
                      <a:pt x="33" y="2042"/>
                    </a:cubicBezTo>
                    <a:lnTo>
                      <a:pt x="33" y="1010"/>
                    </a:lnTo>
                    <a:cubicBezTo>
                      <a:pt x="33" y="453"/>
                      <a:pt x="487" y="0"/>
                      <a:pt x="1043" y="0"/>
                    </a:cubicBezTo>
                    <a:lnTo>
                      <a:pt x="7584" y="0"/>
                    </a:lnTo>
                    <a:cubicBezTo>
                      <a:pt x="8141" y="0"/>
                      <a:pt x="8594" y="453"/>
                      <a:pt x="8594" y="1010"/>
                    </a:cubicBezTo>
                    <a:lnTo>
                      <a:pt x="8594" y="3320"/>
                    </a:lnTo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8" name="işḷîḍé">
                <a:extLst>
                  <a:ext uri="{FF2B5EF4-FFF2-40B4-BE49-F238E27FC236}">
                    <a16:creationId xmlns:a16="http://schemas.microsoft.com/office/drawing/2014/main" id="{D16AC6F3-471E-434D-BE50-C58A290B09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88413" y="4021138"/>
                <a:ext cx="3036887" cy="6211887"/>
              </a:xfrm>
              <a:custGeom>
                <a:avLst/>
                <a:gdLst>
                  <a:gd name="T0" fmla="*/ 947 w 8436"/>
                  <a:gd name="T1" fmla="*/ 17255 h 17256"/>
                  <a:gd name="T2" fmla="*/ 0 w 8436"/>
                  <a:gd name="T3" fmla="*/ 16308 h 17256"/>
                  <a:gd name="T4" fmla="*/ 0 w 8436"/>
                  <a:gd name="T5" fmla="*/ 947 h 17256"/>
                  <a:gd name="T6" fmla="*/ 947 w 8436"/>
                  <a:gd name="T7" fmla="*/ 0 h 17256"/>
                  <a:gd name="T8" fmla="*/ 7488 w 8436"/>
                  <a:gd name="T9" fmla="*/ 0 h 17256"/>
                  <a:gd name="T10" fmla="*/ 8435 w 8436"/>
                  <a:gd name="T11" fmla="*/ 947 h 17256"/>
                  <a:gd name="T12" fmla="*/ 8435 w 8436"/>
                  <a:gd name="T13" fmla="*/ 16308 h 17256"/>
                  <a:gd name="T14" fmla="*/ 7488 w 8436"/>
                  <a:gd name="T15" fmla="*/ 17255 h 17256"/>
                  <a:gd name="T16" fmla="*/ 947 w 8436"/>
                  <a:gd name="T17" fmla="*/ 17255 h 1725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436"/>
                  <a:gd name="T28" fmla="*/ 0 h 17256"/>
                  <a:gd name="T29" fmla="*/ 8436 w 8436"/>
                  <a:gd name="T30" fmla="*/ 17256 h 1725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436" h="17256">
                    <a:moveTo>
                      <a:pt x="947" y="17255"/>
                    </a:moveTo>
                    <a:cubicBezTo>
                      <a:pt x="425" y="17255"/>
                      <a:pt x="0" y="16831"/>
                      <a:pt x="0" y="16308"/>
                    </a:cubicBezTo>
                    <a:lnTo>
                      <a:pt x="0" y="947"/>
                    </a:lnTo>
                    <a:cubicBezTo>
                      <a:pt x="0" y="425"/>
                      <a:pt x="425" y="0"/>
                      <a:pt x="947" y="0"/>
                    </a:cubicBezTo>
                    <a:lnTo>
                      <a:pt x="7488" y="0"/>
                    </a:lnTo>
                    <a:cubicBezTo>
                      <a:pt x="8010" y="0"/>
                      <a:pt x="8435" y="425"/>
                      <a:pt x="8435" y="947"/>
                    </a:cubicBezTo>
                    <a:lnTo>
                      <a:pt x="8435" y="16308"/>
                    </a:lnTo>
                    <a:cubicBezTo>
                      <a:pt x="8435" y="16831"/>
                      <a:pt x="8010" y="17255"/>
                      <a:pt x="7488" y="17255"/>
                    </a:cubicBezTo>
                    <a:lnTo>
                      <a:pt x="947" y="17255"/>
                    </a:lnTo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90000"/>
                      <a:lumOff val="10000"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9" name="íṧľïḋe">
                <a:extLst>
                  <a:ext uri="{FF2B5EF4-FFF2-40B4-BE49-F238E27FC236}">
                    <a16:creationId xmlns:a16="http://schemas.microsoft.com/office/drawing/2014/main" id="{0FB230C3-D06D-47C9-B8F7-8DA2199805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25050" y="4337050"/>
                <a:ext cx="93663" cy="93663"/>
              </a:xfrm>
              <a:custGeom>
                <a:avLst/>
                <a:gdLst>
                  <a:gd name="T0" fmla="*/ 130 w 260"/>
                  <a:gd name="T1" fmla="*/ 260 h 261"/>
                  <a:gd name="T2" fmla="*/ 0 w 260"/>
                  <a:gd name="T3" fmla="*/ 130 h 261"/>
                  <a:gd name="T4" fmla="*/ 130 w 260"/>
                  <a:gd name="T5" fmla="*/ 0 h 261"/>
                  <a:gd name="T6" fmla="*/ 259 w 260"/>
                  <a:gd name="T7" fmla="*/ 130 h 261"/>
                  <a:gd name="T8" fmla="*/ 130 w 260"/>
                  <a:gd name="T9" fmla="*/ 260 h 2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0"/>
                  <a:gd name="T16" fmla="*/ 0 h 261"/>
                  <a:gd name="T17" fmla="*/ 260 w 260"/>
                  <a:gd name="T18" fmla="*/ 261 h 2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0" h="261">
                    <a:moveTo>
                      <a:pt x="130" y="260"/>
                    </a:moveTo>
                    <a:cubicBezTo>
                      <a:pt x="58" y="260"/>
                      <a:pt x="0" y="202"/>
                      <a:pt x="0" y="130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ubicBezTo>
                      <a:pt x="259" y="202"/>
                      <a:pt x="201" y="260"/>
                      <a:pt x="130" y="26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0" name="îṥḻîḋè">
                <a:extLst>
                  <a:ext uri="{FF2B5EF4-FFF2-40B4-BE49-F238E27FC236}">
                    <a16:creationId xmlns:a16="http://schemas.microsoft.com/office/drawing/2014/main" id="{E574612C-AC63-40DD-A4B3-4A479DC2D8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69550" y="4167188"/>
                <a:ext cx="68263" cy="68262"/>
              </a:xfrm>
              <a:custGeom>
                <a:avLst/>
                <a:gdLst>
                  <a:gd name="T0" fmla="*/ 95 w 191"/>
                  <a:gd name="T1" fmla="*/ 190 h 191"/>
                  <a:gd name="T2" fmla="*/ 0 w 191"/>
                  <a:gd name="T3" fmla="*/ 95 h 191"/>
                  <a:gd name="T4" fmla="*/ 95 w 191"/>
                  <a:gd name="T5" fmla="*/ 0 h 191"/>
                  <a:gd name="T6" fmla="*/ 190 w 191"/>
                  <a:gd name="T7" fmla="*/ 95 h 191"/>
                  <a:gd name="T8" fmla="*/ 95 w 191"/>
                  <a:gd name="T9" fmla="*/ 190 h 19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1"/>
                  <a:gd name="T16" fmla="*/ 0 h 191"/>
                  <a:gd name="T17" fmla="*/ 191 w 191"/>
                  <a:gd name="T18" fmla="*/ 191 h 19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1" h="191">
                    <a:moveTo>
                      <a:pt x="95" y="190"/>
                    </a:moveTo>
                    <a:cubicBezTo>
                      <a:pt x="42" y="190"/>
                      <a:pt x="0" y="147"/>
                      <a:pt x="0" y="95"/>
                    </a:cubicBezTo>
                    <a:cubicBezTo>
                      <a:pt x="0" y="43"/>
                      <a:pt x="42" y="0"/>
                      <a:pt x="95" y="0"/>
                    </a:cubicBezTo>
                    <a:cubicBezTo>
                      <a:pt x="147" y="0"/>
                      <a:pt x="190" y="43"/>
                      <a:pt x="190" y="95"/>
                    </a:cubicBezTo>
                    <a:cubicBezTo>
                      <a:pt x="190" y="147"/>
                      <a:pt x="147" y="190"/>
                      <a:pt x="95" y="19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1" name="ïṣ1íďê">
                <a:extLst>
                  <a:ext uri="{FF2B5EF4-FFF2-40B4-BE49-F238E27FC236}">
                    <a16:creationId xmlns:a16="http://schemas.microsoft.com/office/drawing/2014/main" id="{1C24D7F6-192C-4D42-92AB-0DB488A47B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85400" y="4362450"/>
                <a:ext cx="434975" cy="46038"/>
              </a:xfrm>
              <a:custGeom>
                <a:avLst/>
                <a:gdLst>
                  <a:gd name="T0" fmla="*/ 1143 w 1209"/>
                  <a:gd name="T1" fmla="*/ 129 h 130"/>
                  <a:gd name="T2" fmla="*/ 64 w 1209"/>
                  <a:gd name="T3" fmla="*/ 129 h 130"/>
                  <a:gd name="T4" fmla="*/ 0 w 1209"/>
                  <a:gd name="T5" fmla="*/ 65 h 130"/>
                  <a:gd name="T6" fmla="*/ 64 w 1209"/>
                  <a:gd name="T7" fmla="*/ 0 h 130"/>
                  <a:gd name="T8" fmla="*/ 1143 w 1209"/>
                  <a:gd name="T9" fmla="*/ 0 h 130"/>
                  <a:gd name="T10" fmla="*/ 1208 w 1209"/>
                  <a:gd name="T11" fmla="*/ 65 h 130"/>
                  <a:gd name="T12" fmla="*/ 1143 w 1209"/>
                  <a:gd name="T13" fmla="*/ 129 h 13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09"/>
                  <a:gd name="T22" fmla="*/ 0 h 130"/>
                  <a:gd name="T23" fmla="*/ 1209 w 1209"/>
                  <a:gd name="T24" fmla="*/ 130 h 13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09" h="130">
                    <a:moveTo>
                      <a:pt x="1143" y="129"/>
                    </a:moveTo>
                    <a:lnTo>
                      <a:pt x="64" y="129"/>
                    </a:lnTo>
                    <a:cubicBezTo>
                      <a:pt x="29" y="129"/>
                      <a:pt x="0" y="100"/>
                      <a:pt x="0" y="65"/>
                    </a:cubicBezTo>
                    <a:cubicBezTo>
                      <a:pt x="0" y="29"/>
                      <a:pt x="29" y="0"/>
                      <a:pt x="64" y="0"/>
                    </a:cubicBezTo>
                    <a:lnTo>
                      <a:pt x="1143" y="0"/>
                    </a:lnTo>
                    <a:cubicBezTo>
                      <a:pt x="1179" y="0"/>
                      <a:pt x="1208" y="29"/>
                      <a:pt x="1208" y="65"/>
                    </a:cubicBezTo>
                    <a:cubicBezTo>
                      <a:pt x="1208" y="100"/>
                      <a:pt x="1179" y="129"/>
                      <a:pt x="1143" y="129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2" name="iŝḻïdê">
                <a:extLst>
                  <a:ext uri="{FF2B5EF4-FFF2-40B4-BE49-F238E27FC236}">
                    <a16:creationId xmlns:a16="http://schemas.microsoft.com/office/drawing/2014/main" id="{A0F6692E-846E-41DB-BEED-A7C143219A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90163" y="9671050"/>
                <a:ext cx="427037" cy="427038"/>
              </a:xfrm>
              <a:custGeom>
                <a:avLst/>
                <a:gdLst>
                  <a:gd name="T0" fmla="*/ 84 w 1187"/>
                  <a:gd name="T1" fmla="*/ 593 h 1186"/>
                  <a:gd name="T2" fmla="*/ 593 w 1187"/>
                  <a:gd name="T3" fmla="*/ 1102 h 1186"/>
                  <a:gd name="T4" fmla="*/ 1102 w 1187"/>
                  <a:gd name="T5" fmla="*/ 593 h 1186"/>
                  <a:gd name="T6" fmla="*/ 593 w 1187"/>
                  <a:gd name="T7" fmla="*/ 83 h 1186"/>
                  <a:gd name="T8" fmla="*/ 84 w 1187"/>
                  <a:gd name="T9" fmla="*/ 593 h 1186"/>
                  <a:gd name="T10" fmla="*/ 0 w 1187"/>
                  <a:gd name="T11" fmla="*/ 593 h 1186"/>
                  <a:gd name="T12" fmla="*/ 593 w 1187"/>
                  <a:gd name="T13" fmla="*/ 0 h 1186"/>
                  <a:gd name="T14" fmla="*/ 1186 w 1187"/>
                  <a:gd name="T15" fmla="*/ 593 h 1186"/>
                  <a:gd name="T16" fmla="*/ 593 w 1187"/>
                  <a:gd name="T17" fmla="*/ 1185 h 1186"/>
                  <a:gd name="T18" fmla="*/ 0 w 1187"/>
                  <a:gd name="T19" fmla="*/ 593 h 118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87"/>
                  <a:gd name="T31" fmla="*/ 0 h 1186"/>
                  <a:gd name="T32" fmla="*/ 1187 w 1187"/>
                  <a:gd name="T33" fmla="*/ 1186 h 118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87" h="1186">
                    <a:moveTo>
                      <a:pt x="84" y="593"/>
                    </a:moveTo>
                    <a:cubicBezTo>
                      <a:pt x="84" y="874"/>
                      <a:pt x="312" y="1102"/>
                      <a:pt x="593" y="1102"/>
                    </a:cubicBezTo>
                    <a:cubicBezTo>
                      <a:pt x="874" y="1102"/>
                      <a:pt x="1102" y="874"/>
                      <a:pt x="1102" y="593"/>
                    </a:cubicBezTo>
                    <a:cubicBezTo>
                      <a:pt x="1102" y="312"/>
                      <a:pt x="874" y="83"/>
                      <a:pt x="593" y="83"/>
                    </a:cubicBezTo>
                    <a:cubicBezTo>
                      <a:pt x="312" y="83"/>
                      <a:pt x="84" y="312"/>
                      <a:pt x="84" y="593"/>
                    </a:cubicBezTo>
                    <a:close/>
                    <a:moveTo>
                      <a:pt x="0" y="593"/>
                    </a:moveTo>
                    <a:cubicBezTo>
                      <a:pt x="0" y="266"/>
                      <a:pt x="266" y="0"/>
                      <a:pt x="593" y="0"/>
                    </a:cubicBezTo>
                    <a:cubicBezTo>
                      <a:pt x="920" y="0"/>
                      <a:pt x="1186" y="266"/>
                      <a:pt x="1186" y="593"/>
                    </a:cubicBezTo>
                    <a:cubicBezTo>
                      <a:pt x="1186" y="920"/>
                      <a:pt x="920" y="1185"/>
                      <a:pt x="593" y="1185"/>
                    </a:cubicBezTo>
                    <a:cubicBezTo>
                      <a:pt x="266" y="1185"/>
                      <a:pt x="0" y="920"/>
                      <a:pt x="0" y="59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26" name="íSḻíḍè">
              <a:extLst>
                <a:ext uri="{FF2B5EF4-FFF2-40B4-BE49-F238E27FC236}">
                  <a16:creationId xmlns:a16="http://schemas.microsoft.com/office/drawing/2014/main" id="{33263AF8-ED05-4BFD-998D-456CC421D8D0}"/>
                </a:ext>
              </a:extLst>
            </p:cNvPr>
            <p:cNvSpPr/>
            <p:nvPr/>
          </p:nvSpPr>
          <p:spPr>
            <a:xfrm>
              <a:off x="4944083" y="1234401"/>
              <a:ext cx="2303835" cy="40870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7" name="iṥḻíde">
            <a:extLst>
              <a:ext uri="{FF2B5EF4-FFF2-40B4-BE49-F238E27FC236}">
                <a16:creationId xmlns:a16="http://schemas.microsoft.com/office/drawing/2014/main" id="{6878E44D-2181-44E6-8310-4649D3D778D4}"/>
              </a:ext>
            </a:extLst>
          </p:cNvPr>
          <p:cNvGrpSpPr/>
          <p:nvPr/>
        </p:nvGrpSpPr>
        <p:grpSpPr>
          <a:xfrm>
            <a:off x="5464463" y="3395324"/>
            <a:ext cx="647524" cy="647529"/>
            <a:chOff x="7209746" y="4153276"/>
            <a:chExt cx="675000" cy="675005"/>
          </a:xfrm>
        </p:grpSpPr>
        <p:sp>
          <p:nvSpPr>
            <p:cNvPr id="21" name="ïśľíḓe">
              <a:extLst>
                <a:ext uri="{FF2B5EF4-FFF2-40B4-BE49-F238E27FC236}">
                  <a16:creationId xmlns:a16="http://schemas.microsoft.com/office/drawing/2014/main" id="{7E22CD11-50D1-4B99-A6CF-7A43F143E838}"/>
                </a:ext>
              </a:extLst>
            </p:cNvPr>
            <p:cNvSpPr/>
            <p:nvPr/>
          </p:nvSpPr>
          <p:spPr>
            <a:xfrm>
              <a:off x="7209746" y="4153276"/>
              <a:ext cx="675000" cy="67500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" name="ïṧ1ïḑé">
              <a:extLst>
                <a:ext uri="{FF2B5EF4-FFF2-40B4-BE49-F238E27FC236}">
                  <a16:creationId xmlns:a16="http://schemas.microsoft.com/office/drawing/2014/main" id="{9478851F-5423-4BE6-8686-075AFFCC4EA7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5153" y="4322040"/>
              <a:ext cx="344185" cy="337474"/>
            </a:xfrm>
            <a:custGeom>
              <a:avLst/>
              <a:gdLst>
                <a:gd name="T0" fmla="*/ 1312 w 1990"/>
                <a:gd name="T1" fmla="*/ 1552 h 1954"/>
                <a:gd name="T2" fmla="*/ 291 w 1990"/>
                <a:gd name="T3" fmla="*/ 1746 h 1954"/>
                <a:gd name="T4" fmla="*/ 0 w 1990"/>
                <a:gd name="T5" fmla="*/ 540 h 1954"/>
                <a:gd name="T6" fmla="*/ 515 w 1990"/>
                <a:gd name="T7" fmla="*/ 249 h 1954"/>
                <a:gd name="T8" fmla="*/ 1205 w 1990"/>
                <a:gd name="T9" fmla="*/ 0 h 1954"/>
                <a:gd name="T10" fmla="*/ 1496 w 1990"/>
                <a:gd name="T11" fmla="*/ 489 h 1954"/>
                <a:gd name="T12" fmla="*/ 1413 w 1990"/>
                <a:gd name="T13" fmla="*/ 291 h 1954"/>
                <a:gd name="T14" fmla="*/ 802 w 1990"/>
                <a:gd name="T15" fmla="*/ 83 h 1954"/>
                <a:gd name="T16" fmla="*/ 1039 w 1990"/>
                <a:gd name="T17" fmla="*/ 249 h 1954"/>
                <a:gd name="T18" fmla="*/ 1243 w 1990"/>
                <a:gd name="T19" fmla="*/ 499 h 1954"/>
                <a:gd name="T20" fmla="*/ 291 w 1990"/>
                <a:gd name="T21" fmla="*/ 333 h 1954"/>
                <a:gd name="T22" fmla="*/ 83 w 1990"/>
                <a:gd name="T23" fmla="*/ 1455 h 1954"/>
                <a:gd name="T24" fmla="*/ 1039 w 1990"/>
                <a:gd name="T25" fmla="*/ 1663 h 1954"/>
                <a:gd name="T26" fmla="*/ 1641 w 1990"/>
                <a:gd name="T27" fmla="*/ 1453 h 1954"/>
                <a:gd name="T28" fmla="*/ 1138 w 1990"/>
                <a:gd name="T29" fmla="*/ 583 h 1954"/>
                <a:gd name="T30" fmla="*/ 1641 w 1990"/>
                <a:gd name="T31" fmla="*/ 1453 h 1954"/>
                <a:gd name="T32" fmla="*/ 1752 w 1990"/>
                <a:gd name="T33" fmla="*/ 809 h 1954"/>
                <a:gd name="T34" fmla="*/ 1026 w 1990"/>
                <a:gd name="T35" fmla="*/ 1228 h 1954"/>
                <a:gd name="T36" fmla="*/ 1767 w 1990"/>
                <a:gd name="T37" fmla="*/ 1422 h 1954"/>
                <a:gd name="T38" fmla="*/ 1717 w 1990"/>
                <a:gd name="T39" fmla="*/ 1835 h 1954"/>
                <a:gd name="T40" fmla="*/ 1767 w 1990"/>
                <a:gd name="T41" fmla="*/ 1422 h 1954"/>
                <a:gd name="T42" fmla="*/ 1739 w 1990"/>
                <a:gd name="T43" fmla="*/ 1874 h 1954"/>
                <a:gd name="T44" fmla="*/ 1956 w 1990"/>
                <a:gd name="T45" fmla="*/ 1749 h 1954"/>
                <a:gd name="T46" fmla="*/ 249 w 1990"/>
                <a:gd name="T47" fmla="*/ 551 h 1954"/>
                <a:gd name="T48" fmla="*/ 803 w 1990"/>
                <a:gd name="T49" fmla="*/ 613 h 1954"/>
                <a:gd name="T50" fmla="*/ 675 w 1990"/>
                <a:gd name="T51" fmla="*/ 828 h 1954"/>
                <a:gd name="T52" fmla="*/ 249 w 1990"/>
                <a:gd name="T53" fmla="*/ 890 h 1954"/>
                <a:gd name="T54" fmla="*/ 675 w 1990"/>
                <a:gd name="T55" fmla="*/ 828 h 1954"/>
                <a:gd name="T56" fmla="*/ 675 w 1990"/>
                <a:gd name="T57" fmla="*/ 1167 h 1954"/>
                <a:gd name="T58" fmla="*/ 249 w 1990"/>
                <a:gd name="T59" fmla="*/ 1105 h 1954"/>
                <a:gd name="T60" fmla="*/ 249 w 1990"/>
                <a:gd name="T61" fmla="*/ 1444 h 1954"/>
                <a:gd name="T62" fmla="*/ 803 w 1990"/>
                <a:gd name="T63" fmla="*/ 1382 h 1954"/>
                <a:gd name="T64" fmla="*/ 249 w 1990"/>
                <a:gd name="T65" fmla="*/ 1444 h 1954"/>
                <a:gd name="T66" fmla="*/ 1179 w 1990"/>
                <a:gd name="T67" fmla="*/ 961 h 1954"/>
                <a:gd name="T68" fmla="*/ 1300 w 1990"/>
                <a:gd name="T69" fmla="*/ 1219 h 1954"/>
                <a:gd name="T70" fmla="*/ 1604 w 1990"/>
                <a:gd name="T71" fmla="*/ 858 h 1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90" h="1954">
                  <a:moveTo>
                    <a:pt x="1231" y="1534"/>
                  </a:moveTo>
                  <a:cubicBezTo>
                    <a:pt x="1258" y="1542"/>
                    <a:pt x="1285" y="1548"/>
                    <a:pt x="1312" y="1552"/>
                  </a:cubicBezTo>
                  <a:cubicBezTo>
                    <a:pt x="1272" y="1665"/>
                    <a:pt x="1165" y="1746"/>
                    <a:pt x="1039" y="1746"/>
                  </a:cubicBezTo>
                  <a:lnTo>
                    <a:pt x="291" y="1746"/>
                  </a:lnTo>
                  <a:cubicBezTo>
                    <a:pt x="131" y="1746"/>
                    <a:pt x="0" y="1615"/>
                    <a:pt x="0" y="1455"/>
                  </a:cubicBezTo>
                  <a:lnTo>
                    <a:pt x="0" y="540"/>
                  </a:lnTo>
                  <a:cubicBezTo>
                    <a:pt x="0" y="380"/>
                    <a:pt x="131" y="249"/>
                    <a:pt x="291" y="249"/>
                  </a:cubicBezTo>
                  <a:lnTo>
                    <a:pt x="515" y="249"/>
                  </a:lnTo>
                  <a:cubicBezTo>
                    <a:pt x="535" y="109"/>
                    <a:pt x="656" y="0"/>
                    <a:pt x="802" y="0"/>
                  </a:cubicBezTo>
                  <a:lnTo>
                    <a:pt x="1205" y="0"/>
                  </a:lnTo>
                  <a:cubicBezTo>
                    <a:pt x="1366" y="0"/>
                    <a:pt x="1496" y="131"/>
                    <a:pt x="1496" y="291"/>
                  </a:cubicBezTo>
                  <a:lnTo>
                    <a:pt x="1496" y="489"/>
                  </a:lnTo>
                  <a:cubicBezTo>
                    <a:pt x="1469" y="484"/>
                    <a:pt x="1441" y="480"/>
                    <a:pt x="1413" y="479"/>
                  </a:cubicBezTo>
                  <a:lnTo>
                    <a:pt x="1413" y="291"/>
                  </a:lnTo>
                  <a:cubicBezTo>
                    <a:pt x="1413" y="176"/>
                    <a:pt x="1320" y="83"/>
                    <a:pt x="1205" y="83"/>
                  </a:cubicBezTo>
                  <a:lnTo>
                    <a:pt x="802" y="83"/>
                  </a:lnTo>
                  <a:cubicBezTo>
                    <a:pt x="701" y="83"/>
                    <a:pt x="617" y="155"/>
                    <a:pt x="598" y="249"/>
                  </a:cubicBezTo>
                  <a:lnTo>
                    <a:pt x="1039" y="249"/>
                  </a:lnTo>
                  <a:cubicBezTo>
                    <a:pt x="1180" y="249"/>
                    <a:pt x="1297" y="349"/>
                    <a:pt x="1324" y="482"/>
                  </a:cubicBezTo>
                  <a:cubicBezTo>
                    <a:pt x="1297" y="485"/>
                    <a:pt x="1270" y="491"/>
                    <a:pt x="1243" y="499"/>
                  </a:cubicBezTo>
                  <a:cubicBezTo>
                    <a:pt x="1224" y="404"/>
                    <a:pt x="1140" y="333"/>
                    <a:pt x="1039" y="333"/>
                  </a:cubicBezTo>
                  <a:lnTo>
                    <a:pt x="291" y="333"/>
                  </a:lnTo>
                  <a:cubicBezTo>
                    <a:pt x="177" y="333"/>
                    <a:pt x="83" y="426"/>
                    <a:pt x="83" y="540"/>
                  </a:cubicBezTo>
                  <a:lnTo>
                    <a:pt x="83" y="1455"/>
                  </a:lnTo>
                  <a:cubicBezTo>
                    <a:pt x="83" y="1569"/>
                    <a:pt x="177" y="1663"/>
                    <a:pt x="291" y="1663"/>
                  </a:cubicBezTo>
                  <a:lnTo>
                    <a:pt x="1039" y="1663"/>
                  </a:lnTo>
                  <a:cubicBezTo>
                    <a:pt x="1126" y="1663"/>
                    <a:pt x="1200" y="1609"/>
                    <a:pt x="1231" y="1534"/>
                  </a:cubicBezTo>
                  <a:close/>
                  <a:moveTo>
                    <a:pt x="1641" y="1453"/>
                  </a:moveTo>
                  <a:cubicBezTo>
                    <a:pt x="1401" y="1591"/>
                    <a:pt x="1093" y="1509"/>
                    <a:pt x="955" y="1269"/>
                  </a:cubicBezTo>
                  <a:cubicBezTo>
                    <a:pt x="816" y="1029"/>
                    <a:pt x="899" y="722"/>
                    <a:pt x="1138" y="583"/>
                  </a:cubicBezTo>
                  <a:cubicBezTo>
                    <a:pt x="1378" y="445"/>
                    <a:pt x="1686" y="527"/>
                    <a:pt x="1824" y="767"/>
                  </a:cubicBezTo>
                  <a:cubicBezTo>
                    <a:pt x="1963" y="1007"/>
                    <a:pt x="1880" y="1314"/>
                    <a:pt x="1641" y="1453"/>
                  </a:cubicBezTo>
                  <a:close/>
                  <a:moveTo>
                    <a:pt x="1599" y="1381"/>
                  </a:moveTo>
                  <a:cubicBezTo>
                    <a:pt x="1799" y="1266"/>
                    <a:pt x="1868" y="1009"/>
                    <a:pt x="1752" y="809"/>
                  </a:cubicBezTo>
                  <a:cubicBezTo>
                    <a:pt x="1637" y="608"/>
                    <a:pt x="1380" y="539"/>
                    <a:pt x="1180" y="655"/>
                  </a:cubicBezTo>
                  <a:cubicBezTo>
                    <a:pt x="980" y="771"/>
                    <a:pt x="911" y="1027"/>
                    <a:pt x="1026" y="1228"/>
                  </a:cubicBezTo>
                  <a:cubicBezTo>
                    <a:pt x="1142" y="1428"/>
                    <a:pt x="1399" y="1497"/>
                    <a:pt x="1599" y="1381"/>
                  </a:cubicBezTo>
                  <a:close/>
                  <a:moveTo>
                    <a:pt x="1767" y="1422"/>
                  </a:moveTo>
                  <a:lnTo>
                    <a:pt x="1551" y="1547"/>
                  </a:lnTo>
                  <a:lnTo>
                    <a:pt x="1717" y="1835"/>
                  </a:lnTo>
                  <a:lnTo>
                    <a:pt x="1933" y="1710"/>
                  </a:lnTo>
                  <a:lnTo>
                    <a:pt x="1767" y="1422"/>
                  </a:lnTo>
                  <a:close/>
                  <a:moveTo>
                    <a:pt x="1956" y="1749"/>
                  </a:moveTo>
                  <a:lnTo>
                    <a:pt x="1739" y="1874"/>
                  </a:lnTo>
                  <a:cubicBezTo>
                    <a:pt x="1774" y="1934"/>
                    <a:pt x="1850" y="1954"/>
                    <a:pt x="1910" y="1919"/>
                  </a:cubicBezTo>
                  <a:cubicBezTo>
                    <a:pt x="1969" y="1885"/>
                    <a:pt x="1990" y="1809"/>
                    <a:pt x="1956" y="1749"/>
                  </a:cubicBezTo>
                  <a:close/>
                  <a:moveTo>
                    <a:pt x="803" y="551"/>
                  </a:moveTo>
                  <a:lnTo>
                    <a:pt x="249" y="551"/>
                  </a:lnTo>
                  <a:lnTo>
                    <a:pt x="249" y="613"/>
                  </a:lnTo>
                  <a:lnTo>
                    <a:pt x="803" y="613"/>
                  </a:lnTo>
                  <a:lnTo>
                    <a:pt x="803" y="551"/>
                  </a:lnTo>
                  <a:close/>
                  <a:moveTo>
                    <a:pt x="675" y="828"/>
                  </a:moveTo>
                  <a:lnTo>
                    <a:pt x="249" y="828"/>
                  </a:lnTo>
                  <a:lnTo>
                    <a:pt x="249" y="890"/>
                  </a:lnTo>
                  <a:lnTo>
                    <a:pt x="675" y="890"/>
                  </a:lnTo>
                  <a:lnTo>
                    <a:pt x="675" y="828"/>
                  </a:lnTo>
                  <a:close/>
                  <a:moveTo>
                    <a:pt x="249" y="1167"/>
                  </a:moveTo>
                  <a:lnTo>
                    <a:pt x="675" y="1167"/>
                  </a:lnTo>
                  <a:lnTo>
                    <a:pt x="675" y="1105"/>
                  </a:lnTo>
                  <a:lnTo>
                    <a:pt x="249" y="1105"/>
                  </a:lnTo>
                  <a:lnTo>
                    <a:pt x="249" y="1167"/>
                  </a:lnTo>
                  <a:close/>
                  <a:moveTo>
                    <a:pt x="249" y="1444"/>
                  </a:moveTo>
                  <a:lnTo>
                    <a:pt x="803" y="1444"/>
                  </a:lnTo>
                  <a:lnTo>
                    <a:pt x="803" y="1382"/>
                  </a:lnTo>
                  <a:lnTo>
                    <a:pt x="249" y="1382"/>
                  </a:lnTo>
                  <a:lnTo>
                    <a:pt x="249" y="1444"/>
                  </a:lnTo>
                  <a:close/>
                  <a:moveTo>
                    <a:pt x="1308" y="1105"/>
                  </a:moveTo>
                  <a:lnTo>
                    <a:pt x="1179" y="961"/>
                  </a:lnTo>
                  <a:lnTo>
                    <a:pt x="1118" y="1017"/>
                  </a:lnTo>
                  <a:lnTo>
                    <a:pt x="1300" y="1219"/>
                  </a:lnTo>
                  <a:lnTo>
                    <a:pt x="1657" y="922"/>
                  </a:lnTo>
                  <a:lnTo>
                    <a:pt x="1604" y="858"/>
                  </a:lnTo>
                  <a:lnTo>
                    <a:pt x="1308" y="11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 sz="7198" dirty="0">
                <a:cs typeface="+mn-ea"/>
                <a:sym typeface="+mn-lt"/>
              </a:endParaRPr>
            </a:p>
          </p:txBody>
        </p:sp>
      </p:grp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C2D3EBF8-49FA-47BC-9EA6-62AB2B39A1EC}"/>
              </a:ext>
            </a:extLst>
          </p:cNvPr>
          <p:cNvCxnSpPr>
            <a:cxnSpLocks/>
          </p:cNvCxnSpPr>
          <p:nvPr/>
        </p:nvCxnSpPr>
        <p:spPr>
          <a:xfrm>
            <a:off x="7544382" y="4030158"/>
            <a:ext cx="0" cy="1338216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sysDash"/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ïṣľîḓe">
            <a:extLst>
              <a:ext uri="{FF2B5EF4-FFF2-40B4-BE49-F238E27FC236}">
                <a16:creationId xmlns:a16="http://schemas.microsoft.com/office/drawing/2014/main" id="{5CF4B613-29D4-451A-99FC-B13DFC86B27F}"/>
              </a:ext>
            </a:extLst>
          </p:cNvPr>
          <p:cNvGrpSpPr/>
          <p:nvPr/>
        </p:nvGrpSpPr>
        <p:grpSpPr>
          <a:xfrm>
            <a:off x="8976776" y="3395324"/>
            <a:ext cx="647524" cy="647529"/>
            <a:chOff x="7209746" y="4153276"/>
            <a:chExt cx="675000" cy="675005"/>
          </a:xfrm>
        </p:grpSpPr>
        <p:sp>
          <p:nvSpPr>
            <p:cNvPr id="15" name="ï$lïḍê">
              <a:extLst>
                <a:ext uri="{FF2B5EF4-FFF2-40B4-BE49-F238E27FC236}">
                  <a16:creationId xmlns:a16="http://schemas.microsoft.com/office/drawing/2014/main" id="{CEF8780A-0FE3-471E-98FA-2ADB26803F49}"/>
                </a:ext>
              </a:extLst>
            </p:cNvPr>
            <p:cNvSpPr/>
            <p:nvPr/>
          </p:nvSpPr>
          <p:spPr>
            <a:xfrm>
              <a:off x="7209746" y="4153276"/>
              <a:ext cx="675000" cy="67500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6" name="ïŝlîďê">
              <a:extLst>
                <a:ext uri="{FF2B5EF4-FFF2-40B4-BE49-F238E27FC236}">
                  <a16:creationId xmlns:a16="http://schemas.microsoft.com/office/drawing/2014/main" id="{B45B6412-3650-48B7-A1AA-2C4938CBCEEE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5153" y="4322040"/>
              <a:ext cx="344185" cy="337474"/>
            </a:xfrm>
            <a:custGeom>
              <a:avLst/>
              <a:gdLst>
                <a:gd name="T0" fmla="*/ 1312 w 1990"/>
                <a:gd name="T1" fmla="*/ 1552 h 1954"/>
                <a:gd name="T2" fmla="*/ 291 w 1990"/>
                <a:gd name="T3" fmla="*/ 1746 h 1954"/>
                <a:gd name="T4" fmla="*/ 0 w 1990"/>
                <a:gd name="T5" fmla="*/ 540 h 1954"/>
                <a:gd name="T6" fmla="*/ 515 w 1990"/>
                <a:gd name="T7" fmla="*/ 249 h 1954"/>
                <a:gd name="T8" fmla="*/ 1205 w 1990"/>
                <a:gd name="T9" fmla="*/ 0 h 1954"/>
                <a:gd name="T10" fmla="*/ 1496 w 1990"/>
                <a:gd name="T11" fmla="*/ 489 h 1954"/>
                <a:gd name="T12" fmla="*/ 1413 w 1990"/>
                <a:gd name="T13" fmla="*/ 291 h 1954"/>
                <a:gd name="T14" fmla="*/ 802 w 1990"/>
                <a:gd name="T15" fmla="*/ 83 h 1954"/>
                <a:gd name="T16" fmla="*/ 1039 w 1990"/>
                <a:gd name="T17" fmla="*/ 249 h 1954"/>
                <a:gd name="T18" fmla="*/ 1243 w 1990"/>
                <a:gd name="T19" fmla="*/ 499 h 1954"/>
                <a:gd name="T20" fmla="*/ 291 w 1990"/>
                <a:gd name="T21" fmla="*/ 333 h 1954"/>
                <a:gd name="T22" fmla="*/ 83 w 1990"/>
                <a:gd name="T23" fmla="*/ 1455 h 1954"/>
                <a:gd name="T24" fmla="*/ 1039 w 1990"/>
                <a:gd name="T25" fmla="*/ 1663 h 1954"/>
                <a:gd name="T26" fmla="*/ 1641 w 1990"/>
                <a:gd name="T27" fmla="*/ 1453 h 1954"/>
                <a:gd name="T28" fmla="*/ 1138 w 1990"/>
                <a:gd name="T29" fmla="*/ 583 h 1954"/>
                <a:gd name="T30" fmla="*/ 1641 w 1990"/>
                <a:gd name="T31" fmla="*/ 1453 h 1954"/>
                <a:gd name="T32" fmla="*/ 1752 w 1990"/>
                <a:gd name="T33" fmla="*/ 809 h 1954"/>
                <a:gd name="T34" fmla="*/ 1026 w 1990"/>
                <a:gd name="T35" fmla="*/ 1228 h 1954"/>
                <a:gd name="T36" fmla="*/ 1767 w 1990"/>
                <a:gd name="T37" fmla="*/ 1422 h 1954"/>
                <a:gd name="T38" fmla="*/ 1717 w 1990"/>
                <a:gd name="T39" fmla="*/ 1835 h 1954"/>
                <a:gd name="T40" fmla="*/ 1767 w 1990"/>
                <a:gd name="T41" fmla="*/ 1422 h 1954"/>
                <a:gd name="T42" fmla="*/ 1739 w 1990"/>
                <a:gd name="T43" fmla="*/ 1874 h 1954"/>
                <a:gd name="T44" fmla="*/ 1956 w 1990"/>
                <a:gd name="T45" fmla="*/ 1749 h 1954"/>
                <a:gd name="T46" fmla="*/ 249 w 1990"/>
                <a:gd name="T47" fmla="*/ 551 h 1954"/>
                <a:gd name="T48" fmla="*/ 803 w 1990"/>
                <a:gd name="T49" fmla="*/ 613 h 1954"/>
                <a:gd name="T50" fmla="*/ 675 w 1990"/>
                <a:gd name="T51" fmla="*/ 828 h 1954"/>
                <a:gd name="T52" fmla="*/ 249 w 1990"/>
                <a:gd name="T53" fmla="*/ 890 h 1954"/>
                <a:gd name="T54" fmla="*/ 675 w 1990"/>
                <a:gd name="T55" fmla="*/ 828 h 1954"/>
                <a:gd name="T56" fmla="*/ 675 w 1990"/>
                <a:gd name="T57" fmla="*/ 1167 h 1954"/>
                <a:gd name="T58" fmla="*/ 249 w 1990"/>
                <a:gd name="T59" fmla="*/ 1105 h 1954"/>
                <a:gd name="T60" fmla="*/ 249 w 1990"/>
                <a:gd name="T61" fmla="*/ 1444 h 1954"/>
                <a:gd name="T62" fmla="*/ 803 w 1990"/>
                <a:gd name="T63" fmla="*/ 1382 h 1954"/>
                <a:gd name="T64" fmla="*/ 249 w 1990"/>
                <a:gd name="T65" fmla="*/ 1444 h 1954"/>
                <a:gd name="T66" fmla="*/ 1179 w 1990"/>
                <a:gd name="T67" fmla="*/ 961 h 1954"/>
                <a:gd name="T68" fmla="*/ 1300 w 1990"/>
                <a:gd name="T69" fmla="*/ 1219 h 1954"/>
                <a:gd name="T70" fmla="*/ 1604 w 1990"/>
                <a:gd name="T71" fmla="*/ 858 h 1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90" h="1954">
                  <a:moveTo>
                    <a:pt x="1231" y="1534"/>
                  </a:moveTo>
                  <a:cubicBezTo>
                    <a:pt x="1258" y="1542"/>
                    <a:pt x="1285" y="1548"/>
                    <a:pt x="1312" y="1552"/>
                  </a:cubicBezTo>
                  <a:cubicBezTo>
                    <a:pt x="1272" y="1665"/>
                    <a:pt x="1165" y="1746"/>
                    <a:pt x="1039" y="1746"/>
                  </a:cubicBezTo>
                  <a:lnTo>
                    <a:pt x="291" y="1746"/>
                  </a:lnTo>
                  <a:cubicBezTo>
                    <a:pt x="131" y="1746"/>
                    <a:pt x="0" y="1615"/>
                    <a:pt x="0" y="1455"/>
                  </a:cubicBezTo>
                  <a:lnTo>
                    <a:pt x="0" y="540"/>
                  </a:lnTo>
                  <a:cubicBezTo>
                    <a:pt x="0" y="380"/>
                    <a:pt x="131" y="249"/>
                    <a:pt x="291" y="249"/>
                  </a:cubicBezTo>
                  <a:lnTo>
                    <a:pt x="515" y="249"/>
                  </a:lnTo>
                  <a:cubicBezTo>
                    <a:pt x="535" y="109"/>
                    <a:pt x="656" y="0"/>
                    <a:pt x="802" y="0"/>
                  </a:cubicBezTo>
                  <a:lnTo>
                    <a:pt x="1205" y="0"/>
                  </a:lnTo>
                  <a:cubicBezTo>
                    <a:pt x="1366" y="0"/>
                    <a:pt x="1496" y="131"/>
                    <a:pt x="1496" y="291"/>
                  </a:cubicBezTo>
                  <a:lnTo>
                    <a:pt x="1496" y="489"/>
                  </a:lnTo>
                  <a:cubicBezTo>
                    <a:pt x="1469" y="484"/>
                    <a:pt x="1441" y="480"/>
                    <a:pt x="1413" y="479"/>
                  </a:cubicBezTo>
                  <a:lnTo>
                    <a:pt x="1413" y="291"/>
                  </a:lnTo>
                  <a:cubicBezTo>
                    <a:pt x="1413" y="176"/>
                    <a:pt x="1320" y="83"/>
                    <a:pt x="1205" y="83"/>
                  </a:cubicBezTo>
                  <a:lnTo>
                    <a:pt x="802" y="83"/>
                  </a:lnTo>
                  <a:cubicBezTo>
                    <a:pt x="701" y="83"/>
                    <a:pt x="617" y="155"/>
                    <a:pt x="598" y="249"/>
                  </a:cubicBezTo>
                  <a:lnTo>
                    <a:pt x="1039" y="249"/>
                  </a:lnTo>
                  <a:cubicBezTo>
                    <a:pt x="1180" y="249"/>
                    <a:pt x="1297" y="349"/>
                    <a:pt x="1324" y="482"/>
                  </a:cubicBezTo>
                  <a:cubicBezTo>
                    <a:pt x="1297" y="485"/>
                    <a:pt x="1270" y="491"/>
                    <a:pt x="1243" y="499"/>
                  </a:cubicBezTo>
                  <a:cubicBezTo>
                    <a:pt x="1224" y="404"/>
                    <a:pt x="1140" y="333"/>
                    <a:pt x="1039" y="333"/>
                  </a:cubicBezTo>
                  <a:lnTo>
                    <a:pt x="291" y="333"/>
                  </a:lnTo>
                  <a:cubicBezTo>
                    <a:pt x="177" y="333"/>
                    <a:pt x="83" y="426"/>
                    <a:pt x="83" y="540"/>
                  </a:cubicBezTo>
                  <a:lnTo>
                    <a:pt x="83" y="1455"/>
                  </a:lnTo>
                  <a:cubicBezTo>
                    <a:pt x="83" y="1569"/>
                    <a:pt x="177" y="1663"/>
                    <a:pt x="291" y="1663"/>
                  </a:cubicBezTo>
                  <a:lnTo>
                    <a:pt x="1039" y="1663"/>
                  </a:lnTo>
                  <a:cubicBezTo>
                    <a:pt x="1126" y="1663"/>
                    <a:pt x="1200" y="1609"/>
                    <a:pt x="1231" y="1534"/>
                  </a:cubicBezTo>
                  <a:close/>
                  <a:moveTo>
                    <a:pt x="1641" y="1453"/>
                  </a:moveTo>
                  <a:cubicBezTo>
                    <a:pt x="1401" y="1591"/>
                    <a:pt x="1093" y="1509"/>
                    <a:pt x="955" y="1269"/>
                  </a:cubicBezTo>
                  <a:cubicBezTo>
                    <a:pt x="816" y="1029"/>
                    <a:pt x="899" y="722"/>
                    <a:pt x="1138" y="583"/>
                  </a:cubicBezTo>
                  <a:cubicBezTo>
                    <a:pt x="1378" y="445"/>
                    <a:pt x="1686" y="527"/>
                    <a:pt x="1824" y="767"/>
                  </a:cubicBezTo>
                  <a:cubicBezTo>
                    <a:pt x="1963" y="1007"/>
                    <a:pt x="1880" y="1314"/>
                    <a:pt x="1641" y="1453"/>
                  </a:cubicBezTo>
                  <a:close/>
                  <a:moveTo>
                    <a:pt x="1599" y="1381"/>
                  </a:moveTo>
                  <a:cubicBezTo>
                    <a:pt x="1799" y="1266"/>
                    <a:pt x="1868" y="1009"/>
                    <a:pt x="1752" y="809"/>
                  </a:cubicBezTo>
                  <a:cubicBezTo>
                    <a:pt x="1637" y="608"/>
                    <a:pt x="1380" y="539"/>
                    <a:pt x="1180" y="655"/>
                  </a:cubicBezTo>
                  <a:cubicBezTo>
                    <a:pt x="980" y="771"/>
                    <a:pt x="911" y="1027"/>
                    <a:pt x="1026" y="1228"/>
                  </a:cubicBezTo>
                  <a:cubicBezTo>
                    <a:pt x="1142" y="1428"/>
                    <a:pt x="1399" y="1497"/>
                    <a:pt x="1599" y="1381"/>
                  </a:cubicBezTo>
                  <a:close/>
                  <a:moveTo>
                    <a:pt x="1767" y="1422"/>
                  </a:moveTo>
                  <a:lnTo>
                    <a:pt x="1551" y="1547"/>
                  </a:lnTo>
                  <a:lnTo>
                    <a:pt x="1717" y="1835"/>
                  </a:lnTo>
                  <a:lnTo>
                    <a:pt x="1933" y="1710"/>
                  </a:lnTo>
                  <a:lnTo>
                    <a:pt x="1767" y="1422"/>
                  </a:lnTo>
                  <a:close/>
                  <a:moveTo>
                    <a:pt x="1956" y="1749"/>
                  </a:moveTo>
                  <a:lnTo>
                    <a:pt x="1739" y="1874"/>
                  </a:lnTo>
                  <a:cubicBezTo>
                    <a:pt x="1774" y="1934"/>
                    <a:pt x="1850" y="1954"/>
                    <a:pt x="1910" y="1919"/>
                  </a:cubicBezTo>
                  <a:cubicBezTo>
                    <a:pt x="1969" y="1885"/>
                    <a:pt x="1990" y="1809"/>
                    <a:pt x="1956" y="1749"/>
                  </a:cubicBezTo>
                  <a:close/>
                  <a:moveTo>
                    <a:pt x="803" y="551"/>
                  </a:moveTo>
                  <a:lnTo>
                    <a:pt x="249" y="551"/>
                  </a:lnTo>
                  <a:lnTo>
                    <a:pt x="249" y="613"/>
                  </a:lnTo>
                  <a:lnTo>
                    <a:pt x="803" y="613"/>
                  </a:lnTo>
                  <a:lnTo>
                    <a:pt x="803" y="551"/>
                  </a:lnTo>
                  <a:close/>
                  <a:moveTo>
                    <a:pt x="675" y="828"/>
                  </a:moveTo>
                  <a:lnTo>
                    <a:pt x="249" y="828"/>
                  </a:lnTo>
                  <a:lnTo>
                    <a:pt x="249" y="890"/>
                  </a:lnTo>
                  <a:lnTo>
                    <a:pt x="675" y="890"/>
                  </a:lnTo>
                  <a:lnTo>
                    <a:pt x="675" y="828"/>
                  </a:lnTo>
                  <a:close/>
                  <a:moveTo>
                    <a:pt x="249" y="1167"/>
                  </a:moveTo>
                  <a:lnTo>
                    <a:pt x="675" y="1167"/>
                  </a:lnTo>
                  <a:lnTo>
                    <a:pt x="675" y="1105"/>
                  </a:lnTo>
                  <a:lnTo>
                    <a:pt x="249" y="1105"/>
                  </a:lnTo>
                  <a:lnTo>
                    <a:pt x="249" y="1167"/>
                  </a:lnTo>
                  <a:close/>
                  <a:moveTo>
                    <a:pt x="249" y="1444"/>
                  </a:moveTo>
                  <a:lnTo>
                    <a:pt x="803" y="1444"/>
                  </a:lnTo>
                  <a:lnTo>
                    <a:pt x="803" y="1382"/>
                  </a:lnTo>
                  <a:lnTo>
                    <a:pt x="249" y="1382"/>
                  </a:lnTo>
                  <a:lnTo>
                    <a:pt x="249" y="1444"/>
                  </a:lnTo>
                  <a:close/>
                  <a:moveTo>
                    <a:pt x="1308" y="1105"/>
                  </a:moveTo>
                  <a:lnTo>
                    <a:pt x="1179" y="961"/>
                  </a:lnTo>
                  <a:lnTo>
                    <a:pt x="1118" y="1017"/>
                  </a:lnTo>
                  <a:lnTo>
                    <a:pt x="1300" y="1219"/>
                  </a:lnTo>
                  <a:lnTo>
                    <a:pt x="1657" y="922"/>
                  </a:lnTo>
                  <a:lnTo>
                    <a:pt x="1604" y="858"/>
                  </a:lnTo>
                  <a:lnTo>
                    <a:pt x="1308" y="11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 sz="7198" dirty="0"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612488" y="4243564"/>
            <a:ext cx="2351472" cy="781752"/>
            <a:chOff x="3624780" y="2412339"/>
            <a:chExt cx="2351472" cy="781752"/>
          </a:xfrm>
        </p:grpSpPr>
        <p:sp>
          <p:nvSpPr>
            <p:cNvPr id="39" name="文本框 38"/>
            <p:cNvSpPr txBox="1"/>
            <p:nvPr/>
          </p:nvSpPr>
          <p:spPr>
            <a:xfrm>
              <a:off x="3733626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3624780" y="2750893"/>
              <a:ext cx="235147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124801" y="4243564"/>
            <a:ext cx="2351472" cy="781752"/>
            <a:chOff x="3624780" y="2412339"/>
            <a:chExt cx="2351472" cy="781752"/>
          </a:xfrm>
        </p:grpSpPr>
        <p:sp>
          <p:nvSpPr>
            <p:cNvPr id="42" name="文本框 41"/>
            <p:cNvSpPr txBox="1"/>
            <p:nvPr/>
          </p:nvSpPr>
          <p:spPr>
            <a:xfrm>
              <a:off x="3733626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3624780" y="2750893"/>
              <a:ext cx="235147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721334" y="1931518"/>
            <a:ext cx="5657265" cy="1049993"/>
            <a:chOff x="267452" y="2336139"/>
            <a:chExt cx="5657265" cy="1049993"/>
          </a:xfrm>
        </p:grpSpPr>
        <p:sp>
          <p:nvSpPr>
            <p:cNvPr id="45" name="文本框 44"/>
            <p:cNvSpPr txBox="1"/>
            <p:nvPr/>
          </p:nvSpPr>
          <p:spPr>
            <a:xfrm>
              <a:off x="267452" y="2336139"/>
              <a:ext cx="213378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267452" y="2750893"/>
              <a:ext cx="5657265" cy="63523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</a:p>
          </p:txBody>
        </p:sp>
      </p:grpSp>
      <p:sp>
        <p:nvSpPr>
          <p:cNvPr id="48" name="矩形 47"/>
          <p:cNvSpPr/>
          <p:nvPr/>
        </p:nvSpPr>
        <p:spPr>
          <a:xfrm>
            <a:off x="1153513" y="292253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CC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6301" y="3966608"/>
            <a:ext cx="2032996" cy="1683853"/>
          </a:xfrm>
          <a:prstGeom prst="rect">
            <a:avLst/>
          </a:prstGeom>
        </p:spPr>
      </p:pic>
      <p:sp>
        <p:nvSpPr>
          <p:cNvPr id="49" name="iconfont-1187-868487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1719681" y="2446648"/>
            <a:ext cx="1431028" cy="1272438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859745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íṩľîďè">
            <a:extLst>
              <a:ext uri="{FF2B5EF4-FFF2-40B4-BE49-F238E27FC236}">
                <a16:creationId xmlns:a16="http://schemas.microsoft.com/office/drawing/2014/main" id="{83DF13C6-A7DC-46DB-9006-976D91819BDC}"/>
              </a:ext>
            </a:extLst>
          </p:cNvPr>
          <p:cNvSpPr>
            <a:spLocks/>
          </p:cNvSpPr>
          <p:nvPr/>
        </p:nvSpPr>
        <p:spPr bwMode="auto">
          <a:xfrm>
            <a:off x="5431211" y="1591466"/>
            <a:ext cx="4392488" cy="2658514"/>
          </a:xfrm>
          <a:custGeom>
            <a:avLst/>
            <a:gdLst>
              <a:gd name="T0" fmla="*/ 18999 w 19000"/>
              <a:gd name="T1" fmla="*/ 11499 h 11500"/>
              <a:gd name="T2" fmla="*/ 18999 w 19000"/>
              <a:gd name="T3" fmla="*/ 11499 h 11500"/>
              <a:gd name="T4" fmla="*/ 18999 w 19000"/>
              <a:gd name="T5" fmla="*/ 630 h 11500"/>
              <a:gd name="T6" fmla="*/ 18369 w 19000"/>
              <a:gd name="T7" fmla="*/ 0 h 11500"/>
              <a:gd name="T8" fmla="*/ 630 w 19000"/>
              <a:gd name="T9" fmla="*/ 0 h 11500"/>
              <a:gd name="T10" fmla="*/ 0 w 19000"/>
              <a:gd name="T11" fmla="*/ 630 h 11500"/>
              <a:gd name="T12" fmla="*/ 0 w 19000"/>
              <a:gd name="T13" fmla="*/ 11499 h 11500"/>
              <a:gd name="T14" fmla="*/ 18999 w 19000"/>
              <a:gd name="T15" fmla="*/ 11499 h 11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000" h="11500">
                <a:moveTo>
                  <a:pt x="18999" y="11499"/>
                </a:moveTo>
                <a:lnTo>
                  <a:pt x="18999" y="11499"/>
                </a:lnTo>
                <a:cubicBezTo>
                  <a:pt x="18999" y="630"/>
                  <a:pt x="18999" y="630"/>
                  <a:pt x="18999" y="630"/>
                </a:cubicBezTo>
                <a:cubicBezTo>
                  <a:pt x="18999" y="287"/>
                  <a:pt x="18712" y="0"/>
                  <a:pt x="18369" y="0"/>
                </a:cubicBezTo>
                <a:cubicBezTo>
                  <a:pt x="630" y="0"/>
                  <a:pt x="630" y="0"/>
                  <a:pt x="630" y="0"/>
                </a:cubicBezTo>
                <a:cubicBezTo>
                  <a:pt x="278" y="0"/>
                  <a:pt x="0" y="287"/>
                  <a:pt x="0" y="630"/>
                </a:cubicBezTo>
                <a:cubicBezTo>
                  <a:pt x="0" y="11499"/>
                  <a:pt x="0" y="11499"/>
                  <a:pt x="0" y="11499"/>
                </a:cubicBezTo>
                <a:lnTo>
                  <a:pt x="18999" y="11499"/>
                </a:ln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57919" y="1765300"/>
            <a:ext cx="4161497" cy="2474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îṧ1iḑé">
            <a:extLst>
              <a:ext uri="{FF2B5EF4-FFF2-40B4-BE49-F238E27FC236}">
                <a16:creationId xmlns:a16="http://schemas.microsoft.com/office/drawing/2014/main" id="{8834BF8A-45FC-4C3D-9EB8-6E1B4B541A59}"/>
              </a:ext>
            </a:extLst>
          </p:cNvPr>
          <p:cNvSpPr>
            <a:spLocks/>
          </p:cNvSpPr>
          <p:nvPr/>
        </p:nvSpPr>
        <p:spPr bwMode="auto">
          <a:xfrm>
            <a:off x="6831833" y="5257116"/>
            <a:ext cx="1613671" cy="23446"/>
          </a:xfrm>
          <a:custGeom>
            <a:avLst/>
            <a:gdLst>
              <a:gd name="T0" fmla="*/ 6776 w 6981"/>
              <a:gd name="T1" fmla="*/ 0 h 103"/>
              <a:gd name="T2" fmla="*/ 6776 w 6981"/>
              <a:gd name="T3" fmla="*/ 0 h 103"/>
              <a:gd name="T4" fmla="*/ 203 w 6981"/>
              <a:gd name="T5" fmla="*/ 0 h 103"/>
              <a:gd name="T6" fmla="*/ 0 w 6981"/>
              <a:gd name="T7" fmla="*/ 46 h 103"/>
              <a:gd name="T8" fmla="*/ 0 w 6981"/>
              <a:gd name="T9" fmla="*/ 55 h 103"/>
              <a:gd name="T10" fmla="*/ 203 w 6981"/>
              <a:gd name="T11" fmla="*/ 102 h 103"/>
              <a:gd name="T12" fmla="*/ 6776 w 6981"/>
              <a:gd name="T13" fmla="*/ 102 h 103"/>
              <a:gd name="T14" fmla="*/ 6980 w 6981"/>
              <a:gd name="T15" fmla="*/ 55 h 103"/>
              <a:gd name="T16" fmla="*/ 6980 w 6981"/>
              <a:gd name="T17" fmla="*/ 46 h 103"/>
              <a:gd name="T18" fmla="*/ 6776 w 6981"/>
              <a:gd name="T19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981" h="103">
                <a:moveTo>
                  <a:pt x="6776" y="0"/>
                </a:moveTo>
                <a:lnTo>
                  <a:pt x="6776" y="0"/>
                </a:lnTo>
                <a:cubicBezTo>
                  <a:pt x="203" y="0"/>
                  <a:pt x="203" y="0"/>
                  <a:pt x="203" y="0"/>
                </a:cubicBezTo>
                <a:cubicBezTo>
                  <a:pt x="92" y="0"/>
                  <a:pt x="0" y="18"/>
                  <a:pt x="0" y="4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83"/>
                  <a:pt x="92" y="102"/>
                  <a:pt x="203" y="102"/>
                </a:cubicBezTo>
                <a:cubicBezTo>
                  <a:pt x="6776" y="102"/>
                  <a:pt x="6776" y="102"/>
                  <a:pt x="6776" y="102"/>
                </a:cubicBezTo>
                <a:cubicBezTo>
                  <a:pt x="6887" y="102"/>
                  <a:pt x="6980" y="83"/>
                  <a:pt x="6980" y="55"/>
                </a:cubicBezTo>
                <a:cubicBezTo>
                  <a:pt x="6980" y="46"/>
                  <a:pt x="6980" y="46"/>
                  <a:pt x="6980" y="46"/>
                </a:cubicBezTo>
                <a:cubicBezTo>
                  <a:pt x="6980" y="18"/>
                  <a:pt x="6887" y="0"/>
                  <a:pt x="6776" y="0"/>
                </a:cubicBezTo>
              </a:path>
            </a:pathLst>
          </a:custGeom>
          <a:solidFill>
            <a:srgbClr val="BCBD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32" name="îšḷíḑê">
            <a:extLst>
              <a:ext uri="{FF2B5EF4-FFF2-40B4-BE49-F238E27FC236}">
                <a16:creationId xmlns:a16="http://schemas.microsoft.com/office/drawing/2014/main" id="{04BF6E15-42CE-41B2-AEBB-1F60A16151C5}"/>
              </a:ext>
            </a:extLst>
          </p:cNvPr>
          <p:cNvSpPr>
            <a:spLocks/>
          </p:cNvSpPr>
          <p:nvPr/>
        </p:nvSpPr>
        <p:spPr bwMode="auto">
          <a:xfrm>
            <a:off x="6831833" y="4735199"/>
            <a:ext cx="1613671" cy="535169"/>
          </a:xfrm>
          <a:custGeom>
            <a:avLst/>
            <a:gdLst>
              <a:gd name="T0" fmla="*/ 6924 w 6981"/>
              <a:gd name="T1" fmla="*/ 2138 h 2315"/>
              <a:gd name="T2" fmla="*/ 6924 w 6981"/>
              <a:gd name="T3" fmla="*/ 2138 h 2315"/>
              <a:gd name="T4" fmla="*/ 6249 w 6981"/>
              <a:gd name="T5" fmla="*/ 2000 h 2315"/>
              <a:gd name="T6" fmla="*/ 6036 w 6981"/>
              <a:gd name="T7" fmla="*/ 1712 h 2315"/>
              <a:gd name="T8" fmla="*/ 5897 w 6981"/>
              <a:gd name="T9" fmla="*/ 0 h 2315"/>
              <a:gd name="T10" fmla="*/ 1074 w 6981"/>
              <a:gd name="T11" fmla="*/ 0 h 2315"/>
              <a:gd name="T12" fmla="*/ 944 w 6981"/>
              <a:gd name="T13" fmla="*/ 1712 h 2315"/>
              <a:gd name="T14" fmla="*/ 731 w 6981"/>
              <a:gd name="T15" fmla="*/ 2000 h 2315"/>
              <a:gd name="T16" fmla="*/ 37 w 6981"/>
              <a:gd name="T17" fmla="*/ 2148 h 2315"/>
              <a:gd name="T18" fmla="*/ 0 w 6981"/>
              <a:gd name="T19" fmla="*/ 2185 h 2315"/>
              <a:gd name="T20" fmla="*/ 0 w 6981"/>
              <a:gd name="T21" fmla="*/ 2314 h 2315"/>
              <a:gd name="T22" fmla="*/ 18 w 6981"/>
              <a:gd name="T23" fmla="*/ 2314 h 2315"/>
              <a:gd name="T24" fmla="*/ 6961 w 6981"/>
              <a:gd name="T25" fmla="*/ 2314 h 2315"/>
              <a:gd name="T26" fmla="*/ 6980 w 6981"/>
              <a:gd name="T27" fmla="*/ 2314 h 2315"/>
              <a:gd name="T28" fmla="*/ 6980 w 6981"/>
              <a:gd name="T29" fmla="*/ 2185 h 2315"/>
              <a:gd name="T30" fmla="*/ 6924 w 6981"/>
              <a:gd name="T31" fmla="*/ 2138 h 2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981" h="2315">
                <a:moveTo>
                  <a:pt x="6924" y="2138"/>
                </a:moveTo>
                <a:lnTo>
                  <a:pt x="6924" y="2138"/>
                </a:lnTo>
                <a:cubicBezTo>
                  <a:pt x="6795" y="2111"/>
                  <a:pt x="6443" y="2037"/>
                  <a:pt x="6249" y="2000"/>
                </a:cubicBezTo>
                <a:cubicBezTo>
                  <a:pt x="6008" y="1944"/>
                  <a:pt x="6036" y="1712"/>
                  <a:pt x="6036" y="1712"/>
                </a:cubicBezTo>
                <a:cubicBezTo>
                  <a:pt x="5897" y="0"/>
                  <a:pt x="5897" y="0"/>
                  <a:pt x="5897" y="0"/>
                </a:cubicBezTo>
                <a:cubicBezTo>
                  <a:pt x="1074" y="0"/>
                  <a:pt x="1074" y="0"/>
                  <a:pt x="1074" y="0"/>
                </a:cubicBezTo>
                <a:cubicBezTo>
                  <a:pt x="944" y="1712"/>
                  <a:pt x="944" y="1712"/>
                  <a:pt x="944" y="1712"/>
                </a:cubicBezTo>
                <a:cubicBezTo>
                  <a:pt x="944" y="1712"/>
                  <a:pt x="972" y="1944"/>
                  <a:pt x="731" y="2000"/>
                </a:cubicBezTo>
                <a:cubicBezTo>
                  <a:pt x="527" y="2046"/>
                  <a:pt x="148" y="2120"/>
                  <a:pt x="37" y="2148"/>
                </a:cubicBezTo>
                <a:cubicBezTo>
                  <a:pt x="0" y="2157"/>
                  <a:pt x="0" y="2185"/>
                  <a:pt x="0" y="2185"/>
                </a:cubicBezTo>
                <a:cubicBezTo>
                  <a:pt x="0" y="2314"/>
                  <a:pt x="0" y="2314"/>
                  <a:pt x="0" y="2314"/>
                </a:cubicBezTo>
                <a:cubicBezTo>
                  <a:pt x="18" y="2314"/>
                  <a:pt x="18" y="2314"/>
                  <a:pt x="18" y="2314"/>
                </a:cubicBezTo>
                <a:cubicBezTo>
                  <a:pt x="6961" y="2314"/>
                  <a:pt x="6961" y="2314"/>
                  <a:pt x="6961" y="2314"/>
                </a:cubicBezTo>
                <a:cubicBezTo>
                  <a:pt x="6980" y="2314"/>
                  <a:pt x="6980" y="2314"/>
                  <a:pt x="6980" y="2314"/>
                </a:cubicBezTo>
                <a:cubicBezTo>
                  <a:pt x="6980" y="2185"/>
                  <a:pt x="6980" y="2185"/>
                  <a:pt x="6980" y="2185"/>
                </a:cubicBezTo>
                <a:cubicBezTo>
                  <a:pt x="6980" y="2185"/>
                  <a:pt x="6980" y="2157"/>
                  <a:pt x="6924" y="2138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33" name="íŝḷiḑé">
            <a:extLst>
              <a:ext uri="{FF2B5EF4-FFF2-40B4-BE49-F238E27FC236}">
                <a16:creationId xmlns:a16="http://schemas.microsoft.com/office/drawing/2014/main" id="{3996670C-147A-4B6A-A941-E8C8B298CF10}"/>
              </a:ext>
            </a:extLst>
          </p:cNvPr>
          <p:cNvSpPr>
            <a:spLocks/>
          </p:cNvSpPr>
          <p:nvPr/>
        </p:nvSpPr>
        <p:spPr bwMode="auto">
          <a:xfrm>
            <a:off x="5431211" y="4249980"/>
            <a:ext cx="4392488" cy="486239"/>
          </a:xfrm>
          <a:custGeom>
            <a:avLst/>
            <a:gdLst>
              <a:gd name="T0" fmla="*/ 0 w 19000"/>
              <a:gd name="T1" fmla="*/ 0 h 2103"/>
              <a:gd name="T2" fmla="*/ 0 w 19000"/>
              <a:gd name="T3" fmla="*/ 0 h 2103"/>
              <a:gd name="T4" fmla="*/ 0 w 19000"/>
              <a:gd name="T5" fmla="*/ 1472 h 2103"/>
              <a:gd name="T6" fmla="*/ 630 w 19000"/>
              <a:gd name="T7" fmla="*/ 2102 h 2103"/>
              <a:gd name="T8" fmla="*/ 18369 w 19000"/>
              <a:gd name="T9" fmla="*/ 2102 h 2103"/>
              <a:gd name="T10" fmla="*/ 18999 w 19000"/>
              <a:gd name="T11" fmla="*/ 1472 h 2103"/>
              <a:gd name="T12" fmla="*/ 18999 w 19000"/>
              <a:gd name="T13" fmla="*/ 0 h 2103"/>
              <a:gd name="T14" fmla="*/ 0 w 19000"/>
              <a:gd name="T15" fmla="*/ 0 h 2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000" h="2103">
                <a:moveTo>
                  <a:pt x="0" y="0"/>
                </a:moveTo>
                <a:lnTo>
                  <a:pt x="0" y="0"/>
                </a:lnTo>
                <a:cubicBezTo>
                  <a:pt x="0" y="1472"/>
                  <a:pt x="0" y="1472"/>
                  <a:pt x="0" y="1472"/>
                </a:cubicBezTo>
                <a:cubicBezTo>
                  <a:pt x="0" y="1824"/>
                  <a:pt x="278" y="2102"/>
                  <a:pt x="630" y="2102"/>
                </a:cubicBezTo>
                <a:cubicBezTo>
                  <a:pt x="18369" y="2102"/>
                  <a:pt x="18369" y="2102"/>
                  <a:pt x="18369" y="2102"/>
                </a:cubicBezTo>
                <a:cubicBezTo>
                  <a:pt x="18712" y="2102"/>
                  <a:pt x="18999" y="1824"/>
                  <a:pt x="18999" y="1472"/>
                </a:cubicBezTo>
                <a:cubicBezTo>
                  <a:pt x="18999" y="0"/>
                  <a:pt x="18999" y="0"/>
                  <a:pt x="18999" y="0"/>
                </a:cubicBezTo>
                <a:lnTo>
                  <a:pt x="0" y="0"/>
                </a:ln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34" name="ïṣ1ïḑe">
            <a:extLst>
              <a:ext uri="{FF2B5EF4-FFF2-40B4-BE49-F238E27FC236}">
                <a16:creationId xmlns:a16="http://schemas.microsoft.com/office/drawing/2014/main" id="{B4B343D7-ABF9-4149-AA79-5A1C9FB6754B}"/>
              </a:ext>
            </a:extLst>
          </p:cNvPr>
          <p:cNvSpPr>
            <a:spLocks/>
          </p:cNvSpPr>
          <p:nvPr/>
        </p:nvSpPr>
        <p:spPr bwMode="auto">
          <a:xfrm>
            <a:off x="6831833" y="5231633"/>
            <a:ext cx="1613671" cy="38736"/>
          </a:xfrm>
          <a:custGeom>
            <a:avLst/>
            <a:gdLst>
              <a:gd name="T0" fmla="*/ 6943 w 6981"/>
              <a:gd name="T1" fmla="*/ 0 h 167"/>
              <a:gd name="T2" fmla="*/ 6943 w 6981"/>
              <a:gd name="T3" fmla="*/ 0 h 167"/>
              <a:gd name="T4" fmla="*/ 27 w 6981"/>
              <a:gd name="T5" fmla="*/ 0 h 167"/>
              <a:gd name="T6" fmla="*/ 0 w 6981"/>
              <a:gd name="T7" fmla="*/ 37 h 167"/>
              <a:gd name="T8" fmla="*/ 0 w 6981"/>
              <a:gd name="T9" fmla="*/ 166 h 167"/>
              <a:gd name="T10" fmla="*/ 18 w 6981"/>
              <a:gd name="T11" fmla="*/ 166 h 167"/>
              <a:gd name="T12" fmla="*/ 6961 w 6981"/>
              <a:gd name="T13" fmla="*/ 166 h 167"/>
              <a:gd name="T14" fmla="*/ 6980 w 6981"/>
              <a:gd name="T15" fmla="*/ 166 h 167"/>
              <a:gd name="T16" fmla="*/ 6980 w 6981"/>
              <a:gd name="T17" fmla="*/ 37 h 167"/>
              <a:gd name="T18" fmla="*/ 6943 w 6981"/>
              <a:gd name="T19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981" h="167">
                <a:moveTo>
                  <a:pt x="6943" y="0"/>
                </a:moveTo>
                <a:lnTo>
                  <a:pt x="6943" y="0"/>
                </a:lnTo>
                <a:cubicBezTo>
                  <a:pt x="27" y="0"/>
                  <a:pt x="27" y="0"/>
                  <a:pt x="27" y="0"/>
                </a:cubicBezTo>
                <a:cubicBezTo>
                  <a:pt x="0" y="9"/>
                  <a:pt x="0" y="37"/>
                  <a:pt x="0" y="37"/>
                </a:cubicBezTo>
                <a:cubicBezTo>
                  <a:pt x="0" y="166"/>
                  <a:pt x="0" y="166"/>
                  <a:pt x="0" y="166"/>
                </a:cubicBezTo>
                <a:cubicBezTo>
                  <a:pt x="18" y="166"/>
                  <a:pt x="18" y="166"/>
                  <a:pt x="18" y="166"/>
                </a:cubicBezTo>
                <a:cubicBezTo>
                  <a:pt x="6961" y="166"/>
                  <a:pt x="6961" y="166"/>
                  <a:pt x="6961" y="166"/>
                </a:cubicBezTo>
                <a:cubicBezTo>
                  <a:pt x="6980" y="166"/>
                  <a:pt x="6980" y="166"/>
                  <a:pt x="6980" y="166"/>
                </a:cubicBezTo>
                <a:cubicBezTo>
                  <a:pt x="6980" y="37"/>
                  <a:pt x="6980" y="37"/>
                  <a:pt x="6980" y="37"/>
                </a:cubicBezTo>
                <a:cubicBezTo>
                  <a:pt x="6980" y="37"/>
                  <a:pt x="6980" y="18"/>
                  <a:pt x="6943" y="0"/>
                </a:cubicBezTo>
              </a:path>
            </a:pathLst>
          </a:custGeom>
          <a:solidFill>
            <a:srgbClr val="D1D2D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24" name="îṩḻidé">
            <a:extLst>
              <a:ext uri="{FF2B5EF4-FFF2-40B4-BE49-F238E27FC236}">
                <a16:creationId xmlns:a16="http://schemas.microsoft.com/office/drawing/2014/main" id="{4F157EA7-CDD8-4C93-A288-19EEBA07A2E2}"/>
              </a:ext>
            </a:extLst>
          </p:cNvPr>
          <p:cNvSpPr>
            <a:spLocks/>
          </p:cNvSpPr>
          <p:nvPr/>
        </p:nvSpPr>
        <p:spPr bwMode="auto">
          <a:xfrm>
            <a:off x="4763118" y="2659783"/>
            <a:ext cx="1368404" cy="2756386"/>
          </a:xfrm>
          <a:custGeom>
            <a:avLst/>
            <a:gdLst>
              <a:gd name="T0" fmla="*/ 8594 w 8630"/>
              <a:gd name="T1" fmla="*/ 3320 h 17382"/>
              <a:gd name="T2" fmla="*/ 8596 w 8630"/>
              <a:gd name="T3" fmla="*/ 3320 h 17382"/>
              <a:gd name="T4" fmla="*/ 8629 w 8630"/>
              <a:gd name="T5" fmla="*/ 3353 h 17382"/>
              <a:gd name="T6" fmla="*/ 8629 w 8630"/>
              <a:gd name="T7" fmla="*/ 4419 h 17382"/>
              <a:gd name="T8" fmla="*/ 8596 w 8630"/>
              <a:gd name="T9" fmla="*/ 4452 h 17382"/>
              <a:gd name="T10" fmla="*/ 8594 w 8630"/>
              <a:gd name="T11" fmla="*/ 4452 h 17382"/>
              <a:gd name="T12" fmla="*/ 8594 w 8630"/>
              <a:gd name="T13" fmla="*/ 16371 h 17382"/>
              <a:gd name="T14" fmla="*/ 7584 w 8630"/>
              <a:gd name="T15" fmla="*/ 17381 h 17382"/>
              <a:gd name="T16" fmla="*/ 1043 w 8630"/>
              <a:gd name="T17" fmla="*/ 17381 h 17382"/>
              <a:gd name="T18" fmla="*/ 33 w 8630"/>
              <a:gd name="T19" fmla="*/ 16371 h 17382"/>
              <a:gd name="T20" fmla="*/ 33 w 8630"/>
              <a:gd name="T21" fmla="*/ 5859 h 17382"/>
              <a:gd name="T22" fmla="*/ 33 w 8630"/>
              <a:gd name="T23" fmla="*/ 5859 h 17382"/>
              <a:gd name="T24" fmla="*/ 0 w 8630"/>
              <a:gd name="T25" fmla="*/ 5826 h 17382"/>
              <a:gd name="T26" fmla="*/ 0 w 8630"/>
              <a:gd name="T27" fmla="*/ 4760 h 17382"/>
              <a:gd name="T28" fmla="*/ 33 w 8630"/>
              <a:gd name="T29" fmla="*/ 4727 h 17382"/>
              <a:gd name="T30" fmla="*/ 33 w 8630"/>
              <a:gd name="T31" fmla="*/ 4727 h 17382"/>
              <a:gd name="T32" fmla="*/ 33 w 8630"/>
              <a:gd name="T33" fmla="*/ 4452 h 17382"/>
              <a:gd name="T34" fmla="*/ 33 w 8630"/>
              <a:gd name="T35" fmla="*/ 4452 h 17382"/>
              <a:gd name="T36" fmla="*/ 0 w 8630"/>
              <a:gd name="T37" fmla="*/ 4419 h 17382"/>
              <a:gd name="T38" fmla="*/ 0 w 8630"/>
              <a:gd name="T39" fmla="*/ 3353 h 17382"/>
              <a:gd name="T40" fmla="*/ 33 w 8630"/>
              <a:gd name="T41" fmla="*/ 3320 h 17382"/>
              <a:gd name="T42" fmla="*/ 33 w 8630"/>
              <a:gd name="T43" fmla="*/ 3320 h 17382"/>
              <a:gd name="T44" fmla="*/ 33 w 8630"/>
              <a:gd name="T45" fmla="*/ 2704 h 17382"/>
              <a:gd name="T46" fmla="*/ 33 w 8630"/>
              <a:gd name="T47" fmla="*/ 2704 h 17382"/>
              <a:gd name="T48" fmla="*/ 0 w 8630"/>
              <a:gd name="T49" fmla="*/ 2672 h 17382"/>
              <a:gd name="T50" fmla="*/ 0 w 8630"/>
              <a:gd name="T51" fmla="*/ 2075 h 17382"/>
              <a:gd name="T52" fmla="*/ 33 w 8630"/>
              <a:gd name="T53" fmla="*/ 2042 h 17382"/>
              <a:gd name="T54" fmla="*/ 33 w 8630"/>
              <a:gd name="T55" fmla="*/ 2042 h 17382"/>
              <a:gd name="T56" fmla="*/ 33 w 8630"/>
              <a:gd name="T57" fmla="*/ 1010 h 17382"/>
              <a:gd name="T58" fmla="*/ 1043 w 8630"/>
              <a:gd name="T59" fmla="*/ 0 h 17382"/>
              <a:gd name="T60" fmla="*/ 7584 w 8630"/>
              <a:gd name="T61" fmla="*/ 0 h 17382"/>
              <a:gd name="T62" fmla="*/ 8594 w 8630"/>
              <a:gd name="T63" fmla="*/ 1010 h 17382"/>
              <a:gd name="T64" fmla="*/ 8594 w 8630"/>
              <a:gd name="T65" fmla="*/ 3320 h 1738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8630"/>
              <a:gd name="T100" fmla="*/ 0 h 17382"/>
              <a:gd name="T101" fmla="*/ 8630 w 8630"/>
              <a:gd name="T102" fmla="*/ 17382 h 1738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8630" h="17382">
                <a:moveTo>
                  <a:pt x="8594" y="3320"/>
                </a:moveTo>
                <a:lnTo>
                  <a:pt x="8596" y="3320"/>
                </a:lnTo>
                <a:cubicBezTo>
                  <a:pt x="8614" y="3320"/>
                  <a:pt x="8629" y="3335"/>
                  <a:pt x="8629" y="3353"/>
                </a:cubicBezTo>
                <a:lnTo>
                  <a:pt x="8629" y="4419"/>
                </a:lnTo>
                <a:cubicBezTo>
                  <a:pt x="8629" y="4438"/>
                  <a:pt x="8614" y="4452"/>
                  <a:pt x="8596" y="4452"/>
                </a:cubicBezTo>
                <a:lnTo>
                  <a:pt x="8594" y="4452"/>
                </a:lnTo>
                <a:lnTo>
                  <a:pt x="8594" y="16371"/>
                </a:lnTo>
                <a:cubicBezTo>
                  <a:pt x="8594" y="16928"/>
                  <a:pt x="8141" y="17381"/>
                  <a:pt x="7584" y="17381"/>
                </a:cubicBezTo>
                <a:lnTo>
                  <a:pt x="1043" y="17381"/>
                </a:lnTo>
                <a:cubicBezTo>
                  <a:pt x="487" y="17381"/>
                  <a:pt x="33" y="16928"/>
                  <a:pt x="33" y="16371"/>
                </a:cubicBezTo>
                <a:lnTo>
                  <a:pt x="33" y="5859"/>
                </a:lnTo>
                <a:cubicBezTo>
                  <a:pt x="15" y="5859"/>
                  <a:pt x="0" y="5844"/>
                  <a:pt x="0" y="5826"/>
                </a:cubicBezTo>
                <a:lnTo>
                  <a:pt x="0" y="4760"/>
                </a:lnTo>
                <a:cubicBezTo>
                  <a:pt x="0" y="4741"/>
                  <a:pt x="15" y="4727"/>
                  <a:pt x="33" y="4727"/>
                </a:cubicBezTo>
                <a:lnTo>
                  <a:pt x="33" y="4452"/>
                </a:lnTo>
                <a:cubicBezTo>
                  <a:pt x="15" y="4452"/>
                  <a:pt x="0" y="4438"/>
                  <a:pt x="0" y="4419"/>
                </a:cubicBezTo>
                <a:lnTo>
                  <a:pt x="0" y="3353"/>
                </a:lnTo>
                <a:cubicBezTo>
                  <a:pt x="0" y="3335"/>
                  <a:pt x="15" y="3320"/>
                  <a:pt x="33" y="3320"/>
                </a:cubicBezTo>
                <a:lnTo>
                  <a:pt x="33" y="2704"/>
                </a:lnTo>
                <a:cubicBezTo>
                  <a:pt x="15" y="2704"/>
                  <a:pt x="0" y="2690"/>
                  <a:pt x="0" y="2672"/>
                </a:cubicBezTo>
                <a:lnTo>
                  <a:pt x="0" y="2075"/>
                </a:lnTo>
                <a:cubicBezTo>
                  <a:pt x="0" y="2057"/>
                  <a:pt x="15" y="2042"/>
                  <a:pt x="33" y="2042"/>
                </a:cubicBezTo>
                <a:lnTo>
                  <a:pt x="33" y="1010"/>
                </a:lnTo>
                <a:cubicBezTo>
                  <a:pt x="33" y="453"/>
                  <a:pt x="487" y="0"/>
                  <a:pt x="1043" y="0"/>
                </a:cubicBezTo>
                <a:lnTo>
                  <a:pt x="7584" y="0"/>
                </a:lnTo>
                <a:cubicBezTo>
                  <a:pt x="8141" y="0"/>
                  <a:pt x="8594" y="453"/>
                  <a:pt x="8594" y="1010"/>
                </a:cubicBezTo>
                <a:lnTo>
                  <a:pt x="8594" y="3320"/>
                </a:ln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26" name="îşļíde">
            <a:extLst>
              <a:ext uri="{FF2B5EF4-FFF2-40B4-BE49-F238E27FC236}">
                <a16:creationId xmlns:a16="http://schemas.microsoft.com/office/drawing/2014/main" id="{7F397462-E505-4B42-AE31-935D4B8F2408}"/>
              </a:ext>
            </a:extLst>
          </p:cNvPr>
          <p:cNvSpPr>
            <a:spLocks/>
          </p:cNvSpPr>
          <p:nvPr/>
        </p:nvSpPr>
        <p:spPr bwMode="auto">
          <a:xfrm>
            <a:off x="5235103" y="2808720"/>
            <a:ext cx="41255" cy="41255"/>
          </a:xfrm>
          <a:custGeom>
            <a:avLst/>
            <a:gdLst>
              <a:gd name="T0" fmla="*/ 130 w 260"/>
              <a:gd name="T1" fmla="*/ 260 h 261"/>
              <a:gd name="T2" fmla="*/ 0 w 260"/>
              <a:gd name="T3" fmla="*/ 130 h 261"/>
              <a:gd name="T4" fmla="*/ 130 w 260"/>
              <a:gd name="T5" fmla="*/ 0 h 261"/>
              <a:gd name="T6" fmla="*/ 259 w 260"/>
              <a:gd name="T7" fmla="*/ 130 h 261"/>
              <a:gd name="T8" fmla="*/ 130 w 260"/>
              <a:gd name="T9" fmla="*/ 260 h 2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60"/>
              <a:gd name="T16" fmla="*/ 0 h 261"/>
              <a:gd name="T17" fmla="*/ 260 w 260"/>
              <a:gd name="T18" fmla="*/ 261 h 26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60" h="261">
                <a:moveTo>
                  <a:pt x="130" y="260"/>
                </a:moveTo>
                <a:cubicBezTo>
                  <a:pt x="58" y="260"/>
                  <a:pt x="0" y="202"/>
                  <a:pt x="0" y="130"/>
                </a:cubicBezTo>
                <a:cubicBezTo>
                  <a:pt x="0" y="58"/>
                  <a:pt x="58" y="0"/>
                  <a:pt x="130" y="0"/>
                </a:cubicBezTo>
                <a:cubicBezTo>
                  <a:pt x="201" y="0"/>
                  <a:pt x="259" y="58"/>
                  <a:pt x="259" y="130"/>
                </a:cubicBezTo>
                <a:cubicBezTo>
                  <a:pt x="259" y="202"/>
                  <a:pt x="201" y="260"/>
                  <a:pt x="130" y="260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27" name="íṩlíḋê">
            <a:extLst>
              <a:ext uri="{FF2B5EF4-FFF2-40B4-BE49-F238E27FC236}">
                <a16:creationId xmlns:a16="http://schemas.microsoft.com/office/drawing/2014/main" id="{A6860AF0-7C68-463D-A011-54BDA5DB5EE6}"/>
              </a:ext>
            </a:extLst>
          </p:cNvPr>
          <p:cNvSpPr>
            <a:spLocks/>
          </p:cNvSpPr>
          <p:nvPr/>
        </p:nvSpPr>
        <p:spPr bwMode="auto">
          <a:xfrm>
            <a:off x="5430890" y="2733902"/>
            <a:ext cx="30067" cy="30067"/>
          </a:xfrm>
          <a:custGeom>
            <a:avLst/>
            <a:gdLst>
              <a:gd name="T0" fmla="*/ 95 w 191"/>
              <a:gd name="T1" fmla="*/ 190 h 191"/>
              <a:gd name="T2" fmla="*/ 0 w 191"/>
              <a:gd name="T3" fmla="*/ 95 h 191"/>
              <a:gd name="T4" fmla="*/ 95 w 191"/>
              <a:gd name="T5" fmla="*/ 0 h 191"/>
              <a:gd name="T6" fmla="*/ 190 w 191"/>
              <a:gd name="T7" fmla="*/ 95 h 191"/>
              <a:gd name="T8" fmla="*/ 95 w 191"/>
              <a:gd name="T9" fmla="*/ 190 h 1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1"/>
              <a:gd name="T16" fmla="*/ 0 h 191"/>
              <a:gd name="T17" fmla="*/ 191 w 191"/>
              <a:gd name="T18" fmla="*/ 191 h 19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1" h="191">
                <a:moveTo>
                  <a:pt x="95" y="190"/>
                </a:moveTo>
                <a:cubicBezTo>
                  <a:pt x="42" y="190"/>
                  <a:pt x="0" y="147"/>
                  <a:pt x="0" y="95"/>
                </a:cubicBezTo>
                <a:cubicBezTo>
                  <a:pt x="0" y="43"/>
                  <a:pt x="42" y="0"/>
                  <a:pt x="95" y="0"/>
                </a:cubicBezTo>
                <a:cubicBezTo>
                  <a:pt x="147" y="0"/>
                  <a:pt x="190" y="43"/>
                  <a:pt x="190" y="95"/>
                </a:cubicBezTo>
                <a:cubicBezTo>
                  <a:pt x="190" y="147"/>
                  <a:pt x="147" y="190"/>
                  <a:pt x="95" y="190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28" name="íṥḷíďe">
            <a:extLst>
              <a:ext uri="{FF2B5EF4-FFF2-40B4-BE49-F238E27FC236}">
                <a16:creationId xmlns:a16="http://schemas.microsoft.com/office/drawing/2014/main" id="{6FC919CE-483D-47AB-B61F-95BDB2A73A41}"/>
              </a:ext>
            </a:extLst>
          </p:cNvPr>
          <p:cNvSpPr>
            <a:spLocks/>
          </p:cNvSpPr>
          <p:nvPr/>
        </p:nvSpPr>
        <p:spPr bwMode="auto">
          <a:xfrm>
            <a:off x="5349778" y="2819908"/>
            <a:ext cx="191591" cy="20278"/>
          </a:xfrm>
          <a:custGeom>
            <a:avLst/>
            <a:gdLst>
              <a:gd name="T0" fmla="*/ 1143 w 1209"/>
              <a:gd name="T1" fmla="*/ 129 h 130"/>
              <a:gd name="T2" fmla="*/ 64 w 1209"/>
              <a:gd name="T3" fmla="*/ 129 h 130"/>
              <a:gd name="T4" fmla="*/ 0 w 1209"/>
              <a:gd name="T5" fmla="*/ 65 h 130"/>
              <a:gd name="T6" fmla="*/ 64 w 1209"/>
              <a:gd name="T7" fmla="*/ 0 h 130"/>
              <a:gd name="T8" fmla="*/ 1143 w 1209"/>
              <a:gd name="T9" fmla="*/ 0 h 130"/>
              <a:gd name="T10" fmla="*/ 1208 w 1209"/>
              <a:gd name="T11" fmla="*/ 65 h 130"/>
              <a:gd name="T12" fmla="*/ 1143 w 1209"/>
              <a:gd name="T13" fmla="*/ 129 h 1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09"/>
              <a:gd name="T22" fmla="*/ 0 h 130"/>
              <a:gd name="T23" fmla="*/ 1209 w 1209"/>
              <a:gd name="T24" fmla="*/ 130 h 13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09" h="130">
                <a:moveTo>
                  <a:pt x="1143" y="129"/>
                </a:moveTo>
                <a:lnTo>
                  <a:pt x="64" y="129"/>
                </a:lnTo>
                <a:cubicBezTo>
                  <a:pt x="29" y="129"/>
                  <a:pt x="0" y="100"/>
                  <a:pt x="0" y="65"/>
                </a:cubicBezTo>
                <a:cubicBezTo>
                  <a:pt x="0" y="29"/>
                  <a:pt x="29" y="0"/>
                  <a:pt x="64" y="0"/>
                </a:cubicBezTo>
                <a:lnTo>
                  <a:pt x="1143" y="0"/>
                </a:lnTo>
                <a:cubicBezTo>
                  <a:pt x="1179" y="0"/>
                  <a:pt x="1208" y="29"/>
                  <a:pt x="1208" y="65"/>
                </a:cubicBezTo>
                <a:cubicBezTo>
                  <a:pt x="1208" y="100"/>
                  <a:pt x="1179" y="129"/>
                  <a:pt x="1143" y="129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29" name="îṣlíḓe">
            <a:extLst>
              <a:ext uri="{FF2B5EF4-FFF2-40B4-BE49-F238E27FC236}">
                <a16:creationId xmlns:a16="http://schemas.microsoft.com/office/drawing/2014/main" id="{11137344-FE1F-4382-B6A2-C97B4455739E}"/>
              </a:ext>
            </a:extLst>
          </p:cNvPr>
          <p:cNvSpPr>
            <a:spLocks/>
          </p:cNvSpPr>
          <p:nvPr/>
        </p:nvSpPr>
        <p:spPr bwMode="auto">
          <a:xfrm>
            <a:off x="5351876" y="5158151"/>
            <a:ext cx="188094" cy="188095"/>
          </a:xfrm>
          <a:custGeom>
            <a:avLst/>
            <a:gdLst>
              <a:gd name="T0" fmla="*/ 84 w 1187"/>
              <a:gd name="T1" fmla="*/ 593 h 1186"/>
              <a:gd name="T2" fmla="*/ 593 w 1187"/>
              <a:gd name="T3" fmla="*/ 1102 h 1186"/>
              <a:gd name="T4" fmla="*/ 1102 w 1187"/>
              <a:gd name="T5" fmla="*/ 593 h 1186"/>
              <a:gd name="T6" fmla="*/ 593 w 1187"/>
              <a:gd name="T7" fmla="*/ 83 h 1186"/>
              <a:gd name="T8" fmla="*/ 84 w 1187"/>
              <a:gd name="T9" fmla="*/ 593 h 1186"/>
              <a:gd name="T10" fmla="*/ 0 w 1187"/>
              <a:gd name="T11" fmla="*/ 593 h 1186"/>
              <a:gd name="T12" fmla="*/ 593 w 1187"/>
              <a:gd name="T13" fmla="*/ 0 h 1186"/>
              <a:gd name="T14" fmla="*/ 1186 w 1187"/>
              <a:gd name="T15" fmla="*/ 593 h 1186"/>
              <a:gd name="T16" fmla="*/ 593 w 1187"/>
              <a:gd name="T17" fmla="*/ 1185 h 1186"/>
              <a:gd name="T18" fmla="*/ 0 w 1187"/>
              <a:gd name="T19" fmla="*/ 593 h 118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187"/>
              <a:gd name="T31" fmla="*/ 0 h 1186"/>
              <a:gd name="T32" fmla="*/ 1187 w 1187"/>
              <a:gd name="T33" fmla="*/ 1186 h 118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187" h="1186">
                <a:moveTo>
                  <a:pt x="84" y="593"/>
                </a:moveTo>
                <a:cubicBezTo>
                  <a:pt x="84" y="874"/>
                  <a:pt x="312" y="1102"/>
                  <a:pt x="593" y="1102"/>
                </a:cubicBezTo>
                <a:cubicBezTo>
                  <a:pt x="874" y="1102"/>
                  <a:pt x="1102" y="874"/>
                  <a:pt x="1102" y="593"/>
                </a:cubicBezTo>
                <a:cubicBezTo>
                  <a:pt x="1102" y="312"/>
                  <a:pt x="874" y="83"/>
                  <a:pt x="593" y="83"/>
                </a:cubicBezTo>
                <a:cubicBezTo>
                  <a:pt x="312" y="83"/>
                  <a:pt x="84" y="312"/>
                  <a:pt x="84" y="593"/>
                </a:cubicBezTo>
                <a:close/>
                <a:moveTo>
                  <a:pt x="0" y="593"/>
                </a:moveTo>
                <a:cubicBezTo>
                  <a:pt x="0" y="266"/>
                  <a:pt x="266" y="0"/>
                  <a:pt x="593" y="0"/>
                </a:cubicBezTo>
                <a:cubicBezTo>
                  <a:pt x="920" y="0"/>
                  <a:pt x="1186" y="266"/>
                  <a:pt x="1186" y="593"/>
                </a:cubicBezTo>
                <a:cubicBezTo>
                  <a:pt x="1186" y="920"/>
                  <a:pt x="920" y="1185"/>
                  <a:pt x="593" y="1185"/>
                </a:cubicBezTo>
                <a:cubicBezTo>
                  <a:pt x="266" y="1185"/>
                  <a:pt x="0" y="920"/>
                  <a:pt x="0" y="59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23" name="ïśļiḓê">
            <a:extLst>
              <a:ext uri="{FF2B5EF4-FFF2-40B4-BE49-F238E27FC236}">
                <a16:creationId xmlns:a16="http://schemas.microsoft.com/office/drawing/2014/main" id="{3EF018ED-4D06-4AC6-92DB-54011F57D242}"/>
              </a:ext>
            </a:extLst>
          </p:cNvPr>
          <p:cNvSpPr/>
          <p:nvPr/>
        </p:nvSpPr>
        <p:spPr>
          <a:xfrm>
            <a:off x="4828495" y="2896125"/>
            <a:ext cx="1237655" cy="21955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4" name="îṡḷíḓe">
            <a:extLst>
              <a:ext uri="{FF2B5EF4-FFF2-40B4-BE49-F238E27FC236}">
                <a16:creationId xmlns:a16="http://schemas.microsoft.com/office/drawing/2014/main" id="{C2E2BE69-601B-443A-A0F5-16564658D335}"/>
              </a:ext>
            </a:extLst>
          </p:cNvPr>
          <p:cNvSpPr>
            <a:spLocks/>
          </p:cNvSpPr>
          <p:nvPr/>
        </p:nvSpPr>
        <p:spPr bwMode="auto">
          <a:xfrm>
            <a:off x="9001156" y="2270062"/>
            <a:ext cx="2132326" cy="3182904"/>
          </a:xfrm>
          <a:custGeom>
            <a:avLst/>
            <a:gdLst>
              <a:gd name="T0" fmla="*/ 12066 w 12067"/>
              <a:gd name="T1" fmla="*/ 17195 h 18009"/>
              <a:gd name="T2" fmla="*/ 11253 w 12067"/>
              <a:gd name="T3" fmla="*/ 18008 h 18009"/>
              <a:gd name="T4" fmla="*/ 813 w 12067"/>
              <a:gd name="T5" fmla="*/ 18008 h 18009"/>
              <a:gd name="T6" fmla="*/ 0 w 12067"/>
              <a:gd name="T7" fmla="*/ 17195 h 18009"/>
              <a:gd name="T8" fmla="*/ 0 w 12067"/>
              <a:gd name="T9" fmla="*/ 813 h 18009"/>
              <a:gd name="T10" fmla="*/ 813 w 12067"/>
              <a:gd name="T11" fmla="*/ 0 h 18009"/>
              <a:gd name="T12" fmla="*/ 11253 w 12067"/>
              <a:gd name="T13" fmla="*/ 0 h 18009"/>
              <a:gd name="T14" fmla="*/ 12066 w 12067"/>
              <a:gd name="T15" fmla="*/ 813 h 18009"/>
              <a:gd name="T16" fmla="*/ 12066 w 12067"/>
              <a:gd name="T17" fmla="*/ 17195 h 1800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2067"/>
              <a:gd name="T28" fmla="*/ 0 h 18009"/>
              <a:gd name="T29" fmla="*/ 12067 w 12067"/>
              <a:gd name="T30" fmla="*/ 18009 h 1800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2067" h="18009">
                <a:moveTo>
                  <a:pt x="12066" y="17195"/>
                </a:moveTo>
                <a:cubicBezTo>
                  <a:pt x="12066" y="17644"/>
                  <a:pt x="11702" y="18008"/>
                  <a:pt x="11253" y="18008"/>
                </a:cubicBezTo>
                <a:lnTo>
                  <a:pt x="813" y="18008"/>
                </a:lnTo>
                <a:cubicBezTo>
                  <a:pt x="364" y="18008"/>
                  <a:pt x="0" y="17644"/>
                  <a:pt x="0" y="17195"/>
                </a:cubicBezTo>
                <a:lnTo>
                  <a:pt x="0" y="813"/>
                </a:lnTo>
                <a:cubicBezTo>
                  <a:pt x="0" y="364"/>
                  <a:pt x="364" y="0"/>
                  <a:pt x="813" y="0"/>
                </a:cubicBezTo>
                <a:lnTo>
                  <a:pt x="11253" y="0"/>
                </a:lnTo>
                <a:cubicBezTo>
                  <a:pt x="11702" y="0"/>
                  <a:pt x="12066" y="364"/>
                  <a:pt x="12066" y="813"/>
                </a:cubicBezTo>
                <a:lnTo>
                  <a:pt x="12066" y="17195"/>
                </a:ln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5" name="ísliḓé">
            <a:extLst>
              <a:ext uri="{FF2B5EF4-FFF2-40B4-BE49-F238E27FC236}">
                <a16:creationId xmlns:a16="http://schemas.microsoft.com/office/drawing/2014/main" id="{53739510-D09A-4676-8A39-C5A34311BD60}"/>
              </a:ext>
            </a:extLst>
          </p:cNvPr>
          <p:cNvSpPr>
            <a:spLocks/>
          </p:cNvSpPr>
          <p:nvPr/>
        </p:nvSpPr>
        <p:spPr bwMode="auto">
          <a:xfrm>
            <a:off x="10075503" y="2406060"/>
            <a:ext cx="30395" cy="31174"/>
          </a:xfrm>
          <a:custGeom>
            <a:avLst/>
            <a:gdLst>
              <a:gd name="T0" fmla="*/ 86 w 174"/>
              <a:gd name="T1" fmla="*/ 174 h 175"/>
              <a:gd name="T2" fmla="*/ 0 w 174"/>
              <a:gd name="T3" fmla="*/ 87 h 175"/>
              <a:gd name="T4" fmla="*/ 86 w 174"/>
              <a:gd name="T5" fmla="*/ 0 h 175"/>
              <a:gd name="T6" fmla="*/ 173 w 174"/>
              <a:gd name="T7" fmla="*/ 87 h 175"/>
              <a:gd name="T8" fmla="*/ 86 w 174"/>
              <a:gd name="T9" fmla="*/ 174 h 17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4"/>
              <a:gd name="T16" fmla="*/ 0 h 175"/>
              <a:gd name="T17" fmla="*/ 174 w 174"/>
              <a:gd name="T18" fmla="*/ 175 h 17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4" h="175">
                <a:moveTo>
                  <a:pt x="86" y="174"/>
                </a:moveTo>
                <a:cubicBezTo>
                  <a:pt x="39" y="174"/>
                  <a:pt x="0" y="135"/>
                  <a:pt x="0" y="87"/>
                </a:cubicBezTo>
                <a:cubicBezTo>
                  <a:pt x="0" y="39"/>
                  <a:pt x="39" y="0"/>
                  <a:pt x="86" y="0"/>
                </a:cubicBezTo>
                <a:cubicBezTo>
                  <a:pt x="134" y="0"/>
                  <a:pt x="173" y="39"/>
                  <a:pt x="173" y="87"/>
                </a:cubicBezTo>
                <a:cubicBezTo>
                  <a:pt x="173" y="135"/>
                  <a:pt x="134" y="174"/>
                  <a:pt x="86" y="174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6" name="îšḷíde">
            <a:extLst>
              <a:ext uri="{FF2B5EF4-FFF2-40B4-BE49-F238E27FC236}">
                <a16:creationId xmlns:a16="http://schemas.microsoft.com/office/drawing/2014/main" id="{F6BA3D26-95D8-4AD8-8BC0-19EAA849B533}"/>
              </a:ext>
            </a:extLst>
          </p:cNvPr>
          <p:cNvSpPr>
            <a:spLocks/>
          </p:cNvSpPr>
          <p:nvPr/>
        </p:nvSpPr>
        <p:spPr bwMode="auto">
          <a:xfrm>
            <a:off x="9977304" y="5223445"/>
            <a:ext cx="163665" cy="163665"/>
          </a:xfrm>
          <a:custGeom>
            <a:avLst/>
            <a:gdLst>
              <a:gd name="T0" fmla="*/ 463 w 925"/>
              <a:gd name="T1" fmla="*/ 925 h 926"/>
              <a:gd name="T2" fmla="*/ 0 w 925"/>
              <a:gd name="T3" fmla="*/ 463 h 926"/>
              <a:gd name="T4" fmla="*/ 463 w 925"/>
              <a:gd name="T5" fmla="*/ 0 h 926"/>
              <a:gd name="T6" fmla="*/ 924 w 925"/>
              <a:gd name="T7" fmla="*/ 463 h 926"/>
              <a:gd name="T8" fmla="*/ 463 w 925"/>
              <a:gd name="T9" fmla="*/ 925 h 9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25"/>
              <a:gd name="T16" fmla="*/ 0 h 926"/>
              <a:gd name="T17" fmla="*/ 925 w 925"/>
              <a:gd name="T18" fmla="*/ 926 h 92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25" h="926">
                <a:moveTo>
                  <a:pt x="463" y="925"/>
                </a:moveTo>
                <a:cubicBezTo>
                  <a:pt x="207" y="925"/>
                  <a:pt x="0" y="718"/>
                  <a:pt x="0" y="463"/>
                </a:cubicBezTo>
                <a:cubicBezTo>
                  <a:pt x="0" y="207"/>
                  <a:pt x="207" y="0"/>
                  <a:pt x="463" y="0"/>
                </a:cubicBezTo>
                <a:cubicBezTo>
                  <a:pt x="717" y="0"/>
                  <a:pt x="924" y="207"/>
                  <a:pt x="924" y="463"/>
                </a:cubicBezTo>
                <a:cubicBezTo>
                  <a:pt x="924" y="718"/>
                  <a:pt x="717" y="925"/>
                  <a:pt x="463" y="925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7" name="îṡ1íḍê">
            <a:extLst>
              <a:ext uri="{FF2B5EF4-FFF2-40B4-BE49-F238E27FC236}">
                <a16:creationId xmlns:a16="http://schemas.microsoft.com/office/drawing/2014/main" id="{68ED8135-EF33-4DE2-9C99-39B3CFA34BCD}"/>
              </a:ext>
            </a:extLst>
          </p:cNvPr>
          <p:cNvSpPr>
            <a:spLocks/>
          </p:cNvSpPr>
          <p:nvPr/>
        </p:nvSpPr>
        <p:spPr bwMode="auto">
          <a:xfrm>
            <a:off x="10027963" y="5272544"/>
            <a:ext cx="63128" cy="64687"/>
          </a:xfrm>
          <a:custGeom>
            <a:avLst/>
            <a:gdLst>
              <a:gd name="T0" fmla="*/ 73 w 355"/>
              <a:gd name="T1" fmla="*/ 30 h 367"/>
              <a:gd name="T2" fmla="*/ 30 w 355"/>
              <a:gd name="T3" fmla="*/ 73 h 367"/>
              <a:gd name="T4" fmla="*/ 30 w 355"/>
              <a:gd name="T5" fmla="*/ 293 h 367"/>
              <a:gd name="T6" fmla="*/ 73 w 355"/>
              <a:gd name="T7" fmla="*/ 335 h 367"/>
              <a:gd name="T8" fmla="*/ 281 w 355"/>
              <a:gd name="T9" fmla="*/ 335 h 367"/>
              <a:gd name="T10" fmla="*/ 324 w 355"/>
              <a:gd name="T11" fmla="*/ 293 h 367"/>
              <a:gd name="T12" fmla="*/ 324 w 355"/>
              <a:gd name="T13" fmla="*/ 73 h 367"/>
              <a:gd name="T14" fmla="*/ 281 w 355"/>
              <a:gd name="T15" fmla="*/ 30 h 367"/>
              <a:gd name="T16" fmla="*/ 73 w 355"/>
              <a:gd name="T17" fmla="*/ 30 h 367"/>
              <a:gd name="T18" fmla="*/ 73 w 355"/>
              <a:gd name="T19" fmla="*/ 366 h 367"/>
              <a:gd name="T20" fmla="*/ 0 w 355"/>
              <a:gd name="T21" fmla="*/ 293 h 367"/>
              <a:gd name="T22" fmla="*/ 0 w 355"/>
              <a:gd name="T23" fmla="*/ 73 h 367"/>
              <a:gd name="T24" fmla="*/ 73 w 355"/>
              <a:gd name="T25" fmla="*/ 0 h 367"/>
              <a:gd name="T26" fmla="*/ 281 w 355"/>
              <a:gd name="T27" fmla="*/ 0 h 367"/>
              <a:gd name="T28" fmla="*/ 354 w 355"/>
              <a:gd name="T29" fmla="*/ 73 h 367"/>
              <a:gd name="T30" fmla="*/ 354 w 355"/>
              <a:gd name="T31" fmla="*/ 293 h 367"/>
              <a:gd name="T32" fmla="*/ 281 w 355"/>
              <a:gd name="T33" fmla="*/ 366 h 367"/>
              <a:gd name="T34" fmla="*/ 73 w 355"/>
              <a:gd name="T35" fmla="*/ 366 h 36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355"/>
              <a:gd name="T55" fmla="*/ 0 h 367"/>
              <a:gd name="T56" fmla="*/ 355 w 355"/>
              <a:gd name="T57" fmla="*/ 367 h 367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355" h="367">
                <a:moveTo>
                  <a:pt x="73" y="30"/>
                </a:moveTo>
                <a:cubicBezTo>
                  <a:pt x="49" y="30"/>
                  <a:pt x="30" y="50"/>
                  <a:pt x="30" y="73"/>
                </a:cubicBezTo>
                <a:lnTo>
                  <a:pt x="30" y="293"/>
                </a:lnTo>
                <a:cubicBezTo>
                  <a:pt x="30" y="316"/>
                  <a:pt x="49" y="335"/>
                  <a:pt x="73" y="335"/>
                </a:cubicBezTo>
                <a:lnTo>
                  <a:pt x="281" y="335"/>
                </a:lnTo>
                <a:cubicBezTo>
                  <a:pt x="305" y="335"/>
                  <a:pt x="324" y="316"/>
                  <a:pt x="324" y="293"/>
                </a:cubicBezTo>
                <a:lnTo>
                  <a:pt x="324" y="73"/>
                </a:lnTo>
                <a:cubicBezTo>
                  <a:pt x="324" y="50"/>
                  <a:pt x="305" y="30"/>
                  <a:pt x="281" y="30"/>
                </a:cubicBezTo>
                <a:lnTo>
                  <a:pt x="73" y="30"/>
                </a:lnTo>
                <a:close/>
                <a:moveTo>
                  <a:pt x="73" y="366"/>
                </a:moveTo>
                <a:cubicBezTo>
                  <a:pt x="33" y="366"/>
                  <a:pt x="0" y="333"/>
                  <a:pt x="0" y="293"/>
                </a:cubicBezTo>
                <a:lnTo>
                  <a:pt x="0" y="73"/>
                </a:lnTo>
                <a:cubicBezTo>
                  <a:pt x="0" y="33"/>
                  <a:pt x="33" y="0"/>
                  <a:pt x="73" y="0"/>
                </a:cubicBezTo>
                <a:lnTo>
                  <a:pt x="281" y="0"/>
                </a:lnTo>
                <a:cubicBezTo>
                  <a:pt x="322" y="0"/>
                  <a:pt x="354" y="33"/>
                  <a:pt x="354" y="73"/>
                </a:cubicBezTo>
                <a:lnTo>
                  <a:pt x="354" y="293"/>
                </a:lnTo>
                <a:cubicBezTo>
                  <a:pt x="354" y="333"/>
                  <a:pt x="322" y="366"/>
                  <a:pt x="281" y="366"/>
                </a:cubicBezTo>
                <a:lnTo>
                  <a:pt x="73" y="366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8" name="îSļíḍè">
            <a:extLst>
              <a:ext uri="{FF2B5EF4-FFF2-40B4-BE49-F238E27FC236}">
                <a16:creationId xmlns:a16="http://schemas.microsoft.com/office/drawing/2014/main" id="{D17145F0-451F-4DF6-B16E-B426CAA8E0BB}"/>
              </a:ext>
            </a:extLst>
          </p:cNvPr>
          <p:cNvSpPr>
            <a:spLocks/>
          </p:cNvSpPr>
          <p:nvPr/>
        </p:nvSpPr>
        <p:spPr bwMode="auto">
          <a:xfrm>
            <a:off x="11126859" y="2802754"/>
            <a:ext cx="13249" cy="182370"/>
          </a:xfrm>
          <a:custGeom>
            <a:avLst/>
            <a:gdLst>
              <a:gd name="T0" fmla="*/ 0 w 75"/>
              <a:gd name="T1" fmla="*/ 51 h 1030"/>
              <a:gd name="T2" fmla="*/ 37 w 75"/>
              <a:gd name="T3" fmla="*/ 0 h 1030"/>
              <a:gd name="T4" fmla="*/ 74 w 75"/>
              <a:gd name="T5" fmla="*/ 51 h 1030"/>
              <a:gd name="T6" fmla="*/ 74 w 75"/>
              <a:gd name="T7" fmla="*/ 978 h 1030"/>
              <a:gd name="T8" fmla="*/ 37 w 75"/>
              <a:gd name="T9" fmla="*/ 1029 h 1030"/>
              <a:gd name="T10" fmla="*/ 0 w 75"/>
              <a:gd name="T11" fmla="*/ 978 h 1030"/>
              <a:gd name="T12" fmla="*/ 0 w 75"/>
              <a:gd name="T13" fmla="*/ 51 h 10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75"/>
              <a:gd name="T22" fmla="*/ 0 h 1030"/>
              <a:gd name="T23" fmla="*/ 75 w 75"/>
              <a:gd name="T24" fmla="*/ 1030 h 103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75" h="1030">
                <a:moveTo>
                  <a:pt x="0" y="51"/>
                </a:moveTo>
                <a:cubicBezTo>
                  <a:pt x="0" y="23"/>
                  <a:pt x="17" y="0"/>
                  <a:pt x="37" y="0"/>
                </a:cubicBezTo>
                <a:cubicBezTo>
                  <a:pt x="57" y="0"/>
                  <a:pt x="74" y="23"/>
                  <a:pt x="74" y="51"/>
                </a:cubicBezTo>
                <a:lnTo>
                  <a:pt x="74" y="978"/>
                </a:lnTo>
                <a:cubicBezTo>
                  <a:pt x="74" y="1006"/>
                  <a:pt x="57" y="1029"/>
                  <a:pt x="37" y="1029"/>
                </a:cubicBezTo>
                <a:cubicBezTo>
                  <a:pt x="17" y="1029"/>
                  <a:pt x="0" y="1006"/>
                  <a:pt x="0" y="978"/>
                </a:cubicBezTo>
                <a:lnTo>
                  <a:pt x="0" y="51"/>
                </a:ln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9" name="ïṡľiḓé">
            <a:extLst>
              <a:ext uri="{FF2B5EF4-FFF2-40B4-BE49-F238E27FC236}">
                <a16:creationId xmlns:a16="http://schemas.microsoft.com/office/drawing/2014/main" id="{537A0ED1-5544-4466-9C3F-5A3A4A9D2915}"/>
              </a:ext>
            </a:extLst>
          </p:cNvPr>
          <p:cNvSpPr>
            <a:spLocks/>
          </p:cNvSpPr>
          <p:nvPr/>
        </p:nvSpPr>
        <p:spPr bwMode="auto">
          <a:xfrm>
            <a:off x="11126858" y="3019416"/>
            <a:ext cx="13249" cy="181591"/>
          </a:xfrm>
          <a:custGeom>
            <a:avLst/>
            <a:gdLst>
              <a:gd name="T0" fmla="*/ 0 w 75"/>
              <a:gd name="T1" fmla="*/ 50 h 1029"/>
              <a:gd name="T2" fmla="*/ 37 w 75"/>
              <a:gd name="T3" fmla="*/ 0 h 1029"/>
              <a:gd name="T4" fmla="*/ 74 w 75"/>
              <a:gd name="T5" fmla="*/ 50 h 1029"/>
              <a:gd name="T6" fmla="*/ 74 w 75"/>
              <a:gd name="T7" fmla="*/ 978 h 1029"/>
              <a:gd name="T8" fmla="*/ 37 w 75"/>
              <a:gd name="T9" fmla="*/ 1028 h 1029"/>
              <a:gd name="T10" fmla="*/ 0 w 75"/>
              <a:gd name="T11" fmla="*/ 978 h 1029"/>
              <a:gd name="T12" fmla="*/ 0 w 75"/>
              <a:gd name="T13" fmla="*/ 50 h 102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75"/>
              <a:gd name="T22" fmla="*/ 0 h 1029"/>
              <a:gd name="T23" fmla="*/ 75 w 75"/>
              <a:gd name="T24" fmla="*/ 1029 h 102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75" h="1029">
                <a:moveTo>
                  <a:pt x="0" y="50"/>
                </a:moveTo>
                <a:cubicBezTo>
                  <a:pt x="0" y="23"/>
                  <a:pt x="17" y="0"/>
                  <a:pt x="37" y="0"/>
                </a:cubicBezTo>
                <a:cubicBezTo>
                  <a:pt x="57" y="0"/>
                  <a:pt x="74" y="23"/>
                  <a:pt x="74" y="50"/>
                </a:cubicBezTo>
                <a:lnTo>
                  <a:pt x="74" y="978"/>
                </a:lnTo>
                <a:cubicBezTo>
                  <a:pt x="74" y="1006"/>
                  <a:pt x="57" y="1028"/>
                  <a:pt x="37" y="1028"/>
                </a:cubicBezTo>
                <a:cubicBezTo>
                  <a:pt x="17" y="1028"/>
                  <a:pt x="0" y="1006"/>
                  <a:pt x="0" y="978"/>
                </a:cubicBezTo>
                <a:lnTo>
                  <a:pt x="0" y="50"/>
                </a:ln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085205" y="3886981"/>
            <a:ext cx="3327757" cy="1390411"/>
            <a:chOff x="3624779" y="2412339"/>
            <a:chExt cx="3327757" cy="1390411"/>
          </a:xfrm>
        </p:grpSpPr>
        <p:sp>
          <p:nvSpPr>
            <p:cNvPr id="38" name="文本框 37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3624779" y="2750893"/>
              <a:ext cx="3327757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3624779" y="3359552"/>
              <a:ext cx="3327757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085205" y="1881728"/>
            <a:ext cx="3327757" cy="1390411"/>
            <a:chOff x="3624779" y="2412339"/>
            <a:chExt cx="3327757" cy="1390411"/>
          </a:xfrm>
        </p:grpSpPr>
        <p:sp>
          <p:nvSpPr>
            <p:cNvPr id="43" name="文本框 42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3624779" y="2750893"/>
              <a:ext cx="3327757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3624779" y="3359552"/>
              <a:ext cx="3327757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41" name="矩形 40"/>
          <p:cNvSpPr/>
          <p:nvPr/>
        </p:nvSpPr>
        <p:spPr>
          <a:xfrm>
            <a:off x="1153513" y="292253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CC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3394" y="3581752"/>
            <a:ext cx="1277311" cy="15064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2937" y="2456379"/>
            <a:ext cx="2135986" cy="1769156"/>
          </a:xfrm>
          <a:prstGeom prst="rect">
            <a:avLst/>
          </a:prstGeom>
        </p:spPr>
      </p:pic>
      <p:sp>
        <p:nvSpPr>
          <p:cNvPr id="49" name="矩形 48"/>
          <p:cNvSpPr/>
          <p:nvPr/>
        </p:nvSpPr>
        <p:spPr>
          <a:xfrm>
            <a:off x="9105893" y="2593096"/>
            <a:ext cx="1905943" cy="2474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2761" y="1773522"/>
            <a:ext cx="3881679" cy="2189267"/>
          </a:xfrm>
          <a:prstGeom prst="rect">
            <a:avLst/>
          </a:prstGeom>
        </p:spPr>
      </p:pic>
      <p:sp>
        <p:nvSpPr>
          <p:cNvPr id="51" name="iconfont-1187-868487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6865417" y="1287283"/>
            <a:ext cx="1431028" cy="1272438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0839" y="3711648"/>
            <a:ext cx="1734310" cy="1355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017320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619"/>
          <a:stretch/>
        </p:blipFill>
        <p:spPr>
          <a:xfrm>
            <a:off x="0" y="0"/>
            <a:ext cx="12175787" cy="4963886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213" y="0"/>
            <a:ext cx="12159574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0400" y="97954"/>
            <a:ext cx="3251200" cy="1368622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6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07574"/>
            <a:ext cx="12192000" cy="186131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90310" y="4156891"/>
            <a:ext cx="1039431" cy="88519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64212" y="1193955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dirty="0"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CONTENTS</a:t>
            </a:r>
          </a:p>
        </p:txBody>
      </p:sp>
      <p:sp>
        <p:nvSpPr>
          <p:cNvPr id="5" name="矩形 4"/>
          <p:cNvSpPr/>
          <p:nvPr/>
        </p:nvSpPr>
        <p:spPr>
          <a:xfrm>
            <a:off x="5609511" y="609180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目录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2205911" y="2214590"/>
            <a:ext cx="3403600" cy="596900"/>
            <a:chOff x="2205911" y="1849612"/>
            <a:chExt cx="3403600" cy="596900"/>
          </a:xfrm>
        </p:grpSpPr>
        <p:sp>
          <p:nvSpPr>
            <p:cNvPr id="7" name="圆角矩形 6"/>
            <p:cNvSpPr/>
            <p:nvPr/>
          </p:nvSpPr>
          <p:spPr>
            <a:xfrm>
              <a:off x="2205911" y="1849612"/>
              <a:ext cx="3403600" cy="596900"/>
            </a:xfrm>
            <a:prstGeom prst="roundRect">
              <a:avLst>
                <a:gd name="adj" fmla="val 50000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2471490" y="1963396"/>
              <a:ext cx="249299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单击此处添加标题文本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5046269" y="1887102"/>
              <a:ext cx="521920" cy="5219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114300" dir="13500000">
                <a:srgbClr val="CC0000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solidFill>
                    <a:srgbClr val="CC0000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rPr>
                <a:t>1</a:t>
              </a:r>
              <a:endParaRPr lang="zh-CN" altLang="en-US" sz="3200" dirty="0">
                <a:solidFill>
                  <a:srgbClr val="CC0000"/>
                </a:solidFill>
                <a:latin typeface="江西拙楷" panose="02010600040101010101" pitchFamily="2" charset="-122"/>
                <a:ea typeface="江西拙楷" panose="0201060004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749501" y="1670776"/>
            <a:ext cx="613113" cy="4252360"/>
            <a:chOff x="5749501" y="1606975"/>
            <a:chExt cx="613113" cy="4252360"/>
          </a:xfrm>
        </p:grpSpPr>
        <p:sp>
          <p:nvSpPr>
            <p:cNvPr id="8" name="圆角矩形 7"/>
            <p:cNvSpPr/>
            <p:nvPr/>
          </p:nvSpPr>
          <p:spPr>
            <a:xfrm>
              <a:off x="5875090" y="1606975"/>
              <a:ext cx="327778" cy="3231725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CC0000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6021556" y="2077061"/>
              <a:ext cx="341058" cy="3231725"/>
            </a:xfrm>
            <a:prstGeom prst="roundRect">
              <a:avLst>
                <a:gd name="adj" fmla="val 0"/>
              </a:avLst>
            </a:prstGeom>
            <a:gradFill>
              <a:gsLst>
                <a:gs pos="22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CC0000">
                    <a:alpha val="62000"/>
                  </a:srgb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5749501" y="2627610"/>
              <a:ext cx="272055" cy="3231725"/>
            </a:xfrm>
            <a:prstGeom prst="roundRect">
              <a:avLst>
                <a:gd name="adj" fmla="val 0"/>
              </a:avLst>
            </a:prstGeom>
            <a:gradFill>
              <a:gsLst>
                <a:gs pos="54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CC0000">
                    <a:alpha val="19000"/>
                  </a:srgb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205911" y="3156922"/>
            <a:ext cx="3403600" cy="596900"/>
            <a:chOff x="2205911" y="1849612"/>
            <a:chExt cx="3403600" cy="596900"/>
          </a:xfrm>
        </p:grpSpPr>
        <p:sp>
          <p:nvSpPr>
            <p:cNvPr id="27" name="圆角矩形 26"/>
            <p:cNvSpPr/>
            <p:nvPr/>
          </p:nvSpPr>
          <p:spPr>
            <a:xfrm>
              <a:off x="2205911" y="1849612"/>
              <a:ext cx="3403600" cy="596900"/>
            </a:xfrm>
            <a:prstGeom prst="roundRect">
              <a:avLst>
                <a:gd name="adj" fmla="val 50000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2471490" y="1963396"/>
              <a:ext cx="249299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单击此处添加标题文本</a:t>
              </a:r>
            </a:p>
          </p:txBody>
        </p:sp>
        <p:sp>
          <p:nvSpPr>
            <p:cNvPr id="29" name="椭圆 28"/>
            <p:cNvSpPr/>
            <p:nvPr/>
          </p:nvSpPr>
          <p:spPr>
            <a:xfrm>
              <a:off x="5046269" y="1887102"/>
              <a:ext cx="521920" cy="5219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114300" dir="13500000">
                <a:srgbClr val="CC0000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solidFill>
                    <a:srgbClr val="CC0000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rPr>
                <a:t>3</a:t>
              </a:r>
              <a:endParaRPr lang="zh-CN" altLang="en-US" sz="3200" dirty="0">
                <a:solidFill>
                  <a:srgbClr val="CC0000"/>
                </a:solidFill>
                <a:latin typeface="江西拙楷" panose="02010600040101010101" pitchFamily="2" charset="-122"/>
                <a:ea typeface="江西拙楷" panose="02010600040101010101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634669" y="2214590"/>
            <a:ext cx="3403600" cy="596900"/>
            <a:chOff x="2205911" y="1849612"/>
            <a:chExt cx="3403600" cy="596900"/>
          </a:xfrm>
        </p:grpSpPr>
        <p:sp>
          <p:nvSpPr>
            <p:cNvPr id="31" name="圆角矩形 30"/>
            <p:cNvSpPr/>
            <p:nvPr/>
          </p:nvSpPr>
          <p:spPr>
            <a:xfrm>
              <a:off x="2205911" y="1849612"/>
              <a:ext cx="3403600" cy="596900"/>
            </a:xfrm>
            <a:prstGeom prst="roundRect">
              <a:avLst>
                <a:gd name="adj" fmla="val 50000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2895551" y="1963396"/>
              <a:ext cx="249299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单击此处添加标题文本</a:t>
              </a:r>
            </a:p>
          </p:txBody>
        </p:sp>
        <p:sp>
          <p:nvSpPr>
            <p:cNvPr id="33" name="椭圆 32"/>
            <p:cNvSpPr/>
            <p:nvPr/>
          </p:nvSpPr>
          <p:spPr>
            <a:xfrm>
              <a:off x="2248189" y="1887102"/>
              <a:ext cx="521920" cy="5219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114300" dir="13500000">
                <a:srgbClr val="CC0000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solidFill>
                    <a:srgbClr val="CC0000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rPr>
                <a:t>2</a:t>
              </a:r>
              <a:endParaRPr lang="zh-CN" altLang="en-US" sz="3200" dirty="0">
                <a:solidFill>
                  <a:srgbClr val="CC0000"/>
                </a:solidFill>
                <a:latin typeface="江西拙楷" panose="02010600040101010101" pitchFamily="2" charset="-122"/>
                <a:ea typeface="江西拙楷" panose="02010600040101010101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634669" y="3156922"/>
            <a:ext cx="3403600" cy="596900"/>
            <a:chOff x="2205911" y="1849612"/>
            <a:chExt cx="3403600" cy="596900"/>
          </a:xfrm>
        </p:grpSpPr>
        <p:sp>
          <p:nvSpPr>
            <p:cNvPr id="36" name="圆角矩形 35"/>
            <p:cNvSpPr/>
            <p:nvPr/>
          </p:nvSpPr>
          <p:spPr>
            <a:xfrm>
              <a:off x="2205911" y="1849612"/>
              <a:ext cx="3403600" cy="596900"/>
            </a:xfrm>
            <a:prstGeom prst="roundRect">
              <a:avLst>
                <a:gd name="adj" fmla="val 50000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2895551" y="1963396"/>
              <a:ext cx="249299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单击此处添加标题文本</a:t>
              </a:r>
            </a:p>
          </p:txBody>
        </p:sp>
        <p:sp>
          <p:nvSpPr>
            <p:cNvPr id="40" name="椭圆 39"/>
            <p:cNvSpPr/>
            <p:nvPr/>
          </p:nvSpPr>
          <p:spPr>
            <a:xfrm>
              <a:off x="2260391" y="1887102"/>
              <a:ext cx="521920" cy="5219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114300" dir="13500000">
                <a:srgbClr val="CC0000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solidFill>
                    <a:srgbClr val="CC0000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rPr>
                <a:t>4</a:t>
              </a:r>
              <a:endParaRPr lang="zh-CN" altLang="en-US" sz="3200" dirty="0">
                <a:solidFill>
                  <a:srgbClr val="CC0000"/>
                </a:solidFill>
                <a:latin typeface="江西拙楷" panose="02010600040101010101" pitchFamily="2" charset="-122"/>
                <a:ea typeface="江西拙楷" panose="02010600040101010101" pitchFamily="2" charset="-122"/>
              </a:endParaRPr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4317579"/>
            <a:ext cx="4613564" cy="2551307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40E5DE5F-4FDA-DB1B-63B1-6408FE5E741C}"/>
              </a:ext>
            </a:extLst>
          </p:cNvPr>
          <p:cNvSpPr txBox="1"/>
          <p:nvPr/>
        </p:nvSpPr>
        <p:spPr>
          <a:xfrm>
            <a:off x="107899200" y="-5128946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5-=1-PPT模板网    ww-w.5--1p-p-tmo-ban.c-om</a:t>
            </a:r>
          </a:p>
        </p:txBody>
      </p:sp>
    </p:spTree>
    <p:extLst>
      <p:ext uri="{BB962C8B-B14F-4D97-AF65-F5344CB8AC3E}">
        <p14:creationId xmlns:p14="http://schemas.microsoft.com/office/powerpoint/2010/main" val="62909524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353064" y="2741017"/>
            <a:ext cx="4266787" cy="2953927"/>
            <a:chOff x="1353064" y="2741017"/>
            <a:chExt cx="4266787" cy="2953927"/>
          </a:xfrm>
        </p:grpSpPr>
        <p:grpSp>
          <p:nvGrpSpPr>
            <p:cNvPr id="2" name="组合 1"/>
            <p:cNvGrpSpPr/>
            <p:nvPr/>
          </p:nvGrpSpPr>
          <p:grpSpPr>
            <a:xfrm>
              <a:off x="2681181" y="3343091"/>
              <a:ext cx="2687000" cy="2332992"/>
              <a:chOff x="1986305" y="3361592"/>
              <a:chExt cx="2034406" cy="1766377"/>
            </a:xfrm>
            <a:solidFill>
              <a:schemeClr val="accent1"/>
            </a:solidFill>
          </p:grpSpPr>
          <p:sp>
            <p:nvSpPr>
              <p:cNvPr id="3" name="任意多边形 2"/>
              <p:cNvSpPr/>
              <p:nvPr/>
            </p:nvSpPr>
            <p:spPr>
              <a:xfrm>
                <a:off x="3863411" y="3361592"/>
                <a:ext cx="157296" cy="1766377"/>
              </a:xfrm>
              <a:custGeom>
                <a:avLst/>
                <a:gdLst/>
                <a:ahLst/>
                <a:cxnLst/>
                <a:rect l="0" t="0" r="0" b="0"/>
                <a:pathLst>
                  <a:path w="157296" h="1766377">
                    <a:moveTo>
                      <a:pt x="0" y="0"/>
                    </a:moveTo>
                    <a:lnTo>
                      <a:pt x="157296" y="0"/>
                    </a:lnTo>
                    <a:lnTo>
                      <a:pt x="157296" y="1766377"/>
                    </a:lnTo>
                    <a:lnTo>
                      <a:pt x="0" y="1766377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n w="7600" cap="flat">
                <a:noFill/>
                <a:beve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" name="任意多边形 3"/>
              <p:cNvSpPr/>
              <p:nvPr/>
            </p:nvSpPr>
            <p:spPr>
              <a:xfrm>
                <a:off x="1986305" y="4609636"/>
                <a:ext cx="157296" cy="514392"/>
              </a:xfrm>
              <a:custGeom>
                <a:avLst/>
                <a:gdLst/>
                <a:ahLst/>
                <a:cxnLst/>
                <a:rect l="0" t="0" r="0" b="0"/>
                <a:pathLst>
                  <a:path w="157296" h="514392">
                    <a:moveTo>
                      <a:pt x="0" y="0"/>
                    </a:moveTo>
                    <a:lnTo>
                      <a:pt x="157296" y="0"/>
                    </a:lnTo>
                    <a:lnTo>
                      <a:pt x="157296" y="514392"/>
                    </a:lnTo>
                    <a:lnTo>
                      <a:pt x="0" y="514392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n w="7600" cap="flat">
                <a:noFill/>
                <a:beve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" name="任意多边形 4"/>
              <p:cNvSpPr/>
              <p:nvPr/>
            </p:nvSpPr>
            <p:spPr>
              <a:xfrm>
                <a:off x="2421536" y="4144826"/>
                <a:ext cx="157296" cy="976691"/>
              </a:xfrm>
              <a:custGeom>
                <a:avLst/>
                <a:gdLst/>
                <a:ahLst/>
                <a:cxnLst/>
                <a:rect l="0" t="0" r="0" b="0"/>
                <a:pathLst>
                  <a:path w="157296" h="976691">
                    <a:moveTo>
                      <a:pt x="0" y="0"/>
                    </a:moveTo>
                    <a:lnTo>
                      <a:pt x="157296" y="0"/>
                    </a:lnTo>
                    <a:lnTo>
                      <a:pt x="157296" y="976691"/>
                    </a:lnTo>
                    <a:lnTo>
                      <a:pt x="0" y="976691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n w="7600" cap="flat">
                <a:noFill/>
                <a:beve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任意多边形 5"/>
              <p:cNvSpPr/>
              <p:nvPr/>
            </p:nvSpPr>
            <p:spPr>
              <a:xfrm>
                <a:off x="3379215" y="3904293"/>
                <a:ext cx="157296" cy="1219055"/>
              </a:xfrm>
              <a:custGeom>
                <a:avLst/>
                <a:gdLst/>
                <a:ahLst/>
                <a:cxnLst/>
                <a:rect l="0" t="0" r="0" b="0"/>
                <a:pathLst>
                  <a:path w="157296" h="1219055">
                    <a:moveTo>
                      <a:pt x="0" y="0"/>
                    </a:moveTo>
                    <a:lnTo>
                      <a:pt x="157296" y="0"/>
                    </a:lnTo>
                    <a:lnTo>
                      <a:pt x="157296" y="1219055"/>
                    </a:lnTo>
                    <a:lnTo>
                      <a:pt x="0" y="1219055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n w="7600" cap="flat">
                <a:noFill/>
                <a:beve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" name="任意多边形 6"/>
              <p:cNvSpPr/>
              <p:nvPr/>
            </p:nvSpPr>
            <p:spPr>
              <a:xfrm>
                <a:off x="2884075" y="4144831"/>
                <a:ext cx="157296" cy="982726"/>
              </a:xfrm>
              <a:custGeom>
                <a:avLst/>
                <a:gdLst/>
                <a:ahLst/>
                <a:cxnLst/>
                <a:rect l="0" t="0" r="0" b="0"/>
                <a:pathLst>
                  <a:path w="157296" h="982726">
                    <a:moveTo>
                      <a:pt x="0" y="0"/>
                    </a:moveTo>
                    <a:lnTo>
                      <a:pt x="157296" y="0"/>
                    </a:lnTo>
                    <a:lnTo>
                      <a:pt x="157296" y="982726"/>
                    </a:lnTo>
                    <a:lnTo>
                      <a:pt x="0" y="982726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n w="7600" cap="flat">
                <a:noFill/>
                <a:beve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8" name="任意多边形 7"/>
            <p:cNvSpPr/>
            <p:nvPr/>
          </p:nvSpPr>
          <p:spPr>
            <a:xfrm>
              <a:off x="2045560" y="2741017"/>
              <a:ext cx="3574291" cy="2953927"/>
            </a:xfrm>
            <a:custGeom>
              <a:avLst/>
              <a:gdLst/>
              <a:ahLst/>
              <a:cxnLst/>
              <a:rect l="0" t="0" r="0" b="0"/>
              <a:pathLst>
                <a:path w="2706200" h="2236505">
                  <a:moveTo>
                    <a:pt x="0" y="2236505"/>
                  </a:moveTo>
                  <a:lnTo>
                    <a:pt x="826568" y="1169822"/>
                  </a:lnTo>
                  <a:lnTo>
                    <a:pt x="1695264" y="1168302"/>
                  </a:lnTo>
                  <a:lnTo>
                    <a:pt x="2409740" y="295262"/>
                  </a:lnTo>
                  <a:lnTo>
                    <a:pt x="2314884" y="223252"/>
                  </a:lnTo>
                  <a:lnTo>
                    <a:pt x="2706200" y="0"/>
                  </a:lnTo>
                  <a:lnTo>
                    <a:pt x="2571802" y="412618"/>
                  </a:lnTo>
                  <a:lnTo>
                    <a:pt x="2465083" y="330891"/>
                  </a:lnTo>
                  <a:lnTo>
                    <a:pt x="1737664" y="1241718"/>
                  </a:lnTo>
                  <a:lnTo>
                    <a:pt x="864416" y="1241718"/>
                  </a:lnTo>
                  <a:lnTo>
                    <a:pt x="104748" y="2236505"/>
                  </a:lnTo>
                  <a:lnTo>
                    <a:pt x="0" y="2236505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90000"/>
                    <a:lumOff val="10000"/>
                  </a:schemeClr>
                </a:gs>
              </a:gsLst>
              <a:lin ang="5400000" scaled="1"/>
            </a:gradFill>
            <a:ln w="7600" cap="flat">
              <a:noFill/>
              <a:beve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1353064" y="4086493"/>
              <a:ext cx="1186120" cy="1596176"/>
            </a:xfrm>
            <a:custGeom>
              <a:avLst/>
              <a:gdLst>
                <a:gd name="connsiteX0" fmla="*/ 566906 w 898046"/>
                <a:gd name="connsiteY0" fmla="*/ 213443 h 1208512"/>
                <a:gd name="connsiteX1" fmla="*/ 602837 w 898046"/>
                <a:gd name="connsiteY1" fmla="*/ 224478 h 1208512"/>
                <a:gd name="connsiteX2" fmla="*/ 637340 w 898046"/>
                <a:gd name="connsiteY2" fmla="*/ 313589 h 1208512"/>
                <a:gd name="connsiteX3" fmla="*/ 628890 w 898046"/>
                <a:gd name="connsiteY3" fmla="*/ 336380 h 1208512"/>
                <a:gd name="connsiteX4" fmla="*/ 705339 w 898046"/>
                <a:gd name="connsiteY4" fmla="*/ 413486 h 1208512"/>
                <a:gd name="connsiteX5" fmla="*/ 730547 w 898046"/>
                <a:gd name="connsiteY5" fmla="*/ 439012 h 1208512"/>
                <a:gd name="connsiteX6" fmla="*/ 845957 w 898046"/>
                <a:gd name="connsiteY6" fmla="*/ 323177 h 1208512"/>
                <a:gd name="connsiteX7" fmla="*/ 848987 w 898046"/>
                <a:gd name="connsiteY7" fmla="*/ 320939 h 1208512"/>
                <a:gd name="connsiteX8" fmla="*/ 888829 w 898046"/>
                <a:gd name="connsiteY8" fmla="*/ 324818 h 1208512"/>
                <a:gd name="connsiteX9" fmla="*/ 892678 w 898046"/>
                <a:gd name="connsiteY9" fmla="*/ 365001 h 1208512"/>
                <a:gd name="connsiteX10" fmla="*/ 890459 w 898046"/>
                <a:gd name="connsiteY10" fmla="*/ 368061 h 1208512"/>
                <a:gd name="connsiteX11" fmla="*/ 758100 w 898046"/>
                <a:gd name="connsiteY11" fmla="*/ 501284 h 1208512"/>
                <a:gd name="connsiteX12" fmla="*/ 730042 w 898046"/>
                <a:gd name="connsiteY12" fmla="*/ 514351 h 1208512"/>
                <a:gd name="connsiteX13" fmla="*/ 698640 w 898046"/>
                <a:gd name="connsiteY13" fmla="*/ 496646 h 1208512"/>
                <a:gd name="connsiteX14" fmla="*/ 622101 w 898046"/>
                <a:gd name="connsiteY14" fmla="*/ 419831 h 1208512"/>
                <a:gd name="connsiteX15" fmla="*/ 597189 w 898046"/>
                <a:gd name="connsiteY15" fmla="*/ 394542 h 1208512"/>
                <a:gd name="connsiteX16" fmla="*/ 458976 w 898046"/>
                <a:gd name="connsiteY16" fmla="*/ 646025 h 1208512"/>
                <a:gd name="connsiteX17" fmla="*/ 458683 w 898046"/>
                <a:gd name="connsiteY17" fmla="*/ 645861 h 1208512"/>
                <a:gd name="connsiteX18" fmla="*/ 444740 w 898046"/>
                <a:gd name="connsiteY18" fmla="*/ 672058 h 1208512"/>
                <a:gd name="connsiteX19" fmla="*/ 673856 w 898046"/>
                <a:gd name="connsiteY19" fmla="*/ 784893 h 1208512"/>
                <a:gd name="connsiteX20" fmla="*/ 711621 w 898046"/>
                <a:gd name="connsiteY20" fmla="*/ 839103 h 1208512"/>
                <a:gd name="connsiteX21" fmla="*/ 702750 w 898046"/>
                <a:gd name="connsiteY21" fmla="*/ 869947 h 1208512"/>
                <a:gd name="connsiteX22" fmla="*/ 590329 w 898046"/>
                <a:gd name="connsiteY22" fmla="*/ 1120909 h 1208512"/>
                <a:gd name="connsiteX23" fmla="*/ 586945 w 898046"/>
                <a:gd name="connsiteY23" fmla="*/ 1127041 h 1208512"/>
                <a:gd name="connsiteX24" fmla="*/ 585331 w 898046"/>
                <a:gd name="connsiteY24" fmla="*/ 1130803 h 1208512"/>
                <a:gd name="connsiteX25" fmla="*/ 519322 w 898046"/>
                <a:gd name="connsiteY25" fmla="*/ 1152401 h 1208512"/>
                <a:gd name="connsiteX26" fmla="*/ 497846 w 898046"/>
                <a:gd name="connsiteY26" fmla="*/ 1085846 h 1208512"/>
                <a:gd name="connsiteX27" fmla="*/ 500066 w 898046"/>
                <a:gd name="connsiteY27" fmla="*/ 1081903 h 1208512"/>
                <a:gd name="connsiteX28" fmla="*/ 503322 w 898046"/>
                <a:gd name="connsiteY28" fmla="*/ 1075007 h 1208512"/>
                <a:gd name="connsiteX29" fmla="*/ 600616 w 898046"/>
                <a:gd name="connsiteY29" fmla="*/ 859408 h 1208512"/>
                <a:gd name="connsiteX30" fmla="*/ 356839 w 898046"/>
                <a:gd name="connsiteY30" fmla="*/ 738692 h 1208512"/>
                <a:gd name="connsiteX31" fmla="*/ 348201 w 898046"/>
                <a:gd name="connsiteY31" fmla="*/ 731962 h 1208512"/>
                <a:gd name="connsiteX32" fmla="*/ 345823 w 898046"/>
                <a:gd name="connsiteY32" fmla="*/ 731320 h 1208512"/>
                <a:gd name="connsiteX33" fmla="*/ 96286 w 898046"/>
                <a:gd name="connsiteY33" fmla="*/ 1180351 h 1208512"/>
                <a:gd name="connsiteX34" fmla="*/ 93413 w 898046"/>
                <a:gd name="connsiteY34" fmla="*/ 1185285 h 1208512"/>
                <a:gd name="connsiteX35" fmla="*/ 92101 w 898046"/>
                <a:gd name="connsiteY35" fmla="*/ 1188340 h 1208512"/>
                <a:gd name="connsiteX36" fmla="*/ 29302 w 898046"/>
                <a:gd name="connsiteY36" fmla="*/ 1202436 h 1208512"/>
                <a:gd name="connsiteX37" fmla="*/ 3789 w 898046"/>
                <a:gd name="connsiteY37" fmla="*/ 1145352 h 1208512"/>
                <a:gd name="connsiteX38" fmla="*/ 5680 w 898046"/>
                <a:gd name="connsiteY38" fmla="*/ 1142181 h 1208512"/>
                <a:gd name="connsiteX39" fmla="*/ 8374 w 898046"/>
                <a:gd name="connsiteY39" fmla="*/ 1136601 h 1208512"/>
                <a:gd name="connsiteX40" fmla="*/ 305244 w 898046"/>
                <a:gd name="connsiteY40" fmla="*/ 597621 h 1208512"/>
                <a:gd name="connsiteX41" fmla="*/ 309676 w 898046"/>
                <a:gd name="connsiteY41" fmla="*/ 591923 h 1208512"/>
                <a:gd name="connsiteX42" fmla="*/ 322333 w 898046"/>
                <a:gd name="connsiteY42" fmla="*/ 568709 h 1208512"/>
                <a:gd name="connsiteX43" fmla="*/ 322377 w 898046"/>
                <a:gd name="connsiteY43" fmla="*/ 568734 h 1208512"/>
                <a:gd name="connsiteX44" fmla="*/ 374363 w 898046"/>
                <a:gd name="connsiteY44" fmla="*/ 473745 h 1208512"/>
                <a:gd name="connsiteX45" fmla="*/ 377875 w 898046"/>
                <a:gd name="connsiteY45" fmla="*/ 467328 h 1208512"/>
                <a:gd name="connsiteX46" fmla="*/ 288808 w 898046"/>
                <a:gd name="connsiteY46" fmla="*/ 556976 h 1208512"/>
                <a:gd name="connsiteX47" fmla="*/ 207461 w 898046"/>
                <a:gd name="connsiteY47" fmla="*/ 638490 h 1208512"/>
                <a:gd name="connsiteX48" fmla="*/ 204430 w 898046"/>
                <a:gd name="connsiteY48" fmla="*/ 640727 h 1208512"/>
                <a:gd name="connsiteX49" fmla="*/ 164591 w 898046"/>
                <a:gd name="connsiteY49" fmla="*/ 636847 h 1208512"/>
                <a:gd name="connsiteX50" fmla="*/ 160742 w 898046"/>
                <a:gd name="connsiteY50" fmla="*/ 596664 h 1208512"/>
                <a:gd name="connsiteX51" fmla="*/ 162960 w 898046"/>
                <a:gd name="connsiteY51" fmla="*/ 593607 h 1208512"/>
                <a:gd name="connsiteX52" fmla="*/ 282519 w 898046"/>
                <a:gd name="connsiteY52" fmla="*/ 473025 h 1208512"/>
                <a:gd name="connsiteX53" fmla="*/ 487183 w 898046"/>
                <a:gd name="connsiteY53" fmla="*/ 267608 h 1208512"/>
                <a:gd name="connsiteX54" fmla="*/ 491231 w 898046"/>
                <a:gd name="connsiteY54" fmla="*/ 260213 h 1208512"/>
                <a:gd name="connsiteX55" fmla="*/ 566906 w 898046"/>
                <a:gd name="connsiteY55" fmla="*/ 213443 h 1208512"/>
                <a:gd name="connsiteX56" fmla="*/ 661363 w 898046"/>
                <a:gd name="connsiteY56" fmla="*/ 0 h 1208512"/>
                <a:gd name="connsiteX57" fmla="*/ 774326 w 898046"/>
                <a:gd name="connsiteY57" fmla="*/ 113932 h 1208512"/>
                <a:gd name="connsiteX58" fmla="*/ 661363 w 898046"/>
                <a:gd name="connsiteY58" fmla="*/ 227864 h 1208512"/>
                <a:gd name="connsiteX59" fmla="*/ 548400 w 898046"/>
                <a:gd name="connsiteY59" fmla="*/ 113932 h 1208512"/>
                <a:gd name="connsiteX60" fmla="*/ 661363 w 898046"/>
                <a:gd name="connsiteY60" fmla="*/ 0 h 1208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898046" h="1208512">
                  <a:moveTo>
                    <a:pt x="566906" y="213443"/>
                  </a:moveTo>
                  <a:cubicBezTo>
                    <a:pt x="578360" y="213874"/>
                    <a:pt x="590460" y="217210"/>
                    <a:pt x="602837" y="224478"/>
                  </a:cubicBezTo>
                  <a:cubicBezTo>
                    <a:pt x="642543" y="246675"/>
                    <a:pt x="644421" y="285066"/>
                    <a:pt x="637340" y="313589"/>
                  </a:cubicBezTo>
                  <a:lnTo>
                    <a:pt x="628890" y="336380"/>
                  </a:lnTo>
                  <a:lnTo>
                    <a:pt x="705339" y="413486"/>
                  </a:lnTo>
                  <a:lnTo>
                    <a:pt x="730547" y="439012"/>
                  </a:lnTo>
                  <a:lnTo>
                    <a:pt x="845957" y="323177"/>
                  </a:lnTo>
                  <a:cubicBezTo>
                    <a:pt x="846878" y="322248"/>
                    <a:pt x="847906" y="321501"/>
                    <a:pt x="848987" y="320939"/>
                  </a:cubicBezTo>
                  <a:cubicBezTo>
                    <a:pt x="861229" y="312596"/>
                    <a:pt x="877995" y="313891"/>
                    <a:pt x="888829" y="324818"/>
                  </a:cubicBezTo>
                  <a:cubicBezTo>
                    <a:pt x="899660" y="335747"/>
                    <a:pt x="900950" y="352659"/>
                    <a:pt x="892678" y="365001"/>
                  </a:cubicBezTo>
                  <a:cubicBezTo>
                    <a:pt x="892120" y="366094"/>
                    <a:pt x="891379" y="367131"/>
                    <a:pt x="890459" y="368061"/>
                  </a:cubicBezTo>
                  <a:lnTo>
                    <a:pt x="758100" y="501284"/>
                  </a:lnTo>
                  <a:cubicBezTo>
                    <a:pt x="751340" y="509280"/>
                    <a:pt x="741279" y="514351"/>
                    <a:pt x="730042" y="514351"/>
                  </a:cubicBezTo>
                  <a:cubicBezTo>
                    <a:pt x="716764" y="514351"/>
                    <a:pt x="705126" y="507269"/>
                    <a:pt x="698640" y="496646"/>
                  </a:cubicBezTo>
                  <a:lnTo>
                    <a:pt x="622101" y="419831"/>
                  </a:lnTo>
                  <a:lnTo>
                    <a:pt x="597189" y="394542"/>
                  </a:lnTo>
                  <a:lnTo>
                    <a:pt x="458976" y="646025"/>
                  </a:lnTo>
                  <a:lnTo>
                    <a:pt x="458683" y="645861"/>
                  </a:lnTo>
                  <a:lnTo>
                    <a:pt x="444740" y="672058"/>
                  </a:lnTo>
                  <a:lnTo>
                    <a:pt x="673856" y="784893"/>
                  </a:lnTo>
                  <a:cubicBezTo>
                    <a:pt x="695876" y="792887"/>
                    <a:pt x="711621" y="814140"/>
                    <a:pt x="711621" y="839103"/>
                  </a:cubicBezTo>
                  <a:cubicBezTo>
                    <a:pt x="711621" y="850449"/>
                    <a:pt x="708367" y="861030"/>
                    <a:pt x="702750" y="869947"/>
                  </a:cubicBezTo>
                  <a:lnTo>
                    <a:pt x="590329" y="1120909"/>
                  </a:lnTo>
                  <a:cubicBezTo>
                    <a:pt x="589238" y="1123070"/>
                    <a:pt x="588098" y="1125107"/>
                    <a:pt x="586945" y="1127041"/>
                  </a:cubicBezTo>
                  <a:cubicBezTo>
                    <a:pt x="586436" y="1128292"/>
                    <a:pt x="585951" y="1129577"/>
                    <a:pt x="585331" y="1130803"/>
                  </a:cubicBezTo>
                  <a:cubicBezTo>
                    <a:pt x="573032" y="1155147"/>
                    <a:pt x="543417" y="1164784"/>
                    <a:pt x="519322" y="1152401"/>
                  </a:cubicBezTo>
                  <a:cubicBezTo>
                    <a:pt x="495145" y="1139977"/>
                    <a:pt x="485548" y="1110189"/>
                    <a:pt x="497846" y="1085846"/>
                  </a:cubicBezTo>
                  <a:cubicBezTo>
                    <a:pt x="498533" y="1084486"/>
                    <a:pt x="499214" y="1083139"/>
                    <a:pt x="500066" y="1081903"/>
                  </a:cubicBezTo>
                  <a:cubicBezTo>
                    <a:pt x="500983" y="1079636"/>
                    <a:pt x="502128" y="1077370"/>
                    <a:pt x="503322" y="1075007"/>
                  </a:cubicBezTo>
                  <a:lnTo>
                    <a:pt x="600616" y="859408"/>
                  </a:lnTo>
                  <a:lnTo>
                    <a:pt x="356839" y="738692"/>
                  </a:lnTo>
                  <a:cubicBezTo>
                    <a:pt x="353422" y="736937"/>
                    <a:pt x="350512" y="734620"/>
                    <a:pt x="348201" y="731962"/>
                  </a:cubicBezTo>
                  <a:cubicBezTo>
                    <a:pt x="347413" y="731762"/>
                    <a:pt x="346621" y="731549"/>
                    <a:pt x="345823" y="731320"/>
                  </a:cubicBezTo>
                  <a:lnTo>
                    <a:pt x="96286" y="1180351"/>
                  </a:lnTo>
                  <a:cubicBezTo>
                    <a:pt x="95372" y="1182096"/>
                    <a:pt x="94403" y="1183733"/>
                    <a:pt x="93413" y="1185285"/>
                  </a:cubicBezTo>
                  <a:cubicBezTo>
                    <a:pt x="93003" y="1186302"/>
                    <a:pt x="92620" y="1187349"/>
                    <a:pt x="92101" y="1188340"/>
                  </a:cubicBezTo>
                  <a:cubicBezTo>
                    <a:pt x="81804" y="1208415"/>
                    <a:pt x="53626" y="1214274"/>
                    <a:pt x="29302" y="1202436"/>
                  </a:cubicBezTo>
                  <a:cubicBezTo>
                    <a:pt x="4897" y="1190555"/>
                    <a:pt x="-6507" y="1165008"/>
                    <a:pt x="3789" y="1145352"/>
                  </a:cubicBezTo>
                  <a:cubicBezTo>
                    <a:pt x="4365" y="1144253"/>
                    <a:pt x="4934" y="1143166"/>
                    <a:pt x="5680" y="1142181"/>
                  </a:cubicBezTo>
                  <a:cubicBezTo>
                    <a:pt x="6416" y="1140338"/>
                    <a:pt x="7375" y="1138508"/>
                    <a:pt x="8374" y="1136601"/>
                  </a:cubicBezTo>
                  <a:lnTo>
                    <a:pt x="305244" y="597621"/>
                  </a:lnTo>
                  <a:cubicBezTo>
                    <a:pt x="306396" y="595422"/>
                    <a:pt x="307907" y="593513"/>
                    <a:pt x="309676" y="591923"/>
                  </a:cubicBezTo>
                  <a:cubicBezTo>
                    <a:pt x="312799" y="586129"/>
                    <a:pt x="316915" y="578568"/>
                    <a:pt x="322333" y="568709"/>
                  </a:cubicBezTo>
                  <a:lnTo>
                    <a:pt x="322377" y="568734"/>
                  </a:lnTo>
                  <a:lnTo>
                    <a:pt x="374363" y="473745"/>
                  </a:lnTo>
                  <a:lnTo>
                    <a:pt x="377875" y="467328"/>
                  </a:lnTo>
                  <a:lnTo>
                    <a:pt x="288808" y="556976"/>
                  </a:lnTo>
                  <a:lnTo>
                    <a:pt x="207461" y="638490"/>
                  </a:lnTo>
                  <a:cubicBezTo>
                    <a:pt x="206541" y="639420"/>
                    <a:pt x="205512" y="640166"/>
                    <a:pt x="204430" y="640727"/>
                  </a:cubicBezTo>
                  <a:cubicBezTo>
                    <a:pt x="192190" y="649068"/>
                    <a:pt x="175424" y="647769"/>
                    <a:pt x="164591" y="636847"/>
                  </a:cubicBezTo>
                  <a:cubicBezTo>
                    <a:pt x="153754" y="625921"/>
                    <a:pt x="152474" y="609008"/>
                    <a:pt x="160742" y="596664"/>
                  </a:cubicBezTo>
                  <a:cubicBezTo>
                    <a:pt x="161297" y="595573"/>
                    <a:pt x="162040" y="594536"/>
                    <a:pt x="162960" y="593607"/>
                  </a:cubicBezTo>
                  <a:lnTo>
                    <a:pt x="282519" y="473025"/>
                  </a:lnTo>
                  <a:lnTo>
                    <a:pt x="487183" y="267608"/>
                  </a:lnTo>
                  <a:lnTo>
                    <a:pt x="491231" y="260213"/>
                  </a:lnTo>
                  <a:cubicBezTo>
                    <a:pt x="503995" y="236988"/>
                    <a:pt x="532543" y="212147"/>
                    <a:pt x="566906" y="213443"/>
                  </a:cubicBezTo>
                  <a:close/>
                  <a:moveTo>
                    <a:pt x="661363" y="0"/>
                  </a:moveTo>
                  <a:cubicBezTo>
                    <a:pt x="723750" y="0"/>
                    <a:pt x="774326" y="51009"/>
                    <a:pt x="774326" y="113932"/>
                  </a:cubicBezTo>
                  <a:cubicBezTo>
                    <a:pt x="774326" y="176854"/>
                    <a:pt x="723750" y="227864"/>
                    <a:pt x="661363" y="227864"/>
                  </a:cubicBezTo>
                  <a:cubicBezTo>
                    <a:pt x="598974" y="227864"/>
                    <a:pt x="548400" y="176854"/>
                    <a:pt x="548400" y="113932"/>
                  </a:cubicBezTo>
                  <a:cubicBezTo>
                    <a:pt x="548400" y="51009"/>
                    <a:pt x="598974" y="0"/>
                    <a:pt x="661363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7600" cap="flat">
              <a:solidFill>
                <a:srgbClr val="FFE5C2"/>
              </a:solidFill>
              <a:beve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456940" y="2004076"/>
            <a:ext cx="3167843" cy="781752"/>
            <a:chOff x="3624779" y="2412339"/>
            <a:chExt cx="3167843" cy="781752"/>
          </a:xfrm>
        </p:grpSpPr>
        <p:sp>
          <p:nvSpPr>
            <p:cNvPr id="20" name="文本框 19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624779" y="2750893"/>
              <a:ext cx="3167843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088140" y="1992420"/>
            <a:ext cx="4743247" cy="846676"/>
            <a:chOff x="6088140" y="1992420"/>
            <a:chExt cx="4743247" cy="846676"/>
          </a:xfrm>
        </p:grpSpPr>
        <p:sp>
          <p:nvSpPr>
            <p:cNvPr id="14" name="任意多边形 13"/>
            <p:cNvSpPr/>
            <p:nvPr/>
          </p:nvSpPr>
          <p:spPr>
            <a:xfrm>
              <a:off x="6088140" y="1992420"/>
              <a:ext cx="4743247" cy="846676"/>
            </a:xfrm>
            <a:custGeom>
              <a:avLst/>
              <a:gdLst>
                <a:gd name="rtl" fmla="*/ 106902 w 3591251"/>
                <a:gd name="rtr" fmla="*/ 3591251 w 3591251"/>
              </a:gdLst>
              <a:ahLst/>
              <a:cxnLst/>
              <a:rect l="rtl" t="t" r="rtr" b="b"/>
              <a:pathLst>
                <a:path w="3591251" h="641043">
                  <a:moveTo>
                    <a:pt x="86081" y="0"/>
                  </a:moveTo>
                  <a:lnTo>
                    <a:pt x="3505173" y="0"/>
                  </a:lnTo>
                  <a:cubicBezTo>
                    <a:pt x="3552711" y="0"/>
                    <a:pt x="3591251" y="38581"/>
                    <a:pt x="3591251" y="86173"/>
                  </a:cubicBezTo>
                  <a:lnTo>
                    <a:pt x="3591251" y="554870"/>
                  </a:lnTo>
                  <a:cubicBezTo>
                    <a:pt x="3591251" y="602463"/>
                    <a:pt x="3552711" y="641043"/>
                    <a:pt x="3505173" y="641043"/>
                  </a:cubicBezTo>
                  <a:lnTo>
                    <a:pt x="86081" y="641043"/>
                  </a:lnTo>
                  <a:cubicBezTo>
                    <a:pt x="38540" y="641043"/>
                    <a:pt x="0" y="602463"/>
                    <a:pt x="0" y="554870"/>
                  </a:cubicBezTo>
                  <a:lnTo>
                    <a:pt x="0" y="86173"/>
                  </a:lnTo>
                  <a:cubicBezTo>
                    <a:pt x="0" y="38581"/>
                    <a:pt x="38540" y="0"/>
                    <a:pt x="86081" y="0"/>
                  </a:cubicBezTo>
                  <a:close/>
                </a:path>
              </a:pathLst>
            </a:custGeom>
            <a:solidFill>
              <a:srgbClr val="F7F7F7"/>
            </a:solidFill>
            <a:ln w="9525" cap="flat">
              <a:solidFill>
                <a:schemeClr val="bg1">
                  <a:lumMod val="75000"/>
                </a:schemeClr>
              </a:solidFill>
              <a:custDash>
                <a:ds d="380000" sp="120000"/>
              </a:custDash>
              <a:bevel/>
            </a:ln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endParaRPr sz="912" dirty="0">
                <a:solidFill>
                  <a:srgbClr val="3E3938"/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332736" y="2194159"/>
              <a:ext cx="4254053" cy="2677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093751" y="3420344"/>
            <a:ext cx="4743247" cy="846676"/>
            <a:chOff x="6093751" y="3420344"/>
            <a:chExt cx="4743247" cy="846676"/>
          </a:xfrm>
        </p:grpSpPr>
        <p:sp>
          <p:nvSpPr>
            <p:cNvPr id="15" name="任意多边形 14"/>
            <p:cNvSpPr/>
            <p:nvPr/>
          </p:nvSpPr>
          <p:spPr>
            <a:xfrm>
              <a:off x="6093751" y="3420344"/>
              <a:ext cx="4743247" cy="846676"/>
            </a:xfrm>
            <a:custGeom>
              <a:avLst/>
              <a:gdLst>
                <a:gd name="rtl" fmla="*/ 106902 w 3591251"/>
                <a:gd name="rtr" fmla="*/ 3591251 w 3591251"/>
              </a:gdLst>
              <a:ahLst/>
              <a:cxnLst/>
              <a:rect l="rtl" t="t" r="rtr" b="b"/>
              <a:pathLst>
                <a:path w="3591251" h="641043">
                  <a:moveTo>
                    <a:pt x="86081" y="0"/>
                  </a:moveTo>
                  <a:lnTo>
                    <a:pt x="3505173" y="0"/>
                  </a:lnTo>
                  <a:cubicBezTo>
                    <a:pt x="3552719" y="0"/>
                    <a:pt x="3591251" y="38581"/>
                    <a:pt x="3591251" y="86173"/>
                  </a:cubicBezTo>
                  <a:lnTo>
                    <a:pt x="3591251" y="554870"/>
                  </a:lnTo>
                  <a:cubicBezTo>
                    <a:pt x="3591251" y="602462"/>
                    <a:pt x="3552719" y="641043"/>
                    <a:pt x="3505173" y="641043"/>
                  </a:cubicBezTo>
                  <a:lnTo>
                    <a:pt x="86081" y="641043"/>
                  </a:lnTo>
                  <a:cubicBezTo>
                    <a:pt x="38540" y="641043"/>
                    <a:pt x="0" y="602462"/>
                    <a:pt x="0" y="554870"/>
                  </a:cubicBezTo>
                  <a:lnTo>
                    <a:pt x="0" y="86173"/>
                  </a:lnTo>
                  <a:cubicBezTo>
                    <a:pt x="0" y="38581"/>
                    <a:pt x="38540" y="0"/>
                    <a:pt x="86081" y="0"/>
                  </a:cubicBezTo>
                  <a:close/>
                </a:path>
              </a:pathLst>
            </a:custGeom>
            <a:solidFill>
              <a:srgbClr val="F7F7F7"/>
            </a:solidFill>
            <a:ln w="9525" cap="flat">
              <a:solidFill>
                <a:schemeClr val="bg1">
                  <a:lumMod val="75000"/>
                </a:schemeClr>
              </a:solidFill>
              <a:custDash>
                <a:ds d="380000" sp="120000"/>
              </a:custDash>
              <a:bevel/>
            </a:ln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endParaRPr sz="912" dirty="0">
                <a:solidFill>
                  <a:srgbClr val="3E3938"/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332736" y="3632139"/>
              <a:ext cx="4254053" cy="2677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088140" y="4848267"/>
            <a:ext cx="4743247" cy="846676"/>
            <a:chOff x="6088140" y="4848267"/>
            <a:chExt cx="4743247" cy="846676"/>
          </a:xfrm>
        </p:grpSpPr>
        <p:sp>
          <p:nvSpPr>
            <p:cNvPr id="16" name="任意多边形 15"/>
            <p:cNvSpPr/>
            <p:nvPr/>
          </p:nvSpPr>
          <p:spPr>
            <a:xfrm>
              <a:off x="6088140" y="4848267"/>
              <a:ext cx="4743247" cy="846676"/>
            </a:xfrm>
            <a:custGeom>
              <a:avLst/>
              <a:gdLst>
                <a:gd name="rtl" fmla="*/ 106902 w 3591251"/>
                <a:gd name="rtr" fmla="*/ 3591251 w 3591251"/>
              </a:gdLst>
              <a:ahLst/>
              <a:cxnLst/>
              <a:rect l="rtl" t="t" r="rtr" b="b"/>
              <a:pathLst>
                <a:path w="3591251" h="641043">
                  <a:moveTo>
                    <a:pt x="86081" y="0"/>
                  </a:moveTo>
                  <a:lnTo>
                    <a:pt x="3505173" y="0"/>
                  </a:lnTo>
                  <a:cubicBezTo>
                    <a:pt x="3552719" y="0"/>
                    <a:pt x="3591251" y="38581"/>
                    <a:pt x="3591251" y="86173"/>
                  </a:cubicBezTo>
                  <a:lnTo>
                    <a:pt x="3591251" y="554870"/>
                  </a:lnTo>
                  <a:cubicBezTo>
                    <a:pt x="3591251" y="602462"/>
                    <a:pt x="3552719" y="641043"/>
                    <a:pt x="3505173" y="641043"/>
                  </a:cubicBezTo>
                  <a:lnTo>
                    <a:pt x="86081" y="641043"/>
                  </a:lnTo>
                  <a:cubicBezTo>
                    <a:pt x="38540" y="641043"/>
                    <a:pt x="0" y="602462"/>
                    <a:pt x="0" y="554870"/>
                  </a:cubicBezTo>
                  <a:lnTo>
                    <a:pt x="0" y="86173"/>
                  </a:lnTo>
                  <a:cubicBezTo>
                    <a:pt x="0" y="38581"/>
                    <a:pt x="38540" y="0"/>
                    <a:pt x="86081" y="0"/>
                  </a:cubicBezTo>
                  <a:close/>
                </a:path>
              </a:pathLst>
            </a:custGeom>
            <a:solidFill>
              <a:srgbClr val="F7F7F7"/>
            </a:solidFill>
            <a:ln w="9525" cap="flat">
              <a:solidFill>
                <a:schemeClr val="bg1">
                  <a:lumMod val="75000"/>
                </a:schemeClr>
              </a:solidFill>
              <a:custDash>
                <a:ds d="380000" sp="120000"/>
              </a:custDash>
              <a:bevel/>
            </a:ln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endParaRPr sz="912" dirty="0">
                <a:solidFill>
                  <a:srgbClr val="3E3938"/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332736" y="5050006"/>
              <a:ext cx="4254053" cy="2677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28" name="矩形 27"/>
          <p:cNvSpPr/>
          <p:nvPr/>
        </p:nvSpPr>
        <p:spPr>
          <a:xfrm>
            <a:off x="1153513" y="292253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CC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737563520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0" y="313066"/>
            <a:ext cx="12188159" cy="6452062"/>
            <a:chOff x="0" y="-26218"/>
            <a:chExt cx="12188159" cy="6452062"/>
          </a:xfrm>
        </p:grpSpPr>
        <p:grpSp>
          <p:nvGrpSpPr>
            <p:cNvPr id="65" name="组合 64"/>
            <p:cNvGrpSpPr/>
            <p:nvPr/>
          </p:nvGrpSpPr>
          <p:grpSpPr>
            <a:xfrm>
              <a:off x="0" y="2538325"/>
              <a:ext cx="9674863" cy="3887519"/>
              <a:chOff x="0" y="2538325"/>
              <a:chExt cx="9674863" cy="3887519"/>
            </a:xfrm>
          </p:grpSpPr>
          <p:sp>
            <p:nvSpPr>
              <p:cNvPr id="4" name="îṡlïďè">
                <a:extLst>
                  <a:ext uri="{FF2B5EF4-FFF2-40B4-BE49-F238E27FC236}">
                    <a16:creationId xmlns:a16="http://schemas.microsoft.com/office/drawing/2014/main" id="{ACD2A956-AFE2-44BB-9FD6-70F369DF00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2723998"/>
                <a:ext cx="9401328" cy="3701846"/>
              </a:xfrm>
              <a:custGeom>
                <a:avLst/>
                <a:gdLst>
                  <a:gd name="T0" fmla="*/ 0 w 5671"/>
                  <a:gd name="T1" fmla="*/ 2098 h 2233"/>
                  <a:gd name="T2" fmla="*/ 1067 w 5671"/>
                  <a:gd name="T3" fmla="*/ 1187 h 2233"/>
                  <a:gd name="T4" fmla="*/ 1091 w 5671"/>
                  <a:gd name="T5" fmla="*/ 1166 h 2233"/>
                  <a:gd name="T6" fmla="*/ 1123 w 5671"/>
                  <a:gd name="T7" fmla="*/ 1178 h 2233"/>
                  <a:gd name="T8" fmla="*/ 2035 w 5671"/>
                  <a:gd name="T9" fmla="*/ 1736 h 2233"/>
                  <a:gd name="T10" fmla="*/ 3141 w 5671"/>
                  <a:gd name="T11" fmla="*/ 674 h 2233"/>
                  <a:gd name="T12" fmla="*/ 3175 w 5671"/>
                  <a:gd name="T13" fmla="*/ 622 h 2233"/>
                  <a:gd name="T14" fmla="*/ 3223 w 5671"/>
                  <a:gd name="T15" fmla="*/ 664 h 2233"/>
                  <a:gd name="T16" fmla="*/ 4454 w 5671"/>
                  <a:gd name="T17" fmla="*/ 880 h 2233"/>
                  <a:gd name="T18" fmla="*/ 5606 w 5671"/>
                  <a:gd name="T19" fmla="*/ 0 h 2233"/>
                  <a:gd name="T20" fmla="*/ 5671 w 5671"/>
                  <a:gd name="T21" fmla="*/ 78 h 2233"/>
                  <a:gd name="T22" fmla="*/ 4481 w 5671"/>
                  <a:gd name="T23" fmla="*/ 986 h 2233"/>
                  <a:gd name="T24" fmla="*/ 4447 w 5671"/>
                  <a:gd name="T25" fmla="*/ 1012 h 2233"/>
                  <a:gd name="T26" fmla="*/ 4413 w 5671"/>
                  <a:gd name="T27" fmla="*/ 984 h 2233"/>
                  <a:gd name="T28" fmla="*/ 3196 w 5671"/>
                  <a:gd name="T29" fmla="*/ 780 h 2233"/>
                  <a:gd name="T30" fmla="*/ 2098 w 5671"/>
                  <a:gd name="T31" fmla="*/ 1829 h 2233"/>
                  <a:gd name="T32" fmla="*/ 2076 w 5671"/>
                  <a:gd name="T33" fmla="*/ 1864 h 2233"/>
                  <a:gd name="T34" fmla="*/ 2035 w 5671"/>
                  <a:gd name="T35" fmla="*/ 1848 h 2233"/>
                  <a:gd name="T36" fmla="*/ 1111 w 5671"/>
                  <a:gd name="T37" fmla="*/ 1284 h 2233"/>
                  <a:gd name="T38" fmla="*/ 0 w 5671"/>
                  <a:gd name="T39" fmla="*/ 2233 h 2233"/>
                  <a:gd name="T40" fmla="*/ 0 w 5671"/>
                  <a:gd name="T41" fmla="*/ 2098 h 2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671" h="2233">
                    <a:moveTo>
                      <a:pt x="0" y="2098"/>
                    </a:moveTo>
                    <a:lnTo>
                      <a:pt x="1067" y="1187"/>
                    </a:lnTo>
                    <a:lnTo>
                      <a:pt x="1091" y="1166"/>
                    </a:lnTo>
                    <a:lnTo>
                      <a:pt x="1123" y="1178"/>
                    </a:lnTo>
                    <a:lnTo>
                      <a:pt x="2035" y="1736"/>
                    </a:lnTo>
                    <a:lnTo>
                      <a:pt x="3141" y="674"/>
                    </a:lnTo>
                    <a:lnTo>
                      <a:pt x="3175" y="622"/>
                    </a:lnTo>
                    <a:lnTo>
                      <a:pt x="3223" y="664"/>
                    </a:lnTo>
                    <a:lnTo>
                      <a:pt x="4454" y="880"/>
                    </a:lnTo>
                    <a:lnTo>
                      <a:pt x="5606" y="0"/>
                    </a:lnTo>
                    <a:lnTo>
                      <a:pt x="5671" y="78"/>
                    </a:lnTo>
                    <a:lnTo>
                      <a:pt x="4481" y="986"/>
                    </a:lnTo>
                    <a:lnTo>
                      <a:pt x="4447" y="1012"/>
                    </a:lnTo>
                    <a:lnTo>
                      <a:pt x="4413" y="984"/>
                    </a:lnTo>
                    <a:lnTo>
                      <a:pt x="3196" y="780"/>
                    </a:lnTo>
                    <a:lnTo>
                      <a:pt x="2098" y="1829"/>
                    </a:lnTo>
                    <a:lnTo>
                      <a:pt x="2076" y="1864"/>
                    </a:lnTo>
                    <a:lnTo>
                      <a:pt x="2035" y="1848"/>
                    </a:lnTo>
                    <a:lnTo>
                      <a:pt x="1111" y="1284"/>
                    </a:lnTo>
                    <a:lnTo>
                      <a:pt x="0" y="2233"/>
                    </a:lnTo>
                    <a:lnTo>
                      <a:pt x="0" y="2098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14" name="iṧḷïḓè">
                <a:extLst>
                  <a:ext uri="{FF2B5EF4-FFF2-40B4-BE49-F238E27FC236}">
                    <a16:creationId xmlns:a16="http://schemas.microsoft.com/office/drawing/2014/main" id="{7F2BE4EE-3016-453E-BE19-AF1DC5DF2B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15595" y="2538325"/>
                <a:ext cx="759268" cy="706219"/>
              </a:xfrm>
              <a:custGeom>
                <a:avLst/>
                <a:gdLst>
                  <a:gd name="T0" fmla="*/ 458 w 458"/>
                  <a:gd name="T1" fmla="*/ 0 h 426"/>
                  <a:gd name="T2" fmla="*/ 0 w 458"/>
                  <a:gd name="T3" fmla="*/ 127 h 426"/>
                  <a:gd name="T4" fmla="*/ 115 w 458"/>
                  <a:gd name="T5" fmla="*/ 276 h 426"/>
                  <a:gd name="T6" fmla="*/ 233 w 458"/>
                  <a:gd name="T7" fmla="*/ 426 h 426"/>
                  <a:gd name="T8" fmla="*/ 458 w 458"/>
                  <a:gd name="T9" fmla="*/ 0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8" h="426">
                    <a:moveTo>
                      <a:pt x="458" y="0"/>
                    </a:moveTo>
                    <a:lnTo>
                      <a:pt x="0" y="127"/>
                    </a:lnTo>
                    <a:lnTo>
                      <a:pt x="115" y="276"/>
                    </a:lnTo>
                    <a:lnTo>
                      <a:pt x="233" y="426"/>
                    </a:lnTo>
                    <a:lnTo>
                      <a:pt x="458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îṩļïďe">
              <a:extLst>
                <a:ext uri="{FF2B5EF4-FFF2-40B4-BE49-F238E27FC236}">
                  <a16:creationId xmlns:a16="http://schemas.microsoft.com/office/drawing/2014/main" id="{212CFAA3-721D-47EC-8D48-85CCE2E01439}"/>
                </a:ext>
              </a:extLst>
            </p:cNvPr>
            <p:cNvGrpSpPr/>
            <p:nvPr/>
          </p:nvGrpSpPr>
          <p:grpSpPr>
            <a:xfrm>
              <a:off x="9346137" y="-26218"/>
              <a:ext cx="2842022" cy="2657475"/>
              <a:chOff x="9346137" y="-26218"/>
              <a:chExt cx="2842022" cy="2657475"/>
            </a:xfrm>
          </p:grpSpPr>
          <p:grpSp>
            <p:nvGrpSpPr>
              <p:cNvPr id="31" name="íSľïḋe">
                <a:extLst>
                  <a:ext uri="{FF2B5EF4-FFF2-40B4-BE49-F238E27FC236}">
                    <a16:creationId xmlns:a16="http://schemas.microsoft.com/office/drawing/2014/main" id="{D31769EF-9DFF-4EAC-B333-7DF3CDDADAC5}"/>
                  </a:ext>
                </a:extLst>
              </p:cNvPr>
              <p:cNvGrpSpPr/>
              <p:nvPr/>
            </p:nvGrpSpPr>
            <p:grpSpPr>
              <a:xfrm>
                <a:off x="9346137" y="-26218"/>
                <a:ext cx="2842022" cy="2657475"/>
                <a:chOff x="8546540" y="-891384"/>
                <a:chExt cx="3789356" cy="3543308"/>
              </a:xfrm>
            </p:grpSpPr>
            <p:grpSp>
              <p:nvGrpSpPr>
                <p:cNvPr id="41" name="îşḷîďé">
                  <a:extLst>
                    <a:ext uri="{FF2B5EF4-FFF2-40B4-BE49-F238E27FC236}">
                      <a16:creationId xmlns:a16="http://schemas.microsoft.com/office/drawing/2014/main" id="{D12FBDD9-DBC9-4898-902C-6FBF15A6F27E}"/>
                    </a:ext>
                  </a:extLst>
                </p:cNvPr>
                <p:cNvGrpSpPr/>
                <p:nvPr/>
              </p:nvGrpSpPr>
              <p:grpSpPr>
                <a:xfrm>
                  <a:off x="8546540" y="-891384"/>
                  <a:ext cx="3789356" cy="3543308"/>
                  <a:chOff x="8546547" y="-713581"/>
                  <a:chExt cx="3789358" cy="3543296"/>
                </a:xfrm>
              </p:grpSpPr>
              <p:sp>
                <p:nvSpPr>
                  <p:cNvPr id="43" name="iṧ1îdê">
                    <a:extLst>
                      <a:ext uri="{FF2B5EF4-FFF2-40B4-BE49-F238E27FC236}">
                        <a16:creationId xmlns:a16="http://schemas.microsoft.com/office/drawing/2014/main" id="{85A46ED6-80D7-46ED-939B-0FBBB032234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546547" y="499268"/>
                    <a:ext cx="2465386" cy="2330447"/>
                  </a:xfrm>
                  <a:custGeom>
                    <a:avLst/>
                    <a:gdLst>
                      <a:gd name="T0" fmla="*/ 0 w 656"/>
                      <a:gd name="T1" fmla="*/ 337 h 621"/>
                      <a:gd name="T2" fmla="*/ 57 w 656"/>
                      <a:gd name="T3" fmla="*/ 219 h 621"/>
                      <a:gd name="T4" fmla="*/ 132 w 656"/>
                      <a:gd name="T5" fmla="*/ 72 h 621"/>
                      <a:gd name="T6" fmla="*/ 223 w 656"/>
                      <a:gd name="T7" fmla="*/ 48 h 621"/>
                      <a:gd name="T8" fmla="*/ 541 w 656"/>
                      <a:gd name="T9" fmla="*/ 39 h 621"/>
                      <a:gd name="T10" fmla="*/ 656 w 656"/>
                      <a:gd name="T11" fmla="*/ 0 h 621"/>
                      <a:gd name="T12" fmla="*/ 632 w 656"/>
                      <a:gd name="T13" fmla="*/ 290 h 621"/>
                      <a:gd name="T14" fmla="*/ 508 w 656"/>
                      <a:gd name="T15" fmla="*/ 372 h 621"/>
                      <a:gd name="T16" fmla="*/ 413 w 656"/>
                      <a:gd name="T17" fmla="*/ 392 h 621"/>
                      <a:gd name="T18" fmla="*/ 422 w 656"/>
                      <a:gd name="T19" fmla="*/ 429 h 621"/>
                      <a:gd name="T20" fmla="*/ 363 w 656"/>
                      <a:gd name="T21" fmla="*/ 453 h 621"/>
                      <a:gd name="T22" fmla="*/ 352 w 656"/>
                      <a:gd name="T23" fmla="*/ 496 h 621"/>
                      <a:gd name="T24" fmla="*/ 267 w 656"/>
                      <a:gd name="T25" fmla="*/ 497 h 621"/>
                      <a:gd name="T26" fmla="*/ 201 w 656"/>
                      <a:gd name="T27" fmla="*/ 552 h 621"/>
                      <a:gd name="T28" fmla="*/ 162 w 656"/>
                      <a:gd name="T29" fmla="*/ 577 h 621"/>
                      <a:gd name="T30" fmla="*/ 149 w 656"/>
                      <a:gd name="T31" fmla="*/ 584 h 621"/>
                      <a:gd name="T32" fmla="*/ 115 w 656"/>
                      <a:gd name="T33" fmla="*/ 617 h 621"/>
                      <a:gd name="T34" fmla="*/ 90 w 656"/>
                      <a:gd name="T35" fmla="*/ 594 h 621"/>
                      <a:gd name="T36" fmla="*/ 72 w 656"/>
                      <a:gd name="T37" fmla="*/ 579 h 621"/>
                      <a:gd name="T38" fmla="*/ 67 w 656"/>
                      <a:gd name="T39" fmla="*/ 556 h 621"/>
                      <a:gd name="T40" fmla="*/ 63 w 656"/>
                      <a:gd name="T41" fmla="*/ 549 h 621"/>
                      <a:gd name="T42" fmla="*/ 26 w 656"/>
                      <a:gd name="T43" fmla="*/ 446 h 6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656" h="621">
                        <a:moveTo>
                          <a:pt x="0" y="337"/>
                        </a:moveTo>
                        <a:cubicBezTo>
                          <a:pt x="6" y="316"/>
                          <a:pt x="41" y="250"/>
                          <a:pt x="57" y="219"/>
                        </a:cubicBezTo>
                        <a:cubicBezTo>
                          <a:pt x="74" y="187"/>
                          <a:pt x="107" y="85"/>
                          <a:pt x="132" y="72"/>
                        </a:cubicBezTo>
                        <a:cubicBezTo>
                          <a:pt x="156" y="58"/>
                          <a:pt x="166" y="47"/>
                          <a:pt x="223" y="48"/>
                        </a:cubicBezTo>
                        <a:cubicBezTo>
                          <a:pt x="279" y="50"/>
                          <a:pt x="441" y="58"/>
                          <a:pt x="541" y="39"/>
                        </a:cubicBezTo>
                        <a:cubicBezTo>
                          <a:pt x="566" y="34"/>
                          <a:pt x="607" y="20"/>
                          <a:pt x="656" y="0"/>
                        </a:cubicBezTo>
                        <a:cubicBezTo>
                          <a:pt x="632" y="290"/>
                          <a:pt x="632" y="290"/>
                          <a:pt x="632" y="290"/>
                        </a:cubicBezTo>
                        <a:cubicBezTo>
                          <a:pt x="595" y="316"/>
                          <a:pt x="557" y="343"/>
                          <a:pt x="508" y="372"/>
                        </a:cubicBezTo>
                        <a:cubicBezTo>
                          <a:pt x="481" y="388"/>
                          <a:pt x="413" y="392"/>
                          <a:pt x="413" y="392"/>
                        </a:cubicBezTo>
                        <a:cubicBezTo>
                          <a:pt x="413" y="392"/>
                          <a:pt x="440" y="407"/>
                          <a:pt x="422" y="429"/>
                        </a:cubicBezTo>
                        <a:cubicBezTo>
                          <a:pt x="405" y="451"/>
                          <a:pt x="363" y="453"/>
                          <a:pt x="363" y="453"/>
                        </a:cubicBezTo>
                        <a:cubicBezTo>
                          <a:pt x="363" y="453"/>
                          <a:pt x="376" y="486"/>
                          <a:pt x="352" y="496"/>
                        </a:cubicBezTo>
                        <a:cubicBezTo>
                          <a:pt x="328" y="506"/>
                          <a:pt x="267" y="497"/>
                          <a:pt x="267" y="497"/>
                        </a:cubicBezTo>
                        <a:cubicBezTo>
                          <a:pt x="267" y="497"/>
                          <a:pt x="234" y="528"/>
                          <a:pt x="201" y="552"/>
                        </a:cubicBezTo>
                        <a:cubicBezTo>
                          <a:pt x="184" y="564"/>
                          <a:pt x="171" y="572"/>
                          <a:pt x="162" y="577"/>
                        </a:cubicBezTo>
                        <a:cubicBezTo>
                          <a:pt x="157" y="579"/>
                          <a:pt x="153" y="582"/>
                          <a:pt x="149" y="584"/>
                        </a:cubicBezTo>
                        <a:cubicBezTo>
                          <a:pt x="146" y="590"/>
                          <a:pt x="134" y="621"/>
                          <a:pt x="115" y="617"/>
                        </a:cubicBezTo>
                        <a:cubicBezTo>
                          <a:pt x="106" y="615"/>
                          <a:pt x="98" y="606"/>
                          <a:pt x="90" y="594"/>
                        </a:cubicBezTo>
                        <a:cubicBezTo>
                          <a:pt x="83" y="591"/>
                          <a:pt x="77" y="587"/>
                          <a:pt x="72" y="579"/>
                        </a:cubicBezTo>
                        <a:cubicBezTo>
                          <a:pt x="68" y="572"/>
                          <a:pt x="66" y="565"/>
                          <a:pt x="67" y="556"/>
                        </a:cubicBezTo>
                        <a:cubicBezTo>
                          <a:pt x="66" y="554"/>
                          <a:pt x="64" y="551"/>
                          <a:pt x="63" y="549"/>
                        </a:cubicBezTo>
                        <a:cubicBezTo>
                          <a:pt x="48" y="528"/>
                          <a:pt x="33" y="491"/>
                          <a:pt x="26" y="446"/>
                        </a:cubicBezTo>
                      </a:path>
                    </a:pathLst>
                  </a:custGeom>
                  <a:solidFill>
                    <a:srgbClr val="FECF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4" name="ïšļíḋè">
                    <a:extLst>
                      <a:ext uri="{FF2B5EF4-FFF2-40B4-BE49-F238E27FC236}">
                        <a16:creationId xmlns:a16="http://schemas.microsoft.com/office/drawing/2014/main" id="{6AFAE164-7053-46D0-BD18-24E85694299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754508" y="983455"/>
                    <a:ext cx="1017587" cy="1576385"/>
                  </a:xfrm>
                  <a:custGeom>
                    <a:avLst/>
                    <a:gdLst>
                      <a:gd name="T0" fmla="*/ 271 w 271"/>
                      <a:gd name="T1" fmla="*/ 145 h 420"/>
                      <a:gd name="T2" fmla="*/ 252 w 271"/>
                      <a:gd name="T3" fmla="*/ 111 h 420"/>
                      <a:gd name="T4" fmla="*/ 239 w 271"/>
                      <a:gd name="T5" fmla="*/ 106 h 420"/>
                      <a:gd name="T6" fmla="*/ 227 w 271"/>
                      <a:gd name="T7" fmla="*/ 148 h 420"/>
                      <a:gd name="T8" fmla="*/ 156 w 271"/>
                      <a:gd name="T9" fmla="*/ 33 h 420"/>
                      <a:gd name="T10" fmla="*/ 164 w 271"/>
                      <a:gd name="T11" fmla="*/ 121 h 420"/>
                      <a:gd name="T12" fmla="*/ 97 w 271"/>
                      <a:gd name="T13" fmla="*/ 97 h 420"/>
                      <a:gd name="T14" fmla="*/ 90 w 271"/>
                      <a:gd name="T15" fmla="*/ 116 h 420"/>
                      <a:gd name="T16" fmla="*/ 64 w 271"/>
                      <a:gd name="T17" fmla="*/ 205 h 420"/>
                      <a:gd name="T18" fmla="*/ 12 w 271"/>
                      <a:gd name="T19" fmla="*/ 221 h 420"/>
                      <a:gd name="T20" fmla="*/ 43 w 271"/>
                      <a:gd name="T21" fmla="*/ 250 h 420"/>
                      <a:gd name="T22" fmla="*/ 47 w 271"/>
                      <a:gd name="T23" fmla="*/ 317 h 420"/>
                      <a:gd name="T24" fmla="*/ 25 w 271"/>
                      <a:gd name="T25" fmla="*/ 340 h 420"/>
                      <a:gd name="T26" fmla="*/ 37 w 271"/>
                      <a:gd name="T27" fmla="*/ 353 h 420"/>
                      <a:gd name="T28" fmla="*/ 8 w 271"/>
                      <a:gd name="T29" fmla="*/ 420 h 420"/>
                      <a:gd name="T30" fmla="*/ 113 w 271"/>
                      <a:gd name="T31" fmla="*/ 293 h 420"/>
                      <a:gd name="T32" fmla="*/ 196 w 271"/>
                      <a:gd name="T33" fmla="*/ 222 h 420"/>
                      <a:gd name="T34" fmla="*/ 271 w 271"/>
                      <a:gd name="T35" fmla="*/ 145 h 4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271" h="420">
                        <a:moveTo>
                          <a:pt x="271" y="145"/>
                        </a:moveTo>
                        <a:cubicBezTo>
                          <a:pt x="251" y="151"/>
                          <a:pt x="245" y="138"/>
                          <a:pt x="252" y="111"/>
                        </a:cubicBezTo>
                        <a:cubicBezTo>
                          <a:pt x="259" y="83"/>
                          <a:pt x="250" y="82"/>
                          <a:pt x="239" y="106"/>
                        </a:cubicBezTo>
                        <a:cubicBezTo>
                          <a:pt x="227" y="130"/>
                          <a:pt x="245" y="179"/>
                          <a:pt x="227" y="148"/>
                        </a:cubicBezTo>
                        <a:cubicBezTo>
                          <a:pt x="209" y="117"/>
                          <a:pt x="147" y="0"/>
                          <a:pt x="156" y="33"/>
                        </a:cubicBezTo>
                        <a:cubicBezTo>
                          <a:pt x="165" y="67"/>
                          <a:pt x="194" y="99"/>
                          <a:pt x="164" y="121"/>
                        </a:cubicBezTo>
                        <a:cubicBezTo>
                          <a:pt x="134" y="144"/>
                          <a:pt x="109" y="121"/>
                          <a:pt x="97" y="97"/>
                        </a:cubicBezTo>
                        <a:cubicBezTo>
                          <a:pt x="84" y="73"/>
                          <a:pt x="85" y="89"/>
                          <a:pt x="90" y="116"/>
                        </a:cubicBezTo>
                        <a:cubicBezTo>
                          <a:pt x="96" y="144"/>
                          <a:pt x="77" y="187"/>
                          <a:pt x="64" y="205"/>
                        </a:cubicBezTo>
                        <a:cubicBezTo>
                          <a:pt x="52" y="223"/>
                          <a:pt x="0" y="212"/>
                          <a:pt x="12" y="221"/>
                        </a:cubicBezTo>
                        <a:cubicBezTo>
                          <a:pt x="24" y="231"/>
                          <a:pt x="38" y="231"/>
                          <a:pt x="43" y="250"/>
                        </a:cubicBezTo>
                        <a:cubicBezTo>
                          <a:pt x="48" y="269"/>
                          <a:pt x="50" y="301"/>
                          <a:pt x="47" y="317"/>
                        </a:cubicBezTo>
                        <a:cubicBezTo>
                          <a:pt x="44" y="332"/>
                          <a:pt x="43" y="332"/>
                          <a:pt x="25" y="340"/>
                        </a:cubicBezTo>
                        <a:cubicBezTo>
                          <a:pt x="7" y="348"/>
                          <a:pt x="50" y="335"/>
                          <a:pt x="37" y="353"/>
                        </a:cubicBezTo>
                        <a:cubicBezTo>
                          <a:pt x="25" y="371"/>
                          <a:pt x="13" y="403"/>
                          <a:pt x="8" y="420"/>
                        </a:cubicBezTo>
                        <a:cubicBezTo>
                          <a:pt x="24" y="395"/>
                          <a:pt x="31" y="369"/>
                          <a:pt x="113" y="293"/>
                        </a:cubicBezTo>
                        <a:cubicBezTo>
                          <a:pt x="147" y="262"/>
                          <a:pt x="177" y="241"/>
                          <a:pt x="196" y="222"/>
                        </a:cubicBezTo>
                        <a:cubicBezTo>
                          <a:pt x="228" y="191"/>
                          <a:pt x="241" y="168"/>
                          <a:pt x="271" y="145"/>
                        </a:cubicBezTo>
                        <a:close/>
                      </a:path>
                    </a:pathLst>
                  </a:custGeom>
                  <a:solidFill>
                    <a:srgbClr val="DBAD7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5" name="íṡľîdê">
                    <a:extLst>
                      <a:ext uri="{FF2B5EF4-FFF2-40B4-BE49-F238E27FC236}">
                        <a16:creationId xmlns:a16="http://schemas.microsoft.com/office/drawing/2014/main" id="{C9313995-708F-4430-A3ED-2C851C1DF4E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9549846" y="1970877"/>
                    <a:ext cx="650874" cy="427038"/>
                  </a:xfrm>
                  <a:custGeom>
                    <a:avLst/>
                    <a:gdLst>
                      <a:gd name="T0" fmla="*/ 146 w 173"/>
                      <a:gd name="T1" fmla="*/ 0 h 114"/>
                      <a:gd name="T2" fmla="*/ 155 w 173"/>
                      <a:gd name="T3" fmla="*/ 37 h 114"/>
                      <a:gd name="T4" fmla="*/ 96 w 173"/>
                      <a:gd name="T5" fmla="*/ 61 h 114"/>
                      <a:gd name="T6" fmla="*/ 85 w 173"/>
                      <a:gd name="T7" fmla="*/ 104 h 114"/>
                      <a:gd name="T8" fmla="*/ 0 w 173"/>
                      <a:gd name="T9" fmla="*/ 105 h 114"/>
                      <a:gd name="T10" fmla="*/ 146 w 173"/>
                      <a:gd name="T11" fmla="*/ 0 h 1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73" h="114">
                        <a:moveTo>
                          <a:pt x="146" y="0"/>
                        </a:moveTo>
                        <a:cubicBezTo>
                          <a:pt x="146" y="0"/>
                          <a:pt x="173" y="15"/>
                          <a:pt x="155" y="37"/>
                        </a:cubicBezTo>
                        <a:cubicBezTo>
                          <a:pt x="138" y="59"/>
                          <a:pt x="96" y="61"/>
                          <a:pt x="96" y="61"/>
                        </a:cubicBezTo>
                        <a:cubicBezTo>
                          <a:pt x="96" y="61"/>
                          <a:pt x="109" y="94"/>
                          <a:pt x="85" y="104"/>
                        </a:cubicBezTo>
                        <a:cubicBezTo>
                          <a:pt x="61" y="114"/>
                          <a:pt x="0" y="105"/>
                          <a:pt x="0" y="105"/>
                        </a:cubicBezTo>
                        <a:cubicBezTo>
                          <a:pt x="26" y="83"/>
                          <a:pt x="101" y="17"/>
                          <a:pt x="146" y="0"/>
                        </a:cubicBezTo>
                        <a:close/>
                      </a:path>
                    </a:pathLst>
                  </a:custGeom>
                  <a:solidFill>
                    <a:srgbClr val="DBAD7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6" name="îšļiḑé">
                    <a:extLst>
                      <a:ext uri="{FF2B5EF4-FFF2-40B4-BE49-F238E27FC236}">
                        <a16:creationId xmlns:a16="http://schemas.microsoft.com/office/drawing/2014/main" id="{3A5B688A-7FE3-4760-8F9C-46103330E7D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0261044" y="-402431"/>
                    <a:ext cx="2074861" cy="2114547"/>
                  </a:xfrm>
                  <a:custGeom>
                    <a:avLst/>
                    <a:gdLst>
                      <a:gd name="T0" fmla="*/ 129 w 552"/>
                      <a:gd name="T1" fmla="*/ 563 h 563"/>
                      <a:gd name="T2" fmla="*/ 261 w 552"/>
                      <a:gd name="T3" fmla="*/ 461 h 563"/>
                      <a:gd name="T4" fmla="*/ 552 w 552"/>
                      <a:gd name="T5" fmla="*/ 321 h 563"/>
                      <a:gd name="T6" fmla="*/ 552 w 552"/>
                      <a:gd name="T7" fmla="*/ 0 h 563"/>
                      <a:gd name="T8" fmla="*/ 200 w 552"/>
                      <a:gd name="T9" fmla="*/ 240 h 563"/>
                      <a:gd name="T10" fmla="*/ 129 w 552"/>
                      <a:gd name="T11" fmla="*/ 563 h 5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52" h="563">
                        <a:moveTo>
                          <a:pt x="129" y="563"/>
                        </a:moveTo>
                        <a:cubicBezTo>
                          <a:pt x="195" y="522"/>
                          <a:pt x="226" y="487"/>
                          <a:pt x="261" y="461"/>
                        </a:cubicBezTo>
                        <a:cubicBezTo>
                          <a:pt x="282" y="446"/>
                          <a:pt x="410" y="383"/>
                          <a:pt x="552" y="321"/>
                        </a:cubicBezTo>
                        <a:cubicBezTo>
                          <a:pt x="552" y="0"/>
                          <a:pt x="552" y="0"/>
                          <a:pt x="552" y="0"/>
                        </a:cubicBezTo>
                        <a:cubicBezTo>
                          <a:pt x="395" y="118"/>
                          <a:pt x="248" y="224"/>
                          <a:pt x="200" y="240"/>
                        </a:cubicBezTo>
                        <a:cubicBezTo>
                          <a:pt x="85" y="279"/>
                          <a:pt x="0" y="434"/>
                          <a:pt x="129" y="563"/>
                        </a:cubicBezTo>
                        <a:close/>
                      </a:path>
                    </a:pathLst>
                  </a:custGeom>
                  <a:solidFill>
                    <a:srgbClr val="FECF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7" name="i$1íḓe">
                    <a:extLst>
                      <a:ext uri="{FF2B5EF4-FFF2-40B4-BE49-F238E27FC236}">
                        <a16:creationId xmlns:a16="http://schemas.microsoft.com/office/drawing/2014/main" id="{1A4672B7-DEE8-4E63-A340-29153534EA7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0843654" y="-537368"/>
                    <a:ext cx="1492248" cy="1903410"/>
                  </a:xfrm>
                  <a:custGeom>
                    <a:avLst/>
                    <a:gdLst>
                      <a:gd name="T0" fmla="*/ 139 w 397"/>
                      <a:gd name="T1" fmla="*/ 507 h 507"/>
                      <a:gd name="T2" fmla="*/ 397 w 397"/>
                      <a:gd name="T3" fmla="*/ 389 h 507"/>
                      <a:gd name="T4" fmla="*/ 397 w 397"/>
                      <a:gd name="T5" fmla="*/ 0 h 507"/>
                      <a:gd name="T6" fmla="*/ 0 w 397"/>
                      <a:gd name="T7" fmla="*/ 281 h 507"/>
                      <a:gd name="T8" fmla="*/ 139 w 397"/>
                      <a:gd name="T9" fmla="*/ 507 h 5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97" h="507">
                        <a:moveTo>
                          <a:pt x="139" y="507"/>
                        </a:moveTo>
                        <a:cubicBezTo>
                          <a:pt x="208" y="474"/>
                          <a:pt x="300" y="431"/>
                          <a:pt x="397" y="389"/>
                        </a:cubicBezTo>
                        <a:cubicBezTo>
                          <a:pt x="397" y="0"/>
                          <a:pt x="397" y="0"/>
                          <a:pt x="397" y="0"/>
                        </a:cubicBezTo>
                        <a:cubicBezTo>
                          <a:pt x="237" y="121"/>
                          <a:pt x="82" y="234"/>
                          <a:pt x="0" y="281"/>
                        </a:cubicBezTo>
                        <a:cubicBezTo>
                          <a:pt x="22" y="346"/>
                          <a:pt x="65" y="422"/>
                          <a:pt x="139" y="50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8" name="ïSľíḍé">
                    <a:extLst>
                      <a:ext uri="{FF2B5EF4-FFF2-40B4-BE49-F238E27FC236}">
                        <a16:creationId xmlns:a16="http://schemas.microsoft.com/office/drawing/2014/main" id="{B313D0E7-D439-4674-9144-388029AD325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0992877" y="-713581"/>
                    <a:ext cx="1343024" cy="2030410"/>
                  </a:xfrm>
                  <a:custGeom>
                    <a:avLst/>
                    <a:gdLst>
                      <a:gd name="T0" fmla="*/ 182 w 357"/>
                      <a:gd name="T1" fmla="*/ 541 h 541"/>
                      <a:gd name="T2" fmla="*/ 357 w 357"/>
                      <a:gd name="T3" fmla="*/ 459 h 541"/>
                      <a:gd name="T4" fmla="*/ 357 w 357"/>
                      <a:gd name="T5" fmla="*/ 0 h 541"/>
                      <a:gd name="T6" fmla="*/ 0 w 357"/>
                      <a:gd name="T7" fmla="*/ 248 h 541"/>
                      <a:gd name="T8" fmla="*/ 182 w 357"/>
                      <a:gd name="T9" fmla="*/ 541 h 5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57" h="541">
                        <a:moveTo>
                          <a:pt x="182" y="541"/>
                        </a:moveTo>
                        <a:cubicBezTo>
                          <a:pt x="233" y="516"/>
                          <a:pt x="292" y="488"/>
                          <a:pt x="357" y="459"/>
                        </a:cubicBezTo>
                        <a:cubicBezTo>
                          <a:pt x="357" y="0"/>
                          <a:pt x="357" y="0"/>
                          <a:pt x="357" y="0"/>
                        </a:cubicBezTo>
                        <a:cubicBezTo>
                          <a:pt x="211" y="109"/>
                          <a:pt x="77" y="204"/>
                          <a:pt x="0" y="248"/>
                        </a:cubicBezTo>
                        <a:cubicBezTo>
                          <a:pt x="25" y="322"/>
                          <a:pt x="98" y="445"/>
                          <a:pt x="182" y="541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9" name="íṧlïḓe">
                    <a:extLst>
                      <a:ext uri="{FF2B5EF4-FFF2-40B4-BE49-F238E27FC236}">
                        <a16:creationId xmlns:a16="http://schemas.microsoft.com/office/drawing/2014/main" id="{3A1D54DB-CEC7-4BB9-BC34-E5E86E41E5B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148451" y="56356"/>
                    <a:ext cx="800099" cy="566738"/>
                  </a:xfrm>
                  <a:custGeom>
                    <a:avLst/>
                    <a:gdLst>
                      <a:gd name="T0" fmla="*/ 10 w 213"/>
                      <a:gd name="T1" fmla="*/ 151 h 151"/>
                      <a:gd name="T2" fmla="*/ 213 w 213"/>
                      <a:gd name="T3" fmla="*/ 18 h 151"/>
                      <a:gd name="T4" fmla="*/ 201 w 213"/>
                      <a:gd name="T5" fmla="*/ 0 h 151"/>
                      <a:gd name="T6" fmla="*/ 0 w 213"/>
                      <a:gd name="T7" fmla="*/ 132 h 151"/>
                      <a:gd name="T8" fmla="*/ 10 w 213"/>
                      <a:gd name="T9" fmla="*/ 151 h 1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3" h="151">
                        <a:moveTo>
                          <a:pt x="10" y="151"/>
                        </a:moveTo>
                        <a:cubicBezTo>
                          <a:pt x="213" y="18"/>
                          <a:pt x="213" y="18"/>
                          <a:pt x="213" y="18"/>
                        </a:cubicBezTo>
                        <a:cubicBezTo>
                          <a:pt x="201" y="0"/>
                          <a:pt x="201" y="0"/>
                          <a:pt x="201" y="0"/>
                        </a:cubicBezTo>
                        <a:cubicBezTo>
                          <a:pt x="0" y="132"/>
                          <a:pt x="0" y="132"/>
                          <a:pt x="0" y="132"/>
                        </a:cubicBezTo>
                        <a:cubicBezTo>
                          <a:pt x="3" y="138"/>
                          <a:pt x="7" y="145"/>
                          <a:pt x="10" y="151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7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0" name="iṧliḋé">
                    <a:extLst>
                      <a:ext uri="{FF2B5EF4-FFF2-40B4-BE49-F238E27FC236}">
                        <a16:creationId xmlns:a16="http://schemas.microsoft.com/office/drawing/2014/main" id="{DF2671EC-38B1-49A8-9CC2-BC9732D13CB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211955" y="213517"/>
                    <a:ext cx="157163" cy="153988"/>
                  </a:xfrm>
                  <a:prstGeom prst="ellipse">
                    <a:avLst/>
                  </a:prstGeom>
                  <a:solidFill>
                    <a:schemeClr val="accent4">
                      <a:lumMod val="60000"/>
                      <a:lumOff val="4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1" name="íṩḷïḋê">
                    <a:extLst>
                      <a:ext uri="{FF2B5EF4-FFF2-40B4-BE49-F238E27FC236}">
                        <a16:creationId xmlns:a16="http://schemas.microsoft.com/office/drawing/2014/main" id="{2CDBD3E9-9289-4D8E-B670-90454AE2FE1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399292" y="94456"/>
                    <a:ext cx="153988" cy="152400"/>
                  </a:xfrm>
                  <a:prstGeom prst="ellipse">
                    <a:avLst/>
                  </a:prstGeom>
                  <a:solidFill>
                    <a:schemeClr val="accent4">
                      <a:lumMod val="60000"/>
                      <a:lumOff val="4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2" name="ïS1íḍê">
                    <a:extLst>
                      <a:ext uri="{FF2B5EF4-FFF2-40B4-BE49-F238E27FC236}">
                        <a16:creationId xmlns:a16="http://schemas.microsoft.com/office/drawing/2014/main" id="{1E47545C-315C-4198-B214-6FCFCB18C0F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588205" y="-30957"/>
                    <a:ext cx="153988" cy="153988"/>
                  </a:xfrm>
                  <a:prstGeom prst="ellipse">
                    <a:avLst/>
                  </a:prstGeom>
                  <a:solidFill>
                    <a:schemeClr val="accent4">
                      <a:lumMod val="60000"/>
                      <a:lumOff val="4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 dirty="0"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42" name="ïṡlíḍe">
                  <a:extLst>
                    <a:ext uri="{FF2B5EF4-FFF2-40B4-BE49-F238E27FC236}">
                      <a16:creationId xmlns:a16="http://schemas.microsoft.com/office/drawing/2014/main" id="{AA92A817-C0B5-4521-A36B-81C7E93CCDF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81516" y="2509044"/>
                  <a:ext cx="225425" cy="142875"/>
                </a:xfrm>
                <a:custGeom>
                  <a:avLst/>
                  <a:gdLst>
                    <a:gd name="T0" fmla="*/ 60 w 60"/>
                    <a:gd name="T1" fmla="*/ 0 h 38"/>
                    <a:gd name="T2" fmla="*/ 26 w 60"/>
                    <a:gd name="T3" fmla="*/ 34 h 38"/>
                    <a:gd name="T4" fmla="*/ 0 w 60"/>
                    <a:gd name="T5" fmla="*/ 10 h 38"/>
                    <a:gd name="T6" fmla="*/ 60 w 60"/>
                    <a:gd name="T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0" h="38">
                      <a:moveTo>
                        <a:pt x="60" y="0"/>
                      </a:moveTo>
                      <a:cubicBezTo>
                        <a:pt x="58" y="5"/>
                        <a:pt x="46" y="38"/>
                        <a:pt x="26" y="34"/>
                      </a:cubicBezTo>
                      <a:cubicBezTo>
                        <a:pt x="17" y="32"/>
                        <a:pt x="8" y="22"/>
                        <a:pt x="0" y="10"/>
                      </a:cubicBezTo>
                      <a:cubicBezTo>
                        <a:pt x="23" y="20"/>
                        <a:pt x="46" y="8"/>
                        <a:pt x="60" y="0"/>
                      </a:cubicBezTo>
                      <a:close/>
                    </a:path>
                  </a:pathLst>
                </a:custGeom>
                <a:solidFill>
                  <a:srgbClr val="D9A98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endParaRPr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2" name="íṩļiḋê">
                <a:extLst>
                  <a:ext uri="{FF2B5EF4-FFF2-40B4-BE49-F238E27FC236}">
                    <a16:creationId xmlns:a16="http://schemas.microsoft.com/office/drawing/2014/main" id="{82873F6B-4ADD-4F35-8A8A-337977B0CE52}"/>
                  </a:ext>
                </a:extLst>
              </p:cNvPr>
              <p:cNvGrpSpPr/>
              <p:nvPr/>
            </p:nvGrpSpPr>
            <p:grpSpPr>
              <a:xfrm>
                <a:off x="9511213" y="1729711"/>
                <a:ext cx="915591" cy="859877"/>
                <a:chOff x="8766656" y="1449855"/>
                <a:chExt cx="1220788" cy="1146501"/>
              </a:xfrm>
            </p:grpSpPr>
            <p:sp>
              <p:nvSpPr>
                <p:cNvPr id="33" name="ïṧḻïḍe">
                  <a:extLst>
                    <a:ext uri="{FF2B5EF4-FFF2-40B4-BE49-F238E27FC236}">
                      <a16:creationId xmlns:a16="http://schemas.microsoft.com/office/drawing/2014/main" id="{59664948-0C98-4249-BC39-F09E1A3CE92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68805" y="2167731"/>
                  <a:ext cx="428625" cy="428625"/>
                </a:xfrm>
                <a:custGeom>
                  <a:avLst/>
                  <a:gdLst>
                    <a:gd name="T0" fmla="*/ 96 w 114"/>
                    <a:gd name="T1" fmla="*/ 34 h 114"/>
                    <a:gd name="T2" fmla="*/ 51 w 114"/>
                    <a:gd name="T3" fmla="*/ 10 h 114"/>
                    <a:gd name="T4" fmla="*/ 20 w 114"/>
                    <a:gd name="T5" fmla="*/ 84 h 114"/>
                    <a:gd name="T6" fmla="*/ 94 w 114"/>
                    <a:gd name="T7" fmla="*/ 76 h 114"/>
                    <a:gd name="T8" fmla="*/ 96 w 114"/>
                    <a:gd name="T9" fmla="*/ 34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4" h="114">
                      <a:moveTo>
                        <a:pt x="96" y="34"/>
                      </a:moveTo>
                      <a:cubicBezTo>
                        <a:pt x="81" y="18"/>
                        <a:pt x="65" y="0"/>
                        <a:pt x="51" y="10"/>
                      </a:cubicBezTo>
                      <a:cubicBezTo>
                        <a:pt x="37" y="20"/>
                        <a:pt x="0" y="54"/>
                        <a:pt x="20" y="84"/>
                      </a:cubicBezTo>
                      <a:cubicBezTo>
                        <a:pt x="40" y="114"/>
                        <a:pt x="75" y="95"/>
                        <a:pt x="94" y="76"/>
                      </a:cubicBezTo>
                      <a:cubicBezTo>
                        <a:pt x="114" y="56"/>
                        <a:pt x="110" y="51"/>
                        <a:pt x="96" y="34"/>
                      </a:cubicBezTo>
                      <a:close/>
                    </a:path>
                  </a:pathLst>
                </a:custGeom>
                <a:solidFill>
                  <a:srgbClr val="DBBC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endParaRPr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îšlíďê">
                  <a:extLst>
                    <a:ext uri="{FF2B5EF4-FFF2-40B4-BE49-F238E27FC236}">
                      <a16:creationId xmlns:a16="http://schemas.microsoft.com/office/drawing/2014/main" id="{B684B880-B3F1-407C-86EF-4F7E63F633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194255" y="1934370"/>
                  <a:ext cx="300039" cy="296863"/>
                </a:xfrm>
                <a:custGeom>
                  <a:avLst/>
                  <a:gdLst>
                    <a:gd name="T0" fmla="*/ 41 w 80"/>
                    <a:gd name="T1" fmla="*/ 6 h 79"/>
                    <a:gd name="T2" fmla="*/ 80 w 80"/>
                    <a:gd name="T3" fmla="*/ 53 h 79"/>
                    <a:gd name="T4" fmla="*/ 41 w 80"/>
                    <a:gd name="T5" fmla="*/ 10 h 79"/>
                    <a:gd name="T6" fmla="*/ 41 w 80"/>
                    <a:gd name="T7" fmla="*/ 6 h 79"/>
                    <a:gd name="T8" fmla="*/ 41 w 80"/>
                    <a:gd name="T9" fmla="*/ 72 h 79"/>
                    <a:gd name="T10" fmla="*/ 41 w 80"/>
                    <a:gd name="T11" fmla="*/ 67 h 79"/>
                    <a:gd name="T12" fmla="*/ 53 w 80"/>
                    <a:gd name="T13" fmla="*/ 79 h 79"/>
                    <a:gd name="T14" fmla="*/ 41 w 80"/>
                    <a:gd name="T15" fmla="*/ 72 h 79"/>
                    <a:gd name="T16" fmla="*/ 30 w 80"/>
                    <a:gd name="T17" fmla="*/ 0 h 79"/>
                    <a:gd name="T18" fmla="*/ 41 w 80"/>
                    <a:gd name="T19" fmla="*/ 6 h 79"/>
                    <a:gd name="T20" fmla="*/ 41 w 80"/>
                    <a:gd name="T21" fmla="*/ 10 h 79"/>
                    <a:gd name="T22" fmla="*/ 30 w 80"/>
                    <a:gd name="T23" fmla="*/ 0 h 79"/>
                    <a:gd name="T24" fmla="*/ 41 w 80"/>
                    <a:gd name="T25" fmla="*/ 67 h 79"/>
                    <a:gd name="T26" fmla="*/ 41 w 80"/>
                    <a:gd name="T27" fmla="*/ 72 h 79"/>
                    <a:gd name="T28" fmla="*/ 0 w 80"/>
                    <a:gd name="T29" fmla="*/ 18 h 79"/>
                    <a:gd name="T30" fmla="*/ 41 w 80"/>
                    <a:gd name="T31" fmla="*/ 67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80" h="79">
                      <a:moveTo>
                        <a:pt x="41" y="6"/>
                      </a:moveTo>
                      <a:cubicBezTo>
                        <a:pt x="59" y="18"/>
                        <a:pt x="75" y="38"/>
                        <a:pt x="80" y="53"/>
                      </a:cubicBezTo>
                      <a:cubicBezTo>
                        <a:pt x="72" y="43"/>
                        <a:pt x="56" y="25"/>
                        <a:pt x="41" y="10"/>
                      </a:cubicBezTo>
                      <a:cubicBezTo>
                        <a:pt x="41" y="6"/>
                        <a:pt x="41" y="6"/>
                        <a:pt x="41" y="6"/>
                      </a:cubicBezTo>
                      <a:close/>
                      <a:moveTo>
                        <a:pt x="41" y="72"/>
                      </a:moveTo>
                      <a:cubicBezTo>
                        <a:pt x="41" y="67"/>
                        <a:pt x="41" y="67"/>
                        <a:pt x="41" y="67"/>
                      </a:cubicBezTo>
                      <a:cubicBezTo>
                        <a:pt x="45" y="71"/>
                        <a:pt x="49" y="75"/>
                        <a:pt x="53" y="79"/>
                      </a:cubicBezTo>
                      <a:cubicBezTo>
                        <a:pt x="49" y="77"/>
                        <a:pt x="45" y="75"/>
                        <a:pt x="41" y="72"/>
                      </a:cubicBezTo>
                      <a:close/>
                      <a:moveTo>
                        <a:pt x="30" y="0"/>
                      </a:moveTo>
                      <a:cubicBezTo>
                        <a:pt x="34" y="1"/>
                        <a:pt x="38" y="4"/>
                        <a:pt x="41" y="6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38" y="7"/>
                        <a:pt x="34" y="3"/>
                        <a:pt x="30" y="0"/>
                      </a:cubicBezTo>
                      <a:close/>
                      <a:moveTo>
                        <a:pt x="41" y="67"/>
                      </a:moveTo>
                      <a:cubicBezTo>
                        <a:pt x="41" y="72"/>
                        <a:pt x="41" y="72"/>
                        <a:pt x="41" y="72"/>
                      </a:cubicBezTo>
                      <a:cubicBezTo>
                        <a:pt x="22" y="58"/>
                        <a:pt x="5" y="36"/>
                        <a:pt x="0" y="18"/>
                      </a:cubicBezTo>
                      <a:cubicBezTo>
                        <a:pt x="7" y="30"/>
                        <a:pt x="24" y="49"/>
                        <a:pt x="41" y="67"/>
                      </a:cubicBezTo>
                      <a:close/>
                    </a:path>
                  </a:pathLst>
                </a:custGeom>
                <a:solidFill>
                  <a:srgbClr val="AB82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endParaRPr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íSḻîde">
                  <a:extLst>
                    <a:ext uri="{FF2B5EF4-FFF2-40B4-BE49-F238E27FC236}">
                      <a16:creationId xmlns:a16="http://schemas.microsoft.com/office/drawing/2014/main" id="{C8176A28-D933-4E8A-8F14-622BE93CFDC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68805" y="2167731"/>
                  <a:ext cx="428625" cy="428625"/>
                </a:xfrm>
                <a:custGeom>
                  <a:avLst/>
                  <a:gdLst>
                    <a:gd name="T0" fmla="*/ 96 w 114"/>
                    <a:gd name="T1" fmla="*/ 34 h 114"/>
                    <a:gd name="T2" fmla="*/ 51 w 114"/>
                    <a:gd name="T3" fmla="*/ 10 h 114"/>
                    <a:gd name="T4" fmla="*/ 20 w 114"/>
                    <a:gd name="T5" fmla="*/ 84 h 114"/>
                    <a:gd name="T6" fmla="*/ 94 w 114"/>
                    <a:gd name="T7" fmla="*/ 76 h 114"/>
                    <a:gd name="T8" fmla="*/ 96 w 114"/>
                    <a:gd name="T9" fmla="*/ 34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4" h="114">
                      <a:moveTo>
                        <a:pt x="96" y="34"/>
                      </a:moveTo>
                      <a:cubicBezTo>
                        <a:pt x="81" y="18"/>
                        <a:pt x="65" y="0"/>
                        <a:pt x="51" y="10"/>
                      </a:cubicBezTo>
                      <a:cubicBezTo>
                        <a:pt x="37" y="20"/>
                        <a:pt x="0" y="54"/>
                        <a:pt x="20" y="84"/>
                      </a:cubicBezTo>
                      <a:cubicBezTo>
                        <a:pt x="40" y="114"/>
                        <a:pt x="75" y="95"/>
                        <a:pt x="94" y="76"/>
                      </a:cubicBezTo>
                      <a:cubicBezTo>
                        <a:pt x="114" y="56"/>
                        <a:pt x="110" y="51"/>
                        <a:pt x="96" y="34"/>
                      </a:cubicBezTo>
                      <a:close/>
                    </a:path>
                  </a:pathLst>
                </a:custGeom>
                <a:solidFill>
                  <a:srgbClr val="FECF99"/>
                </a:solidFill>
                <a:ln w="15875" cap="flat">
                  <a:solidFill>
                    <a:srgbClr val="FFE69C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endParaRPr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ísḷîḑè">
                  <a:extLst>
                    <a:ext uri="{FF2B5EF4-FFF2-40B4-BE49-F238E27FC236}">
                      <a16:creationId xmlns:a16="http://schemas.microsoft.com/office/drawing/2014/main" id="{7AAE7709-D210-443E-992D-51D9AD9CE68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194255" y="1934370"/>
                  <a:ext cx="300039" cy="296863"/>
                </a:xfrm>
                <a:custGeom>
                  <a:avLst/>
                  <a:gdLst>
                    <a:gd name="T0" fmla="*/ 41 w 80"/>
                    <a:gd name="T1" fmla="*/ 6 h 79"/>
                    <a:gd name="T2" fmla="*/ 80 w 80"/>
                    <a:gd name="T3" fmla="*/ 53 h 79"/>
                    <a:gd name="T4" fmla="*/ 41 w 80"/>
                    <a:gd name="T5" fmla="*/ 10 h 79"/>
                    <a:gd name="T6" fmla="*/ 41 w 80"/>
                    <a:gd name="T7" fmla="*/ 6 h 79"/>
                    <a:gd name="T8" fmla="*/ 41 w 80"/>
                    <a:gd name="T9" fmla="*/ 72 h 79"/>
                    <a:gd name="T10" fmla="*/ 41 w 80"/>
                    <a:gd name="T11" fmla="*/ 67 h 79"/>
                    <a:gd name="T12" fmla="*/ 53 w 80"/>
                    <a:gd name="T13" fmla="*/ 79 h 79"/>
                    <a:gd name="T14" fmla="*/ 41 w 80"/>
                    <a:gd name="T15" fmla="*/ 72 h 79"/>
                    <a:gd name="T16" fmla="*/ 30 w 80"/>
                    <a:gd name="T17" fmla="*/ 0 h 79"/>
                    <a:gd name="T18" fmla="*/ 41 w 80"/>
                    <a:gd name="T19" fmla="*/ 6 h 79"/>
                    <a:gd name="T20" fmla="*/ 41 w 80"/>
                    <a:gd name="T21" fmla="*/ 10 h 79"/>
                    <a:gd name="T22" fmla="*/ 30 w 80"/>
                    <a:gd name="T23" fmla="*/ 0 h 79"/>
                    <a:gd name="T24" fmla="*/ 41 w 80"/>
                    <a:gd name="T25" fmla="*/ 67 h 79"/>
                    <a:gd name="T26" fmla="*/ 41 w 80"/>
                    <a:gd name="T27" fmla="*/ 72 h 79"/>
                    <a:gd name="T28" fmla="*/ 0 w 80"/>
                    <a:gd name="T29" fmla="*/ 18 h 79"/>
                    <a:gd name="T30" fmla="*/ 41 w 80"/>
                    <a:gd name="T31" fmla="*/ 67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80" h="79">
                      <a:moveTo>
                        <a:pt x="41" y="6"/>
                      </a:moveTo>
                      <a:cubicBezTo>
                        <a:pt x="59" y="18"/>
                        <a:pt x="75" y="38"/>
                        <a:pt x="80" y="53"/>
                      </a:cubicBezTo>
                      <a:cubicBezTo>
                        <a:pt x="72" y="43"/>
                        <a:pt x="56" y="25"/>
                        <a:pt x="41" y="10"/>
                      </a:cubicBezTo>
                      <a:cubicBezTo>
                        <a:pt x="41" y="6"/>
                        <a:pt x="41" y="6"/>
                        <a:pt x="41" y="6"/>
                      </a:cubicBezTo>
                      <a:close/>
                      <a:moveTo>
                        <a:pt x="41" y="72"/>
                      </a:moveTo>
                      <a:cubicBezTo>
                        <a:pt x="41" y="67"/>
                        <a:pt x="41" y="67"/>
                        <a:pt x="41" y="67"/>
                      </a:cubicBezTo>
                      <a:cubicBezTo>
                        <a:pt x="45" y="71"/>
                        <a:pt x="49" y="75"/>
                        <a:pt x="53" y="79"/>
                      </a:cubicBezTo>
                      <a:cubicBezTo>
                        <a:pt x="49" y="77"/>
                        <a:pt x="45" y="75"/>
                        <a:pt x="41" y="72"/>
                      </a:cubicBezTo>
                      <a:close/>
                      <a:moveTo>
                        <a:pt x="30" y="0"/>
                      </a:moveTo>
                      <a:cubicBezTo>
                        <a:pt x="34" y="1"/>
                        <a:pt x="38" y="4"/>
                        <a:pt x="41" y="6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38" y="7"/>
                        <a:pt x="34" y="3"/>
                        <a:pt x="30" y="0"/>
                      </a:cubicBezTo>
                      <a:close/>
                      <a:moveTo>
                        <a:pt x="41" y="67"/>
                      </a:moveTo>
                      <a:cubicBezTo>
                        <a:pt x="41" y="72"/>
                        <a:pt x="41" y="72"/>
                        <a:pt x="41" y="72"/>
                      </a:cubicBezTo>
                      <a:cubicBezTo>
                        <a:pt x="22" y="58"/>
                        <a:pt x="5" y="36"/>
                        <a:pt x="0" y="18"/>
                      </a:cubicBezTo>
                      <a:cubicBezTo>
                        <a:pt x="7" y="30"/>
                        <a:pt x="24" y="49"/>
                        <a:pt x="41" y="67"/>
                      </a:cubicBezTo>
                      <a:close/>
                    </a:path>
                  </a:pathLst>
                </a:custGeom>
                <a:solidFill>
                  <a:srgbClr val="FECF99"/>
                </a:solidFill>
                <a:ln w="15875" cap="flat">
                  <a:solidFill>
                    <a:srgbClr val="FFE69C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endParaRPr dirty="0">
                    <a:cs typeface="+mn-ea"/>
                    <a:sym typeface="+mn-lt"/>
                  </a:endParaRPr>
                </a:p>
              </p:txBody>
            </p:sp>
            <p:grpSp>
              <p:nvGrpSpPr>
                <p:cNvPr id="37" name="iṡlïďe">
                  <a:extLst>
                    <a:ext uri="{FF2B5EF4-FFF2-40B4-BE49-F238E27FC236}">
                      <a16:creationId xmlns:a16="http://schemas.microsoft.com/office/drawing/2014/main" id="{10FCE64E-65DA-4DE2-9C89-00287C6D5258}"/>
                    </a:ext>
                  </a:extLst>
                </p:cNvPr>
                <p:cNvGrpSpPr/>
                <p:nvPr/>
              </p:nvGrpSpPr>
              <p:grpSpPr>
                <a:xfrm>
                  <a:off x="8766656" y="1449855"/>
                  <a:ext cx="1220788" cy="1146501"/>
                  <a:chOff x="8766656" y="1627655"/>
                  <a:chExt cx="1220788" cy="1146501"/>
                </a:xfrm>
              </p:grpSpPr>
              <p:sp>
                <p:nvSpPr>
                  <p:cNvPr id="38" name="îšľíďè">
                    <a:extLst>
                      <a:ext uri="{FF2B5EF4-FFF2-40B4-BE49-F238E27FC236}">
                        <a16:creationId xmlns:a16="http://schemas.microsoft.com/office/drawing/2014/main" id="{844A5A04-4484-4481-AED0-922EF4F69C4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766656" y="1627655"/>
                    <a:ext cx="1220788" cy="1133475"/>
                  </a:xfrm>
                  <a:custGeom>
                    <a:avLst/>
                    <a:gdLst>
                      <a:gd name="T0" fmla="*/ 143 w 325"/>
                      <a:gd name="T1" fmla="*/ 251 h 302"/>
                      <a:gd name="T2" fmla="*/ 104 w 325"/>
                      <a:gd name="T3" fmla="*/ 276 h 302"/>
                      <a:gd name="T4" fmla="*/ 31 w 325"/>
                      <a:gd name="T5" fmla="*/ 293 h 302"/>
                      <a:gd name="T6" fmla="*/ 14 w 325"/>
                      <a:gd name="T7" fmla="*/ 278 h 302"/>
                      <a:gd name="T8" fmla="*/ 21 w 325"/>
                      <a:gd name="T9" fmla="*/ 210 h 302"/>
                      <a:gd name="T10" fmla="*/ 127 w 325"/>
                      <a:gd name="T11" fmla="*/ 100 h 302"/>
                      <a:gd name="T12" fmla="*/ 239 w 325"/>
                      <a:gd name="T13" fmla="*/ 0 h 302"/>
                      <a:gd name="T14" fmla="*/ 325 w 325"/>
                      <a:gd name="T15" fmla="*/ 106 h 302"/>
                      <a:gd name="T16" fmla="*/ 267 w 325"/>
                      <a:gd name="T17" fmla="*/ 153 h 302"/>
                      <a:gd name="T18" fmla="*/ 143 w 325"/>
                      <a:gd name="T19" fmla="*/ 251 h 30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25" h="302">
                        <a:moveTo>
                          <a:pt x="143" y="251"/>
                        </a:moveTo>
                        <a:cubicBezTo>
                          <a:pt x="126" y="263"/>
                          <a:pt x="113" y="271"/>
                          <a:pt x="104" y="276"/>
                        </a:cubicBezTo>
                        <a:cubicBezTo>
                          <a:pt x="82" y="288"/>
                          <a:pt x="59" y="302"/>
                          <a:pt x="31" y="293"/>
                        </a:cubicBezTo>
                        <a:cubicBezTo>
                          <a:pt x="24" y="290"/>
                          <a:pt x="19" y="285"/>
                          <a:pt x="14" y="278"/>
                        </a:cubicBezTo>
                        <a:cubicBezTo>
                          <a:pt x="0" y="257"/>
                          <a:pt x="12" y="230"/>
                          <a:pt x="21" y="210"/>
                        </a:cubicBezTo>
                        <a:cubicBezTo>
                          <a:pt x="44" y="160"/>
                          <a:pt x="108" y="116"/>
                          <a:pt x="127" y="100"/>
                        </a:cubicBezTo>
                        <a:cubicBezTo>
                          <a:pt x="150" y="80"/>
                          <a:pt x="223" y="18"/>
                          <a:pt x="239" y="0"/>
                        </a:cubicBezTo>
                        <a:cubicBezTo>
                          <a:pt x="325" y="106"/>
                          <a:pt x="325" y="106"/>
                          <a:pt x="325" y="106"/>
                        </a:cubicBezTo>
                        <a:cubicBezTo>
                          <a:pt x="325" y="106"/>
                          <a:pt x="287" y="136"/>
                          <a:pt x="267" y="153"/>
                        </a:cubicBezTo>
                        <a:cubicBezTo>
                          <a:pt x="231" y="183"/>
                          <a:pt x="180" y="223"/>
                          <a:pt x="143" y="251"/>
                        </a:cubicBezTo>
                        <a:close/>
                      </a:path>
                    </a:pathLst>
                  </a:custGeom>
                  <a:solidFill>
                    <a:srgbClr val="FECF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9" name="ïŝľiḋè">
                    <a:extLst>
                      <a:ext uri="{FF2B5EF4-FFF2-40B4-BE49-F238E27FC236}">
                        <a16:creationId xmlns:a16="http://schemas.microsoft.com/office/drawing/2014/main" id="{D1D742F9-4B53-485D-BAF8-7FDCF0E6276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9194255" y="2112169"/>
                    <a:ext cx="300038" cy="296863"/>
                  </a:xfrm>
                  <a:custGeom>
                    <a:avLst/>
                    <a:gdLst>
                      <a:gd name="T0" fmla="*/ 41 w 80"/>
                      <a:gd name="T1" fmla="*/ 6 h 79"/>
                      <a:gd name="T2" fmla="*/ 80 w 80"/>
                      <a:gd name="T3" fmla="*/ 53 h 79"/>
                      <a:gd name="T4" fmla="*/ 41 w 80"/>
                      <a:gd name="T5" fmla="*/ 10 h 79"/>
                      <a:gd name="T6" fmla="*/ 41 w 80"/>
                      <a:gd name="T7" fmla="*/ 6 h 79"/>
                      <a:gd name="T8" fmla="*/ 41 w 80"/>
                      <a:gd name="T9" fmla="*/ 72 h 79"/>
                      <a:gd name="T10" fmla="*/ 41 w 80"/>
                      <a:gd name="T11" fmla="*/ 67 h 79"/>
                      <a:gd name="T12" fmla="*/ 53 w 80"/>
                      <a:gd name="T13" fmla="*/ 79 h 79"/>
                      <a:gd name="T14" fmla="*/ 41 w 80"/>
                      <a:gd name="T15" fmla="*/ 72 h 79"/>
                      <a:gd name="T16" fmla="*/ 30 w 80"/>
                      <a:gd name="T17" fmla="*/ 0 h 79"/>
                      <a:gd name="T18" fmla="*/ 41 w 80"/>
                      <a:gd name="T19" fmla="*/ 6 h 79"/>
                      <a:gd name="T20" fmla="*/ 41 w 80"/>
                      <a:gd name="T21" fmla="*/ 10 h 79"/>
                      <a:gd name="T22" fmla="*/ 30 w 80"/>
                      <a:gd name="T23" fmla="*/ 0 h 79"/>
                      <a:gd name="T24" fmla="*/ 41 w 80"/>
                      <a:gd name="T25" fmla="*/ 67 h 79"/>
                      <a:gd name="T26" fmla="*/ 41 w 80"/>
                      <a:gd name="T27" fmla="*/ 72 h 79"/>
                      <a:gd name="T28" fmla="*/ 0 w 80"/>
                      <a:gd name="T29" fmla="*/ 18 h 79"/>
                      <a:gd name="T30" fmla="*/ 41 w 80"/>
                      <a:gd name="T31" fmla="*/ 67 h 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80" h="79">
                        <a:moveTo>
                          <a:pt x="41" y="6"/>
                        </a:moveTo>
                        <a:cubicBezTo>
                          <a:pt x="59" y="18"/>
                          <a:pt x="75" y="38"/>
                          <a:pt x="80" y="53"/>
                        </a:cubicBezTo>
                        <a:cubicBezTo>
                          <a:pt x="72" y="43"/>
                          <a:pt x="56" y="25"/>
                          <a:pt x="41" y="10"/>
                        </a:cubicBezTo>
                        <a:cubicBezTo>
                          <a:pt x="41" y="6"/>
                          <a:pt x="41" y="6"/>
                          <a:pt x="41" y="6"/>
                        </a:cubicBezTo>
                        <a:close/>
                        <a:moveTo>
                          <a:pt x="41" y="72"/>
                        </a:moveTo>
                        <a:cubicBezTo>
                          <a:pt x="41" y="67"/>
                          <a:pt x="41" y="67"/>
                          <a:pt x="41" y="67"/>
                        </a:cubicBezTo>
                        <a:cubicBezTo>
                          <a:pt x="45" y="71"/>
                          <a:pt x="49" y="75"/>
                          <a:pt x="53" y="79"/>
                        </a:cubicBezTo>
                        <a:cubicBezTo>
                          <a:pt x="49" y="77"/>
                          <a:pt x="45" y="75"/>
                          <a:pt x="41" y="72"/>
                        </a:cubicBezTo>
                        <a:close/>
                        <a:moveTo>
                          <a:pt x="30" y="0"/>
                        </a:moveTo>
                        <a:cubicBezTo>
                          <a:pt x="34" y="1"/>
                          <a:pt x="38" y="4"/>
                          <a:pt x="41" y="6"/>
                        </a:cubicBezTo>
                        <a:cubicBezTo>
                          <a:pt x="41" y="10"/>
                          <a:pt x="41" y="10"/>
                          <a:pt x="41" y="10"/>
                        </a:cubicBezTo>
                        <a:cubicBezTo>
                          <a:pt x="38" y="7"/>
                          <a:pt x="34" y="3"/>
                          <a:pt x="30" y="0"/>
                        </a:cubicBezTo>
                        <a:close/>
                        <a:moveTo>
                          <a:pt x="41" y="67"/>
                        </a:moveTo>
                        <a:cubicBezTo>
                          <a:pt x="41" y="72"/>
                          <a:pt x="41" y="72"/>
                          <a:pt x="41" y="72"/>
                        </a:cubicBezTo>
                        <a:cubicBezTo>
                          <a:pt x="22" y="58"/>
                          <a:pt x="5" y="36"/>
                          <a:pt x="0" y="18"/>
                        </a:cubicBezTo>
                        <a:cubicBezTo>
                          <a:pt x="7" y="30"/>
                          <a:pt x="24" y="49"/>
                          <a:pt x="41" y="67"/>
                        </a:cubicBezTo>
                        <a:close/>
                      </a:path>
                    </a:pathLst>
                  </a:custGeom>
                  <a:solidFill>
                    <a:srgbClr val="DBAD7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0" name="îṣ1îḋè">
                    <a:extLst>
                      <a:ext uri="{FF2B5EF4-FFF2-40B4-BE49-F238E27FC236}">
                        <a16:creationId xmlns:a16="http://schemas.microsoft.com/office/drawing/2014/main" id="{1EBC9AAC-6742-43E3-982E-9B3CC64F6A3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768805" y="2345531"/>
                    <a:ext cx="428625" cy="428625"/>
                  </a:xfrm>
                  <a:custGeom>
                    <a:avLst/>
                    <a:gdLst>
                      <a:gd name="T0" fmla="*/ 96 w 114"/>
                      <a:gd name="T1" fmla="*/ 34 h 114"/>
                      <a:gd name="T2" fmla="*/ 51 w 114"/>
                      <a:gd name="T3" fmla="*/ 10 h 114"/>
                      <a:gd name="T4" fmla="*/ 20 w 114"/>
                      <a:gd name="T5" fmla="*/ 84 h 114"/>
                      <a:gd name="T6" fmla="*/ 94 w 114"/>
                      <a:gd name="T7" fmla="*/ 76 h 114"/>
                      <a:gd name="T8" fmla="*/ 96 w 114"/>
                      <a:gd name="T9" fmla="*/ 34 h 1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4" h="114">
                        <a:moveTo>
                          <a:pt x="96" y="34"/>
                        </a:moveTo>
                        <a:cubicBezTo>
                          <a:pt x="81" y="18"/>
                          <a:pt x="65" y="0"/>
                          <a:pt x="51" y="10"/>
                        </a:cubicBezTo>
                        <a:cubicBezTo>
                          <a:pt x="37" y="20"/>
                          <a:pt x="0" y="54"/>
                          <a:pt x="20" y="84"/>
                        </a:cubicBezTo>
                        <a:cubicBezTo>
                          <a:pt x="40" y="114"/>
                          <a:pt x="75" y="95"/>
                          <a:pt x="94" y="76"/>
                        </a:cubicBezTo>
                        <a:cubicBezTo>
                          <a:pt x="114" y="56"/>
                          <a:pt x="110" y="51"/>
                          <a:pt x="96" y="34"/>
                        </a:cubicBezTo>
                        <a:close/>
                      </a:path>
                    </a:pathLst>
                  </a:custGeom>
                  <a:solidFill>
                    <a:srgbClr val="FFF3E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 dirty="0">
                      <a:cs typeface="+mn-ea"/>
                      <a:sym typeface="+mn-lt"/>
                    </a:endParaRPr>
                  </a:p>
                </p:txBody>
              </p:sp>
            </p:grpSp>
          </p:grpSp>
        </p:grpSp>
      </p:grp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1FDC569E-A638-4952-AB6E-05D27D0EB8CF}"/>
              </a:ext>
            </a:extLst>
          </p:cNvPr>
          <p:cNvCxnSpPr/>
          <p:nvPr/>
        </p:nvCxnSpPr>
        <p:spPr>
          <a:xfrm flipH="1" flipV="1">
            <a:off x="1545963" y="4322791"/>
            <a:ext cx="667066" cy="402184"/>
          </a:xfrm>
          <a:prstGeom prst="line">
            <a:avLst/>
          </a:prstGeom>
          <a:ln w="34925">
            <a:solidFill>
              <a:schemeClr val="bg1">
                <a:alpha val="48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C7591FD-EEA1-490C-B1A9-E2C4790A28E8}"/>
              </a:ext>
            </a:extLst>
          </p:cNvPr>
          <p:cNvCxnSpPr>
            <a:cxnSpLocks/>
          </p:cNvCxnSpPr>
          <p:nvPr/>
        </p:nvCxnSpPr>
        <p:spPr>
          <a:xfrm>
            <a:off x="5303591" y="4168270"/>
            <a:ext cx="1237771" cy="846922"/>
          </a:xfrm>
          <a:prstGeom prst="line">
            <a:avLst/>
          </a:prstGeom>
          <a:ln w="34925">
            <a:solidFill>
              <a:schemeClr val="bg1">
                <a:alpha val="48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ïšľïdé">
            <a:extLst>
              <a:ext uri="{FF2B5EF4-FFF2-40B4-BE49-F238E27FC236}">
                <a16:creationId xmlns:a16="http://schemas.microsoft.com/office/drawing/2014/main" id="{CBC36F2C-ED42-46B4-8119-C22E635CC983}"/>
              </a:ext>
            </a:extLst>
          </p:cNvPr>
          <p:cNvSpPr>
            <a:spLocks/>
          </p:cNvSpPr>
          <p:nvPr/>
        </p:nvSpPr>
        <p:spPr bwMode="auto">
          <a:xfrm>
            <a:off x="6997402" y="3772471"/>
            <a:ext cx="785471" cy="78369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4"/>
            </a:solidFill>
            <a:prstDash val="sysDot"/>
          </a:ln>
        </p:spPr>
        <p:txBody>
          <a:bodyPr wrap="none" tIns="46800" bIns="46800" anchor="ctr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dirty="0">
                <a:solidFill>
                  <a:schemeClr val="accent4"/>
                </a:solidFill>
                <a:cs typeface="+mn-ea"/>
                <a:sym typeface="+mn-lt"/>
              </a:rPr>
              <a:t>2021</a:t>
            </a:r>
          </a:p>
        </p:txBody>
      </p:sp>
      <p:sp>
        <p:nvSpPr>
          <p:cNvPr id="11" name="isḻíḍè">
            <a:extLst>
              <a:ext uri="{FF2B5EF4-FFF2-40B4-BE49-F238E27FC236}">
                <a16:creationId xmlns:a16="http://schemas.microsoft.com/office/drawing/2014/main" id="{7194F79B-D9F3-4DB0-B378-67F9A0F324A6}"/>
              </a:ext>
            </a:extLst>
          </p:cNvPr>
          <p:cNvSpPr>
            <a:spLocks/>
          </p:cNvSpPr>
          <p:nvPr/>
        </p:nvSpPr>
        <p:spPr bwMode="auto">
          <a:xfrm>
            <a:off x="4910855" y="3539097"/>
            <a:ext cx="785471" cy="78369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3"/>
            </a:solidFill>
            <a:prstDash val="sysDot"/>
          </a:ln>
        </p:spPr>
        <p:txBody>
          <a:bodyPr wrap="none" tIns="46800" bIns="46800" anchor="ctr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dirty="0">
                <a:solidFill>
                  <a:schemeClr val="accent3"/>
                </a:solidFill>
                <a:cs typeface="+mn-ea"/>
                <a:sym typeface="+mn-lt"/>
              </a:rPr>
              <a:t>2020</a:t>
            </a:r>
          </a:p>
        </p:txBody>
      </p:sp>
      <p:sp>
        <p:nvSpPr>
          <p:cNvPr id="12" name="íṡḷîďé">
            <a:extLst>
              <a:ext uri="{FF2B5EF4-FFF2-40B4-BE49-F238E27FC236}">
                <a16:creationId xmlns:a16="http://schemas.microsoft.com/office/drawing/2014/main" id="{0C454A34-0EDB-49CA-8AB9-A9BA59B4519B}"/>
              </a:ext>
            </a:extLst>
          </p:cNvPr>
          <p:cNvSpPr>
            <a:spLocks/>
          </p:cNvSpPr>
          <p:nvPr/>
        </p:nvSpPr>
        <p:spPr bwMode="auto">
          <a:xfrm>
            <a:off x="2976095" y="5157192"/>
            <a:ext cx="785471" cy="78369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2"/>
            </a:solidFill>
            <a:prstDash val="sysDot"/>
          </a:ln>
        </p:spPr>
        <p:txBody>
          <a:bodyPr wrap="none" tIns="46800" bIns="46800" anchor="ctr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dirty="0">
                <a:solidFill>
                  <a:schemeClr val="accent2"/>
                </a:solidFill>
                <a:cs typeface="+mn-ea"/>
                <a:sym typeface="+mn-lt"/>
              </a:rPr>
              <a:t>2019</a:t>
            </a:r>
          </a:p>
        </p:txBody>
      </p:sp>
      <p:sp>
        <p:nvSpPr>
          <p:cNvPr id="13" name="iṥľîďê">
            <a:extLst>
              <a:ext uri="{FF2B5EF4-FFF2-40B4-BE49-F238E27FC236}">
                <a16:creationId xmlns:a16="http://schemas.microsoft.com/office/drawing/2014/main" id="{78729F0B-A74E-41EC-97B3-B0584006CBFA}"/>
              </a:ext>
            </a:extLst>
          </p:cNvPr>
          <p:cNvSpPr>
            <a:spLocks/>
          </p:cNvSpPr>
          <p:nvPr/>
        </p:nvSpPr>
        <p:spPr bwMode="auto">
          <a:xfrm>
            <a:off x="1435298" y="4477874"/>
            <a:ext cx="785471" cy="78369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1"/>
            </a:solidFill>
            <a:prstDash val="sysDot"/>
          </a:ln>
        </p:spPr>
        <p:txBody>
          <a:bodyPr wrap="none" tIns="46800" bIns="46800" anchor="ctr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dirty="0">
                <a:solidFill>
                  <a:schemeClr val="accent1"/>
                </a:solidFill>
                <a:cs typeface="+mn-ea"/>
                <a:sym typeface="+mn-lt"/>
              </a:rPr>
              <a:t>2018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8119493" y="4702502"/>
            <a:ext cx="2351472" cy="781752"/>
            <a:chOff x="3624780" y="2412339"/>
            <a:chExt cx="2351472" cy="781752"/>
          </a:xfrm>
        </p:grpSpPr>
        <p:sp>
          <p:nvSpPr>
            <p:cNvPr id="54" name="文本框 53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3624780" y="2750893"/>
              <a:ext cx="235147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600911" y="5153175"/>
            <a:ext cx="2351472" cy="781752"/>
            <a:chOff x="3624780" y="2412339"/>
            <a:chExt cx="2351472" cy="781752"/>
          </a:xfrm>
        </p:grpSpPr>
        <p:sp>
          <p:nvSpPr>
            <p:cNvPr id="57" name="文本框 56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3624780" y="2750893"/>
              <a:ext cx="235147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5565924" y="2893264"/>
            <a:ext cx="2351472" cy="781752"/>
            <a:chOff x="3624780" y="2412339"/>
            <a:chExt cx="2351472" cy="781752"/>
          </a:xfrm>
        </p:grpSpPr>
        <p:sp>
          <p:nvSpPr>
            <p:cNvPr id="60" name="文本框 59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3624780" y="2750893"/>
              <a:ext cx="235147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721290" y="3579245"/>
            <a:ext cx="2351472" cy="781752"/>
            <a:chOff x="3624780" y="2412339"/>
            <a:chExt cx="2351472" cy="781752"/>
          </a:xfrm>
        </p:grpSpPr>
        <p:sp>
          <p:nvSpPr>
            <p:cNvPr id="63" name="文本框 62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3624780" y="2750893"/>
              <a:ext cx="235147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70" name="矩形 69"/>
          <p:cNvSpPr/>
          <p:nvPr/>
        </p:nvSpPr>
        <p:spPr>
          <a:xfrm>
            <a:off x="1153513" y="292253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CC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1022" y="35007"/>
            <a:ext cx="3146791" cy="4724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312753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619"/>
          <a:stretch/>
        </p:blipFill>
        <p:spPr>
          <a:xfrm>
            <a:off x="0" y="1712685"/>
            <a:ext cx="12192000" cy="4963886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213" y="0"/>
            <a:ext cx="12159574" cy="6858000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5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4023"/>
            <a:ext cx="12192000" cy="385154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6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07574"/>
            <a:ext cx="12192000" cy="1861312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086100" y="3210791"/>
            <a:ext cx="6019800" cy="186204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1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谢谢观看</a:t>
            </a:r>
          </a:p>
        </p:txBody>
      </p:sp>
      <p:grpSp>
        <p:nvGrpSpPr>
          <p:cNvPr id="49" name="组合 48"/>
          <p:cNvGrpSpPr/>
          <p:nvPr/>
        </p:nvGrpSpPr>
        <p:grpSpPr>
          <a:xfrm>
            <a:off x="4128188" y="0"/>
            <a:ext cx="3690172" cy="3981855"/>
            <a:chOff x="3625612" y="41570"/>
            <a:chExt cx="3690172" cy="3981855"/>
          </a:xfrm>
        </p:grpSpPr>
        <p:sp>
          <p:nvSpPr>
            <p:cNvPr id="34" name="文本框 33"/>
            <p:cNvSpPr txBox="1"/>
            <p:nvPr/>
          </p:nvSpPr>
          <p:spPr>
            <a:xfrm>
              <a:off x="3625612" y="253162"/>
              <a:ext cx="2026517" cy="3770263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extrusionH="82550" contourW="12700" prstMaterial="matte">
                <a:bevelT w="234950" h="38100" prst="angle"/>
                <a:bevelB w="38100" h="38100" prst="angle"/>
                <a:contourClr>
                  <a:schemeClr val="bg1"/>
                </a:contourClr>
              </a:sp3d>
            </a:bodyPr>
            <a:lstStyle/>
            <a:p>
              <a:r>
                <a:rPr lang="en-US" altLang="zh-CN" sz="23900" dirty="0">
                  <a:solidFill>
                    <a:srgbClr val="C00000"/>
                  </a:solidFill>
                  <a:effectLst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5</a:t>
              </a:r>
              <a:endParaRPr lang="zh-CN" altLang="en-US" sz="23900" dirty="0">
                <a:solidFill>
                  <a:srgbClr val="C00000"/>
                </a:solidFill>
                <a:effectLst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289267" y="41570"/>
              <a:ext cx="2026517" cy="3770263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extrusionH="82550" contourW="12700" prstMaterial="matte">
                <a:bevelT w="234950" h="38100" prst="angle"/>
                <a:bevelB w="38100" h="38100" prst="angle"/>
                <a:contourClr>
                  <a:schemeClr val="bg1"/>
                </a:contourClr>
              </a:sp3d>
            </a:bodyPr>
            <a:lstStyle/>
            <a:p>
              <a:r>
                <a:rPr lang="en-US" altLang="zh-CN" sz="23900" dirty="0">
                  <a:solidFill>
                    <a:srgbClr val="C00000"/>
                  </a:solidFill>
                  <a:effectLst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1</a:t>
              </a:r>
              <a:endParaRPr lang="zh-CN" altLang="en-US" sz="23900" dirty="0">
                <a:solidFill>
                  <a:srgbClr val="C00000"/>
                </a:solidFill>
                <a:effectLst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5295471" y="438205"/>
              <a:ext cx="803425" cy="2215991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extrusionH="82550" contourW="12700" prstMaterial="matte">
                <a:bevelT w="234950" h="38100" prst="angle"/>
                <a:bevelB w="38100" h="38100" prst="angle"/>
                <a:contourClr>
                  <a:schemeClr val="bg1"/>
                </a:contourClr>
              </a:sp3d>
            </a:bodyPr>
            <a:lstStyle/>
            <a:p>
              <a:r>
                <a:rPr lang="en-US" altLang="zh-CN" sz="13800" dirty="0">
                  <a:solidFill>
                    <a:srgbClr val="C00000"/>
                  </a:solidFill>
                  <a:effectLst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H" panose="00020600040101010101" pitchFamily="18" charset="-122"/>
                </a:rPr>
                <a:t>.</a:t>
              </a:r>
              <a:endParaRPr lang="zh-CN" altLang="en-US" sz="13800" dirty="0">
                <a:solidFill>
                  <a:srgbClr val="C0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H" panose="00020600040101010101" pitchFamily="18" charset="-122"/>
              </a:endParaRPr>
            </a:p>
          </p:txBody>
        </p:sp>
      </p:grpSp>
      <p:sp>
        <p:nvSpPr>
          <p:cNvPr id="50" name="圆角矩形 49"/>
          <p:cNvSpPr/>
          <p:nvPr/>
        </p:nvSpPr>
        <p:spPr>
          <a:xfrm>
            <a:off x="5324644" y="5405822"/>
            <a:ext cx="1480457" cy="322448"/>
          </a:xfrm>
          <a:prstGeom prst="roundRect">
            <a:avLst>
              <a:gd name="adj" fmla="val 50000"/>
            </a:avLst>
          </a:prstGeom>
          <a:solidFill>
            <a:srgbClr val="CC0000"/>
          </a:solidFill>
          <a:ln>
            <a:noFill/>
          </a:ln>
          <a:effectLst>
            <a:innerShdw dist="63500" dir="13500000">
              <a:prstClr val="black">
                <a:alpha val="1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/>
              <a:t>51PPT</a:t>
            </a:r>
            <a:r>
              <a:rPr lang="zh-CN" altLang="en-US" sz="1200" dirty="0"/>
              <a:t>模板网</a:t>
            </a:r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3821" y="2002792"/>
            <a:ext cx="648153" cy="112269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4317579"/>
            <a:ext cx="4613564" cy="2551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557553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41663" y="2888673"/>
            <a:ext cx="474687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仅供学习交流之用！</a:t>
            </a:r>
          </a:p>
        </p:txBody>
      </p:sp>
    </p:spTree>
    <p:extLst>
      <p:ext uri="{BB962C8B-B14F-4D97-AF65-F5344CB8AC3E}">
        <p14:creationId xmlns:p14="http://schemas.microsoft.com/office/powerpoint/2010/main" val="19449070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619"/>
          <a:stretch/>
        </p:blipFill>
        <p:spPr>
          <a:xfrm>
            <a:off x="0" y="0"/>
            <a:ext cx="12175787" cy="4963886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213" y="0"/>
            <a:ext cx="12159574" cy="6858000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07574"/>
            <a:ext cx="12192000" cy="1861312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5147055" y="421699"/>
            <a:ext cx="2090060" cy="3957555"/>
            <a:chOff x="5749501" y="1606975"/>
            <a:chExt cx="613113" cy="4252360"/>
          </a:xfrm>
        </p:grpSpPr>
        <p:sp>
          <p:nvSpPr>
            <p:cNvPr id="8" name="圆角矩形 7"/>
            <p:cNvSpPr/>
            <p:nvPr/>
          </p:nvSpPr>
          <p:spPr>
            <a:xfrm>
              <a:off x="5875090" y="1606975"/>
              <a:ext cx="327778" cy="3231725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CC0000">
                    <a:alpha val="32000"/>
                  </a:srgb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6021556" y="2077061"/>
              <a:ext cx="341058" cy="3231725"/>
            </a:xfrm>
            <a:prstGeom prst="roundRect">
              <a:avLst>
                <a:gd name="adj" fmla="val 0"/>
              </a:avLst>
            </a:prstGeom>
            <a:gradFill>
              <a:gsLst>
                <a:gs pos="22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CC0000">
                    <a:alpha val="21000"/>
                  </a:srgb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5749501" y="2627610"/>
              <a:ext cx="272055" cy="3231725"/>
            </a:xfrm>
            <a:prstGeom prst="roundRect">
              <a:avLst>
                <a:gd name="adj" fmla="val 0"/>
              </a:avLst>
            </a:prstGeom>
            <a:gradFill>
              <a:gsLst>
                <a:gs pos="54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CC0000">
                    <a:alpha val="19000"/>
                  </a:srgb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906747" y="2600362"/>
            <a:ext cx="6570676" cy="1152320"/>
            <a:chOff x="2205911" y="1849612"/>
            <a:chExt cx="3403600" cy="596900"/>
          </a:xfrm>
        </p:grpSpPr>
        <p:sp>
          <p:nvSpPr>
            <p:cNvPr id="7" name="圆角矩形 6"/>
            <p:cNvSpPr/>
            <p:nvPr/>
          </p:nvSpPr>
          <p:spPr>
            <a:xfrm>
              <a:off x="2205911" y="1849612"/>
              <a:ext cx="3403600" cy="596900"/>
            </a:xfrm>
            <a:prstGeom prst="roundRect">
              <a:avLst>
                <a:gd name="adj" fmla="val 50000"/>
              </a:avLst>
            </a:prstGeom>
            <a:solidFill>
              <a:srgbClr val="CC0000"/>
            </a:solidFill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2531318" y="1964720"/>
              <a:ext cx="2752786" cy="3666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单击此处添加标题文本</a:t>
              </a: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5490611" y="1096731"/>
            <a:ext cx="1402948" cy="15696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prstMaterial="matte">
              <a:contourClr>
                <a:schemeClr val="bg1"/>
              </a:contourClr>
            </a:sp3d>
          </a:bodyPr>
          <a:lstStyle/>
          <a:p>
            <a:r>
              <a:rPr lang="zh-CN" altLang="en-US" sz="9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江西拙楷" panose="02010600040101010101" pitchFamily="2" charset="-122"/>
                <a:ea typeface="江西拙楷" panose="02010600040101010101" pitchFamily="2" charset="-122"/>
                <a:cs typeface="阿里巴巴普惠体 H" panose="00020600040101010101" pitchFamily="18" charset="-122"/>
              </a:rPr>
              <a:t>壹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317579"/>
            <a:ext cx="4613564" cy="2551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40844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圆角矩形 32"/>
          <p:cNvSpPr/>
          <p:nvPr/>
        </p:nvSpPr>
        <p:spPr>
          <a:xfrm>
            <a:off x="6665947" y="1810267"/>
            <a:ext cx="3610167" cy="448075"/>
          </a:xfrm>
          <a:prstGeom prst="roundRect">
            <a:avLst>
              <a:gd name="adj" fmla="val 50000"/>
            </a:avLst>
          </a:prstGeom>
          <a:solidFill>
            <a:srgbClr val="CC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6849271" y="1849638"/>
            <a:ext cx="3426843" cy="922691"/>
            <a:chOff x="3190823" y="2271400"/>
            <a:chExt cx="3426843" cy="922691"/>
          </a:xfrm>
        </p:grpSpPr>
        <p:sp>
          <p:nvSpPr>
            <p:cNvPr id="17" name="文本框 16"/>
            <p:cNvSpPr txBox="1"/>
            <p:nvPr/>
          </p:nvSpPr>
          <p:spPr>
            <a:xfrm>
              <a:off x="3624780" y="2271400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190823" y="2750893"/>
              <a:ext cx="3426843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32" name="矩形 31"/>
          <p:cNvSpPr/>
          <p:nvPr/>
        </p:nvSpPr>
        <p:spPr>
          <a:xfrm>
            <a:off x="1153513" y="292253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CC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843"/>
          <a:stretch/>
        </p:blipFill>
        <p:spPr>
          <a:xfrm>
            <a:off x="574724" y="1632467"/>
            <a:ext cx="6479219" cy="3771620"/>
          </a:xfrm>
          <a:prstGeom prst="rect">
            <a:avLst/>
          </a:prstGeom>
        </p:spPr>
      </p:pic>
      <p:sp>
        <p:nvSpPr>
          <p:cNvPr id="34" name="iconfont-1187-868487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6849271" y="1881388"/>
            <a:ext cx="346140" cy="307780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圆角矩形 34"/>
          <p:cNvSpPr/>
          <p:nvPr/>
        </p:nvSpPr>
        <p:spPr>
          <a:xfrm>
            <a:off x="6665947" y="2991008"/>
            <a:ext cx="3610167" cy="448075"/>
          </a:xfrm>
          <a:prstGeom prst="roundRect">
            <a:avLst>
              <a:gd name="adj" fmla="val 50000"/>
            </a:avLst>
          </a:prstGeom>
          <a:solidFill>
            <a:srgbClr val="CC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6849271" y="3030379"/>
            <a:ext cx="3426843" cy="922691"/>
            <a:chOff x="3190823" y="2271400"/>
            <a:chExt cx="3426843" cy="922691"/>
          </a:xfrm>
        </p:grpSpPr>
        <p:sp>
          <p:nvSpPr>
            <p:cNvPr id="37" name="文本框 36"/>
            <p:cNvSpPr txBox="1"/>
            <p:nvPr/>
          </p:nvSpPr>
          <p:spPr>
            <a:xfrm>
              <a:off x="3624780" y="2271400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3190823" y="2750893"/>
              <a:ext cx="3426843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39" name="iconfont-1187-868487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6849271" y="3062129"/>
            <a:ext cx="346140" cy="307780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圆角矩形 39"/>
          <p:cNvSpPr/>
          <p:nvPr/>
        </p:nvSpPr>
        <p:spPr>
          <a:xfrm>
            <a:off x="6665947" y="4171749"/>
            <a:ext cx="3610167" cy="448075"/>
          </a:xfrm>
          <a:prstGeom prst="roundRect">
            <a:avLst>
              <a:gd name="adj" fmla="val 50000"/>
            </a:avLst>
          </a:prstGeom>
          <a:solidFill>
            <a:srgbClr val="CC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6849271" y="4211120"/>
            <a:ext cx="3426843" cy="922691"/>
            <a:chOff x="3190823" y="2271400"/>
            <a:chExt cx="3426843" cy="922691"/>
          </a:xfrm>
        </p:grpSpPr>
        <p:sp>
          <p:nvSpPr>
            <p:cNvPr id="42" name="文本框 41"/>
            <p:cNvSpPr txBox="1"/>
            <p:nvPr/>
          </p:nvSpPr>
          <p:spPr>
            <a:xfrm>
              <a:off x="3624780" y="2271400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3190823" y="2750893"/>
              <a:ext cx="3426843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44" name="iconfont-1187-868487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6849271" y="4242870"/>
            <a:ext cx="346140" cy="307780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2990007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46200" y="1488169"/>
            <a:ext cx="4292600" cy="4283074"/>
          </a:xfrm>
          <a:prstGeom prst="rect">
            <a:avLst/>
          </a:prstGeom>
          <a:blipFill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57800" y="1885043"/>
            <a:ext cx="5791200" cy="3489326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5"/>
          <p:cNvSpPr/>
          <p:nvPr/>
        </p:nvSpPr>
        <p:spPr>
          <a:xfrm>
            <a:off x="5974232" y="2590333"/>
            <a:ext cx="432010" cy="431359"/>
          </a:xfrm>
          <a:custGeom>
            <a:avLst/>
            <a:gdLst>
              <a:gd name="connsiteX0" fmla="*/ 506334 w 607638"/>
              <a:gd name="connsiteY0" fmla="*/ 455027 h 606722"/>
              <a:gd name="connsiteX1" fmla="*/ 506334 w 607638"/>
              <a:gd name="connsiteY1" fmla="*/ 505592 h 606722"/>
              <a:gd name="connsiteX2" fmla="*/ 531616 w 607638"/>
              <a:gd name="connsiteY2" fmla="*/ 505592 h 606722"/>
              <a:gd name="connsiteX3" fmla="*/ 556986 w 607638"/>
              <a:gd name="connsiteY3" fmla="*/ 480265 h 606722"/>
              <a:gd name="connsiteX4" fmla="*/ 531616 w 607638"/>
              <a:gd name="connsiteY4" fmla="*/ 455027 h 606722"/>
              <a:gd name="connsiteX5" fmla="*/ 430401 w 607638"/>
              <a:gd name="connsiteY5" fmla="*/ 353896 h 606722"/>
              <a:gd name="connsiteX6" fmla="*/ 405031 w 607638"/>
              <a:gd name="connsiteY6" fmla="*/ 379223 h 606722"/>
              <a:gd name="connsiteX7" fmla="*/ 430401 w 607638"/>
              <a:gd name="connsiteY7" fmla="*/ 404461 h 606722"/>
              <a:gd name="connsiteX8" fmla="*/ 455683 w 607638"/>
              <a:gd name="connsiteY8" fmla="*/ 404461 h 606722"/>
              <a:gd name="connsiteX9" fmla="*/ 455683 w 607638"/>
              <a:gd name="connsiteY9" fmla="*/ 353896 h 606722"/>
              <a:gd name="connsiteX10" fmla="*/ 480964 w 607638"/>
              <a:gd name="connsiteY10" fmla="*/ 252766 h 606722"/>
              <a:gd name="connsiteX11" fmla="*/ 506334 w 607638"/>
              <a:gd name="connsiteY11" fmla="*/ 278093 h 606722"/>
              <a:gd name="connsiteX12" fmla="*/ 506334 w 607638"/>
              <a:gd name="connsiteY12" fmla="*/ 303331 h 606722"/>
              <a:gd name="connsiteX13" fmla="*/ 556986 w 607638"/>
              <a:gd name="connsiteY13" fmla="*/ 303331 h 606722"/>
              <a:gd name="connsiteX14" fmla="*/ 582268 w 607638"/>
              <a:gd name="connsiteY14" fmla="*/ 328658 h 606722"/>
              <a:gd name="connsiteX15" fmla="*/ 556986 w 607638"/>
              <a:gd name="connsiteY15" fmla="*/ 353896 h 606722"/>
              <a:gd name="connsiteX16" fmla="*/ 506334 w 607638"/>
              <a:gd name="connsiteY16" fmla="*/ 353896 h 606722"/>
              <a:gd name="connsiteX17" fmla="*/ 506334 w 607638"/>
              <a:gd name="connsiteY17" fmla="*/ 404461 h 606722"/>
              <a:gd name="connsiteX18" fmla="*/ 531616 w 607638"/>
              <a:gd name="connsiteY18" fmla="*/ 404461 h 606722"/>
              <a:gd name="connsiteX19" fmla="*/ 607638 w 607638"/>
              <a:gd name="connsiteY19" fmla="*/ 480265 h 606722"/>
              <a:gd name="connsiteX20" fmla="*/ 531616 w 607638"/>
              <a:gd name="connsiteY20" fmla="*/ 556157 h 606722"/>
              <a:gd name="connsiteX21" fmla="*/ 506334 w 607638"/>
              <a:gd name="connsiteY21" fmla="*/ 556157 h 606722"/>
              <a:gd name="connsiteX22" fmla="*/ 506334 w 607638"/>
              <a:gd name="connsiteY22" fmla="*/ 581395 h 606722"/>
              <a:gd name="connsiteX23" fmla="*/ 480964 w 607638"/>
              <a:gd name="connsiteY23" fmla="*/ 606722 h 606722"/>
              <a:gd name="connsiteX24" fmla="*/ 455683 w 607638"/>
              <a:gd name="connsiteY24" fmla="*/ 581395 h 606722"/>
              <a:gd name="connsiteX25" fmla="*/ 455683 w 607638"/>
              <a:gd name="connsiteY25" fmla="*/ 556157 h 606722"/>
              <a:gd name="connsiteX26" fmla="*/ 405031 w 607638"/>
              <a:gd name="connsiteY26" fmla="*/ 556157 h 606722"/>
              <a:gd name="connsiteX27" fmla="*/ 379749 w 607638"/>
              <a:gd name="connsiteY27" fmla="*/ 530830 h 606722"/>
              <a:gd name="connsiteX28" fmla="*/ 405031 w 607638"/>
              <a:gd name="connsiteY28" fmla="*/ 505592 h 606722"/>
              <a:gd name="connsiteX29" fmla="*/ 455683 w 607638"/>
              <a:gd name="connsiteY29" fmla="*/ 505592 h 606722"/>
              <a:gd name="connsiteX30" fmla="*/ 455683 w 607638"/>
              <a:gd name="connsiteY30" fmla="*/ 455027 h 606722"/>
              <a:gd name="connsiteX31" fmla="*/ 430401 w 607638"/>
              <a:gd name="connsiteY31" fmla="*/ 455027 h 606722"/>
              <a:gd name="connsiteX32" fmla="*/ 354379 w 607638"/>
              <a:gd name="connsiteY32" fmla="*/ 379223 h 606722"/>
              <a:gd name="connsiteX33" fmla="*/ 430401 w 607638"/>
              <a:gd name="connsiteY33" fmla="*/ 303331 h 606722"/>
              <a:gd name="connsiteX34" fmla="*/ 455683 w 607638"/>
              <a:gd name="connsiteY34" fmla="*/ 303331 h 606722"/>
              <a:gd name="connsiteX35" fmla="*/ 455683 w 607638"/>
              <a:gd name="connsiteY35" fmla="*/ 278093 h 606722"/>
              <a:gd name="connsiteX36" fmla="*/ 480964 w 607638"/>
              <a:gd name="connsiteY36" fmla="*/ 252766 h 606722"/>
              <a:gd name="connsiteX37" fmla="*/ 303759 w 607638"/>
              <a:gd name="connsiteY37" fmla="*/ 151716 h 606722"/>
              <a:gd name="connsiteX38" fmla="*/ 329117 w 607638"/>
              <a:gd name="connsiteY38" fmla="*/ 176950 h 606722"/>
              <a:gd name="connsiteX39" fmla="*/ 329117 w 607638"/>
              <a:gd name="connsiteY39" fmla="*/ 303301 h 606722"/>
              <a:gd name="connsiteX40" fmla="*/ 303759 w 607638"/>
              <a:gd name="connsiteY40" fmla="*/ 328624 h 606722"/>
              <a:gd name="connsiteX41" fmla="*/ 227862 w 607638"/>
              <a:gd name="connsiteY41" fmla="*/ 328624 h 606722"/>
              <a:gd name="connsiteX42" fmla="*/ 202593 w 607638"/>
              <a:gd name="connsiteY42" fmla="*/ 303301 h 606722"/>
              <a:gd name="connsiteX43" fmla="*/ 227862 w 607638"/>
              <a:gd name="connsiteY43" fmla="*/ 278066 h 606722"/>
              <a:gd name="connsiteX44" fmla="*/ 278490 w 607638"/>
              <a:gd name="connsiteY44" fmla="*/ 278066 h 606722"/>
              <a:gd name="connsiteX45" fmla="*/ 278490 w 607638"/>
              <a:gd name="connsiteY45" fmla="*/ 176950 h 606722"/>
              <a:gd name="connsiteX46" fmla="*/ 303759 w 607638"/>
              <a:gd name="connsiteY46" fmla="*/ 151716 h 606722"/>
              <a:gd name="connsiteX47" fmla="*/ 303762 w 607638"/>
              <a:gd name="connsiteY47" fmla="*/ 0 h 606722"/>
              <a:gd name="connsiteX48" fmla="*/ 606634 w 607638"/>
              <a:gd name="connsiteY48" fmla="*/ 220667 h 606722"/>
              <a:gd name="connsiteX49" fmla="*/ 589190 w 607638"/>
              <a:gd name="connsiteY49" fmla="*/ 251860 h 606722"/>
              <a:gd name="connsiteX50" fmla="*/ 557950 w 607638"/>
              <a:gd name="connsiteY50" fmla="*/ 234353 h 606722"/>
              <a:gd name="connsiteX51" fmla="*/ 303762 w 607638"/>
              <a:gd name="connsiteY51" fmla="*/ 50568 h 606722"/>
              <a:gd name="connsiteX52" fmla="*/ 50642 w 607638"/>
              <a:gd name="connsiteY52" fmla="*/ 303317 h 606722"/>
              <a:gd name="connsiteX53" fmla="*/ 303762 w 607638"/>
              <a:gd name="connsiteY53" fmla="*/ 556154 h 606722"/>
              <a:gd name="connsiteX54" fmla="*/ 329127 w 607638"/>
              <a:gd name="connsiteY54" fmla="*/ 581394 h 606722"/>
              <a:gd name="connsiteX55" fmla="*/ 303762 w 607638"/>
              <a:gd name="connsiteY55" fmla="*/ 606722 h 606722"/>
              <a:gd name="connsiteX56" fmla="*/ 0 w 607638"/>
              <a:gd name="connsiteY56" fmla="*/ 303317 h 606722"/>
              <a:gd name="connsiteX57" fmla="*/ 303762 w 607638"/>
              <a:gd name="connsiteY5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7638" h="606722">
                <a:moveTo>
                  <a:pt x="506334" y="455027"/>
                </a:moveTo>
                <a:lnTo>
                  <a:pt x="506334" y="505592"/>
                </a:lnTo>
                <a:lnTo>
                  <a:pt x="531616" y="505592"/>
                </a:lnTo>
                <a:cubicBezTo>
                  <a:pt x="545592" y="505592"/>
                  <a:pt x="556986" y="494217"/>
                  <a:pt x="556986" y="480265"/>
                </a:cubicBezTo>
                <a:cubicBezTo>
                  <a:pt x="556986" y="466401"/>
                  <a:pt x="545592" y="455027"/>
                  <a:pt x="531616" y="455027"/>
                </a:cubicBezTo>
                <a:close/>
                <a:moveTo>
                  <a:pt x="430401" y="353896"/>
                </a:moveTo>
                <a:cubicBezTo>
                  <a:pt x="416425" y="353896"/>
                  <a:pt x="405031" y="365271"/>
                  <a:pt x="405031" y="379223"/>
                </a:cubicBezTo>
                <a:cubicBezTo>
                  <a:pt x="405031" y="393087"/>
                  <a:pt x="416425" y="404461"/>
                  <a:pt x="430401" y="404461"/>
                </a:cubicBezTo>
                <a:lnTo>
                  <a:pt x="455683" y="404461"/>
                </a:lnTo>
                <a:lnTo>
                  <a:pt x="455683" y="353896"/>
                </a:lnTo>
                <a:close/>
                <a:moveTo>
                  <a:pt x="480964" y="252766"/>
                </a:moveTo>
                <a:cubicBezTo>
                  <a:pt x="495029" y="252766"/>
                  <a:pt x="506334" y="264141"/>
                  <a:pt x="506334" y="278093"/>
                </a:cubicBezTo>
                <a:lnTo>
                  <a:pt x="506334" y="303331"/>
                </a:lnTo>
                <a:lnTo>
                  <a:pt x="556986" y="303331"/>
                </a:lnTo>
                <a:cubicBezTo>
                  <a:pt x="570962" y="303331"/>
                  <a:pt x="582268" y="314706"/>
                  <a:pt x="582268" y="328658"/>
                </a:cubicBezTo>
                <a:cubicBezTo>
                  <a:pt x="582268" y="342610"/>
                  <a:pt x="570962" y="353896"/>
                  <a:pt x="556986" y="353896"/>
                </a:cubicBezTo>
                <a:lnTo>
                  <a:pt x="506334" y="353896"/>
                </a:lnTo>
                <a:lnTo>
                  <a:pt x="506334" y="404461"/>
                </a:lnTo>
                <a:lnTo>
                  <a:pt x="531616" y="404461"/>
                </a:lnTo>
                <a:cubicBezTo>
                  <a:pt x="573544" y="404461"/>
                  <a:pt x="607638" y="438497"/>
                  <a:pt x="607638" y="480265"/>
                </a:cubicBezTo>
                <a:cubicBezTo>
                  <a:pt x="607638" y="522121"/>
                  <a:pt x="573544" y="556157"/>
                  <a:pt x="531616" y="556157"/>
                </a:cubicBezTo>
                <a:lnTo>
                  <a:pt x="506334" y="556157"/>
                </a:lnTo>
                <a:lnTo>
                  <a:pt x="506334" y="581395"/>
                </a:lnTo>
                <a:cubicBezTo>
                  <a:pt x="506334" y="595347"/>
                  <a:pt x="495029" y="606722"/>
                  <a:pt x="480964" y="606722"/>
                </a:cubicBezTo>
                <a:cubicBezTo>
                  <a:pt x="466988" y="606722"/>
                  <a:pt x="455683" y="595347"/>
                  <a:pt x="455683" y="581395"/>
                </a:cubicBezTo>
                <a:lnTo>
                  <a:pt x="455683" y="556157"/>
                </a:lnTo>
                <a:lnTo>
                  <a:pt x="405031" y="556157"/>
                </a:lnTo>
                <a:cubicBezTo>
                  <a:pt x="391055" y="556157"/>
                  <a:pt x="379749" y="544782"/>
                  <a:pt x="379749" y="530830"/>
                </a:cubicBezTo>
                <a:cubicBezTo>
                  <a:pt x="379749" y="516878"/>
                  <a:pt x="391055" y="505592"/>
                  <a:pt x="405031" y="505592"/>
                </a:cubicBezTo>
                <a:lnTo>
                  <a:pt x="455683" y="505592"/>
                </a:lnTo>
                <a:lnTo>
                  <a:pt x="455683" y="455027"/>
                </a:lnTo>
                <a:lnTo>
                  <a:pt x="430401" y="455027"/>
                </a:lnTo>
                <a:cubicBezTo>
                  <a:pt x="388473" y="455027"/>
                  <a:pt x="354379" y="420991"/>
                  <a:pt x="354379" y="379223"/>
                </a:cubicBezTo>
                <a:cubicBezTo>
                  <a:pt x="354379" y="337367"/>
                  <a:pt x="388473" y="303331"/>
                  <a:pt x="430401" y="303331"/>
                </a:cubicBezTo>
                <a:lnTo>
                  <a:pt x="455683" y="303331"/>
                </a:lnTo>
                <a:lnTo>
                  <a:pt x="455683" y="278093"/>
                </a:lnTo>
                <a:cubicBezTo>
                  <a:pt x="455683" y="264141"/>
                  <a:pt x="466988" y="252766"/>
                  <a:pt x="480964" y="252766"/>
                </a:cubicBezTo>
                <a:close/>
                <a:moveTo>
                  <a:pt x="303759" y="151716"/>
                </a:moveTo>
                <a:cubicBezTo>
                  <a:pt x="317817" y="151716"/>
                  <a:pt x="329117" y="163000"/>
                  <a:pt x="329117" y="176950"/>
                </a:cubicBezTo>
                <a:lnTo>
                  <a:pt x="329117" y="303301"/>
                </a:lnTo>
                <a:cubicBezTo>
                  <a:pt x="329117" y="317251"/>
                  <a:pt x="317817" y="328624"/>
                  <a:pt x="303759" y="328624"/>
                </a:cubicBezTo>
                <a:lnTo>
                  <a:pt x="227862" y="328624"/>
                </a:lnTo>
                <a:cubicBezTo>
                  <a:pt x="213893" y="328624"/>
                  <a:pt x="202593" y="317251"/>
                  <a:pt x="202593" y="303301"/>
                </a:cubicBezTo>
                <a:cubicBezTo>
                  <a:pt x="202593" y="289351"/>
                  <a:pt x="213893" y="278066"/>
                  <a:pt x="227862" y="278066"/>
                </a:cubicBezTo>
                <a:lnTo>
                  <a:pt x="278490" y="278066"/>
                </a:lnTo>
                <a:lnTo>
                  <a:pt x="278490" y="176950"/>
                </a:lnTo>
                <a:cubicBezTo>
                  <a:pt x="278490" y="163000"/>
                  <a:pt x="289790" y="151716"/>
                  <a:pt x="303759" y="151716"/>
                </a:cubicBezTo>
                <a:close/>
                <a:moveTo>
                  <a:pt x="303762" y="0"/>
                </a:moveTo>
                <a:cubicBezTo>
                  <a:pt x="443049" y="0"/>
                  <a:pt x="570410" y="92781"/>
                  <a:pt x="606634" y="220667"/>
                </a:cubicBezTo>
                <a:cubicBezTo>
                  <a:pt x="610461" y="234086"/>
                  <a:pt x="602629" y="248039"/>
                  <a:pt x="589190" y="251860"/>
                </a:cubicBezTo>
                <a:cubicBezTo>
                  <a:pt x="575839" y="255504"/>
                  <a:pt x="561688" y="247861"/>
                  <a:pt x="557950" y="234353"/>
                </a:cubicBezTo>
                <a:cubicBezTo>
                  <a:pt x="527779" y="127885"/>
                  <a:pt x="420888" y="50568"/>
                  <a:pt x="303762" y="50568"/>
                </a:cubicBezTo>
                <a:cubicBezTo>
                  <a:pt x="164208" y="50568"/>
                  <a:pt x="50642" y="163967"/>
                  <a:pt x="50642" y="303317"/>
                </a:cubicBezTo>
                <a:cubicBezTo>
                  <a:pt x="50642" y="442755"/>
                  <a:pt x="164208" y="556154"/>
                  <a:pt x="303762" y="556154"/>
                </a:cubicBezTo>
                <a:cubicBezTo>
                  <a:pt x="317824" y="556154"/>
                  <a:pt x="329127" y="567441"/>
                  <a:pt x="329127" y="581394"/>
                </a:cubicBezTo>
                <a:cubicBezTo>
                  <a:pt x="329127" y="595347"/>
                  <a:pt x="317824" y="606722"/>
                  <a:pt x="303762" y="606722"/>
                </a:cubicBezTo>
                <a:cubicBezTo>
                  <a:pt x="136261" y="606722"/>
                  <a:pt x="0" y="470661"/>
                  <a:pt x="0" y="303317"/>
                </a:cubicBezTo>
                <a:cubicBezTo>
                  <a:pt x="0" y="136061"/>
                  <a:pt x="136261" y="0"/>
                  <a:pt x="3037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椭圆 6"/>
          <p:cNvSpPr/>
          <p:nvPr/>
        </p:nvSpPr>
        <p:spPr>
          <a:xfrm>
            <a:off x="5974232" y="3936950"/>
            <a:ext cx="432010" cy="419004"/>
          </a:xfrm>
          <a:custGeom>
            <a:avLst/>
            <a:gdLst>
              <a:gd name="connsiteX0" fmla="*/ 35700 w 578738"/>
              <a:gd name="connsiteY0" fmla="*/ 243554 h 561315"/>
              <a:gd name="connsiteX1" fmla="*/ 30383 w 578738"/>
              <a:gd name="connsiteY1" fmla="*/ 254930 h 561315"/>
              <a:gd name="connsiteX2" fmla="*/ 30383 w 578738"/>
              <a:gd name="connsiteY2" fmla="*/ 519604 h 561315"/>
              <a:gd name="connsiteX3" fmla="*/ 35700 w 578738"/>
              <a:gd name="connsiteY3" fmla="*/ 530980 h 561315"/>
              <a:gd name="connsiteX4" fmla="*/ 132926 w 578738"/>
              <a:gd name="connsiteY4" fmla="*/ 530980 h 561315"/>
              <a:gd name="connsiteX5" fmla="*/ 138243 w 578738"/>
              <a:gd name="connsiteY5" fmla="*/ 519604 h 561315"/>
              <a:gd name="connsiteX6" fmla="*/ 138243 w 578738"/>
              <a:gd name="connsiteY6" fmla="*/ 254930 h 561315"/>
              <a:gd name="connsiteX7" fmla="*/ 132926 w 578738"/>
              <a:gd name="connsiteY7" fmla="*/ 243554 h 561315"/>
              <a:gd name="connsiteX8" fmla="*/ 35700 w 578738"/>
              <a:gd name="connsiteY8" fmla="*/ 213219 h 561315"/>
              <a:gd name="connsiteX9" fmla="*/ 132926 w 578738"/>
              <a:gd name="connsiteY9" fmla="*/ 213219 h 561315"/>
              <a:gd name="connsiteX10" fmla="*/ 168626 w 578738"/>
              <a:gd name="connsiteY10" fmla="*/ 254930 h 561315"/>
              <a:gd name="connsiteX11" fmla="*/ 168626 w 578738"/>
              <a:gd name="connsiteY11" fmla="*/ 519604 h 561315"/>
              <a:gd name="connsiteX12" fmla="*/ 132926 w 578738"/>
              <a:gd name="connsiteY12" fmla="*/ 561315 h 561315"/>
              <a:gd name="connsiteX13" fmla="*/ 35700 w 578738"/>
              <a:gd name="connsiteY13" fmla="*/ 561315 h 561315"/>
              <a:gd name="connsiteX14" fmla="*/ 0 w 578738"/>
              <a:gd name="connsiteY14" fmla="*/ 519604 h 561315"/>
              <a:gd name="connsiteX15" fmla="*/ 0 w 578738"/>
              <a:gd name="connsiteY15" fmla="*/ 254930 h 561315"/>
              <a:gd name="connsiteX16" fmla="*/ 35700 w 578738"/>
              <a:gd name="connsiteY16" fmla="*/ 213219 h 561315"/>
              <a:gd name="connsiteX17" fmla="*/ 321281 w 578738"/>
              <a:gd name="connsiteY17" fmla="*/ 30341 h 561315"/>
              <a:gd name="connsiteX18" fmla="*/ 296219 w 578738"/>
              <a:gd name="connsiteY18" fmla="*/ 55373 h 561315"/>
              <a:gd name="connsiteX19" fmla="*/ 296979 w 578738"/>
              <a:gd name="connsiteY19" fmla="*/ 60683 h 561315"/>
              <a:gd name="connsiteX20" fmla="*/ 296979 w 578738"/>
              <a:gd name="connsiteY20" fmla="*/ 65992 h 561315"/>
              <a:gd name="connsiteX21" fmla="*/ 268119 w 578738"/>
              <a:gd name="connsiteY21" fmla="*/ 212389 h 561315"/>
              <a:gd name="connsiteX22" fmla="*/ 263563 w 578738"/>
              <a:gd name="connsiteY22" fmla="*/ 221492 h 561315"/>
              <a:gd name="connsiteX23" fmla="*/ 262044 w 578738"/>
              <a:gd name="connsiteY23" fmla="*/ 223009 h 561315"/>
              <a:gd name="connsiteX24" fmla="*/ 232425 w 578738"/>
              <a:gd name="connsiteY24" fmla="*/ 240455 h 561315"/>
              <a:gd name="connsiteX25" fmla="*/ 230146 w 578738"/>
              <a:gd name="connsiteY25" fmla="*/ 240455 h 561315"/>
              <a:gd name="connsiteX26" fmla="*/ 225590 w 578738"/>
              <a:gd name="connsiteY26" fmla="*/ 240455 h 561315"/>
              <a:gd name="connsiteX27" fmla="*/ 224071 w 578738"/>
              <a:gd name="connsiteY27" fmla="*/ 241214 h 561315"/>
              <a:gd name="connsiteX28" fmla="*/ 211919 w 578738"/>
              <a:gd name="connsiteY28" fmla="*/ 253350 h 561315"/>
              <a:gd name="connsiteX29" fmla="*/ 211919 w 578738"/>
              <a:gd name="connsiteY29" fmla="*/ 518079 h 561315"/>
              <a:gd name="connsiteX30" fmla="*/ 224830 w 578738"/>
              <a:gd name="connsiteY30" fmla="*/ 530974 h 561315"/>
              <a:gd name="connsiteX31" fmla="*/ 521019 w 578738"/>
              <a:gd name="connsiteY31" fmla="*/ 530974 h 561315"/>
              <a:gd name="connsiteX32" fmla="*/ 522538 w 578738"/>
              <a:gd name="connsiteY32" fmla="*/ 530215 h 561315"/>
              <a:gd name="connsiteX33" fmla="*/ 546081 w 578738"/>
              <a:gd name="connsiteY33" fmla="*/ 505942 h 561315"/>
              <a:gd name="connsiteX34" fmla="*/ 522538 w 578738"/>
              <a:gd name="connsiteY34" fmla="*/ 480910 h 561315"/>
              <a:gd name="connsiteX35" fmla="*/ 508108 w 578738"/>
              <a:gd name="connsiteY35" fmla="*/ 465740 h 561315"/>
              <a:gd name="connsiteX36" fmla="*/ 523298 w 578738"/>
              <a:gd name="connsiteY36" fmla="*/ 450569 h 561315"/>
              <a:gd name="connsiteX37" fmla="*/ 548360 w 578738"/>
              <a:gd name="connsiteY37" fmla="*/ 425537 h 561315"/>
              <a:gd name="connsiteX38" fmla="*/ 523298 w 578738"/>
              <a:gd name="connsiteY38" fmla="*/ 401264 h 561315"/>
              <a:gd name="connsiteX39" fmla="*/ 508108 w 578738"/>
              <a:gd name="connsiteY39" fmla="*/ 386094 h 561315"/>
              <a:gd name="connsiteX40" fmla="*/ 523298 w 578738"/>
              <a:gd name="connsiteY40" fmla="*/ 370923 h 561315"/>
              <a:gd name="connsiteX41" fmla="*/ 548360 w 578738"/>
              <a:gd name="connsiteY41" fmla="*/ 345891 h 561315"/>
              <a:gd name="connsiteX42" fmla="*/ 523298 w 578738"/>
              <a:gd name="connsiteY42" fmla="*/ 320860 h 561315"/>
              <a:gd name="connsiteX43" fmla="*/ 508108 w 578738"/>
              <a:gd name="connsiteY43" fmla="*/ 305689 h 561315"/>
              <a:gd name="connsiteX44" fmla="*/ 523298 w 578738"/>
              <a:gd name="connsiteY44" fmla="*/ 290518 h 561315"/>
              <a:gd name="connsiteX45" fmla="*/ 548360 w 578738"/>
              <a:gd name="connsiteY45" fmla="*/ 265487 h 561315"/>
              <a:gd name="connsiteX46" fmla="*/ 523298 w 578738"/>
              <a:gd name="connsiteY46" fmla="*/ 240455 h 561315"/>
              <a:gd name="connsiteX47" fmla="*/ 373684 w 578738"/>
              <a:gd name="connsiteY47" fmla="*/ 240455 h 561315"/>
              <a:gd name="connsiteX48" fmla="*/ 361533 w 578738"/>
              <a:gd name="connsiteY48" fmla="*/ 234387 h 561315"/>
              <a:gd name="connsiteX49" fmla="*/ 360014 w 578738"/>
              <a:gd name="connsiteY49" fmla="*/ 219975 h 561315"/>
              <a:gd name="connsiteX50" fmla="*/ 343306 w 578738"/>
              <a:gd name="connsiteY50" fmla="*/ 42478 h 561315"/>
              <a:gd name="connsiteX51" fmla="*/ 341787 w 578738"/>
              <a:gd name="connsiteY51" fmla="*/ 40961 h 561315"/>
              <a:gd name="connsiteX52" fmla="*/ 321281 w 578738"/>
              <a:gd name="connsiteY52" fmla="*/ 30341 h 561315"/>
              <a:gd name="connsiteX53" fmla="*/ 321281 w 578738"/>
              <a:gd name="connsiteY53" fmla="*/ 0 h 561315"/>
              <a:gd name="connsiteX54" fmla="*/ 365330 w 578738"/>
              <a:gd name="connsiteY54" fmla="*/ 21997 h 561315"/>
              <a:gd name="connsiteX55" fmla="*/ 395708 w 578738"/>
              <a:gd name="connsiteY55" fmla="*/ 210114 h 561315"/>
              <a:gd name="connsiteX56" fmla="*/ 523298 w 578738"/>
              <a:gd name="connsiteY56" fmla="*/ 210114 h 561315"/>
              <a:gd name="connsiteX57" fmla="*/ 562789 w 578738"/>
              <a:gd name="connsiteY57" fmla="*/ 226802 h 561315"/>
              <a:gd name="connsiteX58" fmla="*/ 578738 w 578738"/>
              <a:gd name="connsiteY58" fmla="*/ 265487 h 561315"/>
              <a:gd name="connsiteX59" fmla="*/ 561270 w 578738"/>
              <a:gd name="connsiteY59" fmla="*/ 305689 h 561315"/>
              <a:gd name="connsiteX60" fmla="*/ 578738 w 578738"/>
              <a:gd name="connsiteY60" fmla="*/ 345891 h 561315"/>
              <a:gd name="connsiteX61" fmla="*/ 561270 w 578738"/>
              <a:gd name="connsiteY61" fmla="*/ 386094 h 561315"/>
              <a:gd name="connsiteX62" fmla="*/ 578738 w 578738"/>
              <a:gd name="connsiteY62" fmla="*/ 425537 h 561315"/>
              <a:gd name="connsiteX63" fmla="*/ 560511 w 578738"/>
              <a:gd name="connsiteY63" fmla="*/ 466498 h 561315"/>
              <a:gd name="connsiteX64" fmla="*/ 576460 w 578738"/>
              <a:gd name="connsiteY64" fmla="*/ 505942 h 561315"/>
              <a:gd name="connsiteX65" fmla="*/ 527095 w 578738"/>
              <a:gd name="connsiteY65" fmla="*/ 560556 h 561315"/>
              <a:gd name="connsiteX66" fmla="*/ 523298 w 578738"/>
              <a:gd name="connsiteY66" fmla="*/ 561315 h 561315"/>
              <a:gd name="connsiteX67" fmla="*/ 224830 w 578738"/>
              <a:gd name="connsiteY67" fmla="*/ 561315 h 561315"/>
              <a:gd name="connsiteX68" fmla="*/ 181541 w 578738"/>
              <a:gd name="connsiteY68" fmla="*/ 518079 h 561315"/>
              <a:gd name="connsiteX69" fmla="*/ 181541 w 578738"/>
              <a:gd name="connsiteY69" fmla="*/ 253350 h 561315"/>
              <a:gd name="connsiteX70" fmla="*/ 222552 w 578738"/>
              <a:gd name="connsiteY70" fmla="*/ 210872 h 561315"/>
              <a:gd name="connsiteX71" fmla="*/ 224830 w 578738"/>
              <a:gd name="connsiteY71" fmla="*/ 210114 h 561315"/>
              <a:gd name="connsiteX72" fmla="*/ 229387 w 578738"/>
              <a:gd name="connsiteY72" fmla="*/ 210114 h 561315"/>
              <a:gd name="connsiteX73" fmla="*/ 237741 w 578738"/>
              <a:gd name="connsiteY73" fmla="*/ 205563 h 561315"/>
              <a:gd name="connsiteX74" fmla="*/ 240779 w 578738"/>
              <a:gd name="connsiteY74" fmla="*/ 198736 h 561315"/>
              <a:gd name="connsiteX75" fmla="*/ 266600 w 578738"/>
              <a:gd name="connsiteY75" fmla="*/ 66751 h 561315"/>
              <a:gd name="connsiteX76" fmla="*/ 266600 w 578738"/>
              <a:gd name="connsiteY76" fmla="*/ 60683 h 561315"/>
              <a:gd name="connsiteX77" fmla="*/ 265841 w 578738"/>
              <a:gd name="connsiteY77" fmla="*/ 55373 h 561315"/>
              <a:gd name="connsiteX78" fmla="*/ 321281 w 578738"/>
              <a:gd name="connsiteY78" fmla="*/ 0 h 561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578738" h="561315">
                <a:moveTo>
                  <a:pt x="35700" y="243554"/>
                </a:moveTo>
                <a:cubicBezTo>
                  <a:pt x="34181" y="243554"/>
                  <a:pt x="30383" y="248104"/>
                  <a:pt x="30383" y="254930"/>
                </a:cubicBezTo>
                <a:lnTo>
                  <a:pt x="30383" y="519604"/>
                </a:lnTo>
                <a:cubicBezTo>
                  <a:pt x="30383" y="526430"/>
                  <a:pt x="34181" y="530980"/>
                  <a:pt x="35700" y="530980"/>
                </a:cubicBezTo>
                <a:lnTo>
                  <a:pt x="132926" y="530980"/>
                </a:lnTo>
                <a:cubicBezTo>
                  <a:pt x="134445" y="530980"/>
                  <a:pt x="138243" y="526430"/>
                  <a:pt x="138243" y="519604"/>
                </a:cubicBezTo>
                <a:lnTo>
                  <a:pt x="138243" y="254930"/>
                </a:lnTo>
                <a:cubicBezTo>
                  <a:pt x="138243" y="248104"/>
                  <a:pt x="134445" y="243554"/>
                  <a:pt x="132926" y="243554"/>
                </a:cubicBezTo>
                <a:close/>
                <a:moveTo>
                  <a:pt x="35700" y="213219"/>
                </a:moveTo>
                <a:lnTo>
                  <a:pt x="132926" y="213219"/>
                </a:lnTo>
                <a:cubicBezTo>
                  <a:pt x="152675" y="213219"/>
                  <a:pt x="168626" y="231420"/>
                  <a:pt x="168626" y="254930"/>
                </a:cubicBezTo>
                <a:lnTo>
                  <a:pt x="168626" y="519604"/>
                </a:lnTo>
                <a:cubicBezTo>
                  <a:pt x="168626" y="542356"/>
                  <a:pt x="152675" y="561315"/>
                  <a:pt x="132926" y="561315"/>
                </a:cubicBezTo>
                <a:lnTo>
                  <a:pt x="35700" y="561315"/>
                </a:lnTo>
                <a:cubicBezTo>
                  <a:pt x="15951" y="561315"/>
                  <a:pt x="0" y="542356"/>
                  <a:pt x="0" y="519604"/>
                </a:cubicBezTo>
                <a:lnTo>
                  <a:pt x="0" y="254930"/>
                </a:lnTo>
                <a:cubicBezTo>
                  <a:pt x="0" y="231420"/>
                  <a:pt x="15951" y="213219"/>
                  <a:pt x="35700" y="213219"/>
                </a:cubicBezTo>
                <a:close/>
                <a:moveTo>
                  <a:pt x="321281" y="30341"/>
                </a:moveTo>
                <a:cubicBezTo>
                  <a:pt x="307611" y="30341"/>
                  <a:pt x="296219" y="41719"/>
                  <a:pt x="296219" y="55373"/>
                </a:cubicBezTo>
                <a:cubicBezTo>
                  <a:pt x="296219" y="56890"/>
                  <a:pt x="296979" y="59166"/>
                  <a:pt x="296979" y="60683"/>
                </a:cubicBezTo>
                <a:cubicBezTo>
                  <a:pt x="297738" y="62200"/>
                  <a:pt x="297738" y="64475"/>
                  <a:pt x="296979" y="65992"/>
                </a:cubicBezTo>
                <a:cubicBezTo>
                  <a:pt x="306852" y="119090"/>
                  <a:pt x="287106" y="174463"/>
                  <a:pt x="268119" y="212389"/>
                </a:cubicBezTo>
                <a:cubicBezTo>
                  <a:pt x="266600" y="215424"/>
                  <a:pt x="265081" y="218458"/>
                  <a:pt x="263563" y="221492"/>
                </a:cubicBezTo>
                <a:cubicBezTo>
                  <a:pt x="263563" y="221492"/>
                  <a:pt x="262803" y="222250"/>
                  <a:pt x="262044" y="223009"/>
                </a:cubicBezTo>
                <a:cubicBezTo>
                  <a:pt x="255209" y="232870"/>
                  <a:pt x="244576" y="238938"/>
                  <a:pt x="232425" y="240455"/>
                </a:cubicBezTo>
                <a:cubicBezTo>
                  <a:pt x="231665" y="240455"/>
                  <a:pt x="230906" y="240455"/>
                  <a:pt x="230146" y="240455"/>
                </a:cubicBezTo>
                <a:lnTo>
                  <a:pt x="225590" y="240455"/>
                </a:lnTo>
                <a:cubicBezTo>
                  <a:pt x="225590" y="241214"/>
                  <a:pt x="224830" y="241214"/>
                  <a:pt x="224071" y="241214"/>
                </a:cubicBezTo>
                <a:cubicBezTo>
                  <a:pt x="217236" y="241214"/>
                  <a:pt x="211919" y="246524"/>
                  <a:pt x="211919" y="253350"/>
                </a:cubicBezTo>
                <a:lnTo>
                  <a:pt x="211919" y="518079"/>
                </a:lnTo>
                <a:cubicBezTo>
                  <a:pt x="211919" y="524905"/>
                  <a:pt x="217995" y="530974"/>
                  <a:pt x="224830" y="530974"/>
                </a:cubicBezTo>
                <a:lnTo>
                  <a:pt x="521019" y="530974"/>
                </a:lnTo>
                <a:cubicBezTo>
                  <a:pt x="521779" y="530974"/>
                  <a:pt x="521779" y="530215"/>
                  <a:pt x="522538" y="530215"/>
                </a:cubicBezTo>
                <a:cubicBezTo>
                  <a:pt x="536208" y="530215"/>
                  <a:pt x="546081" y="518837"/>
                  <a:pt x="546081" y="505942"/>
                </a:cubicBezTo>
                <a:cubicBezTo>
                  <a:pt x="546081" y="493047"/>
                  <a:pt x="536208" y="481669"/>
                  <a:pt x="522538" y="480910"/>
                </a:cubicBezTo>
                <a:cubicBezTo>
                  <a:pt x="514943" y="480910"/>
                  <a:pt x="508108" y="474084"/>
                  <a:pt x="508108" y="465740"/>
                </a:cubicBezTo>
                <a:cubicBezTo>
                  <a:pt x="508108" y="457396"/>
                  <a:pt x="514943" y="450569"/>
                  <a:pt x="523298" y="450569"/>
                </a:cubicBezTo>
                <a:cubicBezTo>
                  <a:pt x="536968" y="450569"/>
                  <a:pt x="548360" y="439191"/>
                  <a:pt x="548360" y="425537"/>
                </a:cubicBezTo>
                <a:cubicBezTo>
                  <a:pt x="548360" y="411884"/>
                  <a:pt x="536968" y="401264"/>
                  <a:pt x="523298" y="401264"/>
                </a:cubicBezTo>
                <a:cubicBezTo>
                  <a:pt x="514943" y="401264"/>
                  <a:pt x="508108" y="394438"/>
                  <a:pt x="508108" y="386094"/>
                </a:cubicBezTo>
                <a:cubicBezTo>
                  <a:pt x="508108" y="377750"/>
                  <a:pt x="514943" y="370923"/>
                  <a:pt x="523298" y="370923"/>
                </a:cubicBezTo>
                <a:cubicBezTo>
                  <a:pt x="536968" y="370923"/>
                  <a:pt x="548360" y="359545"/>
                  <a:pt x="548360" y="345891"/>
                </a:cubicBezTo>
                <a:cubicBezTo>
                  <a:pt x="548360" y="332238"/>
                  <a:pt x="536968" y="320860"/>
                  <a:pt x="523298" y="320860"/>
                </a:cubicBezTo>
                <a:cubicBezTo>
                  <a:pt x="514943" y="320860"/>
                  <a:pt x="508108" y="314033"/>
                  <a:pt x="508108" y="305689"/>
                </a:cubicBezTo>
                <a:cubicBezTo>
                  <a:pt x="508108" y="297345"/>
                  <a:pt x="514943" y="290518"/>
                  <a:pt x="523298" y="290518"/>
                </a:cubicBezTo>
                <a:cubicBezTo>
                  <a:pt x="536968" y="290518"/>
                  <a:pt x="548360" y="279140"/>
                  <a:pt x="548360" y="265487"/>
                </a:cubicBezTo>
                <a:cubicBezTo>
                  <a:pt x="548360" y="251833"/>
                  <a:pt x="536968" y="240455"/>
                  <a:pt x="523298" y="240455"/>
                </a:cubicBezTo>
                <a:lnTo>
                  <a:pt x="373684" y="240455"/>
                </a:lnTo>
                <a:cubicBezTo>
                  <a:pt x="369127" y="240455"/>
                  <a:pt x="363811" y="238180"/>
                  <a:pt x="361533" y="234387"/>
                </a:cubicBezTo>
                <a:cubicBezTo>
                  <a:pt x="358495" y="229836"/>
                  <a:pt x="357735" y="224526"/>
                  <a:pt x="360014" y="219975"/>
                </a:cubicBezTo>
                <a:cubicBezTo>
                  <a:pt x="401784" y="120607"/>
                  <a:pt x="349381" y="50822"/>
                  <a:pt x="343306" y="42478"/>
                </a:cubicBezTo>
                <a:cubicBezTo>
                  <a:pt x="342546" y="42478"/>
                  <a:pt x="341787" y="41719"/>
                  <a:pt x="341787" y="40961"/>
                </a:cubicBezTo>
                <a:cubicBezTo>
                  <a:pt x="336471" y="34134"/>
                  <a:pt x="329635" y="30341"/>
                  <a:pt x="321281" y="30341"/>
                </a:cubicBezTo>
                <a:close/>
                <a:moveTo>
                  <a:pt x="321281" y="0"/>
                </a:moveTo>
                <a:cubicBezTo>
                  <a:pt x="338749" y="0"/>
                  <a:pt x="354698" y="8344"/>
                  <a:pt x="365330" y="21997"/>
                </a:cubicBezTo>
                <a:cubicBezTo>
                  <a:pt x="368368" y="25032"/>
                  <a:pt x="431403" y="99368"/>
                  <a:pt x="395708" y="210114"/>
                </a:cubicBezTo>
                <a:lnTo>
                  <a:pt x="523298" y="210114"/>
                </a:lnTo>
                <a:cubicBezTo>
                  <a:pt x="538487" y="210114"/>
                  <a:pt x="552157" y="216182"/>
                  <a:pt x="562789" y="226802"/>
                </a:cubicBezTo>
                <a:cubicBezTo>
                  <a:pt x="572662" y="237421"/>
                  <a:pt x="578738" y="251075"/>
                  <a:pt x="578738" y="265487"/>
                </a:cubicBezTo>
                <a:cubicBezTo>
                  <a:pt x="578738" y="281416"/>
                  <a:pt x="571903" y="295828"/>
                  <a:pt x="561270" y="305689"/>
                </a:cubicBezTo>
                <a:cubicBezTo>
                  <a:pt x="571903" y="315550"/>
                  <a:pt x="578738" y="329962"/>
                  <a:pt x="578738" y="345891"/>
                </a:cubicBezTo>
                <a:cubicBezTo>
                  <a:pt x="578738" y="361821"/>
                  <a:pt x="571903" y="375474"/>
                  <a:pt x="561270" y="386094"/>
                </a:cubicBezTo>
                <a:cubicBezTo>
                  <a:pt x="571903" y="395955"/>
                  <a:pt x="578738" y="410367"/>
                  <a:pt x="578738" y="425537"/>
                </a:cubicBezTo>
                <a:cubicBezTo>
                  <a:pt x="578738" y="442225"/>
                  <a:pt x="571903" y="456637"/>
                  <a:pt x="560511" y="466498"/>
                </a:cubicBezTo>
                <a:cubicBezTo>
                  <a:pt x="570384" y="477118"/>
                  <a:pt x="576460" y="490771"/>
                  <a:pt x="576460" y="505942"/>
                </a:cubicBezTo>
                <a:cubicBezTo>
                  <a:pt x="576460" y="534008"/>
                  <a:pt x="555195" y="557522"/>
                  <a:pt x="527095" y="560556"/>
                </a:cubicBezTo>
                <a:cubicBezTo>
                  <a:pt x="525576" y="560556"/>
                  <a:pt x="524816" y="561315"/>
                  <a:pt x="523298" y="561315"/>
                </a:cubicBezTo>
                <a:lnTo>
                  <a:pt x="224830" y="561315"/>
                </a:lnTo>
                <a:cubicBezTo>
                  <a:pt x="201287" y="561315"/>
                  <a:pt x="181541" y="541593"/>
                  <a:pt x="181541" y="518079"/>
                </a:cubicBezTo>
                <a:lnTo>
                  <a:pt x="181541" y="253350"/>
                </a:lnTo>
                <a:cubicBezTo>
                  <a:pt x="181541" y="230594"/>
                  <a:pt x="199768" y="211631"/>
                  <a:pt x="222552" y="210872"/>
                </a:cubicBezTo>
                <a:cubicBezTo>
                  <a:pt x="223311" y="210872"/>
                  <a:pt x="224071" y="210114"/>
                  <a:pt x="224830" y="210114"/>
                </a:cubicBezTo>
                <a:lnTo>
                  <a:pt x="229387" y="210114"/>
                </a:lnTo>
                <a:cubicBezTo>
                  <a:pt x="232425" y="210114"/>
                  <a:pt x="235463" y="208597"/>
                  <a:pt x="237741" y="205563"/>
                </a:cubicBezTo>
                <a:cubicBezTo>
                  <a:pt x="238500" y="203287"/>
                  <a:pt x="240019" y="201011"/>
                  <a:pt x="240779" y="198736"/>
                </a:cubicBezTo>
                <a:cubicBezTo>
                  <a:pt x="255209" y="170670"/>
                  <a:pt x="277233" y="115297"/>
                  <a:pt x="266600" y="66751"/>
                </a:cubicBezTo>
                <a:cubicBezTo>
                  <a:pt x="265841" y="65234"/>
                  <a:pt x="265841" y="62958"/>
                  <a:pt x="266600" y="60683"/>
                </a:cubicBezTo>
                <a:cubicBezTo>
                  <a:pt x="265841" y="59166"/>
                  <a:pt x="265841" y="56890"/>
                  <a:pt x="265841" y="55373"/>
                </a:cubicBezTo>
                <a:cubicBezTo>
                  <a:pt x="265841" y="25032"/>
                  <a:pt x="290903" y="0"/>
                  <a:pt x="3212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597746" y="2548267"/>
            <a:ext cx="3845282" cy="781752"/>
            <a:chOff x="3624779" y="2412339"/>
            <a:chExt cx="3845282" cy="781752"/>
          </a:xfrm>
        </p:grpSpPr>
        <p:sp>
          <p:nvSpPr>
            <p:cNvPr id="7" name="文本框 6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624779" y="2750893"/>
              <a:ext cx="384528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597746" y="3887540"/>
            <a:ext cx="3845282" cy="781752"/>
            <a:chOff x="3624779" y="2412339"/>
            <a:chExt cx="3845282" cy="781752"/>
          </a:xfrm>
        </p:grpSpPr>
        <p:sp>
          <p:nvSpPr>
            <p:cNvPr id="10" name="文本框 9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624779" y="2750893"/>
              <a:ext cx="384528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29" name="矩形 28"/>
          <p:cNvSpPr/>
          <p:nvPr/>
        </p:nvSpPr>
        <p:spPr>
          <a:xfrm>
            <a:off x="1153513" y="292253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CC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965371309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ïSḷîde">
            <a:extLst>
              <a:ext uri="{FF2B5EF4-FFF2-40B4-BE49-F238E27FC236}">
                <a16:creationId xmlns:a16="http://schemas.microsoft.com/office/drawing/2014/main" id="{64AA729F-7357-409B-A75E-007C266E318C}"/>
              </a:ext>
            </a:extLst>
          </p:cNvPr>
          <p:cNvSpPr/>
          <p:nvPr/>
        </p:nvSpPr>
        <p:spPr bwMode="auto">
          <a:xfrm>
            <a:off x="3991341" y="3312424"/>
            <a:ext cx="766464" cy="2593042"/>
          </a:xfrm>
          <a:custGeom>
            <a:avLst/>
            <a:gdLst>
              <a:gd name="T0" fmla="*/ 83 w 154"/>
              <a:gd name="T1" fmla="*/ 0 h 521"/>
              <a:gd name="T2" fmla="*/ 71 w 154"/>
              <a:gd name="T3" fmla="*/ 0 h 521"/>
              <a:gd name="T4" fmla="*/ 71 w 154"/>
              <a:gd name="T5" fmla="*/ 74 h 521"/>
              <a:gd name="T6" fmla="*/ 0 w 154"/>
              <a:gd name="T7" fmla="*/ 74 h 521"/>
              <a:gd name="T8" fmla="*/ 0 w 154"/>
              <a:gd name="T9" fmla="*/ 521 h 521"/>
              <a:gd name="T10" fmla="*/ 154 w 154"/>
              <a:gd name="T11" fmla="*/ 521 h 521"/>
              <a:gd name="T12" fmla="*/ 107 w 154"/>
              <a:gd name="T13" fmla="*/ 521 h 521"/>
              <a:gd name="T14" fmla="*/ 107 w 154"/>
              <a:gd name="T15" fmla="*/ 232 h 521"/>
              <a:gd name="T16" fmla="*/ 147 w 154"/>
              <a:gd name="T17" fmla="*/ 232 h 521"/>
              <a:gd name="T18" fmla="*/ 147 w 154"/>
              <a:gd name="T19" fmla="*/ 204 h 521"/>
              <a:gd name="T20" fmla="*/ 154 w 154"/>
              <a:gd name="T21" fmla="*/ 204 h 521"/>
              <a:gd name="T22" fmla="*/ 154 w 154"/>
              <a:gd name="T23" fmla="*/ 74 h 521"/>
              <a:gd name="T24" fmla="*/ 83 w 154"/>
              <a:gd name="T25" fmla="*/ 74 h 521"/>
              <a:gd name="T26" fmla="*/ 83 w 154"/>
              <a:gd name="T27" fmla="*/ 0 h 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4" h="521">
                <a:moveTo>
                  <a:pt x="83" y="0"/>
                </a:moveTo>
                <a:lnTo>
                  <a:pt x="71" y="0"/>
                </a:lnTo>
                <a:lnTo>
                  <a:pt x="71" y="74"/>
                </a:lnTo>
                <a:lnTo>
                  <a:pt x="0" y="74"/>
                </a:lnTo>
                <a:lnTo>
                  <a:pt x="0" y="521"/>
                </a:lnTo>
                <a:lnTo>
                  <a:pt x="154" y="521"/>
                </a:lnTo>
                <a:lnTo>
                  <a:pt x="107" y="521"/>
                </a:lnTo>
                <a:lnTo>
                  <a:pt x="107" y="232"/>
                </a:lnTo>
                <a:lnTo>
                  <a:pt x="147" y="232"/>
                </a:lnTo>
                <a:lnTo>
                  <a:pt x="147" y="204"/>
                </a:lnTo>
                <a:lnTo>
                  <a:pt x="154" y="204"/>
                </a:lnTo>
                <a:lnTo>
                  <a:pt x="154" y="74"/>
                </a:lnTo>
                <a:lnTo>
                  <a:pt x="83" y="74"/>
                </a:lnTo>
                <a:lnTo>
                  <a:pt x="83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28" name="íślîdé">
            <a:extLst>
              <a:ext uri="{FF2B5EF4-FFF2-40B4-BE49-F238E27FC236}">
                <a16:creationId xmlns:a16="http://schemas.microsoft.com/office/drawing/2014/main" id="{3A532B4A-1A50-4574-A4E5-38CCE90F88CF}"/>
              </a:ext>
            </a:extLst>
          </p:cNvPr>
          <p:cNvSpPr/>
          <p:nvPr/>
        </p:nvSpPr>
        <p:spPr bwMode="auto">
          <a:xfrm>
            <a:off x="3991341" y="3312424"/>
            <a:ext cx="766464" cy="2593042"/>
          </a:xfrm>
          <a:custGeom>
            <a:avLst/>
            <a:gdLst>
              <a:gd name="T0" fmla="*/ 83 w 154"/>
              <a:gd name="T1" fmla="*/ 0 h 521"/>
              <a:gd name="T2" fmla="*/ 71 w 154"/>
              <a:gd name="T3" fmla="*/ 0 h 521"/>
              <a:gd name="T4" fmla="*/ 71 w 154"/>
              <a:gd name="T5" fmla="*/ 74 h 521"/>
              <a:gd name="T6" fmla="*/ 0 w 154"/>
              <a:gd name="T7" fmla="*/ 74 h 521"/>
              <a:gd name="T8" fmla="*/ 0 w 154"/>
              <a:gd name="T9" fmla="*/ 521 h 521"/>
              <a:gd name="T10" fmla="*/ 154 w 154"/>
              <a:gd name="T11" fmla="*/ 521 h 521"/>
              <a:gd name="T12" fmla="*/ 107 w 154"/>
              <a:gd name="T13" fmla="*/ 521 h 521"/>
              <a:gd name="T14" fmla="*/ 107 w 154"/>
              <a:gd name="T15" fmla="*/ 232 h 521"/>
              <a:gd name="T16" fmla="*/ 147 w 154"/>
              <a:gd name="T17" fmla="*/ 232 h 521"/>
              <a:gd name="T18" fmla="*/ 147 w 154"/>
              <a:gd name="T19" fmla="*/ 204 h 521"/>
              <a:gd name="T20" fmla="*/ 154 w 154"/>
              <a:gd name="T21" fmla="*/ 204 h 521"/>
              <a:gd name="T22" fmla="*/ 154 w 154"/>
              <a:gd name="T23" fmla="*/ 74 h 521"/>
              <a:gd name="T24" fmla="*/ 83 w 154"/>
              <a:gd name="T25" fmla="*/ 74 h 521"/>
              <a:gd name="T26" fmla="*/ 83 w 154"/>
              <a:gd name="T27" fmla="*/ 0 h 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4" h="521">
                <a:moveTo>
                  <a:pt x="83" y="0"/>
                </a:moveTo>
                <a:lnTo>
                  <a:pt x="71" y="0"/>
                </a:lnTo>
                <a:lnTo>
                  <a:pt x="71" y="74"/>
                </a:lnTo>
                <a:lnTo>
                  <a:pt x="0" y="74"/>
                </a:lnTo>
                <a:lnTo>
                  <a:pt x="0" y="521"/>
                </a:lnTo>
                <a:lnTo>
                  <a:pt x="154" y="521"/>
                </a:lnTo>
                <a:lnTo>
                  <a:pt x="107" y="521"/>
                </a:lnTo>
                <a:lnTo>
                  <a:pt x="107" y="232"/>
                </a:lnTo>
                <a:lnTo>
                  <a:pt x="147" y="232"/>
                </a:lnTo>
                <a:lnTo>
                  <a:pt x="147" y="204"/>
                </a:lnTo>
                <a:lnTo>
                  <a:pt x="154" y="204"/>
                </a:lnTo>
                <a:lnTo>
                  <a:pt x="154" y="74"/>
                </a:lnTo>
                <a:lnTo>
                  <a:pt x="83" y="74"/>
                </a:lnTo>
                <a:lnTo>
                  <a:pt x="8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29" name="í$ḻîďé">
            <a:extLst>
              <a:ext uri="{FF2B5EF4-FFF2-40B4-BE49-F238E27FC236}">
                <a16:creationId xmlns:a16="http://schemas.microsoft.com/office/drawing/2014/main" id="{9A1CAA87-406C-4140-805B-146F6633C776}"/>
              </a:ext>
            </a:extLst>
          </p:cNvPr>
          <p:cNvSpPr/>
          <p:nvPr/>
        </p:nvSpPr>
        <p:spPr bwMode="auto">
          <a:xfrm>
            <a:off x="5947320" y="4432259"/>
            <a:ext cx="109494" cy="423050"/>
          </a:xfrm>
          <a:custGeom>
            <a:avLst/>
            <a:gdLst>
              <a:gd name="T0" fmla="*/ 22 w 22"/>
              <a:gd name="T1" fmla="*/ 0 h 85"/>
              <a:gd name="T2" fmla="*/ 0 w 22"/>
              <a:gd name="T3" fmla="*/ 0 h 85"/>
              <a:gd name="T4" fmla="*/ 0 w 22"/>
              <a:gd name="T5" fmla="*/ 64 h 85"/>
              <a:gd name="T6" fmla="*/ 17 w 22"/>
              <a:gd name="T7" fmla="*/ 64 h 85"/>
              <a:gd name="T8" fmla="*/ 17 w 22"/>
              <a:gd name="T9" fmla="*/ 85 h 85"/>
              <a:gd name="T10" fmla="*/ 22 w 22"/>
              <a:gd name="T11" fmla="*/ 85 h 85"/>
              <a:gd name="T12" fmla="*/ 22 w 22"/>
              <a:gd name="T13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85">
                <a:moveTo>
                  <a:pt x="22" y="0"/>
                </a:moveTo>
                <a:lnTo>
                  <a:pt x="0" y="0"/>
                </a:lnTo>
                <a:lnTo>
                  <a:pt x="0" y="64"/>
                </a:lnTo>
                <a:lnTo>
                  <a:pt x="17" y="64"/>
                </a:lnTo>
                <a:lnTo>
                  <a:pt x="17" y="85"/>
                </a:lnTo>
                <a:lnTo>
                  <a:pt x="22" y="85"/>
                </a:lnTo>
                <a:lnTo>
                  <a:pt x="22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30" name="i$ļiḓe">
            <a:extLst>
              <a:ext uri="{FF2B5EF4-FFF2-40B4-BE49-F238E27FC236}">
                <a16:creationId xmlns:a16="http://schemas.microsoft.com/office/drawing/2014/main" id="{9964822C-A83B-4709-9706-1241F8339761}"/>
              </a:ext>
            </a:extLst>
          </p:cNvPr>
          <p:cNvSpPr/>
          <p:nvPr/>
        </p:nvSpPr>
        <p:spPr bwMode="auto">
          <a:xfrm>
            <a:off x="5947320" y="4432259"/>
            <a:ext cx="109494" cy="423050"/>
          </a:xfrm>
          <a:custGeom>
            <a:avLst/>
            <a:gdLst>
              <a:gd name="T0" fmla="*/ 22 w 22"/>
              <a:gd name="T1" fmla="*/ 0 h 85"/>
              <a:gd name="T2" fmla="*/ 0 w 22"/>
              <a:gd name="T3" fmla="*/ 0 h 85"/>
              <a:gd name="T4" fmla="*/ 0 w 22"/>
              <a:gd name="T5" fmla="*/ 64 h 85"/>
              <a:gd name="T6" fmla="*/ 17 w 22"/>
              <a:gd name="T7" fmla="*/ 64 h 85"/>
              <a:gd name="T8" fmla="*/ 17 w 22"/>
              <a:gd name="T9" fmla="*/ 85 h 85"/>
              <a:gd name="T10" fmla="*/ 22 w 22"/>
              <a:gd name="T11" fmla="*/ 85 h 85"/>
              <a:gd name="T12" fmla="*/ 22 w 22"/>
              <a:gd name="T13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85">
                <a:moveTo>
                  <a:pt x="22" y="0"/>
                </a:moveTo>
                <a:lnTo>
                  <a:pt x="0" y="0"/>
                </a:lnTo>
                <a:lnTo>
                  <a:pt x="0" y="64"/>
                </a:lnTo>
                <a:lnTo>
                  <a:pt x="17" y="64"/>
                </a:lnTo>
                <a:lnTo>
                  <a:pt x="17" y="85"/>
                </a:lnTo>
                <a:lnTo>
                  <a:pt x="22" y="85"/>
                </a:lnTo>
                <a:lnTo>
                  <a:pt x="22" y="0"/>
                </a:ln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31" name="íṣḻïḍé">
            <a:extLst>
              <a:ext uri="{FF2B5EF4-FFF2-40B4-BE49-F238E27FC236}">
                <a16:creationId xmlns:a16="http://schemas.microsoft.com/office/drawing/2014/main" id="{72F31DE2-99EA-4AC8-B450-AE335C5A4B16}"/>
              </a:ext>
            </a:extLst>
          </p:cNvPr>
          <p:cNvSpPr/>
          <p:nvPr/>
        </p:nvSpPr>
        <p:spPr bwMode="auto">
          <a:xfrm>
            <a:off x="4946935" y="4482030"/>
            <a:ext cx="945638" cy="1423435"/>
          </a:xfrm>
          <a:custGeom>
            <a:avLst/>
            <a:gdLst>
              <a:gd name="T0" fmla="*/ 104 w 190"/>
              <a:gd name="T1" fmla="*/ 0 h 286"/>
              <a:gd name="T2" fmla="*/ 85 w 190"/>
              <a:gd name="T3" fmla="*/ 0 h 286"/>
              <a:gd name="T4" fmla="*/ 85 w 190"/>
              <a:gd name="T5" fmla="*/ 38 h 286"/>
              <a:gd name="T6" fmla="*/ 57 w 190"/>
              <a:gd name="T7" fmla="*/ 38 h 286"/>
              <a:gd name="T8" fmla="*/ 57 w 190"/>
              <a:gd name="T9" fmla="*/ 99 h 286"/>
              <a:gd name="T10" fmla="*/ 43 w 190"/>
              <a:gd name="T11" fmla="*/ 99 h 286"/>
              <a:gd name="T12" fmla="*/ 43 w 190"/>
              <a:gd name="T13" fmla="*/ 286 h 286"/>
              <a:gd name="T14" fmla="*/ 0 w 190"/>
              <a:gd name="T15" fmla="*/ 286 h 286"/>
              <a:gd name="T16" fmla="*/ 190 w 190"/>
              <a:gd name="T17" fmla="*/ 286 h 286"/>
              <a:gd name="T18" fmla="*/ 154 w 190"/>
              <a:gd name="T19" fmla="*/ 286 h 286"/>
              <a:gd name="T20" fmla="*/ 154 w 190"/>
              <a:gd name="T21" fmla="*/ 99 h 286"/>
              <a:gd name="T22" fmla="*/ 133 w 190"/>
              <a:gd name="T23" fmla="*/ 99 h 286"/>
              <a:gd name="T24" fmla="*/ 133 w 190"/>
              <a:gd name="T25" fmla="*/ 38 h 286"/>
              <a:gd name="T26" fmla="*/ 104 w 190"/>
              <a:gd name="T27" fmla="*/ 38 h 286"/>
              <a:gd name="T28" fmla="*/ 104 w 190"/>
              <a:gd name="T29" fmla="*/ 0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" h="286">
                <a:moveTo>
                  <a:pt x="104" y="0"/>
                </a:moveTo>
                <a:lnTo>
                  <a:pt x="85" y="0"/>
                </a:lnTo>
                <a:lnTo>
                  <a:pt x="85" y="38"/>
                </a:lnTo>
                <a:lnTo>
                  <a:pt x="57" y="38"/>
                </a:lnTo>
                <a:lnTo>
                  <a:pt x="57" y="99"/>
                </a:lnTo>
                <a:lnTo>
                  <a:pt x="43" y="99"/>
                </a:lnTo>
                <a:lnTo>
                  <a:pt x="43" y="286"/>
                </a:lnTo>
                <a:lnTo>
                  <a:pt x="0" y="286"/>
                </a:lnTo>
                <a:lnTo>
                  <a:pt x="190" y="286"/>
                </a:lnTo>
                <a:lnTo>
                  <a:pt x="154" y="286"/>
                </a:lnTo>
                <a:lnTo>
                  <a:pt x="154" y="99"/>
                </a:lnTo>
                <a:lnTo>
                  <a:pt x="133" y="99"/>
                </a:lnTo>
                <a:lnTo>
                  <a:pt x="133" y="38"/>
                </a:lnTo>
                <a:lnTo>
                  <a:pt x="104" y="38"/>
                </a:lnTo>
                <a:lnTo>
                  <a:pt x="104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32" name="íŝḷíḓê">
            <a:extLst>
              <a:ext uri="{FF2B5EF4-FFF2-40B4-BE49-F238E27FC236}">
                <a16:creationId xmlns:a16="http://schemas.microsoft.com/office/drawing/2014/main" id="{C457C2B3-004A-4372-B3AF-EBD3A1E61A49}"/>
              </a:ext>
            </a:extLst>
          </p:cNvPr>
          <p:cNvSpPr/>
          <p:nvPr/>
        </p:nvSpPr>
        <p:spPr bwMode="auto">
          <a:xfrm>
            <a:off x="4946935" y="4482030"/>
            <a:ext cx="945638" cy="1423435"/>
          </a:xfrm>
          <a:custGeom>
            <a:avLst/>
            <a:gdLst>
              <a:gd name="T0" fmla="*/ 104 w 190"/>
              <a:gd name="T1" fmla="*/ 0 h 286"/>
              <a:gd name="T2" fmla="*/ 85 w 190"/>
              <a:gd name="T3" fmla="*/ 0 h 286"/>
              <a:gd name="T4" fmla="*/ 85 w 190"/>
              <a:gd name="T5" fmla="*/ 38 h 286"/>
              <a:gd name="T6" fmla="*/ 57 w 190"/>
              <a:gd name="T7" fmla="*/ 38 h 286"/>
              <a:gd name="T8" fmla="*/ 57 w 190"/>
              <a:gd name="T9" fmla="*/ 99 h 286"/>
              <a:gd name="T10" fmla="*/ 43 w 190"/>
              <a:gd name="T11" fmla="*/ 99 h 286"/>
              <a:gd name="T12" fmla="*/ 43 w 190"/>
              <a:gd name="T13" fmla="*/ 286 h 286"/>
              <a:gd name="T14" fmla="*/ 0 w 190"/>
              <a:gd name="T15" fmla="*/ 286 h 286"/>
              <a:gd name="T16" fmla="*/ 190 w 190"/>
              <a:gd name="T17" fmla="*/ 286 h 286"/>
              <a:gd name="T18" fmla="*/ 154 w 190"/>
              <a:gd name="T19" fmla="*/ 286 h 286"/>
              <a:gd name="T20" fmla="*/ 154 w 190"/>
              <a:gd name="T21" fmla="*/ 99 h 286"/>
              <a:gd name="T22" fmla="*/ 133 w 190"/>
              <a:gd name="T23" fmla="*/ 99 h 286"/>
              <a:gd name="T24" fmla="*/ 133 w 190"/>
              <a:gd name="T25" fmla="*/ 38 h 286"/>
              <a:gd name="T26" fmla="*/ 104 w 190"/>
              <a:gd name="T27" fmla="*/ 38 h 286"/>
              <a:gd name="T28" fmla="*/ 104 w 190"/>
              <a:gd name="T29" fmla="*/ 0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" h="286">
                <a:moveTo>
                  <a:pt x="104" y="0"/>
                </a:moveTo>
                <a:lnTo>
                  <a:pt x="85" y="0"/>
                </a:lnTo>
                <a:lnTo>
                  <a:pt x="85" y="38"/>
                </a:lnTo>
                <a:lnTo>
                  <a:pt x="57" y="38"/>
                </a:lnTo>
                <a:lnTo>
                  <a:pt x="57" y="99"/>
                </a:lnTo>
                <a:lnTo>
                  <a:pt x="43" y="99"/>
                </a:lnTo>
                <a:lnTo>
                  <a:pt x="43" y="286"/>
                </a:lnTo>
                <a:lnTo>
                  <a:pt x="0" y="286"/>
                </a:lnTo>
                <a:lnTo>
                  <a:pt x="190" y="286"/>
                </a:lnTo>
                <a:lnTo>
                  <a:pt x="154" y="286"/>
                </a:lnTo>
                <a:lnTo>
                  <a:pt x="154" y="99"/>
                </a:lnTo>
                <a:lnTo>
                  <a:pt x="133" y="99"/>
                </a:lnTo>
                <a:lnTo>
                  <a:pt x="133" y="38"/>
                </a:lnTo>
                <a:lnTo>
                  <a:pt x="104" y="38"/>
                </a:lnTo>
                <a:lnTo>
                  <a:pt x="10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33" name="ïṩḻidè">
            <a:extLst>
              <a:ext uri="{FF2B5EF4-FFF2-40B4-BE49-F238E27FC236}">
                <a16:creationId xmlns:a16="http://schemas.microsoft.com/office/drawing/2014/main" id="{0C5D3424-73FF-4793-A174-A0C6B2CD4FFF}"/>
              </a:ext>
            </a:extLst>
          </p:cNvPr>
          <p:cNvSpPr/>
          <p:nvPr/>
        </p:nvSpPr>
        <p:spPr bwMode="auto">
          <a:xfrm>
            <a:off x="7322789" y="3854921"/>
            <a:ext cx="965547" cy="2050544"/>
          </a:xfrm>
          <a:custGeom>
            <a:avLst/>
            <a:gdLst>
              <a:gd name="T0" fmla="*/ 106 w 194"/>
              <a:gd name="T1" fmla="*/ 0 h 412"/>
              <a:gd name="T2" fmla="*/ 87 w 194"/>
              <a:gd name="T3" fmla="*/ 0 h 412"/>
              <a:gd name="T4" fmla="*/ 87 w 194"/>
              <a:gd name="T5" fmla="*/ 55 h 412"/>
              <a:gd name="T6" fmla="*/ 59 w 194"/>
              <a:gd name="T7" fmla="*/ 55 h 412"/>
              <a:gd name="T8" fmla="*/ 59 w 194"/>
              <a:gd name="T9" fmla="*/ 142 h 412"/>
              <a:gd name="T10" fmla="*/ 40 w 194"/>
              <a:gd name="T11" fmla="*/ 142 h 412"/>
              <a:gd name="T12" fmla="*/ 40 w 194"/>
              <a:gd name="T13" fmla="*/ 412 h 412"/>
              <a:gd name="T14" fmla="*/ 0 w 194"/>
              <a:gd name="T15" fmla="*/ 412 h 412"/>
              <a:gd name="T16" fmla="*/ 194 w 194"/>
              <a:gd name="T17" fmla="*/ 412 h 412"/>
              <a:gd name="T18" fmla="*/ 194 w 194"/>
              <a:gd name="T19" fmla="*/ 142 h 412"/>
              <a:gd name="T20" fmla="*/ 135 w 194"/>
              <a:gd name="T21" fmla="*/ 142 h 412"/>
              <a:gd name="T22" fmla="*/ 135 w 194"/>
              <a:gd name="T23" fmla="*/ 55 h 412"/>
              <a:gd name="T24" fmla="*/ 106 w 194"/>
              <a:gd name="T25" fmla="*/ 55 h 412"/>
              <a:gd name="T26" fmla="*/ 106 w 194"/>
              <a:gd name="T27" fmla="*/ 0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94" h="412">
                <a:moveTo>
                  <a:pt x="106" y="0"/>
                </a:moveTo>
                <a:lnTo>
                  <a:pt x="87" y="0"/>
                </a:lnTo>
                <a:lnTo>
                  <a:pt x="87" y="55"/>
                </a:lnTo>
                <a:lnTo>
                  <a:pt x="59" y="55"/>
                </a:lnTo>
                <a:lnTo>
                  <a:pt x="59" y="142"/>
                </a:lnTo>
                <a:lnTo>
                  <a:pt x="40" y="142"/>
                </a:lnTo>
                <a:lnTo>
                  <a:pt x="40" y="412"/>
                </a:lnTo>
                <a:lnTo>
                  <a:pt x="0" y="412"/>
                </a:lnTo>
                <a:lnTo>
                  <a:pt x="194" y="412"/>
                </a:lnTo>
                <a:lnTo>
                  <a:pt x="194" y="142"/>
                </a:lnTo>
                <a:lnTo>
                  <a:pt x="135" y="142"/>
                </a:lnTo>
                <a:lnTo>
                  <a:pt x="135" y="55"/>
                </a:lnTo>
                <a:lnTo>
                  <a:pt x="106" y="55"/>
                </a:lnTo>
                <a:lnTo>
                  <a:pt x="106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34" name="isḷiḓé">
            <a:extLst>
              <a:ext uri="{FF2B5EF4-FFF2-40B4-BE49-F238E27FC236}">
                <a16:creationId xmlns:a16="http://schemas.microsoft.com/office/drawing/2014/main" id="{FA75AF20-D30A-4BD3-BDE8-1461FAA86C9F}"/>
              </a:ext>
            </a:extLst>
          </p:cNvPr>
          <p:cNvSpPr/>
          <p:nvPr/>
        </p:nvSpPr>
        <p:spPr bwMode="auto">
          <a:xfrm>
            <a:off x="7340895" y="3854921"/>
            <a:ext cx="965547" cy="2050544"/>
          </a:xfrm>
          <a:custGeom>
            <a:avLst/>
            <a:gdLst>
              <a:gd name="T0" fmla="*/ 106 w 194"/>
              <a:gd name="T1" fmla="*/ 0 h 412"/>
              <a:gd name="T2" fmla="*/ 87 w 194"/>
              <a:gd name="T3" fmla="*/ 0 h 412"/>
              <a:gd name="T4" fmla="*/ 87 w 194"/>
              <a:gd name="T5" fmla="*/ 55 h 412"/>
              <a:gd name="T6" fmla="*/ 59 w 194"/>
              <a:gd name="T7" fmla="*/ 55 h 412"/>
              <a:gd name="T8" fmla="*/ 59 w 194"/>
              <a:gd name="T9" fmla="*/ 142 h 412"/>
              <a:gd name="T10" fmla="*/ 40 w 194"/>
              <a:gd name="T11" fmla="*/ 142 h 412"/>
              <a:gd name="T12" fmla="*/ 40 w 194"/>
              <a:gd name="T13" fmla="*/ 412 h 412"/>
              <a:gd name="T14" fmla="*/ 0 w 194"/>
              <a:gd name="T15" fmla="*/ 412 h 412"/>
              <a:gd name="T16" fmla="*/ 194 w 194"/>
              <a:gd name="T17" fmla="*/ 412 h 412"/>
              <a:gd name="T18" fmla="*/ 194 w 194"/>
              <a:gd name="T19" fmla="*/ 142 h 412"/>
              <a:gd name="T20" fmla="*/ 135 w 194"/>
              <a:gd name="T21" fmla="*/ 142 h 412"/>
              <a:gd name="T22" fmla="*/ 135 w 194"/>
              <a:gd name="T23" fmla="*/ 55 h 412"/>
              <a:gd name="T24" fmla="*/ 106 w 194"/>
              <a:gd name="T25" fmla="*/ 55 h 412"/>
              <a:gd name="T26" fmla="*/ 106 w 194"/>
              <a:gd name="T27" fmla="*/ 0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94" h="412">
                <a:moveTo>
                  <a:pt x="106" y="0"/>
                </a:moveTo>
                <a:lnTo>
                  <a:pt x="87" y="0"/>
                </a:lnTo>
                <a:lnTo>
                  <a:pt x="87" y="55"/>
                </a:lnTo>
                <a:lnTo>
                  <a:pt x="59" y="55"/>
                </a:lnTo>
                <a:lnTo>
                  <a:pt x="59" y="142"/>
                </a:lnTo>
                <a:lnTo>
                  <a:pt x="40" y="142"/>
                </a:lnTo>
                <a:lnTo>
                  <a:pt x="40" y="412"/>
                </a:lnTo>
                <a:lnTo>
                  <a:pt x="0" y="412"/>
                </a:lnTo>
                <a:lnTo>
                  <a:pt x="194" y="412"/>
                </a:lnTo>
                <a:lnTo>
                  <a:pt x="194" y="142"/>
                </a:lnTo>
                <a:lnTo>
                  <a:pt x="135" y="142"/>
                </a:lnTo>
                <a:lnTo>
                  <a:pt x="135" y="55"/>
                </a:lnTo>
                <a:lnTo>
                  <a:pt x="106" y="55"/>
                </a:lnTo>
                <a:lnTo>
                  <a:pt x="10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35" name="iSḷiḑé">
            <a:extLst>
              <a:ext uri="{FF2B5EF4-FFF2-40B4-BE49-F238E27FC236}">
                <a16:creationId xmlns:a16="http://schemas.microsoft.com/office/drawing/2014/main" id="{D2A0E4C1-9CBB-4DA7-9E5E-FFEB38B4748E}"/>
              </a:ext>
            </a:extLst>
          </p:cNvPr>
          <p:cNvSpPr/>
          <p:nvPr/>
        </p:nvSpPr>
        <p:spPr bwMode="auto">
          <a:xfrm>
            <a:off x="6056817" y="2924212"/>
            <a:ext cx="880938" cy="2981253"/>
          </a:xfrm>
          <a:custGeom>
            <a:avLst/>
            <a:gdLst>
              <a:gd name="T0" fmla="*/ 92 w 177"/>
              <a:gd name="T1" fmla="*/ 0 h 599"/>
              <a:gd name="T2" fmla="*/ 85 w 177"/>
              <a:gd name="T3" fmla="*/ 0 h 599"/>
              <a:gd name="T4" fmla="*/ 85 w 177"/>
              <a:gd name="T5" fmla="*/ 57 h 599"/>
              <a:gd name="T6" fmla="*/ 42 w 177"/>
              <a:gd name="T7" fmla="*/ 57 h 599"/>
              <a:gd name="T8" fmla="*/ 42 w 177"/>
              <a:gd name="T9" fmla="*/ 175 h 599"/>
              <a:gd name="T10" fmla="*/ 0 w 177"/>
              <a:gd name="T11" fmla="*/ 175 h 599"/>
              <a:gd name="T12" fmla="*/ 0 w 177"/>
              <a:gd name="T13" fmla="*/ 303 h 599"/>
              <a:gd name="T14" fmla="*/ 23 w 177"/>
              <a:gd name="T15" fmla="*/ 303 h 599"/>
              <a:gd name="T16" fmla="*/ 23 w 177"/>
              <a:gd name="T17" fmla="*/ 254 h 599"/>
              <a:gd name="T18" fmla="*/ 33 w 177"/>
              <a:gd name="T19" fmla="*/ 254 h 599"/>
              <a:gd name="T20" fmla="*/ 33 w 177"/>
              <a:gd name="T21" fmla="*/ 303 h 599"/>
              <a:gd name="T22" fmla="*/ 78 w 177"/>
              <a:gd name="T23" fmla="*/ 303 h 599"/>
              <a:gd name="T24" fmla="*/ 78 w 177"/>
              <a:gd name="T25" fmla="*/ 599 h 599"/>
              <a:gd name="T26" fmla="*/ 177 w 177"/>
              <a:gd name="T27" fmla="*/ 599 h 599"/>
              <a:gd name="T28" fmla="*/ 147 w 177"/>
              <a:gd name="T29" fmla="*/ 599 h 599"/>
              <a:gd name="T30" fmla="*/ 147 w 177"/>
              <a:gd name="T31" fmla="*/ 258 h 599"/>
              <a:gd name="T32" fmla="*/ 177 w 177"/>
              <a:gd name="T33" fmla="*/ 258 h 599"/>
              <a:gd name="T34" fmla="*/ 177 w 177"/>
              <a:gd name="T35" fmla="*/ 175 h 599"/>
              <a:gd name="T36" fmla="*/ 135 w 177"/>
              <a:gd name="T37" fmla="*/ 175 h 599"/>
              <a:gd name="T38" fmla="*/ 135 w 177"/>
              <a:gd name="T39" fmla="*/ 57 h 599"/>
              <a:gd name="T40" fmla="*/ 92 w 177"/>
              <a:gd name="T41" fmla="*/ 57 h 599"/>
              <a:gd name="T42" fmla="*/ 92 w 177"/>
              <a:gd name="T43" fmla="*/ 0 h 5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77" h="599">
                <a:moveTo>
                  <a:pt x="92" y="0"/>
                </a:moveTo>
                <a:lnTo>
                  <a:pt x="85" y="0"/>
                </a:lnTo>
                <a:lnTo>
                  <a:pt x="85" y="57"/>
                </a:lnTo>
                <a:lnTo>
                  <a:pt x="42" y="57"/>
                </a:lnTo>
                <a:lnTo>
                  <a:pt x="42" y="175"/>
                </a:lnTo>
                <a:lnTo>
                  <a:pt x="0" y="175"/>
                </a:lnTo>
                <a:lnTo>
                  <a:pt x="0" y="303"/>
                </a:lnTo>
                <a:lnTo>
                  <a:pt x="23" y="303"/>
                </a:lnTo>
                <a:lnTo>
                  <a:pt x="23" y="254"/>
                </a:lnTo>
                <a:lnTo>
                  <a:pt x="33" y="254"/>
                </a:lnTo>
                <a:lnTo>
                  <a:pt x="33" y="303"/>
                </a:lnTo>
                <a:lnTo>
                  <a:pt x="78" y="303"/>
                </a:lnTo>
                <a:lnTo>
                  <a:pt x="78" y="599"/>
                </a:lnTo>
                <a:lnTo>
                  <a:pt x="177" y="599"/>
                </a:lnTo>
                <a:lnTo>
                  <a:pt x="147" y="599"/>
                </a:lnTo>
                <a:lnTo>
                  <a:pt x="147" y="258"/>
                </a:lnTo>
                <a:lnTo>
                  <a:pt x="177" y="258"/>
                </a:lnTo>
                <a:lnTo>
                  <a:pt x="177" y="175"/>
                </a:lnTo>
                <a:lnTo>
                  <a:pt x="135" y="175"/>
                </a:lnTo>
                <a:lnTo>
                  <a:pt x="135" y="57"/>
                </a:lnTo>
                <a:lnTo>
                  <a:pt x="92" y="57"/>
                </a:lnTo>
                <a:lnTo>
                  <a:pt x="92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36" name="îşlîḋè">
            <a:extLst>
              <a:ext uri="{FF2B5EF4-FFF2-40B4-BE49-F238E27FC236}">
                <a16:creationId xmlns:a16="http://schemas.microsoft.com/office/drawing/2014/main" id="{17162D71-D922-4A7B-B783-81D450AEA5C6}"/>
              </a:ext>
            </a:extLst>
          </p:cNvPr>
          <p:cNvSpPr/>
          <p:nvPr/>
        </p:nvSpPr>
        <p:spPr bwMode="auto">
          <a:xfrm>
            <a:off x="6056817" y="2924212"/>
            <a:ext cx="880938" cy="2981253"/>
          </a:xfrm>
          <a:custGeom>
            <a:avLst/>
            <a:gdLst>
              <a:gd name="T0" fmla="*/ 92 w 177"/>
              <a:gd name="T1" fmla="*/ 0 h 599"/>
              <a:gd name="T2" fmla="*/ 85 w 177"/>
              <a:gd name="T3" fmla="*/ 0 h 599"/>
              <a:gd name="T4" fmla="*/ 85 w 177"/>
              <a:gd name="T5" fmla="*/ 57 h 599"/>
              <a:gd name="T6" fmla="*/ 42 w 177"/>
              <a:gd name="T7" fmla="*/ 57 h 599"/>
              <a:gd name="T8" fmla="*/ 42 w 177"/>
              <a:gd name="T9" fmla="*/ 175 h 599"/>
              <a:gd name="T10" fmla="*/ 0 w 177"/>
              <a:gd name="T11" fmla="*/ 175 h 599"/>
              <a:gd name="T12" fmla="*/ 0 w 177"/>
              <a:gd name="T13" fmla="*/ 303 h 599"/>
              <a:gd name="T14" fmla="*/ 23 w 177"/>
              <a:gd name="T15" fmla="*/ 303 h 599"/>
              <a:gd name="T16" fmla="*/ 23 w 177"/>
              <a:gd name="T17" fmla="*/ 254 h 599"/>
              <a:gd name="T18" fmla="*/ 33 w 177"/>
              <a:gd name="T19" fmla="*/ 254 h 599"/>
              <a:gd name="T20" fmla="*/ 33 w 177"/>
              <a:gd name="T21" fmla="*/ 303 h 599"/>
              <a:gd name="T22" fmla="*/ 78 w 177"/>
              <a:gd name="T23" fmla="*/ 303 h 599"/>
              <a:gd name="T24" fmla="*/ 78 w 177"/>
              <a:gd name="T25" fmla="*/ 599 h 599"/>
              <a:gd name="T26" fmla="*/ 177 w 177"/>
              <a:gd name="T27" fmla="*/ 599 h 599"/>
              <a:gd name="T28" fmla="*/ 147 w 177"/>
              <a:gd name="T29" fmla="*/ 599 h 599"/>
              <a:gd name="T30" fmla="*/ 147 w 177"/>
              <a:gd name="T31" fmla="*/ 258 h 599"/>
              <a:gd name="T32" fmla="*/ 177 w 177"/>
              <a:gd name="T33" fmla="*/ 258 h 599"/>
              <a:gd name="T34" fmla="*/ 177 w 177"/>
              <a:gd name="T35" fmla="*/ 175 h 599"/>
              <a:gd name="T36" fmla="*/ 135 w 177"/>
              <a:gd name="T37" fmla="*/ 175 h 599"/>
              <a:gd name="T38" fmla="*/ 135 w 177"/>
              <a:gd name="T39" fmla="*/ 57 h 599"/>
              <a:gd name="T40" fmla="*/ 92 w 177"/>
              <a:gd name="T41" fmla="*/ 57 h 599"/>
              <a:gd name="T42" fmla="*/ 92 w 177"/>
              <a:gd name="T43" fmla="*/ 0 h 5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77" h="599">
                <a:moveTo>
                  <a:pt x="92" y="0"/>
                </a:moveTo>
                <a:lnTo>
                  <a:pt x="85" y="0"/>
                </a:lnTo>
                <a:lnTo>
                  <a:pt x="85" y="57"/>
                </a:lnTo>
                <a:lnTo>
                  <a:pt x="42" y="57"/>
                </a:lnTo>
                <a:lnTo>
                  <a:pt x="42" y="175"/>
                </a:lnTo>
                <a:lnTo>
                  <a:pt x="0" y="175"/>
                </a:lnTo>
                <a:lnTo>
                  <a:pt x="0" y="303"/>
                </a:lnTo>
                <a:lnTo>
                  <a:pt x="23" y="303"/>
                </a:lnTo>
                <a:lnTo>
                  <a:pt x="23" y="254"/>
                </a:lnTo>
                <a:lnTo>
                  <a:pt x="33" y="254"/>
                </a:lnTo>
                <a:lnTo>
                  <a:pt x="33" y="303"/>
                </a:lnTo>
                <a:lnTo>
                  <a:pt x="78" y="303"/>
                </a:lnTo>
                <a:lnTo>
                  <a:pt x="78" y="599"/>
                </a:lnTo>
                <a:lnTo>
                  <a:pt x="177" y="599"/>
                </a:lnTo>
                <a:lnTo>
                  <a:pt x="147" y="599"/>
                </a:lnTo>
                <a:lnTo>
                  <a:pt x="147" y="258"/>
                </a:lnTo>
                <a:lnTo>
                  <a:pt x="177" y="258"/>
                </a:lnTo>
                <a:lnTo>
                  <a:pt x="177" y="175"/>
                </a:lnTo>
                <a:lnTo>
                  <a:pt x="135" y="175"/>
                </a:lnTo>
                <a:lnTo>
                  <a:pt x="135" y="57"/>
                </a:lnTo>
                <a:lnTo>
                  <a:pt x="92" y="57"/>
                </a:lnTo>
                <a:lnTo>
                  <a:pt x="9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37" name="íṩḷîḋè">
            <a:extLst>
              <a:ext uri="{FF2B5EF4-FFF2-40B4-BE49-F238E27FC236}">
                <a16:creationId xmlns:a16="http://schemas.microsoft.com/office/drawing/2014/main" id="{66B87F6A-A59B-447B-9DB9-D614C7FCAE1E}"/>
              </a:ext>
            </a:extLst>
          </p:cNvPr>
          <p:cNvSpPr/>
          <p:nvPr/>
        </p:nvSpPr>
        <p:spPr bwMode="auto">
          <a:xfrm>
            <a:off x="6056817" y="4188383"/>
            <a:ext cx="388209" cy="1717083"/>
          </a:xfrm>
          <a:custGeom>
            <a:avLst/>
            <a:gdLst>
              <a:gd name="T0" fmla="*/ 33 w 78"/>
              <a:gd name="T1" fmla="*/ 0 h 345"/>
              <a:gd name="T2" fmla="*/ 23 w 78"/>
              <a:gd name="T3" fmla="*/ 0 h 345"/>
              <a:gd name="T4" fmla="*/ 23 w 78"/>
              <a:gd name="T5" fmla="*/ 49 h 345"/>
              <a:gd name="T6" fmla="*/ 0 w 78"/>
              <a:gd name="T7" fmla="*/ 49 h 345"/>
              <a:gd name="T8" fmla="*/ 0 w 78"/>
              <a:gd name="T9" fmla="*/ 134 h 345"/>
              <a:gd name="T10" fmla="*/ 26 w 78"/>
              <a:gd name="T11" fmla="*/ 134 h 345"/>
              <a:gd name="T12" fmla="*/ 26 w 78"/>
              <a:gd name="T13" fmla="*/ 345 h 345"/>
              <a:gd name="T14" fmla="*/ 0 w 78"/>
              <a:gd name="T15" fmla="*/ 345 h 345"/>
              <a:gd name="T16" fmla="*/ 78 w 78"/>
              <a:gd name="T17" fmla="*/ 345 h 345"/>
              <a:gd name="T18" fmla="*/ 78 w 78"/>
              <a:gd name="T19" fmla="*/ 49 h 345"/>
              <a:gd name="T20" fmla="*/ 33 w 78"/>
              <a:gd name="T21" fmla="*/ 49 h 345"/>
              <a:gd name="T22" fmla="*/ 33 w 78"/>
              <a:gd name="T23" fmla="*/ 0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8" h="345">
                <a:moveTo>
                  <a:pt x="33" y="0"/>
                </a:moveTo>
                <a:lnTo>
                  <a:pt x="23" y="0"/>
                </a:lnTo>
                <a:lnTo>
                  <a:pt x="23" y="49"/>
                </a:lnTo>
                <a:lnTo>
                  <a:pt x="0" y="49"/>
                </a:lnTo>
                <a:lnTo>
                  <a:pt x="0" y="134"/>
                </a:lnTo>
                <a:lnTo>
                  <a:pt x="26" y="134"/>
                </a:lnTo>
                <a:lnTo>
                  <a:pt x="26" y="345"/>
                </a:lnTo>
                <a:lnTo>
                  <a:pt x="0" y="345"/>
                </a:lnTo>
                <a:lnTo>
                  <a:pt x="78" y="345"/>
                </a:lnTo>
                <a:lnTo>
                  <a:pt x="78" y="49"/>
                </a:lnTo>
                <a:lnTo>
                  <a:pt x="33" y="49"/>
                </a:lnTo>
                <a:lnTo>
                  <a:pt x="33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38" name="işļiďè">
            <a:extLst>
              <a:ext uri="{FF2B5EF4-FFF2-40B4-BE49-F238E27FC236}">
                <a16:creationId xmlns:a16="http://schemas.microsoft.com/office/drawing/2014/main" id="{AC8F761B-59DE-49A9-9D39-F794F990CBBC}"/>
              </a:ext>
            </a:extLst>
          </p:cNvPr>
          <p:cNvSpPr/>
          <p:nvPr/>
        </p:nvSpPr>
        <p:spPr bwMode="auto">
          <a:xfrm>
            <a:off x="6056817" y="4188383"/>
            <a:ext cx="388209" cy="1717083"/>
          </a:xfrm>
          <a:custGeom>
            <a:avLst/>
            <a:gdLst>
              <a:gd name="T0" fmla="*/ 33 w 78"/>
              <a:gd name="T1" fmla="*/ 0 h 345"/>
              <a:gd name="T2" fmla="*/ 23 w 78"/>
              <a:gd name="T3" fmla="*/ 0 h 345"/>
              <a:gd name="T4" fmla="*/ 23 w 78"/>
              <a:gd name="T5" fmla="*/ 49 h 345"/>
              <a:gd name="T6" fmla="*/ 0 w 78"/>
              <a:gd name="T7" fmla="*/ 49 h 345"/>
              <a:gd name="T8" fmla="*/ 0 w 78"/>
              <a:gd name="T9" fmla="*/ 134 h 345"/>
              <a:gd name="T10" fmla="*/ 26 w 78"/>
              <a:gd name="T11" fmla="*/ 134 h 345"/>
              <a:gd name="T12" fmla="*/ 26 w 78"/>
              <a:gd name="T13" fmla="*/ 345 h 345"/>
              <a:gd name="T14" fmla="*/ 0 w 78"/>
              <a:gd name="T15" fmla="*/ 345 h 345"/>
              <a:gd name="T16" fmla="*/ 78 w 78"/>
              <a:gd name="T17" fmla="*/ 345 h 345"/>
              <a:gd name="T18" fmla="*/ 78 w 78"/>
              <a:gd name="T19" fmla="*/ 49 h 345"/>
              <a:gd name="T20" fmla="*/ 33 w 78"/>
              <a:gd name="T21" fmla="*/ 49 h 345"/>
              <a:gd name="T22" fmla="*/ 33 w 78"/>
              <a:gd name="T23" fmla="*/ 0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8" h="345">
                <a:moveTo>
                  <a:pt x="33" y="0"/>
                </a:moveTo>
                <a:lnTo>
                  <a:pt x="23" y="0"/>
                </a:lnTo>
                <a:lnTo>
                  <a:pt x="23" y="49"/>
                </a:lnTo>
                <a:lnTo>
                  <a:pt x="0" y="49"/>
                </a:lnTo>
                <a:lnTo>
                  <a:pt x="0" y="134"/>
                </a:lnTo>
                <a:lnTo>
                  <a:pt x="26" y="134"/>
                </a:lnTo>
                <a:lnTo>
                  <a:pt x="26" y="345"/>
                </a:lnTo>
                <a:lnTo>
                  <a:pt x="0" y="345"/>
                </a:lnTo>
                <a:lnTo>
                  <a:pt x="78" y="345"/>
                </a:lnTo>
                <a:lnTo>
                  <a:pt x="78" y="49"/>
                </a:lnTo>
                <a:lnTo>
                  <a:pt x="33" y="49"/>
                </a:lnTo>
                <a:lnTo>
                  <a:pt x="3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39" name="ï$1iďé">
            <a:extLst>
              <a:ext uri="{FF2B5EF4-FFF2-40B4-BE49-F238E27FC236}">
                <a16:creationId xmlns:a16="http://schemas.microsoft.com/office/drawing/2014/main" id="{66208ABB-BF50-4718-AE0A-A8BDE0603004}"/>
              </a:ext>
            </a:extLst>
          </p:cNvPr>
          <p:cNvSpPr/>
          <p:nvPr/>
        </p:nvSpPr>
        <p:spPr bwMode="auto">
          <a:xfrm>
            <a:off x="6937754" y="4044050"/>
            <a:ext cx="602223" cy="1861418"/>
          </a:xfrm>
          <a:custGeom>
            <a:avLst/>
            <a:gdLst>
              <a:gd name="T0" fmla="*/ 74 w 121"/>
              <a:gd name="T1" fmla="*/ 0 h 374"/>
              <a:gd name="T2" fmla="*/ 17 w 121"/>
              <a:gd name="T3" fmla="*/ 0 h 374"/>
              <a:gd name="T4" fmla="*/ 17 w 121"/>
              <a:gd name="T5" fmla="*/ 33 h 374"/>
              <a:gd name="T6" fmla="*/ 0 w 121"/>
              <a:gd name="T7" fmla="*/ 33 h 374"/>
              <a:gd name="T8" fmla="*/ 0 w 121"/>
              <a:gd name="T9" fmla="*/ 374 h 374"/>
              <a:gd name="T10" fmla="*/ 81 w 121"/>
              <a:gd name="T11" fmla="*/ 374 h 374"/>
              <a:gd name="T12" fmla="*/ 26 w 121"/>
              <a:gd name="T13" fmla="*/ 374 h 374"/>
              <a:gd name="T14" fmla="*/ 26 w 121"/>
              <a:gd name="T15" fmla="*/ 163 h 374"/>
              <a:gd name="T16" fmla="*/ 55 w 121"/>
              <a:gd name="T17" fmla="*/ 163 h 374"/>
              <a:gd name="T18" fmla="*/ 55 w 121"/>
              <a:gd name="T19" fmla="*/ 142 h 374"/>
              <a:gd name="T20" fmla="*/ 81 w 121"/>
              <a:gd name="T21" fmla="*/ 142 h 374"/>
              <a:gd name="T22" fmla="*/ 81 w 121"/>
              <a:gd name="T23" fmla="*/ 104 h 374"/>
              <a:gd name="T24" fmla="*/ 121 w 121"/>
              <a:gd name="T25" fmla="*/ 104 h 374"/>
              <a:gd name="T26" fmla="*/ 121 w 121"/>
              <a:gd name="T27" fmla="*/ 33 h 374"/>
              <a:gd name="T28" fmla="*/ 74 w 121"/>
              <a:gd name="T29" fmla="*/ 33 h 374"/>
              <a:gd name="T30" fmla="*/ 74 w 121"/>
              <a:gd name="T31" fmla="*/ 0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1" h="374">
                <a:moveTo>
                  <a:pt x="74" y="0"/>
                </a:moveTo>
                <a:lnTo>
                  <a:pt x="17" y="0"/>
                </a:lnTo>
                <a:lnTo>
                  <a:pt x="17" y="33"/>
                </a:lnTo>
                <a:lnTo>
                  <a:pt x="0" y="33"/>
                </a:lnTo>
                <a:lnTo>
                  <a:pt x="0" y="374"/>
                </a:lnTo>
                <a:lnTo>
                  <a:pt x="81" y="374"/>
                </a:lnTo>
                <a:lnTo>
                  <a:pt x="26" y="374"/>
                </a:lnTo>
                <a:lnTo>
                  <a:pt x="26" y="163"/>
                </a:lnTo>
                <a:lnTo>
                  <a:pt x="55" y="163"/>
                </a:lnTo>
                <a:lnTo>
                  <a:pt x="55" y="142"/>
                </a:lnTo>
                <a:lnTo>
                  <a:pt x="81" y="142"/>
                </a:lnTo>
                <a:lnTo>
                  <a:pt x="81" y="104"/>
                </a:lnTo>
                <a:lnTo>
                  <a:pt x="121" y="104"/>
                </a:lnTo>
                <a:lnTo>
                  <a:pt x="121" y="33"/>
                </a:lnTo>
                <a:lnTo>
                  <a:pt x="74" y="33"/>
                </a:lnTo>
                <a:lnTo>
                  <a:pt x="74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40" name="í$ḷiḓè">
            <a:extLst>
              <a:ext uri="{FF2B5EF4-FFF2-40B4-BE49-F238E27FC236}">
                <a16:creationId xmlns:a16="http://schemas.microsoft.com/office/drawing/2014/main" id="{519C82DB-4A22-4EB5-9692-332751869343}"/>
              </a:ext>
            </a:extLst>
          </p:cNvPr>
          <p:cNvSpPr/>
          <p:nvPr/>
        </p:nvSpPr>
        <p:spPr bwMode="auto">
          <a:xfrm>
            <a:off x="6937754" y="4044050"/>
            <a:ext cx="602223" cy="1861418"/>
          </a:xfrm>
          <a:custGeom>
            <a:avLst/>
            <a:gdLst>
              <a:gd name="T0" fmla="*/ 74 w 121"/>
              <a:gd name="T1" fmla="*/ 0 h 374"/>
              <a:gd name="T2" fmla="*/ 17 w 121"/>
              <a:gd name="T3" fmla="*/ 0 h 374"/>
              <a:gd name="T4" fmla="*/ 17 w 121"/>
              <a:gd name="T5" fmla="*/ 33 h 374"/>
              <a:gd name="T6" fmla="*/ 0 w 121"/>
              <a:gd name="T7" fmla="*/ 33 h 374"/>
              <a:gd name="T8" fmla="*/ 0 w 121"/>
              <a:gd name="T9" fmla="*/ 374 h 374"/>
              <a:gd name="T10" fmla="*/ 81 w 121"/>
              <a:gd name="T11" fmla="*/ 374 h 374"/>
              <a:gd name="T12" fmla="*/ 26 w 121"/>
              <a:gd name="T13" fmla="*/ 374 h 374"/>
              <a:gd name="T14" fmla="*/ 26 w 121"/>
              <a:gd name="T15" fmla="*/ 163 h 374"/>
              <a:gd name="T16" fmla="*/ 55 w 121"/>
              <a:gd name="T17" fmla="*/ 163 h 374"/>
              <a:gd name="T18" fmla="*/ 55 w 121"/>
              <a:gd name="T19" fmla="*/ 142 h 374"/>
              <a:gd name="T20" fmla="*/ 81 w 121"/>
              <a:gd name="T21" fmla="*/ 142 h 374"/>
              <a:gd name="T22" fmla="*/ 81 w 121"/>
              <a:gd name="T23" fmla="*/ 104 h 374"/>
              <a:gd name="T24" fmla="*/ 121 w 121"/>
              <a:gd name="T25" fmla="*/ 104 h 374"/>
              <a:gd name="T26" fmla="*/ 121 w 121"/>
              <a:gd name="T27" fmla="*/ 33 h 374"/>
              <a:gd name="T28" fmla="*/ 74 w 121"/>
              <a:gd name="T29" fmla="*/ 33 h 374"/>
              <a:gd name="T30" fmla="*/ 74 w 121"/>
              <a:gd name="T31" fmla="*/ 0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1" h="374">
                <a:moveTo>
                  <a:pt x="74" y="0"/>
                </a:moveTo>
                <a:lnTo>
                  <a:pt x="17" y="0"/>
                </a:lnTo>
                <a:lnTo>
                  <a:pt x="17" y="33"/>
                </a:lnTo>
                <a:lnTo>
                  <a:pt x="0" y="33"/>
                </a:lnTo>
                <a:lnTo>
                  <a:pt x="0" y="374"/>
                </a:lnTo>
                <a:lnTo>
                  <a:pt x="81" y="374"/>
                </a:lnTo>
                <a:lnTo>
                  <a:pt x="26" y="374"/>
                </a:lnTo>
                <a:lnTo>
                  <a:pt x="26" y="163"/>
                </a:lnTo>
                <a:lnTo>
                  <a:pt x="55" y="163"/>
                </a:lnTo>
                <a:lnTo>
                  <a:pt x="55" y="142"/>
                </a:lnTo>
                <a:lnTo>
                  <a:pt x="81" y="142"/>
                </a:lnTo>
                <a:lnTo>
                  <a:pt x="81" y="104"/>
                </a:lnTo>
                <a:lnTo>
                  <a:pt x="121" y="104"/>
                </a:lnTo>
                <a:lnTo>
                  <a:pt x="121" y="33"/>
                </a:lnTo>
                <a:lnTo>
                  <a:pt x="74" y="33"/>
                </a:lnTo>
                <a:lnTo>
                  <a:pt x="7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41" name="ïśliḑé">
            <a:extLst>
              <a:ext uri="{FF2B5EF4-FFF2-40B4-BE49-F238E27FC236}">
                <a16:creationId xmlns:a16="http://schemas.microsoft.com/office/drawing/2014/main" id="{27B2275C-0C3D-4376-B160-BF02576053AF}"/>
              </a:ext>
            </a:extLst>
          </p:cNvPr>
          <p:cNvSpPr/>
          <p:nvPr/>
        </p:nvSpPr>
        <p:spPr bwMode="auto">
          <a:xfrm>
            <a:off x="7340895" y="4561662"/>
            <a:ext cx="198179" cy="1343803"/>
          </a:xfrm>
          <a:custGeom>
            <a:avLst/>
            <a:gdLst>
              <a:gd name="T0" fmla="*/ 40 w 40"/>
              <a:gd name="T1" fmla="*/ 0 h 270"/>
              <a:gd name="T2" fmla="*/ 0 w 40"/>
              <a:gd name="T3" fmla="*/ 0 h 270"/>
              <a:gd name="T4" fmla="*/ 0 w 40"/>
              <a:gd name="T5" fmla="*/ 38 h 270"/>
              <a:gd name="T6" fmla="*/ 9 w 40"/>
              <a:gd name="T7" fmla="*/ 38 h 270"/>
              <a:gd name="T8" fmla="*/ 9 w 40"/>
              <a:gd name="T9" fmla="*/ 59 h 270"/>
              <a:gd name="T10" fmla="*/ 38 w 40"/>
              <a:gd name="T11" fmla="*/ 59 h 270"/>
              <a:gd name="T12" fmla="*/ 38 w 40"/>
              <a:gd name="T13" fmla="*/ 270 h 270"/>
              <a:gd name="T14" fmla="*/ 0 w 40"/>
              <a:gd name="T15" fmla="*/ 270 h 270"/>
              <a:gd name="T16" fmla="*/ 40 w 40"/>
              <a:gd name="T17" fmla="*/ 270 h 270"/>
              <a:gd name="T18" fmla="*/ 40 w 40"/>
              <a:gd name="T19" fmla="*/ 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0" h="270">
                <a:moveTo>
                  <a:pt x="40" y="0"/>
                </a:moveTo>
                <a:lnTo>
                  <a:pt x="0" y="0"/>
                </a:lnTo>
                <a:lnTo>
                  <a:pt x="0" y="38"/>
                </a:lnTo>
                <a:lnTo>
                  <a:pt x="9" y="38"/>
                </a:lnTo>
                <a:lnTo>
                  <a:pt x="9" y="59"/>
                </a:lnTo>
                <a:lnTo>
                  <a:pt x="38" y="59"/>
                </a:lnTo>
                <a:lnTo>
                  <a:pt x="38" y="270"/>
                </a:lnTo>
                <a:lnTo>
                  <a:pt x="0" y="270"/>
                </a:lnTo>
                <a:lnTo>
                  <a:pt x="40" y="270"/>
                </a:lnTo>
                <a:lnTo>
                  <a:pt x="4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42" name="ís1íḓé">
            <a:extLst>
              <a:ext uri="{FF2B5EF4-FFF2-40B4-BE49-F238E27FC236}">
                <a16:creationId xmlns:a16="http://schemas.microsoft.com/office/drawing/2014/main" id="{654EB38C-05CD-4E5B-ADFC-FC1D074AFCE2}"/>
              </a:ext>
            </a:extLst>
          </p:cNvPr>
          <p:cNvSpPr/>
          <p:nvPr/>
        </p:nvSpPr>
        <p:spPr bwMode="auto">
          <a:xfrm>
            <a:off x="7340895" y="4561662"/>
            <a:ext cx="199082" cy="1343803"/>
          </a:xfrm>
          <a:custGeom>
            <a:avLst/>
            <a:gdLst>
              <a:gd name="T0" fmla="*/ 40 w 40"/>
              <a:gd name="T1" fmla="*/ 0 h 270"/>
              <a:gd name="T2" fmla="*/ 0 w 40"/>
              <a:gd name="T3" fmla="*/ 0 h 270"/>
              <a:gd name="T4" fmla="*/ 0 w 40"/>
              <a:gd name="T5" fmla="*/ 38 h 270"/>
              <a:gd name="T6" fmla="*/ 9 w 40"/>
              <a:gd name="T7" fmla="*/ 38 h 270"/>
              <a:gd name="T8" fmla="*/ 9 w 40"/>
              <a:gd name="T9" fmla="*/ 59 h 270"/>
              <a:gd name="T10" fmla="*/ 38 w 40"/>
              <a:gd name="T11" fmla="*/ 59 h 270"/>
              <a:gd name="T12" fmla="*/ 38 w 40"/>
              <a:gd name="T13" fmla="*/ 270 h 270"/>
              <a:gd name="T14" fmla="*/ 0 w 40"/>
              <a:gd name="T15" fmla="*/ 270 h 270"/>
              <a:gd name="T16" fmla="*/ 40 w 40"/>
              <a:gd name="T17" fmla="*/ 270 h 270"/>
              <a:gd name="T18" fmla="*/ 40 w 40"/>
              <a:gd name="T19" fmla="*/ 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0" h="270">
                <a:moveTo>
                  <a:pt x="40" y="0"/>
                </a:moveTo>
                <a:lnTo>
                  <a:pt x="0" y="0"/>
                </a:lnTo>
                <a:lnTo>
                  <a:pt x="0" y="38"/>
                </a:lnTo>
                <a:lnTo>
                  <a:pt x="9" y="38"/>
                </a:lnTo>
                <a:lnTo>
                  <a:pt x="9" y="59"/>
                </a:lnTo>
                <a:lnTo>
                  <a:pt x="38" y="59"/>
                </a:lnTo>
                <a:lnTo>
                  <a:pt x="38" y="270"/>
                </a:lnTo>
                <a:lnTo>
                  <a:pt x="0" y="270"/>
                </a:lnTo>
                <a:lnTo>
                  <a:pt x="40" y="270"/>
                </a:lnTo>
                <a:lnTo>
                  <a:pt x="4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43" name="îṡḻídê">
            <a:extLst>
              <a:ext uri="{FF2B5EF4-FFF2-40B4-BE49-F238E27FC236}">
                <a16:creationId xmlns:a16="http://schemas.microsoft.com/office/drawing/2014/main" id="{2D381CC3-CD20-4312-81CB-580A3356EA38}"/>
              </a:ext>
            </a:extLst>
          </p:cNvPr>
          <p:cNvSpPr/>
          <p:nvPr/>
        </p:nvSpPr>
        <p:spPr bwMode="auto">
          <a:xfrm>
            <a:off x="6788443" y="4208292"/>
            <a:ext cx="149312" cy="169717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44" name="iṧ1íḍè">
            <a:extLst>
              <a:ext uri="{FF2B5EF4-FFF2-40B4-BE49-F238E27FC236}">
                <a16:creationId xmlns:a16="http://schemas.microsoft.com/office/drawing/2014/main" id="{217B9557-2B38-4603-BE19-B9FD91925239}"/>
              </a:ext>
            </a:extLst>
          </p:cNvPr>
          <p:cNvSpPr/>
          <p:nvPr/>
        </p:nvSpPr>
        <p:spPr bwMode="auto">
          <a:xfrm>
            <a:off x="6788443" y="4208292"/>
            <a:ext cx="149312" cy="1697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45" name="îṣ1îḋe">
            <a:extLst>
              <a:ext uri="{FF2B5EF4-FFF2-40B4-BE49-F238E27FC236}">
                <a16:creationId xmlns:a16="http://schemas.microsoft.com/office/drawing/2014/main" id="{F1EBE013-3D86-4F3C-B08F-8171BE4B6FB3}"/>
              </a:ext>
            </a:extLst>
          </p:cNvPr>
          <p:cNvSpPr/>
          <p:nvPr/>
        </p:nvSpPr>
        <p:spPr bwMode="auto">
          <a:xfrm>
            <a:off x="5713399" y="4750791"/>
            <a:ext cx="233921" cy="1154677"/>
          </a:xfrm>
          <a:custGeom>
            <a:avLst/>
            <a:gdLst>
              <a:gd name="T0" fmla="*/ 47 w 47"/>
              <a:gd name="T1" fmla="*/ 0 h 232"/>
              <a:gd name="T2" fmla="*/ 28 w 47"/>
              <a:gd name="T3" fmla="*/ 0 h 232"/>
              <a:gd name="T4" fmla="*/ 28 w 47"/>
              <a:gd name="T5" fmla="*/ 21 h 232"/>
              <a:gd name="T6" fmla="*/ 0 w 47"/>
              <a:gd name="T7" fmla="*/ 21 h 232"/>
              <a:gd name="T8" fmla="*/ 0 w 47"/>
              <a:gd name="T9" fmla="*/ 45 h 232"/>
              <a:gd name="T10" fmla="*/ 36 w 47"/>
              <a:gd name="T11" fmla="*/ 45 h 232"/>
              <a:gd name="T12" fmla="*/ 36 w 47"/>
              <a:gd name="T13" fmla="*/ 232 h 232"/>
              <a:gd name="T14" fmla="*/ 47 w 47"/>
              <a:gd name="T15" fmla="*/ 232 h 232"/>
              <a:gd name="T16" fmla="*/ 47 w 47"/>
              <a:gd name="T17" fmla="*/ 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" h="232">
                <a:moveTo>
                  <a:pt x="47" y="0"/>
                </a:moveTo>
                <a:lnTo>
                  <a:pt x="28" y="0"/>
                </a:lnTo>
                <a:lnTo>
                  <a:pt x="28" y="21"/>
                </a:lnTo>
                <a:lnTo>
                  <a:pt x="0" y="21"/>
                </a:lnTo>
                <a:lnTo>
                  <a:pt x="0" y="45"/>
                </a:lnTo>
                <a:lnTo>
                  <a:pt x="36" y="45"/>
                </a:lnTo>
                <a:lnTo>
                  <a:pt x="36" y="232"/>
                </a:lnTo>
                <a:lnTo>
                  <a:pt x="47" y="232"/>
                </a:lnTo>
                <a:lnTo>
                  <a:pt x="47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46" name="îsḷíḓê">
            <a:extLst>
              <a:ext uri="{FF2B5EF4-FFF2-40B4-BE49-F238E27FC236}">
                <a16:creationId xmlns:a16="http://schemas.microsoft.com/office/drawing/2014/main" id="{51719ECB-43E4-4F52-9094-ADF54A13DA34}"/>
              </a:ext>
            </a:extLst>
          </p:cNvPr>
          <p:cNvSpPr/>
          <p:nvPr/>
        </p:nvSpPr>
        <p:spPr bwMode="auto">
          <a:xfrm>
            <a:off x="5713399" y="4750791"/>
            <a:ext cx="233921" cy="1154677"/>
          </a:xfrm>
          <a:custGeom>
            <a:avLst/>
            <a:gdLst>
              <a:gd name="T0" fmla="*/ 47 w 47"/>
              <a:gd name="T1" fmla="*/ 0 h 232"/>
              <a:gd name="T2" fmla="*/ 28 w 47"/>
              <a:gd name="T3" fmla="*/ 0 h 232"/>
              <a:gd name="T4" fmla="*/ 28 w 47"/>
              <a:gd name="T5" fmla="*/ 21 h 232"/>
              <a:gd name="T6" fmla="*/ 0 w 47"/>
              <a:gd name="T7" fmla="*/ 21 h 232"/>
              <a:gd name="T8" fmla="*/ 0 w 47"/>
              <a:gd name="T9" fmla="*/ 45 h 232"/>
              <a:gd name="T10" fmla="*/ 36 w 47"/>
              <a:gd name="T11" fmla="*/ 45 h 232"/>
              <a:gd name="T12" fmla="*/ 36 w 47"/>
              <a:gd name="T13" fmla="*/ 232 h 232"/>
              <a:gd name="T14" fmla="*/ 47 w 47"/>
              <a:gd name="T15" fmla="*/ 232 h 232"/>
              <a:gd name="T16" fmla="*/ 47 w 47"/>
              <a:gd name="T17" fmla="*/ 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" h="232">
                <a:moveTo>
                  <a:pt x="47" y="0"/>
                </a:moveTo>
                <a:lnTo>
                  <a:pt x="28" y="0"/>
                </a:lnTo>
                <a:lnTo>
                  <a:pt x="28" y="21"/>
                </a:lnTo>
                <a:lnTo>
                  <a:pt x="0" y="21"/>
                </a:lnTo>
                <a:lnTo>
                  <a:pt x="0" y="45"/>
                </a:lnTo>
                <a:lnTo>
                  <a:pt x="36" y="45"/>
                </a:lnTo>
                <a:lnTo>
                  <a:pt x="36" y="232"/>
                </a:lnTo>
                <a:lnTo>
                  <a:pt x="47" y="232"/>
                </a:lnTo>
                <a:lnTo>
                  <a:pt x="4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47" name="işľïḓê">
            <a:extLst>
              <a:ext uri="{FF2B5EF4-FFF2-40B4-BE49-F238E27FC236}">
                <a16:creationId xmlns:a16="http://schemas.microsoft.com/office/drawing/2014/main" id="{68192DF4-7D02-43EB-86D4-744096028313}"/>
              </a:ext>
            </a:extLst>
          </p:cNvPr>
          <p:cNvSpPr/>
          <p:nvPr/>
        </p:nvSpPr>
        <p:spPr bwMode="auto">
          <a:xfrm>
            <a:off x="5947320" y="4750791"/>
            <a:ext cx="109494" cy="1154677"/>
          </a:xfrm>
          <a:custGeom>
            <a:avLst/>
            <a:gdLst>
              <a:gd name="T0" fmla="*/ 17 w 22"/>
              <a:gd name="T1" fmla="*/ 0 h 232"/>
              <a:gd name="T2" fmla="*/ 0 w 22"/>
              <a:gd name="T3" fmla="*/ 0 h 232"/>
              <a:gd name="T4" fmla="*/ 0 w 22"/>
              <a:gd name="T5" fmla="*/ 232 h 232"/>
              <a:gd name="T6" fmla="*/ 22 w 22"/>
              <a:gd name="T7" fmla="*/ 232 h 232"/>
              <a:gd name="T8" fmla="*/ 22 w 22"/>
              <a:gd name="T9" fmla="*/ 21 h 232"/>
              <a:gd name="T10" fmla="*/ 17 w 22"/>
              <a:gd name="T11" fmla="*/ 21 h 232"/>
              <a:gd name="T12" fmla="*/ 17 w 22"/>
              <a:gd name="T13" fmla="*/ 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232">
                <a:moveTo>
                  <a:pt x="17" y="0"/>
                </a:moveTo>
                <a:lnTo>
                  <a:pt x="0" y="0"/>
                </a:lnTo>
                <a:lnTo>
                  <a:pt x="0" y="232"/>
                </a:lnTo>
                <a:lnTo>
                  <a:pt x="22" y="232"/>
                </a:lnTo>
                <a:lnTo>
                  <a:pt x="22" y="21"/>
                </a:lnTo>
                <a:lnTo>
                  <a:pt x="17" y="21"/>
                </a:lnTo>
                <a:lnTo>
                  <a:pt x="17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48" name="íṡľíḑé">
            <a:extLst>
              <a:ext uri="{FF2B5EF4-FFF2-40B4-BE49-F238E27FC236}">
                <a16:creationId xmlns:a16="http://schemas.microsoft.com/office/drawing/2014/main" id="{C6FCC989-662B-465C-8C18-89CCF8CD907A}"/>
              </a:ext>
            </a:extLst>
          </p:cNvPr>
          <p:cNvSpPr/>
          <p:nvPr/>
        </p:nvSpPr>
        <p:spPr bwMode="auto">
          <a:xfrm>
            <a:off x="5947320" y="4750791"/>
            <a:ext cx="109494" cy="1154677"/>
          </a:xfrm>
          <a:custGeom>
            <a:avLst/>
            <a:gdLst>
              <a:gd name="T0" fmla="*/ 17 w 22"/>
              <a:gd name="T1" fmla="*/ 0 h 232"/>
              <a:gd name="T2" fmla="*/ 0 w 22"/>
              <a:gd name="T3" fmla="*/ 0 h 232"/>
              <a:gd name="T4" fmla="*/ 0 w 22"/>
              <a:gd name="T5" fmla="*/ 232 h 232"/>
              <a:gd name="T6" fmla="*/ 22 w 22"/>
              <a:gd name="T7" fmla="*/ 232 h 232"/>
              <a:gd name="T8" fmla="*/ 22 w 22"/>
              <a:gd name="T9" fmla="*/ 21 h 232"/>
              <a:gd name="T10" fmla="*/ 17 w 22"/>
              <a:gd name="T11" fmla="*/ 21 h 232"/>
              <a:gd name="T12" fmla="*/ 17 w 22"/>
              <a:gd name="T13" fmla="*/ 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232">
                <a:moveTo>
                  <a:pt x="17" y="0"/>
                </a:moveTo>
                <a:lnTo>
                  <a:pt x="0" y="0"/>
                </a:lnTo>
                <a:lnTo>
                  <a:pt x="0" y="232"/>
                </a:lnTo>
                <a:lnTo>
                  <a:pt x="22" y="232"/>
                </a:lnTo>
                <a:lnTo>
                  <a:pt x="22" y="21"/>
                </a:lnTo>
                <a:lnTo>
                  <a:pt x="17" y="21"/>
                </a:lnTo>
                <a:lnTo>
                  <a:pt x="1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49" name="îš1ïdê">
            <a:extLst>
              <a:ext uri="{FF2B5EF4-FFF2-40B4-BE49-F238E27FC236}">
                <a16:creationId xmlns:a16="http://schemas.microsoft.com/office/drawing/2014/main" id="{2CB6ECB4-DFD5-4710-9CF9-84B9ADD1DF0A}"/>
              </a:ext>
            </a:extLst>
          </p:cNvPr>
          <p:cNvSpPr/>
          <p:nvPr/>
        </p:nvSpPr>
        <p:spPr bwMode="auto">
          <a:xfrm>
            <a:off x="5713399" y="4974756"/>
            <a:ext cx="179173" cy="93070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50" name="íṥḻïḑê">
            <a:extLst>
              <a:ext uri="{FF2B5EF4-FFF2-40B4-BE49-F238E27FC236}">
                <a16:creationId xmlns:a16="http://schemas.microsoft.com/office/drawing/2014/main" id="{D1032736-1035-4CBB-939E-0F02C8A2115E}"/>
              </a:ext>
            </a:extLst>
          </p:cNvPr>
          <p:cNvSpPr/>
          <p:nvPr/>
        </p:nvSpPr>
        <p:spPr bwMode="auto">
          <a:xfrm>
            <a:off x="5713399" y="4974756"/>
            <a:ext cx="179173" cy="930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51" name="îŝḻïďé">
            <a:extLst>
              <a:ext uri="{FF2B5EF4-FFF2-40B4-BE49-F238E27FC236}">
                <a16:creationId xmlns:a16="http://schemas.microsoft.com/office/drawing/2014/main" id="{2BA32457-B856-4A8C-8B4D-127BC0830BAB}"/>
              </a:ext>
            </a:extLst>
          </p:cNvPr>
          <p:cNvSpPr/>
          <p:nvPr/>
        </p:nvSpPr>
        <p:spPr bwMode="auto">
          <a:xfrm>
            <a:off x="6056817" y="4855309"/>
            <a:ext cx="129403" cy="1050159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52" name="ïsļïḋe">
            <a:extLst>
              <a:ext uri="{FF2B5EF4-FFF2-40B4-BE49-F238E27FC236}">
                <a16:creationId xmlns:a16="http://schemas.microsoft.com/office/drawing/2014/main" id="{2CC594A5-56C8-44C2-80F2-F371DB9FDEA1}"/>
              </a:ext>
            </a:extLst>
          </p:cNvPr>
          <p:cNvSpPr/>
          <p:nvPr/>
        </p:nvSpPr>
        <p:spPr bwMode="auto">
          <a:xfrm>
            <a:off x="6056817" y="4855309"/>
            <a:ext cx="129403" cy="105015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53" name="í$ḻíďe">
            <a:extLst>
              <a:ext uri="{FF2B5EF4-FFF2-40B4-BE49-F238E27FC236}">
                <a16:creationId xmlns:a16="http://schemas.microsoft.com/office/drawing/2014/main" id="{9CDEF14D-1566-4346-B521-9B00DDA76690}"/>
              </a:ext>
            </a:extLst>
          </p:cNvPr>
          <p:cNvSpPr/>
          <p:nvPr/>
        </p:nvSpPr>
        <p:spPr bwMode="auto">
          <a:xfrm>
            <a:off x="7058104" y="4705351"/>
            <a:ext cx="273738" cy="1200118"/>
          </a:xfrm>
          <a:custGeom>
            <a:avLst/>
            <a:gdLst>
              <a:gd name="T0" fmla="*/ 55 w 55"/>
              <a:gd name="T1" fmla="*/ 0 h 232"/>
              <a:gd name="T2" fmla="*/ 29 w 55"/>
              <a:gd name="T3" fmla="*/ 0 h 232"/>
              <a:gd name="T4" fmla="*/ 29 w 55"/>
              <a:gd name="T5" fmla="*/ 21 h 232"/>
              <a:gd name="T6" fmla="*/ 0 w 55"/>
              <a:gd name="T7" fmla="*/ 21 h 232"/>
              <a:gd name="T8" fmla="*/ 0 w 55"/>
              <a:gd name="T9" fmla="*/ 232 h 232"/>
              <a:gd name="T10" fmla="*/ 55 w 55"/>
              <a:gd name="T11" fmla="*/ 232 h 232"/>
              <a:gd name="T12" fmla="*/ 55 w 55"/>
              <a:gd name="T13" fmla="*/ 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" h="232">
                <a:moveTo>
                  <a:pt x="55" y="0"/>
                </a:moveTo>
                <a:lnTo>
                  <a:pt x="29" y="0"/>
                </a:lnTo>
                <a:lnTo>
                  <a:pt x="29" y="21"/>
                </a:lnTo>
                <a:lnTo>
                  <a:pt x="0" y="21"/>
                </a:lnTo>
                <a:lnTo>
                  <a:pt x="0" y="232"/>
                </a:lnTo>
                <a:lnTo>
                  <a:pt x="55" y="232"/>
                </a:lnTo>
                <a:lnTo>
                  <a:pt x="55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54" name="ï$1ídè">
            <a:extLst>
              <a:ext uri="{FF2B5EF4-FFF2-40B4-BE49-F238E27FC236}">
                <a16:creationId xmlns:a16="http://schemas.microsoft.com/office/drawing/2014/main" id="{2A99D553-E4EF-4374-BC49-5C8A7F400882}"/>
              </a:ext>
            </a:extLst>
          </p:cNvPr>
          <p:cNvSpPr/>
          <p:nvPr/>
        </p:nvSpPr>
        <p:spPr bwMode="auto">
          <a:xfrm>
            <a:off x="7049051" y="4750791"/>
            <a:ext cx="273738" cy="1154677"/>
          </a:xfrm>
          <a:custGeom>
            <a:avLst/>
            <a:gdLst>
              <a:gd name="T0" fmla="*/ 55 w 55"/>
              <a:gd name="T1" fmla="*/ 0 h 232"/>
              <a:gd name="T2" fmla="*/ 29 w 55"/>
              <a:gd name="T3" fmla="*/ 0 h 232"/>
              <a:gd name="T4" fmla="*/ 29 w 55"/>
              <a:gd name="T5" fmla="*/ 21 h 232"/>
              <a:gd name="T6" fmla="*/ 0 w 55"/>
              <a:gd name="T7" fmla="*/ 21 h 232"/>
              <a:gd name="T8" fmla="*/ 0 w 55"/>
              <a:gd name="T9" fmla="*/ 232 h 232"/>
              <a:gd name="T10" fmla="*/ 55 w 55"/>
              <a:gd name="T11" fmla="*/ 232 h 232"/>
              <a:gd name="T12" fmla="*/ 55 w 55"/>
              <a:gd name="T13" fmla="*/ 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" h="232">
                <a:moveTo>
                  <a:pt x="55" y="0"/>
                </a:moveTo>
                <a:lnTo>
                  <a:pt x="29" y="0"/>
                </a:lnTo>
                <a:lnTo>
                  <a:pt x="29" y="21"/>
                </a:lnTo>
                <a:lnTo>
                  <a:pt x="0" y="21"/>
                </a:lnTo>
                <a:lnTo>
                  <a:pt x="0" y="232"/>
                </a:lnTo>
                <a:lnTo>
                  <a:pt x="55" y="232"/>
                </a:lnTo>
                <a:lnTo>
                  <a:pt x="5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55" name="iŝḻïḋè">
            <a:extLst>
              <a:ext uri="{FF2B5EF4-FFF2-40B4-BE49-F238E27FC236}">
                <a16:creationId xmlns:a16="http://schemas.microsoft.com/office/drawing/2014/main" id="{E437FAA9-32CC-4A63-A07D-6A628941CFDC}"/>
              </a:ext>
            </a:extLst>
          </p:cNvPr>
          <p:cNvSpPr/>
          <p:nvPr/>
        </p:nvSpPr>
        <p:spPr bwMode="auto">
          <a:xfrm>
            <a:off x="7331842" y="4705351"/>
            <a:ext cx="217188" cy="1200118"/>
          </a:xfrm>
          <a:custGeom>
            <a:avLst/>
            <a:gdLst>
              <a:gd name="T0" fmla="*/ 9 w 38"/>
              <a:gd name="T1" fmla="*/ 0 h 232"/>
              <a:gd name="T2" fmla="*/ 0 w 38"/>
              <a:gd name="T3" fmla="*/ 0 h 232"/>
              <a:gd name="T4" fmla="*/ 0 w 38"/>
              <a:gd name="T5" fmla="*/ 232 h 232"/>
              <a:gd name="T6" fmla="*/ 38 w 38"/>
              <a:gd name="T7" fmla="*/ 232 h 232"/>
              <a:gd name="T8" fmla="*/ 38 w 38"/>
              <a:gd name="T9" fmla="*/ 21 h 232"/>
              <a:gd name="T10" fmla="*/ 9 w 38"/>
              <a:gd name="T11" fmla="*/ 21 h 232"/>
              <a:gd name="T12" fmla="*/ 9 w 38"/>
              <a:gd name="T13" fmla="*/ 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" h="232">
                <a:moveTo>
                  <a:pt x="9" y="0"/>
                </a:moveTo>
                <a:lnTo>
                  <a:pt x="0" y="0"/>
                </a:lnTo>
                <a:lnTo>
                  <a:pt x="0" y="232"/>
                </a:lnTo>
                <a:lnTo>
                  <a:pt x="38" y="232"/>
                </a:lnTo>
                <a:lnTo>
                  <a:pt x="38" y="21"/>
                </a:lnTo>
                <a:lnTo>
                  <a:pt x="9" y="21"/>
                </a:lnTo>
                <a:lnTo>
                  <a:pt x="9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56" name="iśľíde">
            <a:extLst>
              <a:ext uri="{FF2B5EF4-FFF2-40B4-BE49-F238E27FC236}">
                <a16:creationId xmlns:a16="http://schemas.microsoft.com/office/drawing/2014/main" id="{8FCF1866-AD62-4538-B822-6235A1CCF57E}"/>
              </a:ext>
            </a:extLst>
          </p:cNvPr>
          <p:cNvSpPr/>
          <p:nvPr/>
        </p:nvSpPr>
        <p:spPr bwMode="auto">
          <a:xfrm>
            <a:off x="7322789" y="4750791"/>
            <a:ext cx="189126" cy="1154677"/>
          </a:xfrm>
          <a:custGeom>
            <a:avLst/>
            <a:gdLst>
              <a:gd name="T0" fmla="*/ 9 w 38"/>
              <a:gd name="T1" fmla="*/ 0 h 232"/>
              <a:gd name="T2" fmla="*/ 0 w 38"/>
              <a:gd name="T3" fmla="*/ 0 h 232"/>
              <a:gd name="T4" fmla="*/ 0 w 38"/>
              <a:gd name="T5" fmla="*/ 232 h 232"/>
              <a:gd name="T6" fmla="*/ 38 w 38"/>
              <a:gd name="T7" fmla="*/ 232 h 232"/>
              <a:gd name="T8" fmla="*/ 38 w 38"/>
              <a:gd name="T9" fmla="*/ 21 h 232"/>
              <a:gd name="T10" fmla="*/ 9 w 38"/>
              <a:gd name="T11" fmla="*/ 21 h 232"/>
              <a:gd name="T12" fmla="*/ 9 w 38"/>
              <a:gd name="T13" fmla="*/ 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" h="232">
                <a:moveTo>
                  <a:pt x="9" y="0"/>
                </a:moveTo>
                <a:lnTo>
                  <a:pt x="0" y="0"/>
                </a:lnTo>
                <a:lnTo>
                  <a:pt x="0" y="232"/>
                </a:lnTo>
                <a:lnTo>
                  <a:pt x="38" y="232"/>
                </a:lnTo>
                <a:lnTo>
                  <a:pt x="38" y="21"/>
                </a:lnTo>
                <a:lnTo>
                  <a:pt x="9" y="21"/>
                </a:lnTo>
                <a:lnTo>
                  <a:pt x="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57" name="ïṡļïḍè">
            <a:extLst>
              <a:ext uri="{FF2B5EF4-FFF2-40B4-BE49-F238E27FC236}">
                <a16:creationId xmlns:a16="http://schemas.microsoft.com/office/drawing/2014/main" id="{0C3CD1F8-2C47-49F7-9897-E0035140A1BF}"/>
              </a:ext>
            </a:extLst>
          </p:cNvPr>
          <p:cNvSpPr/>
          <p:nvPr/>
        </p:nvSpPr>
        <p:spPr bwMode="auto">
          <a:xfrm>
            <a:off x="4757805" y="4327741"/>
            <a:ext cx="403141" cy="1577724"/>
          </a:xfrm>
          <a:custGeom>
            <a:avLst/>
            <a:gdLst>
              <a:gd name="T0" fmla="*/ 41 w 81"/>
              <a:gd name="T1" fmla="*/ 0 h 317"/>
              <a:gd name="T2" fmla="*/ 0 w 81"/>
              <a:gd name="T3" fmla="*/ 0 h 317"/>
              <a:gd name="T4" fmla="*/ 0 w 81"/>
              <a:gd name="T5" fmla="*/ 317 h 317"/>
              <a:gd name="T6" fmla="*/ 38 w 81"/>
              <a:gd name="T7" fmla="*/ 317 h 317"/>
              <a:gd name="T8" fmla="*/ 38 w 81"/>
              <a:gd name="T9" fmla="*/ 130 h 317"/>
              <a:gd name="T10" fmla="*/ 81 w 81"/>
              <a:gd name="T11" fmla="*/ 130 h 317"/>
              <a:gd name="T12" fmla="*/ 81 w 81"/>
              <a:gd name="T13" fmla="*/ 28 h 317"/>
              <a:gd name="T14" fmla="*/ 41 w 81"/>
              <a:gd name="T15" fmla="*/ 28 h 317"/>
              <a:gd name="T16" fmla="*/ 41 w 81"/>
              <a:gd name="T17" fmla="*/ 0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1" h="317">
                <a:moveTo>
                  <a:pt x="41" y="0"/>
                </a:moveTo>
                <a:lnTo>
                  <a:pt x="0" y="0"/>
                </a:lnTo>
                <a:lnTo>
                  <a:pt x="0" y="317"/>
                </a:lnTo>
                <a:lnTo>
                  <a:pt x="38" y="317"/>
                </a:lnTo>
                <a:lnTo>
                  <a:pt x="38" y="130"/>
                </a:lnTo>
                <a:lnTo>
                  <a:pt x="81" y="130"/>
                </a:lnTo>
                <a:lnTo>
                  <a:pt x="81" y="28"/>
                </a:lnTo>
                <a:lnTo>
                  <a:pt x="41" y="28"/>
                </a:lnTo>
                <a:lnTo>
                  <a:pt x="41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58" name="ïṧļïḍê">
            <a:extLst>
              <a:ext uri="{FF2B5EF4-FFF2-40B4-BE49-F238E27FC236}">
                <a16:creationId xmlns:a16="http://schemas.microsoft.com/office/drawing/2014/main" id="{173EC018-95F9-478D-95E1-0721ED260B5D}"/>
              </a:ext>
            </a:extLst>
          </p:cNvPr>
          <p:cNvSpPr/>
          <p:nvPr/>
        </p:nvSpPr>
        <p:spPr bwMode="auto">
          <a:xfrm>
            <a:off x="4757805" y="4327741"/>
            <a:ext cx="403141" cy="1577724"/>
          </a:xfrm>
          <a:custGeom>
            <a:avLst/>
            <a:gdLst>
              <a:gd name="T0" fmla="*/ 41 w 81"/>
              <a:gd name="T1" fmla="*/ 0 h 317"/>
              <a:gd name="T2" fmla="*/ 0 w 81"/>
              <a:gd name="T3" fmla="*/ 0 h 317"/>
              <a:gd name="T4" fmla="*/ 0 w 81"/>
              <a:gd name="T5" fmla="*/ 317 h 317"/>
              <a:gd name="T6" fmla="*/ 38 w 81"/>
              <a:gd name="T7" fmla="*/ 317 h 317"/>
              <a:gd name="T8" fmla="*/ 38 w 81"/>
              <a:gd name="T9" fmla="*/ 130 h 317"/>
              <a:gd name="T10" fmla="*/ 81 w 81"/>
              <a:gd name="T11" fmla="*/ 130 h 317"/>
              <a:gd name="T12" fmla="*/ 81 w 81"/>
              <a:gd name="T13" fmla="*/ 28 h 317"/>
              <a:gd name="T14" fmla="*/ 41 w 81"/>
              <a:gd name="T15" fmla="*/ 28 h 317"/>
              <a:gd name="T16" fmla="*/ 41 w 81"/>
              <a:gd name="T17" fmla="*/ 0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1" h="317">
                <a:moveTo>
                  <a:pt x="41" y="0"/>
                </a:moveTo>
                <a:lnTo>
                  <a:pt x="0" y="0"/>
                </a:lnTo>
                <a:lnTo>
                  <a:pt x="0" y="317"/>
                </a:lnTo>
                <a:lnTo>
                  <a:pt x="38" y="317"/>
                </a:lnTo>
                <a:lnTo>
                  <a:pt x="38" y="130"/>
                </a:lnTo>
                <a:lnTo>
                  <a:pt x="81" y="130"/>
                </a:lnTo>
                <a:lnTo>
                  <a:pt x="81" y="28"/>
                </a:lnTo>
                <a:lnTo>
                  <a:pt x="41" y="28"/>
                </a:lnTo>
                <a:lnTo>
                  <a:pt x="4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59" name="ïšļïdè">
            <a:extLst>
              <a:ext uri="{FF2B5EF4-FFF2-40B4-BE49-F238E27FC236}">
                <a16:creationId xmlns:a16="http://schemas.microsoft.com/office/drawing/2014/main" id="{5FB6FED6-29A7-4E23-8508-17A29CAAD2AA}"/>
              </a:ext>
            </a:extLst>
          </p:cNvPr>
          <p:cNvSpPr/>
          <p:nvPr/>
        </p:nvSpPr>
        <p:spPr bwMode="auto">
          <a:xfrm>
            <a:off x="4523885" y="4327741"/>
            <a:ext cx="233921" cy="1577724"/>
          </a:xfrm>
          <a:custGeom>
            <a:avLst/>
            <a:gdLst>
              <a:gd name="T0" fmla="*/ 47 w 47"/>
              <a:gd name="T1" fmla="*/ 0 h 317"/>
              <a:gd name="T2" fmla="*/ 40 w 47"/>
              <a:gd name="T3" fmla="*/ 0 h 317"/>
              <a:gd name="T4" fmla="*/ 40 w 47"/>
              <a:gd name="T5" fmla="*/ 28 h 317"/>
              <a:gd name="T6" fmla="*/ 0 w 47"/>
              <a:gd name="T7" fmla="*/ 28 h 317"/>
              <a:gd name="T8" fmla="*/ 0 w 47"/>
              <a:gd name="T9" fmla="*/ 317 h 317"/>
              <a:gd name="T10" fmla="*/ 47 w 47"/>
              <a:gd name="T11" fmla="*/ 317 h 317"/>
              <a:gd name="T12" fmla="*/ 47 w 47"/>
              <a:gd name="T13" fmla="*/ 0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" h="317">
                <a:moveTo>
                  <a:pt x="47" y="0"/>
                </a:moveTo>
                <a:lnTo>
                  <a:pt x="40" y="0"/>
                </a:lnTo>
                <a:lnTo>
                  <a:pt x="40" y="28"/>
                </a:lnTo>
                <a:lnTo>
                  <a:pt x="0" y="28"/>
                </a:lnTo>
                <a:lnTo>
                  <a:pt x="0" y="317"/>
                </a:lnTo>
                <a:lnTo>
                  <a:pt x="47" y="317"/>
                </a:lnTo>
                <a:lnTo>
                  <a:pt x="47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60" name="ïśļíďe">
            <a:extLst>
              <a:ext uri="{FF2B5EF4-FFF2-40B4-BE49-F238E27FC236}">
                <a16:creationId xmlns:a16="http://schemas.microsoft.com/office/drawing/2014/main" id="{E253F64E-3F15-4975-9DB1-305EDAFD8DB8}"/>
              </a:ext>
            </a:extLst>
          </p:cNvPr>
          <p:cNvSpPr/>
          <p:nvPr/>
        </p:nvSpPr>
        <p:spPr bwMode="auto">
          <a:xfrm>
            <a:off x="4523885" y="4327741"/>
            <a:ext cx="233921" cy="1577724"/>
          </a:xfrm>
          <a:custGeom>
            <a:avLst/>
            <a:gdLst>
              <a:gd name="T0" fmla="*/ 47 w 47"/>
              <a:gd name="T1" fmla="*/ 0 h 317"/>
              <a:gd name="T2" fmla="*/ 40 w 47"/>
              <a:gd name="T3" fmla="*/ 0 h 317"/>
              <a:gd name="T4" fmla="*/ 40 w 47"/>
              <a:gd name="T5" fmla="*/ 28 h 317"/>
              <a:gd name="T6" fmla="*/ 0 w 47"/>
              <a:gd name="T7" fmla="*/ 28 h 317"/>
              <a:gd name="T8" fmla="*/ 0 w 47"/>
              <a:gd name="T9" fmla="*/ 317 h 317"/>
              <a:gd name="T10" fmla="*/ 47 w 47"/>
              <a:gd name="T11" fmla="*/ 317 h 317"/>
              <a:gd name="T12" fmla="*/ 47 w 47"/>
              <a:gd name="T13" fmla="*/ 0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" h="317">
                <a:moveTo>
                  <a:pt x="47" y="0"/>
                </a:moveTo>
                <a:lnTo>
                  <a:pt x="40" y="0"/>
                </a:lnTo>
                <a:lnTo>
                  <a:pt x="40" y="28"/>
                </a:lnTo>
                <a:lnTo>
                  <a:pt x="0" y="28"/>
                </a:lnTo>
                <a:lnTo>
                  <a:pt x="0" y="317"/>
                </a:lnTo>
                <a:lnTo>
                  <a:pt x="47" y="317"/>
                </a:lnTo>
                <a:lnTo>
                  <a:pt x="4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61" name="îsḻíďê">
            <a:extLst>
              <a:ext uri="{FF2B5EF4-FFF2-40B4-BE49-F238E27FC236}">
                <a16:creationId xmlns:a16="http://schemas.microsoft.com/office/drawing/2014/main" id="{816AC396-B272-4F88-8B09-7544854E1F98}"/>
              </a:ext>
            </a:extLst>
          </p:cNvPr>
          <p:cNvSpPr/>
          <p:nvPr/>
        </p:nvSpPr>
        <p:spPr bwMode="auto">
          <a:xfrm>
            <a:off x="4946935" y="4974756"/>
            <a:ext cx="214012" cy="93070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62" name="ïs1ïḍé">
            <a:extLst>
              <a:ext uri="{FF2B5EF4-FFF2-40B4-BE49-F238E27FC236}">
                <a16:creationId xmlns:a16="http://schemas.microsoft.com/office/drawing/2014/main" id="{4404B6A1-75CC-4573-9218-C671A1491354}"/>
              </a:ext>
            </a:extLst>
          </p:cNvPr>
          <p:cNvSpPr/>
          <p:nvPr/>
        </p:nvSpPr>
        <p:spPr bwMode="auto">
          <a:xfrm>
            <a:off x="4946935" y="4974756"/>
            <a:ext cx="214012" cy="930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0386A633-4D16-47F4-A4BB-8D49F4081101}"/>
              </a:ext>
            </a:extLst>
          </p:cNvPr>
          <p:cNvCxnSpPr/>
          <p:nvPr/>
        </p:nvCxnSpPr>
        <p:spPr>
          <a:xfrm>
            <a:off x="962164" y="2599384"/>
            <a:ext cx="6861504" cy="0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sysDash"/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9" name="组合 78"/>
          <p:cNvGrpSpPr/>
          <p:nvPr/>
        </p:nvGrpSpPr>
        <p:grpSpPr>
          <a:xfrm>
            <a:off x="929031" y="2778319"/>
            <a:ext cx="2913144" cy="2997636"/>
            <a:chOff x="929031" y="2778319"/>
            <a:chExt cx="2913144" cy="2997636"/>
          </a:xfrm>
        </p:grpSpPr>
        <p:sp>
          <p:nvSpPr>
            <p:cNvPr id="24" name="îSliḍê">
              <a:extLst>
                <a:ext uri="{FF2B5EF4-FFF2-40B4-BE49-F238E27FC236}">
                  <a16:creationId xmlns:a16="http://schemas.microsoft.com/office/drawing/2014/main" id="{DB6FDE87-79F0-44D8-B442-0A3331830308}"/>
                </a:ext>
              </a:extLst>
            </p:cNvPr>
            <p:cNvSpPr txBox="1"/>
            <p:nvPr/>
          </p:nvSpPr>
          <p:spPr>
            <a:xfrm>
              <a:off x="929031" y="2778319"/>
              <a:ext cx="846235" cy="597338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60</a:t>
              </a: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%</a:t>
              </a:r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8574689A-0DFF-46D0-98C8-B1F9D71C041C}"/>
                </a:ext>
              </a:extLst>
            </p:cNvPr>
            <p:cNvCxnSpPr/>
            <p:nvPr/>
          </p:nvCxnSpPr>
          <p:spPr>
            <a:xfrm>
              <a:off x="1025648" y="3366279"/>
              <a:ext cx="2498724" cy="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prstDash val="sys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ïsľiḍe">
              <a:extLst>
                <a:ext uri="{FF2B5EF4-FFF2-40B4-BE49-F238E27FC236}">
                  <a16:creationId xmlns:a16="http://schemas.microsoft.com/office/drawing/2014/main" id="{F1D862D4-F12B-4193-8C00-92CB957E3F4A}"/>
                </a:ext>
              </a:extLst>
            </p:cNvPr>
            <p:cNvSpPr txBox="1"/>
            <p:nvPr/>
          </p:nvSpPr>
          <p:spPr>
            <a:xfrm>
              <a:off x="929031" y="4559434"/>
              <a:ext cx="846235" cy="597338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30</a:t>
              </a: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%</a:t>
              </a:r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16EABE5B-0BD6-48BC-9B1F-7B46213A3C0E}"/>
                </a:ext>
              </a:extLst>
            </p:cNvPr>
            <p:cNvCxnSpPr/>
            <p:nvPr/>
          </p:nvCxnSpPr>
          <p:spPr>
            <a:xfrm>
              <a:off x="1025648" y="5147394"/>
              <a:ext cx="2498724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3" name="组合 62"/>
            <p:cNvGrpSpPr/>
            <p:nvPr/>
          </p:nvGrpSpPr>
          <p:grpSpPr>
            <a:xfrm>
              <a:off x="990362" y="2951488"/>
              <a:ext cx="2851813" cy="1055971"/>
              <a:chOff x="2906748" y="2386939"/>
              <a:chExt cx="2851813" cy="1055971"/>
            </a:xfrm>
          </p:grpSpPr>
          <p:sp>
            <p:nvSpPr>
              <p:cNvPr id="64" name="文本框 63"/>
              <p:cNvSpPr txBox="1"/>
              <p:nvPr/>
            </p:nvSpPr>
            <p:spPr>
              <a:xfrm>
                <a:off x="3624780" y="2386939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65" name="文本框 64"/>
              <p:cNvSpPr txBox="1"/>
              <p:nvPr/>
            </p:nvSpPr>
            <p:spPr>
              <a:xfrm>
                <a:off x="2906748" y="2824279"/>
                <a:ext cx="2597837" cy="618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zh-CN" alt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... ...</a:t>
                </a:r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990362" y="4719984"/>
              <a:ext cx="2851813" cy="1055971"/>
              <a:chOff x="2906748" y="2386939"/>
              <a:chExt cx="2851813" cy="1055971"/>
            </a:xfrm>
          </p:grpSpPr>
          <p:sp>
            <p:nvSpPr>
              <p:cNvPr id="67" name="文本框 66"/>
              <p:cNvSpPr txBox="1"/>
              <p:nvPr/>
            </p:nvSpPr>
            <p:spPr>
              <a:xfrm>
                <a:off x="3624780" y="2386939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68" name="文本框 67"/>
              <p:cNvSpPr txBox="1"/>
              <p:nvPr/>
            </p:nvSpPr>
            <p:spPr>
              <a:xfrm>
                <a:off x="2906748" y="2824279"/>
                <a:ext cx="2597837" cy="618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zh-CN" alt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... ...</a:t>
                </a:r>
              </a:p>
            </p:txBody>
          </p:sp>
        </p:grpSp>
      </p:grpSp>
      <p:grpSp>
        <p:nvGrpSpPr>
          <p:cNvPr id="80" name="组合 79"/>
          <p:cNvGrpSpPr/>
          <p:nvPr/>
        </p:nvGrpSpPr>
        <p:grpSpPr>
          <a:xfrm>
            <a:off x="8620032" y="2778319"/>
            <a:ext cx="2911084" cy="2997636"/>
            <a:chOff x="8620032" y="2778319"/>
            <a:chExt cx="2911084" cy="2997636"/>
          </a:xfrm>
        </p:grpSpPr>
        <p:sp>
          <p:nvSpPr>
            <p:cNvPr id="16" name="îŝļíḍe">
              <a:extLst>
                <a:ext uri="{FF2B5EF4-FFF2-40B4-BE49-F238E27FC236}">
                  <a16:creationId xmlns:a16="http://schemas.microsoft.com/office/drawing/2014/main" id="{1A685D0D-1B74-4482-A69C-D0636E468E6C}"/>
                </a:ext>
              </a:extLst>
            </p:cNvPr>
            <p:cNvSpPr txBox="1"/>
            <p:nvPr/>
          </p:nvSpPr>
          <p:spPr>
            <a:xfrm>
              <a:off x="8620032" y="2778319"/>
              <a:ext cx="846235" cy="597338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40</a:t>
              </a: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%</a:t>
              </a:r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DD40F153-3109-45F5-8BD2-7C2A6F742684}"/>
                </a:ext>
              </a:extLst>
            </p:cNvPr>
            <p:cNvCxnSpPr/>
            <p:nvPr/>
          </p:nvCxnSpPr>
          <p:spPr>
            <a:xfrm>
              <a:off x="8716649" y="3366279"/>
              <a:ext cx="2498724" cy="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prstDash val="sys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ïṥļiḑe">
              <a:extLst>
                <a:ext uri="{FF2B5EF4-FFF2-40B4-BE49-F238E27FC236}">
                  <a16:creationId xmlns:a16="http://schemas.microsoft.com/office/drawing/2014/main" id="{E3059406-498D-4FC1-ADB7-B937787CAB38}"/>
                </a:ext>
              </a:extLst>
            </p:cNvPr>
            <p:cNvSpPr txBox="1"/>
            <p:nvPr/>
          </p:nvSpPr>
          <p:spPr>
            <a:xfrm>
              <a:off x="8620032" y="4559434"/>
              <a:ext cx="846235" cy="597338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52</a:t>
              </a: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%</a:t>
              </a:r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4C4ABCD5-4753-4652-9734-66BE19B166C1}"/>
                </a:ext>
              </a:extLst>
            </p:cNvPr>
            <p:cNvCxnSpPr/>
            <p:nvPr/>
          </p:nvCxnSpPr>
          <p:spPr>
            <a:xfrm>
              <a:off x="8716649" y="5147394"/>
              <a:ext cx="2498724" cy="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prstDash val="sys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9" name="组合 68"/>
            <p:cNvGrpSpPr/>
            <p:nvPr/>
          </p:nvGrpSpPr>
          <p:grpSpPr>
            <a:xfrm>
              <a:off x="8679303" y="2951488"/>
              <a:ext cx="2851813" cy="1055971"/>
              <a:chOff x="2906748" y="2386939"/>
              <a:chExt cx="2851813" cy="1055971"/>
            </a:xfrm>
          </p:grpSpPr>
          <p:sp>
            <p:nvSpPr>
              <p:cNvPr id="70" name="文本框 69"/>
              <p:cNvSpPr txBox="1"/>
              <p:nvPr/>
            </p:nvSpPr>
            <p:spPr>
              <a:xfrm>
                <a:off x="3624780" y="2386939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71" name="文本框 70"/>
              <p:cNvSpPr txBox="1"/>
              <p:nvPr/>
            </p:nvSpPr>
            <p:spPr>
              <a:xfrm>
                <a:off x="2906748" y="2824279"/>
                <a:ext cx="2597837" cy="618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zh-CN" alt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... ...</a:t>
                </a: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>
              <a:off x="8679303" y="4719984"/>
              <a:ext cx="2851813" cy="1055971"/>
              <a:chOff x="2906748" y="2386939"/>
              <a:chExt cx="2851813" cy="1055971"/>
            </a:xfrm>
          </p:grpSpPr>
          <p:sp>
            <p:nvSpPr>
              <p:cNvPr id="73" name="文本框 72"/>
              <p:cNvSpPr txBox="1"/>
              <p:nvPr/>
            </p:nvSpPr>
            <p:spPr>
              <a:xfrm>
                <a:off x="3624780" y="2386939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74" name="文本框 73"/>
              <p:cNvSpPr txBox="1"/>
              <p:nvPr/>
            </p:nvSpPr>
            <p:spPr>
              <a:xfrm>
                <a:off x="2906748" y="2824279"/>
                <a:ext cx="2597837" cy="618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zh-CN" alt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... ...</a:t>
                </a:r>
              </a:p>
            </p:txBody>
          </p:sp>
        </p:grpSp>
      </p:grpSp>
      <p:grpSp>
        <p:nvGrpSpPr>
          <p:cNvPr id="75" name="组合 74"/>
          <p:cNvGrpSpPr/>
          <p:nvPr/>
        </p:nvGrpSpPr>
        <p:grpSpPr>
          <a:xfrm>
            <a:off x="990362" y="1599657"/>
            <a:ext cx="10051193" cy="875521"/>
            <a:chOff x="267452" y="2336139"/>
            <a:chExt cx="10051193" cy="875521"/>
          </a:xfrm>
        </p:grpSpPr>
        <p:sp>
          <p:nvSpPr>
            <p:cNvPr id="76" name="文本框 75"/>
            <p:cNvSpPr txBox="1"/>
            <p:nvPr/>
          </p:nvSpPr>
          <p:spPr>
            <a:xfrm>
              <a:off x="267452" y="2336139"/>
              <a:ext cx="406423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267452" y="2750893"/>
              <a:ext cx="10051193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  <a:endPara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83" name="矩形 82"/>
          <p:cNvSpPr/>
          <p:nvPr/>
        </p:nvSpPr>
        <p:spPr>
          <a:xfrm>
            <a:off x="1153513" y="292253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CC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590095696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 36">
            <a:extLst>
              <a:ext uri="{FF2B5EF4-FFF2-40B4-BE49-F238E27FC236}">
                <a16:creationId xmlns:a16="http://schemas.microsoft.com/office/drawing/2014/main" id="{7E9A0F63-2C01-4B82-9DE3-01AA7A64DBE6}"/>
              </a:ext>
            </a:extLst>
          </p:cNvPr>
          <p:cNvSpPr/>
          <p:nvPr/>
        </p:nvSpPr>
        <p:spPr bwMode="auto">
          <a:xfrm>
            <a:off x="7419436" y="1"/>
            <a:ext cx="4772564" cy="3423690"/>
          </a:xfrm>
          <a:custGeom>
            <a:avLst/>
            <a:gdLst>
              <a:gd name="connsiteX0" fmla="*/ 126474 w 5282306"/>
              <a:gd name="connsiteY0" fmla="*/ 0 h 3789363"/>
              <a:gd name="connsiteX1" fmla="*/ 5282306 w 5282306"/>
              <a:gd name="connsiteY1" fmla="*/ 0 h 3789363"/>
              <a:gd name="connsiteX2" fmla="*/ 5282306 w 5282306"/>
              <a:gd name="connsiteY2" fmla="*/ 2616104 h 3789363"/>
              <a:gd name="connsiteX3" fmla="*/ 5204345 w 5282306"/>
              <a:gd name="connsiteY3" fmla="*/ 2720359 h 3789363"/>
              <a:gd name="connsiteX4" fmla="*/ 2937572 w 5282306"/>
              <a:gd name="connsiteY4" fmla="*/ 3789363 h 3789363"/>
              <a:gd name="connsiteX5" fmla="*/ 0 w 5282306"/>
              <a:gd name="connsiteY5" fmla="*/ 851791 h 3789363"/>
              <a:gd name="connsiteX6" fmla="*/ 59682 w 5282306"/>
              <a:gd name="connsiteY6" fmla="*/ 259768 h 3789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82306" h="3789363">
                <a:moveTo>
                  <a:pt x="126474" y="0"/>
                </a:moveTo>
                <a:lnTo>
                  <a:pt x="5282306" y="0"/>
                </a:lnTo>
                <a:lnTo>
                  <a:pt x="5282306" y="2616104"/>
                </a:lnTo>
                <a:lnTo>
                  <a:pt x="5204345" y="2720359"/>
                </a:lnTo>
                <a:cubicBezTo>
                  <a:pt x="4665551" y="3373227"/>
                  <a:pt x="3850159" y="3789363"/>
                  <a:pt x="2937572" y="3789363"/>
                </a:cubicBezTo>
                <a:cubicBezTo>
                  <a:pt x="1315196" y="3789363"/>
                  <a:pt x="0" y="2474167"/>
                  <a:pt x="0" y="851791"/>
                </a:cubicBezTo>
                <a:cubicBezTo>
                  <a:pt x="0" y="648995"/>
                  <a:pt x="20551" y="450997"/>
                  <a:pt x="59682" y="259768"/>
                </a:cubicBezTo>
                <a:close/>
              </a:path>
            </a:pathLst>
          </a:custGeom>
          <a:blipFill>
            <a:blip r:embed="rId3">
              <a:grayscl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ïṥļïďe">
            <a:extLst>
              <a:ext uri="{FF2B5EF4-FFF2-40B4-BE49-F238E27FC236}">
                <a16:creationId xmlns:a16="http://schemas.microsoft.com/office/drawing/2014/main" id="{69D282A8-A76D-4B7D-9CA4-71BC3A63A014}"/>
              </a:ext>
            </a:extLst>
          </p:cNvPr>
          <p:cNvSpPr/>
          <p:nvPr/>
        </p:nvSpPr>
        <p:spPr bwMode="auto">
          <a:xfrm>
            <a:off x="7158213" y="1966918"/>
            <a:ext cx="1771868" cy="1732938"/>
          </a:xfrm>
          <a:prstGeom prst="wedgeEllipseCallout">
            <a:avLst>
              <a:gd name="adj1" fmla="val -46879"/>
              <a:gd name="adj2" fmla="val 53563"/>
            </a:avLst>
          </a:prstGeom>
          <a:blipFill>
            <a:blip r:embed="rId4"/>
            <a:srcRect/>
            <a:stretch>
              <a:fillRect t="1722" b="1722"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  <a:cs typeface="+mn-ea"/>
              <a:sym typeface="+mn-lt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993276" y="4109322"/>
            <a:ext cx="10200769" cy="1617755"/>
            <a:chOff x="993276" y="4324713"/>
            <a:chExt cx="10200769" cy="1617755"/>
          </a:xfrm>
        </p:grpSpPr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3B91FAEB-2BC2-469D-8213-C126C9055414}"/>
                </a:ext>
              </a:extLst>
            </p:cNvPr>
            <p:cNvCxnSpPr>
              <a:cxnSpLocks/>
            </p:cNvCxnSpPr>
            <p:nvPr/>
          </p:nvCxnSpPr>
          <p:spPr>
            <a:xfrm>
              <a:off x="1101504" y="4635416"/>
              <a:ext cx="9988992" cy="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prstDash val="sys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" name="î$ľîdè">
              <a:extLst>
                <a:ext uri="{FF2B5EF4-FFF2-40B4-BE49-F238E27FC236}">
                  <a16:creationId xmlns:a16="http://schemas.microsoft.com/office/drawing/2014/main" id="{FAC56578-CAD3-49D3-A6BB-E13E54F23A82}"/>
                </a:ext>
              </a:extLst>
            </p:cNvPr>
            <p:cNvGrpSpPr/>
            <p:nvPr/>
          </p:nvGrpSpPr>
          <p:grpSpPr>
            <a:xfrm>
              <a:off x="2281437" y="4324713"/>
              <a:ext cx="621403" cy="621407"/>
              <a:chOff x="7209746" y="4153276"/>
              <a:chExt cx="675000" cy="675005"/>
            </a:xfrm>
          </p:grpSpPr>
          <p:sp>
            <p:nvSpPr>
              <p:cNvPr id="40" name="iśľíḓé">
                <a:extLst>
                  <a:ext uri="{FF2B5EF4-FFF2-40B4-BE49-F238E27FC236}">
                    <a16:creationId xmlns:a16="http://schemas.microsoft.com/office/drawing/2014/main" id="{BFE984F7-52A4-4D41-A90C-DED73DD39D70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41" name="îṥ1iďê">
                <a:extLst>
                  <a:ext uri="{FF2B5EF4-FFF2-40B4-BE49-F238E27FC236}">
                    <a16:creationId xmlns:a16="http://schemas.microsoft.com/office/drawing/2014/main" id="{ABBA2B2F-B3D6-4C17-96FB-2132B5DC2617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42" name="îŝḷiḍe">
              <a:extLst>
                <a:ext uri="{FF2B5EF4-FFF2-40B4-BE49-F238E27FC236}">
                  <a16:creationId xmlns:a16="http://schemas.microsoft.com/office/drawing/2014/main" id="{FCBD29D7-907C-408F-8E2E-8030142299A1}"/>
                </a:ext>
              </a:extLst>
            </p:cNvPr>
            <p:cNvGrpSpPr/>
            <p:nvPr/>
          </p:nvGrpSpPr>
          <p:grpSpPr>
            <a:xfrm>
              <a:off x="5782959" y="4324713"/>
              <a:ext cx="621403" cy="621407"/>
              <a:chOff x="7209746" y="4153276"/>
              <a:chExt cx="675000" cy="675005"/>
            </a:xfrm>
          </p:grpSpPr>
          <p:sp>
            <p:nvSpPr>
              <p:cNvPr id="43" name="iṩ1iḑe">
                <a:extLst>
                  <a:ext uri="{FF2B5EF4-FFF2-40B4-BE49-F238E27FC236}">
                    <a16:creationId xmlns:a16="http://schemas.microsoft.com/office/drawing/2014/main" id="{B54680B4-886F-4668-9A98-352D424AF92B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44" name="íṩļíḍé">
                <a:extLst>
                  <a:ext uri="{FF2B5EF4-FFF2-40B4-BE49-F238E27FC236}">
                    <a16:creationId xmlns:a16="http://schemas.microsoft.com/office/drawing/2014/main" id="{42B8B24F-7D62-4729-A89F-95A7193F35F8}"/>
                  </a:ext>
                </a:extLst>
              </p:cNvPr>
              <p:cNvSpPr/>
              <p:nvPr/>
            </p:nvSpPr>
            <p:spPr bwMode="auto">
              <a:xfrm>
                <a:off x="7375153" y="4373344"/>
                <a:ext cx="344185" cy="234865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82270 w 607639"/>
                  <a:gd name="connsiteY14" fmla="*/ 262926 h 414642"/>
                  <a:gd name="connsiteX15" fmla="*/ 192432 w 607639"/>
                  <a:gd name="connsiteY15" fmla="*/ 262926 h 414642"/>
                  <a:gd name="connsiteX16" fmla="*/ 202593 w 607639"/>
                  <a:gd name="connsiteY16" fmla="*/ 273052 h 414642"/>
                  <a:gd name="connsiteX17" fmla="*/ 192432 w 607639"/>
                  <a:gd name="connsiteY17" fmla="*/ 283178 h 414642"/>
                  <a:gd name="connsiteX18" fmla="*/ 182270 w 607639"/>
                  <a:gd name="connsiteY18" fmla="*/ 283178 h 414642"/>
                  <a:gd name="connsiteX19" fmla="*/ 172109 w 607639"/>
                  <a:gd name="connsiteY19" fmla="*/ 273052 h 414642"/>
                  <a:gd name="connsiteX20" fmla="*/ 182270 w 607639"/>
                  <a:gd name="connsiteY20" fmla="*/ 262926 h 414642"/>
                  <a:gd name="connsiteX21" fmla="*/ 91153 w 607639"/>
                  <a:gd name="connsiteY21" fmla="*/ 262926 h 414642"/>
                  <a:gd name="connsiteX22" fmla="*/ 141783 w 607639"/>
                  <a:gd name="connsiteY22" fmla="*/ 262926 h 414642"/>
                  <a:gd name="connsiteX23" fmla="*/ 151927 w 607639"/>
                  <a:gd name="connsiteY23" fmla="*/ 273052 h 414642"/>
                  <a:gd name="connsiteX24" fmla="*/ 141783 w 607639"/>
                  <a:gd name="connsiteY24" fmla="*/ 283178 h 414642"/>
                  <a:gd name="connsiteX25" fmla="*/ 91153 w 607639"/>
                  <a:gd name="connsiteY25" fmla="*/ 283178 h 414642"/>
                  <a:gd name="connsiteX26" fmla="*/ 81009 w 607639"/>
                  <a:gd name="connsiteY26" fmla="*/ 273052 h 414642"/>
                  <a:gd name="connsiteX27" fmla="*/ 91153 w 607639"/>
                  <a:gd name="connsiteY27" fmla="*/ 262926 h 414642"/>
                  <a:gd name="connsiteX28" fmla="*/ 161988 w 607639"/>
                  <a:gd name="connsiteY28" fmla="*/ 222493 h 414642"/>
                  <a:gd name="connsiteX29" fmla="*/ 232948 w 607639"/>
                  <a:gd name="connsiteY29" fmla="*/ 222493 h 414642"/>
                  <a:gd name="connsiteX30" fmla="*/ 243098 w 607639"/>
                  <a:gd name="connsiteY30" fmla="*/ 232619 h 414642"/>
                  <a:gd name="connsiteX31" fmla="*/ 232948 w 607639"/>
                  <a:gd name="connsiteY31" fmla="*/ 242745 h 414642"/>
                  <a:gd name="connsiteX32" fmla="*/ 161988 w 607639"/>
                  <a:gd name="connsiteY32" fmla="*/ 242745 h 414642"/>
                  <a:gd name="connsiteX33" fmla="*/ 151927 w 607639"/>
                  <a:gd name="connsiteY33" fmla="*/ 232619 h 414642"/>
                  <a:gd name="connsiteX34" fmla="*/ 161988 w 607639"/>
                  <a:gd name="connsiteY34" fmla="*/ 222493 h 414642"/>
                  <a:gd name="connsiteX35" fmla="*/ 91146 w 607639"/>
                  <a:gd name="connsiteY35" fmla="*/ 222493 h 414642"/>
                  <a:gd name="connsiteX36" fmla="*/ 121467 w 607639"/>
                  <a:gd name="connsiteY36" fmla="*/ 222493 h 414642"/>
                  <a:gd name="connsiteX37" fmla="*/ 131604 w 607639"/>
                  <a:gd name="connsiteY37" fmla="*/ 232619 h 414642"/>
                  <a:gd name="connsiteX38" fmla="*/ 121467 w 607639"/>
                  <a:gd name="connsiteY38" fmla="*/ 242745 h 414642"/>
                  <a:gd name="connsiteX39" fmla="*/ 91146 w 607639"/>
                  <a:gd name="connsiteY39" fmla="*/ 242745 h 414642"/>
                  <a:gd name="connsiteX40" fmla="*/ 81009 w 607639"/>
                  <a:gd name="connsiteY40" fmla="*/ 232619 h 414642"/>
                  <a:gd name="connsiteX41" fmla="*/ 91146 w 607639"/>
                  <a:gd name="connsiteY41" fmla="*/ 222493 h 414642"/>
                  <a:gd name="connsiteX42" fmla="*/ 182270 w 607639"/>
                  <a:gd name="connsiteY42" fmla="*/ 182059 h 414642"/>
                  <a:gd name="connsiteX43" fmla="*/ 192432 w 607639"/>
                  <a:gd name="connsiteY43" fmla="*/ 182059 h 414642"/>
                  <a:gd name="connsiteX44" fmla="*/ 202593 w 607639"/>
                  <a:gd name="connsiteY44" fmla="*/ 192195 h 414642"/>
                  <a:gd name="connsiteX45" fmla="*/ 192432 w 607639"/>
                  <a:gd name="connsiteY45" fmla="*/ 202241 h 414642"/>
                  <a:gd name="connsiteX46" fmla="*/ 182270 w 607639"/>
                  <a:gd name="connsiteY46" fmla="*/ 202241 h 414642"/>
                  <a:gd name="connsiteX47" fmla="*/ 172109 w 607639"/>
                  <a:gd name="connsiteY47" fmla="*/ 192195 h 414642"/>
                  <a:gd name="connsiteX48" fmla="*/ 182270 w 607639"/>
                  <a:gd name="connsiteY48" fmla="*/ 182059 h 414642"/>
                  <a:gd name="connsiteX49" fmla="*/ 91153 w 607639"/>
                  <a:gd name="connsiteY49" fmla="*/ 182059 h 414642"/>
                  <a:gd name="connsiteX50" fmla="*/ 141783 w 607639"/>
                  <a:gd name="connsiteY50" fmla="*/ 182059 h 414642"/>
                  <a:gd name="connsiteX51" fmla="*/ 151927 w 607639"/>
                  <a:gd name="connsiteY51" fmla="*/ 192195 h 414642"/>
                  <a:gd name="connsiteX52" fmla="*/ 141783 w 607639"/>
                  <a:gd name="connsiteY52" fmla="*/ 202241 h 414642"/>
                  <a:gd name="connsiteX53" fmla="*/ 91153 w 607639"/>
                  <a:gd name="connsiteY53" fmla="*/ 202241 h 414642"/>
                  <a:gd name="connsiteX54" fmla="*/ 81009 w 607639"/>
                  <a:gd name="connsiteY54" fmla="*/ 192195 h 414642"/>
                  <a:gd name="connsiteX55" fmla="*/ 91153 w 607639"/>
                  <a:gd name="connsiteY55" fmla="*/ 182059 h 414642"/>
                  <a:gd name="connsiteX56" fmla="*/ 161988 w 607639"/>
                  <a:gd name="connsiteY56" fmla="*/ 141625 h 414642"/>
                  <a:gd name="connsiteX57" fmla="*/ 232948 w 607639"/>
                  <a:gd name="connsiteY57" fmla="*/ 141625 h 414642"/>
                  <a:gd name="connsiteX58" fmla="*/ 243098 w 607639"/>
                  <a:gd name="connsiteY58" fmla="*/ 151761 h 414642"/>
                  <a:gd name="connsiteX59" fmla="*/ 232948 w 607639"/>
                  <a:gd name="connsiteY59" fmla="*/ 161807 h 414642"/>
                  <a:gd name="connsiteX60" fmla="*/ 161988 w 607639"/>
                  <a:gd name="connsiteY60" fmla="*/ 161807 h 414642"/>
                  <a:gd name="connsiteX61" fmla="*/ 151927 w 607639"/>
                  <a:gd name="connsiteY61" fmla="*/ 151761 h 414642"/>
                  <a:gd name="connsiteX62" fmla="*/ 161988 w 607639"/>
                  <a:gd name="connsiteY62" fmla="*/ 141625 h 414642"/>
                  <a:gd name="connsiteX63" fmla="*/ 91146 w 607639"/>
                  <a:gd name="connsiteY63" fmla="*/ 141625 h 414642"/>
                  <a:gd name="connsiteX64" fmla="*/ 121467 w 607639"/>
                  <a:gd name="connsiteY64" fmla="*/ 141625 h 414642"/>
                  <a:gd name="connsiteX65" fmla="*/ 131604 w 607639"/>
                  <a:gd name="connsiteY65" fmla="*/ 151761 h 414642"/>
                  <a:gd name="connsiteX66" fmla="*/ 121467 w 607639"/>
                  <a:gd name="connsiteY66" fmla="*/ 161807 h 414642"/>
                  <a:gd name="connsiteX67" fmla="*/ 91146 w 607639"/>
                  <a:gd name="connsiteY67" fmla="*/ 161807 h 414642"/>
                  <a:gd name="connsiteX68" fmla="*/ 81009 w 607639"/>
                  <a:gd name="connsiteY68" fmla="*/ 151761 h 414642"/>
                  <a:gd name="connsiteX69" fmla="*/ 91146 w 607639"/>
                  <a:gd name="connsiteY69" fmla="*/ 141625 h 414642"/>
                  <a:gd name="connsiteX70" fmla="*/ 364566 w 607639"/>
                  <a:gd name="connsiteY70" fmla="*/ 102176 h 414642"/>
                  <a:gd name="connsiteX71" fmla="*/ 283573 w 607639"/>
                  <a:gd name="connsiteY71" fmla="*/ 192194 h 414642"/>
                  <a:gd name="connsiteX72" fmla="*/ 374712 w 607639"/>
                  <a:gd name="connsiteY72" fmla="*/ 283188 h 414642"/>
                  <a:gd name="connsiteX73" fmla="*/ 464783 w 607639"/>
                  <a:gd name="connsiteY73" fmla="*/ 202235 h 414642"/>
                  <a:gd name="connsiteX74" fmla="*/ 374712 w 607639"/>
                  <a:gd name="connsiteY74" fmla="*/ 202235 h 414642"/>
                  <a:gd name="connsiteX75" fmla="*/ 364566 w 607639"/>
                  <a:gd name="connsiteY75" fmla="*/ 192194 h 414642"/>
                  <a:gd name="connsiteX76" fmla="*/ 182270 w 607639"/>
                  <a:gd name="connsiteY76" fmla="*/ 101191 h 414642"/>
                  <a:gd name="connsiteX77" fmla="*/ 192432 w 607639"/>
                  <a:gd name="connsiteY77" fmla="*/ 101191 h 414642"/>
                  <a:gd name="connsiteX78" fmla="*/ 202593 w 607639"/>
                  <a:gd name="connsiteY78" fmla="*/ 111238 h 414642"/>
                  <a:gd name="connsiteX79" fmla="*/ 192432 w 607639"/>
                  <a:gd name="connsiteY79" fmla="*/ 121373 h 414642"/>
                  <a:gd name="connsiteX80" fmla="*/ 182270 w 607639"/>
                  <a:gd name="connsiteY80" fmla="*/ 121373 h 414642"/>
                  <a:gd name="connsiteX81" fmla="*/ 172109 w 607639"/>
                  <a:gd name="connsiteY81" fmla="*/ 111238 h 414642"/>
                  <a:gd name="connsiteX82" fmla="*/ 182270 w 607639"/>
                  <a:gd name="connsiteY82" fmla="*/ 101191 h 414642"/>
                  <a:gd name="connsiteX83" fmla="*/ 91153 w 607639"/>
                  <a:gd name="connsiteY83" fmla="*/ 101191 h 414642"/>
                  <a:gd name="connsiteX84" fmla="*/ 141783 w 607639"/>
                  <a:gd name="connsiteY84" fmla="*/ 101191 h 414642"/>
                  <a:gd name="connsiteX85" fmla="*/ 151927 w 607639"/>
                  <a:gd name="connsiteY85" fmla="*/ 111238 h 414642"/>
                  <a:gd name="connsiteX86" fmla="*/ 141783 w 607639"/>
                  <a:gd name="connsiteY86" fmla="*/ 121373 h 414642"/>
                  <a:gd name="connsiteX87" fmla="*/ 91153 w 607639"/>
                  <a:gd name="connsiteY87" fmla="*/ 121373 h 414642"/>
                  <a:gd name="connsiteX88" fmla="*/ 81009 w 607639"/>
                  <a:gd name="connsiteY88" fmla="*/ 111238 h 414642"/>
                  <a:gd name="connsiteX89" fmla="*/ 91153 w 607639"/>
                  <a:gd name="connsiteY89" fmla="*/ 101191 h 414642"/>
                  <a:gd name="connsiteX90" fmla="*/ 374712 w 607639"/>
                  <a:gd name="connsiteY90" fmla="*/ 80938 h 414642"/>
                  <a:gd name="connsiteX91" fmla="*/ 384858 w 607639"/>
                  <a:gd name="connsiteY91" fmla="*/ 91068 h 414642"/>
                  <a:gd name="connsiteX92" fmla="*/ 384858 w 607639"/>
                  <a:gd name="connsiteY92" fmla="*/ 182063 h 414642"/>
                  <a:gd name="connsiteX93" fmla="*/ 475998 w 607639"/>
                  <a:gd name="connsiteY93" fmla="*/ 182063 h 414642"/>
                  <a:gd name="connsiteX94" fmla="*/ 486055 w 607639"/>
                  <a:gd name="connsiteY94" fmla="*/ 192194 h 414642"/>
                  <a:gd name="connsiteX95" fmla="*/ 374712 w 607639"/>
                  <a:gd name="connsiteY95" fmla="*/ 303360 h 414642"/>
                  <a:gd name="connsiteX96" fmla="*/ 263280 w 607639"/>
                  <a:gd name="connsiteY96" fmla="*/ 192194 h 414642"/>
                  <a:gd name="connsiteX97" fmla="*/ 374712 w 607639"/>
                  <a:gd name="connsiteY97" fmla="*/ 80938 h 414642"/>
                  <a:gd name="connsiteX98" fmla="*/ 425343 w 607639"/>
                  <a:gd name="connsiteY98" fmla="*/ 61744 h 414642"/>
                  <a:gd name="connsiteX99" fmla="*/ 425343 w 607639"/>
                  <a:gd name="connsiteY99" fmla="*/ 141635 h 414642"/>
                  <a:gd name="connsiteX100" fmla="*/ 505373 w 607639"/>
                  <a:gd name="connsiteY100" fmla="*/ 141635 h 414642"/>
                  <a:gd name="connsiteX101" fmla="*/ 425343 w 607639"/>
                  <a:gd name="connsiteY101" fmla="*/ 61744 h 414642"/>
                  <a:gd name="connsiteX102" fmla="*/ 161988 w 607639"/>
                  <a:gd name="connsiteY102" fmla="*/ 60757 h 414642"/>
                  <a:gd name="connsiteX103" fmla="*/ 232948 w 607639"/>
                  <a:gd name="connsiteY103" fmla="*/ 60757 h 414642"/>
                  <a:gd name="connsiteX104" fmla="*/ 243098 w 607639"/>
                  <a:gd name="connsiteY104" fmla="*/ 70804 h 414642"/>
                  <a:gd name="connsiteX105" fmla="*/ 232948 w 607639"/>
                  <a:gd name="connsiteY105" fmla="*/ 80939 h 414642"/>
                  <a:gd name="connsiteX106" fmla="*/ 161988 w 607639"/>
                  <a:gd name="connsiteY106" fmla="*/ 80939 h 414642"/>
                  <a:gd name="connsiteX107" fmla="*/ 151927 w 607639"/>
                  <a:gd name="connsiteY107" fmla="*/ 70804 h 414642"/>
                  <a:gd name="connsiteX108" fmla="*/ 161988 w 607639"/>
                  <a:gd name="connsiteY108" fmla="*/ 60757 h 414642"/>
                  <a:gd name="connsiteX109" fmla="*/ 91146 w 607639"/>
                  <a:gd name="connsiteY109" fmla="*/ 60757 h 414642"/>
                  <a:gd name="connsiteX110" fmla="*/ 121467 w 607639"/>
                  <a:gd name="connsiteY110" fmla="*/ 60757 h 414642"/>
                  <a:gd name="connsiteX111" fmla="*/ 131604 w 607639"/>
                  <a:gd name="connsiteY111" fmla="*/ 70804 h 414642"/>
                  <a:gd name="connsiteX112" fmla="*/ 121467 w 607639"/>
                  <a:gd name="connsiteY112" fmla="*/ 80939 h 414642"/>
                  <a:gd name="connsiteX113" fmla="*/ 91146 w 607639"/>
                  <a:gd name="connsiteY113" fmla="*/ 80939 h 414642"/>
                  <a:gd name="connsiteX114" fmla="*/ 81009 w 607639"/>
                  <a:gd name="connsiteY114" fmla="*/ 70804 h 414642"/>
                  <a:gd name="connsiteX115" fmla="*/ 91146 w 607639"/>
                  <a:gd name="connsiteY115" fmla="*/ 60757 h 414642"/>
                  <a:gd name="connsiteX116" fmla="*/ 415194 w 607639"/>
                  <a:gd name="connsiteY116" fmla="*/ 40505 h 414642"/>
                  <a:gd name="connsiteX117" fmla="*/ 526560 w 607639"/>
                  <a:gd name="connsiteY117" fmla="*/ 151765 h 414642"/>
                  <a:gd name="connsiteX118" fmla="*/ 516501 w 607639"/>
                  <a:gd name="connsiteY118" fmla="*/ 161807 h 414642"/>
                  <a:gd name="connsiteX119" fmla="*/ 415194 w 607639"/>
                  <a:gd name="connsiteY119" fmla="*/ 161807 h 414642"/>
                  <a:gd name="connsiteX120" fmla="*/ 405046 w 607639"/>
                  <a:gd name="connsiteY120" fmla="*/ 151765 h 414642"/>
                  <a:gd name="connsiteX121" fmla="*/ 405046 w 607639"/>
                  <a:gd name="connsiteY121" fmla="*/ 50636 h 414642"/>
                  <a:gd name="connsiteX122" fmla="*/ 415194 w 607639"/>
                  <a:gd name="connsiteY122" fmla="*/ 40505 h 414642"/>
                  <a:gd name="connsiteX123" fmla="*/ 70848 w 607639"/>
                  <a:gd name="connsiteY123" fmla="*/ 20177 h 414642"/>
                  <a:gd name="connsiteX124" fmla="*/ 60791 w 607639"/>
                  <a:gd name="connsiteY124" fmla="*/ 30309 h 414642"/>
                  <a:gd name="connsiteX125" fmla="*/ 60791 w 607639"/>
                  <a:gd name="connsiteY125" fmla="*/ 343802 h 414642"/>
                  <a:gd name="connsiteX126" fmla="*/ 222780 w 607639"/>
                  <a:gd name="connsiteY126" fmla="*/ 343802 h 414642"/>
                  <a:gd name="connsiteX127" fmla="*/ 232927 w 607639"/>
                  <a:gd name="connsiteY127" fmla="*/ 353935 h 414642"/>
                  <a:gd name="connsiteX128" fmla="*/ 232927 w 607639"/>
                  <a:gd name="connsiteY128" fmla="*/ 364067 h 414642"/>
                  <a:gd name="connsiteX129" fmla="*/ 374712 w 607639"/>
                  <a:gd name="connsiteY129" fmla="*/ 364067 h 414642"/>
                  <a:gd name="connsiteX130" fmla="*/ 374712 w 607639"/>
                  <a:gd name="connsiteY130" fmla="*/ 353935 h 414642"/>
                  <a:gd name="connsiteX131" fmla="*/ 384859 w 607639"/>
                  <a:gd name="connsiteY131" fmla="*/ 343802 h 414642"/>
                  <a:gd name="connsiteX132" fmla="*/ 546848 w 607639"/>
                  <a:gd name="connsiteY132" fmla="*/ 343802 h 414642"/>
                  <a:gd name="connsiteX133" fmla="*/ 546848 w 607639"/>
                  <a:gd name="connsiteY133" fmla="*/ 30309 h 414642"/>
                  <a:gd name="connsiteX134" fmla="*/ 536702 w 607639"/>
                  <a:gd name="connsiteY134" fmla="*/ 20177 h 414642"/>
                  <a:gd name="connsiteX135" fmla="*/ 70848 w 607639"/>
                  <a:gd name="connsiteY135" fmla="*/ 0 h 414642"/>
                  <a:gd name="connsiteX136" fmla="*/ 536702 w 607639"/>
                  <a:gd name="connsiteY136" fmla="*/ 0 h 414642"/>
                  <a:gd name="connsiteX137" fmla="*/ 567142 w 607639"/>
                  <a:gd name="connsiteY137" fmla="*/ 30309 h 414642"/>
                  <a:gd name="connsiteX138" fmla="*/ 567142 w 607639"/>
                  <a:gd name="connsiteY138" fmla="*/ 343802 h 414642"/>
                  <a:gd name="connsiteX139" fmla="*/ 597492 w 607639"/>
                  <a:gd name="connsiteY139" fmla="*/ 343802 h 414642"/>
                  <a:gd name="connsiteX140" fmla="*/ 607639 w 607639"/>
                  <a:gd name="connsiteY140" fmla="*/ 353935 h 414642"/>
                  <a:gd name="connsiteX141" fmla="*/ 607639 w 607639"/>
                  <a:gd name="connsiteY141" fmla="*/ 384244 h 414642"/>
                  <a:gd name="connsiteX142" fmla="*/ 577199 w 607639"/>
                  <a:gd name="connsiteY142" fmla="*/ 414642 h 414642"/>
                  <a:gd name="connsiteX143" fmla="*/ 30351 w 607639"/>
                  <a:gd name="connsiteY143" fmla="*/ 414642 h 414642"/>
                  <a:gd name="connsiteX144" fmla="*/ 0 w 607639"/>
                  <a:gd name="connsiteY144" fmla="*/ 384244 h 414642"/>
                  <a:gd name="connsiteX145" fmla="*/ 0 w 607639"/>
                  <a:gd name="connsiteY145" fmla="*/ 353935 h 414642"/>
                  <a:gd name="connsiteX146" fmla="*/ 10147 w 607639"/>
                  <a:gd name="connsiteY146" fmla="*/ 343802 h 414642"/>
                  <a:gd name="connsiteX147" fmla="*/ 40497 w 607639"/>
                  <a:gd name="connsiteY147" fmla="*/ 343802 h 414642"/>
                  <a:gd name="connsiteX148" fmla="*/ 40497 w 607639"/>
                  <a:gd name="connsiteY148" fmla="*/ 30309 h 414642"/>
                  <a:gd name="connsiteX149" fmla="*/ 70848 w 607639"/>
                  <a:gd name="connsiteY149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9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82270" y="262926"/>
                    </a:moveTo>
                    <a:lnTo>
                      <a:pt x="192432" y="262926"/>
                    </a:lnTo>
                    <a:cubicBezTo>
                      <a:pt x="198493" y="262926"/>
                      <a:pt x="202593" y="267012"/>
                      <a:pt x="202593" y="273052"/>
                    </a:cubicBezTo>
                    <a:cubicBezTo>
                      <a:pt x="202593" y="279092"/>
                      <a:pt x="198493" y="283178"/>
                      <a:pt x="192432" y="283178"/>
                    </a:cubicBezTo>
                    <a:lnTo>
                      <a:pt x="182270" y="283178"/>
                    </a:lnTo>
                    <a:cubicBezTo>
                      <a:pt x="176209" y="283178"/>
                      <a:pt x="172109" y="279092"/>
                      <a:pt x="172109" y="273052"/>
                    </a:cubicBezTo>
                    <a:cubicBezTo>
                      <a:pt x="172109" y="267012"/>
                      <a:pt x="176209" y="262926"/>
                      <a:pt x="182270" y="262926"/>
                    </a:cubicBezTo>
                    <a:close/>
                    <a:moveTo>
                      <a:pt x="91153" y="262926"/>
                    </a:moveTo>
                    <a:lnTo>
                      <a:pt x="141783" y="262926"/>
                    </a:lnTo>
                    <a:cubicBezTo>
                      <a:pt x="147834" y="262926"/>
                      <a:pt x="151927" y="267012"/>
                      <a:pt x="151927" y="273052"/>
                    </a:cubicBezTo>
                    <a:cubicBezTo>
                      <a:pt x="151927" y="279092"/>
                      <a:pt x="147834" y="283178"/>
                      <a:pt x="141783" y="283178"/>
                    </a:cubicBezTo>
                    <a:lnTo>
                      <a:pt x="91153" y="283178"/>
                    </a:lnTo>
                    <a:cubicBezTo>
                      <a:pt x="85102" y="283178"/>
                      <a:pt x="81009" y="279092"/>
                      <a:pt x="81009" y="273052"/>
                    </a:cubicBezTo>
                    <a:cubicBezTo>
                      <a:pt x="81009" y="267012"/>
                      <a:pt x="85102" y="262926"/>
                      <a:pt x="91153" y="262926"/>
                    </a:cubicBezTo>
                    <a:close/>
                    <a:moveTo>
                      <a:pt x="161988" y="222493"/>
                    </a:moveTo>
                    <a:lnTo>
                      <a:pt x="232948" y="222493"/>
                    </a:lnTo>
                    <a:cubicBezTo>
                      <a:pt x="239002" y="222493"/>
                      <a:pt x="243098" y="226579"/>
                      <a:pt x="243098" y="232619"/>
                    </a:cubicBezTo>
                    <a:cubicBezTo>
                      <a:pt x="243098" y="238659"/>
                      <a:pt x="239002" y="242745"/>
                      <a:pt x="232948" y="242745"/>
                    </a:cubicBezTo>
                    <a:lnTo>
                      <a:pt x="161988" y="242745"/>
                    </a:lnTo>
                    <a:cubicBezTo>
                      <a:pt x="155934" y="242745"/>
                      <a:pt x="151927" y="238659"/>
                      <a:pt x="151927" y="232619"/>
                    </a:cubicBezTo>
                    <a:cubicBezTo>
                      <a:pt x="151927" y="226579"/>
                      <a:pt x="155934" y="222493"/>
                      <a:pt x="161988" y="222493"/>
                    </a:cubicBezTo>
                    <a:close/>
                    <a:moveTo>
                      <a:pt x="91146" y="222493"/>
                    </a:moveTo>
                    <a:lnTo>
                      <a:pt x="121467" y="222493"/>
                    </a:lnTo>
                    <a:cubicBezTo>
                      <a:pt x="127603" y="222493"/>
                      <a:pt x="131604" y="226579"/>
                      <a:pt x="131604" y="232619"/>
                    </a:cubicBezTo>
                    <a:cubicBezTo>
                      <a:pt x="131604" y="238659"/>
                      <a:pt x="127603" y="242745"/>
                      <a:pt x="121467" y="242745"/>
                    </a:cubicBezTo>
                    <a:lnTo>
                      <a:pt x="91146" y="242745"/>
                    </a:lnTo>
                    <a:cubicBezTo>
                      <a:pt x="85099" y="242745"/>
                      <a:pt x="81009" y="238659"/>
                      <a:pt x="81009" y="232619"/>
                    </a:cubicBezTo>
                    <a:cubicBezTo>
                      <a:pt x="81009" y="226579"/>
                      <a:pt x="85099" y="222493"/>
                      <a:pt x="91146" y="222493"/>
                    </a:cubicBezTo>
                    <a:close/>
                    <a:moveTo>
                      <a:pt x="182270" y="182059"/>
                    </a:moveTo>
                    <a:lnTo>
                      <a:pt x="192432" y="182059"/>
                    </a:lnTo>
                    <a:cubicBezTo>
                      <a:pt x="198493" y="182059"/>
                      <a:pt x="202593" y="186060"/>
                      <a:pt x="202593" y="192195"/>
                    </a:cubicBezTo>
                    <a:cubicBezTo>
                      <a:pt x="202593" y="198240"/>
                      <a:pt x="198493" y="202241"/>
                      <a:pt x="192432" y="202241"/>
                    </a:cubicBezTo>
                    <a:lnTo>
                      <a:pt x="182270" y="202241"/>
                    </a:lnTo>
                    <a:cubicBezTo>
                      <a:pt x="176209" y="202241"/>
                      <a:pt x="172109" y="198240"/>
                      <a:pt x="172109" y="192195"/>
                    </a:cubicBezTo>
                    <a:cubicBezTo>
                      <a:pt x="172109" y="186060"/>
                      <a:pt x="176209" y="182059"/>
                      <a:pt x="182270" y="182059"/>
                    </a:cubicBezTo>
                    <a:close/>
                    <a:moveTo>
                      <a:pt x="91153" y="182059"/>
                    </a:moveTo>
                    <a:lnTo>
                      <a:pt x="141783" y="182059"/>
                    </a:lnTo>
                    <a:cubicBezTo>
                      <a:pt x="147834" y="182059"/>
                      <a:pt x="151927" y="186060"/>
                      <a:pt x="151927" y="192195"/>
                    </a:cubicBezTo>
                    <a:cubicBezTo>
                      <a:pt x="151927" y="198240"/>
                      <a:pt x="147834" y="202241"/>
                      <a:pt x="141783" y="202241"/>
                    </a:cubicBezTo>
                    <a:lnTo>
                      <a:pt x="91153" y="202241"/>
                    </a:lnTo>
                    <a:cubicBezTo>
                      <a:pt x="85102" y="202241"/>
                      <a:pt x="81009" y="198240"/>
                      <a:pt x="81009" y="192195"/>
                    </a:cubicBezTo>
                    <a:cubicBezTo>
                      <a:pt x="81009" y="186060"/>
                      <a:pt x="85102" y="182059"/>
                      <a:pt x="91153" y="182059"/>
                    </a:cubicBezTo>
                    <a:close/>
                    <a:moveTo>
                      <a:pt x="161988" y="141625"/>
                    </a:moveTo>
                    <a:lnTo>
                      <a:pt x="232948" y="141625"/>
                    </a:lnTo>
                    <a:cubicBezTo>
                      <a:pt x="239002" y="141625"/>
                      <a:pt x="243098" y="145626"/>
                      <a:pt x="243098" y="151761"/>
                    </a:cubicBezTo>
                    <a:cubicBezTo>
                      <a:pt x="243098" y="157806"/>
                      <a:pt x="239002" y="161807"/>
                      <a:pt x="232948" y="161807"/>
                    </a:cubicBezTo>
                    <a:lnTo>
                      <a:pt x="161988" y="161807"/>
                    </a:lnTo>
                    <a:cubicBezTo>
                      <a:pt x="155934" y="161807"/>
                      <a:pt x="151927" y="157806"/>
                      <a:pt x="151927" y="151761"/>
                    </a:cubicBezTo>
                    <a:cubicBezTo>
                      <a:pt x="151927" y="145626"/>
                      <a:pt x="155934" y="141625"/>
                      <a:pt x="161988" y="141625"/>
                    </a:cubicBezTo>
                    <a:close/>
                    <a:moveTo>
                      <a:pt x="91146" y="141625"/>
                    </a:moveTo>
                    <a:lnTo>
                      <a:pt x="121467" y="141625"/>
                    </a:lnTo>
                    <a:cubicBezTo>
                      <a:pt x="127603" y="141625"/>
                      <a:pt x="131604" y="145626"/>
                      <a:pt x="131604" y="151761"/>
                    </a:cubicBezTo>
                    <a:cubicBezTo>
                      <a:pt x="131604" y="157806"/>
                      <a:pt x="127603" y="161807"/>
                      <a:pt x="121467" y="161807"/>
                    </a:cubicBezTo>
                    <a:lnTo>
                      <a:pt x="91146" y="161807"/>
                    </a:lnTo>
                    <a:cubicBezTo>
                      <a:pt x="85099" y="161807"/>
                      <a:pt x="81009" y="157806"/>
                      <a:pt x="81009" y="151761"/>
                    </a:cubicBezTo>
                    <a:cubicBezTo>
                      <a:pt x="81009" y="145626"/>
                      <a:pt x="85099" y="141625"/>
                      <a:pt x="91146" y="141625"/>
                    </a:cubicBezTo>
                    <a:close/>
                    <a:moveTo>
                      <a:pt x="364566" y="102176"/>
                    </a:moveTo>
                    <a:cubicBezTo>
                      <a:pt x="318996" y="107241"/>
                      <a:pt x="283573" y="145630"/>
                      <a:pt x="283573" y="192194"/>
                    </a:cubicBezTo>
                    <a:cubicBezTo>
                      <a:pt x="283573" y="242756"/>
                      <a:pt x="324069" y="283188"/>
                      <a:pt x="374712" y="283188"/>
                    </a:cubicBezTo>
                    <a:cubicBezTo>
                      <a:pt x="421261" y="283188"/>
                      <a:pt x="459799" y="247732"/>
                      <a:pt x="464783" y="202235"/>
                    </a:cubicBezTo>
                    <a:lnTo>
                      <a:pt x="374712" y="202235"/>
                    </a:lnTo>
                    <a:cubicBezTo>
                      <a:pt x="368660" y="202235"/>
                      <a:pt x="364566" y="198236"/>
                      <a:pt x="364566" y="192194"/>
                    </a:cubicBezTo>
                    <a:close/>
                    <a:moveTo>
                      <a:pt x="182270" y="101191"/>
                    </a:moveTo>
                    <a:lnTo>
                      <a:pt x="192432" y="101191"/>
                    </a:lnTo>
                    <a:cubicBezTo>
                      <a:pt x="198493" y="101191"/>
                      <a:pt x="202593" y="105192"/>
                      <a:pt x="202593" y="111238"/>
                    </a:cubicBezTo>
                    <a:cubicBezTo>
                      <a:pt x="202593" y="117372"/>
                      <a:pt x="198493" y="121373"/>
                      <a:pt x="192432" y="121373"/>
                    </a:cubicBezTo>
                    <a:lnTo>
                      <a:pt x="182270" y="121373"/>
                    </a:lnTo>
                    <a:cubicBezTo>
                      <a:pt x="176209" y="121373"/>
                      <a:pt x="172109" y="117372"/>
                      <a:pt x="172109" y="111238"/>
                    </a:cubicBezTo>
                    <a:cubicBezTo>
                      <a:pt x="172109" y="105192"/>
                      <a:pt x="176209" y="101191"/>
                      <a:pt x="182270" y="101191"/>
                    </a:cubicBezTo>
                    <a:close/>
                    <a:moveTo>
                      <a:pt x="91153" y="101191"/>
                    </a:moveTo>
                    <a:lnTo>
                      <a:pt x="141783" y="101191"/>
                    </a:lnTo>
                    <a:cubicBezTo>
                      <a:pt x="147834" y="101191"/>
                      <a:pt x="151927" y="105192"/>
                      <a:pt x="151927" y="111238"/>
                    </a:cubicBezTo>
                    <a:cubicBezTo>
                      <a:pt x="151927" y="117372"/>
                      <a:pt x="147834" y="121373"/>
                      <a:pt x="141783" y="121373"/>
                    </a:cubicBezTo>
                    <a:lnTo>
                      <a:pt x="91153" y="121373"/>
                    </a:lnTo>
                    <a:cubicBezTo>
                      <a:pt x="85102" y="121373"/>
                      <a:pt x="81009" y="117372"/>
                      <a:pt x="81009" y="111238"/>
                    </a:cubicBezTo>
                    <a:cubicBezTo>
                      <a:pt x="81009" y="105192"/>
                      <a:pt x="85102" y="101191"/>
                      <a:pt x="91153" y="101191"/>
                    </a:cubicBezTo>
                    <a:close/>
                    <a:moveTo>
                      <a:pt x="374712" y="80938"/>
                    </a:moveTo>
                    <a:cubicBezTo>
                      <a:pt x="380764" y="80938"/>
                      <a:pt x="384858" y="85026"/>
                      <a:pt x="384858" y="91068"/>
                    </a:cubicBezTo>
                    <a:lnTo>
                      <a:pt x="384858" y="182063"/>
                    </a:lnTo>
                    <a:lnTo>
                      <a:pt x="475998" y="182063"/>
                    </a:lnTo>
                    <a:cubicBezTo>
                      <a:pt x="482050" y="182063"/>
                      <a:pt x="486055" y="186062"/>
                      <a:pt x="486055" y="192194"/>
                    </a:cubicBezTo>
                    <a:cubicBezTo>
                      <a:pt x="486055" y="253864"/>
                      <a:pt x="436480" y="303360"/>
                      <a:pt x="374712" y="303360"/>
                    </a:cubicBezTo>
                    <a:cubicBezTo>
                      <a:pt x="312944" y="303360"/>
                      <a:pt x="263280" y="253864"/>
                      <a:pt x="263280" y="192194"/>
                    </a:cubicBezTo>
                    <a:cubicBezTo>
                      <a:pt x="263280" y="130523"/>
                      <a:pt x="312944" y="80938"/>
                      <a:pt x="374712" y="80938"/>
                    </a:cubicBezTo>
                    <a:close/>
                    <a:moveTo>
                      <a:pt x="425343" y="61744"/>
                    </a:moveTo>
                    <a:lnTo>
                      <a:pt x="425343" y="141635"/>
                    </a:lnTo>
                    <a:lnTo>
                      <a:pt x="505373" y="141635"/>
                    </a:lnTo>
                    <a:cubicBezTo>
                      <a:pt x="500299" y="99157"/>
                      <a:pt x="466827" y="65743"/>
                      <a:pt x="425343" y="61744"/>
                    </a:cubicBezTo>
                    <a:close/>
                    <a:moveTo>
                      <a:pt x="161988" y="60757"/>
                    </a:moveTo>
                    <a:lnTo>
                      <a:pt x="232948" y="60757"/>
                    </a:lnTo>
                    <a:cubicBezTo>
                      <a:pt x="239002" y="60757"/>
                      <a:pt x="243098" y="64758"/>
                      <a:pt x="243098" y="70804"/>
                    </a:cubicBezTo>
                    <a:cubicBezTo>
                      <a:pt x="243098" y="76938"/>
                      <a:pt x="239002" y="80939"/>
                      <a:pt x="232948" y="80939"/>
                    </a:cubicBezTo>
                    <a:lnTo>
                      <a:pt x="161988" y="80939"/>
                    </a:lnTo>
                    <a:cubicBezTo>
                      <a:pt x="155934" y="80939"/>
                      <a:pt x="151927" y="76938"/>
                      <a:pt x="151927" y="70804"/>
                    </a:cubicBezTo>
                    <a:cubicBezTo>
                      <a:pt x="151927" y="64758"/>
                      <a:pt x="155934" y="60757"/>
                      <a:pt x="161988" y="60757"/>
                    </a:cubicBezTo>
                    <a:close/>
                    <a:moveTo>
                      <a:pt x="91146" y="60757"/>
                    </a:moveTo>
                    <a:lnTo>
                      <a:pt x="121467" y="60757"/>
                    </a:lnTo>
                    <a:cubicBezTo>
                      <a:pt x="127603" y="60757"/>
                      <a:pt x="131604" y="64758"/>
                      <a:pt x="131604" y="70804"/>
                    </a:cubicBezTo>
                    <a:cubicBezTo>
                      <a:pt x="131604" y="76938"/>
                      <a:pt x="127603" y="80939"/>
                      <a:pt x="121467" y="80939"/>
                    </a:cubicBezTo>
                    <a:lnTo>
                      <a:pt x="91146" y="80939"/>
                    </a:lnTo>
                    <a:cubicBezTo>
                      <a:pt x="85099" y="80939"/>
                      <a:pt x="81009" y="76938"/>
                      <a:pt x="81009" y="70804"/>
                    </a:cubicBezTo>
                    <a:cubicBezTo>
                      <a:pt x="81009" y="64758"/>
                      <a:pt x="85099" y="60757"/>
                      <a:pt x="91146" y="60757"/>
                    </a:cubicBezTo>
                    <a:close/>
                    <a:moveTo>
                      <a:pt x="415194" y="40505"/>
                    </a:moveTo>
                    <a:cubicBezTo>
                      <a:pt x="476975" y="40505"/>
                      <a:pt x="526560" y="90092"/>
                      <a:pt x="526560" y="151765"/>
                    </a:cubicBezTo>
                    <a:cubicBezTo>
                      <a:pt x="526560" y="157808"/>
                      <a:pt x="522554" y="161807"/>
                      <a:pt x="516501" y="161807"/>
                    </a:cubicBezTo>
                    <a:lnTo>
                      <a:pt x="415194" y="161807"/>
                    </a:lnTo>
                    <a:cubicBezTo>
                      <a:pt x="409141" y="161807"/>
                      <a:pt x="405046" y="157808"/>
                      <a:pt x="405046" y="151765"/>
                    </a:cubicBezTo>
                    <a:lnTo>
                      <a:pt x="405046" y="50636"/>
                    </a:lnTo>
                    <a:cubicBezTo>
                      <a:pt x="405046" y="44593"/>
                      <a:pt x="409141" y="40505"/>
                      <a:pt x="415194" y="40505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1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1"/>
                      <a:pt x="378718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1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1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45" name="íṩļîḓé">
              <a:extLst>
                <a:ext uri="{FF2B5EF4-FFF2-40B4-BE49-F238E27FC236}">
                  <a16:creationId xmlns:a16="http://schemas.microsoft.com/office/drawing/2014/main" id="{CCBB87B0-7D7D-4FB4-BE40-63A6CB0D68CD}"/>
                </a:ext>
              </a:extLst>
            </p:cNvPr>
            <p:cNvGrpSpPr/>
            <p:nvPr/>
          </p:nvGrpSpPr>
          <p:grpSpPr>
            <a:xfrm>
              <a:off x="9284482" y="4324713"/>
              <a:ext cx="621403" cy="621407"/>
              <a:chOff x="7209746" y="4153276"/>
              <a:chExt cx="675000" cy="675005"/>
            </a:xfrm>
          </p:grpSpPr>
          <p:sp>
            <p:nvSpPr>
              <p:cNvPr id="46" name="íṣ1iḑé">
                <a:extLst>
                  <a:ext uri="{FF2B5EF4-FFF2-40B4-BE49-F238E27FC236}">
                    <a16:creationId xmlns:a16="http://schemas.microsoft.com/office/drawing/2014/main" id="{338265A6-9909-4019-BDBD-0B0E4B2FA7B9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47" name="ïSḻíḋe">
                <a:extLst>
                  <a:ext uri="{FF2B5EF4-FFF2-40B4-BE49-F238E27FC236}">
                    <a16:creationId xmlns:a16="http://schemas.microsoft.com/office/drawing/2014/main" id="{104ACF9D-08E0-4195-B561-2C1DDB0EC62E}"/>
                  </a:ext>
                </a:extLst>
              </p:cNvPr>
              <p:cNvSpPr/>
              <p:nvPr/>
            </p:nvSpPr>
            <p:spPr bwMode="auto">
              <a:xfrm>
                <a:off x="7375153" y="4318910"/>
                <a:ext cx="344185" cy="343732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4356073" y="4913728"/>
              <a:ext cx="3479855" cy="1028740"/>
              <a:chOff x="4356073" y="4249430"/>
              <a:chExt cx="3479855" cy="1371864"/>
            </a:xfrm>
          </p:grpSpPr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id="{3C0CFB25-748C-49F7-B7C0-85B49803AC49}"/>
                  </a:ext>
                </a:extLst>
              </p:cNvPr>
              <p:cNvCxnSpPr/>
              <p:nvPr/>
            </p:nvCxnSpPr>
            <p:spPr>
              <a:xfrm>
                <a:off x="4356073" y="4249430"/>
                <a:ext cx="0" cy="1371864"/>
              </a:xfrm>
              <a:prstGeom prst="line">
                <a:avLst/>
              </a:prstGeom>
              <a:ln w="12700" cap="rnd">
                <a:solidFill>
                  <a:schemeClr val="bg1">
                    <a:lumMod val="75000"/>
                  </a:schemeClr>
                </a:solidFill>
                <a:prstDash val="sysDash"/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:a16="http://schemas.microsoft.com/office/drawing/2014/main" id="{65A5FC28-5962-4D82-BE00-A24750200CC1}"/>
                  </a:ext>
                </a:extLst>
              </p:cNvPr>
              <p:cNvCxnSpPr/>
              <p:nvPr/>
            </p:nvCxnSpPr>
            <p:spPr>
              <a:xfrm>
                <a:off x="7835928" y="4249430"/>
                <a:ext cx="0" cy="1371864"/>
              </a:xfrm>
              <a:prstGeom prst="line">
                <a:avLst/>
              </a:prstGeom>
              <a:ln w="12700" cap="rnd">
                <a:solidFill>
                  <a:schemeClr val="bg1">
                    <a:lumMod val="75000"/>
                  </a:schemeClr>
                </a:solidFill>
                <a:prstDash val="sysDash"/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1" name="组合 50"/>
            <p:cNvGrpSpPr/>
            <p:nvPr/>
          </p:nvGrpSpPr>
          <p:grpSpPr>
            <a:xfrm>
              <a:off x="993276" y="5101456"/>
              <a:ext cx="3197724" cy="781752"/>
              <a:chOff x="3201654" y="2412339"/>
              <a:chExt cx="3197724" cy="781752"/>
            </a:xfrm>
          </p:grpSpPr>
          <p:sp>
            <p:nvSpPr>
              <p:cNvPr id="52" name="文本框 51"/>
              <p:cNvSpPr txBox="1"/>
              <p:nvPr/>
            </p:nvSpPr>
            <p:spPr>
              <a:xfrm>
                <a:off x="3733626" y="2412339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53" name="文本框 52"/>
              <p:cNvSpPr txBox="1"/>
              <p:nvPr/>
            </p:nvSpPr>
            <p:spPr>
              <a:xfrm>
                <a:off x="3201654" y="2750893"/>
                <a:ext cx="3197724" cy="4431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zh-CN" alt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……</a:t>
                </a: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>
              <a:off x="4497139" y="5101456"/>
              <a:ext cx="3197724" cy="781752"/>
              <a:chOff x="3201654" y="2412339"/>
              <a:chExt cx="3197724" cy="781752"/>
            </a:xfrm>
          </p:grpSpPr>
          <p:sp>
            <p:nvSpPr>
              <p:cNvPr id="55" name="文本框 54"/>
              <p:cNvSpPr txBox="1"/>
              <p:nvPr/>
            </p:nvSpPr>
            <p:spPr>
              <a:xfrm>
                <a:off x="3733626" y="2412339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>
                <a:off x="3201654" y="2750893"/>
                <a:ext cx="3197724" cy="4431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zh-CN" alt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……</a:t>
                </a:r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>
              <a:off x="7996321" y="5101456"/>
              <a:ext cx="3197724" cy="781752"/>
              <a:chOff x="3201654" y="2412339"/>
              <a:chExt cx="3197724" cy="781752"/>
            </a:xfrm>
          </p:grpSpPr>
          <p:sp>
            <p:nvSpPr>
              <p:cNvPr id="58" name="文本框 57"/>
              <p:cNvSpPr txBox="1"/>
              <p:nvPr/>
            </p:nvSpPr>
            <p:spPr>
              <a:xfrm>
                <a:off x="3733626" y="2412339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59" name="文本框 58"/>
              <p:cNvSpPr txBox="1"/>
              <p:nvPr/>
            </p:nvSpPr>
            <p:spPr>
              <a:xfrm>
                <a:off x="3201654" y="2750893"/>
                <a:ext cx="3197724" cy="4431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zh-CN" alt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……</a:t>
                </a:r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997807" y="2018339"/>
            <a:ext cx="4937425" cy="1234209"/>
            <a:chOff x="267452" y="2336139"/>
            <a:chExt cx="4937425" cy="1234209"/>
          </a:xfrm>
        </p:grpSpPr>
        <p:sp>
          <p:nvSpPr>
            <p:cNvPr id="61" name="文本框 60"/>
            <p:cNvSpPr txBox="1"/>
            <p:nvPr/>
          </p:nvSpPr>
          <p:spPr>
            <a:xfrm>
              <a:off x="267452" y="2336139"/>
              <a:ext cx="213378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267452" y="2750893"/>
              <a:ext cx="4937425" cy="81945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  <a:endPara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1153513" y="292253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CC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912533195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619"/>
          <a:stretch/>
        </p:blipFill>
        <p:spPr>
          <a:xfrm>
            <a:off x="0" y="0"/>
            <a:ext cx="12175787" cy="4963886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213" y="0"/>
            <a:ext cx="12159574" cy="6858000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07574"/>
            <a:ext cx="12192000" cy="1861312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5147055" y="421699"/>
            <a:ext cx="2090060" cy="3957555"/>
            <a:chOff x="5749501" y="1606975"/>
            <a:chExt cx="613113" cy="4252360"/>
          </a:xfrm>
        </p:grpSpPr>
        <p:sp>
          <p:nvSpPr>
            <p:cNvPr id="8" name="圆角矩形 7"/>
            <p:cNvSpPr/>
            <p:nvPr/>
          </p:nvSpPr>
          <p:spPr>
            <a:xfrm>
              <a:off x="5875090" y="1606975"/>
              <a:ext cx="327778" cy="3231725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CC0000">
                    <a:alpha val="32000"/>
                  </a:srgb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6021556" y="2077061"/>
              <a:ext cx="341058" cy="3231725"/>
            </a:xfrm>
            <a:prstGeom prst="roundRect">
              <a:avLst>
                <a:gd name="adj" fmla="val 0"/>
              </a:avLst>
            </a:prstGeom>
            <a:gradFill>
              <a:gsLst>
                <a:gs pos="22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CC0000">
                    <a:alpha val="21000"/>
                  </a:srgb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5749501" y="2627610"/>
              <a:ext cx="272055" cy="3231725"/>
            </a:xfrm>
            <a:prstGeom prst="roundRect">
              <a:avLst>
                <a:gd name="adj" fmla="val 0"/>
              </a:avLst>
            </a:prstGeom>
            <a:gradFill>
              <a:gsLst>
                <a:gs pos="54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CC0000">
                    <a:alpha val="19000"/>
                  </a:srgb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906747" y="2600362"/>
            <a:ext cx="6570676" cy="1152320"/>
            <a:chOff x="2205911" y="1849612"/>
            <a:chExt cx="3403600" cy="596900"/>
          </a:xfrm>
        </p:grpSpPr>
        <p:sp>
          <p:nvSpPr>
            <p:cNvPr id="7" name="圆角矩形 6"/>
            <p:cNvSpPr/>
            <p:nvPr/>
          </p:nvSpPr>
          <p:spPr>
            <a:xfrm>
              <a:off x="2205911" y="1849612"/>
              <a:ext cx="3403600" cy="596900"/>
            </a:xfrm>
            <a:prstGeom prst="roundRect">
              <a:avLst>
                <a:gd name="adj" fmla="val 50000"/>
              </a:avLst>
            </a:prstGeom>
            <a:solidFill>
              <a:srgbClr val="CC0000"/>
            </a:solidFill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2531318" y="1964720"/>
              <a:ext cx="2752786" cy="3666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单击此处添加标题文本</a:t>
              </a: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5490611" y="1096731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prstMaterial="matte">
              <a:contourClr>
                <a:schemeClr val="bg1"/>
              </a:contourClr>
            </a:sp3d>
          </a:bodyPr>
          <a:lstStyle/>
          <a:p>
            <a:r>
              <a:rPr lang="zh-CN" altLang="en-US" sz="9600" dirty="0">
                <a:solidFill>
                  <a:schemeClr val="tx1">
                    <a:lumMod val="85000"/>
                    <a:lumOff val="15000"/>
                  </a:schemeClr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阿里巴巴普惠体 H" panose="00020600040101010101" pitchFamily="18" charset="-122"/>
              </a:rPr>
              <a:t>贰</a:t>
            </a:r>
            <a:endParaRPr lang="zh-CN" altLang="en-US" sz="96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江西拙楷" panose="02010600040101010101" pitchFamily="2" charset="-122"/>
              <a:ea typeface="江西拙楷" panose="02010600040101010101" pitchFamily="2" charset="-122"/>
              <a:cs typeface="阿里巴巴普惠体 H" panose="00020600040101010101" pitchFamily="18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317579"/>
            <a:ext cx="4613564" cy="2551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55166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Page-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006600" y="1676278"/>
            <a:ext cx="8178800" cy="4284787"/>
            <a:chOff x="2006600" y="1676278"/>
            <a:chExt cx="8178800" cy="4284787"/>
          </a:xfrm>
        </p:grpSpPr>
        <p:sp>
          <p:nvSpPr>
            <p:cNvPr id="215" name="任意多边形 214"/>
            <p:cNvSpPr/>
            <p:nvPr/>
          </p:nvSpPr>
          <p:spPr>
            <a:xfrm>
              <a:off x="2006600" y="2977621"/>
              <a:ext cx="1706940" cy="1706940"/>
            </a:xfrm>
            <a:custGeom>
              <a:avLst/>
              <a:gdLst>
                <a:gd name="connsiteX0" fmla="*/ 0 w 1392343"/>
                <a:gd name="connsiteY0" fmla="*/ 699135 h 1392343"/>
                <a:gd name="connsiteX1" fmla="*/ 699135 w 1392343"/>
                <a:gd name="connsiteY1" fmla="*/ 0 h 1392343"/>
                <a:gd name="connsiteX2" fmla="*/ 1392343 w 1392343"/>
                <a:gd name="connsiteY2" fmla="*/ 699135 h 1392343"/>
                <a:gd name="connsiteX3" fmla="*/ 699135 w 1392343"/>
                <a:gd name="connsiteY3" fmla="*/ 1392343 h 1392343"/>
                <a:gd name="rtl" fmla="*/ 18606 w 1392343"/>
                <a:gd name="rtt" fmla="*/ 104322 h 1392343"/>
                <a:gd name="rtr" fmla="*/ 1368382 w 1392343"/>
                <a:gd name="rtb" fmla="*/ 850847 h 1392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rtl" t="rtt" r="rtr" b="rtb"/>
              <a:pathLst>
                <a:path w="1392343" h="1392343">
                  <a:moveTo>
                    <a:pt x="0" y="696171"/>
                  </a:moveTo>
                  <a:cubicBezTo>
                    <a:pt x="0" y="311687"/>
                    <a:pt x="311687" y="0"/>
                    <a:pt x="696171" y="0"/>
                  </a:cubicBezTo>
                  <a:cubicBezTo>
                    <a:pt x="1080659" y="0"/>
                    <a:pt x="1392343" y="311687"/>
                    <a:pt x="1392343" y="696171"/>
                  </a:cubicBezTo>
                  <a:cubicBezTo>
                    <a:pt x="1392343" y="1080659"/>
                    <a:pt x="1080659" y="1392343"/>
                    <a:pt x="696171" y="1392343"/>
                  </a:cubicBezTo>
                  <a:cubicBezTo>
                    <a:pt x="311687" y="1392343"/>
                    <a:pt x="0" y="1080659"/>
                    <a:pt x="0" y="696171"/>
                  </a:cubicBezTo>
                  <a:close/>
                  <a:moveTo>
                    <a:pt x="696171" y="1392343"/>
                  </a:moveTo>
                  <a:cubicBezTo>
                    <a:pt x="839648" y="1392343"/>
                    <a:pt x="955951" y="1276032"/>
                    <a:pt x="955951" y="1132560"/>
                  </a:cubicBezTo>
                  <a:cubicBezTo>
                    <a:pt x="955951" y="989087"/>
                    <a:pt x="839648" y="872776"/>
                    <a:pt x="696171" y="872776"/>
                  </a:cubicBezTo>
                  <a:cubicBezTo>
                    <a:pt x="552697" y="872776"/>
                    <a:pt x="436390" y="989087"/>
                    <a:pt x="436390" y="1132560"/>
                  </a:cubicBezTo>
                  <a:cubicBezTo>
                    <a:pt x="436390" y="1276032"/>
                    <a:pt x="552697" y="1392343"/>
                    <a:pt x="696171" y="1392343"/>
                  </a:cubicBezTo>
                  <a:close/>
                </a:path>
              </a:pathLst>
            </a:custGeom>
            <a:solidFill>
              <a:srgbClr val="CC0000"/>
            </a:solidFill>
            <a:ln w="7600" cap="flat">
              <a:noFill/>
              <a:bevel/>
            </a:ln>
          </p:spPr>
          <p:txBody>
            <a:bodyPr wrap="square" lIns="0" tIns="0" rIns="0" bIns="0" rtlCol="0" anchor="t"/>
            <a:lstStyle/>
            <a:p>
              <a:pPr algn="ctr">
                <a:lnSpc>
                  <a:spcPct val="100000"/>
                </a:lnSpc>
              </a:pPr>
              <a:endParaRPr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8" name="任意多边形 217"/>
            <p:cNvSpPr/>
            <p:nvPr/>
          </p:nvSpPr>
          <p:spPr>
            <a:xfrm>
              <a:off x="2860072" y="4680762"/>
              <a:ext cx="9245" cy="1016889"/>
            </a:xfrm>
            <a:custGeom>
              <a:avLst/>
              <a:gdLst/>
              <a:ahLst/>
              <a:cxnLst/>
              <a:rect l="0" t="0" r="0" b="0"/>
              <a:pathLst>
                <a:path w="7541" h="829472" fill="none">
                  <a:moveTo>
                    <a:pt x="0" y="0"/>
                  </a:moveTo>
                  <a:lnTo>
                    <a:pt x="0" y="829472"/>
                  </a:lnTo>
                </a:path>
              </a:pathLst>
            </a:custGeom>
            <a:solidFill>
              <a:srgbClr val="98C366"/>
            </a:solidFill>
            <a:ln w="7600" cap="flat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" name="任意多边形 1"/>
            <p:cNvSpPr/>
            <p:nvPr/>
          </p:nvSpPr>
          <p:spPr>
            <a:xfrm>
              <a:off x="2657262" y="4278915"/>
              <a:ext cx="405617" cy="405617"/>
            </a:xfrm>
            <a:custGeom>
              <a:avLst/>
              <a:gdLst>
                <a:gd name="connsiteX0" fmla="*/ 0 w 330860"/>
                <a:gd name="connsiteY0" fmla="*/ 165894 h 330860"/>
                <a:gd name="connsiteX1" fmla="*/ 165894 w 330860"/>
                <a:gd name="connsiteY1" fmla="*/ 0 h 330860"/>
                <a:gd name="connsiteX2" fmla="*/ 331789 w 330860"/>
                <a:gd name="connsiteY2" fmla="*/ 165894 h 330860"/>
                <a:gd name="connsiteX3" fmla="*/ 165894 w 330860"/>
                <a:gd name="connsiteY3" fmla="*/ 331789 h 330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0" t="0" r="0" b="0"/>
              <a:pathLst>
                <a:path w="330860" h="330860">
                  <a:moveTo>
                    <a:pt x="0" y="165430"/>
                  </a:moveTo>
                  <a:cubicBezTo>
                    <a:pt x="0" y="74065"/>
                    <a:pt x="74065" y="0"/>
                    <a:pt x="165430" y="0"/>
                  </a:cubicBezTo>
                  <a:cubicBezTo>
                    <a:pt x="256794" y="0"/>
                    <a:pt x="330860" y="74065"/>
                    <a:pt x="330860" y="165430"/>
                  </a:cubicBezTo>
                  <a:cubicBezTo>
                    <a:pt x="330860" y="256794"/>
                    <a:pt x="256794" y="330860"/>
                    <a:pt x="165430" y="330860"/>
                  </a:cubicBezTo>
                  <a:cubicBezTo>
                    <a:pt x="74065" y="330860"/>
                    <a:pt x="0" y="256794"/>
                    <a:pt x="0" y="165430"/>
                  </a:cubicBezTo>
                  <a:close/>
                  <a:moveTo>
                    <a:pt x="165430" y="309287"/>
                  </a:moveTo>
                  <a:cubicBezTo>
                    <a:pt x="210776" y="309287"/>
                    <a:pt x="247537" y="272527"/>
                    <a:pt x="247537" y="227180"/>
                  </a:cubicBezTo>
                  <a:cubicBezTo>
                    <a:pt x="247537" y="181835"/>
                    <a:pt x="210776" y="145074"/>
                    <a:pt x="165430" y="145074"/>
                  </a:cubicBezTo>
                  <a:cubicBezTo>
                    <a:pt x="120084" y="145074"/>
                    <a:pt x="83323" y="181835"/>
                    <a:pt x="83323" y="227180"/>
                  </a:cubicBezTo>
                  <a:cubicBezTo>
                    <a:pt x="83323" y="272527"/>
                    <a:pt x="120084" y="309287"/>
                    <a:pt x="165430" y="309287"/>
                  </a:cubicBezTo>
                  <a:close/>
                </a:path>
              </a:pathLst>
            </a:custGeom>
            <a:solidFill>
              <a:srgbClr val="CC0000"/>
            </a:solidFill>
            <a:ln w="7600" cap="flat">
              <a:noFill/>
              <a:beve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9" name="任意多边形 218"/>
            <p:cNvSpPr/>
            <p:nvPr/>
          </p:nvSpPr>
          <p:spPr>
            <a:xfrm>
              <a:off x="3624570" y="1676278"/>
              <a:ext cx="1706940" cy="1706940"/>
            </a:xfrm>
            <a:custGeom>
              <a:avLst/>
              <a:gdLst>
                <a:gd name="connsiteX0" fmla="*/ 0 w 1392343"/>
                <a:gd name="connsiteY0" fmla="*/ 699135 h 1392343"/>
                <a:gd name="connsiteX1" fmla="*/ 699135 w 1392343"/>
                <a:gd name="connsiteY1" fmla="*/ 0 h 1392343"/>
                <a:gd name="connsiteX2" fmla="*/ 1392343 w 1392343"/>
                <a:gd name="connsiteY2" fmla="*/ 699135 h 1392343"/>
                <a:gd name="connsiteX3" fmla="*/ 699135 w 1392343"/>
                <a:gd name="connsiteY3" fmla="*/ 1392343 h 1392343"/>
                <a:gd name="rtl" fmla="*/ 63715 w 1392343"/>
                <a:gd name="rtt" fmla="*/ 113110 h 1392343"/>
                <a:gd name="rtr" fmla="*/ 1345623 w 1392343"/>
                <a:gd name="rtb" fmla="*/ 859634 h 1392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rtl" t="rtt" r="rtr" b="rtb"/>
              <a:pathLst>
                <a:path w="1392343" h="1392343">
                  <a:moveTo>
                    <a:pt x="0" y="696171"/>
                  </a:moveTo>
                  <a:cubicBezTo>
                    <a:pt x="0" y="311687"/>
                    <a:pt x="311687" y="0"/>
                    <a:pt x="696171" y="0"/>
                  </a:cubicBezTo>
                  <a:cubicBezTo>
                    <a:pt x="1080659" y="0"/>
                    <a:pt x="1392343" y="311687"/>
                    <a:pt x="1392343" y="696171"/>
                  </a:cubicBezTo>
                  <a:cubicBezTo>
                    <a:pt x="1392343" y="1080659"/>
                    <a:pt x="1080659" y="1392343"/>
                    <a:pt x="696171" y="1392343"/>
                  </a:cubicBezTo>
                  <a:cubicBezTo>
                    <a:pt x="311687" y="1392343"/>
                    <a:pt x="0" y="1080659"/>
                    <a:pt x="0" y="696171"/>
                  </a:cubicBezTo>
                  <a:close/>
                  <a:moveTo>
                    <a:pt x="696171" y="1392343"/>
                  </a:moveTo>
                  <a:cubicBezTo>
                    <a:pt x="839648" y="1392343"/>
                    <a:pt x="955951" y="1276032"/>
                    <a:pt x="955951" y="1132560"/>
                  </a:cubicBezTo>
                  <a:cubicBezTo>
                    <a:pt x="955951" y="989087"/>
                    <a:pt x="839648" y="872776"/>
                    <a:pt x="696171" y="872776"/>
                  </a:cubicBezTo>
                  <a:cubicBezTo>
                    <a:pt x="552697" y="872776"/>
                    <a:pt x="436390" y="989087"/>
                    <a:pt x="436390" y="1132560"/>
                  </a:cubicBezTo>
                  <a:cubicBezTo>
                    <a:pt x="436390" y="1276032"/>
                    <a:pt x="552697" y="1392343"/>
                    <a:pt x="696171" y="1392343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90000"/>
                    <a:lumOff val="10000"/>
                  </a:schemeClr>
                </a:gs>
              </a:gsLst>
              <a:lin ang="5400000" scaled="1"/>
            </a:gradFill>
            <a:ln w="7600" cap="flat">
              <a:noFill/>
              <a:bevel/>
            </a:ln>
          </p:spPr>
          <p:txBody>
            <a:bodyPr wrap="square" lIns="0" tIns="0" rIns="0" bIns="0" rtlCol="0" anchor="t"/>
            <a:lstStyle/>
            <a:p>
              <a:pPr algn="ctr">
                <a:lnSpc>
                  <a:spcPct val="100000"/>
                </a:lnSpc>
              </a:pPr>
              <a:endParaRPr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2" name="任意多边形 221"/>
            <p:cNvSpPr/>
            <p:nvPr/>
          </p:nvSpPr>
          <p:spPr>
            <a:xfrm>
              <a:off x="4478041" y="3383235"/>
              <a:ext cx="9245" cy="2304964"/>
            </a:xfrm>
            <a:custGeom>
              <a:avLst/>
              <a:gdLst/>
              <a:ahLst/>
              <a:cxnLst/>
              <a:rect l="0" t="0" r="0" b="0"/>
              <a:pathLst>
                <a:path w="7541" h="1880149" fill="none">
                  <a:moveTo>
                    <a:pt x="0" y="0"/>
                  </a:moveTo>
                  <a:lnTo>
                    <a:pt x="0" y="1880149"/>
                  </a:lnTo>
                </a:path>
              </a:pathLst>
            </a:custGeom>
            <a:solidFill>
              <a:srgbClr val="7BB30D"/>
            </a:solidFill>
            <a:ln w="7600" cap="flat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任意多边形 2"/>
            <p:cNvSpPr/>
            <p:nvPr/>
          </p:nvSpPr>
          <p:spPr>
            <a:xfrm>
              <a:off x="4275231" y="2977666"/>
              <a:ext cx="405617" cy="405617"/>
            </a:xfrm>
            <a:custGeom>
              <a:avLst/>
              <a:gdLst>
                <a:gd name="connsiteX0" fmla="*/ 0 w 330860"/>
                <a:gd name="connsiteY0" fmla="*/ 165894 h 330860"/>
                <a:gd name="connsiteX1" fmla="*/ 165894 w 330860"/>
                <a:gd name="connsiteY1" fmla="*/ 0 h 330860"/>
                <a:gd name="connsiteX2" fmla="*/ 331789 w 330860"/>
                <a:gd name="connsiteY2" fmla="*/ 165894 h 330860"/>
                <a:gd name="connsiteX3" fmla="*/ 165894 w 330860"/>
                <a:gd name="connsiteY3" fmla="*/ 331789 h 330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0" t="0" r="0" b="0"/>
              <a:pathLst>
                <a:path w="330860" h="330860">
                  <a:moveTo>
                    <a:pt x="0" y="165430"/>
                  </a:moveTo>
                  <a:cubicBezTo>
                    <a:pt x="0" y="74066"/>
                    <a:pt x="74066" y="0"/>
                    <a:pt x="165430" y="0"/>
                  </a:cubicBezTo>
                  <a:cubicBezTo>
                    <a:pt x="256794" y="0"/>
                    <a:pt x="330860" y="74066"/>
                    <a:pt x="330860" y="165430"/>
                  </a:cubicBezTo>
                  <a:cubicBezTo>
                    <a:pt x="330860" y="256794"/>
                    <a:pt x="256794" y="330860"/>
                    <a:pt x="165430" y="330860"/>
                  </a:cubicBezTo>
                  <a:cubicBezTo>
                    <a:pt x="74066" y="330860"/>
                    <a:pt x="0" y="256794"/>
                    <a:pt x="0" y="165430"/>
                  </a:cubicBezTo>
                  <a:close/>
                  <a:moveTo>
                    <a:pt x="165430" y="309211"/>
                  </a:moveTo>
                  <a:cubicBezTo>
                    <a:pt x="210775" y="309211"/>
                    <a:pt x="247537" y="272451"/>
                    <a:pt x="247537" y="227105"/>
                  </a:cubicBezTo>
                  <a:cubicBezTo>
                    <a:pt x="247537" y="181759"/>
                    <a:pt x="210775" y="144997"/>
                    <a:pt x="165430" y="144997"/>
                  </a:cubicBezTo>
                  <a:cubicBezTo>
                    <a:pt x="120083" y="144997"/>
                    <a:pt x="83323" y="181759"/>
                    <a:pt x="83323" y="227105"/>
                  </a:cubicBezTo>
                  <a:cubicBezTo>
                    <a:pt x="83323" y="272451"/>
                    <a:pt x="120083" y="309211"/>
                    <a:pt x="165430" y="309211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90000"/>
                    <a:lumOff val="10000"/>
                  </a:schemeClr>
                </a:gs>
              </a:gsLst>
              <a:lin ang="5400000" scaled="1"/>
            </a:gradFill>
            <a:ln w="7600" cap="flat">
              <a:noFill/>
              <a:beve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7" name="任意多边形 196"/>
            <p:cNvSpPr/>
            <p:nvPr/>
          </p:nvSpPr>
          <p:spPr>
            <a:xfrm>
              <a:off x="5242531" y="2951096"/>
              <a:ext cx="1706940" cy="1706940"/>
            </a:xfrm>
            <a:custGeom>
              <a:avLst/>
              <a:gdLst>
                <a:gd name="connsiteX0" fmla="*/ 0 w 1392343"/>
                <a:gd name="connsiteY0" fmla="*/ 699135 h 1392343"/>
                <a:gd name="connsiteX1" fmla="*/ 699135 w 1392343"/>
                <a:gd name="connsiteY1" fmla="*/ 0 h 1392343"/>
                <a:gd name="connsiteX2" fmla="*/ 1392343 w 1392343"/>
                <a:gd name="connsiteY2" fmla="*/ 699135 h 1392343"/>
                <a:gd name="connsiteX3" fmla="*/ 699135 w 1392343"/>
                <a:gd name="connsiteY3" fmla="*/ 1392343 h 1392343"/>
                <a:gd name="rtl" fmla="*/ 25874 w 1392343"/>
                <a:gd name="rtt" fmla="*/ 123174 h 1392343"/>
                <a:gd name="rtr" fmla="*/ 1345485 w 1392343"/>
                <a:gd name="rtb" fmla="*/ 869698 h 1392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rtl" t="rtt" r="rtr" b="rtb"/>
              <a:pathLst>
                <a:path w="1392343" h="1392343">
                  <a:moveTo>
                    <a:pt x="0" y="696171"/>
                  </a:moveTo>
                  <a:cubicBezTo>
                    <a:pt x="0" y="311687"/>
                    <a:pt x="311687" y="0"/>
                    <a:pt x="696171" y="0"/>
                  </a:cubicBezTo>
                  <a:cubicBezTo>
                    <a:pt x="1080659" y="0"/>
                    <a:pt x="1392343" y="311687"/>
                    <a:pt x="1392343" y="696171"/>
                  </a:cubicBezTo>
                  <a:cubicBezTo>
                    <a:pt x="1392343" y="1080659"/>
                    <a:pt x="1080659" y="1392343"/>
                    <a:pt x="696171" y="1392343"/>
                  </a:cubicBezTo>
                  <a:cubicBezTo>
                    <a:pt x="311687" y="1392343"/>
                    <a:pt x="0" y="1080659"/>
                    <a:pt x="0" y="696171"/>
                  </a:cubicBezTo>
                  <a:close/>
                  <a:moveTo>
                    <a:pt x="696171" y="1392343"/>
                  </a:moveTo>
                  <a:cubicBezTo>
                    <a:pt x="839648" y="1392343"/>
                    <a:pt x="955951" y="1276032"/>
                    <a:pt x="955951" y="1132560"/>
                  </a:cubicBezTo>
                  <a:cubicBezTo>
                    <a:pt x="955951" y="989087"/>
                    <a:pt x="839648" y="872776"/>
                    <a:pt x="696171" y="872776"/>
                  </a:cubicBezTo>
                  <a:cubicBezTo>
                    <a:pt x="552697" y="872776"/>
                    <a:pt x="436390" y="989087"/>
                    <a:pt x="436390" y="1132560"/>
                  </a:cubicBezTo>
                  <a:cubicBezTo>
                    <a:pt x="436390" y="1276032"/>
                    <a:pt x="552697" y="1392343"/>
                    <a:pt x="696171" y="1392343"/>
                  </a:cubicBezTo>
                  <a:close/>
                </a:path>
              </a:pathLst>
            </a:custGeom>
            <a:solidFill>
              <a:srgbClr val="CC0000"/>
            </a:solidFill>
            <a:ln w="7600" cap="flat">
              <a:noFill/>
              <a:bevel/>
            </a:ln>
          </p:spPr>
          <p:txBody>
            <a:bodyPr wrap="square" lIns="0" tIns="0" rIns="0" bIns="0" rtlCol="0" anchor="t"/>
            <a:lstStyle/>
            <a:p>
              <a:pPr algn="ctr">
                <a:lnSpc>
                  <a:spcPct val="100000"/>
                </a:lnSpc>
              </a:pPr>
              <a:endParaRPr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0" name="任意多边形 199"/>
            <p:cNvSpPr/>
            <p:nvPr/>
          </p:nvSpPr>
          <p:spPr>
            <a:xfrm>
              <a:off x="6091378" y="4643783"/>
              <a:ext cx="9245" cy="1072177"/>
            </a:xfrm>
            <a:custGeom>
              <a:avLst/>
              <a:gdLst/>
              <a:ahLst/>
              <a:cxnLst/>
              <a:rect l="0" t="0" r="0" b="0"/>
              <a:pathLst>
                <a:path w="7541" h="874570" fill="none">
                  <a:moveTo>
                    <a:pt x="0" y="0"/>
                  </a:moveTo>
                  <a:lnTo>
                    <a:pt x="0" y="874570"/>
                  </a:lnTo>
                </a:path>
              </a:pathLst>
            </a:custGeom>
            <a:solidFill>
              <a:srgbClr val="98C366"/>
            </a:solidFill>
            <a:ln w="7600" cap="flat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" name="任意多边形 153"/>
            <p:cNvSpPr/>
            <p:nvPr/>
          </p:nvSpPr>
          <p:spPr>
            <a:xfrm>
              <a:off x="5893191" y="4252473"/>
              <a:ext cx="405617" cy="405617"/>
            </a:xfrm>
            <a:custGeom>
              <a:avLst/>
              <a:gdLst>
                <a:gd name="connsiteX0" fmla="*/ 0 w 330860"/>
                <a:gd name="connsiteY0" fmla="*/ 165894 h 330860"/>
                <a:gd name="connsiteX1" fmla="*/ 165894 w 330860"/>
                <a:gd name="connsiteY1" fmla="*/ 0 h 330860"/>
                <a:gd name="connsiteX2" fmla="*/ 331789 w 330860"/>
                <a:gd name="connsiteY2" fmla="*/ 165894 h 330860"/>
                <a:gd name="connsiteX3" fmla="*/ 165894 w 330860"/>
                <a:gd name="connsiteY3" fmla="*/ 331789 h 330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0" t="0" r="0" b="0"/>
              <a:pathLst>
                <a:path w="330860" h="330860">
                  <a:moveTo>
                    <a:pt x="0" y="165430"/>
                  </a:moveTo>
                  <a:cubicBezTo>
                    <a:pt x="0" y="74066"/>
                    <a:pt x="74066" y="0"/>
                    <a:pt x="165430" y="0"/>
                  </a:cubicBezTo>
                  <a:cubicBezTo>
                    <a:pt x="256794" y="0"/>
                    <a:pt x="330860" y="74066"/>
                    <a:pt x="330860" y="165430"/>
                  </a:cubicBezTo>
                  <a:cubicBezTo>
                    <a:pt x="330860" y="256794"/>
                    <a:pt x="256794" y="330860"/>
                    <a:pt x="165430" y="330860"/>
                  </a:cubicBezTo>
                  <a:cubicBezTo>
                    <a:pt x="74066" y="330860"/>
                    <a:pt x="0" y="256794"/>
                    <a:pt x="0" y="165430"/>
                  </a:cubicBezTo>
                  <a:close/>
                  <a:moveTo>
                    <a:pt x="165430" y="316767"/>
                  </a:moveTo>
                  <a:cubicBezTo>
                    <a:pt x="210775" y="316767"/>
                    <a:pt x="247537" y="280006"/>
                    <a:pt x="247537" y="234661"/>
                  </a:cubicBezTo>
                  <a:cubicBezTo>
                    <a:pt x="247537" y="189314"/>
                    <a:pt x="210775" y="152553"/>
                    <a:pt x="165430" y="152553"/>
                  </a:cubicBezTo>
                  <a:cubicBezTo>
                    <a:pt x="120083" y="152553"/>
                    <a:pt x="83323" y="189314"/>
                    <a:pt x="83323" y="234661"/>
                  </a:cubicBezTo>
                  <a:cubicBezTo>
                    <a:pt x="83323" y="280006"/>
                    <a:pt x="120083" y="316767"/>
                    <a:pt x="165430" y="316767"/>
                  </a:cubicBezTo>
                  <a:close/>
                </a:path>
              </a:pathLst>
            </a:custGeom>
            <a:solidFill>
              <a:srgbClr val="CC0000"/>
            </a:solidFill>
            <a:ln w="7600" cap="flat">
              <a:noFill/>
              <a:beve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5" name="任意多边形 204"/>
            <p:cNvSpPr/>
            <p:nvPr/>
          </p:nvSpPr>
          <p:spPr>
            <a:xfrm>
              <a:off x="6860500" y="1676278"/>
              <a:ext cx="1706940" cy="1706940"/>
            </a:xfrm>
            <a:custGeom>
              <a:avLst/>
              <a:gdLst>
                <a:gd name="connsiteX0" fmla="*/ 0 w 1392343"/>
                <a:gd name="connsiteY0" fmla="*/ 699135 h 1392343"/>
                <a:gd name="connsiteX1" fmla="*/ 699135 w 1392343"/>
                <a:gd name="connsiteY1" fmla="*/ 0 h 1392343"/>
                <a:gd name="connsiteX2" fmla="*/ 1392343 w 1392343"/>
                <a:gd name="connsiteY2" fmla="*/ 699135 h 1392343"/>
                <a:gd name="connsiteX3" fmla="*/ 699135 w 1392343"/>
                <a:gd name="connsiteY3" fmla="*/ 1392343 h 1392343"/>
                <a:gd name="rtl" fmla="*/ 25737 w 1392343"/>
                <a:gd name="rtt" fmla="*/ 143272 h 1392343"/>
                <a:gd name="rtr" fmla="*/ 1375513 w 1392343"/>
                <a:gd name="rtb" fmla="*/ 897337 h 1392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rtl" t="rtt" r="rtr" b="rtb"/>
              <a:pathLst>
                <a:path w="1392343" h="1392343">
                  <a:moveTo>
                    <a:pt x="0" y="696171"/>
                  </a:moveTo>
                  <a:cubicBezTo>
                    <a:pt x="0" y="311687"/>
                    <a:pt x="311687" y="0"/>
                    <a:pt x="696171" y="0"/>
                  </a:cubicBezTo>
                  <a:cubicBezTo>
                    <a:pt x="1080659" y="0"/>
                    <a:pt x="1392343" y="311687"/>
                    <a:pt x="1392343" y="696171"/>
                  </a:cubicBezTo>
                  <a:cubicBezTo>
                    <a:pt x="1392343" y="1080659"/>
                    <a:pt x="1080659" y="1392343"/>
                    <a:pt x="696171" y="1392343"/>
                  </a:cubicBezTo>
                  <a:cubicBezTo>
                    <a:pt x="311687" y="1392343"/>
                    <a:pt x="0" y="1080659"/>
                    <a:pt x="0" y="696171"/>
                  </a:cubicBezTo>
                  <a:close/>
                  <a:moveTo>
                    <a:pt x="696171" y="1392343"/>
                  </a:moveTo>
                  <a:cubicBezTo>
                    <a:pt x="839648" y="1392343"/>
                    <a:pt x="955951" y="1276032"/>
                    <a:pt x="955951" y="1132560"/>
                  </a:cubicBezTo>
                  <a:cubicBezTo>
                    <a:pt x="955951" y="989087"/>
                    <a:pt x="839648" y="872776"/>
                    <a:pt x="696171" y="872776"/>
                  </a:cubicBezTo>
                  <a:cubicBezTo>
                    <a:pt x="552697" y="872776"/>
                    <a:pt x="436390" y="989087"/>
                    <a:pt x="436390" y="1132560"/>
                  </a:cubicBezTo>
                  <a:cubicBezTo>
                    <a:pt x="436390" y="1276032"/>
                    <a:pt x="552697" y="1392343"/>
                    <a:pt x="696171" y="1392343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90000"/>
                    <a:lumOff val="10000"/>
                  </a:schemeClr>
                </a:gs>
              </a:gsLst>
              <a:lin ang="5400000" scaled="1"/>
            </a:gradFill>
            <a:ln w="7600" cap="flat">
              <a:noFill/>
              <a:bevel/>
            </a:ln>
          </p:spPr>
          <p:txBody>
            <a:bodyPr wrap="square" lIns="0" tIns="0" rIns="0" bIns="0" rtlCol="0" anchor="t"/>
            <a:lstStyle/>
            <a:p>
              <a:pPr algn="ctr">
                <a:lnSpc>
                  <a:spcPct val="100000"/>
                </a:lnSpc>
              </a:pPr>
              <a:endParaRPr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8" name="任意多边形 207"/>
            <p:cNvSpPr/>
            <p:nvPr/>
          </p:nvSpPr>
          <p:spPr>
            <a:xfrm>
              <a:off x="7713970" y="3383225"/>
              <a:ext cx="9245" cy="2281858"/>
            </a:xfrm>
            <a:custGeom>
              <a:avLst/>
              <a:gdLst/>
              <a:ahLst/>
              <a:cxnLst/>
              <a:rect l="0" t="0" r="0" b="0"/>
              <a:pathLst>
                <a:path w="7541" h="1861301" fill="none">
                  <a:moveTo>
                    <a:pt x="0" y="0"/>
                  </a:moveTo>
                  <a:lnTo>
                    <a:pt x="0" y="1861301"/>
                  </a:lnTo>
                </a:path>
              </a:pathLst>
            </a:custGeom>
            <a:solidFill>
              <a:srgbClr val="7BB30D"/>
            </a:solidFill>
            <a:ln w="7600" cap="flat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" name="任意多边形 155"/>
            <p:cNvSpPr/>
            <p:nvPr/>
          </p:nvSpPr>
          <p:spPr>
            <a:xfrm>
              <a:off x="7511161" y="2977666"/>
              <a:ext cx="405617" cy="405617"/>
            </a:xfrm>
            <a:custGeom>
              <a:avLst/>
              <a:gdLst>
                <a:gd name="connsiteX0" fmla="*/ 0 w 330860"/>
                <a:gd name="connsiteY0" fmla="*/ 165894 h 330860"/>
                <a:gd name="connsiteX1" fmla="*/ 165894 w 330860"/>
                <a:gd name="connsiteY1" fmla="*/ 0 h 330860"/>
                <a:gd name="connsiteX2" fmla="*/ 331789 w 330860"/>
                <a:gd name="connsiteY2" fmla="*/ 165894 h 330860"/>
                <a:gd name="connsiteX3" fmla="*/ 165894 w 330860"/>
                <a:gd name="connsiteY3" fmla="*/ 331789 h 330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0" t="0" r="0" b="0"/>
              <a:pathLst>
                <a:path w="330860" h="330860">
                  <a:moveTo>
                    <a:pt x="0" y="165430"/>
                  </a:moveTo>
                  <a:cubicBezTo>
                    <a:pt x="0" y="74066"/>
                    <a:pt x="74066" y="0"/>
                    <a:pt x="165430" y="0"/>
                  </a:cubicBezTo>
                  <a:cubicBezTo>
                    <a:pt x="256794" y="0"/>
                    <a:pt x="330860" y="74066"/>
                    <a:pt x="330860" y="165430"/>
                  </a:cubicBezTo>
                  <a:cubicBezTo>
                    <a:pt x="330860" y="256794"/>
                    <a:pt x="256794" y="330860"/>
                    <a:pt x="165430" y="330860"/>
                  </a:cubicBezTo>
                  <a:cubicBezTo>
                    <a:pt x="74066" y="330860"/>
                    <a:pt x="0" y="256794"/>
                    <a:pt x="0" y="165430"/>
                  </a:cubicBezTo>
                  <a:close/>
                  <a:moveTo>
                    <a:pt x="165430" y="316752"/>
                  </a:moveTo>
                  <a:cubicBezTo>
                    <a:pt x="210775" y="316752"/>
                    <a:pt x="247537" y="279992"/>
                    <a:pt x="247537" y="234645"/>
                  </a:cubicBezTo>
                  <a:cubicBezTo>
                    <a:pt x="247537" y="189299"/>
                    <a:pt x="210775" y="152538"/>
                    <a:pt x="165430" y="152538"/>
                  </a:cubicBezTo>
                  <a:cubicBezTo>
                    <a:pt x="120083" y="152538"/>
                    <a:pt x="83323" y="189299"/>
                    <a:pt x="83323" y="234645"/>
                  </a:cubicBezTo>
                  <a:cubicBezTo>
                    <a:pt x="83323" y="279992"/>
                    <a:pt x="120083" y="316752"/>
                    <a:pt x="165430" y="316752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90000"/>
                    <a:lumOff val="10000"/>
                  </a:schemeClr>
                </a:gs>
              </a:gsLst>
              <a:lin ang="5400000" scaled="1"/>
            </a:gradFill>
            <a:ln w="7600" cap="flat">
              <a:noFill/>
              <a:beve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1" name="任意多边形 200"/>
            <p:cNvSpPr/>
            <p:nvPr/>
          </p:nvSpPr>
          <p:spPr>
            <a:xfrm>
              <a:off x="8478460" y="2933802"/>
              <a:ext cx="1706940" cy="1706940"/>
            </a:xfrm>
            <a:custGeom>
              <a:avLst/>
              <a:gdLst>
                <a:gd name="connsiteX0" fmla="*/ 0 w 1392343"/>
                <a:gd name="connsiteY0" fmla="*/ 699135 h 1392343"/>
                <a:gd name="connsiteX1" fmla="*/ 699135 w 1392343"/>
                <a:gd name="connsiteY1" fmla="*/ 0 h 1392343"/>
                <a:gd name="connsiteX2" fmla="*/ 1392343 w 1392343"/>
                <a:gd name="connsiteY2" fmla="*/ 699135 h 1392343"/>
                <a:gd name="connsiteX3" fmla="*/ 699135 w 1392343"/>
                <a:gd name="connsiteY3" fmla="*/ 1392343 h 1392343"/>
                <a:gd name="rtl" fmla="*/ 40682 w 1392343"/>
                <a:gd name="rtt" fmla="*/ 138257 h 1392343"/>
                <a:gd name="rtr" fmla="*/ 1360293 w 1392343"/>
                <a:gd name="rtb" fmla="*/ 884781 h 1392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rtl" t="rtt" r="rtr" b="rtb"/>
              <a:pathLst>
                <a:path w="1392343" h="1392343">
                  <a:moveTo>
                    <a:pt x="0" y="696171"/>
                  </a:moveTo>
                  <a:cubicBezTo>
                    <a:pt x="0" y="311687"/>
                    <a:pt x="311687" y="0"/>
                    <a:pt x="696171" y="0"/>
                  </a:cubicBezTo>
                  <a:cubicBezTo>
                    <a:pt x="1080659" y="0"/>
                    <a:pt x="1392343" y="311687"/>
                    <a:pt x="1392343" y="696171"/>
                  </a:cubicBezTo>
                  <a:cubicBezTo>
                    <a:pt x="1392343" y="1080659"/>
                    <a:pt x="1080659" y="1392343"/>
                    <a:pt x="696171" y="1392343"/>
                  </a:cubicBezTo>
                  <a:cubicBezTo>
                    <a:pt x="311687" y="1392343"/>
                    <a:pt x="0" y="1080659"/>
                    <a:pt x="0" y="696171"/>
                  </a:cubicBezTo>
                  <a:close/>
                  <a:moveTo>
                    <a:pt x="696171" y="1392343"/>
                  </a:moveTo>
                  <a:cubicBezTo>
                    <a:pt x="839648" y="1392343"/>
                    <a:pt x="955951" y="1276032"/>
                    <a:pt x="955951" y="1132560"/>
                  </a:cubicBezTo>
                  <a:cubicBezTo>
                    <a:pt x="955951" y="989087"/>
                    <a:pt x="839648" y="872776"/>
                    <a:pt x="696171" y="872776"/>
                  </a:cubicBezTo>
                  <a:cubicBezTo>
                    <a:pt x="552697" y="872776"/>
                    <a:pt x="436390" y="989087"/>
                    <a:pt x="436390" y="1132560"/>
                  </a:cubicBezTo>
                  <a:cubicBezTo>
                    <a:pt x="436390" y="1276032"/>
                    <a:pt x="552697" y="1392343"/>
                    <a:pt x="696171" y="1392343"/>
                  </a:cubicBezTo>
                  <a:close/>
                </a:path>
              </a:pathLst>
            </a:custGeom>
            <a:solidFill>
              <a:srgbClr val="CC0000"/>
            </a:solidFill>
            <a:ln w="7600" cap="flat">
              <a:noFill/>
              <a:bevel/>
            </a:ln>
          </p:spPr>
          <p:txBody>
            <a:bodyPr wrap="square" lIns="0" tIns="0" rIns="0" bIns="0" rtlCol="0" anchor="t"/>
            <a:lstStyle/>
            <a:p>
              <a:pPr algn="ctr">
                <a:lnSpc>
                  <a:spcPct val="100000"/>
                </a:lnSpc>
              </a:pPr>
              <a:endParaRPr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4" name="任意多边形 203"/>
            <p:cNvSpPr/>
            <p:nvPr/>
          </p:nvSpPr>
          <p:spPr>
            <a:xfrm>
              <a:off x="9327308" y="4643783"/>
              <a:ext cx="9245" cy="1016703"/>
            </a:xfrm>
            <a:custGeom>
              <a:avLst/>
              <a:gdLst/>
              <a:ahLst/>
              <a:cxnLst/>
              <a:rect l="0" t="0" r="0" b="0"/>
              <a:pathLst>
                <a:path w="7541" h="829320" fill="none">
                  <a:moveTo>
                    <a:pt x="0" y="0"/>
                  </a:moveTo>
                  <a:lnTo>
                    <a:pt x="0" y="829320"/>
                  </a:lnTo>
                </a:path>
              </a:pathLst>
            </a:custGeom>
            <a:solidFill>
              <a:srgbClr val="7BB30D"/>
            </a:solidFill>
            <a:ln w="7600" cap="flat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8" name="任意多边形 157"/>
            <p:cNvSpPr/>
            <p:nvPr/>
          </p:nvSpPr>
          <p:spPr>
            <a:xfrm>
              <a:off x="9129121" y="4235190"/>
              <a:ext cx="405617" cy="405617"/>
            </a:xfrm>
            <a:custGeom>
              <a:avLst/>
              <a:gdLst>
                <a:gd name="connsiteX0" fmla="*/ 0 w 330860"/>
                <a:gd name="connsiteY0" fmla="*/ 165894 h 330860"/>
                <a:gd name="connsiteX1" fmla="*/ 165894 w 330860"/>
                <a:gd name="connsiteY1" fmla="*/ 0 h 330860"/>
                <a:gd name="connsiteX2" fmla="*/ 331789 w 330860"/>
                <a:gd name="connsiteY2" fmla="*/ 165894 h 330860"/>
                <a:gd name="connsiteX3" fmla="*/ 165894 w 330860"/>
                <a:gd name="connsiteY3" fmla="*/ 331789 h 330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0" t="0" r="0" b="0"/>
              <a:pathLst>
                <a:path w="330860" h="330860">
                  <a:moveTo>
                    <a:pt x="0" y="165430"/>
                  </a:moveTo>
                  <a:cubicBezTo>
                    <a:pt x="0" y="74066"/>
                    <a:pt x="74066" y="0"/>
                    <a:pt x="165430" y="0"/>
                  </a:cubicBezTo>
                  <a:cubicBezTo>
                    <a:pt x="256794" y="0"/>
                    <a:pt x="330860" y="74066"/>
                    <a:pt x="330860" y="165430"/>
                  </a:cubicBezTo>
                  <a:cubicBezTo>
                    <a:pt x="330860" y="256794"/>
                    <a:pt x="256794" y="330860"/>
                    <a:pt x="165430" y="330860"/>
                  </a:cubicBezTo>
                  <a:cubicBezTo>
                    <a:pt x="74066" y="330860"/>
                    <a:pt x="0" y="256794"/>
                    <a:pt x="0" y="165430"/>
                  </a:cubicBezTo>
                  <a:close/>
                  <a:moveTo>
                    <a:pt x="165430" y="316752"/>
                  </a:moveTo>
                  <a:cubicBezTo>
                    <a:pt x="210775" y="316752"/>
                    <a:pt x="247537" y="279992"/>
                    <a:pt x="247537" y="234645"/>
                  </a:cubicBezTo>
                  <a:cubicBezTo>
                    <a:pt x="247537" y="189299"/>
                    <a:pt x="210775" y="152538"/>
                    <a:pt x="165430" y="152538"/>
                  </a:cubicBezTo>
                  <a:cubicBezTo>
                    <a:pt x="120083" y="152538"/>
                    <a:pt x="83323" y="189299"/>
                    <a:pt x="83323" y="234645"/>
                  </a:cubicBezTo>
                  <a:cubicBezTo>
                    <a:pt x="83323" y="279992"/>
                    <a:pt x="120083" y="316752"/>
                    <a:pt x="165430" y="316752"/>
                  </a:cubicBezTo>
                  <a:close/>
                </a:path>
              </a:pathLst>
            </a:custGeom>
            <a:solidFill>
              <a:srgbClr val="CC0000"/>
            </a:solidFill>
            <a:ln w="7600" cap="flat">
              <a:noFill/>
              <a:beve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4" name="任意多边形 213"/>
            <p:cNvSpPr/>
            <p:nvPr/>
          </p:nvSpPr>
          <p:spPr>
            <a:xfrm>
              <a:off x="2064376" y="5574560"/>
              <a:ext cx="1591388" cy="386505"/>
            </a:xfrm>
            <a:custGeom>
              <a:avLst/>
              <a:gdLst/>
              <a:ahLst/>
              <a:cxnLst/>
              <a:rect l="l" t="t" r="r" b="b"/>
              <a:pathLst>
                <a:path w="1298088" h="250272">
                  <a:moveTo>
                    <a:pt x="0" y="3100"/>
                  </a:moveTo>
                  <a:lnTo>
                    <a:pt x="118801" y="132286"/>
                  </a:lnTo>
                  <a:lnTo>
                    <a:pt x="0" y="250272"/>
                  </a:lnTo>
                  <a:lnTo>
                    <a:pt x="1181876" y="247463"/>
                  </a:lnTo>
                  <a:lnTo>
                    <a:pt x="1298088" y="125591"/>
                  </a:lnTo>
                  <a:lnTo>
                    <a:pt x="1181572" y="0"/>
                  </a:lnTo>
                  <a:lnTo>
                    <a:pt x="0" y="3100"/>
                  </a:lnTo>
                  <a:close/>
                </a:path>
              </a:pathLst>
            </a:custGeom>
            <a:solidFill>
              <a:srgbClr val="CC0000"/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r>
                <a:rPr lang="en-US" sz="1600" dirty="0">
                  <a:solidFill>
                    <a:schemeClr val="bg1"/>
                  </a:solidFill>
                  <a:cs typeface="+mn-ea"/>
                  <a:sym typeface="+mn-lt"/>
                </a:rPr>
                <a:t>2017</a:t>
              </a:r>
              <a:endParaRPr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3" name="任意多边形 192"/>
            <p:cNvSpPr/>
            <p:nvPr/>
          </p:nvSpPr>
          <p:spPr>
            <a:xfrm>
              <a:off x="3682346" y="5574560"/>
              <a:ext cx="1591388" cy="386505"/>
            </a:xfrm>
            <a:custGeom>
              <a:avLst/>
              <a:gdLst/>
              <a:ahLst/>
              <a:cxnLst/>
              <a:rect l="l" t="t" r="r" b="b"/>
              <a:pathLst>
                <a:path w="1298088" h="250272">
                  <a:moveTo>
                    <a:pt x="0" y="3100"/>
                  </a:moveTo>
                  <a:lnTo>
                    <a:pt x="118801" y="132286"/>
                  </a:lnTo>
                  <a:lnTo>
                    <a:pt x="0" y="250272"/>
                  </a:lnTo>
                  <a:lnTo>
                    <a:pt x="1181876" y="247463"/>
                  </a:lnTo>
                  <a:lnTo>
                    <a:pt x="1298088" y="125591"/>
                  </a:lnTo>
                  <a:lnTo>
                    <a:pt x="1181572" y="0"/>
                  </a:lnTo>
                  <a:lnTo>
                    <a:pt x="0" y="3100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90000"/>
                    <a:lumOff val="10000"/>
                  </a:schemeClr>
                </a:gs>
              </a:gsLst>
              <a:lin ang="5400000" scaled="1"/>
            </a:gra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r>
                <a:rPr lang="en-US" sz="1600" dirty="0">
                  <a:solidFill>
                    <a:schemeClr val="bg1"/>
                  </a:solidFill>
                  <a:cs typeface="+mn-ea"/>
                  <a:sym typeface="+mn-lt"/>
                </a:rPr>
                <a:t>2018</a:t>
              </a:r>
              <a:endParaRPr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4" name="任意多边形 193"/>
            <p:cNvSpPr/>
            <p:nvPr/>
          </p:nvSpPr>
          <p:spPr>
            <a:xfrm>
              <a:off x="5300306" y="5574560"/>
              <a:ext cx="1591388" cy="386505"/>
            </a:xfrm>
            <a:custGeom>
              <a:avLst/>
              <a:gdLst/>
              <a:ahLst/>
              <a:cxnLst/>
              <a:rect l="l" t="t" r="r" b="b"/>
              <a:pathLst>
                <a:path w="1298088" h="250272">
                  <a:moveTo>
                    <a:pt x="0" y="3100"/>
                  </a:moveTo>
                  <a:lnTo>
                    <a:pt x="118801" y="132286"/>
                  </a:lnTo>
                  <a:lnTo>
                    <a:pt x="0" y="250272"/>
                  </a:lnTo>
                  <a:lnTo>
                    <a:pt x="1181876" y="247463"/>
                  </a:lnTo>
                  <a:lnTo>
                    <a:pt x="1298088" y="125591"/>
                  </a:lnTo>
                  <a:lnTo>
                    <a:pt x="1181572" y="0"/>
                  </a:lnTo>
                  <a:lnTo>
                    <a:pt x="0" y="3100"/>
                  </a:lnTo>
                  <a:close/>
                </a:path>
              </a:pathLst>
            </a:custGeom>
            <a:solidFill>
              <a:srgbClr val="CC0000"/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r>
                <a:rPr lang="en-US" sz="1600" dirty="0">
                  <a:solidFill>
                    <a:schemeClr val="bg1"/>
                  </a:solidFill>
                  <a:cs typeface="+mn-ea"/>
                  <a:sym typeface="+mn-lt"/>
                </a:rPr>
                <a:t>2019</a:t>
              </a:r>
              <a:endParaRPr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5" name="任意多边形 194"/>
            <p:cNvSpPr/>
            <p:nvPr/>
          </p:nvSpPr>
          <p:spPr>
            <a:xfrm>
              <a:off x="6918276" y="5574560"/>
              <a:ext cx="1591388" cy="386505"/>
            </a:xfrm>
            <a:custGeom>
              <a:avLst/>
              <a:gdLst/>
              <a:ahLst/>
              <a:cxnLst/>
              <a:rect l="l" t="t" r="r" b="b"/>
              <a:pathLst>
                <a:path w="1298088" h="250272">
                  <a:moveTo>
                    <a:pt x="0" y="3100"/>
                  </a:moveTo>
                  <a:lnTo>
                    <a:pt x="118801" y="132286"/>
                  </a:lnTo>
                  <a:lnTo>
                    <a:pt x="0" y="250272"/>
                  </a:lnTo>
                  <a:lnTo>
                    <a:pt x="1181876" y="247463"/>
                  </a:lnTo>
                  <a:lnTo>
                    <a:pt x="1298088" y="125591"/>
                  </a:lnTo>
                  <a:lnTo>
                    <a:pt x="1181572" y="0"/>
                  </a:lnTo>
                  <a:lnTo>
                    <a:pt x="0" y="3100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90000"/>
                    <a:lumOff val="10000"/>
                  </a:schemeClr>
                </a:gs>
              </a:gsLst>
              <a:lin ang="5400000" scaled="1"/>
            </a:gra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r>
                <a:rPr lang="en-US" sz="1600" dirty="0">
                  <a:solidFill>
                    <a:schemeClr val="bg1"/>
                  </a:solidFill>
                  <a:cs typeface="+mn-ea"/>
                  <a:sym typeface="+mn-lt"/>
                </a:rPr>
                <a:t>2020</a:t>
              </a:r>
              <a:endParaRPr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6" name="任意多边形 195"/>
            <p:cNvSpPr/>
            <p:nvPr/>
          </p:nvSpPr>
          <p:spPr>
            <a:xfrm>
              <a:off x="8536235" y="5574559"/>
              <a:ext cx="1591388" cy="386506"/>
            </a:xfrm>
            <a:custGeom>
              <a:avLst/>
              <a:gdLst/>
              <a:ahLst/>
              <a:cxnLst/>
              <a:rect l="l" t="t" r="r" b="b"/>
              <a:pathLst>
                <a:path w="1298088" h="250273">
                  <a:moveTo>
                    <a:pt x="0" y="3100"/>
                  </a:moveTo>
                  <a:lnTo>
                    <a:pt x="118801" y="132287"/>
                  </a:lnTo>
                  <a:lnTo>
                    <a:pt x="0" y="250273"/>
                  </a:lnTo>
                  <a:lnTo>
                    <a:pt x="1181876" y="247464"/>
                  </a:lnTo>
                  <a:lnTo>
                    <a:pt x="1298088" y="125592"/>
                  </a:lnTo>
                  <a:lnTo>
                    <a:pt x="1181572" y="0"/>
                  </a:lnTo>
                  <a:lnTo>
                    <a:pt x="0" y="3100"/>
                  </a:lnTo>
                  <a:close/>
                </a:path>
              </a:pathLst>
            </a:custGeom>
            <a:solidFill>
              <a:srgbClr val="CC0000"/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r>
                <a:rPr lang="en-US" sz="1600" dirty="0">
                  <a:solidFill>
                    <a:schemeClr val="bg1"/>
                  </a:solidFill>
                  <a:cs typeface="+mn-ea"/>
                  <a:sym typeface="+mn-lt"/>
                </a:rPr>
                <a:t>2021</a:t>
              </a:r>
              <a:endParaRPr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2024706" y="3524288"/>
              <a:ext cx="1675746" cy="2677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  <a:endParaRPr lang="en-US" altLang="zh-CN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5256558" y="3524288"/>
              <a:ext cx="1675746" cy="2584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  <a:endParaRPr lang="en-US" altLang="zh-CN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8495461" y="3524288"/>
              <a:ext cx="1675746" cy="2584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  <a:endParaRPr lang="en-US" altLang="zh-CN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6876096" y="2213402"/>
              <a:ext cx="1675746" cy="2584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  <a:endParaRPr lang="en-US" altLang="zh-CN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3643059" y="2213402"/>
              <a:ext cx="1675746" cy="2584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  <a:endParaRPr lang="en-US" altLang="zh-CN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1153513" y="292253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CC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061421208"/>
      </p:ext>
    </p:extLst>
  </p:cSld>
  <p:clrMapOvr>
    <a:masterClrMapping/>
  </p:clrMapOvr>
  <p:transition spd="slow">
    <p:push dir="u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heme/theme1.xml><?xml version="1.0" encoding="utf-8"?>
<a:theme xmlns:a="http://schemas.openxmlformats.org/drawingml/2006/main" name="51PPT模板网   www.51pptmoban.com">
  <a:themeElements>
    <a:clrScheme name="自定义 37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C0000"/>
      </a:accent1>
      <a:accent2>
        <a:srgbClr val="222A35"/>
      </a:accent2>
      <a:accent3>
        <a:srgbClr val="EC0000"/>
      </a:accent3>
      <a:accent4>
        <a:srgbClr val="222A35"/>
      </a:accent4>
      <a:accent5>
        <a:srgbClr val="EC0000"/>
      </a:accent5>
      <a:accent6>
        <a:srgbClr val="222A35"/>
      </a:accent6>
      <a:hlink>
        <a:srgbClr val="EC0000"/>
      </a:hlink>
      <a:folHlink>
        <a:srgbClr val="222A35"/>
      </a:folHlink>
    </a:clrScheme>
    <a:fontScheme name="cswblwlb">
      <a:majorFont>
        <a:latin typeface=""/>
        <a:ea typeface="阿里巴巴普惠体 R"/>
        <a:cs typeface=""/>
      </a:majorFont>
      <a:minorFont>
        <a:latin typeface="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654</TotalTime>
  <Words>1584</Words>
  <Application>Microsoft Office PowerPoint</Application>
  <PresentationFormat>宽屏</PresentationFormat>
  <Paragraphs>203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9" baseType="lpstr">
      <vt:lpstr>阿里巴巴普惠体 H</vt:lpstr>
      <vt:lpstr>等线</vt:lpstr>
      <vt:lpstr>江西拙楷</vt:lpstr>
      <vt:lpstr>思源宋体 CN Heavy</vt:lpstr>
      <vt:lpstr>Arial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劳动节</dc:title>
  <dc:subject>劳动节</dc:subject>
  <dc:creator>51PPT模板网</dc:creator>
  <cp:keywords>www.51pptmoban.com</cp:keywords>
  <dc:description>www.51pptmoban.com；51PPT模板网</dc:description>
  <cp:lastModifiedBy>Win user</cp:lastModifiedBy>
  <cp:revision>154</cp:revision>
  <dcterms:created xsi:type="dcterms:W3CDTF">2017-08-18T03:02:00Z</dcterms:created>
  <dcterms:modified xsi:type="dcterms:W3CDTF">2022-10-22T08:33:44Z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