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84" r:id="rId4"/>
    <p:sldId id="258" r:id="rId5"/>
    <p:sldId id="282" r:id="rId6"/>
    <p:sldId id="281" r:id="rId7"/>
    <p:sldId id="271" r:id="rId8"/>
    <p:sldId id="285" r:id="rId9"/>
    <p:sldId id="259" r:id="rId10"/>
    <p:sldId id="274" r:id="rId11"/>
    <p:sldId id="272" r:id="rId12"/>
    <p:sldId id="286" r:id="rId13"/>
    <p:sldId id="278" r:id="rId14"/>
    <p:sldId id="279" r:id="rId15"/>
    <p:sldId id="273" r:id="rId16"/>
    <p:sldId id="287" r:id="rId17"/>
    <p:sldId id="261" r:id="rId18"/>
    <p:sldId id="263" r:id="rId19"/>
    <p:sldId id="280" r:id="rId20"/>
    <p:sldId id="276" r:id="rId21"/>
    <p:sldId id="288" r:id="rId22"/>
    <p:sldId id="28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23"/>
    <a:srgbClr val="FA868B"/>
    <a:srgbClr val="F94E70"/>
    <a:srgbClr val="FFF5D5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4" autoAdjust="0"/>
    <p:restoredTop sz="93684" autoAdjust="0"/>
  </p:normalViewPr>
  <p:slideViewPr>
    <p:cSldViewPr snapToGrid="0">
      <p:cViewPr>
        <p:scale>
          <a:sx n="66" d="100"/>
          <a:sy n="66" d="100"/>
        </p:scale>
        <p:origin x="738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2024E-5FAD-477B-9427-FC11CEAFDDF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06AC3-9340-4D08-A59A-B0F8C2120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840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40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662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07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2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777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87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563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63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40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6AC3-9340-4D08-A59A-B0F8C2120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908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6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6217" y="3638612"/>
            <a:ext cx="2895783" cy="3232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26176"/>
            <a:ext cx="4406899" cy="97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101" y="26176"/>
            <a:ext cx="4406898" cy="97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5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81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37637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5417" y="-14514"/>
            <a:ext cx="6357440" cy="6879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8249" y="187398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innerShdw blurRad="63500" dist="177800">
                    <a:prstClr val="black">
                      <a:alpha val="35000"/>
                    </a:prst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感恩母亲节活动策划</a:t>
            </a:r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1161677" y="3081186"/>
            <a:ext cx="632900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母亲节活动策划  </a:t>
            </a:r>
            <a:r>
              <a:rPr lang="en-US" altLang="zh-CN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母亲节主题班会  </a:t>
            </a:r>
            <a:r>
              <a:rPr lang="en-US" altLang="zh-CN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母亲节感恩演讲</a:t>
            </a:r>
            <a:endParaRPr lang="en-US" altLang="zh-CN" sz="1600" i="1" dirty="0">
              <a:gradFill>
                <a:gsLst>
                  <a:gs pos="100000">
                    <a:srgbClr val="E50023">
                      <a:alpha val="30000"/>
                    </a:srgbClr>
                  </a:gs>
                  <a:gs pos="0">
                    <a:srgbClr val="C00000"/>
                  </a:gs>
                </a:gsLst>
                <a:lin ang="5400000" scaled="1"/>
              </a:gradFill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161677" y="1211384"/>
            <a:ext cx="5407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E50023"/>
                    </a:gs>
                    <a:gs pos="100000">
                      <a:srgbClr val="E50023">
                        <a:alpha val="33000"/>
                      </a:srgbClr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Happy mother's Day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030" y="-44028"/>
            <a:ext cx="1390296" cy="1478353"/>
          </a:xfrm>
          <a:prstGeom prst="rect">
            <a:avLst/>
          </a:prstGeom>
        </p:spPr>
      </p:pic>
      <p:sp>
        <p:nvSpPr>
          <p:cNvPr id="34" name="平行四边形 33"/>
          <p:cNvSpPr/>
          <p:nvPr/>
        </p:nvSpPr>
        <p:spPr>
          <a:xfrm>
            <a:off x="2642907" y="3006438"/>
            <a:ext cx="4876800" cy="4571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3193880" y="3828722"/>
            <a:ext cx="2639145" cy="156132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1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670950" y="4010945"/>
            <a:ext cx="2824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策划人：</a:t>
            </a:r>
            <a:r>
              <a:rPr lang="en-US" altLang="zh-CN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0726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îṥļîḑé-Rectangle 7">
            <a:extLst>
              <a:ext uri="{FF2B5EF4-FFF2-40B4-BE49-F238E27FC236}">
                <a16:creationId xmlns:a16="http://schemas.microsoft.com/office/drawing/2014/main" id="{83960BF8-B0F3-4A32-97B8-B82E5DBD4890}"/>
              </a:ext>
            </a:extLst>
          </p:cNvPr>
          <p:cNvSpPr/>
          <p:nvPr/>
        </p:nvSpPr>
        <p:spPr>
          <a:xfrm>
            <a:off x="1376234" y="4830540"/>
            <a:ext cx="9492618" cy="906588"/>
          </a:xfrm>
          <a:prstGeom prst="rect">
            <a:avLst/>
          </a:prstGeom>
        </p:spPr>
        <p:txBody>
          <a:bodyPr wrap="square" lIns="115214" tIns="57607" rIns="115214" bIns="57607">
            <a:norm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îṥļîḑé-Diamond 8">
            <a:extLst>
              <a:ext uri="{FF2B5EF4-FFF2-40B4-BE49-F238E27FC236}">
                <a16:creationId xmlns:a16="http://schemas.microsoft.com/office/drawing/2014/main" id="{A808232B-B04B-4960-9452-33AE01A257CC}"/>
              </a:ext>
            </a:extLst>
          </p:cNvPr>
          <p:cNvSpPr/>
          <p:nvPr/>
        </p:nvSpPr>
        <p:spPr>
          <a:xfrm>
            <a:off x="3192127" y="1720262"/>
            <a:ext cx="864156" cy="864023"/>
          </a:xfrm>
          <a:prstGeom prst="diamond">
            <a:avLst/>
          </a:prstGeom>
          <a:solidFill>
            <a:srgbClr val="FA868B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îṥļîḑé-Diamond 9">
            <a:extLst>
              <a:ext uri="{FF2B5EF4-FFF2-40B4-BE49-F238E27FC236}">
                <a16:creationId xmlns:a16="http://schemas.microsoft.com/office/drawing/2014/main" id="{BC386F6D-5706-49F4-A77E-D7DAFAA2F075}"/>
              </a:ext>
            </a:extLst>
          </p:cNvPr>
          <p:cNvSpPr/>
          <p:nvPr/>
        </p:nvSpPr>
        <p:spPr>
          <a:xfrm>
            <a:off x="5690463" y="3058128"/>
            <a:ext cx="864156" cy="864023"/>
          </a:xfrm>
          <a:prstGeom prst="diamond">
            <a:avLst/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ïşḻïďê-Diamond 10">
            <a:extLst>
              <a:ext uri="{FF2B5EF4-FFF2-40B4-BE49-F238E27FC236}">
                <a16:creationId xmlns:a16="http://schemas.microsoft.com/office/drawing/2014/main" id="{E245C71C-9102-4E19-A993-D4D2AE092E58}"/>
              </a:ext>
            </a:extLst>
          </p:cNvPr>
          <p:cNvSpPr/>
          <p:nvPr/>
        </p:nvSpPr>
        <p:spPr>
          <a:xfrm>
            <a:off x="8239177" y="1677073"/>
            <a:ext cx="864156" cy="864023"/>
          </a:xfrm>
          <a:prstGeom prst="diamond">
            <a:avLst/>
          </a:prstGeom>
          <a:solidFill>
            <a:srgbClr val="FA868B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ïşḻïďê-Diamond 1">
            <a:extLst>
              <a:ext uri="{FF2B5EF4-FFF2-40B4-BE49-F238E27FC236}">
                <a16:creationId xmlns:a16="http://schemas.microsoft.com/office/drawing/2014/main" id="{C81A25D1-8207-4E8C-BF40-28C80946CE8D}"/>
              </a:ext>
            </a:extLst>
          </p:cNvPr>
          <p:cNvSpPr/>
          <p:nvPr/>
        </p:nvSpPr>
        <p:spPr>
          <a:xfrm>
            <a:off x="1096793" y="1597693"/>
            <a:ext cx="2405354" cy="2398504"/>
          </a:xfrm>
          <a:prstGeom prst="diamond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ïşḻïďê-Diamond 2">
            <a:extLst>
              <a:ext uri="{FF2B5EF4-FFF2-40B4-BE49-F238E27FC236}">
                <a16:creationId xmlns:a16="http://schemas.microsoft.com/office/drawing/2014/main" id="{F7D7E744-3B1E-4806-91A8-83AE6714ED95}"/>
              </a:ext>
            </a:extLst>
          </p:cNvPr>
          <p:cNvSpPr/>
          <p:nvPr/>
        </p:nvSpPr>
        <p:spPr>
          <a:xfrm>
            <a:off x="3645508" y="1597693"/>
            <a:ext cx="2405354" cy="2398504"/>
          </a:xfrm>
          <a:prstGeom prst="diamond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ïşḻïďê-Diamond 3">
            <a:extLst>
              <a:ext uri="{FF2B5EF4-FFF2-40B4-BE49-F238E27FC236}">
                <a16:creationId xmlns:a16="http://schemas.microsoft.com/office/drawing/2014/main" id="{EE0C091B-DEE2-4916-A8F6-92BCC1EE7B66}"/>
              </a:ext>
            </a:extLst>
          </p:cNvPr>
          <p:cNvSpPr/>
          <p:nvPr/>
        </p:nvSpPr>
        <p:spPr>
          <a:xfrm>
            <a:off x="6194222" y="1597693"/>
            <a:ext cx="2405354" cy="2398504"/>
          </a:xfrm>
          <a:prstGeom prst="diamond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ïşḻïďê-Diamond 4">
            <a:extLst>
              <a:ext uri="{FF2B5EF4-FFF2-40B4-BE49-F238E27FC236}">
                <a16:creationId xmlns:a16="http://schemas.microsoft.com/office/drawing/2014/main" id="{A23488E7-7E31-4693-AC87-5856716FBBE9}"/>
              </a:ext>
            </a:extLst>
          </p:cNvPr>
          <p:cNvSpPr/>
          <p:nvPr/>
        </p:nvSpPr>
        <p:spPr>
          <a:xfrm>
            <a:off x="8742934" y="1597693"/>
            <a:ext cx="2405354" cy="2398504"/>
          </a:xfrm>
          <a:prstGeom prst="diamond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7231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23944" y="3859916"/>
            <a:ext cx="192388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活动后期准备</a:t>
            </a: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3996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îşlidé">
            <a:extLst>
              <a:ext uri="{FF2B5EF4-FFF2-40B4-BE49-F238E27FC236}">
                <a16:creationId xmlns:a16="http://schemas.microsoft.com/office/drawing/2014/main" id="{FE1A5920-FF2E-4F0F-BE89-8697B495AC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0106" y="3200868"/>
            <a:ext cx="1066692" cy="1696546"/>
            <a:chOff x="614" y="1144"/>
            <a:chExt cx="711" cy="1131"/>
          </a:xfrm>
          <a:solidFill>
            <a:srgbClr val="E50023"/>
          </a:solidFill>
        </p:grpSpPr>
        <p:sp>
          <p:nvSpPr>
            <p:cNvPr id="32" name="iŝlîḑe">
              <a:extLst>
                <a:ext uri="{FF2B5EF4-FFF2-40B4-BE49-F238E27FC236}">
                  <a16:creationId xmlns:a16="http://schemas.microsoft.com/office/drawing/2014/main" id="{339C9595-54D9-4182-B2CB-AEBFAC2B601B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íŝlïḍê">
              <a:extLst>
                <a:ext uri="{FF2B5EF4-FFF2-40B4-BE49-F238E27FC236}">
                  <a16:creationId xmlns:a16="http://schemas.microsoft.com/office/drawing/2014/main" id="{0306FB66-8BFF-42DB-A43C-1401829CBE10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ïṣḷïḓé">
              <a:extLst>
                <a:ext uri="{FF2B5EF4-FFF2-40B4-BE49-F238E27FC236}">
                  <a16:creationId xmlns:a16="http://schemas.microsoft.com/office/drawing/2014/main" id="{3872CDE4-E159-408E-8A93-6722AE50D7E4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ïṩḻídè">
              <a:extLst>
                <a:ext uri="{FF2B5EF4-FFF2-40B4-BE49-F238E27FC236}">
                  <a16:creationId xmlns:a16="http://schemas.microsoft.com/office/drawing/2014/main" id="{BE2B829F-431B-4824-B87C-2A8470DD50A5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îṣḻíḋè">
            <a:extLst>
              <a:ext uri="{FF2B5EF4-FFF2-40B4-BE49-F238E27FC236}">
                <a16:creationId xmlns:a16="http://schemas.microsoft.com/office/drawing/2014/main" id="{8CFDBDE2-7230-4C15-96C1-D8C09C3779FD}"/>
              </a:ext>
            </a:extLst>
          </p:cNvPr>
          <p:cNvSpPr/>
          <p:nvPr/>
        </p:nvSpPr>
        <p:spPr>
          <a:xfrm>
            <a:off x="2412605" y="1762938"/>
            <a:ext cx="8602446" cy="1463645"/>
          </a:xfrm>
          <a:custGeom>
            <a:avLst/>
            <a:gdLst>
              <a:gd name="connsiteX0" fmla="*/ 0 w 2249715"/>
              <a:gd name="connsiteY0" fmla="*/ 437729 h 437729"/>
              <a:gd name="connsiteX1" fmla="*/ 217715 w 2249715"/>
              <a:gd name="connsiteY1" fmla="*/ 118415 h 437729"/>
              <a:gd name="connsiteX2" fmla="*/ 696686 w 2249715"/>
              <a:gd name="connsiteY2" fmla="*/ 234529 h 437729"/>
              <a:gd name="connsiteX3" fmla="*/ 1393372 w 2249715"/>
              <a:gd name="connsiteY3" fmla="*/ 2301 h 437729"/>
              <a:gd name="connsiteX4" fmla="*/ 1843315 w 2249715"/>
              <a:gd name="connsiteY4" fmla="*/ 132929 h 437729"/>
              <a:gd name="connsiteX5" fmla="*/ 2249715 w 2249715"/>
              <a:gd name="connsiteY5" fmla="*/ 408701 h 43772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9030" h="437169">
                <a:moveTo>
                  <a:pt x="0" y="437169"/>
                </a:moveTo>
                <a:cubicBezTo>
                  <a:pt x="50800" y="294445"/>
                  <a:pt x="101601" y="151722"/>
                  <a:pt x="217715" y="117855"/>
                </a:cubicBezTo>
                <a:cubicBezTo>
                  <a:pt x="333829" y="83988"/>
                  <a:pt x="500743" y="253321"/>
                  <a:pt x="696686" y="233969"/>
                </a:cubicBezTo>
                <a:cubicBezTo>
                  <a:pt x="892629" y="214617"/>
                  <a:pt x="1202267" y="18674"/>
                  <a:pt x="1393372" y="1741"/>
                </a:cubicBezTo>
                <a:cubicBezTo>
                  <a:pt x="1584477" y="-15192"/>
                  <a:pt x="1647372" y="96083"/>
                  <a:pt x="1843315" y="132369"/>
                </a:cubicBezTo>
                <a:cubicBezTo>
                  <a:pt x="2039258" y="168655"/>
                  <a:pt x="2350106" y="376693"/>
                  <a:pt x="2569030" y="219456"/>
                </a:cubicBezTo>
              </a:path>
            </a:pathLst>
          </a:custGeom>
          <a:noFill/>
          <a:ln w="25400" cap="flat" cmpd="sng" algn="ctr">
            <a:solidFill>
              <a:srgbClr val="FD72A3">
                <a:shade val="50000"/>
              </a:srgbClr>
            </a:solidFill>
            <a:prstDash val="dash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85790" y="2168288"/>
            <a:ext cx="8433761" cy="3762479"/>
            <a:chOff x="1950845" y="1383459"/>
            <a:chExt cx="6693093" cy="2986387"/>
          </a:xfrm>
        </p:grpSpPr>
        <p:sp>
          <p:nvSpPr>
            <p:cNvPr id="40" name="iśľîḑê">
              <a:extLst>
                <a:ext uri="{FF2B5EF4-FFF2-40B4-BE49-F238E27FC236}">
                  <a16:creationId xmlns:a16="http://schemas.microsoft.com/office/drawing/2014/main" id="{E7C1C9B3-87DE-4D19-928B-F7AA98CDB89E}"/>
                </a:ext>
              </a:extLst>
            </p:cNvPr>
            <p:cNvSpPr txBox="1"/>
            <p:nvPr/>
          </p:nvSpPr>
          <p:spPr>
            <a:xfrm>
              <a:off x="226657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i$ļîďê">
              <a:extLst>
                <a:ext uri="{FF2B5EF4-FFF2-40B4-BE49-F238E27FC236}">
                  <a16:creationId xmlns:a16="http://schemas.microsoft.com/office/drawing/2014/main" id="{88F421CB-FE07-4472-A3B6-AC5A7F6B0EAF}"/>
                </a:ext>
              </a:extLst>
            </p:cNvPr>
            <p:cNvSpPr txBox="1"/>
            <p:nvPr/>
          </p:nvSpPr>
          <p:spPr>
            <a:xfrm>
              <a:off x="226657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2" name="îšḷïďê">
              <a:extLst>
                <a:ext uri="{FF2B5EF4-FFF2-40B4-BE49-F238E27FC236}">
                  <a16:creationId xmlns:a16="http://schemas.microsoft.com/office/drawing/2014/main" id="{40BFBFB0-DA1C-4B68-88CF-F042C8945228}"/>
                </a:ext>
              </a:extLst>
            </p:cNvPr>
            <p:cNvSpPr txBox="1"/>
            <p:nvPr/>
          </p:nvSpPr>
          <p:spPr>
            <a:xfrm>
              <a:off x="4269366" y="1680165"/>
              <a:ext cx="2449592" cy="59456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3" name="ísľîḋè">
              <a:extLst>
                <a:ext uri="{FF2B5EF4-FFF2-40B4-BE49-F238E27FC236}">
                  <a16:creationId xmlns:a16="http://schemas.microsoft.com/office/drawing/2014/main" id="{594E250C-7E22-42CF-831D-46857BF193F1}"/>
                </a:ext>
              </a:extLst>
            </p:cNvPr>
            <p:cNvSpPr txBox="1"/>
            <p:nvPr/>
          </p:nvSpPr>
          <p:spPr>
            <a:xfrm>
              <a:off x="4269366" y="1383459"/>
              <a:ext cx="2449592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4" name="ïṣḻîḋé">
              <a:extLst>
                <a:ext uri="{FF2B5EF4-FFF2-40B4-BE49-F238E27FC236}">
                  <a16:creationId xmlns:a16="http://schemas.microsoft.com/office/drawing/2014/main" id="{FDBDB6D9-BF3A-4EEE-B2EF-009584E7FFCA}"/>
                </a:ext>
              </a:extLst>
            </p:cNvPr>
            <p:cNvSpPr txBox="1"/>
            <p:nvPr/>
          </p:nvSpPr>
          <p:spPr>
            <a:xfrm>
              <a:off x="643852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íṣľídé">
              <a:extLst>
                <a:ext uri="{FF2B5EF4-FFF2-40B4-BE49-F238E27FC236}">
                  <a16:creationId xmlns:a16="http://schemas.microsoft.com/office/drawing/2014/main" id="{F1BCBCFC-DED7-48B9-9C74-6A9577BC5058}"/>
                </a:ext>
              </a:extLst>
            </p:cNvPr>
            <p:cNvSpPr txBox="1"/>
            <p:nvPr/>
          </p:nvSpPr>
          <p:spPr>
            <a:xfrm>
              <a:off x="643852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62" name="iśľîḑê">
              <a:extLst>
                <a:ext uri="{FF2B5EF4-FFF2-40B4-BE49-F238E27FC236}">
                  <a16:creationId xmlns:a16="http://schemas.microsoft.com/office/drawing/2014/main" id="{E7C1C9B3-87DE-4D19-928B-F7AA98CDB89E}"/>
                </a:ext>
              </a:extLst>
            </p:cNvPr>
            <p:cNvSpPr txBox="1"/>
            <p:nvPr/>
          </p:nvSpPr>
          <p:spPr>
            <a:xfrm>
              <a:off x="2224586" y="3250268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3" name="i$ļîďê">
              <a:extLst>
                <a:ext uri="{FF2B5EF4-FFF2-40B4-BE49-F238E27FC236}">
                  <a16:creationId xmlns:a16="http://schemas.microsoft.com/office/drawing/2014/main" id="{88F421CB-FE07-4472-A3B6-AC5A7F6B0EAF}"/>
                </a:ext>
              </a:extLst>
            </p:cNvPr>
            <p:cNvSpPr txBox="1"/>
            <p:nvPr/>
          </p:nvSpPr>
          <p:spPr>
            <a:xfrm>
              <a:off x="1950845" y="2953563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46" name="ïS1ide">
            <a:extLst>
              <a:ext uri="{FF2B5EF4-FFF2-40B4-BE49-F238E27FC236}">
                <a16:creationId xmlns:a16="http://schemas.microsoft.com/office/drawing/2014/main" id="{062DF634-CD1F-48C4-8D51-09AEDC715839}"/>
              </a:ext>
            </a:extLst>
          </p:cNvPr>
          <p:cNvSpPr/>
          <p:nvPr/>
        </p:nvSpPr>
        <p:spPr>
          <a:xfrm>
            <a:off x="4081825" y="2258667"/>
            <a:ext cx="546575" cy="546495"/>
          </a:xfrm>
          <a:prstGeom prst="ellipse">
            <a:avLst/>
          </a:prstGeom>
          <a:solidFill>
            <a:srgbClr val="E50023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ïš1iḑê">
            <a:extLst>
              <a:ext uri="{FF2B5EF4-FFF2-40B4-BE49-F238E27FC236}">
                <a16:creationId xmlns:a16="http://schemas.microsoft.com/office/drawing/2014/main" id="{A7B4F04C-8ECF-42F2-A3E6-05A98C11FE2F}"/>
              </a:ext>
            </a:extLst>
          </p:cNvPr>
          <p:cNvSpPr/>
          <p:nvPr/>
        </p:nvSpPr>
        <p:spPr>
          <a:xfrm>
            <a:off x="6777328" y="1556647"/>
            <a:ext cx="546575" cy="546495"/>
          </a:xfrm>
          <a:prstGeom prst="ellipse">
            <a:avLst/>
          </a:prstGeom>
          <a:solidFill>
            <a:srgbClr val="F94E7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îṧlíḓê">
            <a:extLst>
              <a:ext uri="{FF2B5EF4-FFF2-40B4-BE49-F238E27FC236}">
                <a16:creationId xmlns:a16="http://schemas.microsoft.com/office/drawing/2014/main" id="{C27114A1-0BED-43F2-8F16-9F59269B85C7}"/>
              </a:ext>
            </a:extLst>
          </p:cNvPr>
          <p:cNvSpPr/>
          <p:nvPr/>
        </p:nvSpPr>
        <p:spPr>
          <a:xfrm>
            <a:off x="9356776" y="2268853"/>
            <a:ext cx="546575" cy="546495"/>
          </a:xfrm>
          <a:prstGeom prst="ellipse">
            <a:avLst/>
          </a:prstGeom>
          <a:solidFill>
            <a:srgbClr val="E50023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Q4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196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"/>
          <p:cNvSpPr>
            <a:spLocks/>
          </p:cNvSpPr>
          <p:nvPr/>
        </p:nvSpPr>
        <p:spPr bwMode="auto">
          <a:xfrm>
            <a:off x="3609802" y="1862314"/>
            <a:ext cx="4518814" cy="3946606"/>
          </a:xfrm>
          <a:custGeom>
            <a:avLst/>
            <a:gdLst>
              <a:gd name="T0" fmla="*/ 1199 w 1272"/>
              <a:gd name="T1" fmla="*/ 585 h 1111"/>
              <a:gd name="T2" fmla="*/ 1228 w 1272"/>
              <a:gd name="T3" fmla="*/ 365 h 1111"/>
              <a:gd name="T4" fmla="*/ 1070 w 1272"/>
              <a:gd name="T5" fmla="*/ 234 h 1111"/>
              <a:gd name="T6" fmla="*/ 845 w 1272"/>
              <a:gd name="T7" fmla="*/ 20 h 1111"/>
              <a:gd name="T8" fmla="*/ 603 w 1272"/>
              <a:gd name="T9" fmla="*/ 59 h 1111"/>
              <a:gd name="T10" fmla="*/ 469 w 1272"/>
              <a:gd name="T11" fmla="*/ 46 h 1111"/>
              <a:gd name="T12" fmla="*/ 381 w 1272"/>
              <a:gd name="T13" fmla="*/ 111 h 1111"/>
              <a:gd name="T14" fmla="*/ 198 w 1272"/>
              <a:gd name="T15" fmla="*/ 161 h 1111"/>
              <a:gd name="T16" fmla="*/ 108 w 1272"/>
              <a:gd name="T17" fmla="*/ 317 h 1111"/>
              <a:gd name="T18" fmla="*/ 5 w 1272"/>
              <a:gd name="T19" fmla="*/ 433 h 1111"/>
              <a:gd name="T20" fmla="*/ 33 w 1272"/>
              <a:gd name="T21" fmla="*/ 534 h 1111"/>
              <a:gd name="T22" fmla="*/ 38 w 1272"/>
              <a:gd name="T23" fmla="*/ 670 h 1111"/>
              <a:gd name="T24" fmla="*/ 319 w 1272"/>
              <a:gd name="T25" fmla="*/ 771 h 1111"/>
              <a:gd name="T26" fmla="*/ 344 w 1272"/>
              <a:gd name="T27" fmla="*/ 759 h 1111"/>
              <a:gd name="T28" fmla="*/ 349 w 1272"/>
              <a:gd name="T29" fmla="*/ 773 h 1111"/>
              <a:gd name="T30" fmla="*/ 630 w 1272"/>
              <a:gd name="T31" fmla="*/ 874 h 1111"/>
              <a:gd name="T32" fmla="*/ 641 w 1272"/>
              <a:gd name="T33" fmla="*/ 869 h 1111"/>
              <a:gd name="T34" fmla="*/ 768 w 1272"/>
              <a:gd name="T35" fmla="*/ 901 h 1111"/>
              <a:gd name="T36" fmla="*/ 790 w 1272"/>
              <a:gd name="T37" fmla="*/ 955 h 1111"/>
              <a:gd name="T38" fmla="*/ 1000 w 1272"/>
              <a:gd name="T39" fmla="*/ 1111 h 1111"/>
              <a:gd name="T40" fmla="*/ 1037 w 1272"/>
              <a:gd name="T41" fmla="*/ 1077 h 1111"/>
              <a:gd name="T42" fmla="*/ 1036 w 1272"/>
              <a:gd name="T43" fmla="*/ 1076 h 1111"/>
              <a:gd name="T44" fmla="*/ 906 w 1272"/>
              <a:gd name="T45" fmla="*/ 901 h 1111"/>
              <a:gd name="T46" fmla="*/ 907 w 1272"/>
              <a:gd name="T47" fmla="*/ 893 h 1111"/>
              <a:gd name="T48" fmla="*/ 1106 w 1272"/>
              <a:gd name="T49" fmla="*/ 904 h 1111"/>
              <a:gd name="T50" fmla="*/ 1228 w 1272"/>
              <a:gd name="T51" fmla="*/ 632 h 1111"/>
              <a:gd name="T52" fmla="*/ 1199 w 1272"/>
              <a:gd name="T53" fmla="*/ 58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2" h="1111">
                <a:moveTo>
                  <a:pt x="1199" y="585"/>
                </a:moveTo>
                <a:cubicBezTo>
                  <a:pt x="1249" y="533"/>
                  <a:pt x="1263" y="446"/>
                  <a:pt x="1228" y="365"/>
                </a:cubicBezTo>
                <a:cubicBezTo>
                  <a:pt x="1197" y="291"/>
                  <a:pt x="1135" y="243"/>
                  <a:pt x="1070" y="234"/>
                </a:cubicBezTo>
                <a:cubicBezTo>
                  <a:pt x="1083" y="144"/>
                  <a:pt x="985" y="49"/>
                  <a:pt x="845" y="20"/>
                </a:cubicBezTo>
                <a:cubicBezTo>
                  <a:pt x="749" y="0"/>
                  <a:pt x="657" y="17"/>
                  <a:pt x="603" y="59"/>
                </a:cubicBezTo>
                <a:cubicBezTo>
                  <a:pt x="563" y="37"/>
                  <a:pt x="515" y="31"/>
                  <a:pt x="469" y="46"/>
                </a:cubicBezTo>
                <a:cubicBezTo>
                  <a:pt x="432" y="58"/>
                  <a:pt x="401" y="82"/>
                  <a:pt x="381" y="111"/>
                </a:cubicBezTo>
                <a:cubicBezTo>
                  <a:pt x="323" y="99"/>
                  <a:pt x="255" y="116"/>
                  <a:pt x="198" y="161"/>
                </a:cubicBezTo>
                <a:cubicBezTo>
                  <a:pt x="144" y="203"/>
                  <a:pt x="113" y="261"/>
                  <a:pt x="108" y="317"/>
                </a:cubicBezTo>
                <a:cubicBezTo>
                  <a:pt x="54" y="331"/>
                  <a:pt x="12" y="375"/>
                  <a:pt x="5" y="433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8"/>
                  <a:pt x="20" y="625"/>
                  <a:pt x="38" y="670"/>
                </a:cubicBezTo>
                <a:cubicBezTo>
                  <a:pt x="82" y="773"/>
                  <a:pt x="208" y="818"/>
                  <a:pt x="319" y="771"/>
                </a:cubicBezTo>
                <a:cubicBezTo>
                  <a:pt x="327" y="767"/>
                  <a:pt x="336" y="763"/>
                  <a:pt x="344" y="759"/>
                </a:cubicBezTo>
                <a:cubicBezTo>
                  <a:pt x="346" y="763"/>
                  <a:pt x="347" y="768"/>
                  <a:pt x="349" y="773"/>
                </a:cubicBezTo>
                <a:cubicBezTo>
                  <a:pt x="393" y="876"/>
                  <a:pt x="519" y="921"/>
                  <a:pt x="630" y="874"/>
                </a:cubicBezTo>
                <a:cubicBezTo>
                  <a:pt x="633" y="873"/>
                  <a:pt x="637" y="871"/>
                  <a:pt x="641" y="869"/>
                </a:cubicBezTo>
                <a:cubicBezTo>
                  <a:pt x="671" y="902"/>
                  <a:pt x="721" y="916"/>
                  <a:pt x="768" y="901"/>
                </a:cubicBezTo>
                <a:cubicBezTo>
                  <a:pt x="774" y="920"/>
                  <a:pt x="781" y="938"/>
                  <a:pt x="790" y="955"/>
                </a:cubicBezTo>
                <a:cubicBezTo>
                  <a:pt x="837" y="1044"/>
                  <a:pt x="918" y="1100"/>
                  <a:pt x="1000" y="1111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7" y="1077"/>
                  <a:pt x="1036" y="1076"/>
                  <a:pt x="1036" y="1076"/>
                </a:cubicBezTo>
                <a:cubicBezTo>
                  <a:pt x="961" y="1053"/>
                  <a:pt x="906" y="983"/>
                  <a:pt x="906" y="901"/>
                </a:cubicBezTo>
                <a:cubicBezTo>
                  <a:pt x="906" y="898"/>
                  <a:pt x="906" y="896"/>
                  <a:pt x="907" y="893"/>
                </a:cubicBezTo>
                <a:cubicBezTo>
                  <a:pt x="964" y="927"/>
                  <a:pt x="1038" y="933"/>
                  <a:pt x="1106" y="904"/>
                </a:cubicBezTo>
                <a:cubicBezTo>
                  <a:pt x="1217" y="857"/>
                  <a:pt x="1272" y="735"/>
                  <a:pt x="1228" y="632"/>
                </a:cubicBezTo>
                <a:cubicBezTo>
                  <a:pt x="1220" y="614"/>
                  <a:pt x="1211" y="599"/>
                  <a:pt x="1199" y="585"/>
                </a:cubicBezTo>
                <a:close/>
              </a:path>
            </a:pathLst>
          </a:custGeom>
          <a:solidFill>
            <a:srgbClr val="FA868B"/>
          </a:solidFill>
          <a:ln>
            <a:noFill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: Shape 3"/>
          <p:cNvSpPr>
            <a:spLocks/>
          </p:cNvSpPr>
          <p:nvPr/>
        </p:nvSpPr>
        <p:spPr bwMode="auto">
          <a:xfrm>
            <a:off x="4508464" y="3219852"/>
            <a:ext cx="3620153" cy="2589070"/>
          </a:xfrm>
          <a:custGeom>
            <a:avLst/>
            <a:gdLst>
              <a:gd name="T0" fmla="*/ 853 w 1019"/>
              <a:gd name="T1" fmla="*/ 522 h 729"/>
              <a:gd name="T2" fmla="*/ 975 w 1019"/>
              <a:gd name="T3" fmla="*/ 250 h 729"/>
              <a:gd name="T4" fmla="*/ 946 w 1019"/>
              <a:gd name="T5" fmla="*/ 203 h 729"/>
              <a:gd name="T6" fmla="*/ 991 w 1019"/>
              <a:gd name="T7" fmla="*/ 110 h 729"/>
              <a:gd name="T8" fmla="*/ 580 w 1019"/>
              <a:gd name="T9" fmla="*/ 105 h 729"/>
              <a:gd name="T10" fmla="*/ 524 w 1019"/>
              <a:gd name="T11" fmla="*/ 258 h 729"/>
              <a:gd name="T12" fmla="*/ 505 w 1019"/>
              <a:gd name="T13" fmla="*/ 253 h 729"/>
              <a:gd name="T14" fmla="*/ 0 w 1019"/>
              <a:gd name="T15" fmla="*/ 406 h 729"/>
              <a:gd name="T16" fmla="*/ 66 w 1019"/>
              <a:gd name="T17" fmla="*/ 389 h 729"/>
              <a:gd name="T18" fmla="*/ 91 w 1019"/>
              <a:gd name="T19" fmla="*/ 377 h 729"/>
              <a:gd name="T20" fmla="*/ 96 w 1019"/>
              <a:gd name="T21" fmla="*/ 391 h 729"/>
              <a:gd name="T22" fmla="*/ 377 w 1019"/>
              <a:gd name="T23" fmla="*/ 492 h 729"/>
              <a:gd name="T24" fmla="*/ 388 w 1019"/>
              <a:gd name="T25" fmla="*/ 487 h 729"/>
              <a:gd name="T26" fmla="*/ 515 w 1019"/>
              <a:gd name="T27" fmla="*/ 519 h 729"/>
              <a:gd name="T28" fmla="*/ 537 w 1019"/>
              <a:gd name="T29" fmla="*/ 573 h 729"/>
              <a:gd name="T30" fmla="*/ 747 w 1019"/>
              <a:gd name="T31" fmla="*/ 729 h 729"/>
              <a:gd name="T32" fmla="*/ 784 w 1019"/>
              <a:gd name="T33" fmla="*/ 695 h 729"/>
              <a:gd name="T34" fmla="*/ 783 w 1019"/>
              <a:gd name="T35" fmla="*/ 694 h 729"/>
              <a:gd name="T36" fmla="*/ 653 w 1019"/>
              <a:gd name="T37" fmla="*/ 519 h 729"/>
              <a:gd name="T38" fmla="*/ 654 w 1019"/>
              <a:gd name="T39" fmla="*/ 511 h 729"/>
              <a:gd name="T40" fmla="*/ 853 w 1019"/>
              <a:gd name="T41" fmla="*/ 52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9" h="729">
                <a:moveTo>
                  <a:pt x="853" y="522"/>
                </a:moveTo>
                <a:cubicBezTo>
                  <a:pt x="964" y="475"/>
                  <a:pt x="1019" y="353"/>
                  <a:pt x="975" y="250"/>
                </a:cubicBezTo>
                <a:cubicBezTo>
                  <a:pt x="967" y="232"/>
                  <a:pt x="958" y="217"/>
                  <a:pt x="946" y="203"/>
                </a:cubicBezTo>
                <a:cubicBezTo>
                  <a:pt x="969" y="178"/>
                  <a:pt x="985" y="146"/>
                  <a:pt x="991" y="110"/>
                </a:cubicBezTo>
                <a:cubicBezTo>
                  <a:pt x="851" y="5"/>
                  <a:pt x="673" y="0"/>
                  <a:pt x="580" y="105"/>
                </a:cubicBezTo>
                <a:cubicBezTo>
                  <a:pt x="543" y="147"/>
                  <a:pt x="524" y="200"/>
                  <a:pt x="524" y="258"/>
                </a:cubicBezTo>
                <a:cubicBezTo>
                  <a:pt x="518" y="256"/>
                  <a:pt x="511" y="255"/>
                  <a:pt x="505" y="253"/>
                </a:cubicBezTo>
                <a:cubicBezTo>
                  <a:pt x="294" y="202"/>
                  <a:pt x="90" y="270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7"/>
                </a:cubicBezTo>
                <a:cubicBezTo>
                  <a:pt x="93" y="381"/>
                  <a:pt x="94" y="386"/>
                  <a:pt x="96" y="391"/>
                </a:cubicBezTo>
                <a:cubicBezTo>
                  <a:pt x="140" y="494"/>
                  <a:pt x="266" y="539"/>
                  <a:pt x="377" y="492"/>
                </a:cubicBezTo>
                <a:cubicBezTo>
                  <a:pt x="380" y="491"/>
                  <a:pt x="384" y="489"/>
                  <a:pt x="388" y="487"/>
                </a:cubicBezTo>
                <a:cubicBezTo>
                  <a:pt x="418" y="520"/>
                  <a:pt x="468" y="534"/>
                  <a:pt x="515" y="519"/>
                </a:cubicBezTo>
                <a:cubicBezTo>
                  <a:pt x="521" y="538"/>
                  <a:pt x="528" y="556"/>
                  <a:pt x="537" y="573"/>
                </a:cubicBezTo>
                <a:cubicBezTo>
                  <a:pt x="584" y="662"/>
                  <a:pt x="665" y="718"/>
                  <a:pt x="747" y="729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4" y="695"/>
                  <a:pt x="783" y="694"/>
                  <a:pt x="783" y="694"/>
                </a:cubicBezTo>
                <a:cubicBezTo>
                  <a:pt x="708" y="671"/>
                  <a:pt x="653" y="601"/>
                  <a:pt x="653" y="519"/>
                </a:cubicBezTo>
                <a:cubicBezTo>
                  <a:pt x="653" y="516"/>
                  <a:pt x="653" y="514"/>
                  <a:pt x="654" y="511"/>
                </a:cubicBezTo>
                <a:cubicBezTo>
                  <a:pt x="711" y="545"/>
                  <a:pt x="785" y="551"/>
                  <a:pt x="853" y="5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: Shape 4"/>
          <p:cNvSpPr>
            <a:spLocks/>
          </p:cNvSpPr>
          <p:nvPr/>
        </p:nvSpPr>
        <p:spPr bwMode="auto">
          <a:xfrm>
            <a:off x="5422128" y="1862314"/>
            <a:ext cx="2674983" cy="2778076"/>
          </a:xfrm>
          <a:custGeom>
            <a:avLst/>
            <a:gdLst>
              <a:gd name="T0" fmla="*/ 718 w 753"/>
              <a:gd name="T1" fmla="*/ 632 h 782"/>
              <a:gd name="T2" fmla="*/ 689 w 753"/>
              <a:gd name="T3" fmla="*/ 585 h 782"/>
              <a:gd name="T4" fmla="*/ 718 w 753"/>
              <a:gd name="T5" fmla="*/ 365 h 782"/>
              <a:gd name="T6" fmla="*/ 560 w 753"/>
              <a:gd name="T7" fmla="*/ 234 h 782"/>
              <a:gd name="T8" fmla="*/ 335 w 753"/>
              <a:gd name="T9" fmla="*/ 20 h 782"/>
              <a:gd name="T10" fmla="*/ 93 w 753"/>
              <a:gd name="T11" fmla="*/ 59 h 782"/>
              <a:gd name="T12" fmla="*/ 36 w 753"/>
              <a:gd name="T13" fmla="*/ 146 h 782"/>
              <a:gd name="T14" fmla="*/ 233 w 753"/>
              <a:gd name="T15" fmla="*/ 450 h 782"/>
              <a:gd name="T16" fmla="*/ 362 w 753"/>
              <a:gd name="T17" fmla="*/ 458 h 782"/>
              <a:gd name="T18" fmla="*/ 406 w 753"/>
              <a:gd name="T19" fmla="*/ 614 h 782"/>
              <a:gd name="T20" fmla="*/ 489 w 753"/>
              <a:gd name="T21" fmla="*/ 667 h 782"/>
              <a:gd name="T22" fmla="*/ 590 w 753"/>
              <a:gd name="T23" fmla="*/ 777 h 782"/>
              <a:gd name="T24" fmla="*/ 732 w 753"/>
              <a:gd name="T25" fmla="*/ 689 h 782"/>
              <a:gd name="T26" fmla="*/ 718 w 753"/>
              <a:gd name="T27" fmla="*/ 63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3" h="782">
                <a:moveTo>
                  <a:pt x="718" y="632"/>
                </a:moveTo>
                <a:cubicBezTo>
                  <a:pt x="710" y="614"/>
                  <a:pt x="701" y="599"/>
                  <a:pt x="689" y="585"/>
                </a:cubicBezTo>
                <a:cubicBezTo>
                  <a:pt x="739" y="533"/>
                  <a:pt x="753" y="446"/>
                  <a:pt x="718" y="365"/>
                </a:cubicBezTo>
                <a:cubicBezTo>
                  <a:pt x="687" y="291"/>
                  <a:pt x="625" y="243"/>
                  <a:pt x="560" y="234"/>
                </a:cubicBezTo>
                <a:cubicBezTo>
                  <a:pt x="573" y="144"/>
                  <a:pt x="475" y="49"/>
                  <a:pt x="335" y="20"/>
                </a:cubicBezTo>
                <a:cubicBezTo>
                  <a:pt x="239" y="0"/>
                  <a:pt x="147" y="17"/>
                  <a:pt x="93" y="59"/>
                </a:cubicBezTo>
                <a:cubicBezTo>
                  <a:pt x="91" y="58"/>
                  <a:pt x="46" y="111"/>
                  <a:pt x="36" y="146"/>
                </a:cubicBezTo>
                <a:cubicBezTo>
                  <a:pt x="0" y="273"/>
                  <a:pt x="89" y="409"/>
                  <a:pt x="233" y="450"/>
                </a:cubicBezTo>
                <a:cubicBezTo>
                  <a:pt x="277" y="462"/>
                  <a:pt x="321" y="464"/>
                  <a:pt x="362" y="458"/>
                </a:cubicBezTo>
                <a:cubicBezTo>
                  <a:pt x="354" y="515"/>
                  <a:pt x="368" y="571"/>
                  <a:pt x="406" y="614"/>
                </a:cubicBezTo>
                <a:cubicBezTo>
                  <a:pt x="428" y="639"/>
                  <a:pt x="457" y="657"/>
                  <a:pt x="489" y="667"/>
                </a:cubicBezTo>
                <a:cubicBezTo>
                  <a:pt x="481" y="730"/>
                  <a:pt x="524" y="774"/>
                  <a:pt x="590" y="777"/>
                </a:cubicBezTo>
                <a:cubicBezTo>
                  <a:pt x="703" y="782"/>
                  <a:pt x="729" y="689"/>
                  <a:pt x="732" y="689"/>
                </a:cubicBezTo>
                <a:cubicBezTo>
                  <a:pt x="730" y="669"/>
                  <a:pt x="726" y="650"/>
                  <a:pt x="718" y="632"/>
                </a:cubicBezTo>
                <a:close/>
              </a:path>
            </a:pathLst>
          </a:custGeom>
          <a:solidFill>
            <a:srgbClr val="E50023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: Shape 5"/>
          <p:cNvSpPr>
            <a:spLocks/>
          </p:cNvSpPr>
          <p:nvPr/>
        </p:nvSpPr>
        <p:spPr bwMode="auto">
          <a:xfrm>
            <a:off x="3609802" y="2973843"/>
            <a:ext cx="1470265" cy="1794049"/>
          </a:xfrm>
          <a:custGeom>
            <a:avLst/>
            <a:gdLst>
              <a:gd name="T0" fmla="*/ 377 w 414"/>
              <a:gd name="T1" fmla="*/ 215 h 505"/>
              <a:gd name="T2" fmla="*/ 374 w 414"/>
              <a:gd name="T3" fmla="*/ 70 h 505"/>
              <a:gd name="T4" fmla="*/ 249 w 414"/>
              <a:gd name="T5" fmla="*/ 49 h 505"/>
              <a:gd name="T6" fmla="*/ 132 w 414"/>
              <a:gd name="T7" fmla="*/ 0 h 505"/>
              <a:gd name="T8" fmla="*/ 108 w 414"/>
              <a:gd name="T9" fmla="*/ 4 h 505"/>
              <a:gd name="T10" fmla="*/ 5 w 414"/>
              <a:gd name="T11" fmla="*/ 120 h 505"/>
              <a:gd name="T12" fmla="*/ 33 w 414"/>
              <a:gd name="T13" fmla="*/ 221 h 505"/>
              <a:gd name="T14" fmla="*/ 38 w 414"/>
              <a:gd name="T15" fmla="*/ 357 h 505"/>
              <a:gd name="T16" fmla="*/ 319 w 414"/>
              <a:gd name="T17" fmla="*/ 458 h 505"/>
              <a:gd name="T18" fmla="*/ 344 w 414"/>
              <a:gd name="T19" fmla="*/ 446 h 505"/>
              <a:gd name="T20" fmla="*/ 398 w 414"/>
              <a:gd name="T21" fmla="*/ 307 h 505"/>
              <a:gd name="T22" fmla="*/ 377 w 414"/>
              <a:gd name="T23" fmla="*/ 21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5"/>
                </a:moveTo>
                <a:cubicBezTo>
                  <a:pt x="414" y="174"/>
                  <a:pt x="413" y="110"/>
                  <a:pt x="374" y="70"/>
                </a:cubicBezTo>
                <a:cubicBezTo>
                  <a:pt x="340" y="35"/>
                  <a:pt x="289" y="28"/>
                  <a:pt x="249" y="49"/>
                </a:cubicBezTo>
                <a:cubicBezTo>
                  <a:pt x="219" y="19"/>
                  <a:pt x="178" y="0"/>
                  <a:pt x="132" y="0"/>
                </a:cubicBezTo>
                <a:cubicBezTo>
                  <a:pt x="124" y="0"/>
                  <a:pt x="108" y="3"/>
                  <a:pt x="108" y="4"/>
                </a:cubicBezTo>
                <a:cubicBezTo>
                  <a:pt x="54" y="18"/>
                  <a:pt x="12" y="62"/>
                  <a:pt x="5" y="120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5"/>
                  <a:pt x="20" y="312"/>
                  <a:pt x="38" y="357"/>
                </a:cubicBezTo>
                <a:cubicBezTo>
                  <a:pt x="82" y="460"/>
                  <a:pt x="208" y="505"/>
                  <a:pt x="319" y="458"/>
                </a:cubicBezTo>
                <a:cubicBezTo>
                  <a:pt x="327" y="454"/>
                  <a:pt x="336" y="450"/>
                  <a:pt x="344" y="446"/>
                </a:cubicBezTo>
                <a:cubicBezTo>
                  <a:pt x="344" y="446"/>
                  <a:pt x="404" y="391"/>
                  <a:pt x="398" y="307"/>
                </a:cubicBezTo>
                <a:cubicBezTo>
                  <a:pt x="396" y="274"/>
                  <a:pt x="391" y="242"/>
                  <a:pt x="377" y="215"/>
                </a:cubicBezTo>
                <a:close/>
              </a:path>
            </a:pathLst>
          </a:custGeom>
          <a:solidFill>
            <a:srgbClr val="F94E70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Group 6"/>
          <p:cNvGrpSpPr/>
          <p:nvPr/>
        </p:nvGrpSpPr>
        <p:grpSpPr>
          <a:xfrm>
            <a:off x="2331150" y="1524032"/>
            <a:ext cx="2068194" cy="838397"/>
            <a:chOff x="2615766" y="2352183"/>
            <a:chExt cx="2188444" cy="887278"/>
          </a:xfrm>
        </p:grpSpPr>
        <p:sp>
          <p:nvSpPr>
            <p:cNvPr id="35" name="TextBox 28"/>
            <p:cNvSpPr txBox="1"/>
            <p:nvPr/>
          </p:nvSpPr>
          <p:spPr>
            <a:xfrm>
              <a:off x="3388438" y="235218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36" name="TextBox 29"/>
            <p:cNvSpPr txBox="1"/>
            <p:nvPr/>
          </p:nvSpPr>
          <p:spPr>
            <a:xfrm>
              <a:off x="2615766" y="2639296"/>
              <a:ext cx="2188443" cy="600165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7"/>
          <p:cNvGrpSpPr/>
          <p:nvPr/>
        </p:nvGrpSpPr>
        <p:grpSpPr>
          <a:xfrm>
            <a:off x="7872749" y="2034048"/>
            <a:ext cx="2068191" cy="837226"/>
            <a:chOff x="2615766" y="3387890"/>
            <a:chExt cx="2188443" cy="886040"/>
          </a:xfrm>
        </p:grpSpPr>
        <p:sp>
          <p:nvSpPr>
            <p:cNvPr id="38" name="TextBox 26"/>
            <p:cNvSpPr txBox="1"/>
            <p:nvPr/>
          </p:nvSpPr>
          <p:spPr>
            <a:xfrm>
              <a:off x="2615766" y="3387890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39" name="TextBox 27"/>
            <p:cNvSpPr txBox="1"/>
            <p:nvPr/>
          </p:nvSpPr>
          <p:spPr>
            <a:xfrm>
              <a:off x="2615766" y="3673767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8"/>
          <p:cNvGrpSpPr/>
          <p:nvPr/>
        </p:nvGrpSpPr>
        <p:grpSpPr>
          <a:xfrm>
            <a:off x="8123755" y="4763010"/>
            <a:ext cx="2068192" cy="837226"/>
            <a:chOff x="2615766" y="4403133"/>
            <a:chExt cx="2188443" cy="886040"/>
          </a:xfrm>
        </p:grpSpPr>
        <p:sp>
          <p:nvSpPr>
            <p:cNvPr id="41" name="TextBox 24"/>
            <p:cNvSpPr txBox="1"/>
            <p:nvPr/>
          </p:nvSpPr>
          <p:spPr>
            <a:xfrm>
              <a:off x="2615766" y="440313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2" name="TextBox 25"/>
            <p:cNvSpPr txBox="1"/>
            <p:nvPr/>
          </p:nvSpPr>
          <p:spPr>
            <a:xfrm>
              <a:off x="2615766" y="468901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9"/>
          <p:cNvGrpSpPr/>
          <p:nvPr/>
        </p:nvGrpSpPr>
        <p:grpSpPr>
          <a:xfrm>
            <a:off x="1330129" y="4148975"/>
            <a:ext cx="2068192" cy="837226"/>
            <a:chOff x="2615766" y="5559203"/>
            <a:chExt cx="2188443" cy="886040"/>
          </a:xfrm>
        </p:grpSpPr>
        <p:sp>
          <p:nvSpPr>
            <p:cNvPr id="44" name="TextBox 22"/>
            <p:cNvSpPr txBox="1"/>
            <p:nvPr/>
          </p:nvSpPr>
          <p:spPr>
            <a:xfrm>
              <a:off x="3388437" y="555920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5" name="TextBox 23"/>
            <p:cNvSpPr txBox="1"/>
            <p:nvPr/>
          </p:nvSpPr>
          <p:spPr>
            <a:xfrm>
              <a:off x="2615766" y="584508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10"/>
          <p:cNvGrpSpPr/>
          <p:nvPr/>
        </p:nvGrpSpPr>
        <p:grpSpPr>
          <a:xfrm>
            <a:off x="4585719" y="1771822"/>
            <a:ext cx="262391" cy="261568"/>
            <a:chOff x="4779160" y="1531137"/>
            <a:chExt cx="277647" cy="276819"/>
          </a:xfrm>
          <a:solidFill>
            <a:srgbClr val="FA868B"/>
          </a:solidFill>
        </p:grpSpPr>
        <p:sp>
          <p:nvSpPr>
            <p:cNvPr id="47" name="Oval 20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: Shape 21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7505969" y="2279514"/>
            <a:ext cx="262391" cy="261568"/>
            <a:chOff x="7869202" y="2205237"/>
            <a:chExt cx="277647" cy="276819"/>
          </a:xfrm>
          <a:solidFill>
            <a:srgbClr val="E50023"/>
          </a:solidFill>
        </p:grpSpPr>
        <p:sp>
          <p:nvSpPr>
            <p:cNvPr id="50" name="Oval 18"/>
            <p:cNvSpPr/>
            <p:nvPr/>
          </p:nvSpPr>
          <p:spPr>
            <a:xfrm>
              <a:off x="7902923" y="22385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: Shape 19"/>
            <p:cNvSpPr>
              <a:spLocks/>
            </p:cNvSpPr>
            <p:nvPr/>
          </p:nvSpPr>
          <p:spPr bwMode="auto">
            <a:xfrm>
              <a:off x="7869202" y="22052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12"/>
          <p:cNvGrpSpPr/>
          <p:nvPr/>
        </p:nvGrpSpPr>
        <p:grpSpPr>
          <a:xfrm>
            <a:off x="7726158" y="5015387"/>
            <a:ext cx="262391" cy="261568"/>
            <a:chOff x="8102193" y="5100625"/>
            <a:chExt cx="277647" cy="276819"/>
          </a:xfrm>
          <a:solidFill>
            <a:schemeClr val="bg1">
              <a:lumMod val="75000"/>
            </a:schemeClr>
          </a:solidFill>
        </p:grpSpPr>
        <p:sp>
          <p:nvSpPr>
            <p:cNvPr id="53" name="Oval 16"/>
            <p:cNvSpPr/>
            <p:nvPr/>
          </p:nvSpPr>
          <p:spPr>
            <a:xfrm>
              <a:off x="8135914" y="5133932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: Shape 17"/>
            <p:cNvSpPr>
              <a:spLocks/>
            </p:cNvSpPr>
            <p:nvPr/>
          </p:nvSpPr>
          <p:spPr bwMode="auto">
            <a:xfrm>
              <a:off x="8102193" y="5100625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Group 13"/>
          <p:cNvGrpSpPr/>
          <p:nvPr/>
        </p:nvGrpSpPr>
        <p:grpSpPr>
          <a:xfrm>
            <a:off x="3521292" y="4396186"/>
            <a:ext cx="262391" cy="261568"/>
            <a:chOff x="4779160" y="1531137"/>
            <a:chExt cx="277647" cy="276819"/>
          </a:xfrm>
          <a:solidFill>
            <a:srgbClr val="F94E70"/>
          </a:solidFill>
        </p:grpSpPr>
        <p:sp>
          <p:nvSpPr>
            <p:cNvPr id="56" name="Oval 14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: Shape 15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5056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ïšḻïďê-PA_矩形 1">
            <a:extLst>
              <a:ext uri="{FF2B5EF4-FFF2-40B4-BE49-F238E27FC236}">
                <a16:creationId xmlns:a16="http://schemas.microsoft.com/office/drawing/2014/main" id="{38C75FFE-3AD1-4ADF-B623-E260619263DC}"/>
              </a:ext>
            </a:extLst>
          </p:cNvPr>
          <p:cNvSpPr/>
          <p:nvPr/>
        </p:nvSpPr>
        <p:spPr>
          <a:xfrm>
            <a:off x="2119036" y="1918879"/>
            <a:ext cx="2563517" cy="196681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5" name="PA_组合 44">
            <a:extLst>
              <a:ext uri="{FF2B5EF4-FFF2-40B4-BE49-F238E27FC236}">
                <a16:creationId xmlns:a16="http://schemas.microsoft.com/office/drawing/2014/main" id="{D73F7BE0-4A9A-43FD-9EB2-C9B32B492BBA}"/>
              </a:ext>
            </a:extLst>
          </p:cNvPr>
          <p:cNvGrpSpPr/>
          <p:nvPr/>
        </p:nvGrpSpPr>
        <p:grpSpPr>
          <a:xfrm>
            <a:off x="3094562" y="3579513"/>
            <a:ext cx="612462" cy="612368"/>
            <a:chOff x="3023394" y="4355240"/>
            <a:chExt cx="648072" cy="648072"/>
          </a:xfrm>
        </p:grpSpPr>
        <p:sp>
          <p:nvSpPr>
            <p:cNvPr id="76" name="ïšḻïďê-Oval 22">
              <a:extLst>
                <a:ext uri="{FF2B5EF4-FFF2-40B4-BE49-F238E27FC236}">
                  <a16:creationId xmlns:a16="http://schemas.microsoft.com/office/drawing/2014/main" id="{B3B2273B-1501-4CC6-9F58-2821FC4754D1}"/>
                </a:ext>
              </a:extLst>
            </p:cNvPr>
            <p:cNvSpPr/>
            <p:nvPr/>
          </p:nvSpPr>
          <p:spPr>
            <a:xfrm>
              <a:off x="3023394" y="4355240"/>
              <a:ext cx="648072" cy="648072"/>
            </a:xfrm>
            <a:prstGeom prst="ellipse">
              <a:avLst/>
            </a:prstGeom>
            <a:solidFill>
              <a:srgbClr val="F94E7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ïšḻïďê-university7">
              <a:extLst>
                <a:ext uri="{FF2B5EF4-FFF2-40B4-BE49-F238E27FC236}">
                  <a16:creationId xmlns:a16="http://schemas.microsoft.com/office/drawing/2014/main" id="{43303573-6C8A-429D-8845-763BFEBB8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284" y="4496131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PA_组合 27">
            <a:extLst>
              <a:ext uri="{FF2B5EF4-FFF2-40B4-BE49-F238E27FC236}">
                <a16:creationId xmlns:a16="http://schemas.microsoft.com/office/drawing/2014/main" id="{4A74B50F-0379-4C2C-ABC9-A226E2700B7D}"/>
              </a:ext>
            </a:extLst>
          </p:cNvPr>
          <p:cNvGrpSpPr/>
          <p:nvPr/>
        </p:nvGrpSpPr>
        <p:grpSpPr>
          <a:xfrm>
            <a:off x="2182348" y="4372300"/>
            <a:ext cx="2436372" cy="740814"/>
            <a:chOff x="251866" y="1988839"/>
            <a:chExt cx="3288629" cy="784007"/>
          </a:xfrm>
        </p:grpSpPr>
        <p:sp>
          <p:nvSpPr>
            <p:cNvPr id="79" name="ïšḻïďê-TextBox 5">
              <a:extLst>
                <a:ext uri="{FF2B5EF4-FFF2-40B4-BE49-F238E27FC236}">
                  <a16:creationId xmlns:a16="http://schemas.microsoft.com/office/drawing/2014/main" id="{EA60178B-E561-446E-9ACB-0209B27AF464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2116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0" name="ïšḻïďê-Rectangle 21">
              <a:extLst>
                <a:ext uri="{FF2B5EF4-FFF2-40B4-BE49-F238E27FC236}">
                  <a16:creationId xmlns:a16="http://schemas.microsoft.com/office/drawing/2014/main" id="{CECAAAB0-0332-431C-B538-0789F9D883E4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211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1" name="ïšḻïďê-PA_圆角矩形 39">
            <a:extLst>
              <a:ext uri="{FF2B5EF4-FFF2-40B4-BE49-F238E27FC236}">
                <a16:creationId xmlns:a16="http://schemas.microsoft.com/office/drawing/2014/main" id="{65634B5E-FCBF-420B-9FC1-2B474F291C38}"/>
              </a:ext>
            </a:extLst>
          </p:cNvPr>
          <p:cNvSpPr/>
          <p:nvPr/>
        </p:nvSpPr>
        <p:spPr>
          <a:xfrm>
            <a:off x="2890408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82" name="ïšḻïďê-PA_矩形 2">
            <a:extLst>
              <a:ext uri="{FF2B5EF4-FFF2-40B4-BE49-F238E27FC236}">
                <a16:creationId xmlns:a16="http://schemas.microsoft.com/office/drawing/2014/main" id="{693B2BAE-5D16-44DB-89F4-1D03EE8D4612}"/>
              </a:ext>
            </a:extLst>
          </p:cNvPr>
          <p:cNvSpPr/>
          <p:nvPr/>
        </p:nvSpPr>
        <p:spPr>
          <a:xfrm>
            <a:off x="4692262" y="1918879"/>
            <a:ext cx="2563517" cy="196681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3" name="PA_组合 43">
            <a:extLst>
              <a:ext uri="{FF2B5EF4-FFF2-40B4-BE49-F238E27FC236}">
                <a16:creationId xmlns:a16="http://schemas.microsoft.com/office/drawing/2014/main" id="{81B97DE3-29A4-4468-BF6D-F6DB913E9B3E}"/>
              </a:ext>
            </a:extLst>
          </p:cNvPr>
          <p:cNvGrpSpPr/>
          <p:nvPr/>
        </p:nvGrpSpPr>
        <p:grpSpPr>
          <a:xfrm>
            <a:off x="5667457" y="3579513"/>
            <a:ext cx="612462" cy="612368"/>
            <a:chOff x="5735960" y="4355240"/>
            <a:chExt cx="648072" cy="648072"/>
          </a:xfrm>
        </p:grpSpPr>
        <p:sp>
          <p:nvSpPr>
            <p:cNvPr id="84" name="ïšḻïďê-Oval 24">
              <a:extLst>
                <a:ext uri="{FF2B5EF4-FFF2-40B4-BE49-F238E27FC236}">
                  <a16:creationId xmlns:a16="http://schemas.microsoft.com/office/drawing/2014/main" id="{62708D09-9A1F-4491-94A0-138F5B40EA05}"/>
                </a:ext>
              </a:extLst>
            </p:cNvPr>
            <p:cNvSpPr/>
            <p:nvPr/>
          </p:nvSpPr>
          <p:spPr>
            <a:xfrm>
              <a:off x="5735960" y="4355240"/>
              <a:ext cx="648072" cy="648072"/>
            </a:xfrm>
            <a:prstGeom prst="ellipse">
              <a:avLst/>
            </a:prstGeom>
            <a:solidFill>
              <a:srgbClr val="E5002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ïšḻïďê-Freeform 70">
              <a:extLst>
                <a:ext uri="{FF2B5EF4-FFF2-40B4-BE49-F238E27FC236}">
                  <a16:creationId xmlns:a16="http://schemas.microsoft.com/office/drawing/2014/main" id="{CCBAF2BE-7668-4DDC-B6E0-8B1D94218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9850" y="4496131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303712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4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PA_组合 36">
            <a:extLst>
              <a:ext uri="{FF2B5EF4-FFF2-40B4-BE49-F238E27FC236}">
                <a16:creationId xmlns:a16="http://schemas.microsoft.com/office/drawing/2014/main" id="{D0BBB617-316A-45E4-A515-840BA64D4D9D}"/>
              </a:ext>
            </a:extLst>
          </p:cNvPr>
          <p:cNvGrpSpPr/>
          <p:nvPr/>
        </p:nvGrpSpPr>
        <p:grpSpPr>
          <a:xfrm>
            <a:off x="4755502" y="4372300"/>
            <a:ext cx="2436372" cy="740814"/>
            <a:chOff x="251866" y="1988839"/>
            <a:chExt cx="3288629" cy="784007"/>
          </a:xfrm>
        </p:grpSpPr>
        <p:sp>
          <p:nvSpPr>
            <p:cNvPr id="87" name="ïšḻïďê-TextBox 5">
              <a:extLst>
                <a:ext uri="{FF2B5EF4-FFF2-40B4-BE49-F238E27FC236}">
                  <a16:creationId xmlns:a16="http://schemas.microsoft.com/office/drawing/2014/main" id="{8B48A082-93BA-4BDB-B481-087F8DF9FDD6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2116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8" name="ïšḻïďê-Rectangle 17">
              <a:extLst>
                <a:ext uri="{FF2B5EF4-FFF2-40B4-BE49-F238E27FC236}">
                  <a16:creationId xmlns:a16="http://schemas.microsoft.com/office/drawing/2014/main" id="{2938B2BA-4C19-40BB-A23A-580854E9974E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211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E50023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E5002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ïšḻïďê-PA_圆角矩形 40">
            <a:extLst>
              <a:ext uri="{FF2B5EF4-FFF2-40B4-BE49-F238E27FC236}">
                <a16:creationId xmlns:a16="http://schemas.microsoft.com/office/drawing/2014/main" id="{0159CDA2-FF5E-4BEC-A965-F0ACA61954FF}"/>
              </a:ext>
            </a:extLst>
          </p:cNvPr>
          <p:cNvSpPr/>
          <p:nvPr/>
        </p:nvSpPr>
        <p:spPr>
          <a:xfrm>
            <a:off x="5463303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E50023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ïšḻïďê-PA_矩形 3">
            <a:extLst>
              <a:ext uri="{FF2B5EF4-FFF2-40B4-BE49-F238E27FC236}">
                <a16:creationId xmlns:a16="http://schemas.microsoft.com/office/drawing/2014/main" id="{105DC506-F935-428F-B0AC-83964596E91D}"/>
              </a:ext>
            </a:extLst>
          </p:cNvPr>
          <p:cNvSpPr/>
          <p:nvPr/>
        </p:nvSpPr>
        <p:spPr>
          <a:xfrm>
            <a:off x="7264824" y="1918879"/>
            <a:ext cx="2563517" cy="196681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1" name="PA_组合 45">
            <a:extLst>
              <a:ext uri="{FF2B5EF4-FFF2-40B4-BE49-F238E27FC236}">
                <a16:creationId xmlns:a16="http://schemas.microsoft.com/office/drawing/2014/main" id="{A44B95F6-7FE2-489C-B4B4-ABAD4D69C7BF}"/>
              </a:ext>
            </a:extLst>
          </p:cNvPr>
          <p:cNvGrpSpPr/>
          <p:nvPr/>
        </p:nvGrpSpPr>
        <p:grpSpPr>
          <a:xfrm>
            <a:off x="8240351" y="3579513"/>
            <a:ext cx="612462" cy="612368"/>
            <a:chOff x="8509796" y="4355240"/>
            <a:chExt cx="648072" cy="648072"/>
          </a:xfrm>
        </p:grpSpPr>
        <p:sp>
          <p:nvSpPr>
            <p:cNvPr id="92" name="ïšḻïďê-Oval 26">
              <a:extLst>
                <a:ext uri="{FF2B5EF4-FFF2-40B4-BE49-F238E27FC236}">
                  <a16:creationId xmlns:a16="http://schemas.microsoft.com/office/drawing/2014/main" id="{064B292B-6CDF-44CD-BF8B-F2829B6C275A}"/>
                </a:ext>
              </a:extLst>
            </p:cNvPr>
            <p:cNvSpPr/>
            <p:nvPr/>
          </p:nvSpPr>
          <p:spPr>
            <a:xfrm>
              <a:off x="8509796" y="4355240"/>
              <a:ext cx="648072" cy="648072"/>
            </a:xfrm>
            <a:prstGeom prst="ellipse">
              <a:avLst/>
            </a:prstGeom>
            <a:solidFill>
              <a:srgbClr val="F94E7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ïšḻïďê-Freeform 428">
              <a:extLst>
                <a:ext uri="{FF2B5EF4-FFF2-40B4-BE49-F238E27FC236}">
                  <a16:creationId xmlns:a16="http://schemas.microsoft.com/office/drawing/2014/main" id="{E847081D-E721-4CA9-9278-EAC3F79B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686" y="4496131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PA_组合 30">
            <a:extLst>
              <a:ext uri="{FF2B5EF4-FFF2-40B4-BE49-F238E27FC236}">
                <a16:creationId xmlns:a16="http://schemas.microsoft.com/office/drawing/2014/main" id="{4A9D0158-0ADE-44C4-9FA0-3A5B0844E3A4}"/>
              </a:ext>
            </a:extLst>
          </p:cNvPr>
          <p:cNvGrpSpPr/>
          <p:nvPr/>
        </p:nvGrpSpPr>
        <p:grpSpPr>
          <a:xfrm>
            <a:off x="7328654" y="4372300"/>
            <a:ext cx="2436372" cy="740814"/>
            <a:chOff x="128816" y="2217083"/>
            <a:chExt cx="3288629" cy="784007"/>
          </a:xfrm>
        </p:grpSpPr>
        <p:sp>
          <p:nvSpPr>
            <p:cNvPr id="95" name="ïšḻïďê-TextBox 5">
              <a:extLst>
                <a:ext uri="{FF2B5EF4-FFF2-40B4-BE49-F238E27FC236}">
                  <a16:creationId xmlns:a16="http://schemas.microsoft.com/office/drawing/2014/main" id="{0508843A-F4E4-44CC-9E20-A1DB85F12BA4}"/>
                </a:ext>
              </a:extLst>
            </p:cNvPr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1152116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6" name="ïšḻïďê-Rectangle 19">
              <a:extLst>
                <a:ext uri="{FF2B5EF4-FFF2-40B4-BE49-F238E27FC236}">
                  <a16:creationId xmlns:a16="http://schemas.microsoft.com/office/drawing/2014/main" id="{59CDB312-29EC-45E0-B7F2-E06DCF870126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 defTabSz="115211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F94E70"/>
                  </a:solidFill>
                  <a:cs typeface="+mn-ea"/>
                  <a:sym typeface="+mn-lt"/>
                </a:rPr>
                <a:t>标题文本预设</a:t>
              </a:r>
              <a:endParaRPr lang="en-US" altLang="zh-CN" sz="20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7" name="ïšḻïďê-PA_圆角矩形 41">
            <a:extLst>
              <a:ext uri="{FF2B5EF4-FFF2-40B4-BE49-F238E27FC236}">
                <a16:creationId xmlns:a16="http://schemas.microsoft.com/office/drawing/2014/main" id="{7B06EBE9-9A96-4020-BEC7-3044D96FAA24}"/>
              </a:ext>
            </a:extLst>
          </p:cNvPr>
          <p:cNvSpPr/>
          <p:nvPr/>
        </p:nvSpPr>
        <p:spPr>
          <a:xfrm>
            <a:off x="8036197" y="1719093"/>
            <a:ext cx="1020770" cy="399569"/>
          </a:xfrm>
          <a:prstGeom prst="roundRect">
            <a:avLst>
              <a:gd name="adj" fmla="val 13693"/>
            </a:avLst>
          </a:prstGeom>
          <a:solidFill>
            <a:srgbClr val="F94E70"/>
          </a:solidFill>
          <a:ln w="25400" cap="flat" cmpd="sng" algn="ctr">
            <a:noFill/>
            <a:prstDash val="solid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9656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活动效果预估</a:t>
            </a: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23944" y="3859916"/>
            <a:ext cx="192388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68508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E0C29C-48C3-4DB0-9791-EB5723875F10}"/>
              </a:ext>
            </a:extLst>
          </p:cNvPr>
          <p:cNvGrpSpPr/>
          <p:nvPr/>
        </p:nvGrpSpPr>
        <p:grpSpPr>
          <a:xfrm>
            <a:off x="5973892" y="1938443"/>
            <a:ext cx="5087530" cy="1285269"/>
            <a:chOff x="6251030" y="1604235"/>
            <a:chExt cx="5087530" cy="1285269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736EBA98-A906-47AB-8D3F-F5709A12EB39}"/>
                </a:ext>
              </a:extLst>
            </p:cNvPr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45034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" name="文本框 3">
              <a:extLst>
                <a:ext uri="{FF2B5EF4-FFF2-40B4-BE49-F238E27FC236}">
                  <a16:creationId xmlns:a16="http://schemas.microsoft.com/office/drawing/2014/main" id="{FD48AA0C-D78F-493F-8C22-C85008645DC1}"/>
                </a:ext>
              </a:extLst>
            </p:cNvPr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50023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018" y="1689185"/>
            <a:ext cx="3751417" cy="359401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E0C29C-48C3-4DB0-9791-EB5723875F10}"/>
              </a:ext>
            </a:extLst>
          </p:cNvPr>
          <p:cNvGrpSpPr/>
          <p:nvPr/>
        </p:nvGrpSpPr>
        <p:grpSpPr>
          <a:xfrm>
            <a:off x="5973892" y="3486192"/>
            <a:ext cx="5087530" cy="1285269"/>
            <a:chOff x="6251030" y="1604235"/>
            <a:chExt cx="5087530" cy="1285269"/>
          </a:xfrm>
        </p:grpSpPr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736EBA98-A906-47AB-8D3F-F5709A12EB39}"/>
                </a:ext>
              </a:extLst>
            </p:cNvPr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45034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3">
              <a:extLst>
                <a:ext uri="{FF2B5EF4-FFF2-40B4-BE49-F238E27FC236}">
                  <a16:creationId xmlns:a16="http://schemas.microsoft.com/office/drawing/2014/main" id="{FD48AA0C-D78F-493F-8C22-C85008645DC1}"/>
                </a:ext>
              </a:extLst>
            </p:cNvPr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50023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54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鲜花, 植物, 白色&#10;&#10;已生成极高可信度的说明">
            <a:extLst>
              <a:ext uri="{FF2B5EF4-FFF2-40B4-BE49-F238E27FC236}">
                <a16:creationId xmlns:a16="http://schemas.microsoft.com/office/drawing/2014/main" id="{E5F4A4BA-C75F-404F-9992-D6830AE15C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774" y="1031573"/>
            <a:ext cx="5033163" cy="4270086"/>
          </a:xfrm>
          <a:prstGeom prst="rect">
            <a:avLst/>
          </a:prstGeom>
        </p:spPr>
      </p:pic>
      <p:sp>
        <p:nvSpPr>
          <p:cNvPr id="3" name="ï$ļiḑé">
            <a:extLst>
              <a:ext uri="{FF2B5EF4-FFF2-40B4-BE49-F238E27FC236}">
                <a16:creationId xmlns:a16="http://schemas.microsoft.com/office/drawing/2014/main" id="{12F74F08-FB22-465E-9538-AED4B5DBFFDA}"/>
              </a:ext>
            </a:extLst>
          </p:cNvPr>
          <p:cNvSpPr>
            <a:spLocks/>
          </p:cNvSpPr>
          <p:nvPr/>
        </p:nvSpPr>
        <p:spPr bwMode="auto">
          <a:xfrm>
            <a:off x="8382269" y="1851654"/>
            <a:ext cx="2704513" cy="9005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" name="iṩľïḑe">
            <a:extLst>
              <a:ext uri="{FF2B5EF4-FFF2-40B4-BE49-F238E27FC236}">
                <a16:creationId xmlns:a16="http://schemas.microsoft.com/office/drawing/2014/main" id="{E93E613F-32C5-4FE2-8480-0FE42680E9D8}"/>
              </a:ext>
            </a:extLst>
          </p:cNvPr>
          <p:cNvSpPr>
            <a:spLocks/>
          </p:cNvSpPr>
          <p:nvPr/>
        </p:nvSpPr>
        <p:spPr bwMode="auto">
          <a:xfrm>
            <a:off x="8377417" y="1512013"/>
            <a:ext cx="1721495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SzTx/>
              <a:buFontTx/>
              <a:buNone/>
            </a:pPr>
            <a:r>
              <a:rPr lang="zh-CN" altLang="en-US" sz="1600" b="1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ï$ḻïḍè">
            <a:extLst>
              <a:ext uri="{FF2B5EF4-FFF2-40B4-BE49-F238E27FC236}">
                <a16:creationId xmlns:a16="http://schemas.microsoft.com/office/drawing/2014/main" id="{23C74E9D-77B1-4761-81EC-1CB6DBB40F00}"/>
              </a:ext>
            </a:extLst>
          </p:cNvPr>
          <p:cNvSpPr>
            <a:spLocks/>
          </p:cNvSpPr>
          <p:nvPr/>
        </p:nvSpPr>
        <p:spPr bwMode="auto">
          <a:xfrm>
            <a:off x="841269" y="1851654"/>
            <a:ext cx="2547307" cy="869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iśļîḋe">
            <a:extLst>
              <a:ext uri="{FF2B5EF4-FFF2-40B4-BE49-F238E27FC236}">
                <a16:creationId xmlns:a16="http://schemas.microsoft.com/office/drawing/2014/main" id="{BE06967F-27A5-4D7E-8577-6642B3DB3150}"/>
              </a:ext>
            </a:extLst>
          </p:cNvPr>
          <p:cNvSpPr>
            <a:spLocks/>
          </p:cNvSpPr>
          <p:nvPr/>
        </p:nvSpPr>
        <p:spPr bwMode="auto">
          <a:xfrm>
            <a:off x="1722395" y="1512013"/>
            <a:ext cx="1670063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SzTx/>
              <a:buFontTx/>
              <a:buNone/>
            </a:pPr>
            <a:r>
              <a:rPr lang="zh-CN" altLang="en-US" sz="1600" b="1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" name="ïṣ1iḍê">
            <a:extLst>
              <a:ext uri="{FF2B5EF4-FFF2-40B4-BE49-F238E27FC236}">
                <a16:creationId xmlns:a16="http://schemas.microsoft.com/office/drawing/2014/main" id="{5BA05DA1-4C91-4807-B451-DA91F60E0681}"/>
              </a:ext>
            </a:extLst>
          </p:cNvPr>
          <p:cNvSpPr>
            <a:spLocks/>
          </p:cNvSpPr>
          <p:nvPr/>
        </p:nvSpPr>
        <p:spPr bwMode="auto">
          <a:xfrm>
            <a:off x="7717928" y="4775769"/>
            <a:ext cx="2704513" cy="8995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8" name="ïśliḍe">
            <a:extLst>
              <a:ext uri="{FF2B5EF4-FFF2-40B4-BE49-F238E27FC236}">
                <a16:creationId xmlns:a16="http://schemas.microsoft.com/office/drawing/2014/main" id="{EFF8C4C1-9C0E-444C-851D-AFC543509955}"/>
              </a:ext>
            </a:extLst>
          </p:cNvPr>
          <p:cNvSpPr>
            <a:spLocks/>
          </p:cNvSpPr>
          <p:nvPr/>
        </p:nvSpPr>
        <p:spPr bwMode="auto">
          <a:xfrm>
            <a:off x="7752478" y="4580428"/>
            <a:ext cx="1721495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ïṡḻîďé">
            <a:extLst>
              <a:ext uri="{FF2B5EF4-FFF2-40B4-BE49-F238E27FC236}">
                <a16:creationId xmlns:a16="http://schemas.microsoft.com/office/drawing/2014/main" id="{42CC82A2-80A6-4FE1-8309-5108FCCA57FD}"/>
              </a:ext>
            </a:extLst>
          </p:cNvPr>
          <p:cNvSpPr>
            <a:spLocks/>
          </p:cNvSpPr>
          <p:nvPr/>
        </p:nvSpPr>
        <p:spPr bwMode="auto">
          <a:xfrm>
            <a:off x="1598255" y="4776930"/>
            <a:ext cx="2547308" cy="8685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" name="îṩḷíḑê">
            <a:extLst>
              <a:ext uri="{FF2B5EF4-FFF2-40B4-BE49-F238E27FC236}">
                <a16:creationId xmlns:a16="http://schemas.microsoft.com/office/drawing/2014/main" id="{7C6851BF-3C7A-4521-A121-CD97916FCCEC}"/>
              </a:ext>
            </a:extLst>
          </p:cNvPr>
          <p:cNvSpPr>
            <a:spLocks/>
          </p:cNvSpPr>
          <p:nvPr/>
        </p:nvSpPr>
        <p:spPr bwMode="auto">
          <a:xfrm>
            <a:off x="2386150" y="4580428"/>
            <a:ext cx="1671034" cy="31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SzTx/>
              <a:buFontTx/>
              <a:buNone/>
            </a:pPr>
            <a:r>
              <a:rPr lang="zh-CN" altLang="en-US" sz="1600" b="1" dirty="0">
                <a:solidFill>
                  <a:srgbClr val="E5002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ïṥḷiḋe">
            <a:extLst>
              <a:ext uri="{FF2B5EF4-FFF2-40B4-BE49-F238E27FC236}">
                <a16:creationId xmlns:a16="http://schemas.microsoft.com/office/drawing/2014/main" id="{ECAEF1FF-A1BD-4C10-B95B-E50C686E6BB1}"/>
              </a:ext>
            </a:extLst>
          </p:cNvPr>
          <p:cNvSpPr>
            <a:spLocks/>
          </p:cNvSpPr>
          <p:nvPr/>
        </p:nvSpPr>
        <p:spPr bwMode="auto">
          <a:xfrm>
            <a:off x="3547722" y="1646899"/>
            <a:ext cx="920913" cy="273654"/>
          </a:xfrm>
          <a:custGeom>
            <a:avLst/>
            <a:gdLst>
              <a:gd name="T0" fmla="*/ 10800 w 21600"/>
              <a:gd name="T1" fmla="+- 0 12622 3644"/>
              <a:gd name="T2" fmla="*/ 12622 h 17956"/>
              <a:gd name="T3" fmla="*/ 10800 w 21600"/>
              <a:gd name="T4" fmla="+- 0 12622 3644"/>
              <a:gd name="T5" fmla="*/ 12622 h 17956"/>
              <a:gd name="T6" fmla="*/ 10800 w 21600"/>
              <a:gd name="T7" fmla="+- 0 12622 3644"/>
              <a:gd name="T8" fmla="*/ 12622 h 17956"/>
              <a:gd name="T9" fmla="*/ 10800 w 21600"/>
              <a:gd name="T10" fmla="+- 0 12622 3644"/>
              <a:gd name="T11" fmla="*/ 12622 h 17956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17956">
                <a:moveTo>
                  <a:pt x="0" y="2520"/>
                </a:moveTo>
                <a:cubicBezTo>
                  <a:pt x="8567" y="-3644"/>
                  <a:pt x="15767" y="1501"/>
                  <a:pt x="21600" y="17955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śḻíḋê">
            <a:extLst>
              <a:ext uri="{FF2B5EF4-FFF2-40B4-BE49-F238E27FC236}">
                <a16:creationId xmlns:a16="http://schemas.microsoft.com/office/drawing/2014/main" id="{399F00AE-2620-45C0-9605-9C4EC46A27C4}"/>
              </a:ext>
            </a:extLst>
          </p:cNvPr>
          <p:cNvSpPr>
            <a:spLocks/>
          </p:cNvSpPr>
          <p:nvPr/>
        </p:nvSpPr>
        <p:spPr bwMode="auto">
          <a:xfrm>
            <a:off x="4191100" y="4517352"/>
            <a:ext cx="560893" cy="295973"/>
          </a:xfrm>
          <a:custGeom>
            <a:avLst/>
            <a:gdLst>
              <a:gd name="T0" fmla="*/ 10800 w 21600"/>
              <a:gd name="T1" fmla="*/ 8625 h 17251"/>
              <a:gd name="T2" fmla="*/ 10800 w 21600"/>
              <a:gd name="T3" fmla="*/ 8625 h 17251"/>
              <a:gd name="T4" fmla="*/ 10800 w 21600"/>
              <a:gd name="T5" fmla="*/ 8625 h 17251"/>
              <a:gd name="T6" fmla="*/ 10800 w 21600"/>
              <a:gd name="T7" fmla="*/ 8625 h 17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17251">
                <a:moveTo>
                  <a:pt x="0" y="12830"/>
                </a:moveTo>
                <a:cubicBezTo>
                  <a:pt x="10672" y="21600"/>
                  <a:pt x="17872" y="17323"/>
                  <a:pt x="21600" y="0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ş1îdè">
            <a:extLst>
              <a:ext uri="{FF2B5EF4-FFF2-40B4-BE49-F238E27FC236}">
                <a16:creationId xmlns:a16="http://schemas.microsoft.com/office/drawing/2014/main" id="{FF6C5C37-7E14-4327-A597-56945B7028C9}"/>
              </a:ext>
            </a:extLst>
          </p:cNvPr>
          <p:cNvSpPr>
            <a:spLocks/>
          </p:cNvSpPr>
          <p:nvPr/>
        </p:nvSpPr>
        <p:spPr bwMode="auto">
          <a:xfrm>
            <a:off x="6597699" y="4771597"/>
            <a:ext cx="966521" cy="207666"/>
          </a:xfrm>
          <a:custGeom>
            <a:avLst/>
            <a:gdLst>
              <a:gd name="T0" fmla="*/ 10800 w 21600"/>
              <a:gd name="T1" fmla="*/ 8104 h 16209"/>
              <a:gd name="T2" fmla="*/ 10800 w 21600"/>
              <a:gd name="T3" fmla="*/ 8104 h 16209"/>
              <a:gd name="T4" fmla="*/ 10800 w 21600"/>
              <a:gd name="T5" fmla="*/ 8104 h 16209"/>
              <a:gd name="T6" fmla="*/ 10800 w 21600"/>
              <a:gd name="T7" fmla="*/ 8104 h 16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16209">
                <a:moveTo>
                  <a:pt x="21600" y="0"/>
                </a:moveTo>
                <a:cubicBezTo>
                  <a:pt x="14412" y="21105"/>
                  <a:pt x="7212" y="21600"/>
                  <a:pt x="0" y="1484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ṣḷîďe">
            <a:extLst>
              <a:ext uri="{FF2B5EF4-FFF2-40B4-BE49-F238E27FC236}">
                <a16:creationId xmlns:a16="http://schemas.microsoft.com/office/drawing/2014/main" id="{2A158C71-F9D3-444E-A9C7-80F683537054}"/>
              </a:ext>
            </a:extLst>
          </p:cNvPr>
          <p:cNvSpPr>
            <a:spLocks/>
          </p:cNvSpPr>
          <p:nvPr/>
        </p:nvSpPr>
        <p:spPr bwMode="auto">
          <a:xfrm>
            <a:off x="7249809" y="1524628"/>
            <a:ext cx="984959" cy="287239"/>
          </a:xfrm>
          <a:custGeom>
            <a:avLst/>
            <a:gdLst>
              <a:gd name="T0" fmla="*/ 10800 w 21600"/>
              <a:gd name="T1" fmla="+- 0 13025 4450"/>
              <a:gd name="T2" fmla="*/ 13025 h 17150"/>
              <a:gd name="T3" fmla="*/ 10800 w 21600"/>
              <a:gd name="T4" fmla="+- 0 13025 4450"/>
              <a:gd name="T5" fmla="*/ 13025 h 17150"/>
              <a:gd name="T6" fmla="*/ 10800 w 21600"/>
              <a:gd name="T7" fmla="+- 0 13025 4450"/>
              <a:gd name="T8" fmla="*/ 13025 h 17150"/>
              <a:gd name="T9" fmla="*/ 10800 w 21600"/>
              <a:gd name="T10" fmla="+- 0 13025 4450"/>
              <a:gd name="T11" fmla="*/ 13025 h 1715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17150">
                <a:moveTo>
                  <a:pt x="21599" y="4806"/>
                </a:moveTo>
                <a:cubicBezTo>
                  <a:pt x="13377" y="-4450"/>
                  <a:pt x="6177" y="-336"/>
                  <a:pt x="0" y="17149"/>
                </a:cubicBezTo>
              </a:path>
            </a:pathLst>
          </a:custGeom>
          <a:noFill/>
          <a:ln w="50800" cap="rnd" cmpd="sng">
            <a:solidFill>
              <a:srgbClr val="FA868B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2188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BFC8D279-99AD-4671-A899-B2F1275097B0}"/>
              </a:ext>
            </a:extLst>
          </p:cNvPr>
          <p:cNvGrpSpPr/>
          <p:nvPr/>
        </p:nvGrpSpPr>
        <p:grpSpPr>
          <a:xfrm>
            <a:off x="3882119" y="1229794"/>
            <a:ext cx="4298980" cy="4229491"/>
            <a:chOff x="2861488" y="1011222"/>
            <a:chExt cx="3411701" cy="3357068"/>
          </a:xfrm>
        </p:grpSpPr>
        <p:sp>
          <p:nvSpPr>
            <p:cNvPr id="97" name="îṣļîḑé-Oval 5">
              <a:extLst>
                <a:ext uri="{FF2B5EF4-FFF2-40B4-BE49-F238E27FC236}">
                  <a16:creationId xmlns:a16="http://schemas.microsoft.com/office/drawing/2014/main" id="{06C06F16-00B0-45FC-BA84-D205DCCA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rgbClr val="F94E7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îṣļîḑé-Freeform: Shape 6">
              <a:extLst>
                <a:ext uri="{FF2B5EF4-FFF2-40B4-BE49-F238E27FC236}">
                  <a16:creationId xmlns:a16="http://schemas.microsoft.com/office/drawing/2014/main" id="{EC70AF07-2C43-4C95-869F-529B43952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îṣļîḑé-Freeform: Shape 7">
              <a:extLst>
                <a:ext uri="{FF2B5EF4-FFF2-40B4-BE49-F238E27FC236}">
                  <a16:creationId xmlns:a16="http://schemas.microsoft.com/office/drawing/2014/main" id="{5939B648-E8EB-4A67-ADAF-5187C258D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îṣļîḑé-Freeform: Shape 8">
              <a:extLst>
                <a:ext uri="{FF2B5EF4-FFF2-40B4-BE49-F238E27FC236}">
                  <a16:creationId xmlns:a16="http://schemas.microsoft.com/office/drawing/2014/main" id="{545C44A5-59D0-4068-9D42-FCCAF581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îṣļîḑé-Freeform: Shape 9">
              <a:extLst>
                <a:ext uri="{FF2B5EF4-FFF2-40B4-BE49-F238E27FC236}">
                  <a16:creationId xmlns:a16="http://schemas.microsoft.com/office/drawing/2014/main" id="{8065A22E-028F-4620-AA73-B3F826FD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îṣļîḑé-Freeform: Shape 10">
              <a:extLst>
                <a:ext uri="{FF2B5EF4-FFF2-40B4-BE49-F238E27FC236}">
                  <a16:creationId xmlns:a16="http://schemas.microsoft.com/office/drawing/2014/main" id="{0DF1B98E-469F-4E82-8B5E-7883CF3B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îṣļîḑé-Oval 11">
              <a:extLst>
                <a:ext uri="{FF2B5EF4-FFF2-40B4-BE49-F238E27FC236}">
                  <a16:creationId xmlns:a16="http://schemas.microsoft.com/office/drawing/2014/main" id="{96E1EC0D-4AA3-42FA-88A5-74C647D7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îṣļîḑé-Oval 12">
              <a:extLst>
                <a:ext uri="{FF2B5EF4-FFF2-40B4-BE49-F238E27FC236}">
                  <a16:creationId xmlns:a16="http://schemas.microsoft.com/office/drawing/2014/main" id="{2A6F6AA3-1569-4F10-8AA4-7CD4ABFEA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îṣļîḑé-Oval 13">
              <a:extLst>
                <a:ext uri="{FF2B5EF4-FFF2-40B4-BE49-F238E27FC236}">
                  <a16:creationId xmlns:a16="http://schemas.microsoft.com/office/drawing/2014/main" id="{886339D2-5DB9-4522-A314-87E50ECA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îṣļîḑé-Freeform: Shape 14">
              <a:extLst>
                <a:ext uri="{FF2B5EF4-FFF2-40B4-BE49-F238E27FC236}">
                  <a16:creationId xmlns:a16="http://schemas.microsoft.com/office/drawing/2014/main" id="{187E6204-EC16-4FDC-B203-4A60A6C9F8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rgbClr val="E5002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îṣļîḑé-Freeform: Shape 15">
              <a:extLst>
                <a:ext uri="{FF2B5EF4-FFF2-40B4-BE49-F238E27FC236}">
                  <a16:creationId xmlns:a16="http://schemas.microsoft.com/office/drawing/2014/main" id="{0695C204-1E0C-48DE-A86D-D9C23C8CD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îṣļîḑé-Oval 16">
              <a:extLst>
                <a:ext uri="{FF2B5EF4-FFF2-40B4-BE49-F238E27FC236}">
                  <a16:creationId xmlns:a16="http://schemas.microsoft.com/office/drawing/2014/main" id="{AC8FB1A5-A0E5-4D97-883A-C6351D67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îṣļîḑé-Oval 17">
              <a:extLst>
                <a:ext uri="{FF2B5EF4-FFF2-40B4-BE49-F238E27FC236}">
                  <a16:creationId xmlns:a16="http://schemas.microsoft.com/office/drawing/2014/main" id="{2032B02B-3BD4-4963-B659-1F7AC187E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îṣļîḑé-Freeform: Shape 18">
              <a:extLst>
                <a:ext uri="{FF2B5EF4-FFF2-40B4-BE49-F238E27FC236}">
                  <a16:creationId xmlns:a16="http://schemas.microsoft.com/office/drawing/2014/main" id="{ECD193DC-9724-4A40-8910-AF044211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îṣļîḑé-Oval 19">
              <a:extLst>
                <a:ext uri="{FF2B5EF4-FFF2-40B4-BE49-F238E27FC236}">
                  <a16:creationId xmlns:a16="http://schemas.microsoft.com/office/drawing/2014/main" id="{15ADFAF3-D2C7-4226-AA34-E42E6DCC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rgbClr val="FD72A3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îṣļîḑé-Oval 20">
              <a:extLst>
                <a:ext uri="{FF2B5EF4-FFF2-40B4-BE49-F238E27FC236}">
                  <a16:creationId xmlns:a16="http://schemas.microsoft.com/office/drawing/2014/main" id="{4AD343CB-9AE6-4F5C-A914-3BB782C1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rgbClr val="F94E7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îṣļîḑé-Freeform: Shape 21">
              <a:extLst>
                <a:ext uri="{FF2B5EF4-FFF2-40B4-BE49-F238E27FC236}">
                  <a16:creationId xmlns:a16="http://schemas.microsoft.com/office/drawing/2014/main" id="{967627C6-6AD0-4566-80A9-870C325F6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îṣļîḑé-Oval 22">
              <a:extLst>
                <a:ext uri="{FF2B5EF4-FFF2-40B4-BE49-F238E27FC236}">
                  <a16:creationId xmlns:a16="http://schemas.microsoft.com/office/drawing/2014/main" id="{35B090B1-3AC4-4D22-97CB-F4F583E2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îṣļîḑé-Oval 23">
              <a:extLst>
                <a:ext uri="{FF2B5EF4-FFF2-40B4-BE49-F238E27FC236}">
                  <a16:creationId xmlns:a16="http://schemas.microsoft.com/office/drawing/2014/main" id="{45FBC855-3D55-41BC-AC7B-80E365361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îṣļîḑé-Freeform: Shape 24">
              <a:extLst>
                <a:ext uri="{FF2B5EF4-FFF2-40B4-BE49-F238E27FC236}">
                  <a16:creationId xmlns:a16="http://schemas.microsoft.com/office/drawing/2014/main" id="{9FF9D5EC-3FA1-430D-9711-6AC9CC4A7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îṣļîḑé-Oval 25">
              <a:extLst>
                <a:ext uri="{FF2B5EF4-FFF2-40B4-BE49-F238E27FC236}">
                  <a16:creationId xmlns:a16="http://schemas.microsoft.com/office/drawing/2014/main" id="{0924ED10-8C9C-42DE-9AB0-DA04997C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8" name="Group 292">
              <a:extLst>
                <a:ext uri="{FF2B5EF4-FFF2-40B4-BE49-F238E27FC236}">
                  <a16:creationId xmlns:a16="http://schemas.microsoft.com/office/drawing/2014/main" id="{EF7776CD-8135-4028-ABF4-57AF2C2765DE}"/>
                </a:ext>
              </a:extLst>
            </p:cNvPr>
            <p:cNvGrpSpPr/>
            <p:nvPr/>
          </p:nvGrpSpPr>
          <p:grpSpPr>
            <a:xfrm>
              <a:off x="4545955" y="2204018"/>
              <a:ext cx="658294" cy="539788"/>
              <a:chOff x="6076950" y="3000376"/>
              <a:chExt cx="853785" cy="700088"/>
            </a:xfrm>
          </p:grpSpPr>
          <p:sp>
            <p:nvSpPr>
              <p:cNvPr id="155" name="îṣļîḑé-Oval 293">
                <a:extLst>
                  <a:ext uri="{FF2B5EF4-FFF2-40B4-BE49-F238E27FC236}">
                    <a16:creationId xmlns:a16="http://schemas.microsoft.com/office/drawing/2014/main" id="{E05CD572-786C-4625-BD8E-1C4472938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îṣļîḑé-Freeform: Shape 294">
                <a:extLst>
                  <a:ext uri="{FF2B5EF4-FFF2-40B4-BE49-F238E27FC236}">
                    <a16:creationId xmlns:a16="http://schemas.microsoft.com/office/drawing/2014/main" id="{665C051F-5748-45ED-9410-7CDC7DCF7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îṣļîḑé-Freeform: Shape 295">
                <a:extLst>
                  <a:ext uri="{FF2B5EF4-FFF2-40B4-BE49-F238E27FC236}">
                    <a16:creationId xmlns:a16="http://schemas.microsoft.com/office/drawing/2014/main" id="{4F39DDDA-E720-469A-9F72-AE50E27C0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îṣļîḑé-Freeform: Shape 296">
                <a:extLst>
                  <a:ext uri="{FF2B5EF4-FFF2-40B4-BE49-F238E27FC236}">
                    <a16:creationId xmlns:a16="http://schemas.microsoft.com/office/drawing/2014/main" id="{815E70FA-CA41-4526-A52C-A5B506E26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íṩľíḍè-Freeform: Shape 297">
                <a:extLst>
                  <a:ext uri="{FF2B5EF4-FFF2-40B4-BE49-F238E27FC236}">
                    <a16:creationId xmlns:a16="http://schemas.microsoft.com/office/drawing/2014/main" id="{83E65C21-4943-4A38-BDF2-6FC7E8379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íṩľíḍè-Freeform: Shape 298">
                <a:extLst>
                  <a:ext uri="{FF2B5EF4-FFF2-40B4-BE49-F238E27FC236}">
                    <a16:creationId xmlns:a16="http://schemas.microsoft.com/office/drawing/2014/main" id="{FD83C545-6009-46C7-8B99-ECD92E1B1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íṩľíḍè-Freeform: Shape 299">
                <a:extLst>
                  <a:ext uri="{FF2B5EF4-FFF2-40B4-BE49-F238E27FC236}">
                    <a16:creationId xmlns:a16="http://schemas.microsoft.com/office/drawing/2014/main" id="{99004220-222C-4234-9382-6F16C45B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9" name="Group 300">
              <a:extLst>
                <a:ext uri="{FF2B5EF4-FFF2-40B4-BE49-F238E27FC236}">
                  <a16:creationId xmlns:a16="http://schemas.microsoft.com/office/drawing/2014/main" id="{11AC8FCE-C34A-44B4-B838-FE1C0958DDAF}"/>
                </a:ext>
              </a:extLst>
            </p:cNvPr>
            <p:cNvGrpSpPr/>
            <p:nvPr/>
          </p:nvGrpSpPr>
          <p:grpSpPr>
            <a:xfrm>
              <a:off x="4356223" y="2169749"/>
              <a:ext cx="337826" cy="571613"/>
              <a:chOff x="5830888" y="2955926"/>
              <a:chExt cx="438150" cy="741363"/>
            </a:xfrm>
          </p:grpSpPr>
          <p:sp>
            <p:nvSpPr>
              <p:cNvPr id="149" name="íṩľíḍè-Freeform: Shape 301">
                <a:extLst>
                  <a:ext uri="{FF2B5EF4-FFF2-40B4-BE49-F238E27FC236}">
                    <a16:creationId xmlns:a16="http://schemas.microsoft.com/office/drawing/2014/main" id="{9DCA00A7-BB15-450D-811F-C0B31D059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ïṧḷïḓê-Freeform: Shape 302">
                <a:extLst>
                  <a:ext uri="{FF2B5EF4-FFF2-40B4-BE49-F238E27FC236}">
                    <a16:creationId xmlns:a16="http://schemas.microsoft.com/office/drawing/2014/main" id="{F6E4737A-20B3-43B0-BD57-EC4DBEEED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ïṧḷïḓê-Freeform: Shape 303">
                <a:extLst>
                  <a:ext uri="{FF2B5EF4-FFF2-40B4-BE49-F238E27FC236}">
                    <a16:creationId xmlns:a16="http://schemas.microsoft.com/office/drawing/2014/main" id="{B9CBA523-C34F-41EE-A461-B555507DE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ïṧḷïḓê-Freeform: Shape 304">
                <a:extLst>
                  <a:ext uri="{FF2B5EF4-FFF2-40B4-BE49-F238E27FC236}">
                    <a16:creationId xmlns:a16="http://schemas.microsoft.com/office/drawing/2014/main" id="{67813CE6-9C77-4365-9920-EC10E8FD6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ïṧḷïḓê-Freeform: Shape 305">
                <a:extLst>
                  <a:ext uri="{FF2B5EF4-FFF2-40B4-BE49-F238E27FC236}">
                    <a16:creationId xmlns:a16="http://schemas.microsoft.com/office/drawing/2014/main" id="{B06FBC1B-D16B-48FE-BE59-802452569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ïṧḷïḓê-Freeform: Shape 306">
                <a:extLst>
                  <a:ext uri="{FF2B5EF4-FFF2-40B4-BE49-F238E27FC236}">
                    <a16:creationId xmlns:a16="http://schemas.microsoft.com/office/drawing/2014/main" id="{D410C5DD-551E-4969-9A71-B85B4ADDC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307">
              <a:extLst>
                <a:ext uri="{FF2B5EF4-FFF2-40B4-BE49-F238E27FC236}">
                  <a16:creationId xmlns:a16="http://schemas.microsoft.com/office/drawing/2014/main" id="{150E3975-2161-42D5-95F3-1334BCD704BE}"/>
                </a:ext>
              </a:extLst>
            </p:cNvPr>
            <p:cNvGrpSpPr/>
            <p:nvPr/>
          </p:nvGrpSpPr>
          <p:grpSpPr>
            <a:xfrm>
              <a:off x="3973098" y="2730345"/>
              <a:ext cx="592419" cy="276626"/>
              <a:chOff x="5334000" y="3683001"/>
              <a:chExt cx="768350" cy="358776"/>
            </a:xfrm>
          </p:grpSpPr>
          <p:sp>
            <p:nvSpPr>
              <p:cNvPr id="143" name="ïṧḷïḓê-Freeform: Shape 308">
                <a:extLst>
                  <a:ext uri="{FF2B5EF4-FFF2-40B4-BE49-F238E27FC236}">
                    <a16:creationId xmlns:a16="http://schemas.microsoft.com/office/drawing/2014/main" id="{2F0C7F8F-32B6-4F7E-AE07-5A5CA5C3D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ïṧḷïḓê-Freeform: Shape 309">
                <a:extLst>
                  <a:ext uri="{FF2B5EF4-FFF2-40B4-BE49-F238E27FC236}">
                    <a16:creationId xmlns:a16="http://schemas.microsoft.com/office/drawing/2014/main" id="{0AF7F379-2BE4-4999-9798-EB86B91A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D72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ïṧḷïḓê-Freeform: Shape 310">
                <a:extLst>
                  <a:ext uri="{FF2B5EF4-FFF2-40B4-BE49-F238E27FC236}">
                    <a16:creationId xmlns:a16="http://schemas.microsoft.com/office/drawing/2014/main" id="{998D2677-59A3-4774-AFC1-D907FD692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ïṧḷïḓê-Freeform: Shape 311">
                <a:extLst>
                  <a:ext uri="{FF2B5EF4-FFF2-40B4-BE49-F238E27FC236}">
                    <a16:creationId xmlns:a16="http://schemas.microsoft.com/office/drawing/2014/main" id="{C95C4756-D76D-47D3-8B85-79963DA84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D72A3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ïṧḷïḓê-Freeform: Shape 312">
                <a:extLst>
                  <a:ext uri="{FF2B5EF4-FFF2-40B4-BE49-F238E27FC236}">
                    <a16:creationId xmlns:a16="http://schemas.microsoft.com/office/drawing/2014/main" id="{D69618D0-27C6-47ED-99F6-B0A0A4B19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rgbClr val="000000">
                  <a:lumMod val="75000"/>
                  <a:lumOff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ïṧḷïḓê-Freeform: Shape 313">
                <a:extLst>
                  <a:ext uri="{FF2B5EF4-FFF2-40B4-BE49-F238E27FC236}">
                    <a16:creationId xmlns:a16="http://schemas.microsoft.com/office/drawing/2014/main" id="{3C613FE9-EC52-48A0-B213-9F504BE1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rgbClr val="000000">
                  <a:lumMod val="65000"/>
                  <a:lumOff val="3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Group 314">
              <a:extLst>
                <a:ext uri="{FF2B5EF4-FFF2-40B4-BE49-F238E27FC236}">
                  <a16:creationId xmlns:a16="http://schemas.microsoft.com/office/drawing/2014/main" id="{A7888D88-2305-432F-9AC5-4F259E336A52}"/>
                </a:ext>
              </a:extLst>
            </p:cNvPr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135" name="ïṧḷïḓê-Freeform: Shape 315">
                <a:extLst>
                  <a:ext uri="{FF2B5EF4-FFF2-40B4-BE49-F238E27FC236}">
                    <a16:creationId xmlns:a16="http://schemas.microsoft.com/office/drawing/2014/main" id="{D38A0958-2552-4D62-92DC-4E703495F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6" name="Group 316">
                <a:extLst>
                  <a:ext uri="{FF2B5EF4-FFF2-40B4-BE49-F238E27FC236}">
                    <a16:creationId xmlns:a16="http://schemas.microsoft.com/office/drawing/2014/main" id="{BF69141B-D569-4B5C-86BB-7C3700CA5DAE}"/>
                  </a:ext>
                </a:extLst>
              </p:cNvPr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rgbClr val="FFFFFF"/>
              </a:solidFill>
            </p:grpSpPr>
            <p:sp>
              <p:nvSpPr>
                <p:cNvPr id="137" name="ïṧḷïḓê-Freeform: Shape 317">
                  <a:extLst>
                    <a:ext uri="{FF2B5EF4-FFF2-40B4-BE49-F238E27FC236}">
                      <a16:creationId xmlns:a16="http://schemas.microsoft.com/office/drawing/2014/main" id="{7D2C1E65-7449-4DB2-9ADB-EE931C2FD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ïṧḷïḓê-Freeform: Shape 318">
                  <a:extLst>
                    <a:ext uri="{FF2B5EF4-FFF2-40B4-BE49-F238E27FC236}">
                      <a16:creationId xmlns:a16="http://schemas.microsoft.com/office/drawing/2014/main" id="{B3FC8FDF-674A-4DA6-8FAC-666D101DA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ïṧḷïḓê-Freeform: Shape 319">
                  <a:extLst>
                    <a:ext uri="{FF2B5EF4-FFF2-40B4-BE49-F238E27FC236}">
                      <a16:creationId xmlns:a16="http://schemas.microsoft.com/office/drawing/2014/main" id="{41EC803C-BE1E-4F74-843A-42D9C635D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ïṧḷïḓê-Freeform: Shape 320">
                  <a:extLst>
                    <a:ext uri="{FF2B5EF4-FFF2-40B4-BE49-F238E27FC236}">
                      <a16:creationId xmlns:a16="http://schemas.microsoft.com/office/drawing/2014/main" id="{834A3C1A-D4BA-495B-B53A-83D73AA790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ïṧḷïḓê-Freeform: Shape 321">
                  <a:extLst>
                    <a:ext uri="{FF2B5EF4-FFF2-40B4-BE49-F238E27FC236}">
                      <a16:creationId xmlns:a16="http://schemas.microsoft.com/office/drawing/2014/main" id="{F6056E3F-BA4D-472B-B9C9-7F662B2573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ïṧḷïḓê-Freeform: Shape 322">
                  <a:extLst>
                    <a:ext uri="{FF2B5EF4-FFF2-40B4-BE49-F238E27FC236}">
                      <a16:creationId xmlns:a16="http://schemas.microsoft.com/office/drawing/2014/main" id="{E350E23C-1CDA-41F4-A18E-88364F926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2" name="Group 323">
              <a:extLst>
                <a:ext uri="{FF2B5EF4-FFF2-40B4-BE49-F238E27FC236}">
                  <a16:creationId xmlns:a16="http://schemas.microsoft.com/office/drawing/2014/main" id="{16BBB602-5DD3-4A7C-8E0B-69683FFBE6F3}"/>
                </a:ext>
              </a:extLst>
            </p:cNvPr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133" name="ïṧḷïḓê-Freeform: Shape 324">
                <a:extLst>
                  <a:ext uri="{FF2B5EF4-FFF2-40B4-BE49-F238E27FC236}">
                    <a16:creationId xmlns:a16="http://schemas.microsoft.com/office/drawing/2014/main" id="{687F84B4-B043-46E1-A404-44CC9648B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ïṧḷïḓê-Freeform: Shape 325">
                <a:extLst>
                  <a:ext uri="{FF2B5EF4-FFF2-40B4-BE49-F238E27FC236}">
                    <a16:creationId xmlns:a16="http://schemas.microsoft.com/office/drawing/2014/main" id="{607133C1-6A5E-4AED-BCF1-A6D93C51E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326">
              <a:extLst>
                <a:ext uri="{FF2B5EF4-FFF2-40B4-BE49-F238E27FC236}">
                  <a16:creationId xmlns:a16="http://schemas.microsoft.com/office/drawing/2014/main" id="{E620AD88-D4AE-4957-8043-EF976510E17C}"/>
                </a:ext>
              </a:extLst>
            </p:cNvPr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129" name="ïṧḷïḓê-Freeform: Shape 327">
                <a:extLst>
                  <a:ext uri="{FF2B5EF4-FFF2-40B4-BE49-F238E27FC236}">
                    <a16:creationId xmlns:a16="http://schemas.microsoft.com/office/drawing/2014/main" id="{A148AF72-3F1A-4F4D-9440-9ED9FBC8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0" name="Group 328">
                <a:extLst>
                  <a:ext uri="{FF2B5EF4-FFF2-40B4-BE49-F238E27FC236}">
                    <a16:creationId xmlns:a16="http://schemas.microsoft.com/office/drawing/2014/main" id="{EEA8AFCF-A9B9-4648-95F1-4A413D5AA7D8}"/>
                  </a:ext>
                </a:extLst>
              </p:cNvPr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rgbClr val="FFFFFF"/>
              </a:solidFill>
            </p:grpSpPr>
            <p:sp>
              <p:nvSpPr>
                <p:cNvPr id="131" name="ïṧḷïḓê-Freeform: Shape 329">
                  <a:extLst>
                    <a:ext uri="{FF2B5EF4-FFF2-40B4-BE49-F238E27FC236}">
                      <a16:creationId xmlns:a16="http://schemas.microsoft.com/office/drawing/2014/main" id="{10A8D91F-9703-4662-B2A2-6660A9731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ïṧḷïḓê-Freeform: Shape 330">
                  <a:extLst>
                    <a:ext uri="{FF2B5EF4-FFF2-40B4-BE49-F238E27FC236}">
                      <a16:creationId xmlns:a16="http://schemas.microsoft.com/office/drawing/2014/main" id="{6E77CCEC-D27D-4522-9456-2D457E3E46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4" name="Group 331">
              <a:extLst>
                <a:ext uri="{FF2B5EF4-FFF2-40B4-BE49-F238E27FC236}">
                  <a16:creationId xmlns:a16="http://schemas.microsoft.com/office/drawing/2014/main" id="{FC798B12-283D-4E39-A25D-552002729CA6}"/>
                </a:ext>
              </a:extLst>
            </p:cNvPr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125" name="ïṧḷïḓê-Freeform: Shape 332">
                <a:extLst>
                  <a:ext uri="{FF2B5EF4-FFF2-40B4-BE49-F238E27FC236}">
                    <a16:creationId xmlns:a16="http://schemas.microsoft.com/office/drawing/2014/main" id="{EC55236F-4BAB-4A56-BD5B-7DF7022DB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FA868B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26" name="Group 333">
                <a:extLst>
                  <a:ext uri="{FF2B5EF4-FFF2-40B4-BE49-F238E27FC236}">
                    <a16:creationId xmlns:a16="http://schemas.microsoft.com/office/drawing/2014/main" id="{AFAAE57D-2593-4398-9F46-F01633FDCB97}"/>
                  </a:ext>
                </a:extLst>
              </p:cNvPr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rgbClr val="FFFFFF"/>
              </a:solidFill>
            </p:grpSpPr>
            <p:sp>
              <p:nvSpPr>
                <p:cNvPr id="127" name="ïṧḷïḓê-Freeform: Shape 334">
                  <a:extLst>
                    <a:ext uri="{FF2B5EF4-FFF2-40B4-BE49-F238E27FC236}">
                      <a16:creationId xmlns:a16="http://schemas.microsoft.com/office/drawing/2014/main" id="{E2EF4B4C-7F59-4E6D-ADC6-3822D4B71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ïṧḷïḓê-Freeform: Shape 335">
                  <a:extLst>
                    <a:ext uri="{FF2B5EF4-FFF2-40B4-BE49-F238E27FC236}">
                      <a16:creationId xmlns:a16="http://schemas.microsoft.com/office/drawing/2014/main" id="{F6068ECB-80AB-4278-9325-0D370F4CD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65A3BE61-313C-43FB-81D7-EC2D22CA7297}"/>
              </a:ext>
            </a:extLst>
          </p:cNvPr>
          <p:cNvGrpSpPr/>
          <p:nvPr/>
        </p:nvGrpSpPr>
        <p:grpSpPr>
          <a:xfrm>
            <a:off x="1407589" y="1835048"/>
            <a:ext cx="9265801" cy="3304796"/>
            <a:chOff x="897683" y="1491629"/>
            <a:chExt cx="7353405" cy="2623111"/>
          </a:xfrm>
        </p:grpSpPr>
        <p:grpSp>
          <p:nvGrpSpPr>
            <p:cNvPr id="163" name="Group 344">
              <a:extLst>
                <a:ext uri="{FF2B5EF4-FFF2-40B4-BE49-F238E27FC236}">
                  <a16:creationId xmlns:a16="http://schemas.microsoft.com/office/drawing/2014/main" id="{63B1A652-5B31-482B-B262-7F6752BAE973}"/>
                </a:ext>
              </a:extLst>
            </p:cNvPr>
            <p:cNvGrpSpPr/>
            <p:nvPr/>
          </p:nvGrpSpPr>
          <p:grpSpPr>
            <a:xfrm>
              <a:off x="897683" y="3427866"/>
              <a:ext cx="348258" cy="348258"/>
              <a:chOff x="906872" y="4994289"/>
              <a:chExt cx="464344" cy="464344"/>
            </a:xfrm>
          </p:grpSpPr>
          <p:sp>
            <p:nvSpPr>
              <p:cNvPr id="188" name="ïṧḷïḓê-Freeform: Shape 345">
                <a:extLst>
                  <a:ext uri="{FF2B5EF4-FFF2-40B4-BE49-F238E27FC236}">
                    <a16:creationId xmlns:a16="http://schemas.microsoft.com/office/drawing/2014/main" id="{0A87E63E-B50B-435D-8E29-E18A220AE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ïṧḷïḓê-Freeform: Shape 346">
                <a:extLst>
                  <a:ext uri="{FF2B5EF4-FFF2-40B4-BE49-F238E27FC236}">
                    <a16:creationId xmlns:a16="http://schemas.microsoft.com/office/drawing/2014/main" id="{D2500392-CDC6-489A-B85A-7715AD97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rgbClr val="FD72A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4" name="Group 347">
              <a:extLst>
                <a:ext uri="{FF2B5EF4-FFF2-40B4-BE49-F238E27FC236}">
                  <a16:creationId xmlns:a16="http://schemas.microsoft.com/office/drawing/2014/main" id="{246C0B99-2C71-4710-B812-8F5A167D528C}"/>
                </a:ext>
              </a:extLst>
            </p:cNvPr>
            <p:cNvGrpSpPr/>
            <p:nvPr/>
          </p:nvGrpSpPr>
          <p:grpSpPr>
            <a:xfrm>
              <a:off x="897683" y="1542439"/>
              <a:ext cx="348258" cy="305396"/>
              <a:chOff x="906872" y="2203331"/>
              <a:chExt cx="464344" cy="407194"/>
            </a:xfrm>
          </p:grpSpPr>
          <p:sp>
            <p:nvSpPr>
              <p:cNvPr id="186" name="ïṧḷïḓê-Freeform: Shape 348">
                <a:extLst>
                  <a:ext uri="{FF2B5EF4-FFF2-40B4-BE49-F238E27FC236}">
                    <a16:creationId xmlns:a16="http://schemas.microsoft.com/office/drawing/2014/main" id="{DE6A33B1-5A9C-41EC-B0DC-A8AAF2CE4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ïṧḷïḓê-Freeform: Shape 349">
                <a:extLst>
                  <a:ext uri="{FF2B5EF4-FFF2-40B4-BE49-F238E27FC236}">
                    <a16:creationId xmlns:a16="http://schemas.microsoft.com/office/drawing/2014/main" id="{38AF3DFF-8B16-4579-92D3-5DCC7AFBA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rgbClr val="FD72A3">
                  <a:lumMod val="10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5" name="Group 350">
              <a:extLst>
                <a:ext uri="{FF2B5EF4-FFF2-40B4-BE49-F238E27FC236}">
                  <a16:creationId xmlns:a16="http://schemas.microsoft.com/office/drawing/2014/main" id="{FC3074C3-BBB5-46E2-8DDE-E2CA22590964}"/>
                </a:ext>
              </a:extLst>
            </p:cNvPr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184" name="ïṧḷïḓê-Rectangle 359">
                <a:extLst>
                  <a:ext uri="{FF2B5EF4-FFF2-40B4-BE49-F238E27FC236}">
                    <a16:creationId xmlns:a16="http://schemas.microsoft.com/office/drawing/2014/main" id="{712981DE-F224-421F-9231-7FCAB55774AF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endPara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ïṧḷïḓê-TextBox 362">
                <a:extLst>
                  <a:ext uri="{FF2B5EF4-FFF2-40B4-BE49-F238E27FC236}">
                    <a16:creationId xmlns:a16="http://schemas.microsoft.com/office/drawing/2014/main" id="{2C7B7EA5-74C0-4739-A25F-65B2D38AE780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85000" lnSpcReduction="2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166" name="Group 365">
              <a:extLst>
                <a:ext uri="{FF2B5EF4-FFF2-40B4-BE49-F238E27FC236}">
                  <a16:creationId xmlns:a16="http://schemas.microsoft.com/office/drawing/2014/main" id="{9D0906C2-B4BB-4554-AB4B-A23CEA7A6A2C}"/>
                </a:ext>
              </a:extLst>
            </p:cNvPr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182" name="ïṧḷïḓê-Rectangle 366">
                <a:extLst>
                  <a:ext uri="{FF2B5EF4-FFF2-40B4-BE49-F238E27FC236}">
                    <a16:creationId xmlns:a16="http://schemas.microsoft.com/office/drawing/2014/main" id="{3D432065-B233-46E7-9E04-2DFA0974D94A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endPara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ïṧḷïḓê-TextBox 367">
                <a:extLst>
                  <a:ext uri="{FF2B5EF4-FFF2-40B4-BE49-F238E27FC236}">
                    <a16:creationId xmlns:a16="http://schemas.microsoft.com/office/drawing/2014/main" id="{B1B3AF76-ABDF-4695-9C2D-82C94189698E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85000" lnSpcReduction="2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5002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11B6BAA0-34A2-4BF6-B12F-892618EDF8A9}"/>
                </a:ext>
              </a:extLst>
            </p:cNvPr>
            <p:cNvGrpSpPr/>
            <p:nvPr/>
          </p:nvGrpSpPr>
          <p:grpSpPr>
            <a:xfrm>
              <a:off x="5902966" y="1491629"/>
              <a:ext cx="2348122" cy="2623111"/>
              <a:chOff x="5902966" y="1491629"/>
              <a:chExt cx="2348122" cy="2623111"/>
            </a:xfrm>
          </p:grpSpPr>
          <p:grpSp>
            <p:nvGrpSpPr>
              <p:cNvPr id="168" name="Group 336">
                <a:extLst>
                  <a:ext uri="{FF2B5EF4-FFF2-40B4-BE49-F238E27FC236}">
                    <a16:creationId xmlns:a16="http://schemas.microsoft.com/office/drawing/2014/main" id="{7ED66D18-DDB7-44DD-A539-B7B1AF896542}"/>
                  </a:ext>
                </a:extLst>
              </p:cNvPr>
              <p:cNvGrpSpPr/>
              <p:nvPr/>
            </p:nvGrpSpPr>
            <p:grpSpPr>
              <a:xfrm>
                <a:off x="7882812" y="1491629"/>
                <a:ext cx="348258" cy="348854"/>
                <a:chOff x="7275629" y="3973834"/>
                <a:chExt cx="464344" cy="465138"/>
              </a:xfrm>
              <a:solidFill>
                <a:srgbClr val="FD72A3"/>
              </a:solidFill>
            </p:grpSpPr>
            <p:sp>
              <p:nvSpPr>
                <p:cNvPr id="176" name="ïṧḷïḓê-Freeform: Shape 337">
                  <a:extLst>
                    <a:ext uri="{FF2B5EF4-FFF2-40B4-BE49-F238E27FC236}">
                      <a16:creationId xmlns:a16="http://schemas.microsoft.com/office/drawing/2014/main" id="{E18C84B9-EC6B-4120-9CD8-6E2E5EB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solidFill>
                  <a:srgbClr val="FA868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ïṧḷïḓê-Freeform: Shape 338">
                  <a:extLst>
                    <a:ext uri="{FF2B5EF4-FFF2-40B4-BE49-F238E27FC236}">
                      <a16:creationId xmlns:a16="http://schemas.microsoft.com/office/drawing/2014/main" id="{F1EB1163-480A-46E3-B0B9-8E585B7D3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ïṧḷïḓê-Freeform: Shape 339">
                  <a:extLst>
                    <a:ext uri="{FF2B5EF4-FFF2-40B4-BE49-F238E27FC236}">
                      <a16:creationId xmlns:a16="http://schemas.microsoft.com/office/drawing/2014/main" id="{82C34861-7FD6-47CD-BE98-EBC78B0F62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ïṧḷïḓê-Freeform: Shape 340">
                  <a:extLst>
                    <a:ext uri="{FF2B5EF4-FFF2-40B4-BE49-F238E27FC236}">
                      <a16:creationId xmlns:a16="http://schemas.microsoft.com/office/drawing/2014/main" id="{9DEB3109-695E-4C9F-B6A4-02D701A5B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ïṧḷïḓê-Freeform: Shape 341">
                  <a:extLst>
                    <a:ext uri="{FF2B5EF4-FFF2-40B4-BE49-F238E27FC236}">
                      <a16:creationId xmlns:a16="http://schemas.microsoft.com/office/drawing/2014/main" id="{21F87361-3C2C-4074-B3B8-47BBD1DFC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ïṧḷïḓê-Freeform: Shape 342">
                  <a:extLst>
                    <a:ext uri="{FF2B5EF4-FFF2-40B4-BE49-F238E27FC236}">
                      <a16:creationId xmlns:a16="http://schemas.microsoft.com/office/drawing/2014/main" id="{ED532D05-9BF3-494F-B384-79803A01AA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solidFill>
                  <a:srgbClr val="FD72A3">
                    <a:lumMod val="10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9" name="ïṧḷïḓê-Freeform: Shape 343">
                <a:extLst>
                  <a:ext uri="{FF2B5EF4-FFF2-40B4-BE49-F238E27FC236}">
                    <a16:creationId xmlns:a16="http://schemas.microsoft.com/office/drawing/2014/main" id="{6B323ECF-8F0E-4E03-AE56-9FA9FD524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830" y="3437674"/>
                <a:ext cx="348258" cy="261342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rgbClr val="FA868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70" name="Group 356">
                <a:extLst>
                  <a:ext uri="{FF2B5EF4-FFF2-40B4-BE49-F238E27FC236}">
                    <a16:creationId xmlns:a16="http://schemas.microsoft.com/office/drawing/2014/main" id="{79E920D3-4D4D-4893-A5AC-57945D4DA1A1}"/>
                  </a:ext>
                </a:extLst>
              </p:cNvPr>
              <p:cNvGrpSpPr/>
              <p:nvPr/>
            </p:nvGrpSpPr>
            <p:grpSpPr>
              <a:xfrm>
                <a:off x="5902966" y="1491629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74" name="ïṧḷïḓê-Rectangle 363">
                  <a:extLst>
                    <a:ext uri="{FF2B5EF4-FFF2-40B4-BE49-F238E27FC236}">
                      <a16:creationId xmlns:a16="http://schemas.microsoft.com/office/drawing/2014/main" id="{8807CA96-1E16-4C5C-8539-267C5935FBE6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85000" lnSpcReduction="1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ïṧḷïḓê-TextBox 364">
                  <a:extLst>
                    <a:ext uri="{FF2B5EF4-FFF2-40B4-BE49-F238E27FC236}">
                      <a16:creationId xmlns:a16="http://schemas.microsoft.com/office/drawing/2014/main" id="{6510DD21-A834-44D5-A1D1-CE2FC599C2C3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85000" lnSpcReduction="2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171" name="Group 368">
                <a:extLst>
                  <a:ext uri="{FF2B5EF4-FFF2-40B4-BE49-F238E27FC236}">
                    <a16:creationId xmlns:a16="http://schemas.microsoft.com/office/drawing/2014/main" id="{6A22BC9C-75AD-46A3-BBD2-8DD481BCEFCF}"/>
                  </a:ext>
                </a:extLst>
              </p:cNvPr>
              <p:cNvGrpSpPr/>
              <p:nvPr/>
            </p:nvGrpSpPr>
            <p:grpSpPr>
              <a:xfrm>
                <a:off x="5902966" y="3384167"/>
                <a:ext cx="1979846" cy="730573"/>
                <a:chOff x="7813596" y="2156753"/>
                <a:chExt cx="2639794" cy="974097"/>
              </a:xfrm>
            </p:grpSpPr>
            <p:sp>
              <p:nvSpPr>
                <p:cNvPr id="172" name="ïṧḷïḓê-Rectangle 369">
                  <a:extLst>
                    <a:ext uri="{FF2B5EF4-FFF2-40B4-BE49-F238E27FC236}">
                      <a16:creationId xmlns:a16="http://schemas.microsoft.com/office/drawing/2014/main" id="{1049687F-CE52-4555-B581-76C8FCAD800C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85000" lnSpcReduction="1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ïṧḷïḓê-TextBox 370">
                  <a:extLst>
                    <a:ext uri="{FF2B5EF4-FFF2-40B4-BE49-F238E27FC236}">
                      <a16:creationId xmlns:a16="http://schemas.microsoft.com/office/drawing/2014/main" id="{1F0DAFB3-ECB6-4B7F-8BB5-D5A7CA2551C1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85000" lnSpcReduction="20000"/>
                </a:bodyPr>
                <a:lstStyle/>
                <a:p>
                  <a:pPr marL="0" marR="0" lvl="0" indent="0" algn="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sp>
        <p:nvSpPr>
          <p:cNvPr id="191" name="文本框 19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5748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CFC08C-61D2-4346-97E9-98A740676E62}"/>
              </a:ext>
            </a:extLst>
          </p:cNvPr>
          <p:cNvGrpSpPr/>
          <p:nvPr/>
        </p:nvGrpSpPr>
        <p:grpSpPr>
          <a:xfrm>
            <a:off x="3882150" y="1951001"/>
            <a:ext cx="3757778" cy="1889366"/>
            <a:chOff x="3080901" y="1430415"/>
            <a:chExt cx="2982199" cy="1499644"/>
          </a:xfrm>
        </p:grpSpPr>
        <p:cxnSp>
          <p:nvCxnSpPr>
            <p:cNvPr id="29" name="is1ide-肘形连接符 33">
              <a:extLst>
                <a:ext uri="{FF2B5EF4-FFF2-40B4-BE49-F238E27FC236}">
                  <a16:creationId xmlns:a16="http://schemas.microsoft.com/office/drawing/2014/main" id="{C6FDCED1-D7DB-4999-9599-E6BFD6427496}"/>
                </a:ext>
              </a:extLst>
            </p:cNvPr>
            <p:cNvCxnSpPr>
              <a:cxnSpLocks/>
              <a:stCxn id="41" idx="3"/>
              <a:endCxn id="53" idx="2"/>
            </p:cNvCxnSpPr>
            <p:nvPr/>
          </p:nvCxnSpPr>
          <p:spPr>
            <a:xfrm flipV="1">
              <a:off x="3080901" y="1430415"/>
              <a:ext cx="1491099" cy="989559"/>
            </a:xfrm>
            <a:prstGeom prst="bentConnector2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oval"/>
            </a:ln>
            <a:effectLst/>
          </p:spPr>
        </p:cxnSp>
        <p:cxnSp>
          <p:nvCxnSpPr>
            <p:cNvPr id="30" name="is1ide-肘形连接符 26">
              <a:extLst>
                <a:ext uri="{FF2B5EF4-FFF2-40B4-BE49-F238E27FC236}">
                  <a16:creationId xmlns:a16="http://schemas.microsoft.com/office/drawing/2014/main" id="{016487F4-4C77-4652-AC05-7C35DBD6F794}"/>
                </a:ext>
              </a:extLst>
            </p:cNvPr>
            <p:cNvCxnSpPr>
              <a:cxnSpLocks/>
              <a:stCxn id="36" idx="1"/>
              <a:endCxn id="53" idx="2"/>
            </p:cNvCxnSpPr>
            <p:nvPr/>
          </p:nvCxnSpPr>
          <p:spPr>
            <a:xfrm rot="10800000">
              <a:off x="4572000" y="1430416"/>
              <a:ext cx="1491100" cy="989559"/>
            </a:xfrm>
            <a:prstGeom prst="bentConnector2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oval"/>
            </a:ln>
            <a:effectLst/>
          </p:spPr>
        </p:cxnSp>
        <p:cxnSp>
          <p:nvCxnSpPr>
            <p:cNvPr id="31" name="is1ide-Straight Connector 4">
              <a:extLst>
                <a:ext uri="{FF2B5EF4-FFF2-40B4-BE49-F238E27FC236}">
                  <a16:creationId xmlns:a16="http://schemas.microsoft.com/office/drawing/2014/main" id="{5DDA3FFC-3FBD-4901-8781-280E2A0B4EF4}"/>
                </a:ext>
              </a:extLst>
            </p:cNvPr>
            <p:cNvCxnSpPr>
              <a:cxnSpLocks/>
              <a:stCxn id="53" idx="2"/>
              <a:endCxn id="47" idx="0"/>
            </p:cNvCxnSpPr>
            <p:nvPr/>
          </p:nvCxnSpPr>
          <p:spPr>
            <a:xfrm>
              <a:off x="4571999" y="1430416"/>
              <a:ext cx="0" cy="1499643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tailEnd type="none"/>
            </a:ln>
            <a:effectLst/>
          </p:spPr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3C41F87-52EB-4754-B925-D4B48F4AD211}"/>
              </a:ext>
            </a:extLst>
          </p:cNvPr>
          <p:cNvGrpSpPr/>
          <p:nvPr/>
        </p:nvGrpSpPr>
        <p:grpSpPr>
          <a:xfrm>
            <a:off x="1263135" y="2355835"/>
            <a:ext cx="8995805" cy="3195448"/>
            <a:chOff x="1002433" y="1751743"/>
            <a:chExt cx="7139134" cy="253631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C8BD580-0858-44EC-BEE8-36D876A87676}"/>
                </a:ext>
              </a:extLst>
            </p:cNvPr>
            <p:cNvGrpSpPr/>
            <p:nvPr/>
          </p:nvGrpSpPr>
          <p:grpSpPr>
            <a:xfrm>
              <a:off x="3532766" y="1751743"/>
              <a:ext cx="2078468" cy="2536318"/>
              <a:chOff x="4631453" y="2708918"/>
              <a:chExt cx="2771290" cy="3381757"/>
            </a:xfrm>
          </p:grpSpPr>
          <p:sp>
            <p:nvSpPr>
              <p:cNvPr id="46" name="is1ide-Rectangle 21">
                <a:extLst>
                  <a:ext uri="{FF2B5EF4-FFF2-40B4-BE49-F238E27FC236}">
                    <a16:creationId xmlns:a16="http://schemas.microsoft.com/office/drawing/2014/main" id="{58BCE54E-F72B-4CCB-9E7F-2D410A4F7E91}"/>
                  </a:ext>
                </a:extLst>
              </p:cNvPr>
              <p:cNvSpPr/>
              <p:nvPr/>
            </p:nvSpPr>
            <p:spPr>
              <a:xfrm>
                <a:off x="4631453" y="4427355"/>
                <a:ext cx="2771290" cy="1663320"/>
              </a:xfrm>
              <a:prstGeom prst="rect">
                <a:avLst/>
              </a:prstGeom>
              <a:blipFill dpi="0"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is1ide-Rounded Rectangle 22">
                <a:extLst>
                  <a:ext uri="{FF2B5EF4-FFF2-40B4-BE49-F238E27FC236}">
                    <a16:creationId xmlns:a16="http://schemas.microsoft.com/office/drawing/2014/main" id="{B12BF4DC-0BE2-4D5D-8D47-840BE760B18F}"/>
                  </a:ext>
                </a:extLst>
              </p:cNvPr>
              <p:cNvSpPr/>
              <p:nvPr/>
            </p:nvSpPr>
            <p:spPr>
              <a:xfrm>
                <a:off x="547703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E5002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EC2E391A-047B-4788-8473-1556451B58FB}"/>
                  </a:ext>
                </a:extLst>
              </p:cNvPr>
              <p:cNvGrpSpPr/>
              <p:nvPr/>
            </p:nvGrpSpPr>
            <p:grpSpPr>
              <a:xfrm>
                <a:off x="4762540" y="2708918"/>
                <a:ext cx="2509117" cy="1030224"/>
                <a:chOff x="251866" y="1988839"/>
                <a:chExt cx="3288629" cy="784007"/>
              </a:xfrm>
              <a:solidFill>
                <a:srgbClr val="FFFFFF"/>
              </a:solidFill>
            </p:grpSpPr>
            <p:sp>
              <p:nvSpPr>
                <p:cNvPr id="49" name="íṩľíḍè-TextBox 5">
                  <a:extLst>
                    <a:ext uri="{FF2B5EF4-FFF2-40B4-BE49-F238E27FC236}">
                      <a16:creationId xmlns:a16="http://schemas.microsoft.com/office/drawing/2014/main" id="{75C5492C-912A-41A8-B52E-AD9448EB07C0}"/>
                    </a:ext>
                  </a:extLst>
                </p:cNvPr>
                <p:cNvSpPr txBox="1"/>
                <p:nvPr/>
              </p:nvSpPr>
              <p:spPr>
                <a:xfrm>
                  <a:off x="251866" y="2295215"/>
                  <a:ext cx="3288629" cy="477631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 fontScale="77500" lnSpcReduction="2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íṩľíḍè-Rectangle 25">
                  <a:extLst>
                    <a:ext uri="{FF2B5EF4-FFF2-40B4-BE49-F238E27FC236}">
                      <a16:creationId xmlns:a16="http://schemas.microsoft.com/office/drawing/2014/main" id="{B1E04BFD-0FBC-4808-896B-CCCAD24EF81F}"/>
                    </a:ext>
                  </a:extLst>
                </p:cNvPr>
                <p:cNvSpPr/>
                <p:nvPr/>
              </p:nvSpPr>
              <p:spPr>
                <a:xfrm>
                  <a:off x="251866" y="1988839"/>
                  <a:ext cx="3288629" cy="306375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E301F71-6019-4C82-AD13-049A13E9FB4D}"/>
                </a:ext>
              </a:extLst>
            </p:cNvPr>
            <p:cNvGrpSpPr/>
            <p:nvPr/>
          </p:nvGrpSpPr>
          <p:grpSpPr>
            <a:xfrm>
              <a:off x="1002433" y="1796229"/>
              <a:ext cx="2078468" cy="2366851"/>
              <a:chOff x="1336578" y="2768232"/>
              <a:chExt cx="2771290" cy="3155801"/>
            </a:xfrm>
          </p:grpSpPr>
          <p:sp>
            <p:nvSpPr>
              <p:cNvPr id="41" name="íṩľíḍè-Rectangle 16">
                <a:extLst>
                  <a:ext uri="{FF2B5EF4-FFF2-40B4-BE49-F238E27FC236}">
                    <a16:creationId xmlns:a16="http://schemas.microsoft.com/office/drawing/2014/main" id="{3BD1CA1F-D1D3-4C42-82B3-3D4B8479AD68}"/>
                  </a:ext>
                </a:extLst>
              </p:cNvPr>
              <p:cNvSpPr/>
              <p:nvPr/>
            </p:nvSpPr>
            <p:spPr>
              <a:xfrm>
                <a:off x="1336578" y="2768232"/>
                <a:ext cx="2771290" cy="1663320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íṩľíḍè-Rounded Rectangle 17">
                <a:extLst>
                  <a:ext uri="{FF2B5EF4-FFF2-40B4-BE49-F238E27FC236}">
                    <a16:creationId xmlns:a16="http://schemas.microsoft.com/office/drawing/2014/main" id="{687F1159-CF17-4C32-AF5F-53CEB19B2F8F}"/>
                  </a:ext>
                </a:extLst>
              </p:cNvPr>
              <p:cNvSpPr/>
              <p:nvPr/>
            </p:nvSpPr>
            <p:spPr>
              <a:xfrm>
                <a:off x="2182163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FA868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091098DA-65B1-4988-9178-225054BDB9F6}"/>
                  </a:ext>
                </a:extLst>
              </p:cNvPr>
              <p:cNvGrpSpPr/>
              <p:nvPr/>
            </p:nvGrpSpPr>
            <p:grpSpPr>
              <a:xfrm>
                <a:off x="1433209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44" name="íṩľíḍè-TextBox 5">
                  <a:extLst>
                    <a:ext uri="{FF2B5EF4-FFF2-40B4-BE49-F238E27FC236}">
                      <a16:creationId xmlns:a16="http://schemas.microsoft.com/office/drawing/2014/main" id="{9CE3442D-2BCB-450B-9B58-B286BD5B303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ṩľíḍè-Rectangle 20">
                  <a:extLst>
                    <a:ext uri="{FF2B5EF4-FFF2-40B4-BE49-F238E27FC236}">
                      <a16:creationId xmlns:a16="http://schemas.microsoft.com/office/drawing/2014/main" id="{FA585772-511F-43F0-874F-9A4A1C1B79C3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3E84703-2B3F-4809-BE21-A71A0E7F282D}"/>
                </a:ext>
              </a:extLst>
            </p:cNvPr>
            <p:cNvGrpSpPr/>
            <p:nvPr/>
          </p:nvGrpSpPr>
          <p:grpSpPr>
            <a:xfrm>
              <a:off x="6063099" y="1796229"/>
              <a:ext cx="2078468" cy="2366851"/>
              <a:chOff x="8084133" y="2768232"/>
              <a:chExt cx="2771290" cy="3155801"/>
            </a:xfrm>
          </p:grpSpPr>
          <p:sp>
            <p:nvSpPr>
              <p:cNvPr id="36" name="íṩľíḍè-Rectangle 11">
                <a:extLst>
                  <a:ext uri="{FF2B5EF4-FFF2-40B4-BE49-F238E27FC236}">
                    <a16:creationId xmlns:a16="http://schemas.microsoft.com/office/drawing/2014/main" id="{D7F8F140-424C-4A2A-93EC-A36285539227}"/>
                  </a:ext>
                </a:extLst>
              </p:cNvPr>
              <p:cNvSpPr/>
              <p:nvPr/>
            </p:nvSpPr>
            <p:spPr>
              <a:xfrm>
                <a:off x="8084133" y="2768232"/>
                <a:ext cx="2771290" cy="1663320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íṩľíḍè-Rounded Rectangle 12">
                <a:extLst>
                  <a:ext uri="{FF2B5EF4-FFF2-40B4-BE49-F238E27FC236}">
                    <a16:creationId xmlns:a16="http://schemas.microsoft.com/office/drawing/2014/main" id="{CA5B9ACC-ABF5-48B8-BD7D-1DF569EB83F7}"/>
                  </a:ext>
                </a:extLst>
              </p:cNvPr>
              <p:cNvSpPr/>
              <p:nvPr/>
            </p:nvSpPr>
            <p:spPr>
              <a:xfrm>
                <a:off x="892971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FA868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2A091A9A-B7F0-4CD6-9E2F-966E807DF470}"/>
                  </a:ext>
                </a:extLst>
              </p:cNvPr>
              <p:cNvGrpSpPr/>
              <p:nvPr/>
            </p:nvGrpSpPr>
            <p:grpSpPr>
              <a:xfrm>
                <a:off x="8180764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9" name="íṩľíḍè-TextBox 5">
                  <a:extLst>
                    <a:ext uri="{FF2B5EF4-FFF2-40B4-BE49-F238E27FC236}">
                      <a16:creationId xmlns:a16="http://schemas.microsoft.com/office/drawing/2014/main" id="{3D6A7B3D-D97A-4CE8-B612-4B7F34BA0D6F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……</a:t>
                  </a: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ṩľíḍè-Rectangle 15">
                  <a:extLst>
                    <a:ext uri="{FF2B5EF4-FFF2-40B4-BE49-F238E27FC236}">
                      <a16:creationId xmlns:a16="http://schemas.microsoft.com/office/drawing/2014/main" id="{DCD5A4CF-A38B-4DC0-908D-22CB33D640C9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marL="0" marR="0" lvl="0" indent="0" algn="ctr" defTabSz="1152116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50023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sp>
        <p:nvSpPr>
          <p:cNvPr id="53" name="íṩľíḍè-文本框 26">
            <a:extLst>
              <a:ext uri="{FF2B5EF4-FFF2-40B4-BE49-F238E27FC236}">
                <a16:creationId xmlns:a16="http://schemas.microsoft.com/office/drawing/2014/main" id="{5B561DAE-9C03-46CF-86F3-6DDAB4CA7096}"/>
              </a:ext>
            </a:extLst>
          </p:cNvPr>
          <p:cNvSpPr txBox="1"/>
          <p:nvPr/>
        </p:nvSpPr>
        <p:spPr>
          <a:xfrm>
            <a:off x="3341854" y="1394338"/>
            <a:ext cx="4838366" cy="55666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 lnSpcReduction="20000"/>
          </a:bodyPr>
          <a:lstStyle/>
          <a:p>
            <a:pPr algn="ctr" defTabSz="1152116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9054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89" y="496006"/>
            <a:ext cx="3657966" cy="585457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850392" y="4142074"/>
            <a:ext cx="161108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F5D5"/>
                </a:solidFill>
                <a:effectLst>
                  <a:innerShdw blurRad="63500" dist="177800">
                    <a:srgbClr val="C00000">
                      <a:alpha val="35000"/>
                    </a:srgb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en-US" altLang="zh-CN" sz="5400" b="1" dirty="0">
              <a:solidFill>
                <a:srgbClr val="FFF5D5"/>
              </a:solidFill>
              <a:effectLst>
                <a:innerShdw blurRad="63500" dist="177800">
                  <a:srgbClr val="C00000">
                    <a:alpha val="35000"/>
                  </a:srgb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  <a:p>
            <a:r>
              <a:rPr lang="en-US" altLang="zh-CN" b="1" dirty="0">
                <a:solidFill>
                  <a:srgbClr val="FFF5D5"/>
                </a:solidFill>
                <a:effectLst>
                  <a:innerShdw blurRad="63500" dist="177800">
                    <a:srgbClr val="C00000">
                      <a:alpha val="35000"/>
                    </a:srgb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b="1" dirty="0">
              <a:solidFill>
                <a:srgbClr val="FFF5D5"/>
              </a:solidFill>
              <a:effectLst>
                <a:innerShdw blurRad="63500" dist="177800">
                  <a:srgbClr val="C00000">
                    <a:alpha val="35000"/>
                  </a:srgbClr>
                </a:inn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6617" y="1181254"/>
            <a:ext cx="4640502" cy="3834648"/>
            <a:chOff x="3461473" y="1210283"/>
            <a:chExt cx="5330396" cy="3834648"/>
          </a:xfrm>
        </p:grpSpPr>
        <p:sp>
          <p:nvSpPr>
            <p:cNvPr id="18" name="平行四边形 17"/>
            <p:cNvSpPr/>
            <p:nvPr/>
          </p:nvSpPr>
          <p:spPr>
            <a:xfrm>
              <a:off x="3461473" y="3200611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15069" y="4195775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3461473" y="1210283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3461473" y="2205447"/>
              <a:ext cx="4876800" cy="849156"/>
            </a:xfrm>
            <a:prstGeom prst="parallelogram">
              <a:avLst/>
            </a:prstGeom>
            <a:gradFill flip="none" rotWithShape="1">
              <a:gsLst>
                <a:gs pos="0">
                  <a:srgbClr val="E50023">
                    <a:alpha val="45000"/>
                  </a:srgbClr>
                </a:gs>
                <a:gs pos="100000">
                  <a:srgbClr val="E50023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447223" y="1230126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活动前期准备</a:t>
            </a:r>
          </a:p>
        </p:txBody>
      </p:sp>
      <p:sp>
        <p:nvSpPr>
          <p:cNvPr id="3" name="心形 2"/>
          <p:cNvSpPr/>
          <p:nvPr/>
        </p:nvSpPr>
        <p:spPr>
          <a:xfrm>
            <a:off x="7082972" y="1181254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/>
              <a:t>1</a:t>
            </a:r>
            <a:endParaRPr lang="zh-CN" altLang="en-US" sz="4000" i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4461125" y="2205260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活动中期准备</a:t>
            </a:r>
          </a:p>
        </p:txBody>
      </p:sp>
      <p:sp>
        <p:nvSpPr>
          <p:cNvPr id="32" name="心形 31"/>
          <p:cNvSpPr/>
          <p:nvPr/>
        </p:nvSpPr>
        <p:spPr>
          <a:xfrm>
            <a:off x="3076845" y="2176418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/>
              <a:t>2</a:t>
            </a:r>
            <a:endParaRPr lang="zh-CN" altLang="en-US" sz="4000" i="1" dirty="0"/>
          </a:p>
        </p:txBody>
      </p:sp>
      <p:sp>
        <p:nvSpPr>
          <p:cNvPr id="44" name="心形 43"/>
          <p:cNvSpPr/>
          <p:nvPr/>
        </p:nvSpPr>
        <p:spPr>
          <a:xfrm>
            <a:off x="7097486" y="3152861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/>
              <a:t>3</a:t>
            </a:r>
            <a:endParaRPr lang="zh-CN" altLang="en-US" sz="4000" i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4447223" y="3219115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活动后期准备</a:t>
            </a:r>
          </a:p>
        </p:txBody>
      </p:sp>
      <p:sp>
        <p:nvSpPr>
          <p:cNvPr id="46" name="心形 45"/>
          <p:cNvSpPr/>
          <p:nvPr/>
        </p:nvSpPr>
        <p:spPr>
          <a:xfrm>
            <a:off x="3457581" y="4161818"/>
            <a:ext cx="1059543" cy="849156"/>
          </a:xfrm>
          <a:prstGeom prst="heart">
            <a:avLst/>
          </a:prstGeom>
          <a:gradFill>
            <a:gsLst>
              <a:gs pos="100000">
                <a:srgbClr val="FA868B"/>
              </a:gs>
              <a:gs pos="0">
                <a:srgbClr val="E50023"/>
              </a:gs>
            </a:gsLst>
            <a:lin ang="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/>
              <a:t>4</a:t>
            </a:r>
            <a:endParaRPr lang="zh-CN" altLang="en-US" sz="4000" i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4520360" y="4212484"/>
            <a:ext cx="298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活动效果预估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2BAE3A-B5EE-459C-0AF1-264E32522756}"/>
              </a:ext>
            </a:extLst>
          </p:cNvPr>
          <p:cNvSpPr txBox="1"/>
          <p:nvPr/>
        </p:nvSpPr>
        <p:spPr>
          <a:xfrm>
            <a:off x="-102514400" y="-54540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13316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5417" y="-14514"/>
            <a:ext cx="6357440" cy="6879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8249" y="187398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innerShdw blurRad="63500" dist="177800">
                    <a:prstClr val="black">
                      <a:alpha val="35000"/>
                    </a:prstClr>
                  </a:inn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感谢您的聆听！</a:t>
            </a:r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1161677" y="3081186"/>
            <a:ext cx="632900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母亲节活动策划  </a:t>
            </a:r>
            <a:r>
              <a:rPr lang="en-US" altLang="zh-CN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母亲节主题班会  </a:t>
            </a:r>
            <a:r>
              <a:rPr lang="en-US" altLang="zh-CN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/  </a:t>
            </a:r>
            <a:r>
              <a:rPr lang="zh-CN" altLang="en-US" sz="1600" i="1" dirty="0">
                <a:gradFill>
                  <a:gsLst>
                    <a:gs pos="100000">
                      <a:srgbClr val="E50023">
                        <a:alpha val="30000"/>
                      </a:srgbClr>
                    </a:gs>
                    <a:gs pos="0">
                      <a:srgbClr val="C00000"/>
                    </a:gs>
                  </a:gsLst>
                  <a:lin ang="5400000" scaled="1"/>
                </a:gradFill>
                <a:latin typeface="+mn-ea"/>
                <a:cs typeface="阿里巴巴普惠体 L" panose="00020600040101010101" pitchFamily="18" charset="-122"/>
                <a:sym typeface="+mn-lt"/>
              </a:rPr>
              <a:t>母亲节感恩演讲</a:t>
            </a:r>
            <a:endParaRPr lang="en-US" altLang="zh-CN" sz="1600" i="1" dirty="0">
              <a:gradFill>
                <a:gsLst>
                  <a:gs pos="100000">
                    <a:srgbClr val="E50023">
                      <a:alpha val="30000"/>
                    </a:srgbClr>
                  </a:gs>
                  <a:gs pos="0">
                    <a:srgbClr val="C00000"/>
                  </a:gs>
                </a:gsLst>
                <a:lin ang="5400000" scaled="1"/>
              </a:gradFill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093" y="1781175"/>
            <a:ext cx="3752850" cy="50768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161677" y="1211384"/>
            <a:ext cx="5407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E50023"/>
                    </a:gs>
                    <a:gs pos="100000">
                      <a:srgbClr val="E50023">
                        <a:alpha val="33000"/>
                      </a:srgbClr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Happy mother's Day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030" y="-44028"/>
            <a:ext cx="1390296" cy="1478353"/>
          </a:xfrm>
          <a:prstGeom prst="rect">
            <a:avLst/>
          </a:prstGeom>
        </p:spPr>
      </p:pic>
      <p:sp>
        <p:nvSpPr>
          <p:cNvPr id="34" name="平行四边形 33"/>
          <p:cNvSpPr/>
          <p:nvPr/>
        </p:nvSpPr>
        <p:spPr>
          <a:xfrm>
            <a:off x="2642907" y="3006438"/>
            <a:ext cx="4876800" cy="4571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3193880" y="3828722"/>
            <a:ext cx="2639145" cy="156132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1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670950" y="4010945"/>
            <a:ext cx="2824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策划人：</a:t>
            </a:r>
            <a:r>
              <a:rPr lang="en-US" altLang="zh-CN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E50023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24155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1543" y="2623457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331819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0460" y="3859916"/>
            <a:ext cx="1611081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活动前期准备</a:t>
            </a: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1761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1CBA1F-D985-41F5-830A-747EDAF44C3C}"/>
              </a:ext>
            </a:extLst>
          </p:cNvPr>
          <p:cNvGrpSpPr/>
          <p:nvPr/>
        </p:nvGrpSpPr>
        <p:grpSpPr>
          <a:xfrm>
            <a:off x="1212799" y="1755900"/>
            <a:ext cx="2110619" cy="3222609"/>
            <a:chOff x="793725" y="1766112"/>
            <a:chExt cx="1675002" cy="2557877"/>
          </a:xfrm>
        </p:grpSpPr>
        <p:sp>
          <p:nvSpPr>
            <p:cNvPr id="16" name="Freeform: Shape 8">
              <a:extLst>
                <a:ext uri="{FF2B5EF4-FFF2-40B4-BE49-F238E27FC236}">
                  <a16:creationId xmlns:a16="http://schemas.microsoft.com/office/drawing/2014/main" id="{5E396B7D-B8AA-4CE4-A9CA-0DB5ED9B6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94E70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55">
              <a:extLst>
                <a:ext uri="{FF2B5EF4-FFF2-40B4-BE49-F238E27FC236}">
                  <a16:creationId xmlns:a16="http://schemas.microsoft.com/office/drawing/2014/main" id="{4393CAB0-720F-4DCE-AEF2-22C319C9BC96}"/>
                </a:ext>
              </a:extLst>
            </p:cNvPr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6C75066-8A17-416D-BB78-AA74289BE572}"/>
              </a:ext>
            </a:extLst>
          </p:cNvPr>
          <p:cNvGrpSpPr/>
          <p:nvPr/>
        </p:nvGrpSpPr>
        <p:grpSpPr>
          <a:xfrm>
            <a:off x="3638873" y="1755900"/>
            <a:ext cx="2110616" cy="3222609"/>
            <a:chOff x="2719075" y="1766112"/>
            <a:chExt cx="1675000" cy="2557877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D6D38949-6060-47F2-B95D-5B8D808C6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A868B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58">
              <a:extLst>
                <a:ext uri="{FF2B5EF4-FFF2-40B4-BE49-F238E27FC236}">
                  <a16:creationId xmlns:a16="http://schemas.microsoft.com/office/drawing/2014/main" id="{953B841C-10A3-4C3B-B413-D0B29237F379}"/>
                </a:ext>
              </a:extLst>
            </p:cNvPr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872F09A-28C6-4B7F-A6E5-FF8B8C6CEEF8}"/>
              </a:ext>
            </a:extLst>
          </p:cNvPr>
          <p:cNvGrpSpPr/>
          <p:nvPr/>
        </p:nvGrpSpPr>
        <p:grpSpPr>
          <a:xfrm>
            <a:off x="6129193" y="1755900"/>
            <a:ext cx="2110618" cy="3222609"/>
            <a:chOff x="4695410" y="1766112"/>
            <a:chExt cx="1675001" cy="2557877"/>
          </a:xfrm>
        </p:grpSpPr>
        <p:sp>
          <p:nvSpPr>
            <p:cNvPr id="22" name="Freeform: Shape 16">
              <a:extLst>
                <a:ext uri="{FF2B5EF4-FFF2-40B4-BE49-F238E27FC236}">
                  <a16:creationId xmlns:a16="http://schemas.microsoft.com/office/drawing/2014/main" id="{FE70639F-D8BA-4058-9EA1-DC617F38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94E70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59">
              <a:extLst>
                <a:ext uri="{FF2B5EF4-FFF2-40B4-BE49-F238E27FC236}">
                  <a16:creationId xmlns:a16="http://schemas.microsoft.com/office/drawing/2014/main" id="{03A5DFBF-F5CE-451A-A527-1F8521777E36}"/>
                </a:ext>
              </a:extLst>
            </p:cNvPr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4B9AC8C-51CD-47CB-B9CD-6F9531C4FA9D}"/>
              </a:ext>
            </a:extLst>
          </p:cNvPr>
          <p:cNvGrpSpPr/>
          <p:nvPr/>
        </p:nvGrpSpPr>
        <p:grpSpPr>
          <a:xfrm>
            <a:off x="8625118" y="1755900"/>
            <a:ext cx="2110618" cy="3222609"/>
            <a:chOff x="6676194" y="1766112"/>
            <a:chExt cx="1675001" cy="2557877"/>
          </a:xfrm>
        </p:grpSpPr>
        <p:sp>
          <p:nvSpPr>
            <p:cNvPr id="25" name="Freeform: Shape 20">
              <a:extLst>
                <a:ext uri="{FF2B5EF4-FFF2-40B4-BE49-F238E27FC236}">
                  <a16:creationId xmlns:a16="http://schemas.microsoft.com/office/drawing/2014/main" id="{539B9A86-9571-406C-8C07-D093499D8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FA868B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60">
              <a:extLst>
                <a:ext uri="{FF2B5EF4-FFF2-40B4-BE49-F238E27FC236}">
                  <a16:creationId xmlns:a16="http://schemas.microsoft.com/office/drawing/2014/main" id="{DE511458-E927-474E-85F0-CF5058514B3E}"/>
                </a:ext>
              </a:extLst>
            </p:cNvPr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533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960807" y="3210526"/>
            <a:ext cx="1036363" cy="1036526"/>
            <a:chOff x="3734418" y="2797954"/>
            <a:chExt cx="822465" cy="822720"/>
          </a:xfrm>
          <a:solidFill>
            <a:srgbClr val="F94E70"/>
          </a:solidFill>
        </p:grpSpPr>
        <p:sp>
          <p:nvSpPr>
            <p:cNvPr id="32" name="iŝḷîďé">
              <a:extLst>
                <a:ext uri="{FF2B5EF4-FFF2-40B4-BE49-F238E27FC236}">
                  <a16:creationId xmlns:a16="http://schemas.microsoft.com/office/drawing/2014/main" id="{E68AA37E-D505-4D60-A103-9402B8D92EB6}"/>
                </a:ext>
              </a:extLst>
            </p:cNvPr>
            <p:cNvSpPr/>
            <p:nvPr/>
          </p:nvSpPr>
          <p:spPr>
            <a:xfrm rot="10800000">
              <a:off x="3734418" y="2797954"/>
              <a:ext cx="822465" cy="822720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ïšľîḓè">
              <a:extLst>
                <a:ext uri="{FF2B5EF4-FFF2-40B4-BE49-F238E27FC236}">
                  <a16:creationId xmlns:a16="http://schemas.microsoft.com/office/drawing/2014/main" id="{9AAE575A-E9BB-4FCF-99BB-5DECC37ACE4B}"/>
                </a:ext>
              </a:extLst>
            </p:cNvPr>
            <p:cNvSpPr txBox="1"/>
            <p:nvPr/>
          </p:nvSpPr>
          <p:spPr>
            <a:xfrm>
              <a:off x="3904243" y="3080066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60805" y="2174002"/>
            <a:ext cx="1036363" cy="1036526"/>
            <a:chOff x="3734417" y="1975235"/>
            <a:chExt cx="822465" cy="822720"/>
          </a:xfrm>
          <a:solidFill>
            <a:srgbClr val="FA868B"/>
          </a:solidFill>
        </p:grpSpPr>
        <p:sp>
          <p:nvSpPr>
            <p:cNvPr id="35" name="iSļídé">
              <a:extLst>
                <a:ext uri="{FF2B5EF4-FFF2-40B4-BE49-F238E27FC236}">
                  <a16:creationId xmlns:a16="http://schemas.microsoft.com/office/drawing/2014/main" id="{04673F77-521C-416D-A388-0963D5716F94}"/>
                </a:ext>
              </a:extLst>
            </p:cNvPr>
            <p:cNvSpPr/>
            <p:nvPr/>
          </p:nvSpPr>
          <p:spPr>
            <a:xfrm rot="16200000">
              <a:off x="3734290" y="1975362"/>
              <a:ext cx="822720" cy="822465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ïSlide">
              <a:extLst>
                <a:ext uri="{FF2B5EF4-FFF2-40B4-BE49-F238E27FC236}">
                  <a16:creationId xmlns:a16="http://schemas.microsoft.com/office/drawing/2014/main" id="{9FDD5CFD-A8DE-4031-AEBA-2DAADF780484}"/>
                </a:ext>
              </a:extLst>
            </p:cNvPr>
            <p:cNvSpPr txBox="1"/>
            <p:nvPr/>
          </p:nvSpPr>
          <p:spPr>
            <a:xfrm>
              <a:off x="3904244" y="2073557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19535" y="2174002"/>
            <a:ext cx="1036363" cy="1036526"/>
            <a:chOff x="4574632" y="1975235"/>
            <a:chExt cx="822465" cy="822720"/>
          </a:xfrm>
        </p:grpSpPr>
        <p:sp>
          <p:nvSpPr>
            <p:cNvPr id="38" name="iṧļîḑé">
              <a:extLst>
                <a:ext uri="{FF2B5EF4-FFF2-40B4-BE49-F238E27FC236}">
                  <a16:creationId xmlns:a16="http://schemas.microsoft.com/office/drawing/2014/main" id="{A461905B-BDE6-4BF0-8857-8D9703576E60}"/>
                </a:ext>
              </a:extLst>
            </p:cNvPr>
            <p:cNvSpPr/>
            <p:nvPr/>
          </p:nvSpPr>
          <p:spPr>
            <a:xfrm>
              <a:off x="4574632" y="1975235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rgbClr val="F94E7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iṣ1íḍe">
              <a:extLst>
                <a:ext uri="{FF2B5EF4-FFF2-40B4-BE49-F238E27FC236}">
                  <a16:creationId xmlns:a16="http://schemas.microsoft.com/office/drawing/2014/main" id="{013BB3A3-7883-4AD1-9A1E-FBC1E0BB4FE3}"/>
                </a:ext>
              </a:extLst>
            </p:cNvPr>
            <p:cNvSpPr txBox="1"/>
            <p:nvPr/>
          </p:nvSpPr>
          <p:spPr>
            <a:xfrm>
              <a:off x="4908593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19535" y="3210526"/>
            <a:ext cx="1036363" cy="1036526"/>
            <a:chOff x="4574632" y="2797954"/>
            <a:chExt cx="822465" cy="822720"/>
          </a:xfrm>
          <a:solidFill>
            <a:srgbClr val="FA868B"/>
          </a:solidFill>
        </p:grpSpPr>
        <p:sp>
          <p:nvSpPr>
            <p:cNvPr id="41" name="íṡḻïḓè">
              <a:extLst>
                <a:ext uri="{FF2B5EF4-FFF2-40B4-BE49-F238E27FC236}">
                  <a16:creationId xmlns:a16="http://schemas.microsoft.com/office/drawing/2014/main" id="{C3B8C144-4451-4D8E-BD0B-ED32B315C96B}"/>
                </a:ext>
              </a:extLst>
            </p:cNvPr>
            <p:cNvSpPr/>
            <p:nvPr/>
          </p:nvSpPr>
          <p:spPr>
            <a:xfrm rot="5400000">
              <a:off x="4574505" y="2798081"/>
              <a:ext cx="822720" cy="822465"/>
            </a:xfrm>
            <a:prstGeom prst="teardrop">
              <a:avLst>
                <a:gd name="adj" fmla="val 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îsļîḑe">
              <a:extLst>
                <a:ext uri="{FF2B5EF4-FFF2-40B4-BE49-F238E27FC236}">
                  <a16:creationId xmlns:a16="http://schemas.microsoft.com/office/drawing/2014/main" id="{7E7092D2-AD28-4913-96DF-647B2ADA77E4}"/>
                </a:ext>
              </a:extLst>
            </p:cNvPr>
            <p:cNvSpPr txBox="1"/>
            <p:nvPr/>
          </p:nvSpPr>
          <p:spPr>
            <a:xfrm>
              <a:off x="4908594" y="3080373"/>
              <a:ext cx="350319" cy="301718"/>
            </a:xfrm>
            <a:prstGeom prst="rect">
              <a:avLst/>
            </a:prstGeom>
            <a:grp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alpha val="99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43" name="ïṥḷîḋè">
            <a:extLst>
              <a:ext uri="{FF2B5EF4-FFF2-40B4-BE49-F238E27FC236}">
                <a16:creationId xmlns:a16="http://schemas.microsoft.com/office/drawing/2014/main" id="{0D46D497-162A-4F29-9FED-157D34390969}"/>
              </a:ext>
            </a:extLst>
          </p:cNvPr>
          <p:cNvSpPr/>
          <p:nvPr/>
        </p:nvSpPr>
        <p:spPr>
          <a:xfrm>
            <a:off x="5395513" y="2544324"/>
            <a:ext cx="1265552" cy="1265746"/>
          </a:xfrm>
          <a:prstGeom prst="ellipse">
            <a:avLst/>
          </a:prstGeom>
          <a:solidFill>
            <a:srgbClr val="FFFFFF">
              <a:alpha val="48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ísḷîḑe">
            <a:extLst>
              <a:ext uri="{FF2B5EF4-FFF2-40B4-BE49-F238E27FC236}">
                <a16:creationId xmlns:a16="http://schemas.microsoft.com/office/drawing/2014/main" id="{7BA40BEE-9207-4D5A-8613-663BD09BCBF7}"/>
              </a:ext>
            </a:extLst>
          </p:cNvPr>
          <p:cNvSpPr/>
          <p:nvPr/>
        </p:nvSpPr>
        <p:spPr>
          <a:xfrm>
            <a:off x="5563050" y="2711887"/>
            <a:ext cx="930478" cy="930622"/>
          </a:xfrm>
          <a:prstGeom prst="ellipse">
            <a:avLst/>
          </a:prstGeom>
          <a:solidFill>
            <a:srgbClr val="FFFFFF">
              <a:alpha val="48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ïśľîḍe">
            <a:extLst>
              <a:ext uri="{FF2B5EF4-FFF2-40B4-BE49-F238E27FC236}">
                <a16:creationId xmlns:a16="http://schemas.microsoft.com/office/drawing/2014/main" id="{F2CC34DF-9AF3-410B-A4BB-827B1D3D5155}"/>
              </a:ext>
            </a:extLst>
          </p:cNvPr>
          <p:cNvSpPr/>
          <p:nvPr/>
        </p:nvSpPr>
        <p:spPr>
          <a:xfrm>
            <a:off x="5737121" y="2885985"/>
            <a:ext cx="582334" cy="582423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íşļíďé">
            <a:extLst>
              <a:ext uri="{FF2B5EF4-FFF2-40B4-BE49-F238E27FC236}">
                <a16:creationId xmlns:a16="http://schemas.microsoft.com/office/drawing/2014/main" id="{2835CD37-AA30-457A-BF83-5198E9C9C670}"/>
              </a:ext>
            </a:extLst>
          </p:cNvPr>
          <p:cNvSpPr/>
          <p:nvPr/>
        </p:nvSpPr>
        <p:spPr bwMode="auto">
          <a:xfrm>
            <a:off x="5842056" y="3042491"/>
            <a:ext cx="377650" cy="25766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15214" tIns="57607" rIns="115214" bIns="5760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617654" y="1775441"/>
            <a:ext cx="9106555" cy="3148576"/>
            <a:chOff x="1081269" y="1658885"/>
            <a:chExt cx="7227026" cy="2499115"/>
          </a:xfrm>
        </p:grpSpPr>
        <p:sp>
          <p:nvSpPr>
            <p:cNvPr id="48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1560180" y="1968545"/>
              <a:ext cx="1853753" cy="68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1560179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iṥľîďè">
              <a:extLst>
                <a:ext uri="{FF2B5EF4-FFF2-40B4-BE49-F238E27FC236}">
                  <a16:creationId xmlns:a16="http://schemas.microsoft.com/office/drawing/2014/main" id="{5D05BD0F-85AD-4E85-85D3-10D27E8E5764}"/>
                </a:ext>
              </a:extLst>
            </p:cNvPr>
            <p:cNvSpPr/>
            <p:nvPr/>
          </p:nvSpPr>
          <p:spPr bwMode="auto">
            <a:xfrm>
              <a:off x="1081269" y="1764335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íŝḷïḓè">
              <a:extLst>
                <a:ext uri="{FF2B5EF4-FFF2-40B4-BE49-F238E27FC236}">
                  <a16:creationId xmlns:a16="http://schemas.microsoft.com/office/drawing/2014/main" id="{A0ADA00E-6160-4A14-BE05-50C703A50FD1}"/>
                </a:ext>
              </a:extLst>
            </p:cNvPr>
            <p:cNvSpPr/>
            <p:nvPr/>
          </p:nvSpPr>
          <p:spPr bwMode="auto">
            <a:xfrm>
              <a:off x="1560179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2" name="iSḷîḍé">
              <a:extLst>
                <a:ext uri="{FF2B5EF4-FFF2-40B4-BE49-F238E27FC236}">
                  <a16:creationId xmlns:a16="http://schemas.microsoft.com/office/drawing/2014/main" id="{FED7A38F-BD9A-48B0-902C-F7F5565EE441}"/>
                </a:ext>
              </a:extLst>
            </p:cNvPr>
            <p:cNvSpPr txBox="1"/>
            <p:nvPr/>
          </p:nvSpPr>
          <p:spPr bwMode="auto">
            <a:xfrm>
              <a:off x="1560179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íṡļïdè">
              <a:extLst>
                <a:ext uri="{FF2B5EF4-FFF2-40B4-BE49-F238E27FC236}">
                  <a16:creationId xmlns:a16="http://schemas.microsoft.com/office/drawing/2014/main" id="{CCF14438-0417-4462-B7B4-BC5020FAD974}"/>
                </a:ext>
              </a:extLst>
            </p:cNvPr>
            <p:cNvSpPr/>
            <p:nvPr/>
          </p:nvSpPr>
          <p:spPr bwMode="auto">
            <a:xfrm>
              <a:off x="1081269" y="3343616"/>
              <a:ext cx="345810" cy="34535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iṥļïḋe">
              <a:extLst>
                <a:ext uri="{FF2B5EF4-FFF2-40B4-BE49-F238E27FC236}">
                  <a16:creationId xmlns:a16="http://schemas.microsoft.com/office/drawing/2014/main" id="{CCCA3CD5-5F9E-43DA-89B8-CDC2551534A3}"/>
                </a:ext>
              </a:extLst>
            </p:cNvPr>
            <p:cNvSpPr/>
            <p:nvPr/>
          </p:nvSpPr>
          <p:spPr bwMode="auto">
            <a:xfrm>
              <a:off x="6449819" y="1968545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ïṡľíḑê">
              <a:extLst>
                <a:ext uri="{FF2B5EF4-FFF2-40B4-BE49-F238E27FC236}">
                  <a16:creationId xmlns:a16="http://schemas.microsoft.com/office/drawing/2014/main" id="{B7DF24CB-00BA-4C66-996D-9D7A940FF9EA}"/>
                </a:ext>
              </a:extLst>
            </p:cNvPr>
            <p:cNvSpPr txBox="1"/>
            <p:nvPr/>
          </p:nvSpPr>
          <p:spPr bwMode="auto">
            <a:xfrm>
              <a:off x="6449819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îṣḻiďè">
              <a:extLst>
                <a:ext uri="{FF2B5EF4-FFF2-40B4-BE49-F238E27FC236}">
                  <a16:creationId xmlns:a16="http://schemas.microsoft.com/office/drawing/2014/main" id="{C4F4A045-3CC9-45E4-B0AE-5ED2F9D3A32B}"/>
                </a:ext>
              </a:extLst>
            </p:cNvPr>
            <p:cNvSpPr/>
            <p:nvPr/>
          </p:nvSpPr>
          <p:spPr bwMode="auto">
            <a:xfrm>
              <a:off x="5970909" y="1776576"/>
              <a:ext cx="345810" cy="249548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ïṧlïḑè">
              <a:extLst>
                <a:ext uri="{FF2B5EF4-FFF2-40B4-BE49-F238E27FC236}">
                  <a16:creationId xmlns:a16="http://schemas.microsoft.com/office/drawing/2014/main" id="{FD00C235-BAB2-4569-A939-D76A22D6383F}"/>
                </a:ext>
              </a:extLst>
            </p:cNvPr>
            <p:cNvSpPr/>
            <p:nvPr/>
          </p:nvSpPr>
          <p:spPr bwMode="auto">
            <a:xfrm>
              <a:off x="6449819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iš1îḋè">
              <a:extLst>
                <a:ext uri="{FF2B5EF4-FFF2-40B4-BE49-F238E27FC236}">
                  <a16:creationId xmlns:a16="http://schemas.microsoft.com/office/drawing/2014/main" id="{B5FD6BDF-AAD4-486C-B9A6-2BA719F177D4}"/>
                </a:ext>
              </a:extLst>
            </p:cNvPr>
            <p:cNvSpPr txBox="1"/>
            <p:nvPr/>
          </p:nvSpPr>
          <p:spPr bwMode="auto">
            <a:xfrm>
              <a:off x="6449819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4E70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94E7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íSľiḍè">
              <a:extLst>
                <a:ext uri="{FF2B5EF4-FFF2-40B4-BE49-F238E27FC236}">
                  <a16:creationId xmlns:a16="http://schemas.microsoft.com/office/drawing/2014/main" id="{C88C509B-43F0-4522-A6CC-6D54F18C6ACE}"/>
                </a:ext>
              </a:extLst>
            </p:cNvPr>
            <p:cNvSpPr/>
            <p:nvPr/>
          </p:nvSpPr>
          <p:spPr bwMode="auto">
            <a:xfrm>
              <a:off x="5970909" y="3379279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FD72A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8325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ṣļíḋê">
            <a:extLst>
              <a:ext uri="{FF2B5EF4-FFF2-40B4-BE49-F238E27FC236}">
                <a16:creationId xmlns:a16="http://schemas.microsoft.com/office/drawing/2014/main" id="{D55B17BA-B737-4885-9C75-F8D3E61C41A7}"/>
              </a:ext>
            </a:extLst>
          </p:cNvPr>
          <p:cNvSpPr/>
          <p:nvPr/>
        </p:nvSpPr>
        <p:spPr bwMode="auto">
          <a:xfrm rot="21071856">
            <a:off x="2357047" y="2299821"/>
            <a:ext cx="7299431" cy="2355736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rgbClr val="FA868B">
              <a:alpha val="88000"/>
            </a:srgbClr>
          </a:solidFill>
          <a:ln w="9525">
            <a:noFill/>
            <a:round/>
            <a:headEnd/>
            <a:tailEnd/>
          </a:ln>
        </p:spPr>
        <p:txBody>
          <a:bodyPr lIns="115214" tIns="57607" rIns="115214" bIns="57607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7" name="ïṧ1ïḑé">
            <a:extLst>
              <a:ext uri="{FF2B5EF4-FFF2-40B4-BE49-F238E27FC236}">
                <a16:creationId xmlns:a16="http://schemas.microsoft.com/office/drawing/2014/main" id="{B682B831-1D0B-41F2-80E4-3B450BE2BCCB}"/>
              </a:ext>
            </a:extLst>
          </p:cNvPr>
          <p:cNvGrpSpPr/>
          <p:nvPr/>
        </p:nvGrpSpPr>
        <p:grpSpPr>
          <a:xfrm>
            <a:off x="3648147" y="4904648"/>
            <a:ext cx="2075250" cy="757278"/>
            <a:chOff x="1268227" y="1605745"/>
            <a:chExt cx="2195910" cy="801430"/>
          </a:xfrm>
        </p:grpSpPr>
        <p:sp>
          <p:nvSpPr>
            <p:cNvPr id="58" name="íş1iḍê">
              <a:extLst>
                <a:ext uri="{FF2B5EF4-FFF2-40B4-BE49-F238E27FC236}">
                  <a16:creationId xmlns:a16="http://schemas.microsoft.com/office/drawing/2014/main" id="{685E89C9-2575-45B9-B15E-B5CF0AC1D7F6}"/>
                </a:ext>
              </a:extLst>
            </p:cNvPr>
            <p:cNvSpPr/>
            <p:nvPr/>
          </p:nvSpPr>
          <p:spPr bwMode="auto">
            <a:xfrm>
              <a:off x="1268227" y="184977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9" name="i$ḻîḓè">
              <a:extLst>
                <a:ext uri="{FF2B5EF4-FFF2-40B4-BE49-F238E27FC236}">
                  <a16:creationId xmlns:a16="http://schemas.microsoft.com/office/drawing/2014/main" id="{647F55FF-5E8A-46D0-8B7C-F2036907991E}"/>
                </a:ext>
              </a:extLst>
            </p:cNvPr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îšļíḓé">
            <a:extLst>
              <a:ext uri="{FF2B5EF4-FFF2-40B4-BE49-F238E27FC236}">
                <a16:creationId xmlns:a16="http://schemas.microsoft.com/office/drawing/2014/main" id="{0618C4EB-3C16-4027-8E28-7EA87DD67192}"/>
              </a:ext>
            </a:extLst>
          </p:cNvPr>
          <p:cNvGrpSpPr/>
          <p:nvPr/>
        </p:nvGrpSpPr>
        <p:grpSpPr>
          <a:xfrm>
            <a:off x="5397954" y="3946025"/>
            <a:ext cx="2075250" cy="766850"/>
            <a:chOff x="1268227" y="1605745"/>
            <a:chExt cx="2195910" cy="811560"/>
          </a:xfrm>
        </p:grpSpPr>
        <p:sp>
          <p:nvSpPr>
            <p:cNvPr id="61" name="îṧliďê">
              <a:extLst>
                <a:ext uri="{FF2B5EF4-FFF2-40B4-BE49-F238E27FC236}">
                  <a16:creationId xmlns:a16="http://schemas.microsoft.com/office/drawing/2014/main" id="{A9F3A7F2-02E8-4D08-9B21-3AAAC52BBF9C}"/>
                </a:ext>
              </a:extLst>
            </p:cNvPr>
            <p:cNvSpPr/>
            <p:nvPr/>
          </p:nvSpPr>
          <p:spPr bwMode="auto">
            <a:xfrm>
              <a:off x="1268227" y="185990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2" name="iṣľiḍê">
              <a:extLst>
                <a:ext uri="{FF2B5EF4-FFF2-40B4-BE49-F238E27FC236}">
                  <a16:creationId xmlns:a16="http://schemas.microsoft.com/office/drawing/2014/main" id="{7F991BD8-34B4-4466-AFD8-DE8C9318B398}"/>
                </a:ext>
              </a:extLst>
            </p:cNvPr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išlíḑè">
            <a:extLst>
              <a:ext uri="{FF2B5EF4-FFF2-40B4-BE49-F238E27FC236}">
                <a16:creationId xmlns:a16="http://schemas.microsoft.com/office/drawing/2014/main" id="{0FBDBAEC-8419-4F3C-9FC1-185636CB4A51}"/>
              </a:ext>
            </a:extLst>
          </p:cNvPr>
          <p:cNvGrpSpPr/>
          <p:nvPr/>
        </p:nvGrpSpPr>
        <p:grpSpPr>
          <a:xfrm>
            <a:off x="7837867" y="3633398"/>
            <a:ext cx="2075250" cy="754569"/>
            <a:chOff x="1268227" y="1605745"/>
            <a:chExt cx="2195910" cy="798564"/>
          </a:xfrm>
        </p:grpSpPr>
        <p:sp>
          <p:nvSpPr>
            <p:cNvPr id="64" name="isḻíḑè">
              <a:extLst>
                <a:ext uri="{FF2B5EF4-FFF2-40B4-BE49-F238E27FC236}">
                  <a16:creationId xmlns:a16="http://schemas.microsoft.com/office/drawing/2014/main" id="{26159DD3-7591-4A66-A550-D825AA22F9EA}"/>
                </a:ext>
              </a:extLst>
            </p:cNvPr>
            <p:cNvSpPr/>
            <p:nvPr/>
          </p:nvSpPr>
          <p:spPr bwMode="auto">
            <a:xfrm>
              <a:off x="1268227" y="1846909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5" name="îṧḻíḓé">
              <a:extLst>
                <a:ext uri="{FF2B5EF4-FFF2-40B4-BE49-F238E27FC236}">
                  <a16:creationId xmlns:a16="http://schemas.microsoft.com/office/drawing/2014/main" id="{238F874A-F0C0-4DB1-9761-17753A6298A5}"/>
                </a:ext>
              </a:extLst>
            </p:cNvPr>
            <p:cNvSpPr txBox="1"/>
            <p:nvPr/>
          </p:nvSpPr>
          <p:spPr bwMode="auto">
            <a:xfrm>
              <a:off x="1268227" y="160574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iṡḷídè">
            <a:extLst>
              <a:ext uri="{FF2B5EF4-FFF2-40B4-BE49-F238E27FC236}">
                <a16:creationId xmlns:a16="http://schemas.microsoft.com/office/drawing/2014/main" id="{FC9A9F4D-F65E-4EB7-BD6F-EF3B46368309}"/>
              </a:ext>
            </a:extLst>
          </p:cNvPr>
          <p:cNvSpPr/>
          <p:nvPr/>
        </p:nvSpPr>
        <p:spPr>
          <a:xfrm>
            <a:off x="3274371" y="4136718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ïšḻide">
            <a:extLst>
              <a:ext uri="{FF2B5EF4-FFF2-40B4-BE49-F238E27FC236}">
                <a16:creationId xmlns:a16="http://schemas.microsoft.com/office/drawing/2014/main" id="{905AC31E-044B-4E25-8604-BD2818DEA4DC}"/>
              </a:ext>
            </a:extLst>
          </p:cNvPr>
          <p:cNvSpPr/>
          <p:nvPr/>
        </p:nvSpPr>
        <p:spPr>
          <a:xfrm>
            <a:off x="5037306" y="3107620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ïşḷîḋé">
            <a:extLst>
              <a:ext uri="{FF2B5EF4-FFF2-40B4-BE49-F238E27FC236}">
                <a16:creationId xmlns:a16="http://schemas.microsoft.com/office/drawing/2014/main" id="{F2C5A377-C601-4C05-B2C5-8211B297CF15}"/>
              </a:ext>
            </a:extLst>
          </p:cNvPr>
          <p:cNvSpPr/>
          <p:nvPr/>
        </p:nvSpPr>
        <p:spPr>
          <a:xfrm>
            <a:off x="7444083" y="2850411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îsļídè">
            <a:extLst>
              <a:ext uri="{FF2B5EF4-FFF2-40B4-BE49-F238E27FC236}">
                <a16:creationId xmlns:a16="http://schemas.microsoft.com/office/drawing/2014/main" id="{791E472F-95A0-4679-B76A-DD342A197EFE}"/>
              </a:ext>
            </a:extLst>
          </p:cNvPr>
          <p:cNvSpPr/>
          <p:nvPr/>
        </p:nvSpPr>
        <p:spPr>
          <a:xfrm>
            <a:off x="9422324" y="1214354"/>
            <a:ext cx="684123" cy="684013"/>
          </a:xfrm>
          <a:prstGeom prst="ellipse">
            <a:avLst/>
          </a:prstGeom>
          <a:solidFill>
            <a:srgbClr val="F94E7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15214" tIns="57607" rIns="115214" bIns="57607" anchor="ctr">
            <a:norm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ïṡḷïḓê">
            <a:extLst>
              <a:ext uri="{FF2B5EF4-FFF2-40B4-BE49-F238E27FC236}">
                <a16:creationId xmlns:a16="http://schemas.microsoft.com/office/drawing/2014/main" id="{337F192C-4BD4-424D-A223-19023FDFA8EB}"/>
              </a:ext>
            </a:extLst>
          </p:cNvPr>
          <p:cNvGrpSpPr/>
          <p:nvPr/>
        </p:nvGrpSpPr>
        <p:grpSpPr>
          <a:xfrm>
            <a:off x="9515715" y="2079646"/>
            <a:ext cx="2075250" cy="776418"/>
            <a:chOff x="1268227" y="1619185"/>
            <a:chExt cx="2195910" cy="821686"/>
          </a:xfrm>
        </p:grpSpPr>
        <p:sp>
          <p:nvSpPr>
            <p:cNvPr id="71" name="ïṧļîde">
              <a:extLst>
                <a:ext uri="{FF2B5EF4-FFF2-40B4-BE49-F238E27FC236}">
                  <a16:creationId xmlns:a16="http://schemas.microsoft.com/office/drawing/2014/main" id="{F9B10653-DF27-4E5C-BAD1-744A3C2C7D05}"/>
                </a:ext>
              </a:extLst>
            </p:cNvPr>
            <p:cNvSpPr/>
            <p:nvPr/>
          </p:nvSpPr>
          <p:spPr bwMode="auto">
            <a:xfrm>
              <a:off x="1268227" y="1883471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7500" lnSpcReduction="200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2" name="íś1îďé">
              <a:extLst>
                <a:ext uri="{FF2B5EF4-FFF2-40B4-BE49-F238E27FC236}">
                  <a16:creationId xmlns:a16="http://schemas.microsoft.com/office/drawing/2014/main" id="{E7D42BB9-1A91-42D3-B36E-B752EB45DB09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1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300" b="1" dirty="0">
                <a:solidFill>
                  <a:srgbClr val="F94E7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133" y="1478437"/>
            <a:ext cx="3925677" cy="289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1771" y="-14515"/>
            <a:ext cx="7020229" cy="6891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09430" y="3859916"/>
            <a:ext cx="1952911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FFF5D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59511" y="2007738"/>
            <a:ext cx="6914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活动中期准备</a:t>
            </a:r>
          </a:p>
        </p:txBody>
      </p:sp>
      <p:sp>
        <p:nvSpPr>
          <p:cNvPr id="11" name="矩形 10"/>
          <p:cNvSpPr/>
          <p:nvPr/>
        </p:nvSpPr>
        <p:spPr>
          <a:xfrm>
            <a:off x="3416300" y="322699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2776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/>
          <p:cNvSpPr/>
          <p:nvPr/>
        </p:nvSpPr>
        <p:spPr>
          <a:xfrm>
            <a:off x="1731937" y="173817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6843" y="1781175"/>
            <a:ext cx="3752850" cy="507682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221114" y="1775441"/>
            <a:ext cx="2341809" cy="1259222"/>
            <a:chOff x="2221114" y="1775441"/>
            <a:chExt cx="2341809" cy="1259222"/>
          </a:xfrm>
        </p:grpSpPr>
        <p:sp>
          <p:nvSpPr>
            <p:cNvPr id="22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2221115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3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2221114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平行四边形 30"/>
          <p:cNvSpPr/>
          <p:nvPr/>
        </p:nvSpPr>
        <p:spPr>
          <a:xfrm>
            <a:off x="1150289" y="365841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639466" y="3695681"/>
            <a:ext cx="2341809" cy="1259222"/>
            <a:chOff x="2221114" y="1775441"/>
            <a:chExt cx="2341809" cy="1259222"/>
          </a:xfrm>
        </p:grpSpPr>
        <p:sp>
          <p:nvSpPr>
            <p:cNvPr id="33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2221115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2221114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平行四边形 34"/>
          <p:cNvSpPr/>
          <p:nvPr/>
        </p:nvSpPr>
        <p:spPr>
          <a:xfrm flipH="1">
            <a:off x="8064897" y="173817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074469" y="1775441"/>
            <a:ext cx="2501829" cy="1259222"/>
            <a:chOff x="2562469" y="1775441"/>
            <a:chExt cx="2501829" cy="1259222"/>
          </a:xfrm>
        </p:grpSpPr>
        <p:sp>
          <p:nvSpPr>
            <p:cNvPr id="37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2562469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8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2722489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平行四边形 38"/>
          <p:cNvSpPr/>
          <p:nvPr/>
        </p:nvSpPr>
        <p:spPr>
          <a:xfrm flipH="1">
            <a:off x="8482479" y="3658418"/>
            <a:ext cx="2976816" cy="464659"/>
          </a:xfrm>
          <a:prstGeom prst="parallelogram">
            <a:avLst/>
          </a:prstGeom>
          <a:gradFill flip="none" rotWithShape="1">
            <a:gsLst>
              <a:gs pos="0">
                <a:srgbClr val="E50023">
                  <a:alpha val="45000"/>
                </a:srgbClr>
              </a:gs>
              <a:gs pos="100000">
                <a:srgbClr val="E50023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8708741" y="3695681"/>
            <a:ext cx="2341809" cy="1259222"/>
            <a:chOff x="2641762" y="1775441"/>
            <a:chExt cx="2341809" cy="1259222"/>
          </a:xfrm>
        </p:grpSpPr>
        <p:sp>
          <p:nvSpPr>
            <p:cNvPr id="41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2641762" y="2165574"/>
              <a:ext cx="2335858" cy="869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2641762" y="1775441"/>
              <a:ext cx="2341809" cy="39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3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05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66270" y="1576812"/>
            <a:ext cx="3899568" cy="3852706"/>
            <a:chOff x="3024507" y="1188065"/>
            <a:chExt cx="3094725" cy="3058003"/>
          </a:xfrm>
        </p:grpSpPr>
        <p:sp>
          <p:nvSpPr>
            <p:cNvPr id="32" name="Freeform: Shape 104"/>
            <p:cNvSpPr>
              <a:spLocks/>
            </p:cNvSpPr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rgbClr val="FA868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: Shape 107"/>
            <p:cNvSpPr>
              <a:spLocks/>
            </p:cNvSpPr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rgbClr val="F94E7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: Shape 110"/>
            <p:cNvSpPr>
              <a:spLocks/>
            </p:cNvSpPr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rgbClr val="FA868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: Shape 113"/>
            <p:cNvSpPr>
              <a:spLocks/>
            </p:cNvSpPr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: Shape 116"/>
            <p:cNvSpPr>
              <a:spLocks/>
            </p:cNvSpPr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rgbClr val="F94E7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7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43" name="Oval 119"/>
              <p:cNvSpPr>
                <a:spLocks/>
              </p:cNvSpPr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20"/>
              <p:cNvSpPr>
                <a:spLocks/>
              </p:cNvSpPr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9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40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41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42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r>
                <a:rPr kumimoji="0" lang="en-US" altLang="zh-CN" sz="15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5" name="Group 26"/>
          <p:cNvGrpSpPr/>
          <p:nvPr/>
        </p:nvGrpSpPr>
        <p:grpSpPr>
          <a:xfrm>
            <a:off x="6302107" y="1378780"/>
            <a:ext cx="3071307" cy="818420"/>
            <a:chOff x="8601584" y="1451933"/>
            <a:chExt cx="2478682" cy="866137"/>
          </a:xfrm>
        </p:grpSpPr>
        <p:sp>
          <p:nvSpPr>
            <p:cNvPr id="46" name="TextBox 45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TextBox 46"/>
            <p:cNvSpPr txBox="1">
              <a:spLocks/>
            </p:cNvSpPr>
            <p:nvPr/>
          </p:nvSpPr>
          <p:spPr bwMode="auto">
            <a:xfrm>
              <a:off x="8601584" y="1761892"/>
              <a:ext cx="2478682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29"/>
          <p:cNvGrpSpPr/>
          <p:nvPr/>
        </p:nvGrpSpPr>
        <p:grpSpPr>
          <a:xfrm>
            <a:off x="935054" y="2932024"/>
            <a:ext cx="3131216" cy="818420"/>
            <a:chOff x="1015397" y="1669738"/>
            <a:chExt cx="3313274" cy="866137"/>
          </a:xfrm>
        </p:grpSpPr>
        <p:sp>
          <p:nvSpPr>
            <p:cNvPr id="49" name="TextBox 30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0" name="TextBox 31"/>
            <p:cNvSpPr txBox="1">
              <a:spLocks/>
            </p:cNvSpPr>
            <p:nvPr/>
          </p:nvSpPr>
          <p:spPr bwMode="auto">
            <a:xfrm>
              <a:off x="1015397" y="1979697"/>
              <a:ext cx="3313274" cy="556178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 fontScale="92500"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32"/>
          <p:cNvGrpSpPr/>
          <p:nvPr/>
        </p:nvGrpSpPr>
        <p:grpSpPr>
          <a:xfrm>
            <a:off x="7965838" y="2469947"/>
            <a:ext cx="3131543" cy="818420"/>
            <a:chOff x="8601584" y="1451933"/>
            <a:chExt cx="2527295" cy="866137"/>
          </a:xfrm>
        </p:grpSpPr>
        <p:sp>
          <p:nvSpPr>
            <p:cNvPr id="52" name="TextBox 33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3" name="TextBox 34"/>
            <p:cNvSpPr txBox="1">
              <a:spLocks/>
            </p:cNvSpPr>
            <p:nvPr/>
          </p:nvSpPr>
          <p:spPr bwMode="auto">
            <a:xfrm>
              <a:off x="8601584" y="1761892"/>
              <a:ext cx="2527295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35"/>
          <p:cNvGrpSpPr/>
          <p:nvPr/>
        </p:nvGrpSpPr>
        <p:grpSpPr>
          <a:xfrm>
            <a:off x="1842403" y="4665776"/>
            <a:ext cx="3001477" cy="818420"/>
            <a:chOff x="1152680" y="1669738"/>
            <a:chExt cx="3175991" cy="866137"/>
          </a:xfrm>
        </p:grpSpPr>
        <p:sp>
          <p:nvSpPr>
            <p:cNvPr id="55" name="TextBox 3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6" name="TextBox 37"/>
            <p:cNvSpPr txBox="1">
              <a:spLocks/>
            </p:cNvSpPr>
            <p:nvPr/>
          </p:nvSpPr>
          <p:spPr bwMode="auto">
            <a:xfrm>
              <a:off x="1152680" y="1979697"/>
              <a:ext cx="3175991" cy="556178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38"/>
          <p:cNvGrpSpPr/>
          <p:nvPr/>
        </p:nvGrpSpPr>
        <p:grpSpPr>
          <a:xfrm>
            <a:off x="7610377" y="4610932"/>
            <a:ext cx="2753117" cy="818420"/>
            <a:chOff x="1415480" y="1669738"/>
            <a:chExt cx="2913191" cy="866137"/>
          </a:xfrm>
        </p:grpSpPr>
        <p:sp>
          <p:nvSpPr>
            <p:cNvPr id="58" name="TextBox 3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94E70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9" name="TextBox 4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38697" y="178576"/>
            <a:ext cx="6914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94E7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951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evxsr0p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vxsr0p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1292</Words>
  <Application>Microsoft Office PowerPoint</Application>
  <PresentationFormat>宽屏</PresentationFormat>
  <Paragraphs>174</Paragraphs>
  <Slides>21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R</vt:lpstr>
      <vt:lpstr>鸿雷板书简体</vt:lpstr>
      <vt:lpstr>字体圈欣意冠黑体</vt:lpstr>
      <vt:lpstr>Arial</vt:lpstr>
      <vt:lpstr>Calibri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母亲节</dc:title>
  <dc:subject>感恩母亲节</dc:subject>
  <dc:creator>51PPT模板网</dc:creator>
  <cp:keywords>母亲节</cp:keywords>
  <dc:description>www.51pptmoban.com</dc:description>
  <cp:lastModifiedBy>Win user</cp:lastModifiedBy>
  <cp:revision>96</cp:revision>
  <dcterms:created xsi:type="dcterms:W3CDTF">2018-02-06T08:48:46Z</dcterms:created>
  <dcterms:modified xsi:type="dcterms:W3CDTF">2022-10-22T08:24:19Z</dcterms:modified>
</cp:coreProperties>
</file>