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4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545" r:id="rId2"/>
    <p:sldId id="258" r:id="rId3"/>
    <p:sldId id="299" r:id="rId4"/>
    <p:sldId id="275" r:id="rId5"/>
    <p:sldId id="296" r:id="rId6"/>
    <p:sldId id="266" r:id="rId7"/>
    <p:sldId id="290" r:id="rId8"/>
    <p:sldId id="548" r:id="rId9"/>
    <p:sldId id="300" r:id="rId10"/>
    <p:sldId id="294" r:id="rId11"/>
    <p:sldId id="267" r:id="rId12"/>
    <p:sldId id="301" r:id="rId13"/>
    <p:sldId id="274" r:id="rId14"/>
    <p:sldId id="549" r:id="rId15"/>
    <p:sldId id="295" r:id="rId16"/>
    <p:sldId id="278" r:id="rId17"/>
    <p:sldId id="287" r:id="rId18"/>
    <p:sldId id="288" r:id="rId19"/>
    <p:sldId id="279" r:id="rId20"/>
    <p:sldId id="280" r:id="rId21"/>
    <p:sldId id="281" r:id="rId22"/>
    <p:sldId id="550" r:id="rId23"/>
    <p:sldId id="283" r:id="rId24"/>
    <p:sldId id="286" r:id="rId25"/>
    <p:sldId id="291" r:id="rId26"/>
    <p:sldId id="292" r:id="rId27"/>
    <p:sldId id="546" r:id="rId28"/>
    <p:sldId id="547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4D4D"/>
    <a:srgbClr val="F4B919"/>
    <a:srgbClr val="5BA3EB"/>
    <a:srgbClr val="06BB9A"/>
    <a:srgbClr val="90B4DA"/>
    <a:srgbClr val="F2F2F2"/>
    <a:srgbClr val="FF6B42"/>
    <a:srgbClr val="869FCB"/>
    <a:srgbClr val="EA7257"/>
    <a:srgbClr val="B285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3233" autoAdjust="0"/>
  </p:normalViewPr>
  <p:slideViewPr>
    <p:cSldViewPr snapToGrid="0" showGuides="1">
      <p:cViewPr>
        <p:scale>
          <a:sx n="66" d="100"/>
          <a:sy n="66" d="100"/>
        </p:scale>
        <p:origin x="636" y="5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16710"/>
    </p:cViewPr>
  </p:sorterViewPr>
  <p:notesViewPr>
    <p:cSldViewPr snapToGrid="0">
      <p:cViewPr varScale="1">
        <p:scale>
          <a:sx n="73" d="100"/>
          <a:sy n="73" d="100"/>
        </p:scale>
        <p:origin x="2045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BA3EB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409-4674-946F-11DC68D493C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409-4674-946F-11DC68D493C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1409-4674-946F-11DC68D493C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1409-4674-946F-11DC68D493C3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409-4674-946F-11DC68D493C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409-4674-946F-11DC68D493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44290240"/>
        <c:axId val="1844287520"/>
      </c:barChart>
      <c:catAx>
        <c:axId val="184429024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crossAx val="1844287520"/>
        <c:crosses val="autoZero"/>
        <c:auto val="1"/>
        <c:lblAlgn val="ctr"/>
        <c:lblOffset val="100"/>
        <c:noMultiLvlLbl val="0"/>
      </c:catAx>
      <c:valAx>
        <c:axId val="1844287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crossAx val="18442902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708441741710714"/>
          <c:y val="0"/>
          <c:w val="0.73049000331937008"/>
          <c:h val="1"/>
        </c:manualLayout>
      </c:layout>
      <c:pieChart>
        <c:varyColors val="1"/>
        <c:ser>
          <c:idx val="1"/>
          <c:order val="1"/>
          <c:tx>
            <c:strRef>
              <c:f>Sheet1!$C$1</c:f>
              <c:strCache>
                <c:ptCount val="1"/>
                <c:pt idx="0">
                  <c:v>辅助</c:v>
                </c:pt>
              </c:strCache>
            </c:strRef>
          </c:tx>
          <c:spPr>
            <a:ln>
              <a:noFill/>
            </a:ln>
          </c:spPr>
          <c:explosion val="9"/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3DF-47DE-AEDC-E82F60B04C1B}"/>
              </c:ext>
            </c:extLst>
          </c:dPt>
          <c:dPt>
            <c:idx val="1"/>
            <c:bubble3D val="0"/>
            <c:explosion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3DF-47DE-AEDC-E82F60B04C1B}"/>
              </c:ext>
            </c:extLst>
          </c:dPt>
          <c:dPt>
            <c:idx val="2"/>
            <c:bubble3D val="0"/>
            <c:explosion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3DF-47DE-AEDC-E82F60B04C1B}"/>
              </c:ext>
            </c:extLst>
          </c:dPt>
          <c:dPt>
            <c:idx val="3"/>
            <c:bubble3D val="0"/>
            <c:explosion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3DF-47DE-AEDC-E82F60B04C1B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82</c:v>
                </c:pt>
                <c:pt idx="1">
                  <c:v>5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3DF-47DE-AEDC-E82F60B04C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explosion val="18"/>
          <c:dPt>
            <c:idx val="0"/>
            <c:bubble3D val="0"/>
            <c:explosion val="0"/>
            <c:spPr>
              <a:solidFill>
                <a:srgbClr val="5BA3E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33DF-47DE-AEDC-E82F60B04C1B}"/>
              </c:ext>
            </c:extLst>
          </c:dPt>
          <c:dPt>
            <c:idx val="1"/>
            <c:bubble3D val="0"/>
            <c:explosion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33DF-47DE-AEDC-E82F60B04C1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33DF-47DE-AEDC-E82F60B04C1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33DF-47DE-AEDC-E82F60B04C1B}"/>
              </c:ext>
            </c:extLst>
          </c:dPt>
          <c:dLbls>
            <c:dLbl>
              <c:idx val="0"/>
              <c:layout>
                <c:manualLayout>
                  <c:x val="0.25889424226207092"/>
                  <c:y val="9.287290847733527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3DF-47DE-AEDC-E82F60B04C1B}"/>
                </c:ext>
              </c:extLst>
            </c:dLbl>
            <c:dLbl>
              <c:idx val="1"/>
              <c:layout>
                <c:manualLayout>
                  <c:x val="-0.17015983263340215"/>
                  <c:y val="-8.5046016426830653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3DF-47DE-AEDC-E82F60B04C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33DF-47DE-AEDC-E82F60B04C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858526715084178E-2"/>
          <c:y val="0.21415790654105821"/>
          <c:w val="0.97832193352331287"/>
          <c:h val="0.683856948121419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Project1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CB-4861-84F4-4D5803DB56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Project2</c:v>
                </c:pt>
              </c:strCache>
            </c:strRef>
          </c:tx>
          <c:spPr>
            <a:solidFill>
              <a:srgbClr val="F84D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CB-4861-84F4-4D5803DB56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Project3</c:v>
                </c:pt>
              </c:strCache>
            </c:strRef>
          </c:tx>
          <c:spPr>
            <a:solidFill>
              <a:srgbClr val="F4B91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CB-4861-84F4-4D5803DB564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Project4</c:v>
                </c:pt>
              </c:strCache>
            </c:strRef>
          </c:tx>
          <c:spPr>
            <a:solidFill>
              <a:srgbClr val="5BA3E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Sheet1!$E$2:$E$4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FCB-4861-84F4-4D5803DB564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30"/>
        <c:overlap val="-10"/>
        <c:axId val="1844282080"/>
        <c:axId val="1844271200"/>
      </c:barChart>
      <c:catAx>
        <c:axId val="184428208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  <a:headEnd type="triangle"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844271200"/>
        <c:crosses val="autoZero"/>
        <c:auto val="1"/>
        <c:lblAlgn val="ctr"/>
        <c:lblOffset val="100"/>
        <c:noMultiLvlLbl val="0"/>
      </c:catAx>
      <c:valAx>
        <c:axId val="1844271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44282080"/>
        <c:crosses val="autoZero"/>
        <c:crossBetween val="between"/>
        <c:majorUnit val="1"/>
        <c:minorUnit val="1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1.1471252309412859E-2"/>
          <c:y val="3.6848089832741586E-3"/>
          <c:w val="0.97852343782423423"/>
          <c:h val="0.1572737403973733"/>
        </c:manualLayout>
      </c:layout>
      <c:overlay val="0"/>
      <c:spPr>
        <a:solidFill>
          <a:schemeClr val="bg1">
            <a:lumMod val="85000"/>
            <a:alpha val="40000"/>
          </a:schemeClr>
        </a:solidFill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辅助列</c:v>
                </c:pt>
              </c:strCache>
            </c:strRef>
          </c:tx>
          <c:spPr>
            <a:solidFill>
              <a:schemeClr val="bg1">
                <a:lumMod val="95000"/>
                <a:alpha val="60000"/>
              </a:schemeClr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3.4</c:v>
                </c:pt>
                <c:pt idx="1">
                  <c:v>2.5</c:v>
                </c:pt>
                <c:pt idx="2">
                  <c:v>3.5</c:v>
                </c:pt>
                <c:pt idx="3">
                  <c:v>2.1</c:v>
                </c:pt>
                <c:pt idx="4">
                  <c:v>3</c:v>
                </c:pt>
                <c:pt idx="5">
                  <c:v>2.5</c:v>
                </c:pt>
                <c:pt idx="6">
                  <c:v>3.4</c:v>
                </c:pt>
                <c:pt idx="7">
                  <c:v>3</c:v>
                </c:pt>
                <c:pt idx="8">
                  <c:v>4.0999999999999996</c:v>
                </c:pt>
                <c:pt idx="9">
                  <c:v>3.5</c:v>
                </c:pt>
                <c:pt idx="10">
                  <c:v>3.7</c:v>
                </c:pt>
                <c:pt idx="11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B7-4E43-A5CB-5794CACA42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44276096"/>
        <c:axId val="1844295680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数值填入</c:v>
                </c:pt>
              </c:strCache>
            </c:strRef>
          </c:tx>
          <c:spPr>
            <a:ln w="15875" cap="rnd">
              <a:solidFill>
                <a:srgbClr val="5BA3EB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rgbClr val="5BA3EB"/>
              </a:solidFill>
              <a:ln w="19050">
                <a:solidFill>
                  <a:srgbClr val="5BA3EB"/>
                </a:solidFill>
              </a:ln>
              <a:effectLst/>
            </c:spPr>
          </c:marker>
          <c:dLbls>
            <c:dLbl>
              <c:idx val="8"/>
              <c:spPr>
                <a:solidFill>
                  <a:srgbClr val="FFFFFF"/>
                </a:solidFill>
                <a:ln w="6350">
                  <a:solidFill>
                    <a:prstClr val="black">
                      <a:lumMod val="75000"/>
                      <a:lumOff val="25000"/>
                    </a:prstClr>
                  </a:solidFill>
                </a:ln>
                <a:effectLst/>
              </c:spPr>
              <c:txPr>
                <a:bodyPr rot="0" vert="horz"/>
                <a:lstStyle/>
                <a:p>
                  <a:pPr>
                    <a:defRPr/>
                  </a:pPr>
                  <a:endParaRPr lang="zh-CN"/>
                </a:p>
              </c:txPr>
              <c:dLblPos val="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A6B7-4E43-A5CB-5794CACA42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3.4</c:v>
                </c:pt>
                <c:pt idx="1">
                  <c:v>2.5</c:v>
                </c:pt>
                <c:pt idx="2">
                  <c:v>3.5</c:v>
                </c:pt>
                <c:pt idx="3">
                  <c:v>2.1</c:v>
                </c:pt>
                <c:pt idx="4">
                  <c:v>3</c:v>
                </c:pt>
                <c:pt idx="5">
                  <c:v>2.5</c:v>
                </c:pt>
                <c:pt idx="6">
                  <c:v>3.4</c:v>
                </c:pt>
                <c:pt idx="7">
                  <c:v>3</c:v>
                </c:pt>
                <c:pt idx="8">
                  <c:v>4.0999999999999996</c:v>
                </c:pt>
                <c:pt idx="9">
                  <c:v>3.5</c:v>
                </c:pt>
                <c:pt idx="10">
                  <c:v>3.7</c:v>
                </c:pt>
                <c:pt idx="11">
                  <c:v>2.6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6B7-4E43-A5CB-5794CACA42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44276096"/>
        <c:axId val="1844295680"/>
      </c:lineChart>
      <c:catAx>
        <c:axId val="1844276096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rgbClr val="CDCDCD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844295680"/>
        <c:crosses val="autoZero"/>
        <c:auto val="1"/>
        <c:lblAlgn val="ctr"/>
        <c:lblOffset val="100"/>
        <c:noMultiLvlLbl val="0"/>
      </c:catAx>
      <c:valAx>
        <c:axId val="1844295680"/>
        <c:scaling>
          <c:orientation val="minMax"/>
          <c:max val="5"/>
        </c:scaling>
        <c:delete val="1"/>
        <c:axPos val="l"/>
        <c:numFmt formatCode="General" sourceLinked="1"/>
        <c:majorTickMark val="none"/>
        <c:minorTickMark val="none"/>
        <c:tickLblPos val="nextTo"/>
        <c:crossAx val="1844276096"/>
        <c:crosses val="autoZero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F9621-92CD-4A00-80A9-E4CB71A282D4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F1B09-949E-4605-8F0F-6C807C8C5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792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A3535-8D7E-43CA-A1AF-E56F0A487D5E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D4ACDC-04F6-4AC6-A2CF-1460E187F5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002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516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546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1036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2034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5366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49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600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7683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4857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6541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07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846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911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3600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1169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9373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9547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6961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6737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118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050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681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957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209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483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4977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4ACDC-04F6-4AC6-A2CF-1460E187F57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932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C37C-AE05-4953-8C07-27E31BAB33B3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7C9CB-63CE-4CB5-BDA4-712BEBA1EC8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梯形 4"/>
          <p:cNvSpPr/>
          <p:nvPr userDrawn="1"/>
        </p:nvSpPr>
        <p:spPr>
          <a:xfrm>
            <a:off x="-172649" y="88951"/>
            <a:ext cx="834138" cy="317054"/>
          </a:xfrm>
          <a:prstGeom prst="trapezoid">
            <a:avLst>
              <a:gd name="adj" fmla="val 15107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rgbClr val="5BA3EB">
                  <a:alpha val="37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 userDrawn="1"/>
        </p:nvSpPr>
        <p:spPr>
          <a:xfrm>
            <a:off x="-308472" y="247478"/>
            <a:ext cx="834138" cy="533400"/>
          </a:xfrm>
          <a:prstGeom prst="trapezoid">
            <a:avLst>
              <a:gd name="adj" fmla="val 15107"/>
            </a:avLst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 userDrawn="1"/>
        </p:nvSpPr>
        <p:spPr>
          <a:xfrm>
            <a:off x="495186" y="6591300"/>
            <a:ext cx="11239614" cy="266700"/>
          </a:xfrm>
          <a:prstGeom prst="trapezoid">
            <a:avLst>
              <a:gd name="adj" fmla="val 52250"/>
            </a:avLst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0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0C37C-AE05-4953-8C07-27E31BAB33B3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7C9CB-63CE-4CB5-BDA4-712BEBA1EC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044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" t="25840" r="28809" b="1415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0" y="4862298"/>
            <a:ext cx="12192000" cy="1995702"/>
          </a:xfrm>
          <a:prstGeom prst="rect">
            <a:avLst/>
          </a:prstGeom>
          <a:gradFill flip="none" rotWithShape="1">
            <a:gsLst>
              <a:gs pos="59000">
                <a:srgbClr val="90B4DA"/>
              </a:gs>
              <a:gs pos="0">
                <a:srgbClr val="5BA3E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209424" y="1721855"/>
            <a:ext cx="69238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>
                <a:solidFill>
                  <a:srgbClr val="5BA3EB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销售工作季度汇报</a:t>
            </a:r>
            <a:endParaRPr lang="zh-CN" altLang="en-US" sz="3600" dirty="0">
              <a:solidFill>
                <a:srgbClr val="5BA3EB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9359" y="2828312"/>
            <a:ext cx="600532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dirty="0">
                <a:solidFill>
                  <a:srgbClr val="5BA3EB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REPORTING PPT </a:t>
            </a:r>
            <a:r>
              <a:rPr lang="zh-CN" altLang="en-US" dirty="0">
                <a:solidFill>
                  <a:srgbClr val="5BA3EB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TEMPLATES</a:t>
            </a:r>
            <a:endParaRPr lang="zh-CN" altLang="en-US" sz="2000" dirty="0">
              <a:solidFill>
                <a:srgbClr val="5BA3EB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47701" y="3318767"/>
            <a:ext cx="6176987" cy="48915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5BA3EB">
                  <a:alpha val="0"/>
                </a:srgbClr>
              </a:gs>
              <a:gs pos="58000">
                <a:srgbClr val="5BA3E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815099" y="3403107"/>
            <a:ext cx="53324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工作计划 </a:t>
            </a:r>
            <a:r>
              <a:rPr lang="en-US" altLang="zh-CN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/ </a:t>
            </a:r>
            <a:r>
              <a:rPr lang="zh-CN" altLang="en-US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销售报告 </a:t>
            </a:r>
            <a:r>
              <a:rPr lang="en-US" altLang="zh-CN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/ </a:t>
            </a:r>
            <a:r>
              <a:rPr lang="zh-CN" altLang="en-US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季度总结 </a:t>
            </a:r>
            <a:r>
              <a:rPr lang="en-US" altLang="zh-CN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/ </a:t>
            </a:r>
            <a:r>
              <a:rPr lang="zh-CN" altLang="en-US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年终总结 </a:t>
            </a:r>
            <a:r>
              <a:rPr lang="en-US" altLang="zh-CN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/ </a:t>
            </a:r>
            <a:r>
              <a:rPr lang="zh-CN" altLang="en-US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项目提案</a:t>
            </a:r>
          </a:p>
        </p:txBody>
      </p:sp>
      <p:sp>
        <p:nvSpPr>
          <p:cNvPr id="13" name="平行四边形 12"/>
          <p:cNvSpPr/>
          <p:nvPr/>
        </p:nvSpPr>
        <p:spPr>
          <a:xfrm>
            <a:off x="1280876" y="3807923"/>
            <a:ext cx="3718560" cy="465400"/>
          </a:xfrm>
          <a:prstGeom prst="parallelogram">
            <a:avLst/>
          </a:prstGeom>
          <a:gradFill>
            <a:gsLst>
              <a:gs pos="0">
                <a:srgbClr val="5BA3EB">
                  <a:alpha val="0"/>
                </a:srgbClr>
              </a:gs>
              <a:gs pos="100000">
                <a:srgbClr val="5BA3EB">
                  <a:alpha val="37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80096" y="3889526"/>
            <a:ext cx="23357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模板网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815840" y="1534922"/>
            <a:ext cx="6568338" cy="4200691"/>
            <a:chOff x="4815840" y="1534922"/>
            <a:chExt cx="6568338" cy="4200691"/>
          </a:xfrm>
          <a:gradFill>
            <a:gsLst>
              <a:gs pos="62000">
                <a:srgbClr val="5BA3EB">
                  <a:alpha val="0"/>
                </a:srgbClr>
              </a:gs>
              <a:gs pos="3000">
                <a:srgbClr val="5BA3EB"/>
              </a:gs>
            </a:gsLst>
            <a:lin ang="8400000" scaled="0"/>
          </a:gradFill>
        </p:grpSpPr>
        <p:sp>
          <p:nvSpPr>
            <p:cNvPr id="24" name="任意多边形 23"/>
            <p:cNvSpPr/>
            <p:nvPr/>
          </p:nvSpPr>
          <p:spPr>
            <a:xfrm>
              <a:off x="4815840" y="2230413"/>
              <a:ext cx="6449249" cy="3505200"/>
            </a:xfrm>
            <a:custGeom>
              <a:avLst/>
              <a:gdLst>
                <a:gd name="connsiteX0" fmla="*/ 0 w 6449249"/>
                <a:gd name="connsiteY0" fmla="*/ 3505200 h 3505200"/>
                <a:gd name="connsiteX1" fmla="*/ 1493520 w 6449249"/>
                <a:gd name="connsiteY1" fmla="*/ 2667000 h 3505200"/>
                <a:gd name="connsiteX2" fmla="*/ 2529840 w 6449249"/>
                <a:gd name="connsiteY2" fmla="*/ 2286000 h 3505200"/>
                <a:gd name="connsiteX3" fmla="*/ 3672840 w 6449249"/>
                <a:gd name="connsiteY3" fmla="*/ 1600200 h 3505200"/>
                <a:gd name="connsiteX4" fmla="*/ 5242560 w 6449249"/>
                <a:gd name="connsiteY4" fmla="*/ 1341120 h 3505200"/>
                <a:gd name="connsiteX5" fmla="*/ 6416040 w 6449249"/>
                <a:gd name="connsiteY5" fmla="*/ 457200 h 3505200"/>
                <a:gd name="connsiteX6" fmla="*/ 3916680 w 6449249"/>
                <a:gd name="connsiteY6" fmla="*/ 0 h 3505200"/>
                <a:gd name="connsiteX7" fmla="*/ 3916680 w 6449249"/>
                <a:gd name="connsiteY7" fmla="*/ 0 h 350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49249" h="3505200">
                  <a:moveTo>
                    <a:pt x="0" y="3505200"/>
                  </a:moveTo>
                  <a:cubicBezTo>
                    <a:pt x="535940" y="3187700"/>
                    <a:pt x="1071880" y="2870200"/>
                    <a:pt x="1493520" y="2667000"/>
                  </a:cubicBezTo>
                  <a:cubicBezTo>
                    <a:pt x="1915160" y="2463800"/>
                    <a:pt x="2166620" y="2463800"/>
                    <a:pt x="2529840" y="2286000"/>
                  </a:cubicBezTo>
                  <a:cubicBezTo>
                    <a:pt x="2893060" y="2108200"/>
                    <a:pt x="3220720" y="1757680"/>
                    <a:pt x="3672840" y="1600200"/>
                  </a:cubicBezTo>
                  <a:cubicBezTo>
                    <a:pt x="4124960" y="1442720"/>
                    <a:pt x="4785360" y="1531620"/>
                    <a:pt x="5242560" y="1341120"/>
                  </a:cubicBezTo>
                  <a:cubicBezTo>
                    <a:pt x="5699760" y="1150620"/>
                    <a:pt x="6637020" y="680720"/>
                    <a:pt x="6416040" y="457200"/>
                  </a:cubicBezTo>
                  <a:cubicBezTo>
                    <a:pt x="6195060" y="233680"/>
                    <a:pt x="3916680" y="0"/>
                    <a:pt x="3916680" y="0"/>
                  </a:cubicBezTo>
                  <a:lnTo>
                    <a:pt x="3916680" y="0"/>
                  </a:lnTo>
                </a:path>
              </a:pathLst>
            </a:custGeom>
            <a:grpFill/>
            <a:ln w="25400">
              <a:gradFill>
                <a:gsLst>
                  <a:gs pos="74000">
                    <a:srgbClr val="5BA3EB"/>
                  </a:gs>
                  <a:gs pos="0">
                    <a:srgbClr val="5BA3EB"/>
                  </a:gs>
                  <a:gs pos="94000">
                    <a:srgbClr val="5BA3E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282690" y="4809783"/>
              <a:ext cx="175260" cy="175260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248525" y="4480003"/>
              <a:ext cx="102870" cy="102870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316253" y="3795346"/>
              <a:ext cx="192454" cy="192454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9953258" y="3458771"/>
              <a:ext cx="195044" cy="195044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1134010" y="2672016"/>
              <a:ext cx="250168" cy="250168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580120" y="2080814"/>
              <a:ext cx="335280" cy="335280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iconfont-11672-542839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8675327" y="1534922"/>
              <a:ext cx="609685" cy="609685"/>
            </a:xfrm>
            <a:custGeom>
              <a:avLst/>
              <a:gdLst>
                <a:gd name="T0" fmla="*/ 12800 w 12800"/>
                <a:gd name="T1" fmla="*/ 8800 h 12800"/>
                <a:gd name="T2" fmla="*/ 6400 w 12800"/>
                <a:gd name="T3" fmla="*/ 8800 h 12800"/>
                <a:gd name="T4" fmla="*/ 6400 w 12800"/>
                <a:gd name="T5" fmla="*/ 7200 h 12800"/>
                <a:gd name="T6" fmla="*/ 2400 w 12800"/>
                <a:gd name="T7" fmla="*/ 7200 h 12800"/>
                <a:gd name="T8" fmla="*/ 2400 w 12800"/>
                <a:gd name="T9" fmla="*/ 800 h 12800"/>
                <a:gd name="T10" fmla="*/ 8000 w 12800"/>
                <a:gd name="T11" fmla="*/ 800 h 12800"/>
                <a:gd name="T12" fmla="*/ 8000 w 12800"/>
                <a:gd name="T13" fmla="*/ 2400 h 12800"/>
                <a:gd name="T14" fmla="*/ 12800 w 12800"/>
                <a:gd name="T15" fmla="*/ 2400 h 12800"/>
                <a:gd name="T16" fmla="*/ 11200 w 12800"/>
                <a:gd name="T17" fmla="*/ 5600 h 12800"/>
                <a:gd name="T18" fmla="*/ 12800 w 12800"/>
                <a:gd name="T19" fmla="*/ 8800 h 12800"/>
                <a:gd name="T20" fmla="*/ 800 w 12800"/>
                <a:gd name="T21" fmla="*/ 12800 h 12800"/>
                <a:gd name="T22" fmla="*/ 0 w 12800"/>
                <a:gd name="T23" fmla="*/ 12000 h 12800"/>
                <a:gd name="T24" fmla="*/ 0 w 12800"/>
                <a:gd name="T25" fmla="*/ 800 h 12800"/>
                <a:gd name="T26" fmla="*/ 800 w 12800"/>
                <a:gd name="T27" fmla="*/ 0 h 12800"/>
                <a:gd name="T28" fmla="*/ 1600 w 12800"/>
                <a:gd name="T29" fmla="*/ 800 h 12800"/>
                <a:gd name="T30" fmla="*/ 1600 w 12800"/>
                <a:gd name="T31" fmla="*/ 12000 h 12800"/>
                <a:gd name="T32" fmla="*/ 800 w 12800"/>
                <a:gd name="T33" fmla="*/ 1280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12800" y="8800"/>
                  </a:moveTo>
                  <a:lnTo>
                    <a:pt x="6400" y="8800"/>
                  </a:lnTo>
                  <a:lnTo>
                    <a:pt x="6400" y="7200"/>
                  </a:lnTo>
                  <a:lnTo>
                    <a:pt x="2400" y="7200"/>
                  </a:lnTo>
                  <a:lnTo>
                    <a:pt x="2400" y="800"/>
                  </a:lnTo>
                  <a:lnTo>
                    <a:pt x="8000" y="800"/>
                  </a:lnTo>
                  <a:lnTo>
                    <a:pt x="8000" y="2400"/>
                  </a:lnTo>
                  <a:lnTo>
                    <a:pt x="12800" y="2400"/>
                  </a:lnTo>
                  <a:lnTo>
                    <a:pt x="11200" y="5600"/>
                  </a:lnTo>
                  <a:lnTo>
                    <a:pt x="12800" y="8800"/>
                  </a:lnTo>
                  <a:close/>
                  <a:moveTo>
                    <a:pt x="800" y="12800"/>
                  </a:moveTo>
                  <a:cubicBezTo>
                    <a:pt x="358" y="12800"/>
                    <a:pt x="0" y="12442"/>
                    <a:pt x="0" y="12000"/>
                  </a:cubicBezTo>
                  <a:lnTo>
                    <a:pt x="0" y="800"/>
                  </a:lnTo>
                  <a:cubicBezTo>
                    <a:pt x="0" y="358"/>
                    <a:pt x="358" y="0"/>
                    <a:pt x="800" y="0"/>
                  </a:cubicBezTo>
                  <a:cubicBezTo>
                    <a:pt x="1242" y="0"/>
                    <a:pt x="1600" y="358"/>
                    <a:pt x="1600" y="800"/>
                  </a:cubicBezTo>
                  <a:lnTo>
                    <a:pt x="1600" y="12000"/>
                  </a:lnTo>
                  <a:cubicBezTo>
                    <a:pt x="1600" y="12442"/>
                    <a:pt x="1242" y="12800"/>
                    <a:pt x="800" y="128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209424" y="553926"/>
            <a:ext cx="50844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ln>
                  <a:gradFill>
                    <a:gsLst>
                      <a:gs pos="73000">
                        <a:srgbClr val="5BA3EB">
                          <a:alpha val="0"/>
                        </a:srgbClr>
                      </a:gs>
                      <a:gs pos="0">
                        <a:srgbClr val="5BA3EB"/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2021</a:t>
            </a:r>
            <a:endParaRPr lang="zh-CN" altLang="en-US" sz="11500" dirty="0">
              <a:ln>
                <a:gradFill>
                  <a:gsLst>
                    <a:gs pos="73000">
                      <a:srgbClr val="5BA3EB">
                        <a:alpha val="0"/>
                      </a:srgbClr>
                    </a:gs>
                    <a:gs pos="0">
                      <a:srgbClr val="5BA3EB"/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0" name="PA-任意多边形 20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 rot="320176">
            <a:off x="8638057" y="2828312"/>
            <a:ext cx="918719" cy="939481"/>
          </a:xfrm>
          <a:custGeom>
            <a:avLst/>
            <a:gdLst>
              <a:gd name="T0" fmla="*/ 1358 w 1416"/>
              <a:gd name="T1" fmla="*/ 2 h 1448"/>
              <a:gd name="T2" fmla="*/ 1330 w 1416"/>
              <a:gd name="T3" fmla="*/ 72 h 1448"/>
              <a:gd name="T4" fmla="*/ 1264 w 1416"/>
              <a:gd name="T5" fmla="*/ 162 h 1448"/>
              <a:gd name="T6" fmla="*/ 1198 w 1416"/>
              <a:gd name="T7" fmla="*/ 232 h 1448"/>
              <a:gd name="T8" fmla="*/ 1170 w 1416"/>
              <a:gd name="T9" fmla="*/ 206 h 1448"/>
              <a:gd name="T10" fmla="*/ 1194 w 1416"/>
              <a:gd name="T11" fmla="*/ 130 h 1448"/>
              <a:gd name="T12" fmla="*/ 1212 w 1416"/>
              <a:gd name="T13" fmla="*/ 124 h 1448"/>
              <a:gd name="T14" fmla="*/ 1178 w 1416"/>
              <a:gd name="T15" fmla="*/ 36 h 1448"/>
              <a:gd name="T16" fmla="*/ 1076 w 1416"/>
              <a:gd name="T17" fmla="*/ 18 h 1448"/>
              <a:gd name="T18" fmla="*/ 988 w 1416"/>
              <a:gd name="T19" fmla="*/ 84 h 1448"/>
              <a:gd name="T20" fmla="*/ 930 w 1416"/>
              <a:gd name="T21" fmla="*/ 148 h 1448"/>
              <a:gd name="T22" fmla="*/ 866 w 1416"/>
              <a:gd name="T23" fmla="*/ 106 h 1448"/>
              <a:gd name="T24" fmla="*/ 782 w 1416"/>
              <a:gd name="T25" fmla="*/ 114 h 1448"/>
              <a:gd name="T26" fmla="*/ 698 w 1416"/>
              <a:gd name="T27" fmla="*/ 122 h 1448"/>
              <a:gd name="T28" fmla="*/ 624 w 1416"/>
              <a:gd name="T29" fmla="*/ 130 h 1448"/>
              <a:gd name="T30" fmla="*/ 396 w 1416"/>
              <a:gd name="T31" fmla="*/ 224 h 1448"/>
              <a:gd name="T32" fmla="*/ 332 w 1416"/>
              <a:gd name="T33" fmla="*/ 304 h 1448"/>
              <a:gd name="T34" fmla="*/ 192 w 1416"/>
              <a:gd name="T35" fmla="*/ 274 h 1448"/>
              <a:gd name="T36" fmla="*/ 2 w 1416"/>
              <a:gd name="T37" fmla="*/ 488 h 1448"/>
              <a:gd name="T38" fmla="*/ 318 w 1416"/>
              <a:gd name="T39" fmla="*/ 714 h 1448"/>
              <a:gd name="T40" fmla="*/ 444 w 1416"/>
              <a:gd name="T41" fmla="*/ 456 h 1448"/>
              <a:gd name="T42" fmla="*/ 410 w 1416"/>
              <a:gd name="T43" fmla="*/ 348 h 1448"/>
              <a:gd name="T44" fmla="*/ 504 w 1416"/>
              <a:gd name="T45" fmla="*/ 268 h 1448"/>
              <a:gd name="T46" fmla="*/ 662 w 1416"/>
              <a:gd name="T47" fmla="*/ 234 h 1448"/>
              <a:gd name="T48" fmla="*/ 680 w 1416"/>
              <a:gd name="T49" fmla="*/ 276 h 1448"/>
              <a:gd name="T50" fmla="*/ 592 w 1416"/>
              <a:gd name="T51" fmla="*/ 358 h 1448"/>
              <a:gd name="T52" fmla="*/ 612 w 1416"/>
              <a:gd name="T53" fmla="*/ 426 h 1448"/>
              <a:gd name="T54" fmla="*/ 656 w 1416"/>
              <a:gd name="T55" fmla="*/ 518 h 1448"/>
              <a:gd name="T56" fmla="*/ 664 w 1416"/>
              <a:gd name="T57" fmla="*/ 634 h 1448"/>
              <a:gd name="T58" fmla="*/ 656 w 1416"/>
              <a:gd name="T59" fmla="*/ 716 h 1448"/>
              <a:gd name="T60" fmla="*/ 636 w 1416"/>
              <a:gd name="T61" fmla="*/ 874 h 1448"/>
              <a:gd name="T62" fmla="*/ 336 w 1416"/>
              <a:gd name="T63" fmla="*/ 1190 h 1448"/>
              <a:gd name="T64" fmla="*/ 266 w 1416"/>
              <a:gd name="T65" fmla="*/ 1178 h 1448"/>
              <a:gd name="T66" fmla="*/ 248 w 1416"/>
              <a:gd name="T67" fmla="*/ 1258 h 1448"/>
              <a:gd name="T68" fmla="*/ 206 w 1416"/>
              <a:gd name="T69" fmla="*/ 1394 h 1448"/>
              <a:gd name="T70" fmla="*/ 240 w 1416"/>
              <a:gd name="T71" fmla="*/ 1438 h 1448"/>
              <a:gd name="T72" fmla="*/ 328 w 1416"/>
              <a:gd name="T73" fmla="*/ 1322 h 1448"/>
              <a:gd name="T74" fmla="*/ 410 w 1416"/>
              <a:gd name="T75" fmla="*/ 1284 h 1448"/>
              <a:gd name="T76" fmla="*/ 704 w 1416"/>
              <a:gd name="T77" fmla="*/ 1030 h 1448"/>
              <a:gd name="T78" fmla="*/ 878 w 1416"/>
              <a:gd name="T79" fmla="*/ 868 h 1448"/>
              <a:gd name="T80" fmla="*/ 1030 w 1416"/>
              <a:gd name="T81" fmla="*/ 922 h 1448"/>
              <a:gd name="T82" fmla="*/ 1058 w 1416"/>
              <a:gd name="T83" fmla="*/ 1152 h 1448"/>
              <a:gd name="T84" fmla="*/ 1066 w 1416"/>
              <a:gd name="T85" fmla="*/ 1250 h 1448"/>
              <a:gd name="T86" fmla="*/ 1138 w 1416"/>
              <a:gd name="T87" fmla="*/ 1290 h 1448"/>
              <a:gd name="T88" fmla="*/ 1306 w 1416"/>
              <a:gd name="T89" fmla="*/ 1248 h 1448"/>
              <a:gd name="T90" fmla="*/ 1244 w 1416"/>
              <a:gd name="T91" fmla="*/ 1212 h 1448"/>
              <a:gd name="T92" fmla="*/ 1178 w 1416"/>
              <a:gd name="T93" fmla="*/ 1104 h 1448"/>
              <a:gd name="T94" fmla="*/ 1182 w 1416"/>
              <a:gd name="T95" fmla="*/ 996 h 1448"/>
              <a:gd name="T96" fmla="*/ 1172 w 1416"/>
              <a:gd name="T97" fmla="*/ 820 h 1448"/>
              <a:gd name="T98" fmla="*/ 980 w 1416"/>
              <a:gd name="T99" fmla="*/ 700 h 1448"/>
              <a:gd name="T100" fmla="*/ 904 w 1416"/>
              <a:gd name="T101" fmla="*/ 646 h 1448"/>
              <a:gd name="T102" fmla="*/ 1002 w 1416"/>
              <a:gd name="T103" fmla="*/ 592 h 1448"/>
              <a:gd name="T104" fmla="*/ 1010 w 1416"/>
              <a:gd name="T105" fmla="*/ 590 h 1448"/>
              <a:gd name="T106" fmla="*/ 1208 w 1416"/>
              <a:gd name="T107" fmla="*/ 594 h 1448"/>
              <a:gd name="T108" fmla="*/ 1322 w 1416"/>
              <a:gd name="T109" fmla="*/ 514 h 1448"/>
              <a:gd name="T110" fmla="*/ 1234 w 1416"/>
              <a:gd name="T111" fmla="*/ 388 h 1448"/>
              <a:gd name="T112" fmla="*/ 1290 w 1416"/>
              <a:gd name="T113" fmla="*/ 280 h 1448"/>
              <a:gd name="T114" fmla="*/ 1404 w 1416"/>
              <a:gd name="T115" fmla="*/ 116 h 1448"/>
              <a:gd name="T116" fmla="*/ 1414 w 1416"/>
              <a:gd name="T117" fmla="*/ 14 h 1448"/>
              <a:gd name="T118" fmla="*/ 344 w 1416"/>
              <a:gd name="T119" fmla="*/ 344 h 1448"/>
              <a:gd name="T120" fmla="*/ 370 w 1416"/>
              <a:gd name="T121" fmla="*/ 382 h 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16" h="1448">
                <a:moveTo>
                  <a:pt x="1406" y="12"/>
                </a:moveTo>
                <a:lnTo>
                  <a:pt x="1406" y="12"/>
                </a:lnTo>
                <a:lnTo>
                  <a:pt x="1400" y="8"/>
                </a:lnTo>
                <a:lnTo>
                  <a:pt x="1396" y="8"/>
                </a:lnTo>
                <a:lnTo>
                  <a:pt x="1392" y="8"/>
                </a:lnTo>
                <a:lnTo>
                  <a:pt x="1392" y="8"/>
                </a:lnTo>
                <a:lnTo>
                  <a:pt x="1390" y="6"/>
                </a:lnTo>
                <a:lnTo>
                  <a:pt x="1388" y="4"/>
                </a:lnTo>
                <a:lnTo>
                  <a:pt x="1382" y="2"/>
                </a:lnTo>
                <a:lnTo>
                  <a:pt x="1378" y="2"/>
                </a:lnTo>
                <a:lnTo>
                  <a:pt x="1372" y="4"/>
                </a:lnTo>
                <a:lnTo>
                  <a:pt x="1372" y="4"/>
                </a:lnTo>
                <a:lnTo>
                  <a:pt x="1366" y="2"/>
                </a:lnTo>
                <a:lnTo>
                  <a:pt x="1358" y="2"/>
                </a:lnTo>
                <a:lnTo>
                  <a:pt x="1348" y="6"/>
                </a:lnTo>
                <a:lnTo>
                  <a:pt x="1348" y="6"/>
                </a:lnTo>
                <a:lnTo>
                  <a:pt x="1338" y="8"/>
                </a:lnTo>
                <a:lnTo>
                  <a:pt x="1336" y="12"/>
                </a:lnTo>
                <a:lnTo>
                  <a:pt x="1334" y="16"/>
                </a:lnTo>
                <a:lnTo>
                  <a:pt x="1334" y="16"/>
                </a:lnTo>
                <a:lnTo>
                  <a:pt x="1332" y="40"/>
                </a:lnTo>
                <a:lnTo>
                  <a:pt x="1332" y="40"/>
                </a:lnTo>
                <a:lnTo>
                  <a:pt x="1328" y="42"/>
                </a:lnTo>
                <a:lnTo>
                  <a:pt x="1326" y="44"/>
                </a:lnTo>
                <a:lnTo>
                  <a:pt x="1326" y="48"/>
                </a:lnTo>
                <a:lnTo>
                  <a:pt x="1326" y="48"/>
                </a:lnTo>
                <a:lnTo>
                  <a:pt x="1330" y="72"/>
                </a:lnTo>
                <a:lnTo>
                  <a:pt x="1330" y="72"/>
                </a:lnTo>
                <a:lnTo>
                  <a:pt x="1314" y="86"/>
                </a:lnTo>
                <a:lnTo>
                  <a:pt x="1304" y="98"/>
                </a:lnTo>
                <a:lnTo>
                  <a:pt x="1296" y="106"/>
                </a:lnTo>
                <a:lnTo>
                  <a:pt x="1296" y="106"/>
                </a:lnTo>
                <a:lnTo>
                  <a:pt x="1292" y="116"/>
                </a:lnTo>
                <a:lnTo>
                  <a:pt x="1284" y="126"/>
                </a:lnTo>
                <a:lnTo>
                  <a:pt x="1274" y="140"/>
                </a:lnTo>
                <a:lnTo>
                  <a:pt x="1274" y="140"/>
                </a:lnTo>
                <a:lnTo>
                  <a:pt x="1268" y="144"/>
                </a:lnTo>
                <a:lnTo>
                  <a:pt x="1266" y="148"/>
                </a:lnTo>
                <a:lnTo>
                  <a:pt x="1266" y="152"/>
                </a:lnTo>
                <a:lnTo>
                  <a:pt x="1266" y="152"/>
                </a:lnTo>
                <a:lnTo>
                  <a:pt x="1266" y="156"/>
                </a:lnTo>
                <a:lnTo>
                  <a:pt x="1264" y="162"/>
                </a:lnTo>
                <a:lnTo>
                  <a:pt x="1256" y="170"/>
                </a:lnTo>
                <a:lnTo>
                  <a:pt x="1256" y="170"/>
                </a:lnTo>
                <a:lnTo>
                  <a:pt x="1246" y="182"/>
                </a:lnTo>
                <a:lnTo>
                  <a:pt x="1234" y="192"/>
                </a:lnTo>
                <a:lnTo>
                  <a:pt x="1234" y="192"/>
                </a:lnTo>
                <a:lnTo>
                  <a:pt x="1224" y="206"/>
                </a:lnTo>
                <a:lnTo>
                  <a:pt x="1214" y="222"/>
                </a:lnTo>
                <a:lnTo>
                  <a:pt x="1214" y="222"/>
                </a:lnTo>
                <a:lnTo>
                  <a:pt x="1210" y="226"/>
                </a:lnTo>
                <a:lnTo>
                  <a:pt x="1208" y="226"/>
                </a:lnTo>
                <a:lnTo>
                  <a:pt x="1204" y="226"/>
                </a:lnTo>
                <a:lnTo>
                  <a:pt x="1202" y="228"/>
                </a:lnTo>
                <a:lnTo>
                  <a:pt x="1202" y="228"/>
                </a:lnTo>
                <a:lnTo>
                  <a:pt x="1198" y="232"/>
                </a:lnTo>
                <a:lnTo>
                  <a:pt x="1190" y="236"/>
                </a:lnTo>
                <a:lnTo>
                  <a:pt x="1190" y="236"/>
                </a:lnTo>
                <a:lnTo>
                  <a:pt x="1174" y="240"/>
                </a:lnTo>
                <a:lnTo>
                  <a:pt x="1164" y="242"/>
                </a:lnTo>
                <a:lnTo>
                  <a:pt x="1164" y="242"/>
                </a:lnTo>
                <a:lnTo>
                  <a:pt x="1154" y="230"/>
                </a:lnTo>
                <a:lnTo>
                  <a:pt x="1154" y="230"/>
                </a:lnTo>
                <a:lnTo>
                  <a:pt x="1152" y="226"/>
                </a:lnTo>
                <a:lnTo>
                  <a:pt x="1156" y="216"/>
                </a:lnTo>
                <a:lnTo>
                  <a:pt x="1156" y="216"/>
                </a:lnTo>
                <a:lnTo>
                  <a:pt x="1164" y="214"/>
                </a:lnTo>
                <a:lnTo>
                  <a:pt x="1170" y="212"/>
                </a:lnTo>
                <a:lnTo>
                  <a:pt x="1170" y="210"/>
                </a:lnTo>
                <a:lnTo>
                  <a:pt x="1170" y="206"/>
                </a:lnTo>
                <a:lnTo>
                  <a:pt x="1170" y="206"/>
                </a:lnTo>
                <a:lnTo>
                  <a:pt x="1168" y="180"/>
                </a:lnTo>
                <a:lnTo>
                  <a:pt x="1168" y="180"/>
                </a:lnTo>
                <a:lnTo>
                  <a:pt x="1168" y="172"/>
                </a:lnTo>
                <a:lnTo>
                  <a:pt x="1170" y="164"/>
                </a:lnTo>
                <a:lnTo>
                  <a:pt x="1176" y="158"/>
                </a:lnTo>
                <a:lnTo>
                  <a:pt x="1176" y="158"/>
                </a:lnTo>
                <a:lnTo>
                  <a:pt x="1184" y="150"/>
                </a:lnTo>
                <a:lnTo>
                  <a:pt x="1186" y="144"/>
                </a:lnTo>
                <a:lnTo>
                  <a:pt x="1186" y="144"/>
                </a:lnTo>
                <a:lnTo>
                  <a:pt x="1186" y="128"/>
                </a:lnTo>
                <a:lnTo>
                  <a:pt x="1190" y="138"/>
                </a:lnTo>
                <a:lnTo>
                  <a:pt x="1190" y="138"/>
                </a:lnTo>
                <a:lnTo>
                  <a:pt x="1194" y="130"/>
                </a:lnTo>
                <a:lnTo>
                  <a:pt x="1198" y="122"/>
                </a:lnTo>
                <a:lnTo>
                  <a:pt x="1202" y="118"/>
                </a:lnTo>
                <a:lnTo>
                  <a:pt x="1202" y="118"/>
                </a:lnTo>
                <a:lnTo>
                  <a:pt x="1202" y="126"/>
                </a:lnTo>
                <a:lnTo>
                  <a:pt x="1200" y="132"/>
                </a:lnTo>
                <a:lnTo>
                  <a:pt x="1200" y="132"/>
                </a:lnTo>
                <a:lnTo>
                  <a:pt x="1200" y="132"/>
                </a:lnTo>
                <a:lnTo>
                  <a:pt x="1200" y="132"/>
                </a:lnTo>
                <a:lnTo>
                  <a:pt x="1204" y="130"/>
                </a:lnTo>
                <a:lnTo>
                  <a:pt x="1208" y="126"/>
                </a:lnTo>
                <a:lnTo>
                  <a:pt x="1210" y="122"/>
                </a:lnTo>
                <a:lnTo>
                  <a:pt x="1210" y="122"/>
                </a:lnTo>
                <a:lnTo>
                  <a:pt x="1212" y="120"/>
                </a:lnTo>
                <a:lnTo>
                  <a:pt x="1212" y="124"/>
                </a:lnTo>
                <a:lnTo>
                  <a:pt x="1214" y="130"/>
                </a:lnTo>
                <a:lnTo>
                  <a:pt x="1214" y="130"/>
                </a:lnTo>
                <a:lnTo>
                  <a:pt x="1214" y="122"/>
                </a:lnTo>
                <a:lnTo>
                  <a:pt x="1210" y="104"/>
                </a:lnTo>
                <a:lnTo>
                  <a:pt x="1210" y="104"/>
                </a:lnTo>
                <a:lnTo>
                  <a:pt x="1206" y="92"/>
                </a:lnTo>
                <a:lnTo>
                  <a:pt x="1200" y="80"/>
                </a:lnTo>
                <a:lnTo>
                  <a:pt x="1192" y="66"/>
                </a:lnTo>
                <a:lnTo>
                  <a:pt x="1192" y="66"/>
                </a:lnTo>
                <a:lnTo>
                  <a:pt x="1202" y="74"/>
                </a:lnTo>
                <a:lnTo>
                  <a:pt x="1202" y="74"/>
                </a:lnTo>
                <a:lnTo>
                  <a:pt x="1196" y="60"/>
                </a:lnTo>
                <a:lnTo>
                  <a:pt x="1188" y="48"/>
                </a:lnTo>
                <a:lnTo>
                  <a:pt x="1178" y="36"/>
                </a:lnTo>
                <a:lnTo>
                  <a:pt x="1178" y="36"/>
                </a:lnTo>
                <a:lnTo>
                  <a:pt x="1164" y="26"/>
                </a:lnTo>
                <a:lnTo>
                  <a:pt x="1148" y="16"/>
                </a:lnTo>
                <a:lnTo>
                  <a:pt x="1128" y="8"/>
                </a:lnTo>
                <a:lnTo>
                  <a:pt x="1116" y="4"/>
                </a:lnTo>
                <a:lnTo>
                  <a:pt x="1104" y="2"/>
                </a:lnTo>
                <a:lnTo>
                  <a:pt x="1104" y="2"/>
                </a:lnTo>
                <a:lnTo>
                  <a:pt x="1096" y="0"/>
                </a:lnTo>
                <a:lnTo>
                  <a:pt x="1090" y="2"/>
                </a:lnTo>
                <a:lnTo>
                  <a:pt x="1086" y="4"/>
                </a:lnTo>
                <a:lnTo>
                  <a:pt x="1082" y="8"/>
                </a:lnTo>
                <a:lnTo>
                  <a:pt x="1078" y="14"/>
                </a:lnTo>
                <a:lnTo>
                  <a:pt x="1076" y="18"/>
                </a:lnTo>
                <a:lnTo>
                  <a:pt x="1076" y="18"/>
                </a:lnTo>
                <a:lnTo>
                  <a:pt x="1072" y="16"/>
                </a:lnTo>
                <a:lnTo>
                  <a:pt x="1058" y="12"/>
                </a:lnTo>
                <a:lnTo>
                  <a:pt x="1050" y="10"/>
                </a:lnTo>
                <a:lnTo>
                  <a:pt x="1042" y="10"/>
                </a:lnTo>
                <a:lnTo>
                  <a:pt x="1032" y="12"/>
                </a:lnTo>
                <a:lnTo>
                  <a:pt x="1022" y="16"/>
                </a:lnTo>
                <a:lnTo>
                  <a:pt x="1022" y="16"/>
                </a:lnTo>
                <a:lnTo>
                  <a:pt x="1014" y="22"/>
                </a:lnTo>
                <a:lnTo>
                  <a:pt x="1006" y="32"/>
                </a:lnTo>
                <a:lnTo>
                  <a:pt x="1000" y="40"/>
                </a:lnTo>
                <a:lnTo>
                  <a:pt x="996" y="50"/>
                </a:lnTo>
                <a:lnTo>
                  <a:pt x="990" y="70"/>
                </a:lnTo>
                <a:lnTo>
                  <a:pt x="988" y="84"/>
                </a:lnTo>
                <a:lnTo>
                  <a:pt x="988" y="84"/>
                </a:lnTo>
                <a:lnTo>
                  <a:pt x="990" y="94"/>
                </a:lnTo>
                <a:lnTo>
                  <a:pt x="988" y="104"/>
                </a:lnTo>
                <a:lnTo>
                  <a:pt x="986" y="114"/>
                </a:lnTo>
                <a:lnTo>
                  <a:pt x="982" y="122"/>
                </a:lnTo>
                <a:lnTo>
                  <a:pt x="982" y="122"/>
                </a:lnTo>
                <a:lnTo>
                  <a:pt x="970" y="136"/>
                </a:lnTo>
                <a:lnTo>
                  <a:pt x="974" y="144"/>
                </a:lnTo>
                <a:lnTo>
                  <a:pt x="974" y="144"/>
                </a:lnTo>
                <a:lnTo>
                  <a:pt x="948" y="152"/>
                </a:lnTo>
                <a:lnTo>
                  <a:pt x="948" y="152"/>
                </a:lnTo>
                <a:lnTo>
                  <a:pt x="944" y="154"/>
                </a:lnTo>
                <a:lnTo>
                  <a:pt x="938" y="152"/>
                </a:lnTo>
                <a:lnTo>
                  <a:pt x="930" y="148"/>
                </a:lnTo>
                <a:lnTo>
                  <a:pt x="930" y="148"/>
                </a:lnTo>
                <a:lnTo>
                  <a:pt x="926" y="142"/>
                </a:lnTo>
                <a:lnTo>
                  <a:pt x="924" y="138"/>
                </a:lnTo>
                <a:lnTo>
                  <a:pt x="924" y="138"/>
                </a:lnTo>
                <a:lnTo>
                  <a:pt x="920" y="136"/>
                </a:lnTo>
                <a:lnTo>
                  <a:pt x="916" y="134"/>
                </a:lnTo>
                <a:lnTo>
                  <a:pt x="914" y="128"/>
                </a:lnTo>
                <a:lnTo>
                  <a:pt x="914" y="128"/>
                </a:lnTo>
                <a:lnTo>
                  <a:pt x="910" y="124"/>
                </a:lnTo>
                <a:lnTo>
                  <a:pt x="906" y="122"/>
                </a:lnTo>
                <a:lnTo>
                  <a:pt x="896" y="118"/>
                </a:lnTo>
                <a:lnTo>
                  <a:pt x="882" y="114"/>
                </a:lnTo>
                <a:lnTo>
                  <a:pt x="882" y="114"/>
                </a:lnTo>
                <a:lnTo>
                  <a:pt x="874" y="110"/>
                </a:lnTo>
                <a:lnTo>
                  <a:pt x="866" y="106"/>
                </a:lnTo>
                <a:lnTo>
                  <a:pt x="858" y="102"/>
                </a:lnTo>
                <a:lnTo>
                  <a:pt x="858" y="102"/>
                </a:lnTo>
                <a:lnTo>
                  <a:pt x="838" y="96"/>
                </a:lnTo>
                <a:lnTo>
                  <a:pt x="826" y="92"/>
                </a:lnTo>
                <a:lnTo>
                  <a:pt x="826" y="92"/>
                </a:lnTo>
                <a:lnTo>
                  <a:pt x="822" y="88"/>
                </a:lnTo>
                <a:lnTo>
                  <a:pt x="816" y="86"/>
                </a:lnTo>
                <a:lnTo>
                  <a:pt x="810" y="88"/>
                </a:lnTo>
                <a:lnTo>
                  <a:pt x="810" y="88"/>
                </a:lnTo>
                <a:lnTo>
                  <a:pt x="802" y="92"/>
                </a:lnTo>
                <a:lnTo>
                  <a:pt x="796" y="100"/>
                </a:lnTo>
                <a:lnTo>
                  <a:pt x="786" y="110"/>
                </a:lnTo>
                <a:lnTo>
                  <a:pt x="786" y="110"/>
                </a:lnTo>
                <a:lnTo>
                  <a:pt x="782" y="114"/>
                </a:lnTo>
                <a:lnTo>
                  <a:pt x="778" y="114"/>
                </a:lnTo>
                <a:lnTo>
                  <a:pt x="778" y="114"/>
                </a:lnTo>
                <a:lnTo>
                  <a:pt x="770" y="114"/>
                </a:lnTo>
                <a:lnTo>
                  <a:pt x="766" y="114"/>
                </a:lnTo>
                <a:lnTo>
                  <a:pt x="762" y="116"/>
                </a:lnTo>
                <a:lnTo>
                  <a:pt x="762" y="116"/>
                </a:lnTo>
                <a:lnTo>
                  <a:pt x="760" y="116"/>
                </a:lnTo>
                <a:lnTo>
                  <a:pt x="758" y="116"/>
                </a:lnTo>
                <a:lnTo>
                  <a:pt x="752" y="114"/>
                </a:lnTo>
                <a:lnTo>
                  <a:pt x="742" y="116"/>
                </a:lnTo>
                <a:lnTo>
                  <a:pt x="742" y="116"/>
                </a:lnTo>
                <a:lnTo>
                  <a:pt x="730" y="120"/>
                </a:lnTo>
                <a:lnTo>
                  <a:pt x="720" y="122"/>
                </a:lnTo>
                <a:lnTo>
                  <a:pt x="698" y="122"/>
                </a:lnTo>
                <a:lnTo>
                  <a:pt x="698" y="122"/>
                </a:lnTo>
                <a:lnTo>
                  <a:pt x="686" y="124"/>
                </a:lnTo>
                <a:lnTo>
                  <a:pt x="676" y="128"/>
                </a:lnTo>
                <a:lnTo>
                  <a:pt x="664" y="132"/>
                </a:lnTo>
                <a:lnTo>
                  <a:pt x="664" y="132"/>
                </a:lnTo>
                <a:lnTo>
                  <a:pt x="656" y="132"/>
                </a:lnTo>
                <a:lnTo>
                  <a:pt x="648" y="132"/>
                </a:lnTo>
                <a:lnTo>
                  <a:pt x="642" y="136"/>
                </a:lnTo>
                <a:lnTo>
                  <a:pt x="642" y="136"/>
                </a:lnTo>
                <a:lnTo>
                  <a:pt x="638" y="138"/>
                </a:lnTo>
                <a:lnTo>
                  <a:pt x="636" y="138"/>
                </a:lnTo>
                <a:lnTo>
                  <a:pt x="632" y="134"/>
                </a:lnTo>
                <a:lnTo>
                  <a:pt x="628" y="130"/>
                </a:lnTo>
                <a:lnTo>
                  <a:pt x="624" y="130"/>
                </a:lnTo>
                <a:lnTo>
                  <a:pt x="620" y="132"/>
                </a:lnTo>
                <a:lnTo>
                  <a:pt x="620" y="132"/>
                </a:lnTo>
                <a:lnTo>
                  <a:pt x="602" y="140"/>
                </a:lnTo>
                <a:lnTo>
                  <a:pt x="594" y="142"/>
                </a:lnTo>
                <a:lnTo>
                  <a:pt x="580" y="142"/>
                </a:lnTo>
                <a:lnTo>
                  <a:pt x="580" y="142"/>
                </a:lnTo>
                <a:lnTo>
                  <a:pt x="564" y="144"/>
                </a:lnTo>
                <a:lnTo>
                  <a:pt x="544" y="148"/>
                </a:lnTo>
                <a:lnTo>
                  <a:pt x="524" y="156"/>
                </a:lnTo>
                <a:lnTo>
                  <a:pt x="506" y="164"/>
                </a:lnTo>
                <a:lnTo>
                  <a:pt x="506" y="164"/>
                </a:lnTo>
                <a:lnTo>
                  <a:pt x="450" y="194"/>
                </a:lnTo>
                <a:lnTo>
                  <a:pt x="420" y="210"/>
                </a:lnTo>
                <a:lnTo>
                  <a:pt x="396" y="224"/>
                </a:lnTo>
                <a:lnTo>
                  <a:pt x="396" y="224"/>
                </a:lnTo>
                <a:lnTo>
                  <a:pt x="366" y="244"/>
                </a:lnTo>
                <a:lnTo>
                  <a:pt x="356" y="252"/>
                </a:lnTo>
                <a:lnTo>
                  <a:pt x="352" y="258"/>
                </a:lnTo>
                <a:lnTo>
                  <a:pt x="352" y="258"/>
                </a:lnTo>
                <a:lnTo>
                  <a:pt x="354" y="268"/>
                </a:lnTo>
                <a:lnTo>
                  <a:pt x="356" y="276"/>
                </a:lnTo>
                <a:lnTo>
                  <a:pt x="356" y="276"/>
                </a:lnTo>
                <a:lnTo>
                  <a:pt x="348" y="280"/>
                </a:lnTo>
                <a:lnTo>
                  <a:pt x="336" y="290"/>
                </a:lnTo>
                <a:lnTo>
                  <a:pt x="336" y="290"/>
                </a:lnTo>
                <a:lnTo>
                  <a:pt x="332" y="294"/>
                </a:lnTo>
                <a:lnTo>
                  <a:pt x="332" y="300"/>
                </a:lnTo>
                <a:lnTo>
                  <a:pt x="332" y="304"/>
                </a:lnTo>
                <a:lnTo>
                  <a:pt x="332" y="304"/>
                </a:lnTo>
                <a:lnTo>
                  <a:pt x="330" y="310"/>
                </a:lnTo>
                <a:lnTo>
                  <a:pt x="330" y="310"/>
                </a:lnTo>
                <a:lnTo>
                  <a:pt x="320" y="312"/>
                </a:lnTo>
                <a:lnTo>
                  <a:pt x="314" y="316"/>
                </a:lnTo>
                <a:lnTo>
                  <a:pt x="300" y="326"/>
                </a:lnTo>
                <a:lnTo>
                  <a:pt x="292" y="336"/>
                </a:lnTo>
                <a:lnTo>
                  <a:pt x="290" y="340"/>
                </a:lnTo>
                <a:lnTo>
                  <a:pt x="290" y="340"/>
                </a:lnTo>
                <a:lnTo>
                  <a:pt x="220" y="288"/>
                </a:lnTo>
                <a:lnTo>
                  <a:pt x="220" y="288"/>
                </a:lnTo>
                <a:lnTo>
                  <a:pt x="210" y="280"/>
                </a:lnTo>
                <a:lnTo>
                  <a:pt x="202" y="276"/>
                </a:lnTo>
                <a:lnTo>
                  <a:pt x="192" y="274"/>
                </a:lnTo>
                <a:lnTo>
                  <a:pt x="186" y="272"/>
                </a:lnTo>
                <a:lnTo>
                  <a:pt x="178" y="274"/>
                </a:lnTo>
                <a:lnTo>
                  <a:pt x="172" y="276"/>
                </a:lnTo>
                <a:lnTo>
                  <a:pt x="160" y="284"/>
                </a:lnTo>
                <a:lnTo>
                  <a:pt x="160" y="284"/>
                </a:lnTo>
                <a:lnTo>
                  <a:pt x="84" y="364"/>
                </a:lnTo>
                <a:lnTo>
                  <a:pt x="36" y="418"/>
                </a:lnTo>
                <a:lnTo>
                  <a:pt x="18" y="440"/>
                </a:lnTo>
                <a:lnTo>
                  <a:pt x="6" y="454"/>
                </a:lnTo>
                <a:lnTo>
                  <a:pt x="6" y="454"/>
                </a:lnTo>
                <a:lnTo>
                  <a:pt x="2" y="464"/>
                </a:lnTo>
                <a:lnTo>
                  <a:pt x="0" y="472"/>
                </a:lnTo>
                <a:lnTo>
                  <a:pt x="0" y="480"/>
                </a:lnTo>
                <a:lnTo>
                  <a:pt x="2" y="488"/>
                </a:lnTo>
                <a:lnTo>
                  <a:pt x="6" y="498"/>
                </a:lnTo>
                <a:lnTo>
                  <a:pt x="14" y="506"/>
                </a:lnTo>
                <a:lnTo>
                  <a:pt x="38" y="528"/>
                </a:lnTo>
                <a:lnTo>
                  <a:pt x="38" y="528"/>
                </a:lnTo>
                <a:lnTo>
                  <a:pt x="126" y="598"/>
                </a:lnTo>
                <a:lnTo>
                  <a:pt x="248" y="698"/>
                </a:lnTo>
                <a:lnTo>
                  <a:pt x="248" y="698"/>
                </a:lnTo>
                <a:lnTo>
                  <a:pt x="262" y="710"/>
                </a:lnTo>
                <a:lnTo>
                  <a:pt x="276" y="718"/>
                </a:lnTo>
                <a:lnTo>
                  <a:pt x="286" y="722"/>
                </a:lnTo>
                <a:lnTo>
                  <a:pt x="296" y="722"/>
                </a:lnTo>
                <a:lnTo>
                  <a:pt x="304" y="722"/>
                </a:lnTo>
                <a:lnTo>
                  <a:pt x="312" y="718"/>
                </a:lnTo>
                <a:lnTo>
                  <a:pt x="318" y="714"/>
                </a:lnTo>
                <a:lnTo>
                  <a:pt x="324" y="708"/>
                </a:lnTo>
                <a:lnTo>
                  <a:pt x="324" y="708"/>
                </a:lnTo>
                <a:lnTo>
                  <a:pt x="344" y="680"/>
                </a:lnTo>
                <a:lnTo>
                  <a:pt x="378" y="632"/>
                </a:lnTo>
                <a:lnTo>
                  <a:pt x="444" y="538"/>
                </a:lnTo>
                <a:lnTo>
                  <a:pt x="444" y="538"/>
                </a:lnTo>
                <a:lnTo>
                  <a:pt x="454" y="522"/>
                </a:lnTo>
                <a:lnTo>
                  <a:pt x="460" y="508"/>
                </a:lnTo>
                <a:lnTo>
                  <a:pt x="462" y="496"/>
                </a:lnTo>
                <a:lnTo>
                  <a:pt x="462" y="486"/>
                </a:lnTo>
                <a:lnTo>
                  <a:pt x="460" y="478"/>
                </a:lnTo>
                <a:lnTo>
                  <a:pt x="456" y="470"/>
                </a:lnTo>
                <a:lnTo>
                  <a:pt x="450" y="462"/>
                </a:lnTo>
                <a:lnTo>
                  <a:pt x="444" y="456"/>
                </a:lnTo>
                <a:lnTo>
                  <a:pt x="444" y="456"/>
                </a:lnTo>
                <a:lnTo>
                  <a:pt x="426" y="440"/>
                </a:lnTo>
                <a:lnTo>
                  <a:pt x="402" y="422"/>
                </a:lnTo>
                <a:lnTo>
                  <a:pt x="372" y="400"/>
                </a:lnTo>
                <a:lnTo>
                  <a:pt x="372" y="400"/>
                </a:lnTo>
                <a:lnTo>
                  <a:pt x="378" y="390"/>
                </a:lnTo>
                <a:lnTo>
                  <a:pt x="384" y="380"/>
                </a:lnTo>
                <a:lnTo>
                  <a:pt x="388" y="368"/>
                </a:lnTo>
                <a:lnTo>
                  <a:pt x="388" y="368"/>
                </a:lnTo>
                <a:lnTo>
                  <a:pt x="392" y="368"/>
                </a:lnTo>
                <a:lnTo>
                  <a:pt x="396" y="366"/>
                </a:lnTo>
                <a:lnTo>
                  <a:pt x="396" y="366"/>
                </a:lnTo>
                <a:lnTo>
                  <a:pt x="406" y="354"/>
                </a:lnTo>
                <a:lnTo>
                  <a:pt x="410" y="348"/>
                </a:lnTo>
                <a:lnTo>
                  <a:pt x="412" y="340"/>
                </a:lnTo>
                <a:lnTo>
                  <a:pt x="412" y="340"/>
                </a:lnTo>
                <a:lnTo>
                  <a:pt x="412" y="334"/>
                </a:lnTo>
                <a:lnTo>
                  <a:pt x="414" y="330"/>
                </a:lnTo>
                <a:lnTo>
                  <a:pt x="420" y="324"/>
                </a:lnTo>
                <a:lnTo>
                  <a:pt x="420" y="324"/>
                </a:lnTo>
                <a:lnTo>
                  <a:pt x="436" y="308"/>
                </a:lnTo>
                <a:lnTo>
                  <a:pt x="448" y="298"/>
                </a:lnTo>
                <a:lnTo>
                  <a:pt x="458" y="290"/>
                </a:lnTo>
                <a:lnTo>
                  <a:pt x="458" y="290"/>
                </a:lnTo>
                <a:lnTo>
                  <a:pt x="482" y="280"/>
                </a:lnTo>
                <a:lnTo>
                  <a:pt x="494" y="274"/>
                </a:lnTo>
                <a:lnTo>
                  <a:pt x="504" y="268"/>
                </a:lnTo>
                <a:lnTo>
                  <a:pt x="504" y="268"/>
                </a:lnTo>
                <a:lnTo>
                  <a:pt x="512" y="258"/>
                </a:lnTo>
                <a:lnTo>
                  <a:pt x="516" y="256"/>
                </a:lnTo>
                <a:lnTo>
                  <a:pt x="522" y="254"/>
                </a:lnTo>
                <a:lnTo>
                  <a:pt x="522" y="254"/>
                </a:lnTo>
                <a:lnTo>
                  <a:pt x="544" y="250"/>
                </a:lnTo>
                <a:lnTo>
                  <a:pt x="582" y="242"/>
                </a:lnTo>
                <a:lnTo>
                  <a:pt x="582" y="242"/>
                </a:lnTo>
                <a:lnTo>
                  <a:pt x="602" y="240"/>
                </a:lnTo>
                <a:lnTo>
                  <a:pt x="614" y="240"/>
                </a:lnTo>
                <a:lnTo>
                  <a:pt x="640" y="236"/>
                </a:lnTo>
                <a:lnTo>
                  <a:pt x="640" y="236"/>
                </a:lnTo>
                <a:lnTo>
                  <a:pt x="658" y="234"/>
                </a:lnTo>
                <a:lnTo>
                  <a:pt x="662" y="234"/>
                </a:lnTo>
                <a:lnTo>
                  <a:pt x="662" y="234"/>
                </a:lnTo>
                <a:lnTo>
                  <a:pt x="682" y="236"/>
                </a:lnTo>
                <a:lnTo>
                  <a:pt x="698" y="238"/>
                </a:lnTo>
                <a:lnTo>
                  <a:pt x="710" y="236"/>
                </a:lnTo>
                <a:lnTo>
                  <a:pt x="710" y="236"/>
                </a:lnTo>
                <a:lnTo>
                  <a:pt x="706" y="242"/>
                </a:lnTo>
                <a:lnTo>
                  <a:pt x="702" y="246"/>
                </a:lnTo>
                <a:lnTo>
                  <a:pt x="696" y="250"/>
                </a:lnTo>
                <a:lnTo>
                  <a:pt x="692" y="254"/>
                </a:lnTo>
                <a:lnTo>
                  <a:pt x="692" y="254"/>
                </a:lnTo>
                <a:lnTo>
                  <a:pt x="688" y="266"/>
                </a:lnTo>
                <a:lnTo>
                  <a:pt x="686" y="272"/>
                </a:lnTo>
                <a:lnTo>
                  <a:pt x="682" y="274"/>
                </a:lnTo>
                <a:lnTo>
                  <a:pt x="682" y="274"/>
                </a:lnTo>
                <a:lnTo>
                  <a:pt x="680" y="276"/>
                </a:lnTo>
                <a:lnTo>
                  <a:pt x="682" y="280"/>
                </a:lnTo>
                <a:lnTo>
                  <a:pt x="686" y="290"/>
                </a:lnTo>
                <a:lnTo>
                  <a:pt x="686" y="290"/>
                </a:lnTo>
                <a:lnTo>
                  <a:pt x="696" y="324"/>
                </a:lnTo>
                <a:lnTo>
                  <a:pt x="696" y="324"/>
                </a:lnTo>
                <a:lnTo>
                  <a:pt x="702" y="348"/>
                </a:lnTo>
                <a:lnTo>
                  <a:pt x="704" y="358"/>
                </a:lnTo>
                <a:lnTo>
                  <a:pt x="704" y="358"/>
                </a:lnTo>
                <a:lnTo>
                  <a:pt x="684" y="362"/>
                </a:lnTo>
                <a:lnTo>
                  <a:pt x="666" y="362"/>
                </a:lnTo>
                <a:lnTo>
                  <a:pt x="652" y="362"/>
                </a:lnTo>
                <a:lnTo>
                  <a:pt x="652" y="362"/>
                </a:lnTo>
                <a:lnTo>
                  <a:pt x="620" y="360"/>
                </a:lnTo>
                <a:lnTo>
                  <a:pt x="592" y="358"/>
                </a:lnTo>
                <a:lnTo>
                  <a:pt x="592" y="358"/>
                </a:lnTo>
                <a:lnTo>
                  <a:pt x="588" y="360"/>
                </a:lnTo>
                <a:lnTo>
                  <a:pt x="584" y="362"/>
                </a:lnTo>
                <a:lnTo>
                  <a:pt x="578" y="372"/>
                </a:lnTo>
                <a:lnTo>
                  <a:pt x="576" y="384"/>
                </a:lnTo>
                <a:lnTo>
                  <a:pt x="576" y="390"/>
                </a:lnTo>
                <a:lnTo>
                  <a:pt x="578" y="396"/>
                </a:lnTo>
                <a:lnTo>
                  <a:pt x="578" y="396"/>
                </a:lnTo>
                <a:lnTo>
                  <a:pt x="582" y="406"/>
                </a:lnTo>
                <a:lnTo>
                  <a:pt x="586" y="414"/>
                </a:lnTo>
                <a:lnTo>
                  <a:pt x="590" y="418"/>
                </a:lnTo>
                <a:lnTo>
                  <a:pt x="596" y="422"/>
                </a:lnTo>
                <a:lnTo>
                  <a:pt x="612" y="426"/>
                </a:lnTo>
                <a:lnTo>
                  <a:pt x="612" y="426"/>
                </a:lnTo>
                <a:lnTo>
                  <a:pt x="634" y="430"/>
                </a:lnTo>
                <a:lnTo>
                  <a:pt x="658" y="432"/>
                </a:lnTo>
                <a:lnTo>
                  <a:pt x="686" y="434"/>
                </a:lnTo>
                <a:lnTo>
                  <a:pt x="686" y="434"/>
                </a:lnTo>
                <a:lnTo>
                  <a:pt x="676" y="440"/>
                </a:lnTo>
                <a:lnTo>
                  <a:pt x="670" y="446"/>
                </a:lnTo>
                <a:lnTo>
                  <a:pt x="664" y="454"/>
                </a:lnTo>
                <a:lnTo>
                  <a:pt x="664" y="454"/>
                </a:lnTo>
                <a:lnTo>
                  <a:pt x="664" y="464"/>
                </a:lnTo>
                <a:lnTo>
                  <a:pt x="662" y="480"/>
                </a:lnTo>
                <a:lnTo>
                  <a:pt x="660" y="494"/>
                </a:lnTo>
                <a:lnTo>
                  <a:pt x="658" y="506"/>
                </a:lnTo>
                <a:lnTo>
                  <a:pt x="658" y="506"/>
                </a:lnTo>
                <a:lnTo>
                  <a:pt x="656" y="518"/>
                </a:lnTo>
                <a:lnTo>
                  <a:pt x="652" y="532"/>
                </a:lnTo>
                <a:lnTo>
                  <a:pt x="652" y="546"/>
                </a:lnTo>
                <a:lnTo>
                  <a:pt x="656" y="558"/>
                </a:lnTo>
                <a:lnTo>
                  <a:pt x="656" y="558"/>
                </a:lnTo>
                <a:lnTo>
                  <a:pt x="664" y="580"/>
                </a:lnTo>
                <a:lnTo>
                  <a:pt x="670" y="590"/>
                </a:lnTo>
                <a:lnTo>
                  <a:pt x="676" y="598"/>
                </a:lnTo>
                <a:lnTo>
                  <a:pt x="676" y="598"/>
                </a:lnTo>
                <a:lnTo>
                  <a:pt x="690" y="612"/>
                </a:lnTo>
                <a:lnTo>
                  <a:pt x="690" y="612"/>
                </a:lnTo>
                <a:lnTo>
                  <a:pt x="676" y="622"/>
                </a:lnTo>
                <a:lnTo>
                  <a:pt x="668" y="630"/>
                </a:lnTo>
                <a:lnTo>
                  <a:pt x="666" y="632"/>
                </a:lnTo>
                <a:lnTo>
                  <a:pt x="664" y="634"/>
                </a:lnTo>
                <a:lnTo>
                  <a:pt x="664" y="634"/>
                </a:lnTo>
                <a:lnTo>
                  <a:pt x="672" y="640"/>
                </a:lnTo>
                <a:lnTo>
                  <a:pt x="678" y="646"/>
                </a:lnTo>
                <a:lnTo>
                  <a:pt x="680" y="648"/>
                </a:lnTo>
                <a:lnTo>
                  <a:pt x="680" y="648"/>
                </a:lnTo>
                <a:lnTo>
                  <a:pt x="674" y="656"/>
                </a:lnTo>
                <a:lnTo>
                  <a:pt x="668" y="662"/>
                </a:lnTo>
                <a:lnTo>
                  <a:pt x="668" y="662"/>
                </a:lnTo>
                <a:lnTo>
                  <a:pt x="664" y="664"/>
                </a:lnTo>
                <a:lnTo>
                  <a:pt x="666" y="670"/>
                </a:lnTo>
                <a:lnTo>
                  <a:pt x="666" y="678"/>
                </a:lnTo>
                <a:lnTo>
                  <a:pt x="664" y="690"/>
                </a:lnTo>
                <a:lnTo>
                  <a:pt x="664" y="690"/>
                </a:lnTo>
                <a:lnTo>
                  <a:pt x="656" y="716"/>
                </a:lnTo>
                <a:lnTo>
                  <a:pt x="652" y="734"/>
                </a:lnTo>
                <a:lnTo>
                  <a:pt x="652" y="756"/>
                </a:lnTo>
                <a:lnTo>
                  <a:pt x="652" y="756"/>
                </a:lnTo>
                <a:lnTo>
                  <a:pt x="654" y="780"/>
                </a:lnTo>
                <a:lnTo>
                  <a:pt x="660" y="798"/>
                </a:lnTo>
                <a:lnTo>
                  <a:pt x="664" y="812"/>
                </a:lnTo>
                <a:lnTo>
                  <a:pt x="666" y="822"/>
                </a:lnTo>
                <a:lnTo>
                  <a:pt x="666" y="822"/>
                </a:lnTo>
                <a:lnTo>
                  <a:pt x="664" y="826"/>
                </a:lnTo>
                <a:lnTo>
                  <a:pt x="662" y="830"/>
                </a:lnTo>
                <a:lnTo>
                  <a:pt x="652" y="844"/>
                </a:lnTo>
                <a:lnTo>
                  <a:pt x="642" y="858"/>
                </a:lnTo>
                <a:lnTo>
                  <a:pt x="636" y="874"/>
                </a:lnTo>
                <a:lnTo>
                  <a:pt x="636" y="874"/>
                </a:lnTo>
                <a:lnTo>
                  <a:pt x="616" y="916"/>
                </a:lnTo>
                <a:lnTo>
                  <a:pt x="606" y="938"/>
                </a:lnTo>
                <a:lnTo>
                  <a:pt x="596" y="954"/>
                </a:lnTo>
                <a:lnTo>
                  <a:pt x="596" y="954"/>
                </a:lnTo>
                <a:lnTo>
                  <a:pt x="584" y="966"/>
                </a:lnTo>
                <a:lnTo>
                  <a:pt x="570" y="980"/>
                </a:lnTo>
                <a:lnTo>
                  <a:pt x="534" y="1010"/>
                </a:lnTo>
                <a:lnTo>
                  <a:pt x="534" y="1010"/>
                </a:lnTo>
                <a:lnTo>
                  <a:pt x="494" y="1040"/>
                </a:lnTo>
                <a:lnTo>
                  <a:pt x="470" y="1058"/>
                </a:lnTo>
                <a:lnTo>
                  <a:pt x="446" y="1080"/>
                </a:lnTo>
                <a:lnTo>
                  <a:pt x="446" y="1080"/>
                </a:lnTo>
                <a:lnTo>
                  <a:pt x="384" y="1144"/>
                </a:lnTo>
                <a:lnTo>
                  <a:pt x="336" y="1190"/>
                </a:lnTo>
                <a:lnTo>
                  <a:pt x="336" y="1190"/>
                </a:lnTo>
                <a:lnTo>
                  <a:pt x="326" y="1198"/>
                </a:lnTo>
                <a:lnTo>
                  <a:pt x="326" y="1198"/>
                </a:lnTo>
                <a:lnTo>
                  <a:pt x="326" y="1196"/>
                </a:lnTo>
                <a:lnTo>
                  <a:pt x="320" y="1192"/>
                </a:lnTo>
                <a:lnTo>
                  <a:pt x="308" y="1190"/>
                </a:lnTo>
                <a:lnTo>
                  <a:pt x="292" y="1188"/>
                </a:lnTo>
                <a:lnTo>
                  <a:pt x="292" y="1188"/>
                </a:lnTo>
                <a:lnTo>
                  <a:pt x="290" y="1186"/>
                </a:lnTo>
                <a:lnTo>
                  <a:pt x="290" y="1184"/>
                </a:lnTo>
                <a:lnTo>
                  <a:pt x="284" y="1182"/>
                </a:lnTo>
                <a:lnTo>
                  <a:pt x="284" y="1182"/>
                </a:lnTo>
                <a:lnTo>
                  <a:pt x="266" y="1178"/>
                </a:lnTo>
                <a:lnTo>
                  <a:pt x="266" y="1178"/>
                </a:lnTo>
                <a:lnTo>
                  <a:pt x="262" y="1180"/>
                </a:lnTo>
                <a:lnTo>
                  <a:pt x="256" y="1182"/>
                </a:lnTo>
                <a:lnTo>
                  <a:pt x="250" y="1188"/>
                </a:lnTo>
                <a:lnTo>
                  <a:pt x="248" y="1194"/>
                </a:lnTo>
                <a:lnTo>
                  <a:pt x="248" y="1194"/>
                </a:lnTo>
                <a:lnTo>
                  <a:pt x="240" y="1220"/>
                </a:lnTo>
                <a:lnTo>
                  <a:pt x="234" y="1248"/>
                </a:lnTo>
                <a:lnTo>
                  <a:pt x="234" y="1248"/>
                </a:lnTo>
                <a:lnTo>
                  <a:pt x="234" y="1256"/>
                </a:lnTo>
                <a:lnTo>
                  <a:pt x="236" y="1260"/>
                </a:lnTo>
                <a:lnTo>
                  <a:pt x="240" y="1260"/>
                </a:lnTo>
                <a:lnTo>
                  <a:pt x="244" y="1258"/>
                </a:lnTo>
                <a:lnTo>
                  <a:pt x="244" y="1258"/>
                </a:lnTo>
                <a:lnTo>
                  <a:pt x="248" y="1258"/>
                </a:lnTo>
                <a:lnTo>
                  <a:pt x="250" y="1260"/>
                </a:lnTo>
                <a:lnTo>
                  <a:pt x="248" y="1264"/>
                </a:lnTo>
                <a:lnTo>
                  <a:pt x="248" y="1264"/>
                </a:lnTo>
                <a:lnTo>
                  <a:pt x="244" y="1280"/>
                </a:lnTo>
                <a:lnTo>
                  <a:pt x="236" y="1296"/>
                </a:lnTo>
                <a:lnTo>
                  <a:pt x="236" y="1296"/>
                </a:lnTo>
                <a:lnTo>
                  <a:pt x="230" y="1308"/>
                </a:lnTo>
                <a:lnTo>
                  <a:pt x="222" y="1316"/>
                </a:lnTo>
                <a:lnTo>
                  <a:pt x="222" y="1316"/>
                </a:lnTo>
                <a:lnTo>
                  <a:pt x="218" y="1322"/>
                </a:lnTo>
                <a:lnTo>
                  <a:pt x="214" y="1338"/>
                </a:lnTo>
                <a:lnTo>
                  <a:pt x="208" y="1364"/>
                </a:lnTo>
                <a:lnTo>
                  <a:pt x="206" y="1394"/>
                </a:lnTo>
                <a:lnTo>
                  <a:pt x="206" y="1394"/>
                </a:lnTo>
                <a:lnTo>
                  <a:pt x="206" y="1422"/>
                </a:lnTo>
                <a:lnTo>
                  <a:pt x="208" y="1432"/>
                </a:lnTo>
                <a:lnTo>
                  <a:pt x="212" y="1440"/>
                </a:lnTo>
                <a:lnTo>
                  <a:pt x="214" y="1444"/>
                </a:lnTo>
                <a:lnTo>
                  <a:pt x="218" y="1446"/>
                </a:lnTo>
                <a:lnTo>
                  <a:pt x="222" y="1448"/>
                </a:lnTo>
                <a:lnTo>
                  <a:pt x="226" y="1448"/>
                </a:lnTo>
                <a:lnTo>
                  <a:pt x="226" y="1448"/>
                </a:lnTo>
                <a:lnTo>
                  <a:pt x="232" y="1444"/>
                </a:lnTo>
                <a:lnTo>
                  <a:pt x="234" y="1442"/>
                </a:lnTo>
                <a:lnTo>
                  <a:pt x="234" y="1440"/>
                </a:lnTo>
                <a:lnTo>
                  <a:pt x="234" y="1440"/>
                </a:lnTo>
                <a:lnTo>
                  <a:pt x="236" y="1440"/>
                </a:lnTo>
                <a:lnTo>
                  <a:pt x="240" y="1438"/>
                </a:lnTo>
                <a:lnTo>
                  <a:pt x="246" y="1434"/>
                </a:lnTo>
                <a:lnTo>
                  <a:pt x="252" y="1424"/>
                </a:lnTo>
                <a:lnTo>
                  <a:pt x="252" y="1424"/>
                </a:lnTo>
                <a:lnTo>
                  <a:pt x="258" y="1404"/>
                </a:lnTo>
                <a:lnTo>
                  <a:pt x="264" y="1382"/>
                </a:lnTo>
                <a:lnTo>
                  <a:pt x="268" y="1370"/>
                </a:lnTo>
                <a:lnTo>
                  <a:pt x="274" y="1360"/>
                </a:lnTo>
                <a:lnTo>
                  <a:pt x="278" y="1352"/>
                </a:lnTo>
                <a:lnTo>
                  <a:pt x="286" y="1346"/>
                </a:lnTo>
                <a:lnTo>
                  <a:pt x="286" y="1346"/>
                </a:lnTo>
                <a:lnTo>
                  <a:pt x="310" y="1334"/>
                </a:lnTo>
                <a:lnTo>
                  <a:pt x="320" y="1328"/>
                </a:lnTo>
                <a:lnTo>
                  <a:pt x="328" y="1322"/>
                </a:lnTo>
                <a:lnTo>
                  <a:pt x="328" y="1322"/>
                </a:lnTo>
                <a:lnTo>
                  <a:pt x="338" y="1312"/>
                </a:lnTo>
                <a:lnTo>
                  <a:pt x="338" y="1310"/>
                </a:lnTo>
                <a:lnTo>
                  <a:pt x="338" y="1304"/>
                </a:lnTo>
                <a:lnTo>
                  <a:pt x="338" y="1304"/>
                </a:lnTo>
                <a:lnTo>
                  <a:pt x="352" y="1288"/>
                </a:lnTo>
                <a:lnTo>
                  <a:pt x="362" y="1280"/>
                </a:lnTo>
                <a:lnTo>
                  <a:pt x="376" y="1270"/>
                </a:lnTo>
                <a:lnTo>
                  <a:pt x="376" y="1270"/>
                </a:lnTo>
                <a:lnTo>
                  <a:pt x="386" y="1284"/>
                </a:lnTo>
                <a:lnTo>
                  <a:pt x="394" y="1288"/>
                </a:lnTo>
                <a:lnTo>
                  <a:pt x="400" y="1290"/>
                </a:lnTo>
                <a:lnTo>
                  <a:pt x="400" y="1290"/>
                </a:lnTo>
                <a:lnTo>
                  <a:pt x="404" y="1288"/>
                </a:lnTo>
                <a:lnTo>
                  <a:pt x="410" y="1284"/>
                </a:lnTo>
                <a:lnTo>
                  <a:pt x="426" y="1266"/>
                </a:lnTo>
                <a:lnTo>
                  <a:pt x="454" y="1236"/>
                </a:lnTo>
                <a:lnTo>
                  <a:pt x="454" y="1236"/>
                </a:lnTo>
                <a:lnTo>
                  <a:pt x="486" y="1206"/>
                </a:lnTo>
                <a:lnTo>
                  <a:pt x="512" y="1184"/>
                </a:lnTo>
                <a:lnTo>
                  <a:pt x="538" y="1164"/>
                </a:lnTo>
                <a:lnTo>
                  <a:pt x="538" y="1164"/>
                </a:lnTo>
                <a:lnTo>
                  <a:pt x="598" y="1124"/>
                </a:lnTo>
                <a:lnTo>
                  <a:pt x="630" y="1100"/>
                </a:lnTo>
                <a:lnTo>
                  <a:pt x="646" y="1086"/>
                </a:lnTo>
                <a:lnTo>
                  <a:pt x="660" y="1072"/>
                </a:lnTo>
                <a:lnTo>
                  <a:pt x="660" y="1072"/>
                </a:lnTo>
                <a:lnTo>
                  <a:pt x="686" y="1046"/>
                </a:lnTo>
                <a:lnTo>
                  <a:pt x="704" y="1030"/>
                </a:lnTo>
                <a:lnTo>
                  <a:pt x="728" y="1012"/>
                </a:lnTo>
                <a:lnTo>
                  <a:pt x="728" y="1012"/>
                </a:lnTo>
                <a:lnTo>
                  <a:pt x="738" y="998"/>
                </a:lnTo>
                <a:lnTo>
                  <a:pt x="750" y="980"/>
                </a:lnTo>
                <a:lnTo>
                  <a:pt x="762" y="960"/>
                </a:lnTo>
                <a:lnTo>
                  <a:pt x="776" y="944"/>
                </a:lnTo>
                <a:lnTo>
                  <a:pt x="776" y="944"/>
                </a:lnTo>
                <a:lnTo>
                  <a:pt x="790" y="928"/>
                </a:lnTo>
                <a:lnTo>
                  <a:pt x="808" y="906"/>
                </a:lnTo>
                <a:lnTo>
                  <a:pt x="834" y="874"/>
                </a:lnTo>
                <a:lnTo>
                  <a:pt x="834" y="874"/>
                </a:lnTo>
                <a:lnTo>
                  <a:pt x="838" y="866"/>
                </a:lnTo>
                <a:lnTo>
                  <a:pt x="838" y="866"/>
                </a:lnTo>
                <a:lnTo>
                  <a:pt x="878" y="868"/>
                </a:lnTo>
                <a:lnTo>
                  <a:pt x="952" y="872"/>
                </a:lnTo>
                <a:lnTo>
                  <a:pt x="952" y="872"/>
                </a:lnTo>
                <a:lnTo>
                  <a:pt x="978" y="874"/>
                </a:lnTo>
                <a:lnTo>
                  <a:pt x="996" y="878"/>
                </a:lnTo>
                <a:lnTo>
                  <a:pt x="1018" y="884"/>
                </a:lnTo>
                <a:lnTo>
                  <a:pt x="1018" y="884"/>
                </a:lnTo>
                <a:lnTo>
                  <a:pt x="1024" y="886"/>
                </a:lnTo>
                <a:lnTo>
                  <a:pt x="1028" y="888"/>
                </a:lnTo>
                <a:lnTo>
                  <a:pt x="1030" y="892"/>
                </a:lnTo>
                <a:lnTo>
                  <a:pt x="1032" y="896"/>
                </a:lnTo>
                <a:lnTo>
                  <a:pt x="1032" y="904"/>
                </a:lnTo>
                <a:lnTo>
                  <a:pt x="1030" y="912"/>
                </a:lnTo>
                <a:lnTo>
                  <a:pt x="1030" y="912"/>
                </a:lnTo>
                <a:lnTo>
                  <a:pt x="1030" y="922"/>
                </a:lnTo>
                <a:lnTo>
                  <a:pt x="1032" y="936"/>
                </a:lnTo>
                <a:lnTo>
                  <a:pt x="1040" y="976"/>
                </a:lnTo>
                <a:lnTo>
                  <a:pt x="1040" y="976"/>
                </a:lnTo>
                <a:lnTo>
                  <a:pt x="1052" y="1034"/>
                </a:lnTo>
                <a:lnTo>
                  <a:pt x="1060" y="1082"/>
                </a:lnTo>
                <a:lnTo>
                  <a:pt x="1060" y="1082"/>
                </a:lnTo>
                <a:lnTo>
                  <a:pt x="1064" y="1094"/>
                </a:lnTo>
                <a:lnTo>
                  <a:pt x="1066" y="1104"/>
                </a:lnTo>
                <a:lnTo>
                  <a:pt x="1066" y="1114"/>
                </a:lnTo>
                <a:lnTo>
                  <a:pt x="1064" y="1124"/>
                </a:lnTo>
                <a:lnTo>
                  <a:pt x="1064" y="1124"/>
                </a:lnTo>
                <a:lnTo>
                  <a:pt x="1058" y="1140"/>
                </a:lnTo>
                <a:lnTo>
                  <a:pt x="1056" y="1148"/>
                </a:lnTo>
                <a:lnTo>
                  <a:pt x="1058" y="1152"/>
                </a:lnTo>
                <a:lnTo>
                  <a:pt x="1060" y="1154"/>
                </a:lnTo>
                <a:lnTo>
                  <a:pt x="1060" y="1154"/>
                </a:lnTo>
                <a:lnTo>
                  <a:pt x="1064" y="1158"/>
                </a:lnTo>
                <a:lnTo>
                  <a:pt x="1064" y="1162"/>
                </a:lnTo>
                <a:lnTo>
                  <a:pt x="1064" y="1170"/>
                </a:lnTo>
                <a:lnTo>
                  <a:pt x="1062" y="1178"/>
                </a:lnTo>
                <a:lnTo>
                  <a:pt x="1062" y="1188"/>
                </a:lnTo>
                <a:lnTo>
                  <a:pt x="1062" y="1188"/>
                </a:lnTo>
                <a:lnTo>
                  <a:pt x="1062" y="1210"/>
                </a:lnTo>
                <a:lnTo>
                  <a:pt x="1062" y="1218"/>
                </a:lnTo>
                <a:lnTo>
                  <a:pt x="1066" y="1224"/>
                </a:lnTo>
                <a:lnTo>
                  <a:pt x="1066" y="1224"/>
                </a:lnTo>
                <a:lnTo>
                  <a:pt x="1066" y="1236"/>
                </a:lnTo>
                <a:lnTo>
                  <a:pt x="1066" y="1250"/>
                </a:lnTo>
                <a:lnTo>
                  <a:pt x="1072" y="1264"/>
                </a:lnTo>
                <a:lnTo>
                  <a:pt x="1072" y="1264"/>
                </a:lnTo>
                <a:lnTo>
                  <a:pt x="1068" y="1266"/>
                </a:lnTo>
                <a:lnTo>
                  <a:pt x="1068" y="1268"/>
                </a:lnTo>
                <a:lnTo>
                  <a:pt x="1068" y="1278"/>
                </a:lnTo>
                <a:lnTo>
                  <a:pt x="1070" y="1286"/>
                </a:lnTo>
                <a:lnTo>
                  <a:pt x="1072" y="1292"/>
                </a:lnTo>
                <a:lnTo>
                  <a:pt x="1072" y="1292"/>
                </a:lnTo>
                <a:lnTo>
                  <a:pt x="1076" y="1292"/>
                </a:lnTo>
                <a:lnTo>
                  <a:pt x="1084" y="1294"/>
                </a:lnTo>
                <a:lnTo>
                  <a:pt x="1098" y="1294"/>
                </a:lnTo>
                <a:lnTo>
                  <a:pt x="1124" y="1292"/>
                </a:lnTo>
                <a:lnTo>
                  <a:pt x="1124" y="1292"/>
                </a:lnTo>
                <a:lnTo>
                  <a:pt x="1138" y="1290"/>
                </a:lnTo>
                <a:lnTo>
                  <a:pt x="1138" y="1290"/>
                </a:lnTo>
                <a:lnTo>
                  <a:pt x="1144" y="1284"/>
                </a:lnTo>
                <a:lnTo>
                  <a:pt x="1150" y="1278"/>
                </a:lnTo>
                <a:lnTo>
                  <a:pt x="1156" y="1276"/>
                </a:lnTo>
                <a:lnTo>
                  <a:pt x="1156" y="1276"/>
                </a:lnTo>
                <a:lnTo>
                  <a:pt x="1180" y="1282"/>
                </a:lnTo>
                <a:lnTo>
                  <a:pt x="1194" y="1282"/>
                </a:lnTo>
                <a:lnTo>
                  <a:pt x="1210" y="1280"/>
                </a:lnTo>
                <a:lnTo>
                  <a:pt x="1210" y="1280"/>
                </a:lnTo>
                <a:lnTo>
                  <a:pt x="1232" y="1276"/>
                </a:lnTo>
                <a:lnTo>
                  <a:pt x="1256" y="1270"/>
                </a:lnTo>
                <a:lnTo>
                  <a:pt x="1280" y="1260"/>
                </a:lnTo>
                <a:lnTo>
                  <a:pt x="1306" y="1248"/>
                </a:lnTo>
                <a:lnTo>
                  <a:pt x="1306" y="1248"/>
                </a:lnTo>
                <a:lnTo>
                  <a:pt x="1324" y="1236"/>
                </a:lnTo>
                <a:lnTo>
                  <a:pt x="1332" y="1230"/>
                </a:lnTo>
                <a:lnTo>
                  <a:pt x="1334" y="1228"/>
                </a:lnTo>
                <a:lnTo>
                  <a:pt x="1332" y="1226"/>
                </a:lnTo>
                <a:lnTo>
                  <a:pt x="1326" y="1220"/>
                </a:lnTo>
                <a:lnTo>
                  <a:pt x="1326" y="1220"/>
                </a:lnTo>
                <a:lnTo>
                  <a:pt x="1312" y="1212"/>
                </a:lnTo>
                <a:lnTo>
                  <a:pt x="1306" y="1210"/>
                </a:lnTo>
                <a:lnTo>
                  <a:pt x="1298" y="1210"/>
                </a:lnTo>
                <a:lnTo>
                  <a:pt x="1298" y="1210"/>
                </a:lnTo>
                <a:lnTo>
                  <a:pt x="1274" y="1214"/>
                </a:lnTo>
                <a:lnTo>
                  <a:pt x="1260" y="1214"/>
                </a:lnTo>
                <a:lnTo>
                  <a:pt x="1244" y="1212"/>
                </a:lnTo>
                <a:lnTo>
                  <a:pt x="1244" y="1212"/>
                </a:lnTo>
                <a:lnTo>
                  <a:pt x="1234" y="1208"/>
                </a:lnTo>
                <a:lnTo>
                  <a:pt x="1226" y="1202"/>
                </a:lnTo>
                <a:lnTo>
                  <a:pt x="1220" y="1194"/>
                </a:lnTo>
                <a:lnTo>
                  <a:pt x="1208" y="1186"/>
                </a:lnTo>
                <a:lnTo>
                  <a:pt x="1208" y="1186"/>
                </a:lnTo>
                <a:lnTo>
                  <a:pt x="1202" y="1182"/>
                </a:lnTo>
                <a:lnTo>
                  <a:pt x="1198" y="1176"/>
                </a:lnTo>
                <a:lnTo>
                  <a:pt x="1194" y="1164"/>
                </a:lnTo>
                <a:lnTo>
                  <a:pt x="1190" y="1150"/>
                </a:lnTo>
                <a:lnTo>
                  <a:pt x="1186" y="1140"/>
                </a:lnTo>
                <a:lnTo>
                  <a:pt x="1186" y="1140"/>
                </a:lnTo>
                <a:lnTo>
                  <a:pt x="1184" y="1130"/>
                </a:lnTo>
                <a:lnTo>
                  <a:pt x="1180" y="1116"/>
                </a:lnTo>
                <a:lnTo>
                  <a:pt x="1178" y="1104"/>
                </a:lnTo>
                <a:lnTo>
                  <a:pt x="1176" y="1100"/>
                </a:lnTo>
                <a:lnTo>
                  <a:pt x="1174" y="1096"/>
                </a:lnTo>
                <a:lnTo>
                  <a:pt x="1174" y="1096"/>
                </a:lnTo>
                <a:lnTo>
                  <a:pt x="1172" y="1094"/>
                </a:lnTo>
                <a:lnTo>
                  <a:pt x="1172" y="1090"/>
                </a:lnTo>
                <a:lnTo>
                  <a:pt x="1174" y="1078"/>
                </a:lnTo>
                <a:lnTo>
                  <a:pt x="1176" y="1062"/>
                </a:lnTo>
                <a:lnTo>
                  <a:pt x="1180" y="1048"/>
                </a:lnTo>
                <a:lnTo>
                  <a:pt x="1180" y="1048"/>
                </a:lnTo>
                <a:lnTo>
                  <a:pt x="1182" y="1022"/>
                </a:lnTo>
                <a:lnTo>
                  <a:pt x="1184" y="1012"/>
                </a:lnTo>
                <a:lnTo>
                  <a:pt x="1182" y="1002"/>
                </a:lnTo>
                <a:lnTo>
                  <a:pt x="1182" y="1002"/>
                </a:lnTo>
                <a:lnTo>
                  <a:pt x="1182" y="996"/>
                </a:lnTo>
                <a:lnTo>
                  <a:pt x="1182" y="988"/>
                </a:lnTo>
                <a:lnTo>
                  <a:pt x="1188" y="970"/>
                </a:lnTo>
                <a:lnTo>
                  <a:pt x="1190" y="952"/>
                </a:lnTo>
                <a:lnTo>
                  <a:pt x="1190" y="944"/>
                </a:lnTo>
                <a:lnTo>
                  <a:pt x="1190" y="936"/>
                </a:lnTo>
                <a:lnTo>
                  <a:pt x="1190" y="936"/>
                </a:lnTo>
                <a:lnTo>
                  <a:pt x="1186" y="926"/>
                </a:lnTo>
                <a:lnTo>
                  <a:pt x="1184" y="914"/>
                </a:lnTo>
                <a:lnTo>
                  <a:pt x="1182" y="884"/>
                </a:lnTo>
                <a:lnTo>
                  <a:pt x="1180" y="856"/>
                </a:lnTo>
                <a:lnTo>
                  <a:pt x="1178" y="844"/>
                </a:lnTo>
                <a:lnTo>
                  <a:pt x="1176" y="834"/>
                </a:lnTo>
                <a:lnTo>
                  <a:pt x="1176" y="834"/>
                </a:lnTo>
                <a:lnTo>
                  <a:pt x="1172" y="820"/>
                </a:lnTo>
                <a:lnTo>
                  <a:pt x="1168" y="808"/>
                </a:lnTo>
                <a:lnTo>
                  <a:pt x="1166" y="802"/>
                </a:lnTo>
                <a:lnTo>
                  <a:pt x="1160" y="796"/>
                </a:lnTo>
                <a:lnTo>
                  <a:pt x="1152" y="788"/>
                </a:lnTo>
                <a:lnTo>
                  <a:pt x="1142" y="780"/>
                </a:lnTo>
                <a:lnTo>
                  <a:pt x="1142" y="780"/>
                </a:lnTo>
                <a:lnTo>
                  <a:pt x="1116" y="764"/>
                </a:lnTo>
                <a:lnTo>
                  <a:pt x="1092" y="752"/>
                </a:lnTo>
                <a:lnTo>
                  <a:pt x="1070" y="742"/>
                </a:lnTo>
                <a:lnTo>
                  <a:pt x="1052" y="734"/>
                </a:lnTo>
                <a:lnTo>
                  <a:pt x="1052" y="734"/>
                </a:lnTo>
                <a:lnTo>
                  <a:pt x="1030" y="722"/>
                </a:lnTo>
                <a:lnTo>
                  <a:pt x="1004" y="710"/>
                </a:lnTo>
                <a:lnTo>
                  <a:pt x="980" y="700"/>
                </a:lnTo>
                <a:lnTo>
                  <a:pt x="964" y="692"/>
                </a:lnTo>
                <a:lnTo>
                  <a:pt x="964" y="692"/>
                </a:lnTo>
                <a:lnTo>
                  <a:pt x="950" y="686"/>
                </a:lnTo>
                <a:lnTo>
                  <a:pt x="938" y="684"/>
                </a:lnTo>
                <a:lnTo>
                  <a:pt x="924" y="682"/>
                </a:lnTo>
                <a:lnTo>
                  <a:pt x="914" y="680"/>
                </a:lnTo>
                <a:lnTo>
                  <a:pt x="914" y="680"/>
                </a:lnTo>
                <a:lnTo>
                  <a:pt x="900" y="670"/>
                </a:lnTo>
                <a:lnTo>
                  <a:pt x="894" y="664"/>
                </a:lnTo>
                <a:lnTo>
                  <a:pt x="890" y="658"/>
                </a:lnTo>
                <a:lnTo>
                  <a:pt x="890" y="658"/>
                </a:lnTo>
                <a:lnTo>
                  <a:pt x="896" y="656"/>
                </a:lnTo>
                <a:lnTo>
                  <a:pt x="900" y="652"/>
                </a:lnTo>
                <a:lnTo>
                  <a:pt x="904" y="646"/>
                </a:lnTo>
                <a:lnTo>
                  <a:pt x="906" y="640"/>
                </a:lnTo>
                <a:lnTo>
                  <a:pt x="906" y="640"/>
                </a:lnTo>
                <a:lnTo>
                  <a:pt x="908" y="636"/>
                </a:lnTo>
                <a:lnTo>
                  <a:pt x="912" y="632"/>
                </a:lnTo>
                <a:lnTo>
                  <a:pt x="922" y="622"/>
                </a:lnTo>
                <a:lnTo>
                  <a:pt x="934" y="612"/>
                </a:lnTo>
                <a:lnTo>
                  <a:pt x="942" y="602"/>
                </a:lnTo>
                <a:lnTo>
                  <a:pt x="942" y="602"/>
                </a:lnTo>
                <a:lnTo>
                  <a:pt x="960" y="584"/>
                </a:lnTo>
                <a:lnTo>
                  <a:pt x="972" y="572"/>
                </a:lnTo>
                <a:lnTo>
                  <a:pt x="972" y="572"/>
                </a:lnTo>
                <a:lnTo>
                  <a:pt x="986" y="554"/>
                </a:lnTo>
                <a:lnTo>
                  <a:pt x="986" y="554"/>
                </a:lnTo>
                <a:lnTo>
                  <a:pt x="1002" y="592"/>
                </a:lnTo>
                <a:lnTo>
                  <a:pt x="1010" y="608"/>
                </a:lnTo>
                <a:lnTo>
                  <a:pt x="1018" y="622"/>
                </a:lnTo>
                <a:lnTo>
                  <a:pt x="1018" y="622"/>
                </a:lnTo>
                <a:lnTo>
                  <a:pt x="1024" y="632"/>
                </a:lnTo>
                <a:lnTo>
                  <a:pt x="1032" y="640"/>
                </a:lnTo>
                <a:lnTo>
                  <a:pt x="1042" y="646"/>
                </a:lnTo>
                <a:lnTo>
                  <a:pt x="1050" y="650"/>
                </a:lnTo>
                <a:lnTo>
                  <a:pt x="1064" y="654"/>
                </a:lnTo>
                <a:lnTo>
                  <a:pt x="1068" y="656"/>
                </a:lnTo>
                <a:lnTo>
                  <a:pt x="1068" y="656"/>
                </a:lnTo>
                <a:lnTo>
                  <a:pt x="1042" y="630"/>
                </a:lnTo>
                <a:lnTo>
                  <a:pt x="1042" y="630"/>
                </a:lnTo>
                <a:lnTo>
                  <a:pt x="1024" y="612"/>
                </a:lnTo>
                <a:lnTo>
                  <a:pt x="1010" y="590"/>
                </a:lnTo>
                <a:lnTo>
                  <a:pt x="998" y="568"/>
                </a:lnTo>
                <a:lnTo>
                  <a:pt x="990" y="548"/>
                </a:lnTo>
                <a:lnTo>
                  <a:pt x="990" y="548"/>
                </a:lnTo>
                <a:lnTo>
                  <a:pt x="996" y="538"/>
                </a:lnTo>
                <a:lnTo>
                  <a:pt x="998" y="530"/>
                </a:lnTo>
                <a:lnTo>
                  <a:pt x="998" y="530"/>
                </a:lnTo>
                <a:lnTo>
                  <a:pt x="1046" y="558"/>
                </a:lnTo>
                <a:lnTo>
                  <a:pt x="1082" y="578"/>
                </a:lnTo>
                <a:lnTo>
                  <a:pt x="1122" y="608"/>
                </a:lnTo>
                <a:lnTo>
                  <a:pt x="1122" y="608"/>
                </a:lnTo>
                <a:lnTo>
                  <a:pt x="1138" y="574"/>
                </a:lnTo>
                <a:lnTo>
                  <a:pt x="1138" y="574"/>
                </a:lnTo>
                <a:lnTo>
                  <a:pt x="1172" y="586"/>
                </a:lnTo>
                <a:lnTo>
                  <a:pt x="1208" y="594"/>
                </a:lnTo>
                <a:lnTo>
                  <a:pt x="1254" y="602"/>
                </a:lnTo>
                <a:lnTo>
                  <a:pt x="1254" y="602"/>
                </a:lnTo>
                <a:lnTo>
                  <a:pt x="1294" y="606"/>
                </a:lnTo>
                <a:lnTo>
                  <a:pt x="1322" y="608"/>
                </a:lnTo>
                <a:lnTo>
                  <a:pt x="1340" y="606"/>
                </a:lnTo>
                <a:lnTo>
                  <a:pt x="1344" y="606"/>
                </a:lnTo>
                <a:lnTo>
                  <a:pt x="1346" y="604"/>
                </a:lnTo>
                <a:lnTo>
                  <a:pt x="1346" y="604"/>
                </a:lnTo>
                <a:lnTo>
                  <a:pt x="1344" y="594"/>
                </a:lnTo>
                <a:lnTo>
                  <a:pt x="1338" y="578"/>
                </a:lnTo>
                <a:lnTo>
                  <a:pt x="1332" y="560"/>
                </a:lnTo>
                <a:lnTo>
                  <a:pt x="1328" y="544"/>
                </a:lnTo>
                <a:lnTo>
                  <a:pt x="1328" y="544"/>
                </a:lnTo>
                <a:lnTo>
                  <a:pt x="1322" y="514"/>
                </a:lnTo>
                <a:lnTo>
                  <a:pt x="1316" y="480"/>
                </a:lnTo>
                <a:lnTo>
                  <a:pt x="1316" y="480"/>
                </a:lnTo>
                <a:lnTo>
                  <a:pt x="1312" y="472"/>
                </a:lnTo>
                <a:lnTo>
                  <a:pt x="1308" y="464"/>
                </a:lnTo>
                <a:lnTo>
                  <a:pt x="1296" y="448"/>
                </a:lnTo>
                <a:lnTo>
                  <a:pt x="1284" y="436"/>
                </a:lnTo>
                <a:lnTo>
                  <a:pt x="1274" y="424"/>
                </a:lnTo>
                <a:lnTo>
                  <a:pt x="1274" y="424"/>
                </a:lnTo>
                <a:lnTo>
                  <a:pt x="1272" y="418"/>
                </a:lnTo>
                <a:lnTo>
                  <a:pt x="1266" y="414"/>
                </a:lnTo>
                <a:lnTo>
                  <a:pt x="1256" y="404"/>
                </a:lnTo>
                <a:lnTo>
                  <a:pt x="1244" y="396"/>
                </a:lnTo>
                <a:lnTo>
                  <a:pt x="1234" y="388"/>
                </a:lnTo>
                <a:lnTo>
                  <a:pt x="1234" y="388"/>
                </a:lnTo>
                <a:lnTo>
                  <a:pt x="1226" y="378"/>
                </a:lnTo>
                <a:lnTo>
                  <a:pt x="1220" y="368"/>
                </a:lnTo>
                <a:lnTo>
                  <a:pt x="1216" y="358"/>
                </a:lnTo>
                <a:lnTo>
                  <a:pt x="1214" y="348"/>
                </a:lnTo>
                <a:lnTo>
                  <a:pt x="1214" y="348"/>
                </a:lnTo>
                <a:lnTo>
                  <a:pt x="1210" y="334"/>
                </a:lnTo>
                <a:lnTo>
                  <a:pt x="1208" y="330"/>
                </a:lnTo>
                <a:lnTo>
                  <a:pt x="1208" y="330"/>
                </a:lnTo>
                <a:lnTo>
                  <a:pt x="1228" y="324"/>
                </a:lnTo>
                <a:lnTo>
                  <a:pt x="1246" y="316"/>
                </a:lnTo>
                <a:lnTo>
                  <a:pt x="1260" y="310"/>
                </a:lnTo>
                <a:lnTo>
                  <a:pt x="1260" y="310"/>
                </a:lnTo>
                <a:lnTo>
                  <a:pt x="1274" y="298"/>
                </a:lnTo>
                <a:lnTo>
                  <a:pt x="1290" y="280"/>
                </a:lnTo>
                <a:lnTo>
                  <a:pt x="1306" y="260"/>
                </a:lnTo>
                <a:lnTo>
                  <a:pt x="1322" y="242"/>
                </a:lnTo>
                <a:lnTo>
                  <a:pt x="1322" y="242"/>
                </a:lnTo>
                <a:lnTo>
                  <a:pt x="1344" y="210"/>
                </a:lnTo>
                <a:lnTo>
                  <a:pt x="1356" y="196"/>
                </a:lnTo>
                <a:lnTo>
                  <a:pt x="1366" y="182"/>
                </a:lnTo>
                <a:lnTo>
                  <a:pt x="1366" y="182"/>
                </a:lnTo>
                <a:lnTo>
                  <a:pt x="1376" y="166"/>
                </a:lnTo>
                <a:lnTo>
                  <a:pt x="1390" y="148"/>
                </a:lnTo>
                <a:lnTo>
                  <a:pt x="1408" y="126"/>
                </a:lnTo>
                <a:lnTo>
                  <a:pt x="1408" y="126"/>
                </a:lnTo>
                <a:lnTo>
                  <a:pt x="1408" y="124"/>
                </a:lnTo>
                <a:lnTo>
                  <a:pt x="1408" y="122"/>
                </a:lnTo>
                <a:lnTo>
                  <a:pt x="1404" y="116"/>
                </a:lnTo>
                <a:lnTo>
                  <a:pt x="1404" y="116"/>
                </a:lnTo>
                <a:lnTo>
                  <a:pt x="1386" y="96"/>
                </a:lnTo>
                <a:lnTo>
                  <a:pt x="1386" y="96"/>
                </a:lnTo>
                <a:lnTo>
                  <a:pt x="1402" y="66"/>
                </a:lnTo>
                <a:lnTo>
                  <a:pt x="1402" y="66"/>
                </a:lnTo>
                <a:lnTo>
                  <a:pt x="1406" y="50"/>
                </a:lnTo>
                <a:lnTo>
                  <a:pt x="1408" y="40"/>
                </a:lnTo>
                <a:lnTo>
                  <a:pt x="1408" y="40"/>
                </a:lnTo>
                <a:lnTo>
                  <a:pt x="1412" y="36"/>
                </a:lnTo>
                <a:lnTo>
                  <a:pt x="1414" y="32"/>
                </a:lnTo>
                <a:lnTo>
                  <a:pt x="1416" y="26"/>
                </a:lnTo>
                <a:lnTo>
                  <a:pt x="1416" y="26"/>
                </a:lnTo>
                <a:lnTo>
                  <a:pt x="1416" y="20"/>
                </a:lnTo>
                <a:lnTo>
                  <a:pt x="1414" y="14"/>
                </a:lnTo>
                <a:lnTo>
                  <a:pt x="1410" y="12"/>
                </a:lnTo>
                <a:lnTo>
                  <a:pt x="1406" y="12"/>
                </a:lnTo>
                <a:lnTo>
                  <a:pt x="1406" y="12"/>
                </a:lnTo>
                <a:close/>
                <a:moveTo>
                  <a:pt x="362" y="392"/>
                </a:moveTo>
                <a:lnTo>
                  <a:pt x="302" y="346"/>
                </a:lnTo>
                <a:lnTo>
                  <a:pt x="302" y="346"/>
                </a:lnTo>
                <a:lnTo>
                  <a:pt x="316" y="332"/>
                </a:lnTo>
                <a:lnTo>
                  <a:pt x="328" y="322"/>
                </a:lnTo>
                <a:lnTo>
                  <a:pt x="328" y="322"/>
                </a:lnTo>
                <a:lnTo>
                  <a:pt x="332" y="328"/>
                </a:lnTo>
                <a:lnTo>
                  <a:pt x="338" y="334"/>
                </a:lnTo>
                <a:lnTo>
                  <a:pt x="338" y="334"/>
                </a:lnTo>
                <a:lnTo>
                  <a:pt x="342" y="338"/>
                </a:lnTo>
                <a:lnTo>
                  <a:pt x="344" y="344"/>
                </a:lnTo>
                <a:lnTo>
                  <a:pt x="348" y="350"/>
                </a:lnTo>
                <a:lnTo>
                  <a:pt x="354" y="354"/>
                </a:lnTo>
                <a:lnTo>
                  <a:pt x="354" y="354"/>
                </a:lnTo>
                <a:lnTo>
                  <a:pt x="356" y="360"/>
                </a:lnTo>
                <a:lnTo>
                  <a:pt x="360" y="364"/>
                </a:lnTo>
                <a:lnTo>
                  <a:pt x="364" y="366"/>
                </a:lnTo>
                <a:lnTo>
                  <a:pt x="368" y="364"/>
                </a:lnTo>
                <a:lnTo>
                  <a:pt x="372" y="362"/>
                </a:lnTo>
                <a:lnTo>
                  <a:pt x="376" y="356"/>
                </a:lnTo>
                <a:lnTo>
                  <a:pt x="376" y="356"/>
                </a:lnTo>
                <a:lnTo>
                  <a:pt x="378" y="360"/>
                </a:lnTo>
                <a:lnTo>
                  <a:pt x="378" y="360"/>
                </a:lnTo>
                <a:lnTo>
                  <a:pt x="374" y="372"/>
                </a:lnTo>
                <a:lnTo>
                  <a:pt x="370" y="382"/>
                </a:lnTo>
                <a:lnTo>
                  <a:pt x="362" y="392"/>
                </a:lnTo>
                <a:lnTo>
                  <a:pt x="362" y="392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3000">
                <a:srgbClr val="5BA3EB"/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8EB4E3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808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1966706" y="1370371"/>
            <a:ext cx="1441647" cy="1283039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cs typeface="+mn-ea"/>
                <a:sym typeface="+mn-lt"/>
              </a:rPr>
              <a:t>标题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1810660" y="2888658"/>
            <a:ext cx="1757608" cy="1214524"/>
            <a:chOff x="1398788" y="4005064"/>
            <a:chExt cx="1757608" cy="1214524"/>
          </a:xfrm>
        </p:grpSpPr>
        <p:sp>
          <p:nvSpPr>
            <p:cNvPr id="73" name="TextBox 8"/>
            <p:cNvSpPr txBox="1"/>
            <p:nvPr/>
          </p:nvSpPr>
          <p:spPr>
            <a:xfrm>
              <a:off x="1976065" y="4005064"/>
              <a:ext cx="603049" cy="314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关键字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1398788" y="4365104"/>
              <a:ext cx="1757608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75" name="弧形 74"/>
          <p:cNvSpPr/>
          <p:nvPr/>
        </p:nvSpPr>
        <p:spPr>
          <a:xfrm rot="5098193">
            <a:off x="4368932" y="1619938"/>
            <a:ext cx="2533798" cy="2369712"/>
          </a:xfrm>
          <a:prstGeom prst="arc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196573" y="3431352"/>
            <a:ext cx="1441647" cy="1283039"/>
          </a:xfrm>
          <a:prstGeom prst="rect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cs typeface="+mn-ea"/>
                <a:sym typeface="+mn-lt"/>
              </a:rPr>
              <a:t>标题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3969736" y="4796011"/>
            <a:ext cx="1899190" cy="1214524"/>
            <a:chOff x="1327997" y="4005064"/>
            <a:chExt cx="1899190" cy="1214524"/>
          </a:xfrm>
        </p:grpSpPr>
        <p:sp>
          <p:nvSpPr>
            <p:cNvPr id="78" name="TextBox 13"/>
            <p:cNvSpPr txBox="1"/>
            <p:nvPr/>
          </p:nvSpPr>
          <p:spPr>
            <a:xfrm>
              <a:off x="1976065" y="4005064"/>
              <a:ext cx="603049" cy="314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关键字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327997" y="4365104"/>
              <a:ext cx="1899190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80" name="弧形 79"/>
          <p:cNvSpPr/>
          <p:nvPr/>
        </p:nvSpPr>
        <p:spPr>
          <a:xfrm>
            <a:off x="2328233" y="2168578"/>
            <a:ext cx="2533798" cy="2369712"/>
          </a:xfrm>
          <a:prstGeom prst="arc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791242" y="1357266"/>
            <a:ext cx="1441647" cy="1283039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cs typeface="+mn-ea"/>
                <a:sym typeface="+mn-lt"/>
              </a:rPr>
              <a:t>标题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4657805" y="1294870"/>
            <a:ext cx="1819196" cy="1214524"/>
            <a:chOff x="1367994" y="4005064"/>
            <a:chExt cx="1819196" cy="1214524"/>
          </a:xfrm>
        </p:grpSpPr>
        <p:sp>
          <p:nvSpPr>
            <p:cNvPr id="83" name="TextBox 18"/>
            <p:cNvSpPr txBox="1"/>
            <p:nvPr/>
          </p:nvSpPr>
          <p:spPr>
            <a:xfrm>
              <a:off x="1976065" y="4005064"/>
              <a:ext cx="603049" cy="314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关键字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1367994" y="4365104"/>
              <a:ext cx="1819196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85" name="矩形 84"/>
          <p:cNvSpPr/>
          <p:nvPr/>
        </p:nvSpPr>
        <p:spPr>
          <a:xfrm>
            <a:off x="8951482" y="3468215"/>
            <a:ext cx="1441647" cy="1283039"/>
          </a:xfrm>
          <a:prstGeom prst="rect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cs typeface="+mn-ea"/>
                <a:sym typeface="+mn-lt"/>
              </a:rPr>
              <a:t>标题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8451294" y="4832874"/>
            <a:ext cx="2445891" cy="935153"/>
            <a:chOff x="1054646" y="4005064"/>
            <a:chExt cx="2445891" cy="935153"/>
          </a:xfrm>
        </p:grpSpPr>
        <p:sp>
          <p:nvSpPr>
            <p:cNvPr id="87" name="TextBox 22"/>
            <p:cNvSpPr txBox="1"/>
            <p:nvPr/>
          </p:nvSpPr>
          <p:spPr>
            <a:xfrm>
              <a:off x="1976065" y="4005064"/>
              <a:ext cx="603049" cy="314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关键字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1054646" y="4365104"/>
              <a:ext cx="2445891" cy="575113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89" name="弧形 88"/>
          <p:cNvSpPr/>
          <p:nvPr/>
        </p:nvSpPr>
        <p:spPr>
          <a:xfrm>
            <a:off x="7083142" y="2205441"/>
            <a:ext cx="2533798" cy="2369712"/>
          </a:xfrm>
          <a:prstGeom prst="arc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98917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/>
          </p:cNvSpPr>
          <p:nvPr/>
        </p:nvSpPr>
        <p:spPr bwMode="auto">
          <a:xfrm>
            <a:off x="1255224" y="2139994"/>
            <a:ext cx="1430264" cy="1829887"/>
          </a:xfrm>
          <a:custGeom>
            <a:avLst/>
            <a:gdLst>
              <a:gd name="T0" fmla="*/ 684 w 1368"/>
              <a:gd name="T1" fmla="*/ 0 h 1895"/>
              <a:gd name="T2" fmla="*/ 711 w 1368"/>
              <a:gd name="T3" fmla="*/ 4 h 1895"/>
              <a:gd name="T4" fmla="*/ 738 w 1368"/>
              <a:gd name="T5" fmla="*/ 17 h 1895"/>
              <a:gd name="T6" fmla="*/ 765 w 1368"/>
              <a:gd name="T7" fmla="*/ 38 h 1895"/>
              <a:gd name="T8" fmla="*/ 790 w 1368"/>
              <a:gd name="T9" fmla="*/ 70 h 1895"/>
              <a:gd name="T10" fmla="*/ 816 w 1368"/>
              <a:gd name="T11" fmla="*/ 108 h 1895"/>
              <a:gd name="T12" fmla="*/ 840 w 1368"/>
              <a:gd name="T13" fmla="*/ 155 h 1895"/>
              <a:gd name="T14" fmla="*/ 863 w 1368"/>
              <a:gd name="T15" fmla="*/ 212 h 1895"/>
              <a:gd name="T16" fmla="*/ 884 w 1368"/>
              <a:gd name="T17" fmla="*/ 275 h 1895"/>
              <a:gd name="T18" fmla="*/ 1368 w 1368"/>
              <a:gd name="T19" fmla="*/ 1895 h 1895"/>
              <a:gd name="T20" fmla="*/ 0 w 1368"/>
              <a:gd name="T21" fmla="*/ 1895 h 1895"/>
              <a:gd name="T22" fmla="*/ 485 w 1368"/>
              <a:gd name="T23" fmla="*/ 275 h 1895"/>
              <a:gd name="T24" fmla="*/ 507 w 1368"/>
              <a:gd name="T25" fmla="*/ 212 h 1895"/>
              <a:gd name="T26" fmla="*/ 529 w 1368"/>
              <a:gd name="T27" fmla="*/ 155 h 1895"/>
              <a:gd name="T28" fmla="*/ 553 w 1368"/>
              <a:gd name="T29" fmla="*/ 108 h 1895"/>
              <a:gd name="T30" fmla="*/ 577 w 1368"/>
              <a:gd name="T31" fmla="*/ 70 h 1895"/>
              <a:gd name="T32" fmla="*/ 604 w 1368"/>
              <a:gd name="T33" fmla="*/ 38 h 1895"/>
              <a:gd name="T34" fmla="*/ 630 w 1368"/>
              <a:gd name="T35" fmla="*/ 17 h 1895"/>
              <a:gd name="T36" fmla="*/ 657 w 1368"/>
              <a:gd name="T37" fmla="*/ 4 h 1895"/>
              <a:gd name="T38" fmla="*/ 684 w 1368"/>
              <a:gd name="T39" fmla="*/ 0 h 1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68" h="1895">
                <a:moveTo>
                  <a:pt x="684" y="0"/>
                </a:moveTo>
                <a:lnTo>
                  <a:pt x="711" y="4"/>
                </a:lnTo>
                <a:lnTo>
                  <a:pt x="738" y="17"/>
                </a:lnTo>
                <a:lnTo>
                  <a:pt x="765" y="38"/>
                </a:lnTo>
                <a:lnTo>
                  <a:pt x="790" y="70"/>
                </a:lnTo>
                <a:lnTo>
                  <a:pt x="816" y="108"/>
                </a:lnTo>
                <a:lnTo>
                  <a:pt x="840" y="155"/>
                </a:lnTo>
                <a:lnTo>
                  <a:pt x="863" y="212"/>
                </a:lnTo>
                <a:lnTo>
                  <a:pt x="884" y="275"/>
                </a:lnTo>
                <a:lnTo>
                  <a:pt x="1368" y="1895"/>
                </a:lnTo>
                <a:lnTo>
                  <a:pt x="0" y="1895"/>
                </a:lnTo>
                <a:lnTo>
                  <a:pt x="485" y="275"/>
                </a:lnTo>
                <a:lnTo>
                  <a:pt x="507" y="212"/>
                </a:lnTo>
                <a:lnTo>
                  <a:pt x="529" y="155"/>
                </a:lnTo>
                <a:lnTo>
                  <a:pt x="553" y="108"/>
                </a:lnTo>
                <a:lnTo>
                  <a:pt x="577" y="70"/>
                </a:lnTo>
                <a:lnTo>
                  <a:pt x="604" y="38"/>
                </a:lnTo>
                <a:lnTo>
                  <a:pt x="630" y="17"/>
                </a:lnTo>
                <a:lnTo>
                  <a:pt x="657" y="4"/>
                </a:lnTo>
                <a:lnTo>
                  <a:pt x="684" y="0"/>
                </a:lnTo>
                <a:close/>
              </a:path>
            </a:pathLst>
          </a:custGeom>
          <a:solidFill>
            <a:srgbClr val="ACB2BC">
              <a:alpha val="8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1948401" y="1776913"/>
            <a:ext cx="1429219" cy="2192968"/>
          </a:xfrm>
          <a:custGeom>
            <a:avLst/>
            <a:gdLst>
              <a:gd name="T0" fmla="*/ 696 w 1367"/>
              <a:gd name="T1" fmla="*/ 0 h 2271"/>
              <a:gd name="T2" fmla="*/ 722 w 1367"/>
              <a:gd name="T3" fmla="*/ 8 h 2271"/>
              <a:gd name="T4" fmla="*/ 747 w 1367"/>
              <a:gd name="T5" fmla="*/ 27 h 2271"/>
              <a:gd name="T6" fmla="*/ 771 w 1367"/>
              <a:gd name="T7" fmla="*/ 54 h 2271"/>
              <a:gd name="T8" fmla="*/ 795 w 1367"/>
              <a:gd name="T9" fmla="*/ 91 h 2271"/>
              <a:gd name="T10" fmla="*/ 820 w 1367"/>
              <a:gd name="T11" fmla="*/ 136 h 2271"/>
              <a:gd name="T12" fmla="*/ 841 w 1367"/>
              <a:gd name="T13" fmla="*/ 191 h 2271"/>
              <a:gd name="T14" fmla="*/ 862 w 1367"/>
              <a:gd name="T15" fmla="*/ 255 h 2271"/>
              <a:gd name="T16" fmla="*/ 883 w 1367"/>
              <a:gd name="T17" fmla="*/ 329 h 2271"/>
              <a:gd name="T18" fmla="*/ 1367 w 1367"/>
              <a:gd name="T19" fmla="*/ 2271 h 2271"/>
              <a:gd name="T20" fmla="*/ 0 w 1367"/>
              <a:gd name="T21" fmla="*/ 2271 h 2271"/>
              <a:gd name="T22" fmla="*/ 483 w 1367"/>
              <a:gd name="T23" fmla="*/ 329 h 2271"/>
              <a:gd name="T24" fmla="*/ 503 w 1367"/>
              <a:gd name="T25" fmla="*/ 255 h 2271"/>
              <a:gd name="T26" fmla="*/ 524 w 1367"/>
              <a:gd name="T27" fmla="*/ 191 h 2271"/>
              <a:gd name="T28" fmla="*/ 547 w 1367"/>
              <a:gd name="T29" fmla="*/ 136 h 2271"/>
              <a:gd name="T30" fmla="*/ 571 w 1367"/>
              <a:gd name="T31" fmla="*/ 91 h 2271"/>
              <a:gd name="T32" fmla="*/ 595 w 1367"/>
              <a:gd name="T33" fmla="*/ 54 h 2271"/>
              <a:gd name="T34" fmla="*/ 619 w 1367"/>
              <a:gd name="T35" fmla="*/ 27 h 2271"/>
              <a:gd name="T36" fmla="*/ 645 w 1367"/>
              <a:gd name="T37" fmla="*/ 8 h 2271"/>
              <a:gd name="T38" fmla="*/ 671 w 1367"/>
              <a:gd name="T39" fmla="*/ 0 h 2271"/>
              <a:gd name="T40" fmla="*/ 696 w 1367"/>
              <a:gd name="T41" fmla="*/ 0 h 2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67" h="2271">
                <a:moveTo>
                  <a:pt x="696" y="0"/>
                </a:moveTo>
                <a:lnTo>
                  <a:pt x="722" y="8"/>
                </a:lnTo>
                <a:lnTo>
                  <a:pt x="747" y="27"/>
                </a:lnTo>
                <a:lnTo>
                  <a:pt x="771" y="54"/>
                </a:lnTo>
                <a:lnTo>
                  <a:pt x="795" y="91"/>
                </a:lnTo>
                <a:lnTo>
                  <a:pt x="820" y="136"/>
                </a:lnTo>
                <a:lnTo>
                  <a:pt x="841" y="191"/>
                </a:lnTo>
                <a:lnTo>
                  <a:pt x="862" y="255"/>
                </a:lnTo>
                <a:lnTo>
                  <a:pt x="883" y="329"/>
                </a:lnTo>
                <a:lnTo>
                  <a:pt x="1367" y="2271"/>
                </a:lnTo>
                <a:lnTo>
                  <a:pt x="0" y="2271"/>
                </a:lnTo>
                <a:lnTo>
                  <a:pt x="483" y="329"/>
                </a:lnTo>
                <a:lnTo>
                  <a:pt x="503" y="255"/>
                </a:lnTo>
                <a:lnTo>
                  <a:pt x="524" y="191"/>
                </a:lnTo>
                <a:lnTo>
                  <a:pt x="547" y="136"/>
                </a:lnTo>
                <a:lnTo>
                  <a:pt x="571" y="91"/>
                </a:lnTo>
                <a:lnTo>
                  <a:pt x="595" y="54"/>
                </a:lnTo>
                <a:lnTo>
                  <a:pt x="619" y="27"/>
                </a:lnTo>
                <a:lnTo>
                  <a:pt x="645" y="8"/>
                </a:lnTo>
                <a:lnTo>
                  <a:pt x="671" y="0"/>
                </a:lnTo>
                <a:lnTo>
                  <a:pt x="696" y="0"/>
                </a:lnTo>
                <a:close/>
              </a:path>
            </a:pathLst>
          </a:custGeom>
          <a:solidFill>
            <a:srgbClr val="5BA3EB">
              <a:alpha val="8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2639485" y="2341813"/>
            <a:ext cx="1429219" cy="1628068"/>
          </a:xfrm>
          <a:custGeom>
            <a:avLst/>
            <a:gdLst>
              <a:gd name="T0" fmla="*/ 669 w 1367"/>
              <a:gd name="T1" fmla="*/ 0 h 1686"/>
              <a:gd name="T2" fmla="*/ 699 w 1367"/>
              <a:gd name="T3" fmla="*/ 0 h 1686"/>
              <a:gd name="T4" fmla="*/ 727 w 1367"/>
              <a:gd name="T5" fmla="*/ 8 h 1686"/>
              <a:gd name="T6" fmla="*/ 756 w 1367"/>
              <a:gd name="T7" fmla="*/ 25 h 1686"/>
              <a:gd name="T8" fmla="*/ 783 w 1367"/>
              <a:gd name="T9" fmla="*/ 52 h 1686"/>
              <a:gd name="T10" fmla="*/ 810 w 1367"/>
              <a:gd name="T11" fmla="*/ 86 h 1686"/>
              <a:gd name="T12" fmla="*/ 837 w 1367"/>
              <a:gd name="T13" fmla="*/ 130 h 1686"/>
              <a:gd name="T14" fmla="*/ 861 w 1367"/>
              <a:gd name="T15" fmla="*/ 183 h 1686"/>
              <a:gd name="T16" fmla="*/ 883 w 1367"/>
              <a:gd name="T17" fmla="*/ 244 h 1686"/>
              <a:gd name="T18" fmla="*/ 1367 w 1367"/>
              <a:gd name="T19" fmla="*/ 1686 h 1686"/>
              <a:gd name="T20" fmla="*/ 0 w 1367"/>
              <a:gd name="T21" fmla="*/ 1686 h 1686"/>
              <a:gd name="T22" fmla="*/ 485 w 1367"/>
              <a:gd name="T23" fmla="*/ 244 h 1686"/>
              <a:gd name="T24" fmla="*/ 508 w 1367"/>
              <a:gd name="T25" fmla="*/ 183 h 1686"/>
              <a:gd name="T26" fmla="*/ 532 w 1367"/>
              <a:gd name="T27" fmla="*/ 130 h 1686"/>
              <a:gd name="T28" fmla="*/ 557 w 1367"/>
              <a:gd name="T29" fmla="*/ 86 h 1686"/>
              <a:gd name="T30" fmla="*/ 584 w 1367"/>
              <a:gd name="T31" fmla="*/ 52 h 1686"/>
              <a:gd name="T32" fmla="*/ 612 w 1367"/>
              <a:gd name="T33" fmla="*/ 25 h 1686"/>
              <a:gd name="T34" fmla="*/ 641 w 1367"/>
              <a:gd name="T35" fmla="*/ 8 h 1686"/>
              <a:gd name="T36" fmla="*/ 669 w 1367"/>
              <a:gd name="T37" fmla="*/ 0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7" h="1686">
                <a:moveTo>
                  <a:pt x="669" y="0"/>
                </a:moveTo>
                <a:lnTo>
                  <a:pt x="699" y="0"/>
                </a:lnTo>
                <a:lnTo>
                  <a:pt x="727" y="8"/>
                </a:lnTo>
                <a:lnTo>
                  <a:pt x="756" y="25"/>
                </a:lnTo>
                <a:lnTo>
                  <a:pt x="783" y="52"/>
                </a:lnTo>
                <a:lnTo>
                  <a:pt x="810" y="86"/>
                </a:lnTo>
                <a:lnTo>
                  <a:pt x="837" y="130"/>
                </a:lnTo>
                <a:lnTo>
                  <a:pt x="861" y="183"/>
                </a:lnTo>
                <a:lnTo>
                  <a:pt x="883" y="244"/>
                </a:lnTo>
                <a:lnTo>
                  <a:pt x="1367" y="1686"/>
                </a:lnTo>
                <a:lnTo>
                  <a:pt x="0" y="1686"/>
                </a:lnTo>
                <a:lnTo>
                  <a:pt x="485" y="244"/>
                </a:lnTo>
                <a:lnTo>
                  <a:pt x="508" y="183"/>
                </a:lnTo>
                <a:lnTo>
                  <a:pt x="532" y="130"/>
                </a:lnTo>
                <a:lnTo>
                  <a:pt x="557" y="86"/>
                </a:lnTo>
                <a:lnTo>
                  <a:pt x="584" y="52"/>
                </a:lnTo>
                <a:lnTo>
                  <a:pt x="612" y="25"/>
                </a:lnTo>
                <a:lnTo>
                  <a:pt x="641" y="8"/>
                </a:lnTo>
                <a:lnTo>
                  <a:pt x="669" y="0"/>
                </a:lnTo>
                <a:close/>
              </a:path>
            </a:pathLst>
          </a:custGeom>
          <a:solidFill>
            <a:srgbClr val="F4B919">
              <a:alpha val="8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TextBox 21"/>
          <p:cNvSpPr txBox="1"/>
          <p:nvPr/>
        </p:nvSpPr>
        <p:spPr>
          <a:xfrm>
            <a:off x="1576033" y="1851780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45%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22"/>
          <p:cNvSpPr txBox="1"/>
          <p:nvPr/>
        </p:nvSpPr>
        <p:spPr>
          <a:xfrm>
            <a:off x="2268687" y="1487366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80%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2959773" y="2052730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40%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255224" y="40520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2216875" y="40520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26"/>
          <p:cNvSpPr txBox="1"/>
          <p:nvPr/>
        </p:nvSpPr>
        <p:spPr>
          <a:xfrm>
            <a:off x="3178528" y="40520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93552" y="4591008"/>
            <a:ext cx="2914671" cy="815003"/>
            <a:chOff x="437507" y="4812074"/>
            <a:chExt cx="2914671" cy="815003"/>
          </a:xfrm>
        </p:grpSpPr>
        <p:sp>
          <p:nvSpPr>
            <p:cNvPr id="18" name="Rounded Rectangle 58"/>
            <p:cNvSpPr/>
            <p:nvPr/>
          </p:nvSpPr>
          <p:spPr>
            <a:xfrm>
              <a:off x="437507" y="4812074"/>
              <a:ext cx="2914671" cy="815003"/>
            </a:xfrm>
            <a:prstGeom prst="roundRect">
              <a:avLst/>
            </a:prstGeom>
            <a:solidFill>
              <a:srgbClr val="ACB2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TextBox 54"/>
            <p:cNvSpPr txBox="1"/>
            <p:nvPr/>
          </p:nvSpPr>
          <p:spPr>
            <a:xfrm>
              <a:off x="1381623" y="4978014"/>
              <a:ext cx="175781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55"/>
            <p:cNvSpPr/>
            <p:nvPr/>
          </p:nvSpPr>
          <p:spPr>
            <a:xfrm>
              <a:off x="634197" y="4920619"/>
              <a:ext cx="597911" cy="597911"/>
            </a:xfrm>
            <a:prstGeom prst="ellipse">
              <a:avLst/>
            </a:prstGeom>
            <a:solidFill>
              <a:srgbClr val="353A4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TextBox 56"/>
            <p:cNvSpPr txBox="1"/>
            <p:nvPr/>
          </p:nvSpPr>
          <p:spPr>
            <a:xfrm>
              <a:off x="556983" y="5065516"/>
              <a:ext cx="752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79" name="Freeform 7"/>
          <p:cNvSpPr>
            <a:spLocks/>
          </p:cNvSpPr>
          <p:nvPr/>
        </p:nvSpPr>
        <p:spPr bwMode="auto">
          <a:xfrm>
            <a:off x="4663799" y="2139994"/>
            <a:ext cx="1430264" cy="1829887"/>
          </a:xfrm>
          <a:custGeom>
            <a:avLst/>
            <a:gdLst>
              <a:gd name="T0" fmla="*/ 684 w 1368"/>
              <a:gd name="T1" fmla="*/ 0 h 1895"/>
              <a:gd name="T2" fmla="*/ 711 w 1368"/>
              <a:gd name="T3" fmla="*/ 4 h 1895"/>
              <a:gd name="T4" fmla="*/ 738 w 1368"/>
              <a:gd name="T5" fmla="*/ 17 h 1895"/>
              <a:gd name="T6" fmla="*/ 765 w 1368"/>
              <a:gd name="T7" fmla="*/ 38 h 1895"/>
              <a:gd name="T8" fmla="*/ 790 w 1368"/>
              <a:gd name="T9" fmla="*/ 70 h 1895"/>
              <a:gd name="T10" fmla="*/ 816 w 1368"/>
              <a:gd name="T11" fmla="*/ 108 h 1895"/>
              <a:gd name="T12" fmla="*/ 840 w 1368"/>
              <a:gd name="T13" fmla="*/ 155 h 1895"/>
              <a:gd name="T14" fmla="*/ 863 w 1368"/>
              <a:gd name="T15" fmla="*/ 212 h 1895"/>
              <a:gd name="T16" fmla="*/ 884 w 1368"/>
              <a:gd name="T17" fmla="*/ 275 h 1895"/>
              <a:gd name="T18" fmla="*/ 1368 w 1368"/>
              <a:gd name="T19" fmla="*/ 1895 h 1895"/>
              <a:gd name="T20" fmla="*/ 0 w 1368"/>
              <a:gd name="T21" fmla="*/ 1895 h 1895"/>
              <a:gd name="T22" fmla="*/ 485 w 1368"/>
              <a:gd name="T23" fmla="*/ 275 h 1895"/>
              <a:gd name="T24" fmla="*/ 507 w 1368"/>
              <a:gd name="T25" fmla="*/ 212 h 1895"/>
              <a:gd name="T26" fmla="*/ 529 w 1368"/>
              <a:gd name="T27" fmla="*/ 155 h 1895"/>
              <a:gd name="T28" fmla="*/ 553 w 1368"/>
              <a:gd name="T29" fmla="*/ 108 h 1895"/>
              <a:gd name="T30" fmla="*/ 577 w 1368"/>
              <a:gd name="T31" fmla="*/ 70 h 1895"/>
              <a:gd name="T32" fmla="*/ 604 w 1368"/>
              <a:gd name="T33" fmla="*/ 38 h 1895"/>
              <a:gd name="T34" fmla="*/ 630 w 1368"/>
              <a:gd name="T35" fmla="*/ 17 h 1895"/>
              <a:gd name="T36" fmla="*/ 657 w 1368"/>
              <a:gd name="T37" fmla="*/ 4 h 1895"/>
              <a:gd name="T38" fmla="*/ 684 w 1368"/>
              <a:gd name="T39" fmla="*/ 0 h 1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68" h="1895">
                <a:moveTo>
                  <a:pt x="684" y="0"/>
                </a:moveTo>
                <a:lnTo>
                  <a:pt x="711" y="4"/>
                </a:lnTo>
                <a:lnTo>
                  <a:pt x="738" y="17"/>
                </a:lnTo>
                <a:lnTo>
                  <a:pt x="765" y="38"/>
                </a:lnTo>
                <a:lnTo>
                  <a:pt x="790" y="70"/>
                </a:lnTo>
                <a:lnTo>
                  <a:pt x="816" y="108"/>
                </a:lnTo>
                <a:lnTo>
                  <a:pt x="840" y="155"/>
                </a:lnTo>
                <a:lnTo>
                  <a:pt x="863" y="212"/>
                </a:lnTo>
                <a:lnTo>
                  <a:pt x="884" y="275"/>
                </a:lnTo>
                <a:lnTo>
                  <a:pt x="1368" y="1895"/>
                </a:lnTo>
                <a:lnTo>
                  <a:pt x="0" y="1895"/>
                </a:lnTo>
                <a:lnTo>
                  <a:pt x="485" y="275"/>
                </a:lnTo>
                <a:lnTo>
                  <a:pt x="507" y="212"/>
                </a:lnTo>
                <a:lnTo>
                  <a:pt x="529" y="155"/>
                </a:lnTo>
                <a:lnTo>
                  <a:pt x="553" y="108"/>
                </a:lnTo>
                <a:lnTo>
                  <a:pt x="577" y="70"/>
                </a:lnTo>
                <a:lnTo>
                  <a:pt x="604" y="38"/>
                </a:lnTo>
                <a:lnTo>
                  <a:pt x="630" y="17"/>
                </a:lnTo>
                <a:lnTo>
                  <a:pt x="657" y="4"/>
                </a:lnTo>
                <a:lnTo>
                  <a:pt x="684" y="0"/>
                </a:lnTo>
                <a:close/>
              </a:path>
            </a:pathLst>
          </a:custGeom>
          <a:solidFill>
            <a:srgbClr val="ACB2BC">
              <a:alpha val="8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0" name="Freeform 8"/>
          <p:cNvSpPr>
            <a:spLocks/>
          </p:cNvSpPr>
          <p:nvPr/>
        </p:nvSpPr>
        <p:spPr bwMode="auto">
          <a:xfrm>
            <a:off x="5356976" y="1776913"/>
            <a:ext cx="1429219" cy="2192968"/>
          </a:xfrm>
          <a:custGeom>
            <a:avLst/>
            <a:gdLst>
              <a:gd name="T0" fmla="*/ 696 w 1367"/>
              <a:gd name="T1" fmla="*/ 0 h 2271"/>
              <a:gd name="T2" fmla="*/ 722 w 1367"/>
              <a:gd name="T3" fmla="*/ 8 h 2271"/>
              <a:gd name="T4" fmla="*/ 747 w 1367"/>
              <a:gd name="T5" fmla="*/ 27 h 2271"/>
              <a:gd name="T6" fmla="*/ 771 w 1367"/>
              <a:gd name="T7" fmla="*/ 54 h 2271"/>
              <a:gd name="T8" fmla="*/ 795 w 1367"/>
              <a:gd name="T9" fmla="*/ 91 h 2271"/>
              <a:gd name="T10" fmla="*/ 820 w 1367"/>
              <a:gd name="T11" fmla="*/ 136 h 2271"/>
              <a:gd name="T12" fmla="*/ 841 w 1367"/>
              <a:gd name="T13" fmla="*/ 191 h 2271"/>
              <a:gd name="T14" fmla="*/ 862 w 1367"/>
              <a:gd name="T15" fmla="*/ 255 h 2271"/>
              <a:gd name="T16" fmla="*/ 883 w 1367"/>
              <a:gd name="T17" fmla="*/ 329 h 2271"/>
              <a:gd name="T18" fmla="*/ 1367 w 1367"/>
              <a:gd name="T19" fmla="*/ 2271 h 2271"/>
              <a:gd name="T20" fmla="*/ 0 w 1367"/>
              <a:gd name="T21" fmla="*/ 2271 h 2271"/>
              <a:gd name="T22" fmla="*/ 483 w 1367"/>
              <a:gd name="T23" fmla="*/ 329 h 2271"/>
              <a:gd name="T24" fmla="*/ 503 w 1367"/>
              <a:gd name="T25" fmla="*/ 255 h 2271"/>
              <a:gd name="T26" fmla="*/ 524 w 1367"/>
              <a:gd name="T27" fmla="*/ 191 h 2271"/>
              <a:gd name="T28" fmla="*/ 547 w 1367"/>
              <a:gd name="T29" fmla="*/ 136 h 2271"/>
              <a:gd name="T30" fmla="*/ 571 w 1367"/>
              <a:gd name="T31" fmla="*/ 91 h 2271"/>
              <a:gd name="T32" fmla="*/ 595 w 1367"/>
              <a:gd name="T33" fmla="*/ 54 h 2271"/>
              <a:gd name="T34" fmla="*/ 619 w 1367"/>
              <a:gd name="T35" fmla="*/ 27 h 2271"/>
              <a:gd name="T36" fmla="*/ 645 w 1367"/>
              <a:gd name="T37" fmla="*/ 8 h 2271"/>
              <a:gd name="T38" fmla="*/ 671 w 1367"/>
              <a:gd name="T39" fmla="*/ 0 h 2271"/>
              <a:gd name="T40" fmla="*/ 696 w 1367"/>
              <a:gd name="T41" fmla="*/ 0 h 2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67" h="2271">
                <a:moveTo>
                  <a:pt x="696" y="0"/>
                </a:moveTo>
                <a:lnTo>
                  <a:pt x="722" y="8"/>
                </a:lnTo>
                <a:lnTo>
                  <a:pt x="747" y="27"/>
                </a:lnTo>
                <a:lnTo>
                  <a:pt x="771" y="54"/>
                </a:lnTo>
                <a:lnTo>
                  <a:pt x="795" y="91"/>
                </a:lnTo>
                <a:lnTo>
                  <a:pt x="820" y="136"/>
                </a:lnTo>
                <a:lnTo>
                  <a:pt x="841" y="191"/>
                </a:lnTo>
                <a:lnTo>
                  <a:pt x="862" y="255"/>
                </a:lnTo>
                <a:lnTo>
                  <a:pt x="883" y="329"/>
                </a:lnTo>
                <a:lnTo>
                  <a:pt x="1367" y="2271"/>
                </a:lnTo>
                <a:lnTo>
                  <a:pt x="0" y="2271"/>
                </a:lnTo>
                <a:lnTo>
                  <a:pt x="483" y="329"/>
                </a:lnTo>
                <a:lnTo>
                  <a:pt x="503" y="255"/>
                </a:lnTo>
                <a:lnTo>
                  <a:pt x="524" y="191"/>
                </a:lnTo>
                <a:lnTo>
                  <a:pt x="547" y="136"/>
                </a:lnTo>
                <a:lnTo>
                  <a:pt x="571" y="91"/>
                </a:lnTo>
                <a:lnTo>
                  <a:pt x="595" y="54"/>
                </a:lnTo>
                <a:lnTo>
                  <a:pt x="619" y="27"/>
                </a:lnTo>
                <a:lnTo>
                  <a:pt x="645" y="8"/>
                </a:lnTo>
                <a:lnTo>
                  <a:pt x="671" y="0"/>
                </a:lnTo>
                <a:lnTo>
                  <a:pt x="696" y="0"/>
                </a:lnTo>
                <a:close/>
              </a:path>
            </a:pathLst>
          </a:custGeom>
          <a:solidFill>
            <a:srgbClr val="5BA3EB">
              <a:alpha val="8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1" name="Freeform 9"/>
          <p:cNvSpPr>
            <a:spLocks/>
          </p:cNvSpPr>
          <p:nvPr/>
        </p:nvSpPr>
        <p:spPr bwMode="auto">
          <a:xfrm>
            <a:off x="6048060" y="2341813"/>
            <a:ext cx="1429219" cy="1628068"/>
          </a:xfrm>
          <a:custGeom>
            <a:avLst/>
            <a:gdLst>
              <a:gd name="T0" fmla="*/ 669 w 1367"/>
              <a:gd name="T1" fmla="*/ 0 h 1686"/>
              <a:gd name="T2" fmla="*/ 699 w 1367"/>
              <a:gd name="T3" fmla="*/ 0 h 1686"/>
              <a:gd name="T4" fmla="*/ 727 w 1367"/>
              <a:gd name="T5" fmla="*/ 8 h 1686"/>
              <a:gd name="T6" fmla="*/ 756 w 1367"/>
              <a:gd name="T7" fmla="*/ 25 h 1686"/>
              <a:gd name="T8" fmla="*/ 783 w 1367"/>
              <a:gd name="T9" fmla="*/ 52 h 1686"/>
              <a:gd name="T10" fmla="*/ 810 w 1367"/>
              <a:gd name="T11" fmla="*/ 86 h 1686"/>
              <a:gd name="T12" fmla="*/ 837 w 1367"/>
              <a:gd name="T13" fmla="*/ 130 h 1686"/>
              <a:gd name="T14" fmla="*/ 861 w 1367"/>
              <a:gd name="T15" fmla="*/ 183 h 1686"/>
              <a:gd name="T16" fmla="*/ 883 w 1367"/>
              <a:gd name="T17" fmla="*/ 244 h 1686"/>
              <a:gd name="T18" fmla="*/ 1367 w 1367"/>
              <a:gd name="T19" fmla="*/ 1686 h 1686"/>
              <a:gd name="T20" fmla="*/ 0 w 1367"/>
              <a:gd name="T21" fmla="*/ 1686 h 1686"/>
              <a:gd name="T22" fmla="*/ 485 w 1367"/>
              <a:gd name="T23" fmla="*/ 244 h 1686"/>
              <a:gd name="T24" fmla="*/ 508 w 1367"/>
              <a:gd name="T25" fmla="*/ 183 h 1686"/>
              <a:gd name="T26" fmla="*/ 532 w 1367"/>
              <a:gd name="T27" fmla="*/ 130 h 1686"/>
              <a:gd name="T28" fmla="*/ 557 w 1367"/>
              <a:gd name="T29" fmla="*/ 86 h 1686"/>
              <a:gd name="T30" fmla="*/ 584 w 1367"/>
              <a:gd name="T31" fmla="*/ 52 h 1686"/>
              <a:gd name="T32" fmla="*/ 612 w 1367"/>
              <a:gd name="T33" fmla="*/ 25 h 1686"/>
              <a:gd name="T34" fmla="*/ 641 w 1367"/>
              <a:gd name="T35" fmla="*/ 8 h 1686"/>
              <a:gd name="T36" fmla="*/ 669 w 1367"/>
              <a:gd name="T37" fmla="*/ 0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7" h="1686">
                <a:moveTo>
                  <a:pt x="669" y="0"/>
                </a:moveTo>
                <a:lnTo>
                  <a:pt x="699" y="0"/>
                </a:lnTo>
                <a:lnTo>
                  <a:pt x="727" y="8"/>
                </a:lnTo>
                <a:lnTo>
                  <a:pt x="756" y="25"/>
                </a:lnTo>
                <a:lnTo>
                  <a:pt x="783" y="52"/>
                </a:lnTo>
                <a:lnTo>
                  <a:pt x="810" y="86"/>
                </a:lnTo>
                <a:lnTo>
                  <a:pt x="837" y="130"/>
                </a:lnTo>
                <a:lnTo>
                  <a:pt x="861" y="183"/>
                </a:lnTo>
                <a:lnTo>
                  <a:pt x="883" y="244"/>
                </a:lnTo>
                <a:lnTo>
                  <a:pt x="1367" y="1686"/>
                </a:lnTo>
                <a:lnTo>
                  <a:pt x="0" y="1686"/>
                </a:lnTo>
                <a:lnTo>
                  <a:pt x="485" y="244"/>
                </a:lnTo>
                <a:lnTo>
                  <a:pt x="508" y="183"/>
                </a:lnTo>
                <a:lnTo>
                  <a:pt x="532" y="130"/>
                </a:lnTo>
                <a:lnTo>
                  <a:pt x="557" y="86"/>
                </a:lnTo>
                <a:lnTo>
                  <a:pt x="584" y="52"/>
                </a:lnTo>
                <a:lnTo>
                  <a:pt x="612" y="25"/>
                </a:lnTo>
                <a:lnTo>
                  <a:pt x="641" y="8"/>
                </a:lnTo>
                <a:lnTo>
                  <a:pt x="669" y="0"/>
                </a:lnTo>
                <a:close/>
              </a:path>
            </a:pathLst>
          </a:custGeom>
          <a:solidFill>
            <a:srgbClr val="F4B919">
              <a:alpha val="8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2" name="TextBox 21"/>
          <p:cNvSpPr txBox="1"/>
          <p:nvPr/>
        </p:nvSpPr>
        <p:spPr>
          <a:xfrm>
            <a:off x="4984608" y="1851780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45%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TextBox 22"/>
          <p:cNvSpPr txBox="1"/>
          <p:nvPr/>
        </p:nvSpPr>
        <p:spPr>
          <a:xfrm>
            <a:off x="5677262" y="1487366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80%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TextBox 23"/>
          <p:cNvSpPr txBox="1"/>
          <p:nvPr/>
        </p:nvSpPr>
        <p:spPr>
          <a:xfrm>
            <a:off x="6368348" y="2052730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40%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4663799" y="40520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TextBox 25"/>
          <p:cNvSpPr txBox="1"/>
          <p:nvPr/>
        </p:nvSpPr>
        <p:spPr>
          <a:xfrm>
            <a:off x="5625450" y="40520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TextBox 26"/>
          <p:cNvSpPr txBox="1"/>
          <p:nvPr/>
        </p:nvSpPr>
        <p:spPr>
          <a:xfrm>
            <a:off x="6587103" y="40520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4602127" y="4591008"/>
            <a:ext cx="2914671" cy="815003"/>
            <a:chOff x="437507" y="4812074"/>
            <a:chExt cx="2914671" cy="815003"/>
          </a:xfrm>
        </p:grpSpPr>
        <p:sp>
          <p:nvSpPr>
            <p:cNvPr id="89" name="Rounded Rectangle 58"/>
            <p:cNvSpPr/>
            <p:nvPr/>
          </p:nvSpPr>
          <p:spPr>
            <a:xfrm>
              <a:off x="437507" y="4812074"/>
              <a:ext cx="2914671" cy="815003"/>
            </a:xfrm>
            <a:prstGeom prst="roundRect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TextBox 54"/>
            <p:cNvSpPr txBox="1"/>
            <p:nvPr/>
          </p:nvSpPr>
          <p:spPr>
            <a:xfrm>
              <a:off x="1381623" y="4978014"/>
              <a:ext cx="175781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1" name="Oval 55"/>
            <p:cNvSpPr/>
            <p:nvPr/>
          </p:nvSpPr>
          <p:spPr>
            <a:xfrm>
              <a:off x="634197" y="4920619"/>
              <a:ext cx="597911" cy="597911"/>
            </a:xfrm>
            <a:prstGeom prst="ellipse">
              <a:avLst/>
            </a:prstGeom>
            <a:solidFill>
              <a:srgbClr val="F4B91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TextBox 56"/>
            <p:cNvSpPr txBox="1"/>
            <p:nvPr/>
          </p:nvSpPr>
          <p:spPr>
            <a:xfrm>
              <a:off x="556983" y="5065516"/>
              <a:ext cx="752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93" name="Freeform 7"/>
          <p:cNvSpPr>
            <a:spLocks/>
          </p:cNvSpPr>
          <p:nvPr/>
        </p:nvSpPr>
        <p:spPr bwMode="auto">
          <a:xfrm>
            <a:off x="8072374" y="2139994"/>
            <a:ext cx="1430264" cy="1829887"/>
          </a:xfrm>
          <a:custGeom>
            <a:avLst/>
            <a:gdLst>
              <a:gd name="T0" fmla="*/ 684 w 1368"/>
              <a:gd name="T1" fmla="*/ 0 h 1895"/>
              <a:gd name="T2" fmla="*/ 711 w 1368"/>
              <a:gd name="T3" fmla="*/ 4 h 1895"/>
              <a:gd name="T4" fmla="*/ 738 w 1368"/>
              <a:gd name="T5" fmla="*/ 17 h 1895"/>
              <a:gd name="T6" fmla="*/ 765 w 1368"/>
              <a:gd name="T7" fmla="*/ 38 h 1895"/>
              <a:gd name="T8" fmla="*/ 790 w 1368"/>
              <a:gd name="T9" fmla="*/ 70 h 1895"/>
              <a:gd name="T10" fmla="*/ 816 w 1368"/>
              <a:gd name="T11" fmla="*/ 108 h 1895"/>
              <a:gd name="T12" fmla="*/ 840 w 1368"/>
              <a:gd name="T13" fmla="*/ 155 h 1895"/>
              <a:gd name="T14" fmla="*/ 863 w 1368"/>
              <a:gd name="T15" fmla="*/ 212 h 1895"/>
              <a:gd name="T16" fmla="*/ 884 w 1368"/>
              <a:gd name="T17" fmla="*/ 275 h 1895"/>
              <a:gd name="T18" fmla="*/ 1368 w 1368"/>
              <a:gd name="T19" fmla="*/ 1895 h 1895"/>
              <a:gd name="T20" fmla="*/ 0 w 1368"/>
              <a:gd name="T21" fmla="*/ 1895 h 1895"/>
              <a:gd name="T22" fmla="*/ 485 w 1368"/>
              <a:gd name="T23" fmla="*/ 275 h 1895"/>
              <a:gd name="T24" fmla="*/ 507 w 1368"/>
              <a:gd name="T25" fmla="*/ 212 h 1895"/>
              <a:gd name="T26" fmla="*/ 529 w 1368"/>
              <a:gd name="T27" fmla="*/ 155 h 1895"/>
              <a:gd name="T28" fmla="*/ 553 w 1368"/>
              <a:gd name="T29" fmla="*/ 108 h 1895"/>
              <a:gd name="T30" fmla="*/ 577 w 1368"/>
              <a:gd name="T31" fmla="*/ 70 h 1895"/>
              <a:gd name="T32" fmla="*/ 604 w 1368"/>
              <a:gd name="T33" fmla="*/ 38 h 1895"/>
              <a:gd name="T34" fmla="*/ 630 w 1368"/>
              <a:gd name="T35" fmla="*/ 17 h 1895"/>
              <a:gd name="T36" fmla="*/ 657 w 1368"/>
              <a:gd name="T37" fmla="*/ 4 h 1895"/>
              <a:gd name="T38" fmla="*/ 684 w 1368"/>
              <a:gd name="T39" fmla="*/ 0 h 1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68" h="1895">
                <a:moveTo>
                  <a:pt x="684" y="0"/>
                </a:moveTo>
                <a:lnTo>
                  <a:pt x="711" y="4"/>
                </a:lnTo>
                <a:lnTo>
                  <a:pt x="738" y="17"/>
                </a:lnTo>
                <a:lnTo>
                  <a:pt x="765" y="38"/>
                </a:lnTo>
                <a:lnTo>
                  <a:pt x="790" y="70"/>
                </a:lnTo>
                <a:lnTo>
                  <a:pt x="816" y="108"/>
                </a:lnTo>
                <a:lnTo>
                  <a:pt x="840" y="155"/>
                </a:lnTo>
                <a:lnTo>
                  <a:pt x="863" y="212"/>
                </a:lnTo>
                <a:lnTo>
                  <a:pt x="884" y="275"/>
                </a:lnTo>
                <a:lnTo>
                  <a:pt x="1368" y="1895"/>
                </a:lnTo>
                <a:lnTo>
                  <a:pt x="0" y="1895"/>
                </a:lnTo>
                <a:lnTo>
                  <a:pt x="485" y="275"/>
                </a:lnTo>
                <a:lnTo>
                  <a:pt x="507" y="212"/>
                </a:lnTo>
                <a:lnTo>
                  <a:pt x="529" y="155"/>
                </a:lnTo>
                <a:lnTo>
                  <a:pt x="553" y="108"/>
                </a:lnTo>
                <a:lnTo>
                  <a:pt x="577" y="70"/>
                </a:lnTo>
                <a:lnTo>
                  <a:pt x="604" y="38"/>
                </a:lnTo>
                <a:lnTo>
                  <a:pt x="630" y="17"/>
                </a:lnTo>
                <a:lnTo>
                  <a:pt x="657" y="4"/>
                </a:lnTo>
                <a:lnTo>
                  <a:pt x="684" y="0"/>
                </a:lnTo>
                <a:close/>
              </a:path>
            </a:pathLst>
          </a:custGeom>
          <a:solidFill>
            <a:srgbClr val="ACB2BC">
              <a:alpha val="8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4" name="Freeform 8"/>
          <p:cNvSpPr>
            <a:spLocks/>
          </p:cNvSpPr>
          <p:nvPr/>
        </p:nvSpPr>
        <p:spPr bwMode="auto">
          <a:xfrm>
            <a:off x="8765551" y="1776913"/>
            <a:ext cx="1429219" cy="2192968"/>
          </a:xfrm>
          <a:custGeom>
            <a:avLst/>
            <a:gdLst>
              <a:gd name="T0" fmla="*/ 696 w 1367"/>
              <a:gd name="T1" fmla="*/ 0 h 2271"/>
              <a:gd name="T2" fmla="*/ 722 w 1367"/>
              <a:gd name="T3" fmla="*/ 8 h 2271"/>
              <a:gd name="T4" fmla="*/ 747 w 1367"/>
              <a:gd name="T5" fmla="*/ 27 h 2271"/>
              <a:gd name="T6" fmla="*/ 771 w 1367"/>
              <a:gd name="T7" fmla="*/ 54 h 2271"/>
              <a:gd name="T8" fmla="*/ 795 w 1367"/>
              <a:gd name="T9" fmla="*/ 91 h 2271"/>
              <a:gd name="T10" fmla="*/ 820 w 1367"/>
              <a:gd name="T11" fmla="*/ 136 h 2271"/>
              <a:gd name="T12" fmla="*/ 841 w 1367"/>
              <a:gd name="T13" fmla="*/ 191 h 2271"/>
              <a:gd name="T14" fmla="*/ 862 w 1367"/>
              <a:gd name="T15" fmla="*/ 255 h 2271"/>
              <a:gd name="T16" fmla="*/ 883 w 1367"/>
              <a:gd name="T17" fmla="*/ 329 h 2271"/>
              <a:gd name="T18" fmla="*/ 1367 w 1367"/>
              <a:gd name="T19" fmla="*/ 2271 h 2271"/>
              <a:gd name="T20" fmla="*/ 0 w 1367"/>
              <a:gd name="T21" fmla="*/ 2271 h 2271"/>
              <a:gd name="T22" fmla="*/ 483 w 1367"/>
              <a:gd name="T23" fmla="*/ 329 h 2271"/>
              <a:gd name="T24" fmla="*/ 503 w 1367"/>
              <a:gd name="T25" fmla="*/ 255 h 2271"/>
              <a:gd name="T26" fmla="*/ 524 w 1367"/>
              <a:gd name="T27" fmla="*/ 191 h 2271"/>
              <a:gd name="T28" fmla="*/ 547 w 1367"/>
              <a:gd name="T29" fmla="*/ 136 h 2271"/>
              <a:gd name="T30" fmla="*/ 571 w 1367"/>
              <a:gd name="T31" fmla="*/ 91 h 2271"/>
              <a:gd name="T32" fmla="*/ 595 w 1367"/>
              <a:gd name="T33" fmla="*/ 54 h 2271"/>
              <a:gd name="T34" fmla="*/ 619 w 1367"/>
              <a:gd name="T35" fmla="*/ 27 h 2271"/>
              <a:gd name="T36" fmla="*/ 645 w 1367"/>
              <a:gd name="T37" fmla="*/ 8 h 2271"/>
              <a:gd name="T38" fmla="*/ 671 w 1367"/>
              <a:gd name="T39" fmla="*/ 0 h 2271"/>
              <a:gd name="T40" fmla="*/ 696 w 1367"/>
              <a:gd name="T41" fmla="*/ 0 h 2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67" h="2271">
                <a:moveTo>
                  <a:pt x="696" y="0"/>
                </a:moveTo>
                <a:lnTo>
                  <a:pt x="722" y="8"/>
                </a:lnTo>
                <a:lnTo>
                  <a:pt x="747" y="27"/>
                </a:lnTo>
                <a:lnTo>
                  <a:pt x="771" y="54"/>
                </a:lnTo>
                <a:lnTo>
                  <a:pt x="795" y="91"/>
                </a:lnTo>
                <a:lnTo>
                  <a:pt x="820" y="136"/>
                </a:lnTo>
                <a:lnTo>
                  <a:pt x="841" y="191"/>
                </a:lnTo>
                <a:lnTo>
                  <a:pt x="862" y="255"/>
                </a:lnTo>
                <a:lnTo>
                  <a:pt x="883" y="329"/>
                </a:lnTo>
                <a:lnTo>
                  <a:pt x="1367" y="2271"/>
                </a:lnTo>
                <a:lnTo>
                  <a:pt x="0" y="2271"/>
                </a:lnTo>
                <a:lnTo>
                  <a:pt x="483" y="329"/>
                </a:lnTo>
                <a:lnTo>
                  <a:pt x="503" y="255"/>
                </a:lnTo>
                <a:lnTo>
                  <a:pt x="524" y="191"/>
                </a:lnTo>
                <a:lnTo>
                  <a:pt x="547" y="136"/>
                </a:lnTo>
                <a:lnTo>
                  <a:pt x="571" y="91"/>
                </a:lnTo>
                <a:lnTo>
                  <a:pt x="595" y="54"/>
                </a:lnTo>
                <a:lnTo>
                  <a:pt x="619" y="27"/>
                </a:lnTo>
                <a:lnTo>
                  <a:pt x="645" y="8"/>
                </a:lnTo>
                <a:lnTo>
                  <a:pt x="671" y="0"/>
                </a:lnTo>
                <a:lnTo>
                  <a:pt x="696" y="0"/>
                </a:lnTo>
                <a:close/>
              </a:path>
            </a:pathLst>
          </a:custGeom>
          <a:solidFill>
            <a:srgbClr val="5BA3EB">
              <a:alpha val="8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5" name="Freeform 9"/>
          <p:cNvSpPr>
            <a:spLocks/>
          </p:cNvSpPr>
          <p:nvPr/>
        </p:nvSpPr>
        <p:spPr bwMode="auto">
          <a:xfrm>
            <a:off x="9456635" y="2341813"/>
            <a:ext cx="1429219" cy="1628068"/>
          </a:xfrm>
          <a:custGeom>
            <a:avLst/>
            <a:gdLst>
              <a:gd name="T0" fmla="*/ 669 w 1367"/>
              <a:gd name="T1" fmla="*/ 0 h 1686"/>
              <a:gd name="T2" fmla="*/ 699 w 1367"/>
              <a:gd name="T3" fmla="*/ 0 h 1686"/>
              <a:gd name="T4" fmla="*/ 727 w 1367"/>
              <a:gd name="T5" fmla="*/ 8 h 1686"/>
              <a:gd name="T6" fmla="*/ 756 w 1367"/>
              <a:gd name="T7" fmla="*/ 25 h 1686"/>
              <a:gd name="T8" fmla="*/ 783 w 1367"/>
              <a:gd name="T9" fmla="*/ 52 h 1686"/>
              <a:gd name="T10" fmla="*/ 810 w 1367"/>
              <a:gd name="T11" fmla="*/ 86 h 1686"/>
              <a:gd name="T12" fmla="*/ 837 w 1367"/>
              <a:gd name="T13" fmla="*/ 130 h 1686"/>
              <a:gd name="T14" fmla="*/ 861 w 1367"/>
              <a:gd name="T15" fmla="*/ 183 h 1686"/>
              <a:gd name="T16" fmla="*/ 883 w 1367"/>
              <a:gd name="T17" fmla="*/ 244 h 1686"/>
              <a:gd name="T18" fmla="*/ 1367 w 1367"/>
              <a:gd name="T19" fmla="*/ 1686 h 1686"/>
              <a:gd name="T20" fmla="*/ 0 w 1367"/>
              <a:gd name="T21" fmla="*/ 1686 h 1686"/>
              <a:gd name="T22" fmla="*/ 485 w 1367"/>
              <a:gd name="T23" fmla="*/ 244 h 1686"/>
              <a:gd name="T24" fmla="*/ 508 w 1367"/>
              <a:gd name="T25" fmla="*/ 183 h 1686"/>
              <a:gd name="T26" fmla="*/ 532 w 1367"/>
              <a:gd name="T27" fmla="*/ 130 h 1686"/>
              <a:gd name="T28" fmla="*/ 557 w 1367"/>
              <a:gd name="T29" fmla="*/ 86 h 1686"/>
              <a:gd name="T30" fmla="*/ 584 w 1367"/>
              <a:gd name="T31" fmla="*/ 52 h 1686"/>
              <a:gd name="T32" fmla="*/ 612 w 1367"/>
              <a:gd name="T33" fmla="*/ 25 h 1686"/>
              <a:gd name="T34" fmla="*/ 641 w 1367"/>
              <a:gd name="T35" fmla="*/ 8 h 1686"/>
              <a:gd name="T36" fmla="*/ 669 w 1367"/>
              <a:gd name="T37" fmla="*/ 0 h 1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7" h="1686">
                <a:moveTo>
                  <a:pt x="669" y="0"/>
                </a:moveTo>
                <a:lnTo>
                  <a:pt x="699" y="0"/>
                </a:lnTo>
                <a:lnTo>
                  <a:pt x="727" y="8"/>
                </a:lnTo>
                <a:lnTo>
                  <a:pt x="756" y="25"/>
                </a:lnTo>
                <a:lnTo>
                  <a:pt x="783" y="52"/>
                </a:lnTo>
                <a:lnTo>
                  <a:pt x="810" y="86"/>
                </a:lnTo>
                <a:lnTo>
                  <a:pt x="837" y="130"/>
                </a:lnTo>
                <a:lnTo>
                  <a:pt x="861" y="183"/>
                </a:lnTo>
                <a:lnTo>
                  <a:pt x="883" y="244"/>
                </a:lnTo>
                <a:lnTo>
                  <a:pt x="1367" y="1686"/>
                </a:lnTo>
                <a:lnTo>
                  <a:pt x="0" y="1686"/>
                </a:lnTo>
                <a:lnTo>
                  <a:pt x="485" y="244"/>
                </a:lnTo>
                <a:lnTo>
                  <a:pt x="508" y="183"/>
                </a:lnTo>
                <a:lnTo>
                  <a:pt x="532" y="130"/>
                </a:lnTo>
                <a:lnTo>
                  <a:pt x="557" y="86"/>
                </a:lnTo>
                <a:lnTo>
                  <a:pt x="584" y="52"/>
                </a:lnTo>
                <a:lnTo>
                  <a:pt x="612" y="25"/>
                </a:lnTo>
                <a:lnTo>
                  <a:pt x="641" y="8"/>
                </a:lnTo>
                <a:lnTo>
                  <a:pt x="669" y="0"/>
                </a:lnTo>
                <a:close/>
              </a:path>
            </a:pathLst>
          </a:custGeom>
          <a:solidFill>
            <a:srgbClr val="F4B919">
              <a:alpha val="8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6" name="TextBox 21"/>
          <p:cNvSpPr txBox="1"/>
          <p:nvPr/>
        </p:nvSpPr>
        <p:spPr>
          <a:xfrm>
            <a:off x="8393183" y="1851780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45%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TextBox 22"/>
          <p:cNvSpPr txBox="1"/>
          <p:nvPr/>
        </p:nvSpPr>
        <p:spPr>
          <a:xfrm>
            <a:off x="9085837" y="1487366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80%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TextBox 23"/>
          <p:cNvSpPr txBox="1"/>
          <p:nvPr/>
        </p:nvSpPr>
        <p:spPr>
          <a:xfrm>
            <a:off x="9776923" y="2052730"/>
            <a:ext cx="788645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40%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TextBox 24"/>
          <p:cNvSpPr txBox="1"/>
          <p:nvPr/>
        </p:nvSpPr>
        <p:spPr>
          <a:xfrm>
            <a:off x="8072374" y="40520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TextBox 25"/>
          <p:cNvSpPr txBox="1"/>
          <p:nvPr/>
        </p:nvSpPr>
        <p:spPr>
          <a:xfrm>
            <a:off x="9034025" y="40520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1" name="TextBox 26"/>
          <p:cNvSpPr txBox="1"/>
          <p:nvPr/>
        </p:nvSpPr>
        <p:spPr>
          <a:xfrm>
            <a:off x="9995678" y="4052097"/>
            <a:ext cx="890177" cy="25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aseline="30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aseline="30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8010702" y="4591008"/>
            <a:ext cx="2914671" cy="815003"/>
            <a:chOff x="437507" y="4812074"/>
            <a:chExt cx="2914671" cy="815003"/>
          </a:xfrm>
        </p:grpSpPr>
        <p:sp>
          <p:nvSpPr>
            <p:cNvPr id="103" name="Rounded Rectangle 58"/>
            <p:cNvSpPr/>
            <p:nvPr/>
          </p:nvSpPr>
          <p:spPr>
            <a:xfrm>
              <a:off x="437507" y="4812074"/>
              <a:ext cx="2914671" cy="815003"/>
            </a:xfrm>
            <a:prstGeom prst="roundRect">
              <a:avLst/>
            </a:prstGeom>
            <a:solidFill>
              <a:srgbClr val="ACB2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04" name="TextBox 54"/>
            <p:cNvSpPr txBox="1"/>
            <p:nvPr/>
          </p:nvSpPr>
          <p:spPr>
            <a:xfrm>
              <a:off x="1381623" y="4978014"/>
              <a:ext cx="1757818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5" name="Oval 55"/>
            <p:cNvSpPr/>
            <p:nvPr/>
          </p:nvSpPr>
          <p:spPr>
            <a:xfrm>
              <a:off x="634197" y="4920619"/>
              <a:ext cx="597911" cy="597911"/>
            </a:xfrm>
            <a:prstGeom prst="ellipse">
              <a:avLst/>
            </a:prstGeom>
            <a:solidFill>
              <a:srgbClr val="353A4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06" name="TextBox 56"/>
            <p:cNvSpPr txBox="1"/>
            <p:nvPr/>
          </p:nvSpPr>
          <p:spPr>
            <a:xfrm>
              <a:off x="556983" y="5065516"/>
              <a:ext cx="7523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305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186319620"/>
              </p:ext>
            </p:extLst>
          </p:nvPr>
        </p:nvGraphicFramePr>
        <p:xfrm>
          <a:off x="838622" y="1636058"/>
          <a:ext cx="5616624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圆角矩形 8"/>
          <p:cNvSpPr/>
          <p:nvPr/>
        </p:nvSpPr>
        <p:spPr>
          <a:xfrm>
            <a:off x="7000383" y="1924090"/>
            <a:ext cx="1020336" cy="1020336"/>
          </a:xfrm>
          <a:prstGeom prst="round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99206" y="1924090"/>
            <a:ext cx="1020336" cy="1020336"/>
          </a:xfrm>
          <a:prstGeom prst="roundRect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9119084" y="2934616"/>
            <a:ext cx="1020336" cy="1020336"/>
          </a:xfrm>
          <a:prstGeom prst="round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10217907" y="2934616"/>
            <a:ext cx="1020336" cy="1020336"/>
          </a:xfrm>
          <a:prstGeom prst="roundRect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9263558" y="2071621"/>
            <a:ext cx="201622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6969663" y="3148377"/>
            <a:ext cx="201622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267911" y="2194570"/>
            <a:ext cx="485280" cy="479377"/>
            <a:chOff x="1023938" y="1382713"/>
            <a:chExt cx="652463" cy="644525"/>
          </a:xfrm>
          <a:solidFill>
            <a:schemeClr val="bg1"/>
          </a:solidFill>
        </p:grpSpPr>
        <p:sp>
          <p:nvSpPr>
            <p:cNvPr id="16" name="Freeform 824"/>
            <p:cNvSpPr>
              <a:spLocks noEditPoints="1"/>
            </p:cNvSpPr>
            <p:nvPr/>
          </p:nvSpPr>
          <p:spPr bwMode="auto">
            <a:xfrm>
              <a:off x="1023938" y="1382713"/>
              <a:ext cx="652463" cy="509588"/>
            </a:xfrm>
            <a:custGeom>
              <a:avLst/>
              <a:gdLst>
                <a:gd name="T0" fmla="*/ 165 w 174"/>
                <a:gd name="T1" fmla="*/ 0 h 136"/>
                <a:gd name="T2" fmla="*/ 9 w 174"/>
                <a:gd name="T3" fmla="*/ 0 h 136"/>
                <a:gd name="T4" fmla="*/ 0 w 174"/>
                <a:gd name="T5" fmla="*/ 9 h 136"/>
                <a:gd name="T6" fmla="*/ 0 w 174"/>
                <a:gd name="T7" fmla="*/ 128 h 136"/>
                <a:gd name="T8" fmla="*/ 9 w 174"/>
                <a:gd name="T9" fmla="*/ 136 h 136"/>
                <a:gd name="T10" fmla="*/ 50 w 174"/>
                <a:gd name="T11" fmla="*/ 136 h 136"/>
                <a:gd name="T12" fmla="*/ 41 w 174"/>
                <a:gd name="T13" fmla="*/ 121 h 136"/>
                <a:gd name="T14" fmla="*/ 17 w 174"/>
                <a:gd name="T15" fmla="*/ 121 h 136"/>
                <a:gd name="T16" fmla="*/ 17 w 174"/>
                <a:gd name="T17" fmla="*/ 16 h 136"/>
                <a:gd name="T18" fmla="*/ 157 w 174"/>
                <a:gd name="T19" fmla="*/ 16 h 136"/>
                <a:gd name="T20" fmla="*/ 157 w 174"/>
                <a:gd name="T21" fmla="*/ 121 h 136"/>
                <a:gd name="T22" fmla="*/ 133 w 174"/>
                <a:gd name="T23" fmla="*/ 121 h 136"/>
                <a:gd name="T24" fmla="*/ 133 w 174"/>
                <a:gd name="T25" fmla="*/ 127 h 136"/>
                <a:gd name="T26" fmla="*/ 131 w 174"/>
                <a:gd name="T27" fmla="*/ 136 h 136"/>
                <a:gd name="T28" fmla="*/ 165 w 174"/>
                <a:gd name="T29" fmla="*/ 136 h 136"/>
                <a:gd name="T30" fmla="*/ 174 w 174"/>
                <a:gd name="T31" fmla="*/ 128 h 136"/>
                <a:gd name="T32" fmla="*/ 174 w 174"/>
                <a:gd name="T33" fmla="*/ 9 h 136"/>
                <a:gd name="T34" fmla="*/ 165 w 174"/>
                <a:gd name="T35" fmla="*/ 0 h 136"/>
                <a:gd name="T36" fmla="*/ 8 w 174"/>
                <a:gd name="T37" fmla="*/ 74 h 136"/>
                <a:gd name="T38" fmla="*/ 3 w 174"/>
                <a:gd name="T39" fmla="*/ 68 h 136"/>
                <a:gd name="T40" fmla="*/ 8 w 174"/>
                <a:gd name="T41" fmla="*/ 63 h 136"/>
                <a:gd name="T42" fmla="*/ 14 w 174"/>
                <a:gd name="T43" fmla="*/ 68 h 136"/>
                <a:gd name="T44" fmla="*/ 8 w 174"/>
                <a:gd name="T45" fmla="*/ 7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4" h="136">
                  <a:moveTo>
                    <a:pt x="16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2"/>
                    <a:pt x="4" y="136"/>
                    <a:pt x="9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46" y="131"/>
                    <a:pt x="43" y="126"/>
                    <a:pt x="41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30"/>
                    <a:pt x="132" y="133"/>
                    <a:pt x="131" y="136"/>
                  </a:cubicBezTo>
                  <a:cubicBezTo>
                    <a:pt x="165" y="136"/>
                    <a:pt x="165" y="136"/>
                    <a:pt x="165" y="136"/>
                  </a:cubicBezTo>
                  <a:cubicBezTo>
                    <a:pt x="170" y="136"/>
                    <a:pt x="174" y="132"/>
                    <a:pt x="174" y="128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4" y="4"/>
                    <a:pt x="170" y="0"/>
                    <a:pt x="165" y="0"/>
                  </a:cubicBezTo>
                  <a:close/>
                  <a:moveTo>
                    <a:pt x="8" y="74"/>
                  </a:moveTo>
                  <a:cubicBezTo>
                    <a:pt x="5" y="74"/>
                    <a:pt x="3" y="71"/>
                    <a:pt x="3" y="68"/>
                  </a:cubicBezTo>
                  <a:cubicBezTo>
                    <a:pt x="3" y="65"/>
                    <a:pt x="5" y="63"/>
                    <a:pt x="8" y="63"/>
                  </a:cubicBezTo>
                  <a:cubicBezTo>
                    <a:pt x="11" y="63"/>
                    <a:pt x="14" y="65"/>
                    <a:pt x="14" y="68"/>
                  </a:cubicBezTo>
                  <a:cubicBezTo>
                    <a:pt x="14" y="71"/>
                    <a:pt x="11" y="74"/>
                    <a:pt x="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Freeform 825"/>
            <p:cNvSpPr>
              <a:spLocks/>
            </p:cNvSpPr>
            <p:nvPr/>
          </p:nvSpPr>
          <p:spPr bwMode="auto">
            <a:xfrm>
              <a:off x="1166813" y="1517650"/>
              <a:ext cx="330200" cy="509588"/>
            </a:xfrm>
            <a:custGeom>
              <a:avLst/>
              <a:gdLst>
                <a:gd name="T0" fmla="*/ 88 w 88"/>
                <a:gd name="T1" fmla="*/ 72 h 136"/>
                <a:gd name="T2" fmla="*/ 88 w 88"/>
                <a:gd name="T3" fmla="*/ 69 h 136"/>
                <a:gd name="T4" fmla="*/ 88 w 88"/>
                <a:gd name="T5" fmla="*/ 47 h 136"/>
                <a:gd name="T6" fmla="*/ 81 w 88"/>
                <a:gd name="T7" fmla="*/ 40 h 136"/>
                <a:gd name="T8" fmla="*/ 73 w 88"/>
                <a:gd name="T9" fmla="*/ 47 h 136"/>
                <a:gd name="T10" fmla="*/ 73 w 88"/>
                <a:gd name="T11" fmla="*/ 49 h 136"/>
                <a:gd name="T12" fmla="*/ 72 w 88"/>
                <a:gd name="T13" fmla="*/ 48 h 136"/>
                <a:gd name="T14" fmla="*/ 72 w 88"/>
                <a:gd name="T15" fmla="*/ 37 h 136"/>
                <a:gd name="T16" fmla="*/ 64 w 88"/>
                <a:gd name="T17" fmla="*/ 30 h 136"/>
                <a:gd name="T18" fmla="*/ 57 w 88"/>
                <a:gd name="T19" fmla="*/ 37 h 136"/>
                <a:gd name="T20" fmla="*/ 57 w 88"/>
                <a:gd name="T21" fmla="*/ 43 h 136"/>
                <a:gd name="T22" fmla="*/ 55 w 88"/>
                <a:gd name="T23" fmla="*/ 43 h 136"/>
                <a:gd name="T24" fmla="*/ 55 w 88"/>
                <a:gd name="T25" fmla="*/ 31 h 136"/>
                <a:gd name="T26" fmla="*/ 48 w 88"/>
                <a:gd name="T27" fmla="*/ 24 h 136"/>
                <a:gd name="T28" fmla="*/ 40 w 88"/>
                <a:gd name="T29" fmla="*/ 31 h 136"/>
                <a:gd name="T30" fmla="*/ 40 w 88"/>
                <a:gd name="T31" fmla="*/ 40 h 136"/>
                <a:gd name="T32" fmla="*/ 38 w 88"/>
                <a:gd name="T33" fmla="*/ 41 h 136"/>
                <a:gd name="T34" fmla="*/ 38 w 88"/>
                <a:gd name="T35" fmla="*/ 7 h 136"/>
                <a:gd name="T36" fmla="*/ 31 w 88"/>
                <a:gd name="T37" fmla="*/ 0 h 136"/>
                <a:gd name="T38" fmla="*/ 24 w 88"/>
                <a:gd name="T39" fmla="*/ 7 h 136"/>
                <a:gd name="T40" fmla="*/ 24 w 88"/>
                <a:gd name="T41" fmla="*/ 67 h 136"/>
                <a:gd name="T42" fmla="*/ 22 w 88"/>
                <a:gd name="T43" fmla="*/ 56 h 136"/>
                <a:gd name="T44" fmla="*/ 8 w 88"/>
                <a:gd name="T45" fmla="*/ 40 h 136"/>
                <a:gd name="T46" fmla="*/ 1 w 88"/>
                <a:gd name="T47" fmla="*/ 46 h 136"/>
                <a:gd name="T48" fmla="*/ 8 w 88"/>
                <a:gd name="T49" fmla="*/ 73 h 136"/>
                <a:gd name="T50" fmla="*/ 20 w 88"/>
                <a:gd name="T51" fmla="*/ 98 h 136"/>
                <a:gd name="T52" fmla="*/ 22 w 88"/>
                <a:gd name="T53" fmla="*/ 101 h 136"/>
                <a:gd name="T54" fmla="*/ 32 w 88"/>
                <a:gd name="T55" fmla="*/ 111 h 136"/>
                <a:gd name="T56" fmla="*/ 32 w 88"/>
                <a:gd name="T57" fmla="*/ 136 h 136"/>
                <a:gd name="T58" fmla="*/ 81 w 88"/>
                <a:gd name="T59" fmla="*/ 136 h 136"/>
                <a:gd name="T60" fmla="*/ 81 w 88"/>
                <a:gd name="T61" fmla="*/ 110 h 136"/>
                <a:gd name="T62" fmla="*/ 87 w 88"/>
                <a:gd name="T63" fmla="*/ 91 h 136"/>
                <a:gd name="T64" fmla="*/ 88 w 88"/>
                <a:gd name="T65" fmla="*/ 72 h 136"/>
                <a:gd name="T66" fmla="*/ 88 w 88"/>
                <a:gd name="T67" fmla="*/ 72 h 136"/>
                <a:gd name="T68" fmla="*/ 88 w 88"/>
                <a:gd name="T69" fmla="*/ 7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8" h="136">
                  <a:moveTo>
                    <a:pt x="88" y="72"/>
                  </a:moveTo>
                  <a:cubicBezTo>
                    <a:pt x="88" y="71"/>
                    <a:pt x="88" y="70"/>
                    <a:pt x="88" y="69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3"/>
                    <a:pt x="85" y="40"/>
                    <a:pt x="81" y="40"/>
                  </a:cubicBezTo>
                  <a:cubicBezTo>
                    <a:pt x="77" y="40"/>
                    <a:pt x="73" y="43"/>
                    <a:pt x="73" y="47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3"/>
                    <a:pt x="68" y="30"/>
                    <a:pt x="64" y="30"/>
                  </a:cubicBezTo>
                  <a:cubicBezTo>
                    <a:pt x="60" y="30"/>
                    <a:pt x="57" y="33"/>
                    <a:pt x="57" y="37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3"/>
                    <a:pt x="56" y="43"/>
                    <a:pt x="55" y="43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7"/>
                    <a:pt x="52" y="24"/>
                    <a:pt x="48" y="24"/>
                  </a:cubicBezTo>
                  <a:cubicBezTo>
                    <a:pt x="44" y="24"/>
                    <a:pt x="40" y="27"/>
                    <a:pt x="40" y="3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0"/>
                    <a:pt x="39" y="40"/>
                    <a:pt x="38" y="4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2" y="63"/>
                    <a:pt x="22" y="59"/>
                    <a:pt x="22" y="56"/>
                  </a:cubicBezTo>
                  <a:cubicBezTo>
                    <a:pt x="19" y="44"/>
                    <a:pt x="12" y="39"/>
                    <a:pt x="8" y="40"/>
                  </a:cubicBezTo>
                  <a:cubicBezTo>
                    <a:pt x="7" y="40"/>
                    <a:pt x="0" y="43"/>
                    <a:pt x="1" y="46"/>
                  </a:cubicBezTo>
                  <a:cubicBezTo>
                    <a:pt x="2" y="48"/>
                    <a:pt x="7" y="60"/>
                    <a:pt x="8" y="73"/>
                  </a:cubicBezTo>
                  <a:cubicBezTo>
                    <a:pt x="8" y="82"/>
                    <a:pt x="14" y="91"/>
                    <a:pt x="20" y="98"/>
                  </a:cubicBezTo>
                  <a:cubicBezTo>
                    <a:pt x="20" y="99"/>
                    <a:pt x="21" y="100"/>
                    <a:pt x="22" y="10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81" y="136"/>
                    <a:pt x="81" y="136"/>
                    <a:pt x="81" y="136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5" y="104"/>
                    <a:pt x="87" y="97"/>
                    <a:pt x="87" y="91"/>
                  </a:cubicBezTo>
                  <a:cubicBezTo>
                    <a:pt x="88" y="85"/>
                    <a:pt x="88" y="78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2"/>
                    <a:pt x="88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8" name="Freeform 952"/>
          <p:cNvSpPr>
            <a:spLocks noEditPoints="1"/>
          </p:cNvSpPr>
          <p:nvPr/>
        </p:nvSpPr>
        <p:spPr bwMode="auto">
          <a:xfrm>
            <a:off x="10480221" y="3186652"/>
            <a:ext cx="495708" cy="516264"/>
          </a:xfrm>
          <a:custGeom>
            <a:avLst/>
            <a:gdLst>
              <a:gd name="T0" fmla="*/ 888 w 888"/>
              <a:gd name="T1" fmla="*/ 491 h 925"/>
              <a:gd name="T2" fmla="*/ 462 w 888"/>
              <a:gd name="T3" fmla="*/ 917 h 925"/>
              <a:gd name="T4" fmla="*/ 426 w 888"/>
              <a:gd name="T5" fmla="*/ 491 h 925"/>
              <a:gd name="T6" fmla="*/ 0 w 888"/>
              <a:gd name="T7" fmla="*/ 455 h 925"/>
              <a:gd name="T8" fmla="*/ 426 w 888"/>
              <a:gd name="T9" fmla="*/ 29 h 925"/>
              <a:gd name="T10" fmla="*/ 462 w 888"/>
              <a:gd name="T11" fmla="*/ 455 h 925"/>
              <a:gd name="T12" fmla="*/ 119 w 888"/>
              <a:gd name="T13" fmla="*/ 400 h 925"/>
              <a:gd name="T14" fmla="*/ 261 w 888"/>
              <a:gd name="T15" fmla="*/ 185 h 925"/>
              <a:gd name="T16" fmla="*/ 192 w 888"/>
              <a:gd name="T17" fmla="*/ 0 h 925"/>
              <a:gd name="T18" fmla="*/ 119 w 888"/>
              <a:gd name="T19" fmla="*/ 185 h 925"/>
              <a:gd name="T20" fmla="*/ 762 w 888"/>
              <a:gd name="T21" fmla="*/ 526 h 925"/>
              <a:gd name="T22" fmla="*/ 621 w 888"/>
              <a:gd name="T23" fmla="*/ 741 h 925"/>
              <a:gd name="T24" fmla="*/ 689 w 888"/>
              <a:gd name="T25" fmla="*/ 925 h 925"/>
              <a:gd name="T26" fmla="*/ 762 w 888"/>
              <a:gd name="T27" fmla="*/ 741 h 925"/>
              <a:gd name="T28" fmla="*/ 141 w 888"/>
              <a:gd name="T29" fmla="*/ 618 h 925"/>
              <a:gd name="T30" fmla="*/ 256 w 888"/>
              <a:gd name="T31" fmla="*/ 618 h 925"/>
              <a:gd name="T32" fmla="*/ 265 w 888"/>
              <a:gd name="T33" fmla="*/ 570 h 925"/>
              <a:gd name="T34" fmla="*/ 132 w 888"/>
              <a:gd name="T35" fmla="*/ 570 h 925"/>
              <a:gd name="T36" fmla="*/ 141 w 888"/>
              <a:gd name="T37" fmla="*/ 618 h 925"/>
              <a:gd name="T38" fmla="*/ 212 w 888"/>
              <a:gd name="T39" fmla="*/ 760 h 925"/>
              <a:gd name="T40" fmla="*/ 213 w 888"/>
              <a:gd name="T41" fmla="*/ 706 h 925"/>
              <a:gd name="T42" fmla="*/ 182 w 888"/>
              <a:gd name="T43" fmla="*/ 706 h 925"/>
              <a:gd name="T44" fmla="*/ 183 w 888"/>
              <a:gd name="T45" fmla="*/ 759 h 925"/>
              <a:gd name="T46" fmla="*/ 74 w 888"/>
              <a:gd name="T47" fmla="*/ 729 h 925"/>
              <a:gd name="T48" fmla="*/ 73 w 888"/>
              <a:gd name="T49" fmla="*/ 860 h 925"/>
              <a:gd name="T50" fmla="*/ 198 w 888"/>
              <a:gd name="T51" fmla="*/ 880 h 925"/>
              <a:gd name="T52" fmla="*/ 323 w 888"/>
              <a:gd name="T53" fmla="*/ 860 h 925"/>
              <a:gd name="T54" fmla="*/ 266 w 888"/>
              <a:gd name="T55" fmla="*/ 669 h 925"/>
              <a:gd name="T56" fmla="*/ 581 w 888"/>
              <a:gd name="T57" fmla="*/ 144 h 925"/>
              <a:gd name="T58" fmla="*/ 802 w 888"/>
              <a:gd name="T59" fmla="*/ 144 h 925"/>
              <a:gd name="T60" fmla="*/ 755 w 888"/>
              <a:gd name="T61" fmla="*/ 308 h 925"/>
              <a:gd name="T62" fmla="*/ 641 w 888"/>
              <a:gd name="T63" fmla="*/ 306 h 925"/>
              <a:gd name="T64" fmla="*/ 634 w 888"/>
              <a:gd name="T65" fmla="*/ 259 h 925"/>
              <a:gd name="T66" fmla="*/ 605 w 888"/>
              <a:gd name="T67" fmla="*/ 144 h 925"/>
              <a:gd name="T68" fmla="*/ 658 w 888"/>
              <a:gd name="T69" fmla="*/ 249 h 925"/>
              <a:gd name="T70" fmla="*/ 730 w 888"/>
              <a:gd name="T71" fmla="*/ 287 h 925"/>
              <a:gd name="T72" fmla="*/ 736 w 888"/>
              <a:gd name="T73" fmla="*/ 239 h 925"/>
              <a:gd name="T74" fmla="*/ 692 w 888"/>
              <a:gd name="T75" fmla="*/ 56 h 925"/>
              <a:gd name="T76" fmla="*/ 747 w 888"/>
              <a:gd name="T77" fmla="*/ 313 h 925"/>
              <a:gd name="T78" fmla="*/ 627 w 888"/>
              <a:gd name="T79" fmla="*/ 327 h 925"/>
              <a:gd name="T80" fmla="*/ 747 w 888"/>
              <a:gd name="T81" fmla="*/ 341 h 925"/>
              <a:gd name="T82" fmla="*/ 755 w 888"/>
              <a:gd name="T83" fmla="*/ 359 h 925"/>
              <a:gd name="T84" fmla="*/ 644 w 888"/>
              <a:gd name="T85" fmla="*/ 345 h 925"/>
              <a:gd name="T86" fmla="*/ 644 w 888"/>
              <a:gd name="T87" fmla="*/ 373 h 925"/>
              <a:gd name="T88" fmla="*/ 755 w 888"/>
              <a:gd name="T89" fmla="*/ 359 h 925"/>
              <a:gd name="T90" fmla="*/ 653 w 888"/>
              <a:gd name="T91" fmla="*/ 377 h 925"/>
              <a:gd name="T92" fmla="*/ 653 w 888"/>
              <a:gd name="T93" fmla="*/ 405 h 925"/>
              <a:gd name="T94" fmla="*/ 744 w 888"/>
              <a:gd name="T95" fmla="*/ 391 h 925"/>
              <a:gd name="T96" fmla="*/ 750 w 888"/>
              <a:gd name="T97" fmla="*/ 155 h 925"/>
              <a:gd name="T98" fmla="*/ 760 w 888"/>
              <a:gd name="T99" fmla="*/ 145 h 925"/>
              <a:gd name="T100" fmla="*/ 642 w 888"/>
              <a:gd name="T101" fmla="*/ 107 h 925"/>
              <a:gd name="T102" fmla="*/ 750 w 888"/>
              <a:gd name="T103" fmla="*/ 155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88" h="925">
                <a:moveTo>
                  <a:pt x="888" y="455"/>
                </a:moveTo>
                <a:cubicBezTo>
                  <a:pt x="888" y="491"/>
                  <a:pt x="888" y="491"/>
                  <a:pt x="888" y="491"/>
                </a:cubicBezTo>
                <a:cubicBezTo>
                  <a:pt x="462" y="491"/>
                  <a:pt x="462" y="491"/>
                  <a:pt x="462" y="491"/>
                </a:cubicBezTo>
                <a:cubicBezTo>
                  <a:pt x="462" y="917"/>
                  <a:pt x="462" y="917"/>
                  <a:pt x="462" y="917"/>
                </a:cubicBezTo>
                <a:cubicBezTo>
                  <a:pt x="426" y="917"/>
                  <a:pt x="426" y="917"/>
                  <a:pt x="426" y="917"/>
                </a:cubicBezTo>
                <a:cubicBezTo>
                  <a:pt x="426" y="491"/>
                  <a:pt x="426" y="491"/>
                  <a:pt x="426" y="491"/>
                </a:cubicBezTo>
                <a:cubicBezTo>
                  <a:pt x="0" y="491"/>
                  <a:pt x="0" y="491"/>
                  <a:pt x="0" y="491"/>
                </a:cubicBezTo>
                <a:cubicBezTo>
                  <a:pt x="0" y="455"/>
                  <a:pt x="0" y="455"/>
                  <a:pt x="0" y="455"/>
                </a:cubicBezTo>
                <a:cubicBezTo>
                  <a:pt x="426" y="455"/>
                  <a:pt x="426" y="455"/>
                  <a:pt x="426" y="455"/>
                </a:cubicBezTo>
                <a:cubicBezTo>
                  <a:pt x="426" y="29"/>
                  <a:pt x="426" y="29"/>
                  <a:pt x="426" y="29"/>
                </a:cubicBezTo>
                <a:cubicBezTo>
                  <a:pt x="462" y="29"/>
                  <a:pt x="462" y="29"/>
                  <a:pt x="462" y="29"/>
                </a:cubicBezTo>
                <a:cubicBezTo>
                  <a:pt x="462" y="455"/>
                  <a:pt x="462" y="455"/>
                  <a:pt x="462" y="455"/>
                </a:cubicBezTo>
                <a:lnTo>
                  <a:pt x="888" y="455"/>
                </a:lnTo>
                <a:close/>
                <a:moveTo>
                  <a:pt x="119" y="400"/>
                </a:moveTo>
                <a:cubicBezTo>
                  <a:pt x="261" y="400"/>
                  <a:pt x="261" y="400"/>
                  <a:pt x="261" y="400"/>
                </a:cubicBezTo>
                <a:cubicBezTo>
                  <a:pt x="261" y="185"/>
                  <a:pt x="261" y="185"/>
                  <a:pt x="261" y="185"/>
                </a:cubicBezTo>
                <a:cubicBezTo>
                  <a:pt x="330" y="185"/>
                  <a:pt x="330" y="185"/>
                  <a:pt x="330" y="185"/>
                </a:cubicBezTo>
                <a:cubicBezTo>
                  <a:pt x="192" y="0"/>
                  <a:pt x="192" y="0"/>
                  <a:pt x="192" y="0"/>
                </a:cubicBezTo>
                <a:cubicBezTo>
                  <a:pt x="49" y="185"/>
                  <a:pt x="49" y="185"/>
                  <a:pt x="49" y="185"/>
                </a:cubicBezTo>
                <a:cubicBezTo>
                  <a:pt x="119" y="185"/>
                  <a:pt x="119" y="185"/>
                  <a:pt x="119" y="185"/>
                </a:cubicBezTo>
                <a:lnTo>
                  <a:pt x="119" y="400"/>
                </a:lnTo>
                <a:close/>
                <a:moveTo>
                  <a:pt x="762" y="526"/>
                </a:moveTo>
                <a:cubicBezTo>
                  <a:pt x="621" y="526"/>
                  <a:pt x="621" y="526"/>
                  <a:pt x="621" y="526"/>
                </a:cubicBezTo>
                <a:cubicBezTo>
                  <a:pt x="621" y="741"/>
                  <a:pt x="621" y="741"/>
                  <a:pt x="621" y="741"/>
                </a:cubicBezTo>
                <a:cubicBezTo>
                  <a:pt x="551" y="741"/>
                  <a:pt x="551" y="741"/>
                  <a:pt x="551" y="741"/>
                </a:cubicBezTo>
                <a:cubicBezTo>
                  <a:pt x="689" y="925"/>
                  <a:pt x="689" y="925"/>
                  <a:pt x="689" y="925"/>
                </a:cubicBezTo>
                <a:cubicBezTo>
                  <a:pt x="832" y="741"/>
                  <a:pt x="832" y="741"/>
                  <a:pt x="832" y="741"/>
                </a:cubicBezTo>
                <a:cubicBezTo>
                  <a:pt x="762" y="741"/>
                  <a:pt x="762" y="741"/>
                  <a:pt x="762" y="741"/>
                </a:cubicBezTo>
                <a:lnTo>
                  <a:pt x="762" y="526"/>
                </a:lnTo>
                <a:close/>
                <a:moveTo>
                  <a:pt x="141" y="618"/>
                </a:moveTo>
                <a:cubicBezTo>
                  <a:pt x="153" y="649"/>
                  <a:pt x="175" y="677"/>
                  <a:pt x="200" y="677"/>
                </a:cubicBezTo>
                <a:cubicBezTo>
                  <a:pt x="224" y="677"/>
                  <a:pt x="245" y="649"/>
                  <a:pt x="256" y="618"/>
                </a:cubicBezTo>
                <a:cubicBezTo>
                  <a:pt x="264" y="618"/>
                  <a:pt x="271" y="610"/>
                  <a:pt x="274" y="599"/>
                </a:cubicBezTo>
                <a:cubicBezTo>
                  <a:pt x="277" y="586"/>
                  <a:pt x="273" y="574"/>
                  <a:pt x="265" y="570"/>
                </a:cubicBezTo>
                <a:cubicBezTo>
                  <a:pt x="262" y="533"/>
                  <a:pt x="233" y="503"/>
                  <a:pt x="198" y="503"/>
                </a:cubicBezTo>
                <a:cubicBezTo>
                  <a:pt x="163" y="503"/>
                  <a:pt x="134" y="533"/>
                  <a:pt x="132" y="570"/>
                </a:cubicBezTo>
                <a:cubicBezTo>
                  <a:pt x="123" y="574"/>
                  <a:pt x="119" y="586"/>
                  <a:pt x="122" y="599"/>
                </a:cubicBezTo>
                <a:cubicBezTo>
                  <a:pt x="125" y="610"/>
                  <a:pt x="133" y="618"/>
                  <a:pt x="141" y="618"/>
                </a:cubicBezTo>
                <a:moveTo>
                  <a:pt x="266" y="669"/>
                </a:moveTo>
                <a:cubicBezTo>
                  <a:pt x="212" y="760"/>
                  <a:pt x="212" y="760"/>
                  <a:pt x="212" y="760"/>
                </a:cubicBezTo>
                <a:cubicBezTo>
                  <a:pt x="206" y="719"/>
                  <a:pt x="206" y="719"/>
                  <a:pt x="206" y="719"/>
                </a:cubicBezTo>
                <a:cubicBezTo>
                  <a:pt x="210" y="716"/>
                  <a:pt x="213" y="712"/>
                  <a:pt x="213" y="706"/>
                </a:cubicBezTo>
                <a:cubicBezTo>
                  <a:pt x="213" y="698"/>
                  <a:pt x="206" y="691"/>
                  <a:pt x="198" y="691"/>
                </a:cubicBezTo>
                <a:cubicBezTo>
                  <a:pt x="189" y="691"/>
                  <a:pt x="182" y="698"/>
                  <a:pt x="182" y="706"/>
                </a:cubicBezTo>
                <a:cubicBezTo>
                  <a:pt x="182" y="712"/>
                  <a:pt x="185" y="716"/>
                  <a:pt x="190" y="719"/>
                </a:cubicBezTo>
                <a:cubicBezTo>
                  <a:pt x="183" y="759"/>
                  <a:pt x="183" y="759"/>
                  <a:pt x="183" y="759"/>
                </a:cubicBezTo>
                <a:cubicBezTo>
                  <a:pt x="130" y="669"/>
                  <a:pt x="130" y="669"/>
                  <a:pt x="130" y="669"/>
                </a:cubicBezTo>
                <a:cubicBezTo>
                  <a:pt x="100" y="682"/>
                  <a:pt x="78" y="704"/>
                  <a:pt x="74" y="729"/>
                </a:cubicBezTo>
                <a:cubicBezTo>
                  <a:pt x="73" y="729"/>
                  <a:pt x="73" y="729"/>
                  <a:pt x="73" y="729"/>
                </a:cubicBezTo>
                <a:cubicBezTo>
                  <a:pt x="73" y="860"/>
                  <a:pt x="73" y="860"/>
                  <a:pt x="73" y="860"/>
                </a:cubicBezTo>
                <a:cubicBezTo>
                  <a:pt x="74" y="860"/>
                  <a:pt x="74" y="860"/>
                  <a:pt x="74" y="860"/>
                </a:cubicBezTo>
                <a:cubicBezTo>
                  <a:pt x="79" y="871"/>
                  <a:pt x="133" y="880"/>
                  <a:pt x="198" y="880"/>
                </a:cubicBezTo>
                <a:cubicBezTo>
                  <a:pt x="263" y="880"/>
                  <a:pt x="317" y="871"/>
                  <a:pt x="322" y="860"/>
                </a:cubicBezTo>
                <a:cubicBezTo>
                  <a:pt x="323" y="860"/>
                  <a:pt x="323" y="860"/>
                  <a:pt x="323" y="860"/>
                </a:cubicBezTo>
                <a:cubicBezTo>
                  <a:pt x="322" y="729"/>
                  <a:pt x="322" y="729"/>
                  <a:pt x="322" y="729"/>
                </a:cubicBezTo>
                <a:cubicBezTo>
                  <a:pt x="317" y="704"/>
                  <a:pt x="296" y="682"/>
                  <a:pt x="266" y="669"/>
                </a:cubicBezTo>
                <a:moveTo>
                  <a:pt x="634" y="259"/>
                </a:moveTo>
                <a:cubicBezTo>
                  <a:pt x="602" y="231"/>
                  <a:pt x="581" y="184"/>
                  <a:pt x="581" y="144"/>
                </a:cubicBezTo>
                <a:cubicBezTo>
                  <a:pt x="581" y="83"/>
                  <a:pt x="631" y="33"/>
                  <a:pt x="692" y="33"/>
                </a:cubicBezTo>
                <a:cubicBezTo>
                  <a:pt x="753" y="33"/>
                  <a:pt x="802" y="83"/>
                  <a:pt x="802" y="144"/>
                </a:cubicBezTo>
                <a:cubicBezTo>
                  <a:pt x="802" y="183"/>
                  <a:pt x="782" y="228"/>
                  <a:pt x="752" y="256"/>
                </a:cubicBezTo>
                <a:cubicBezTo>
                  <a:pt x="755" y="308"/>
                  <a:pt x="755" y="308"/>
                  <a:pt x="755" y="308"/>
                </a:cubicBezTo>
                <a:cubicBezTo>
                  <a:pt x="753" y="307"/>
                  <a:pt x="750" y="306"/>
                  <a:pt x="747" y="306"/>
                </a:cubicBezTo>
                <a:cubicBezTo>
                  <a:pt x="641" y="306"/>
                  <a:pt x="641" y="306"/>
                  <a:pt x="641" y="306"/>
                </a:cubicBezTo>
                <a:cubicBezTo>
                  <a:pt x="637" y="306"/>
                  <a:pt x="634" y="307"/>
                  <a:pt x="631" y="309"/>
                </a:cubicBezTo>
                <a:cubicBezTo>
                  <a:pt x="634" y="259"/>
                  <a:pt x="634" y="259"/>
                  <a:pt x="634" y="259"/>
                </a:cubicBezTo>
                <a:moveTo>
                  <a:pt x="692" y="56"/>
                </a:moveTo>
                <a:cubicBezTo>
                  <a:pt x="644" y="56"/>
                  <a:pt x="605" y="96"/>
                  <a:pt x="605" y="144"/>
                </a:cubicBezTo>
                <a:cubicBezTo>
                  <a:pt x="605" y="178"/>
                  <a:pt x="623" y="218"/>
                  <a:pt x="649" y="241"/>
                </a:cubicBezTo>
                <a:cubicBezTo>
                  <a:pt x="658" y="249"/>
                  <a:pt x="658" y="249"/>
                  <a:pt x="658" y="249"/>
                </a:cubicBezTo>
                <a:cubicBezTo>
                  <a:pt x="656" y="287"/>
                  <a:pt x="656" y="287"/>
                  <a:pt x="656" y="287"/>
                </a:cubicBezTo>
                <a:cubicBezTo>
                  <a:pt x="730" y="287"/>
                  <a:pt x="730" y="287"/>
                  <a:pt x="730" y="287"/>
                </a:cubicBezTo>
                <a:cubicBezTo>
                  <a:pt x="728" y="247"/>
                  <a:pt x="728" y="247"/>
                  <a:pt x="728" y="247"/>
                </a:cubicBezTo>
                <a:cubicBezTo>
                  <a:pt x="736" y="239"/>
                  <a:pt x="736" y="239"/>
                  <a:pt x="736" y="239"/>
                </a:cubicBezTo>
                <a:cubicBezTo>
                  <a:pt x="761" y="216"/>
                  <a:pt x="779" y="177"/>
                  <a:pt x="779" y="144"/>
                </a:cubicBezTo>
                <a:cubicBezTo>
                  <a:pt x="779" y="96"/>
                  <a:pt x="740" y="56"/>
                  <a:pt x="692" y="56"/>
                </a:cubicBezTo>
                <a:moveTo>
                  <a:pt x="761" y="327"/>
                </a:moveTo>
                <a:cubicBezTo>
                  <a:pt x="761" y="319"/>
                  <a:pt x="755" y="313"/>
                  <a:pt x="747" y="313"/>
                </a:cubicBezTo>
                <a:cubicBezTo>
                  <a:pt x="641" y="313"/>
                  <a:pt x="641" y="313"/>
                  <a:pt x="641" y="313"/>
                </a:cubicBezTo>
                <a:cubicBezTo>
                  <a:pt x="633" y="313"/>
                  <a:pt x="627" y="319"/>
                  <a:pt x="627" y="327"/>
                </a:cubicBezTo>
                <a:cubicBezTo>
                  <a:pt x="627" y="334"/>
                  <a:pt x="633" y="341"/>
                  <a:pt x="641" y="341"/>
                </a:cubicBezTo>
                <a:cubicBezTo>
                  <a:pt x="747" y="341"/>
                  <a:pt x="747" y="341"/>
                  <a:pt x="747" y="341"/>
                </a:cubicBezTo>
                <a:cubicBezTo>
                  <a:pt x="755" y="341"/>
                  <a:pt x="761" y="334"/>
                  <a:pt x="761" y="327"/>
                </a:cubicBezTo>
                <a:moveTo>
                  <a:pt x="755" y="359"/>
                </a:moveTo>
                <a:cubicBezTo>
                  <a:pt x="755" y="351"/>
                  <a:pt x="749" y="345"/>
                  <a:pt x="742" y="345"/>
                </a:cubicBezTo>
                <a:cubicBezTo>
                  <a:pt x="644" y="345"/>
                  <a:pt x="644" y="345"/>
                  <a:pt x="644" y="345"/>
                </a:cubicBezTo>
                <a:cubicBezTo>
                  <a:pt x="637" y="345"/>
                  <a:pt x="631" y="351"/>
                  <a:pt x="631" y="359"/>
                </a:cubicBezTo>
                <a:cubicBezTo>
                  <a:pt x="631" y="367"/>
                  <a:pt x="637" y="373"/>
                  <a:pt x="644" y="373"/>
                </a:cubicBezTo>
                <a:cubicBezTo>
                  <a:pt x="742" y="373"/>
                  <a:pt x="742" y="373"/>
                  <a:pt x="742" y="373"/>
                </a:cubicBezTo>
                <a:cubicBezTo>
                  <a:pt x="749" y="373"/>
                  <a:pt x="755" y="367"/>
                  <a:pt x="755" y="359"/>
                </a:cubicBezTo>
                <a:moveTo>
                  <a:pt x="734" y="377"/>
                </a:moveTo>
                <a:cubicBezTo>
                  <a:pt x="653" y="377"/>
                  <a:pt x="653" y="377"/>
                  <a:pt x="653" y="377"/>
                </a:cubicBezTo>
                <a:cubicBezTo>
                  <a:pt x="647" y="377"/>
                  <a:pt x="642" y="384"/>
                  <a:pt x="642" y="391"/>
                </a:cubicBezTo>
                <a:cubicBezTo>
                  <a:pt x="642" y="399"/>
                  <a:pt x="647" y="405"/>
                  <a:pt x="653" y="405"/>
                </a:cubicBezTo>
                <a:cubicBezTo>
                  <a:pt x="734" y="405"/>
                  <a:pt x="734" y="405"/>
                  <a:pt x="734" y="405"/>
                </a:cubicBezTo>
                <a:cubicBezTo>
                  <a:pt x="740" y="405"/>
                  <a:pt x="744" y="399"/>
                  <a:pt x="744" y="391"/>
                </a:cubicBezTo>
                <a:cubicBezTo>
                  <a:pt x="744" y="384"/>
                  <a:pt x="740" y="377"/>
                  <a:pt x="734" y="377"/>
                </a:cubicBezTo>
                <a:moveTo>
                  <a:pt x="750" y="155"/>
                </a:moveTo>
                <a:cubicBezTo>
                  <a:pt x="750" y="169"/>
                  <a:pt x="746" y="182"/>
                  <a:pt x="738" y="193"/>
                </a:cubicBezTo>
                <a:cubicBezTo>
                  <a:pt x="751" y="181"/>
                  <a:pt x="760" y="164"/>
                  <a:pt x="760" y="145"/>
                </a:cubicBezTo>
                <a:cubicBezTo>
                  <a:pt x="760" y="110"/>
                  <a:pt x="731" y="81"/>
                  <a:pt x="695" y="81"/>
                </a:cubicBezTo>
                <a:cubicBezTo>
                  <a:pt x="673" y="81"/>
                  <a:pt x="654" y="92"/>
                  <a:pt x="642" y="107"/>
                </a:cubicBezTo>
                <a:cubicBezTo>
                  <a:pt x="654" y="97"/>
                  <a:pt x="669" y="91"/>
                  <a:pt x="685" y="91"/>
                </a:cubicBezTo>
                <a:cubicBezTo>
                  <a:pt x="721" y="91"/>
                  <a:pt x="750" y="120"/>
                  <a:pt x="750" y="15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1308026" y="5092442"/>
            <a:ext cx="4752528" cy="530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308026" y="4653136"/>
            <a:ext cx="1550424" cy="468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6928125" y="5092442"/>
            <a:ext cx="4310118" cy="530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7"/>
          <p:cNvSpPr txBox="1"/>
          <p:nvPr/>
        </p:nvSpPr>
        <p:spPr>
          <a:xfrm>
            <a:off x="6928125" y="4653136"/>
            <a:ext cx="1550424" cy="468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3039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图表 52"/>
          <p:cNvGraphicFramePr/>
          <p:nvPr>
            <p:extLst>
              <p:ext uri="{D42A27DB-BD31-4B8C-83A1-F6EECF244321}">
                <p14:modId xmlns:p14="http://schemas.microsoft.com/office/powerpoint/2010/main" val="1115177336"/>
              </p:ext>
            </p:extLst>
          </p:nvPr>
        </p:nvGraphicFramePr>
        <p:xfrm>
          <a:off x="766614" y="1399146"/>
          <a:ext cx="6040724" cy="4275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4" name="椭圆 53"/>
          <p:cNvSpPr/>
          <p:nvPr/>
        </p:nvSpPr>
        <p:spPr>
          <a:xfrm>
            <a:off x="6309956" y="1796423"/>
            <a:ext cx="502790" cy="50279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309956" y="3258917"/>
            <a:ext cx="502790" cy="50279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309956" y="4721411"/>
            <a:ext cx="502790" cy="5027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文本框 13"/>
          <p:cNvSpPr txBox="1"/>
          <p:nvPr/>
        </p:nvSpPr>
        <p:spPr>
          <a:xfrm>
            <a:off x="6812746" y="1743912"/>
            <a:ext cx="1714170" cy="383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细分数据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文本框 14"/>
          <p:cNvSpPr txBox="1"/>
          <p:nvPr/>
        </p:nvSpPr>
        <p:spPr>
          <a:xfrm>
            <a:off x="6812746" y="3260546"/>
            <a:ext cx="1714170" cy="383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细分数据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文本框 15"/>
          <p:cNvSpPr txBox="1"/>
          <p:nvPr/>
        </p:nvSpPr>
        <p:spPr>
          <a:xfrm>
            <a:off x="6812746" y="4703258"/>
            <a:ext cx="1714170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细分数据 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16"/>
          <p:cNvSpPr txBox="1"/>
          <p:nvPr/>
        </p:nvSpPr>
        <p:spPr>
          <a:xfrm>
            <a:off x="8112906" y="1556792"/>
            <a:ext cx="828020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17"/>
          <p:cNvSpPr txBox="1"/>
          <p:nvPr/>
        </p:nvSpPr>
        <p:spPr>
          <a:xfrm>
            <a:off x="8112906" y="3103133"/>
            <a:ext cx="828020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文本框 18"/>
          <p:cNvSpPr txBox="1"/>
          <p:nvPr/>
        </p:nvSpPr>
        <p:spPr>
          <a:xfrm>
            <a:off x="8112906" y="4524527"/>
            <a:ext cx="828020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443028" y="1956137"/>
            <a:ext cx="236647" cy="173780"/>
            <a:chOff x="2819525" y="3103563"/>
            <a:chExt cx="203209" cy="149225"/>
          </a:xfrm>
        </p:grpSpPr>
        <p:sp>
          <p:nvSpPr>
            <p:cNvPr id="64" name="Freeform 155"/>
            <p:cNvSpPr>
              <a:spLocks/>
            </p:cNvSpPr>
            <p:nvPr/>
          </p:nvSpPr>
          <p:spPr bwMode="auto">
            <a:xfrm>
              <a:off x="2819525" y="3114676"/>
              <a:ext cx="93667" cy="106363"/>
            </a:xfrm>
            <a:custGeom>
              <a:avLst/>
              <a:gdLst>
                <a:gd name="T0" fmla="*/ 35 w 35"/>
                <a:gd name="T1" fmla="*/ 29 h 40"/>
                <a:gd name="T2" fmla="*/ 26 w 35"/>
                <a:gd name="T3" fmla="*/ 26 h 40"/>
                <a:gd name="T4" fmla="*/ 25 w 35"/>
                <a:gd name="T5" fmla="*/ 21 h 40"/>
                <a:gd name="T6" fmla="*/ 29 w 35"/>
                <a:gd name="T7" fmla="*/ 10 h 40"/>
                <a:gd name="T8" fmla="*/ 20 w 35"/>
                <a:gd name="T9" fmla="*/ 0 h 40"/>
                <a:gd name="T10" fmla="*/ 11 w 35"/>
                <a:gd name="T11" fmla="*/ 10 h 40"/>
                <a:gd name="T12" fmla="*/ 15 w 35"/>
                <a:gd name="T13" fmla="*/ 21 h 40"/>
                <a:gd name="T14" fmla="*/ 15 w 35"/>
                <a:gd name="T15" fmla="*/ 21 h 40"/>
                <a:gd name="T16" fmla="*/ 14 w 35"/>
                <a:gd name="T17" fmla="*/ 26 h 40"/>
                <a:gd name="T18" fmla="*/ 0 w 35"/>
                <a:gd name="T19" fmla="*/ 35 h 40"/>
                <a:gd name="T20" fmla="*/ 17 w 35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0">
                  <a:moveTo>
                    <a:pt x="35" y="29"/>
                  </a:moveTo>
                  <a:cubicBezTo>
                    <a:pt x="32" y="28"/>
                    <a:pt x="29" y="27"/>
                    <a:pt x="26" y="26"/>
                  </a:cubicBezTo>
                  <a:cubicBezTo>
                    <a:pt x="24" y="25"/>
                    <a:pt x="23" y="23"/>
                    <a:pt x="25" y="21"/>
                  </a:cubicBezTo>
                  <a:cubicBezTo>
                    <a:pt x="27" y="18"/>
                    <a:pt x="29" y="14"/>
                    <a:pt x="29" y="10"/>
                  </a:cubicBezTo>
                  <a:cubicBezTo>
                    <a:pt x="29" y="4"/>
                    <a:pt x="25" y="0"/>
                    <a:pt x="20" y="0"/>
                  </a:cubicBezTo>
                  <a:cubicBezTo>
                    <a:pt x="15" y="0"/>
                    <a:pt x="11" y="4"/>
                    <a:pt x="11" y="10"/>
                  </a:cubicBezTo>
                  <a:cubicBezTo>
                    <a:pt x="11" y="14"/>
                    <a:pt x="13" y="18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7" y="23"/>
                    <a:pt x="16" y="25"/>
                    <a:pt x="14" y="26"/>
                  </a:cubicBezTo>
                  <a:cubicBezTo>
                    <a:pt x="6" y="27"/>
                    <a:pt x="0" y="32"/>
                    <a:pt x="0" y="35"/>
                  </a:cubicBezTo>
                  <a:cubicBezTo>
                    <a:pt x="0" y="39"/>
                    <a:pt x="7" y="40"/>
                    <a:pt x="17" y="40"/>
                  </a:cubicBezTo>
                </a:path>
              </a:pathLst>
            </a:custGeom>
            <a:noFill/>
            <a:ln w="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56"/>
            <p:cNvSpPr>
              <a:spLocks/>
            </p:cNvSpPr>
            <p:nvPr/>
          </p:nvSpPr>
          <p:spPr bwMode="auto">
            <a:xfrm>
              <a:off x="2873502" y="3103563"/>
              <a:ext cx="149232" cy="149225"/>
            </a:xfrm>
            <a:custGeom>
              <a:avLst/>
              <a:gdLst>
                <a:gd name="T0" fmla="*/ 36 w 56"/>
                <a:gd name="T1" fmla="*/ 36 h 56"/>
                <a:gd name="T2" fmla="*/ 35 w 56"/>
                <a:gd name="T3" fmla="*/ 29 h 56"/>
                <a:gd name="T4" fmla="*/ 40 w 56"/>
                <a:gd name="T5" fmla="*/ 14 h 56"/>
                <a:gd name="T6" fmla="*/ 28 w 56"/>
                <a:gd name="T7" fmla="*/ 0 h 56"/>
                <a:gd name="T8" fmla="*/ 16 w 56"/>
                <a:gd name="T9" fmla="*/ 14 h 56"/>
                <a:gd name="T10" fmla="*/ 21 w 56"/>
                <a:gd name="T11" fmla="*/ 29 h 56"/>
                <a:gd name="T12" fmla="*/ 21 w 56"/>
                <a:gd name="T13" fmla="*/ 29 h 56"/>
                <a:gd name="T14" fmla="*/ 20 w 56"/>
                <a:gd name="T15" fmla="*/ 36 h 56"/>
                <a:gd name="T16" fmla="*/ 0 w 56"/>
                <a:gd name="T17" fmla="*/ 49 h 56"/>
                <a:gd name="T18" fmla="*/ 28 w 56"/>
                <a:gd name="T19" fmla="*/ 56 h 56"/>
                <a:gd name="T20" fmla="*/ 56 w 56"/>
                <a:gd name="T21" fmla="*/ 49 h 56"/>
                <a:gd name="T22" fmla="*/ 36 w 56"/>
                <a:gd name="T2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56">
                  <a:moveTo>
                    <a:pt x="36" y="36"/>
                  </a:moveTo>
                  <a:cubicBezTo>
                    <a:pt x="33" y="35"/>
                    <a:pt x="32" y="31"/>
                    <a:pt x="35" y="29"/>
                  </a:cubicBezTo>
                  <a:cubicBezTo>
                    <a:pt x="38" y="25"/>
                    <a:pt x="40" y="20"/>
                    <a:pt x="40" y="14"/>
                  </a:cubicBezTo>
                  <a:cubicBezTo>
                    <a:pt x="40" y="5"/>
                    <a:pt x="35" y="0"/>
                    <a:pt x="28" y="0"/>
                  </a:cubicBezTo>
                  <a:cubicBezTo>
                    <a:pt x="21" y="0"/>
                    <a:pt x="16" y="5"/>
                    <a:pt x="16" y="14"/>
                  </a:cubicBezTo>
                  <a:cubicBezTo>
                    <a:pt x="16" y="20"/>
                    <a:pt x="18" y="25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4" y="31"/>
                    <a:pt x="23" y="35"/>
                    <a:pt x="20" y="36"/>
                  </a:cubicBezTo>
                  <a:cubicBezTo>
                    <a:pt x="8" y="38"/>
                    <a:pt x="0" y="44"/>
                    <a:pt x="0" y="49"/>
                  </a:cubicBezTo>
                  <a:cubicBezTo>
                    <a:pt x="0" y="55"/>
                    <a:pt x="13" y="56"/>
                    <a:pt x="28" y="56"/>
                  </a:cubicBezTo>
                  <a:cubicBezTo>
                    <a:pt x="43" y="56"/>
                    <a:pt x="56" y="55"/>
                    <a:pt x="56" y="49"/>
                  </a:cubicBezTo>
                  <a:cubicBezTo>
                    <a:pt x="56" y="44"/>
                    <a:pt x="48" y="38"/>
                    <a:pt x="36" y="36"/>
                  </a:cubicBezTo>
                  <a:close/>
                </a:path>
              </a:pathLst>
            </a:custGeom>
            <a:noFill/>
            <a:ln w="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6" name="Freeform 128"/>
          <p:cNvSpPr>
            <a:spLocks/>
          </p:cNvSpPr>
          <p:nvPr/>
        </p:nvSpPr>
        <p:spPr bwMode="auto">
          <a:xfrm>
            <a:off x="6443028" y="3385085"/>
            <a:ext cx="236647" cy="234788"/>
          </a:xfrm>
          <a:custGeom>
            <a:avLst/>
            <a:gdLst>
              <a:gd name="T0" fmla="*/ 49 w 76"/>
              <a:gd name="T1" fmla="*/ 49 h 76"/>
              <a:gd name="T2" fmla="*/ 47 w 76"/>
              <a:gd name="T3" fmla="*/ 39 h 76"/>
              <a:gd name="T4" fmla="*/ 55 w 76"/>
              <a:gd name="T5" fmla="*/ 19 h 76"/>
              <a:gd name="T6" fmla="*/ 38 w 76"/>
              <a:gd name="T7" fmla="*/ 0 h 76"/>
              <a:gd name="T8" fmla="*/ 21 w 76"/>
              <a:gd name="T9" fmla="*/ 19 h 76"/>
              <a:gd name="T10" fmla="*/ 29 w 76"/>
              <a:gd name="T11" fmla="*/ 39 h 76"/>
              <a:gd name="T12" fmla="*/ 29 w 76"/>
              <a:gd name="T13" fmla="*/ 39 h 76"/>
              <a:gd name="T14" fmla="*/ 27 w 76"/>
              <a:gd name="T15" fmla="*/ 49 h 76"/>
              <a:gd name="T16" fmla="*/ 0 w 76"/>
              <a:gd name="T17" fmla="*/ 67 h 76"/>
              <a:gd name="T18" fmla="*/ 38 w 76"/>
              <a:gd name="T19" fmla="*/ 76 h 76"/>
              <a:gd name="T20" fmla="*/ 76 w 76"/>
              <a:gd name="T21" fmla="*/ 67 h 76"/>
              <a:gd name="T22" fmla="*/ 49 w 76"/>
              <a:gd name="T23" fmla="*/ 4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6" h="76">
                <a:moveTo>
                  <a:pt x="49" y="49"/>
                </a:moveTo>
                <a:cubicBezTo>
                  <a:pt x="45" y="48"/>
                  <a:pt x="43" y="42"/>
                  <a:pt x="47" y="39"/>
                </a:cubicBezTo>
                <a:cubicBezTo>
                  <a:pt x="52" y="34"/>
                  <a:pt x="55" y="27"/>
                  <a:pt x="55" y="19"/>
                </a:cubicBezTo>
                <a:cubicBezTo>
                  <a:pt x="55" y="7"/>
                  <a:pt x="47" y="0"/>
                  <a:pt x="38" y="0"/>
                </a:cubicBezTo>
                <a:cubicBezTo>
                  <a:pt x="29" y="0"/>
                  <a:pt x="21" y="7"/>
                  <a:pt x="21" y="19"/>
                </a:cubicBezTo>
                <a:cubicBezTo>
                  <a:pt x="21" y="27"/>
                  <a:pt x="24" y="34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33" y="42"/>
                  <a:pt x="31" y="48"/>
                  <a:pt x="27" y="49"/>
                </a:cubicBezTo>
                <a:cubicBezTo>
                  <a:pt x="11" y="52"/>
                  <a:pt x="0" y="60"/>
                  <a:pt x="0" y="67"/>
                </a:cubicBezTo>
                <a:cubicBezTo>
                  <a:pt x="0" y="74"/>
                  <a:pt x="17" y="76"/>
                  <a:pt x="38" y="76"/>
                </a:cubicBezTo>
                <a:cubicBezTo>
                  <a:pt x="59" y="76"/>
                  <a:pt x="76" y="74"/>
                  <a:pt x="76" y="67"/>
                </a:cubicBezTo>
                <a:cubicBezTo>
                  <a:pt x="76" y="60"/>
                  <a:pt x="65" y="52"/>
                  <a:pt x="49" y="49"/>
                </a:cubicBezTo>
                <a:close/>
              </a:path>
            </a:pathLst>
          </a:custGeom>
          <a:noFill/>
          <a:ln w="5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Freeform 1589"/>
          <p:cNvSpPr>
            <a:spLocks noEditPoints="1"/>
          </p:cNvSpPr>
          <p:nvPr/>
        </p:nvSpPr>
        <p:spPr bwMode="auto">
          <a:xfrm>
            <a:off x="6443039" y="4855412"/>
            <a:ext cx="236636" cy="234788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文本框 24"/>
          <p:cNvSpPr txBox="1"/>
          <p:nvPr/>
        </p:nvSpPr>
        <p:spPr>
          <a:xfrm>
            <a:off x="6812746" y="2132856"/>
            <a:ext cx="3632874" cy="574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文本框 25"/>
          <p:cNvSpPr txBox="1"/>
          <p:nvPr/>
        </p:nvSpPr>
        <p:spPr>
          <a:xfrm>
            <a:off x="6812746" y="3649119"/>
            <a:ext cx="3632874" cy="576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文本框 26"/>
          <p:cNvSpPr txBox="1"/>
          <p:nvPr/>
        </p:nvSpPr>
        <p:spPr>
          <a:xfrm>
            <a:off x="6812746" y="5067861"/>
            <a:ext cx="3632874" cy="574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Freeform 1640"/>
          <p:cNvSpPr>
            <a:spLocks noEditPoints="1"/>
          </p:cNvSpPr>
          <p:nvPr/>
        </p:nvSpPr>
        <p:spPr bwMode="auto">
          <a:xfrm>
            <a:off x="2597369" y="3055565"/>
            <a:ext cx="715881" cy="454746"/>
          </a:xfrm>
          <a:custGeom>
            <a:avLst/>
            <a:gdLst>
              <a:gd name="T0" fmla="*/ 168 w 180"/>
              <a:gd name="T1" fmla="*/ 0 h 114"/>
              <a:gd name="T2" fmla="*/ 12 w 180"/>
              <a:gd name="T3" fmla="*/ 0 h 114"/>
              <a:gd name="T4" fmla="*/ 0 w 180"/>
              <a:gd name="T5" fmla="*/ 12 h 114"/>
              <a:gd name="T6" fmla="*/ 0 w 180"/>
              <a:gd name="T7" fmla="*/ 90 h 114"/>
              <a:gd name="T8" fmla="*/ 12 w 180"/>
              <a:gd name="T9" fmla="*/ 102 h 114"/>
              <a:gd name="T10" fmla="*/ 78 w 180"/>
              <a:gd name="T11" fmla="*/ 102 h 114"/>
              <a:gd name="T12" fmla="*/ 78 w 180"/>
              <a:gd name="T13" fmla="*/ 108 h 114"/>
              <a:gd name="T14" fmla="*/ 66 w 180"/>
              <a:gd name="T15" fmla="*/ 108 h 114"/>
              <a:gd name="T16" fmla="*/ 60 w 180"/>
              <a:gd name="T17" fmla="*/ 114 h 114"/>
              <a:gd name="T18" fmla="*/ 120 w 180"/>
              <a:gd name="T19" fmla="*/ 114 h 114"/>
              <a:gd name="T20" fmla="*/ 114 w 180"/>
              <a:gd name="T21" fmla="*/ 108 h 114"/>
              <a:gd name="T22" fmla="*/ 102 w 180"/>
              <a:gd name="T23" fmla="*/ 108 h 114"/>
              <a:gd name="T24" fmla="*/ 102 w 180"/>
              <a:gd name="T25" fmla="*/ 102 h 114"/>
              <a:gd name="T26" fmla="*/ 168 w 180"/>
              <a:gd name="T27" fmla="*/ 102 h 114"/>
              <a:gd name="T28" fmla="*/ 180 w 180"/>
              <a:gd name="T29" fmla="*/ 90 h 114"/>
              <a:gd name="T30" fmla="*/ 180 w 180"/>
              <a:gd name="T31" fmla="*/ 12 h 114"/>
              <a:gd name="T32" fmla="*/ 168 w 180"/>
              <a:gd name="T33" fmla="*/ 0 h 114"/>
              <a:gd name="T34" fmla="*/ 174 w 180"/>
              <a:gd name="T35" fmla="*/ 90 h 114"/>
              <a:gd name="T36" fmla="*/ 168 w 180"/>
              <a:gd name="T37" fmla="*/ 96 h 114"/>
              <a:gd name="T38" fmla="*/ 12 w 180"/>
              <a:gd name="T39" fmla="*/ 96 h 114"/>
              <a:gd name="T40" fmla="*/ 6 w 180"/>
              <a:gd name="T41" fmla="*/ 90 h 114"/>
              <a:gd name="T42" fmla="*/ 6 w 180"/>
              <a:gd name="T43" fmla="*/ 12 h 114"/>
              <a:gd name="T44" fmla="*/ 12 w 180"/>
              <a:gd name="T45" fmla="*/ 6 h 114"/>
              <a:gd name="T46" fmla="*/ 168 w 180"/>
              <a:gd name="T47" fmla="*/ 6 h 114"/>
              <a:gd name="T48" fmla="*/ 174 w 180"/>
              <a:gd name="T49" fmla="*/ 12 h 114"/>
              <a:gd name="T50" fmla="*/ 174 w 180"/>
              <a:gd name="T51" fmla="*/ 9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0" h="114">
                <a:moveTo>
                  <a:pt x="16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5" y="102"/>
                  <a:pt x="12" y="102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0" y="108"/>
                  <a:pt x="60" y="114"/>
                  <a:pt x="60" y="114"/>
                </a:cubicBezTo>
                <a:cubicBezTo>
                  <a:pt x="120" y="114"/>
                  <a:pt x="120" y="114"/>
                  <a:pt x="120" y="114"/>
                </a:cubicBezTo>
                <a:cubicBezTo>
                  <a:pt x="120" y="108"/>
                  <a:pt x="114" y="108"/>
                  <a:pt x="114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75" y="102"/>
                  <a:pt x="180" y="97"/>
                  <a:pt x="180" y="90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75" y="0"/>
                  <a:pt x="168" y="0"/>
                </a:cubicBezTo>
                <a:moveTo>
                  <a:pt x="174" y="90"/>
                </a:moveTo>
                <a:cubicBezTo>
                  <a:pt x="174" y="93"/>
                  <a:pt x="171" y="96"/>
                  <a:pt x="168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9" y="96"/>
                  <a:pt x="6" y="93"/>
                  <a:pt x="6" y="9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68" y="6"/>
                  <a:pt x="168" y="6"/>
                  <a:pt x="168" y="6"/>
                </a:cubicBezTo>
                <a:cubicBezTo>
                  <a:pt x="171" y="6"/>
                  <a:pt x="174" y="9"/>
                  <a:pt x="174" y="12"/>
                </a:cubicBezTo>
                <a:lnTo>
                  <a:pt x="174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5411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7" t="18729" r="4058" b="212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梯形 9"/>
          <p:cNvSpPr/>
          <p:nvPr/>
        </p:nvSpPr>
        <p:spPr>
          <a:xfrm>
            <a:off x="3276600" y="2424388"/>
            <a:ext cx="9878541" cy="1207750"/>
          </a:xfrm>
          <a:prstGeom prst="trapezoid">
            <a:avLst>
              <a:gd name="adj" fmla="val 15107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30000">
                <a:srgbClr val="5BA3EB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>
            <a:off x="4817044" y="3609430"/>
            <a:ext cx="8670163" cy="923289"/>
          </a:xfrm>
          <a:prstGeom prst="trapezoid">
            <a:avLst>
              <a:gd name="adj" fmla="val 0"/>
            </a:avLst>
          </a:prstGeom>
          <a:gradFill>
            <a:gsLst>
              <a:gs pos="88000">
                <a:schemeClr val="bg1">
                  <a:alpha val="0"/>
                </a:schemeClr>
              </a:gs>
              <a:gs pos="3000">
                <a:schemeClr val="bg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5628" y="1174536"/>
            <a:ext cx="6046623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en-US" altLang="zh-CN" sz="287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03</a:t>
            </a:r>
            <a:endParaRPr lang="zh-CN" altLang="en-US" sz="287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1361" y="3820818"/>
            <a:ext cx="4621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</a:t>
            </a:r>
          </a:p>
        </p:txBody>
      </p:sp>
      <p:sp>
        <p:nvSpPr>
          <p:cNvPr id="3" name="矩形 2"/>
          <p:cNvSpPr/>
          <p:nvPr/>
        </p:nvSpPr>
        <p:spPr>
          <a:xfrm>
            <a:off x="6244376" y="2662966"/>
            <a:ext cx="52661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7833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332569" y="1556792"/>
            <a:ext cx="4228513" cy="4488963"/>
            <a:chOff x="994283" y="1843090"/>
            <a:chExt cx="4228513" cy="4488963"/>
          </a:xfrm>
        </p:grpSpPr>
        <p:sp>
          <p:nvSpPr>
            <p:cNvPr id="30" name="椭圆 29"/>
            <p:cNvSpPr/>
            <p:nvPr/>
          </p:nvSpPr>
          <p:spPr>
            <a:xfrm>
              <a:off x="2168604" y="6026634"/>
              <a:ext cx="3054192" cy="305419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 15"/>
            <p:cNvSpPr/>
            <p:nvPr/>
          </p:nvSpPr>
          <p:spPr>
            <a:xfrm>
              <a:off x="1114424" y="1981199"/>
              <a:ext cx="3366206" cy="4144780"/>
            </a:xfrm>
            <a:custGeom>
              <a:avLst/>
              <a:gdLst>
                <a:gd name="connsiteX0" fmla="*/ 255436 w 3366206"/>
                <a:gd name="connsiteY0" fmla="*/ 0 h 4144780"/>
                <a:gd name="connsiteX1" fmla="*/ 2909935 w 3366206"/>
                <a:gd name="connsiteY1" fmla="*/ 0 h 4144780"/>
                <a:gd name="connsiteX2" fmla="*/ 2909935 w 3366206"/>
                <a:gd name="connsiteY2" fmla="*/ 414339 h 4144780"/>
                <a:gd name="connsiteX3" fmla="*/ 3362326 w 3366206"/>
                <a:gd name="connsiteY3" fmla="*/ 414339 h 4144780"/>
                <a:gd name="connsiteX4" fmla="*/ 3362326 w 3366206"/>
                <a:gd name="connsiteY4" fmla="*/ 3106890 h 4144780"/>
                <a:gd name="connsiteX5" fmla="*/ 3308350 w 3366206"/>
                <a:gd name="connsiteY5" fmla="*/ 3419476 h 4144780"/>
                <a:gd name="connsiteX6" fmla="*/ 2579870 w 3366206"/>
                <a:gd name="connsiteY6" fmla="*/ 4144780 h 4144780"/>
                <a:gd name="connsiteX7" fmla="*/ 2579870 w 3366206"/>
                <a:gd name="connsiteY7" fmla="*/ 3362326 h 4144780"/>
                <a:gd name="connsiteX8" fmla="*/ 255436 w 3366206"/>
                <a:gd name="connsiteY8" fmla="*/ 3362326 h 4144780"/>
                <a:gd name="connsiteX9" fmla="*/ 0 w 3366206"/>
                <a:gd name="connsiteY9" fmla="*/ 3106890 h 4144780"/>
                <a:gd name="connsiteX10" fmla="*/ 0 w 3366206"/>
                <a:gd name="connsiteY10" fmla="*/ 255436 h 4144780"/>
                <a:gd name="connsiteX11" fmla="*/ 255436 w 3366206"/>
                <a:gd name="connsiteY11" fmla="*/ 0 h 4144780"/>
                <a:gd name="connsiteX0" fmla="*/ 2909935 w 3366206"/>
                <a:gd name="connsiteY0" fmla="*/ 414339 h 4144780"/>
                <a:gd name="connsiteX1" fmla="*/ 3362326 w 3366206"/>
                <a:gd name="connsiteY1" fmla="*/ 414339 h 4144780"/>
                <a:gd name="connsiteX2" fmla="*/ 3362326 w 3366206"/>
                <a:gd name="connsiteY2" fmla="*/ 3106890 h 4144780"/>
                <a:gd name="connsiteX3" fmla="*/ 3308350 w 3366206"/>
                <a:gd name="connsiteY3" fmla="*/ 3419476 h 4144780"/>
                <a:gd name="connsiteX4" fmla="*/ 2579870 w 3366206"/>
                <a:gd name="connsiteY4" fmla="*/ 4144780 h 4144780"/>
                <a:gd name="connsiteX5" fmla="*/ 2579870 w 3366206"/>
                <a:gd name="connsiteY5" fmla="*/ 3362326 h 4144780"/>
                <a:gd name="connsiteX6" fmla="*/ 255436 w 3366206"/>
                <a:gd name="connsiteY6" fmla="*/ 3362326 h 4144780"/>
                <a:gd name="connsiteX7" fmla="*/ 0 w 3366206"/>
                <a:gd name="connsiteY7" fmla="*/ 3106890 h 4144780"/>
                <a:gd name="connsiteX8" fmla="*/ 0 w 3366206"/>
                <a:gd name="connsiteY8" fmla="*/ 255436 h 4144780"/>
                <a:gd name="connsiteX9" fmla="*/ 255436 w 3366206"/>
                <a:gd name="connsiteY9" fmla="*/ 0 h 4144780"/>
                <a:gd name="connsiteX10" fmla="*/ 2909935 w 3366206"/>
                <a:gd name="connsiteY10" fmla="*/ 0 h 4144780"/>
                <a:gd name="connsiteX11" fmla="*/ 3001375 w 3366206"/>
                <a:gd name="connsiteY11" fmla="*/ 505779 h 4144780"/>
                <a:gd name="connsiteX0" fmla="*/ 2909935 w 3366206"/>
                <a:gd name="connsiteY0" fmla="*/ 414339 h 4144780"/>
                <a:gd name="connsiteX1" fmla="*/ 3362326 w 3366206"/>
                <a:gd name="connsiteY1" fmla="*/ 414339 h 4144780"/>
                <a:gd name="connsiteX2" fmla="*/ 3362326 w 3366206"/>
                <a:gd name="connsiteY2" fmla="*/ 3106890 h 4144780"/>
                <a:gd name="connsiteX3" fmla="*/ 3308350 w 3366206"/>
                <a:gd name="connsiteY3" fmla="*/ 3419476 h 4144780"/>
                <a:gd name="connsiteX4" fmla="*/ 2579870 w 3366206"/>
                <a:gd name="connsiteY4" fmla="*/ 4144780 h 4144780"/>
                <a:gd name="connsiteX5" fmla="*/ 2579870 w 3366206"/>
                <a:gd name="connsiteY5" fmla="*/ 3362326 h 4144780"/>
                <a:gd name="connsiteX6" fmla="*/ 255436 w 3366206"/>
                <a:gd name="connsiteY6" fmla="*/ 3362326 h 4144780"/>
                <a:gd name="connsiteX7" fmla="*/ 0 w 3366206"/>
                <a:gd name="connsiteY7" fmla="*/ 3106890 h 4144780"/>
                <a:gd name="connsiteX8" fmla="*/ 0 w 3366206"/>
                <a:gd name="connsiteY8" fmla="*/ 255436 h 4144780"/>
                <a:gd name="connsiteX9" fmla="*/ 255436 w 3366206"/>
                <a:gd name="connsiteY9" fmla="*/ 0 h 4144780"/>
                <a:gd name="connsiteX10" fmla="*/ 2909935 w 3366206"/>
                <a:gd name="connsiteY10" fmla="*/ 0 h 4144780"/>
                <a:gd name="connsiteX0" fmla="*/ 3362326 w 3366206"/>
                <a:gd name="connsiteY0" fmla="*/ 414339 h 4144780"/>
                <a:gd name="connsiteX1" fmla="*/ 3362326 w 3366206"/>
                <a:gd name="connsiteY1" fmla="*/ 3106890 h 4144780"/>
                <a:gd name="connsiteX2" fmla="*/ 3308350 w 3366206"/>
                <a:gd name="connsiteY2" fmla="*/ 3419476 h 4144780"/>
                <a:gd name="connsiteX3" fmla="*/ 2579870 w 3366206"/>
                <a:gd name="connsiteY3" fmla="*/ 4144780 h 4144780"/>
                <a:gd name="connsiteX4" fmla="*/ 2579870 w 3366206"/>
                <a:gd name="connsiteY4" fmla="*/ 3362326 h 4144780"/>
                <a:gd name="connsiteX5" fmla="*/ 255436 w 3366206"/>
                <a:gd name="connsiteY5" fmla="*/ 3362326 h 4144780"/>
                <a:gd name="connsiteX6" fmla="*/ 0 w 3366206"/>
                <a:gd name="connsiteY6" fmla="*/ 3106890 h 4144780"/>
                <a:gd name="connsiteX7" fmla="*/ 0 w 3366206"/>
                <a:gd name="connsiteY7" fmla="*/ 255436 h 4144780"/>
                <a:gd name="connsiteX8" fmla="*/ 255436 w 3366206"/>
                <a:gd name="connsiteY8" fmla="*/ 0 h 4144780"/>
                <a:gd name="connsiteX9" fmla="*/ 2909935 w 3366206"/>
                <a:gd name="connsiteY9" fmla="*/ 0 h 414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66206" h="4144780">
                  <a:moveTo>
                    <a:pt x="3362326" y="414339"/>
                  </a:moveTo>
                  <a:lnTo>
                    <a:pt x="3362326" y="3106890"/>
                  </a:lnTo>
                  <a:cubicBezTo>
                    <a:pt x="3366559" y="3260827"/>
                    <a:pt x="3380317" y="3354439"/>
                    <a:pt x="3308350" y="3419476"/>
                  </a:cubicBezTo>
                  <a:lnTo>
                    <a:pt x="2579870" y="4144780"/>
                  </a:lnTo>
                  <a:lnTo>
                    <a:pt x="2579870" y="3362326"/>
                  </a:lnTo>
                  <a:lnTo>
                    <a:pt x="255436" y="3362326"/>
                  </a:lnTo>
                  <a:cubicBezTo>
                    <a:pt x="114363" y="3362326"/>
                    <a:pt x="0" y="3247963"/>
                    <a:pt x="0" y="3106890"/>
                  </a:cubicBezTo>
                  <a:lnTo>
                    <a:pt x="0" y="255436"/>
                  </a:lnTo>
                  <a:cubicBezTo>
                    <a:pt x="0" y="114363"/>
                    <a:pt x="114363" y="0"/>
                    <a:pt x="255436" y="0"/>
                  </a:cubicBezTo>
                  <a:lnTo>
                    <a:pt x="2909935" y="0"/>
                  </a:lnTo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>
              <a:off x="994283" y="1878203"/>
              <a:ext cx="645414" cy="645414"/>
            </a:xfrm>
            <a:prstGeom prst="arc">
              <a:avLst>
                <a:gd name="adj1" fmla="val 10946318"/>
                <a:gd name="adj2" fmla="val 15946735"/>
              </a:avLst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弧形 32"/>
            <p:cNvSpPr/>
            <p:nvPr/>
          </p:nvSpPr>
          <p:spPr>
            <a:xfrm flipV="1">
              <a:off x="994283" y="4841336"/>
              <a:ext cx="645414" cy="645414"/>
            </a:xfrm>
            <a:prstGeom prst="arc">
              <a:avLst>
                <a:gd name="adj1" fmla="val 10946318"/>
                <a:gd name="adj2" fmla="val 15946735"/>
              </a:avLst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 flipH="1" flipV="1">
              <a:off x="4127986" y="1843090"/>
              <a:ext cx="530224" cy="491662"/>
              <a:chOff x="4067176" y="4583113"/>
              <a:chExt cx="174625" cy="1619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5" name="Freeform 324"/>
              <p:cNvSpPr>
                <a:spLocks/>
              </p:cNvSpPr>
              <p:nvPr/>
            </p:nvSpPr>
            <p:spPr bwMode="auto">
              <a:xfrm>
                <a:off x="4067176" y="4583113"/>
                <a:ext cx="71438" cy="161925"/>
              </a:xfrm>
              <a:custGeom>
                <a:avLst/>
                <a:gdLst>
                  <a:gd name="T0" fmla="*/ 0 w 118"/>
                  <a:gd name="T1" fmla="*/ 147 h 265"/>
                  <a:gd name="T2" fmla="*/ 0 w 118"/>
                  <a:gd name="T3" fmla="*/ 150 h 265"/>
                  <a:gd name="T4" fmla="*/ 0 w 118"/>
                  <a:gd name="T5" fmla="*/ 248 h 265"/>
                  <a:gd name="T6" fmla="*/ 17 w 118"/>
                  <a:gd name="T7" fmla="*/ 265 h 265"/>
                  <a:gd name="T8" fmla="*/ 101 w 118"/>
                  <a:gd name="T9" fmla="*/ 265 h 265"/>
                  <a:gd name="T10" fmla="*/ 118 w 118"/>
                  <a:gd name="T11" fmla="*/ 248 h 265"/>
                  <a:gd name="T12" fmla="*/ 118 w 118"/>
                  <a:gd name="T13" fmla="*/ 150 h 265"/>
                  <a:gd name="T14" fmla="*/ 101 w 118"/>
                  <a:gd name="T15" fmla="*/ 133 h 265"/>
                  <a:gd name="T16" fmla="*/ 70 w 118"/>
                  <a:gd name="T17" fmla="*/ 133 h 265"/>
                  <a:gd name="T18" fmla="*/ 71 w 118"/>
                  <a:gd name="T19" fmla="*/ 133 h 265"/>
                  <a:gd name="T20" fmla="*/ 118 w 118"/>
                  <a:gd name="T21" fmla="*/ 59 h 265"/>
                  <a:gd name="T22" fmla="*/ 118 w 118"/>
                  <a:gd name="T23" fmla="*/ 0 h 265"/>
                  <a:gd name="T24" fmla="*/ 0 w 118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" h="265">
                    <a:moveTo>
                      <a:pt x="0" y="147"/>
                    </a:moveTo>
                    <a:cubicBezTo>
                      <a:pt x="0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7" y="265"/>
                      <a:pt x="17" y="265"/>
                    </a:cubicBezTo>
                    <a:cubicBezTo>
                      <a:pt x="101" y="265"/>
                      <a:pt x="101" y="265"/>
                      <a:pt x="101" y="265"/>
                    </a:cubicBezTo>
                    <a:cubicBezTo>
                      <a:pt x="111" y="265"/>
                      <a:pt x="118" y="257"/>
                      <a:pt x="118" y="248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8" y="141"/>
                      <a:pt x="111" y="133"/>
                      <a:pt x="101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1" y="83"/>
                      <a:pt x="84" y="59"/>
                      <a:pt x="118" y="59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7" y="6"/>
                      <a:pt x="1" y="73"/>
                      <a:pt x="0" y="147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325"/>
              <p:cNvSpPr>
                <a:spLocks/>
              </p:cNvSpPr>
              <p:nvPr/>
            </p:nvSpPr>
            <p:spPr bwMode="auto">
              <a:xfrm>
                <a:off x="4168776" y="4583113"/>
                <a:ext cx="73025" cy="161925"/>
              </a:xfrm>
              <a:custGeom>
                <a:avLst/>
                <a:gdLst>
                  <a:gd name="T0" fmla="*/ 1 w 119"/>
                  <a:gd name="T1" fmla="*/ 147 h 265"/>
                  <a:gd name="T2" fmla="*/ 0 w 119"/>
                  <a:gd name="T3" fmla="*/ 150 h 265"/>
                  <a:gd name="T4" fmla="*/ 0 w 119"/>
                  <a:gd name="T5" fmla="*/ 248 h 265"/>
                  <a:gd name="T6" fmla="*/ 17 w 119"/>
                  <a:gd name="T7" fmla="*/ 265 h 265"/>
                  <a:gd name="T8" fmla="*/ 102 w 119"/>
                  <a:gd name="T9" fmla="*/ 265 h 265"/>
                  <a:gd name="T10" fmla="*/ 119 w 119"/>
                  <a:gd name="T11" fmla="*/ 248 h 265"/>
                  <a:gd name="T12" fmla="*/ 119 w 119"/>
                  <a:gd name="T13" fmla="*/ 150 h 265"/>
                  <a:gd name="T14" fmla="*/ 102 w 119"/>
                  <a:gd name="T15" fmla="*/ 133 h 265"/>
                  <a:gd name="T16" fmla="*/ 71 w 119"/>
                  <a:gd name="T17" fmla="*/ 133 h 265"/>
                  <a:gd name="T18" fmla="*/ 72 w 119"/>
                  <a:gd name="T19" fmla="*/ 133 h 265"/>
                  <a:gd name="T20" fmla="*/ 119 w 119"/>
                  <a:gd name="T21" fmla="*/ 59 h 265"/>
                  <a:gd name="T22" fmla="*/ 119 w 119"/>
                  <a:gd name="T23" fmla="*/ 0 h 265"/>
                  <a:gd name="T24" fmla="*/ 1 w 119"/>
                  <a:gd name="T25" fmla="*/ 1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265">
                    <a:moveTo>
                      <a:pt x="1" y="147"/>
                    </a:moveTo>
                    <a:cubicBezTo>
                      <a:pt x="1" y="148"/>
                      <a:pt x="0" y="149"/>
                      <a:pt x="0" y="150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57"/>
                      <a:pt x="8" y="265"/>
                      <a:pt x="17" y="265"/>
                    </a:cubicBezTo>
                    <a:cubicBezTo>
                      <a:pt x="102" y="265"/>
                      <a:pt x="102" y="265"/>
                      <a:pt x="102" y="265"/>
                    </a:cubicBezTo>
                    <a:cubicBezTo>
                      <a:pt x="111" y="265"/>
                      <a:pt x="119" y="257"/>
                      <a:pt x="119" y="248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19" y="141"/>
                      <a:pt x="111" y="133"/>
                      <a:pt x="10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2" y="83"/>
                      <a:pt x="85" y="59"/>
                      <a:pt x="119" y="59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8" y="6"/>
                      <a:pt x="1" y="73"/>
                      <a:pt x="1" y="147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723927" y="4222294"/>
            <a:ext cx="2271322" cy="581249"/>
            <a:chOff x="2082328" y="4594770"/>
            <a:chExt cx="2271322" cy="581249"/>
          </a:xfrm>
        </p:grpSpPr>
        <p:sp>
          <p:nvSpPr>
            <p:cNvPr id="38" name="文本框 10"/>
            <p:cNvSpPr txBox="1"/>
            <p:nvPr/>
          </p:nvSpPr>
          <p:spPr>
            <a:xfrm flipH="1">
              <a:off x="2082328" y="4594770"/>
              <a:ext cx="2271322" cy="581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这里是标题</a:t>
              </a:r>
              <a:endPara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176462" y="5119688"/>
              <a:ext cx="181451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39"/>
          <p:cNvSpPr/>
          <p:nvPr/>
        </p:nvSpPr>
        <p:spPr>
          <a:xfrm>
            <a:off x="4723927" y="2349448"/>
            <a:ext cx="2794472" cy="1029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spc="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1" name="椭圆 40"/>
          <p:cNvSpPr/>
          <p:nvPr/>
        </p:nvSpPr>
        <p:spPr>
          <a:xfrm>
            <a:off x="8582986" y="2329900"/>
            <a:ext cx="762004" cy="762004"/>
          </a:xfrm>
          <a:prstGeom prst="ellipse">
            <a:avLst/>
          </a:prstGeom>
          <a:solidFill>
            <a:srgbClr val="F4B919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528600" y="2311122"/>
            <a:ext cx="2271322" cy="1058029"/>
            <a:chOff x="8051941" y="2110814"/>
            <a:chExt cx="2271322" cy="1058029"/>
          </a:xfrm>
        </p:grpSpPr>
        <p:sp>
          <p:nvSpPr>
            <p:cNvPr id="43" name="文本框 15"/>
            <p:cNvSpPr txBox="1"/>
            <p:nvPr/>
          </p:nvSpPr>
          <p:spPr>
            <a:xfrm flipH="1">
              <a:off x="8051941" y="2110814"/>
              <a:ext cx="2271322" cy="336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8051941" y="2374843"/>
              <a:ext cx="2271322" cy="794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椭圆 44"/>
          <p:cNvSpPr/>
          <p:nvPr/>
        </p:nvSpPr>
        <p:spPr>
          <a:xfrm>
            <a:off x="8582986" y="3726894"/>
            <a:ext cx="762004" cy="762004"/>
          </a:xfrm>
          <a:prstGeom prst="ellipse">
            <a:avLst/>
          </a:prstGeom>
          <a:solidFill>
            <a:srgbClr val="5BA3EB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528600" y="3708116"/>
            <a:ext cx="2271322" cy="1058029"/>
            <a:chOff x="8051941" y="2110814"/>
            <a:chExt cx="2271322" cy="1058029"/>
          </a:xfrm>
        </p:grpSpPr>
        <p:sp>
          <p:nvSpPr>
            <p:cNvPr id="47" name="文本框 19"/>
            <p:cNvSpPr txBox="1"/>
            <p:nvPr/>
          </p:nvSpPr>
          <p:spPr>
            <a:xfrm flipH="1">
              <a:off x="8051941" y="2110814"/>
              <a:ext cx="2271322" cy="336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 flipH="1">
              <a:off x="8051941" y="2374843"/>
              <a:ext cx="2271322" cy="794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751104" y="2329900"/>
            <a:ext cx="762004" cy="762004"/>
          </a:xfrm>
          <a:prstGeom prst="ellipse">
            <a:avLst/>
          </a:prstGeom>
          <a:solidFill>
            <a:srgbClr val="5BA3EB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696718" y="2311122"/>
            <a:ext cx="2271322" cy="1058029"/>
            <a:chOff x="8051941" y="2110814"/>
            <a:chExt cx="2271322" cy="1058029"/>
          </a:xfrm>
        </p:grpSpPr>
        <p:sp>
          <p:nvSpPr>
            <p:cNvPr id="51" name="文本框 23"/>
            <p:cNvSpPr txBox="1"/>
            <p:nvPr/>
          </p:nvSpPr>
          <p:spPr>
            <a:xfrm flipH="1">
              <a:off x="8051941" y="2110814"/>
              <a:ext cx="2271322" cy="336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H="1">
              <a:off x="8051941" y="2374843"/>
              <a:ext cx="2271322" cy="794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751104" y="3726894"/>
            <a:ext cx="762004" cy="762004"/>
          </a:xfrm>
          <a:prstGeom prst="ellipse">
            <a:avLst/>
          </a:prstGeom>
          <a:solidFill>
            <a:srgbClr val="F4B919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696718" y="3708116"/>
            <a:ext cx="2271322" cy="1058029"/>
            <a:chOff x="8051941" y="2110814"/>
            <a:chExt cx="2271322" cy="1058029"/>
          </a:xfrm>
        </p:grpSpPr>
        <p:sp>
          <p:nvSpPr>
            <p:cNvPr id="55" name="文本框 27"/>
            <p:cNvSpPr txBox="1"/>
            <p:nvPr/>
          </p:nvSpPr>
          <p:spPr>
            <a:xfrm flipH="1">
              <a:off x="8051941" y="2110814"/>
              <a:ext cx="2271322" cy="336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flipH="1">
              <a:off x="8051941" y="2374843"/>
              <a:ext cx="2271322" cy="794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83614" y="2589545"/>
            <a:ext cx="296984" cy="246546"/>
            <a:chOff x="3132963" y="3140191"/>
            <a:chExt cx="645573" cy="535933"/>
          </a:xfrm>
          <a:solidFill>
            <a:schemeClr val="bg1"/>
          </a:solidFill>
        </p:grpSpPr>
        <p:sp>
          <p:nvSpPr>
            <p:cNvPr id="58" name="Freeform 226"/>
            <p:cNvSpPr>
              <a:spLocks/>
            </p:cNvSpPr>
            <p:nvPr/>
          </p:nvSpPr>
          <p:spPr bwMode="auto">
            <a:xfrm>
              <a:off x="3421629" y="3217854"/>
              <a:ext cx="356907" cy="392027"/>
            </a:xfrm>
            <a:custGeom>
              <a:avLst/>
              <a:gdLst>
                <a:gd name="T0" fmla="*/ 0 w 529"/>
                <a:gd name="T1" fmla="*/ 0 h 581"/>
                <a:gd name="T2" fmla="*/ 2 w 529"/>
                <a:gd name="T3" fmla="*/ 11 h 581"/>
                <a:gd name="T4" fmla="*/ 25 w 529"/>
                <a:gd name="T5" fmla="*/ 56 h 581"/>
                <a:gd name="T6" fmla="*/ 473 w 529"/>
                <a:gd name="T7" fmla="*/ 56 h 581"/>
                <a:gd name="T8" fmla="*/ 473 w 529"/>
                <a:gd name="T9" fmla="*/ 525 h 581"/>
                <a:gd name="T10" fmla="*/ 127 w 529"/>
                <a:gd name="T11" fmla="*/ 525 h 581"/>
                <a:gd name="T12" fmla="*/ 127 w 529"/>
                <a:gd name="T13" fmla="*/ 581 h 581"/>
                <a:gd name="T14" fmla="*/ 529 w 529"/>
                <a:gd name="T15" fmla="*/ 581 h 581"/>
                <a:gd name="T16" fmla="*/ 529 w 529"/>
                <a:gd name="T17" fmla="*/ 0 h 581"/>
                <a:gd name="T18" fmla="*/ 0 w 529"/>
                <a:gd name="T1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581">
                  <a:moveTo>
                    <a:pt x="0" y="0"/>
                  </a:moveTo>
                  <a:cubicBezTo>
                    <a:pt x="1" y="4"/>
                    <a:pt x="2" y="7"/>
                    <a:pt x="2" y="11"/>
                  </a:cubicBezTo>
                  <a:cubicBezTo>
                    <a:pt x="14" y="22"/>
                    <a:pt x="22" y="38"/>
                    <a:pt x="25" y="56"/>
                  </a:cubicBezTo>
                  <a:cubicBezTo>
                    <a:pt x="473" y="56"/>
                    <a:pt x="473" y="56"/>
                    <a:pt x="473" y="56"/>
                  </a:cubicBezTo>
                  <a:cubicBezTo>
                    <a:pt x="473" y="525"/>
                    <a:pt x="473" y="525"/>
                    <a:pt x="473" y="525"/>
                  </a:cubicBezTo>
                  <a:cubicBezTo>
                    <a:pt x="127" y="525"/>
                    <a:pt x="127" y="525"/>
                    <a:pt x="127" y="525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529" y="581"/>
                    <a:pt x="529" y="581"/>
                    <a:pt x="529" y="581"/>
                  </a:cubicBezTo>
                  <a:cubicBezTo>
                    <a:pt x="529" y="0"/>
                    <a:pt x="529" y="0"/>
                    <a:pt x="5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227"/>
            <p:cNvSpPr>
              <a:spLocks/>
            </p:cNvSpPr>
            <p:nvPr/>
          </p:nvSpPr>
          <p:spPr bwMode="auto">
            <a:xfrm>
              <a:off x="3198348" y="3140191"/>
              <a:ext cx="224709" cy="247551"/>
            </a:xfrm>
            <a:custGeom>
              <a:avLst/>
              <a:gdLst>
                <a:gd name="T0" fmla="*/ 45 w 333"/>
                <a:gd name="T1" fmla="*/ 243 h 367"/>
                <a:gd name="T2" fmla="*/ 170 w 333"/>
                <a:gd name="T3" fmla="*/ 367 h 367"/>
                <a:gd name="T4" fmla="*/ 289 w 333"/>
                <a:gd name="T5" fmla="*/ 243 h 367"/>
                <a:gd name="T6" fmla="*/ 326 w 333"/>
                <a:gd name="T7" fmla="*/ 203 h 367"/>
                <a:gd name="T8" fmla="*/ 306 w 333"/>
                <a:gd name="T9" fmla="*/ 142 h 367"/>
                <a:gd name="T10" fmla="*/ 166 w 333"/>
                <a:gd name="T11" fmla="*/ 0 h 367"/>
                <a:gd name="T12" fmla="*/ 26 w 333"/>
                <a:gd name="T13" fmla="*/ 142 h 367"/>
                <a:gd name="T14" fmla="*/ 7 w 333"/>
                <a:gd name="T15" fmla="*/ 203 h 367"/>
                <a:gd name="T16" fmla="*/ 45 w 333"/>
                <a:gd name="T17" fmla="*/ 243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367">
                  <a:moveTo>
                    <a:pt x="45" y="243"/>
                  </a:moveTo>
                  <a:cubicBezTo>
                    <a:pt x="71" y="308"/>
                    <a:pt x="118" y="367"/>
                    <a:pt x="170" y="367"/>
                  </a:cubicBezTo>
                  <a:cubicBezTo>
                    <a:pt x="222" y="367"/>
                    <a:pt x="266" y="308"/>
                    <a:pt x="289" y="243"/>
                  </a:cubicBezTo>
                  <a:cubicBezTo>
                    <a:pt x="305" y="242"/>
                    <a:pt x="320" y="226"/>
                    <a:pt x="326" y="203"/>
                  </a:cubicBezTo>
                  <a:cubicBezTo>
                    <a:pt x="333" y="176"/>
                    <a:pt x="324" y="149"/>
                    <a:pt x="306" y="142"/>
                  </a:cubicBezTo>
                  <a:cubicBezTo>
                    <a:pt x="302" y="63"/>
                    <a:pt x="241" y="0"/>
                    <a:pt x="166" y="0"/>
                  </a:cubicBezTo>
                  <a:cubicBezTo>
                    <a:pt x="92" y="0"/>
                    <a:pt x="31" y="63"/>
                    <a:pt x="26" y="142"/>
                  </a:cubicBezTo>
                  <a:cubicBezTo>
                    <a:pt x="9" y="149"/>
                    <a:pt x="0" y="176"/>
                    <a:pt x="7" y="203"/>
                  </a:cubicBezTo>
                  <a:cubicBezTo>
                    <a:pt x="13" y="227"/>
                    <a:pt x="29" y="243"/>
                    <a:pt x="45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228"/>
            <p:cNvSpPr>
              <a:spLocks/>
            </p:cNvSpPr>
            <p:nvPr/>
          </p:nvSpPr>
          <p:spPr bwMode="auto">
            <a:xfrm>
              <a:off x="3481875" y="3306367"/>
              <a:ext cx="233275" cy="180738"/>
            </a:xfrm>
            <a:custGeom>
              <a:avLst/>
              <a:gdLst>
                <a:gd name="T0" fmla="*/ 41 w 346"/>
                <a:gd name="T1" fmla="*/ 111 h 268"/>
                <a:gd name="T2" fmla="*/ 0 w 346"/>
                <a:gd name="T3" fmla="*/ 151 h 268"/>
                <a:gd name="T4" fmla="*/ 90 w 346"/>
                <a:gd name="T5" fmla="*/ 268 h 268"/>
                <a:gd name="T6" fmla="*/ 254 w 346"/>
                <a:gd name="T7" fmla="*/ 125 h 268"/>
                <a:gd name="T8" fmla="*/ 284 w 346"/>
                <a:gd name="T9" fmla="*/ 158 h 268"/>
                <a:gd name="T10" fmla="*/ 346 w 346"/>
                <a:gd name="T11" fmla="*/ 0 h 268"/>
                <a:gd name="T12" fmla="*/ 184 w 346"/>
                <a:gd name="T13" fmla="*/ 50 h 268"/>
                <a:gd name="T14" fmla="*/ 218 w 346"/>
                <a:gd name="T15" fmla="*/ 87 h 268"/>
                <a:gd name="T16" fmla="*/ 99 w 346"/>
                <a:gd name="T17" fmla="*/ 190 h 268"/>
                <a:gd name="T18" fmla="*/ 41 w 346"/>
                <a:gd name="T19" fmla="*/ 11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268">
                  <a:moveTo>
                    <a:pt x="41" y="11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12" y="165"/>
                    <a:pt x="90" y="268"/>
                    <a:pt x="90" y="268"/>
                  </a:cubicBezTo>
                  <a:cubicBezTo>
                    <a:pt x="254" y="125"/>
                    <a:pt x="254" y="125"/>
                    <a:pt x="254" y="125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99" y="190"/>
                    <a:pt x="99" y="190"/>
                    <a:pt x="99" y="190"/>
                  </a:cubicBezTo>
                  <a:lnTo>
                    <a:pt x="41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229"/>
            <p:cNvSpPr>
              <a:spLocks/>
            </p:cNvSpPr>
            <p:nvPr/>
          </p:nvSpPr>
          <p:spPr bwMode="auto">
            <a:xfrm>
              <a:off x="3132963" y="3377178"/>
              <a:ext cx="355480" cy="298946"/>
            </a:xfrm>
            <a:custGeom>
              <a:avLst/>
              <a:gdLst>
                <a:gd name="T0" fmla="*/ 407 w 527"/>
                <a:gd name="T1" fmla="*/ 0 h 443"/>
                <a:gd name="T2" fmla="*/ 294 w 527"/>
                <a:gd name="T3" fmla="*/ 190 h 443"/>
                <a:gd name="T4" fmla="*/ 280 w 527"/>
                <a:gd name="T5" fmla="*/ 105 h 443"/>
                <a:gd name="T6" fmla="*/ 295 w 527"/>
                <a:gd name="T7" fmla="*/ 77 h 443"/>
                <a:gd name="T8" fmla="*/ 263 w 527"/>
                <a:gd name="T9" fmla="*/ 44 h 443"/>
                <a:gd name="T10" fmla="*/ 230 w 527"/>
                <a:gd name="T11" fmla="*/ 77 h 443"/>
                <a:gd name="T12" fmla="*/ 246 w 527"/>
                <a:gd name="T13" fmla="*/ 105 h 443"/>
                <a:gd name="T14" fmla="*/ 232 w 527"/>
                <a:gd name="T15" fmla="*/ 189 h 443"/>
                <a:gd name="T16" fmla="*/ 120 w 527"/>
                <a:gd name="T17" fmla="*/ 0 h 443"/>
                <a:gd name="T18" fmla="*/ 2 w 527"/>
                <a:gd name="T19" fmla="*/ 125 h 443"/>
                <a:gd name="T20" fmla="*/ 0 w 527"/>
                <a:gd name="T21" fmla="*/ 125 h 443"/>
                <a:gd name="T22" fmla="*/ 0 w 527"/>
                <a:gd name="T23" fmla="*/ 402 h 443"/>
                <a:gd name="T24" fmla="*/ 1 w 527"/>
                <a:gd name="T25" fmla="*/ 402 h 443"/>
                <a:gd name="T26" fmla="*/ 263 w 527"/>
                <a:gd name="T27" fmla="*/ 443 h 443"/>
                <a:gd name="T28" fmla="*/ 526 w 527"/>
                <a:gd name="T29" fmla="*/ 402 h 443"/>
                <a:gd name="T30" fmla="*/ 527 w 527"/>
                <a:gd name="T31" fmla="*/ 402 h 443"/>
                <a:gd name="T32" fmla="*/ 527 w 527"/>
                <a:gd name="T33" fmla="*/ 125 h 443"/>
                <a:gd name="T34" fmla="*/ 525 w 527"/>
                <a:gd name="T35" fmla="*/ 125 h 443"/>
                <a:gd name="T36" fmla="*/ 407 w 527"/>
                <a:gd name="T3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7" h="443">
                  <a:moveTo>
                    <a:pt x="407" y="0"/>
                  </a:moveTo>
                  <a:cubicBezTo>
                    <a:pt x="294" y="190"/>
                    <a:pt x="294" y="190"/>
                    <a:pt x="294" y="190"/>
                  </a:cubicBezTo>
                  <a:cubicBezTo>
                    <a:pt x="280" y="105"/>
                    <a:pt x="280" y="105"/>
                    <a:pt x="280" y="105"/>
                  </a:cubicBezTo>
                  <a:cubicBezTo>
                    <a:pt x="289" y="99"/>
                    <a:pt x="295" y="89"/>
                    <a:pt x="295" y="77"/>
                  </a:cubicBezTo>
                  <a:cubicBezTo>
                    <a:pt x="295" y="59"/>
                    <a:pt x="281" y="44"/>
                    <a:pt x="263" y="44"/>
                  </a:cubicBezTo>
                  <a:cubicBezTo>
                    <a:pt x="245" y="44"/>
                    <a:pt x="230" y="59"/>
                    <a:pt x="230" y="77"/>
                  </a:cubicBezTo>
                  <a:cubicBezTo>
                    <a:pt x="230" y="89"/>
                    <a:pt x="237" y="99"/>
                    <a:pt x="246" y="105"/>
                  </a:cubicBezTo>
                  <a:cubicBezTo>
                    <a:pt x="232" y="189"/>
                    <a:pt x="232" y="189"/>
                    <a:pt x="232" y="18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6" y="27"/>
                    <a:pt x="12" y="72"/>
                    <a:pt x="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1" y="402"/>
                    <a:pt x="1" y="402"/>
                    <a:pt x="1" y="402"/>
                  </a:cubicBezTo>
                  <a:cubicBezTo>
                    <a:pt x="14" y="425"/>
                    <a:pt x="126" y="443"/>
                    <a:pt x="263" y="443"/>
                  </a:cubicBezTo>
                  <a:cubicBezTo>
                    <a:pt x="401" y="443"/>
                    <a:pt x="513" y="425"/>
                    <a:pt x="526" y="402"/>
                  </a:cubicBezTo>
                  <a:cubicBezTo>
                    <a:pt x="527" y="402"/>
                    <a:pt x="527" y="402"/>
                    <a:pt x="527" y="402"/>
                  </a:cubicBezTo>
                  <a:cubicBezTo>
                    <a:pt x="527" y="125"/>
                    <a:pt x="527" y="125"/>
                    <a:pt x="527" y="125"/>
                  </a:cubicBezTo>
                  <a:cubicBezTo>
                    <a:pt x="525" y="125"/>
                    <a:pt x="525" y="125"/>
                    <a:pt x="525" y="125"/>
                  </a:cubicBezTo>
                  <a:cubicBezTo>
                    <a:pt x="515" y="72"/>
                    <a:pt x="471" y="27"/>
                    <a:pt x="4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230"/>
            <p:cNvSpPr>
              <a:spLocks/>
            </p:cNvSpPr>
            <p:nvPr/>
          </p:nvSpPr>
          <p:spPr bwMode="auto">
            <a:xfrm>
              <a:off x="3598655" y="3487105"/>
              <a:ext cx="54536" cy="68241"/>
            </a:xfrm>
            <a:custGeom>
              <a:avLst/>
              <a:gdLst>
                <a:gd name="T0" fmla="*/ 0 w 81"/>
                <a:gd name="T1" fmla="*/ 0 h 101"/>
                <a:gd name="T2" fmla="*/ 0 w 81"/>
                <a:gd name="T3" fmla="*/ 55 h 101"/>
                <a:gd name="T4" fmla="*/ 40 w 81"/>
                <a:gd name="T5" fmla="*/ 101 h 101"/>
                <a:gd name="T6" fmla="*/ 81 w 81"/>
                <a:gd name="T7" fmla="*/ 56 h 101"/>
                <a:gd name="T8" fmla="*/ 81 w 81"/>
                <a:gd name="T9" fmla="*/ 0 h 101"/>
                <a:gd name="T10" fmla="*/ 59 w 81"/>
                <a:gd name="T11" fmla="*/ 0 h 101"/>
                <a:gd name="T12" fmla="*/ 59 w 81"/>
                <a:gd name="T13" fmla="*/ 57 h 101"/>
                <a:gd name="T14" fmla="*/ 40 w 81"/>
                <a:gd name="T15" fmla="*/ 83 h 101"/>
                <a:gd name="T16" fmla="*/ 22 w 81"/>
                <a:gd name="T17" fmla="*/ 57 h 101"/>
                <a:gd name="T18" fmla="*/ 22 w 81"/>
                <a:gd name="T19" fmla="*/ 0 h 101"/>
                <a:gd name="T20" fmla="*/ 0 w 81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101"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87"/>
                    <a:pt x="15" y="101"/>
                    <a:pt x="40" y="101"/>
                  </a:cubicBezTo>
                  <a:cubicBezTo>
                    <a:pt x="65" y="101"/>
                    <a:pt x="81" y="86"/>
                    <a:pt x="81" y="5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75"/>
                    <a:pt x="52" y="83"/>
                    <a:pt x="40" y="83"/>
                  </a:cubicBezTo>
                  <a:cubicBezTo>
                    <a:pt x="29" y="83"/>
                    <a:pt x="22" y="74"/>
                    <a:pt x="22" y="57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31"/>
            <p:cNvSpPr>
              <a:spLocks noEditPoints="1"/>
            </p:cNvSpPr>
            <p:nvPr/>
          </p:nvSpPr>
          <p:spPr bwMode="auto">
            <a:xfrm>
              <a:off x="3666040" y="3486534"/>
              <a:ext cx="47968" cy="67384"/>
            </a:xfrm>
            <a:custGeom>
              <a:avLst/>
              <a:gdLst>
                <a:gd name="T0" fmla="*/ 31 w 71"/>
                <a:gd name="T1" fmla="*/ 0 h 100"/>
                <a:gd name="T2" fmla="*/ 0 w 71"/>
                <a:gd name="T3" fmla="*/ 2 h 100"/>
                <a:gd name="T4" fmla="*/ 0 w 71"/>
                <a:gd name="T5" fmla="*/ 100 h 100"/>
                <a:gd name="T6" fmla="*/ 23 w 71"/>
                <a:gd name="T7" fmla="*/ 100 h 100"/>
                <a:gd name="T8" fmla="*/ 23 w 71"/>
                <a:gd name="T9" fmla="*/ 65 h 100"/>
                <a:gd name="T10" fmla="*/ 30 w 71"/>
                <a:gd name="T11" fmla="*/ 65 h 100"/>
                <a:gd name="T12" fmla="*/ 62 w 71"/>
                <a:gd name="T13" fmla="*/ 55 h 100"/>
                <a:gd name="T14" fmla="*/ 71 w 71"/>
                <a:gd name="T15" fmla="*/ 31 h 100"/>
                <a:gd name="T16" fmla="*/ 61 w 71"/>
                <a:gd name="T17" fmla="*/ 8 h 100"/>
                <a:gd name="T18" fmla="*/ 31 w 71"/>
                <a:gd name="T19" fmla="*/ 0 h 100"/>
                <a:gd name="T20" fmla="*/ 30 w 71"/>
                <a:gd name="T21" fmla="*/ 48 h 100"/>
                <a:gd name="T22" fmla="*/ 23 w 71"/>
                <a:gd name="T23" fmla="*/ 47 h 100"/>
                <a:gd name="T24" fmla="*/ 23 w 71"/>
                <a:gd name="T25" fmla="*/ 18 h 100"/>
                <a:gd name="T26" fmla="*/ 32 w 71"/>
                <a:gd name="T27" fmla="*/ 17 h 100"/>
                <a:gd name="T28" fmla="*/ 49 w 71"/>
                <a:gd name="T29" fmla="*/ 32 h 100"/>
                <a:gd name="T30" fmla="*/ 30 w 71"/>
                <a:gd name="T31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100">
                  <a:moveTo>
                    <a:pt x="31" y="0"/>
                  </a:moveTo>
                  <a:cubicBezTo>
                    <a:pt x="17" y="0"/>
                    <a:pt x="7" y="1"/>
                    <a:pt x="0" y="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5" y="65"/>
                    <a:pt x="27" y="65"/>
                    <a:pt x="30" y="65"/>
                  </a:cubicBezTo>
                  <a:cubicBezTo>
                    <a:pt x="43" y="65"/>
                    <a:pt x="55" y="62"/>
                    <a:pt x="62" y="55"/>
                  </a:cubicBezTo>
                  <a:cubicBezTo>
                    <a:pt x="68" y="49"/>
                    <a:pt x="71" y="41"/>
                    <a:pt x="71" y="31"/>
                  </a:cubicBezTo>
                  <a:cubicBezTo>
                    <a:pt x="71" y="22"/>
                    <a:pt x="67" y="13"/>
                    <a:pt x="61" y="8"/>
                  </a:cubicBezTo>
                  <a:cubicBezTo>
                    <a:pt x="54" y="3"/>
                    <a:pt x="44" y="0"/>
                    <a:pt x="31" y="0"/>
                  </a:cubicBezTo>
                  <a:close/>
                  <a:moveTo>
                    <a:pt x="30" y="48"/>
                  </a:moveTo>
                  <a:cubicBezTo>
                    <a:pt x="27" y="48"/>
                    <a:pt x="24" y="48"/>
                    <a:pt x="23" y="4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7" y="17"/>
                    <a:pt x="32" y="17"/>
                  </a:cubicBezTo>
                  <a:cubicBezTo>
                    <a:pt x="43" y="17"/>
                    <a:pt x="49" y="23"/>
                    <a:pt x="49" y="32"/>
                  </a:cubicBezTo>
                  <a:cubicBezTo>
                    <a:pt x="49" y="42"/>
                    <a:pt x="42" y="48"/>
                    <a:pt x="3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83614" y="3978764"/>
            <a:ext cx="295408" cy="278726"/>
            <a:chOff x="3098700" y="5569159"/>
            <a:chExt cx="642147" cy="605886"/>
          </a:xfrm>
          <a:solidFill>
            <a:schemeClr val="bg1"/>
          </a:solidFill>
        </p:grpSpPr>
        <p:sp>
          <p:nvSpPr>
            <p:cNvPr id="65" name="Freeform 349"/>
            <p:cNvSpPr>
              <a:spLocks/>
            </p:cNvSpPr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350"/>
            <p:cNvSpPr>
              <a:spLocks/>
            </p:cNvSpPr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804264" y="3948077"/>
            <a:ext cx="323412" cy="320968"/>
            <a:chOff x="7078908" y="5461438"/>
            <a:chExt cx="430461" cy="427208"/>
          </a:xfrm>
          <a:solidFill>
            <a:schemeClr val="bg1"/>
          </a:solidFill>
        </p:grpSpPr>
        <p:sp>
          <p:nvSpPr>
            <p:cNvPr id="71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764081" y="2547542"/>
            <a:ext cx="367403" cy="347036"/>
            <a:chOff x="4882149" y="3025052"/>
            <a:chExt cx="489013" cy="461905"/>
          </a:xfrm>
          <a:solidFill>
            <a:schemeClr val="bg1"/>
          </a:solidFill>
        </p:grpSpPr>
        <p:sp>
          <p:nvSpPr>
            <p:cNvPr id="74" name="Freeform 250"/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251"/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252"/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253"/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1623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9"/>
          <p:cNvSpPr/>
          <p:nvPr/>
        </p:nvSpPr>
        <p:spPr>
          <a:xfrm>
            <a:off x="1005840" y="1739961"/>
            <a:ext cx="3392525" cy="1568463"/>
          </a:xfrm>
          <a:prstGeom prst="rect">
            <a:avLst/>
          </a:prstGeom>
          <a:blipFill>
            <a:blip r:embed="rId3"/>
            <a:stretch>
              <a:fillRect t="-28000" r="-5000"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Oval 8"/>
          <p:cNvSpPr/>
          <p:nvPr/>
        </p:nvSpPr>
        <p:spPr>
          <a:xfrm>
            <a:off x="2410630" y="3012158"/>
            <a:ext cx="582946" cy="582946"/>
          </a:xfrm>
          <a:prstGeom prst="ellipse">
            <a:avLst/>
          </a:prstGeom>
          <a:solidFill>
            <a:srgbClr val="5BA3E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2335348" y="3129077"/>
            <a:ext cx="7335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7" name="矩形 16"/>
          <p:cNvSpPr/>
          <p:nvPr/>
        </p:nvSpPr>
        <p:spPr>
          <a:xfrm>
            <a:off x="1221693" y="3781951"/>
            <a:ext cx="29958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3" name="矩形 22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Rectangle 29"/>
          <p:cNvSpPr/>
          <p:nvPr/>
        </p:nvSpPr>
        <p:spPr>
          <a:xfrm>
            <a:off x="4473646" y="1739961"/>
            <a:ext cx="3392525" cy="1568463"/>
          </a:xfrm>
          <a:prstGeom prst="rect">
            <a:avLst/>
          </a:prstGeom>
          <a:blipFill>
            <a:blip r:embed="rId4"/>
            <a:stretch>
              <a:fillRect t="-28000" r="-5000"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Oval 8"/>
          <p:cNvSpPr/>
          <p:nvPr/>
        </p:nvSpPr>
        <p:spPr>
          <a:xfrm>
            <a:off x="5878436" y="3012158"/>
            <a:ext cx="582946" cy="582946"/>
          </a:xfrm>
          <a:prstGeom prst="ellipse">
            <a:avLst/>
          </a:prstGeom>
          <a:solidFill>
            <a:srgbClr val="F4B91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TextBox 9"/>
          <p:cNvSpPr txBox="1"/>
          <p:nvPr/>
        </p:nvSpPr>
        <p:spPr>
          <a:xfrm>
            <a:off x="5803154" y="3129077"/>
            <a:ext cx="7335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5" name="矩形 34"/>
          <p:cNvSpPr/>
          <p:nvPr/>
        </p:nvSpPr>
        <p:spPr>
          <a:xfrm>
            <a:off x="4689499" y="3781951"/>
            <a:ext cx="29958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Rectangle 29"/>
          <p:cNvSpPr/>
          <p:nvPr/>
        </p:nvSpPr>
        <p:spPr>
          <a:xfrm>
            <a:off x="7941452" y="1739961"/>
            <a:ext cx="3392525" cy="1568463"/>
          </a:xfrm>
          <a:prstGeom prst="rect">
            <a:avLst/>
          </a:prstGeom>
          <a:blipFill>
            <a:blip r:embed="rId5"/>
            <a:stretch>
              <a:fillRect t="-28000" r="-5000"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Oval 8"/>
          <p:cNvSpPr/>
          <p:nvPr/>
        </p:nvSpPr>
        <p:spPr>
          <a:xfrm>
            <a:off x="9346242" y="3012158"/>
            <a:ext cx="582946" cy="582946"/>
          </a:xfrm>
          <a:prstGeom prst="ellipse">
            <a:avLst/>
          </a:prstGeom>
          <a:solidFill>
            <a:srgbClr val="5BA3E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TextBox 9"/>
          <p:cNvSpPr txBox="1"/>
          <p:nvPr/>
        </p:nvSpPr>
        <p:spPr>
          <a:xfrm>
            <a:off x="9270960" y="3129077"/>
            <a:ext cx="7335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9" name="矩形 38"/>
          <p:cNvSpPr/>
          <p:nvPr/>
        </p:nvSpPr>
        <p:spPr>
          <a:xfrm>
            <a:off x="8157305" y="3781951"/>
            <a:ext cx="29958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8737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734156495"/>
              </p:ext>
            </p:extLst>
          </p:nvPr>
        </p:nvGraphicFramePr>
        <p:xfrm>
          <a:off x="880593" y="1152495"/>
          <a:ext cx="10430814" cy="3600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 8"/>
          <p:cNvSpPr/>
          <p:nvPr/>
        </p:nvSpPr>
        <p:spPr>
          <a:xfrm>
            <a:off x="1054646" y="4798769"/>
            <a:ext cx="1036915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50" dirty="0">
                <a:solidFill>
                  <a:srgbClr val="E70014"/>
                </a:solidFill>
                <a:cs typeface="+mn-ea"/>
                <a:sym typeface="+mn-lt"/>
              </a:rPr>
              <a:t>单击此处添加标题文本</a:t>
            </a:r>
            <a:endParaRPr lang="en-US" altLang="zh-CN" sz="1600" spc="150" dirty="0">
              <a:solidFill>
                <a:srgbClr val="E70014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  <a:p>
            <a:pPr>
              <a:lnSpc>
                <a:spcPct val="150000"/>
              </a:lnSpc>
            </a:pPr>
            <a:endParaRPr lang="en-US" altLang="zh-CN" sz="1000" spc="15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2708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890748" y="1383031"/>
            <a:ext cx="2019069" cy="4093991"/>
            <a:chOff x="2854428" y="2011388"/>
            <a:chExt cx="2019069" cy="4093991"/>
          </a:xfrm>
        </p:grpSpPr>
        <p:grpSp>
          <p:nvGrpSpPr>
            <p:cNvPr id="16" name="Group 78"/>
            <p:cNvGrpSpPr/>
            <p:nvPr/>
          </p:nvGrpSpPr>
          <p:grpSpPr>
            <a:xfrm>
              <a:off x="3182233" y="2011388"/>
              <a:ext cx="1364849" cy="1362306"/>
              <a:chOff x="2558999" y="1581151"/>
              <a:chExt cx="932772" cy="931034"/>
            </a:xfrm>
          </p:grpSpPr>
          <p:sp>
            <p:nvSpPr>
              <p:cNvPr id="20" name="Freeform 23"/>
              <p:cNvSpPr>
                <a:spLocks noEditPoints="1"/>
              </p:cNvSpPr>
              <p:nvPr/>
            </p:nvSpPr>
            <p:spPr bwMode="auto">
              <a:xfrm flipH="1">
                <a:off x="2558999" y="1581151"/>
                <a:ext cx="932772" cy="931034"/>
              </a:xfrm>
              <a:custGeom>
                <a:avLst/>
                <a:gdLst>
                  <a:gd name="T0" fmla="*/ 226 w 537"/>
                  <a:gd name="T1" fmla="*/ 59 h 536"/>
                  <a:gd name="T2" fmla="*/ 151 w 537"/>
                  <a:gd name="T3" fmla="*/ 92 h 536"/>
                  <a:gd name="T4" fmla="*/ 94 w 537"/>
                  <a:gd name="T5" fmla="*/ 150 h 536"/>
                  <a:gd name="T6" fmla="*/ 61 w 537"/>
                  <a:gd name="T7" fmla="*/ 226 h 536"/>
                  <a:gd name="T8" fmla="*/ 61 w 537"/>
                  <a:gd name="T9" fmla="*/ 310 h 536"/>
                  <a:gd name="T10" fmla="*/ 94 w 537"/>
                  <a:gd name="T11" fmla="*/ 386 h 536"/>
                  <a:gd name="T12" fmla="*/ 151 w 537"/>
                  <a:gd name="T13" fmla="*/ 444 h 536"/>
                  <a:gd name="T14" fmla="*/ 226 w 537"/>
                  <a:gd name="T15" fmla="*/ 477 h 536"/>
                  <a:gd name="T16" fmla="*/ 312 w 537"/>
                  <a:gd name="T17" fmla="*/ 477 h 536"/>
                  <a:gd name="T18" fmla="*/ 388 w 537"/>
                  <a:gd name="T19" fmla="*/ 444 h 536"/>
                  <a:gd name="T20" fmla="*/ 446 w 537"/>
                  <a:gd name="T21" fmla="*/ 386 h 536"/>
                  <a:gd name="T22" fmla="*/ 477 w 537"/>
                  <a:gd name="T23" fmla="*/ 310 h 536"/>
                  <a:gd name="T24" fmla="*/ 477 w 537"/>
                  <a:gd name="T25" fmla="*/ 226 h 536"/>
                  <a:gd name="T26" fmla="*/ 446 w 537"/>
                  <a:gd name="T27" fmla="*/ 150 h 536"/>
                  <a:gd name="T28" fmla="*/ 388 w 537"/>
                  <a:gd name="T29" fmla="*/ 92 h 536"/>
                  <a:gd name="T30" fmla="*/ 312 w 537"/>
                  <a:gd name="T31" fmla="*/ 59 h 536"/>
                  <a:gd name="T32" fmla="*/ 270 w 537"/>
                  <a:gd name="T33" fmla="*/ 0 h 536"/>
                  <a:gd name="T34" fmla="*/ 363 w 537"/>
                  <a:gd name="T35" fmla="*/ 16 h 536"/>
                  <a:gd name="T36" fmla="*/ 442 w 537"/>
                  <a:gd name="T37" fmla="*/ 62 h 536"/>
                  <a:gd name="T38" fmla="*/ 502 w 537"/>
                  <a:gd name="T39" fmla="*/ 132 h 536"/>
                  <a:gd name="T40" fmla="*/ 533 w 537"/>
                  <a:gd name="T41" fmla="*/ 220 h 536"/>
                  <a:gd name="T42" fmla="*/ 533 w 537"/>
                  <a:gd name="T43" fmla="*/ 316 h 536"/>
                  <a:gd name="T44" fmla="*/ 502 w 537"/>
                  <a:gd name="T45" fmla="*/ 404 h 536"/>
                  <a:gd name="T46" fmla="*/ 442 w 537"/>
                  <a:gd name="T47" fmla="*/ 474 h 536"/>
                  <a:gd name="T48" fmla="*/ 363 w 537"/>
                  <a:gd name="T49" fmla="*/ 520 h 536"/>
                  <a:gd name="T50" fmla="*/ 270 w 537"/>
                  <a:gd name="T51" fmla="*/ 536 h 536"/>
                  <a:gd name="T52" fmla="*/ 176 w 537"/>
                  <a:gd name="T53" fmla="*/ 520 h 536"/>
                  <a:gd name="T54" fmla="*/ 97 w 537"/>
                  <a:gd name="T55" fmla="*/ 474 h 536"/>
                  <a:gd name="T56" fmla="*/ 38 w 537"/>
                  <a:gd name="T57" fmla="*/ 404 h 536"/>
                  <a:gd name="T58" fmla="*/ 5 w 537"/>
                  <a:gd name="T59" fmla="*/ 316 h 536"/>
                  <a:gd name="T60" fmla="*/ 5 w 537"/>
                  <a:gd name="T61" fmla="*/ 220 h 536"/>
                  <a:gd name="T62" fmla="*/ 38 w 537"/>
                  <a:gd name="T63" fmla="*/ 132 h 536"/>
                  <a:gd name="T64" fmla="*/ 97 w 537"/>
                  <a:gd name="T65" fmla="*/ 62 h 536"/>
                  <a:gd name="T66" fmla="*/ 176 w 537"/>
                  <a:gd name="T67" fmla="*/ 16 h 536"/>
                  <a:gd name="T68" fmla="*/ 270 w 537"/>
                  <a:gd name="T6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7" h="536">
                    <a:moveTo>
                      <a:pt x="270" y="56"/>
                    </a:moveTo>
                    <a:lnTo>
                      <a:pt x="226" y="59"/>
                    </a:lnTo>
                    <a:lnTo>
                      <a:pt x="187" y="72"/>
                    </a:lnTo>
                    <a:lnTo>
                      <a:pt x="151" y="92"/>
                    </a:lnTo>
                    <a:lnTo>
                      <a:pt x="119" y="118"/>
                    </a:lnTo>
                    <a:lnTo>
                      <a:pt x="94" y="150"/>
                    </a:lnTo>
                    <a:lnTo>
                      <a:pt x="73" y="185"/>
                    </a:lnTo>
                    <a:lnTo>
                      <a:pt x="61" y="226"/>
                    </a:lnTo>
                    <a:lnTo>
                      <a:pt x="56" y="268"/>
                    </a:lnTo>
                    <a:lnTo>
                      <a:pt x="61" y="310"/>
                    </a:lnTo>
                    <a:lnTo>
                      <a:pt x="73" y="351"/>
                    </a:lnTo>
                    <a:lnTo>
                      <a:pt x="94" y="386"/>
                    </a:lnTo>
                    <a:lnTo>
                      <a:pt x="119" y="418"/>
                    </a:lnTo>
                    <a:lnTo>
                      <a:pt x="151" y="444"/>
                    </a:lnTo>
                    <a:lnTo>
                      <a:pt x="187" y="464"/>
                    </a:lnTo>
                    <a:lnTo>
                      <a:pt x="226" y="477"/>
                    </a:lnTo>
                    <a:lnTo>
                      <a:pt x="270" y="480"/>
                    </a:lnTo>
                    <a:lnTo>
                      <a:pt x="312" y="477"/>
                    </a:lnTo>
                    <a:lnTo>
                      <a:pt x="352" y="464"/>
                    </a:lnTo>
                    <a:lnTo>
                      <a:pt x="388" y="444"/>
                    </a:lnTo>
                    <a:lnTo>
                      <a:pt x="419" y="418"/>
                    </a:lnTo>
                    <a:lnTo>
                      <a:pt x="446" y="386"/>
                    </a:lnTo>
                    <a:lnTo>
                      <a:pt x="464" y="351"/>
                    </a:lnTo>
                    <a:lnTo>
                      <a:pt x="477" y="310"/>
                    </a:lnTo>
                    <a:lnTo>
                      <a:pt x="481" y="268"/>
                    </a:lnTo>
                    <a:lnTo>
                      <a:pt x="477" y="226"/>
                    </a:lnTo>
                    <a:lnTo>
                      <a:pt x="464" y="185"/>
                    </a:lnTo>
                    <a:lnTo>
                      <a:pt x="446" y="150"/>
                    </a:lnTo>
                    <a:lnTo>
                      <a:pt x="419" y="118"/>
                    </a:lnTo>
                    <a:lnTo>
                      <a:pt x="388" y="92"/>
                    </a:lnTo>
                    <a:lnTo>
                      <a:pt x="352" y="72"/>
                    </a:lnTo>
                    <a:lnTo>
                      <a:pt x="312" y="59"/>
                    </a:lnTo>
                    <a:lnTo>
                      <a:pt x="270" y="56"/>
                    </a:lnTo>
                    <a:close/>
                    <a:moveTo>
                      <a:pt x="270" y="0"/>
                    </a:moveTo>
                    <a:lnTo>
                      <a:pt x="318" y="3"/>
                    </a:lnTo>
                    <a:lnTo>
                      <a:pt x="363" y="16"/>
                    </a:lnTo>
                    <a:lnTo>
                      <a:pt x="405" y="36"/>
                    </a:lnTo>
                    <a:lnTo>
                      <a:pt x="442" y="62"/>
                    </a:lnTo>
                    <a:lnTo>
                      <a:pt x="475" y="95"/>
                    </a:lnTo>
                    <a:lnTo>
                      <a:pt x="502" y="132"/>
                    </a:lnTo>
                    <a:lnTo>
                      <a:pt x="520" y="175"/>
                    </a:lnTo>
                    <a:lnTo>
                      <a:pt x="533" y="220"/>
                    </a:lnTo>
                    <a:lnTo>
                      <a:pt x="537" y="268"/>
                    </a:lnTo>
                    <a:lnTo>
                      <a:pt x="533" y="316"/>
                    </a:lnTo>
                    <a:lnTo>
                      <a:pt x="520" y="361"/>
                    </a:lnTo>
                    <a:lnTo>
                      <a:pt x="502" y="404"/>
                    </a:lnTo>
                    <a:lnTo>
                      <a:pt x="475" y="441"/>
                    </a:lnTo>
                    <a:lnTo>
                      <a:pt x="442" y="474"/>
                    </a:lnTo>
                    <a:lnTo>
                      <a:pt x="405" y="500"/>
                    </a:lnTo>
                    <a:lnTo>
                      <a:pt x="363" y="520"/>
                    </a:lnTo>
                    <a:lnTo>
                      <a:pt x="318" y="533"/>
                    </a:lnTo>
                    <a:lnTo>
                      <a:pt x="270" y="536"/>
                    </a:lnTo>
                    <a:lnTo>
                      <a:pt x="221" y="533"/>
                    </a:lnTo>
                    <a:lnTo>
                      <a:pt x="176" y="520"/>
                    </a:lnTo>
                    <a:lnTo>
                      <a:pt x="134" y="500"/>
                    </a:lnTo>
                    <a:lnTo>
                      <a:pt x="97" y="474"/>
                    </a:lnTo>
                    <a:lnTo>
                      <a:pt x="64" y="441"/>
                    </a:lnTo>
                    <a:lnTo>
                      <a:pt x="38" y="404"/>
                    </a:lnTo>
                    <a:lnTo>
                      <a:pt x="17" y="361"/>
                    </a:lnTo>
                    <a:lnTo>
                      <a:pt x="5" y="316"/>
                    </a:lnTo>
                    <a:lnTo>
                      <a:pt x="0" y="268"/>
                    </a:lnTo>
                    <a:lnTo>
                      <a:pt x="5" y="220"/>
                    </a:lnTo>
                    <a:lnTo>
                      <a:pt x="17" y="175"/>
                    </a:lnTo>
                    <a:lnTo>
                      <a:pt x="38" y="132"/>
                    </a:lnTo>
                    <a:lnTo>
                      <a:pt x="64" y="95"/>
                    </a:lnTo>
                    <a:lnTo>
                      <a:pt x="97" y="62"/>
                    </a:lnTo>
                    <a:lnTo>
                      <a:pt x="134" y="36"/>
                    </a:lnTo>
                    <a:lnTo>
                      <a:pt x="176" y="16"/>
                    </a:lnTo>
                    <a:lnTo>
                      <a:pt x="221" y="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29"/>
              <p:cNvSpPr>
                <a:spLocks/>
              </p:cNvSpPr>
              <p:nvPr/>
            </p:nvSpPr>
            <p:spPr bwMode="auto">
              <a:xfrm flipH="1">
                <a:off x="2559000" y="1581151"/>
                <a:ext cx="448147" cy="538471"/>
              </a:xfrm>
              <a:custGeom>
                <a:avLst/>
                <a:gdLst>
                  <a:gd name="T0" fmla="*/ 0 w 258"/>
                  <a:gd name="T1" fmla="*/ 0 h 310"/>
                  <a:gd name="T2" fmla="*/ 47 w 258"/>
                  <a:gd name="T3" fmla="*/ 6 h 310"/>
                  <a:gd name="T4" fmla="*/ 90 w 258"/>
                  <a:gd name="T5" fmla="*/ 19 h 310"/>
                  <a:gd name="T6" fmla="*/ 131 w 258"/>
                  <a:gd name="T7" fmla="*/ 39 h 310"/>
                  <a:gd name="T8" fmla="*/ 167 w 258"/>
                  <a:gd name="T9" fmla="*/ 65 h 310"/>
                  <a:gd name="T10" fmla="*/ 198 w 258"/>
                  <a:gd name="T11" fmla="*/ 98 h 310"/>
                  <a:gd name="T12" fmla="*/ 224 w 258"/>
                  <a:gd name="T13" fmla="*/ 136 h 310"/>
                  <a:gd name="T14" fmla="*/ 243 w 258"/>
                  <a:gd name="T15" fmla="*/ 176 h 310"/>
                  <a:gd name="T16" fmla="*/ 254 w 258"/>
                  <a:gd name="T17" fmla="*/ 221 h 310"/>
                  <a:gd name="T18" fmla="*/ 258 w 258"/>
                  <a:gd name="T19" fmla="*/ 268 h 310"/>
                  <a:gd name="T20" fmla="*/ 255 w 258"/>
                  <a:gd name="T21" fmla="*/ 310 h 310"/>
                  <a:gd name="T22" fmla="*/ 198 w 258"/>
                  <a:gd name="T23" fmla="*/ 310 h 310"/>
                  <a:gd name="T24" fmla="*/ 202 w 258"/>
                  <a:gd name="T25" fmla="*/ 268 h 310"/>
                  <a:gd name="T26" fmla="*/ 199 w 258"/>
                  <a:gd name="T27" fmla="*/ 226 h 310"/>
                  <a:gd name="T28" fmla="*/ 187 w 258"/>
                  <a:gd name="T29" fmla="*/ 187 h 310"/>
                  <a:gd name="T30" fmla="*/ 168 w 258"/>
                  <a:gd name="T31" fmla="*/ 153 h 310"/>
                  <a:gd name="T32" fmla="*/ 143 w 258"/>
                  <a:gd name="T33" fmla="*/ 122 h 310"/>
                  <a:gd name="T34" fmla="*/ 114 w 258"/>
                  <a:gd name="T35" fmla="*/ 95 h 310"/>
                  <a:gd name="T36" fmla="*/ 79 w 258"/>
                  <a:gd name="T37" fmla="*/ 75 h 310"/>
                  <a:gd name="T38" fmla="*/ 42 w 258"/>
                  <a:gd name="T39" fmla="*/ 62 h 310"/>
                  <a:gd name="T40" fmla="*/ 0 w 258"/>
                  <a:gd name="T41" fmla="*/ 56 h 310"/>
                  <a:gd name="T42" fmla="*/ 0 w 258"/>
                  <a:gd name="T43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8" h="310">
                    <a:moveTo>
                      <a:pt x="0" y="0"/>
                    </a:moveTo>
                    <a:lnTo>
                      <a:pt x="47" y="6"/>
                    </a:lnTo>
                    <a:lnTo>
                      <a:pt x="90" y="19"/>
                    </a:lnTo>
                    <a:lnTo>
                      <a:pt x="131" y="39"/>
                    </a:lnTo>
                    <a:lnTo>
                      <a:pt x="167" y="65"/>
                    </a:lnTo>
                    <a:lnTo>
                      <a:pt x="198" y="98"/>
                    </a:lnTo>
                    <a:lnTo>
                      <a:pt x="224" y="136"/>
                    </a:lnTo>
                    <a:lnTo>
                      <a:pt x="243" y="176"/>
                    </a:lnTo>
                    <a:lnTo>
                      <a:pt x="254" y="221"/>
                    </a:lnTo>
                    <a:lnTo>
                      <a:pt x="258" y="268"/>
                    </a:lnTo>
                    <a:lnTo>
                      <a:pt x="255" y="310"/>
                    </a:lnTo>
                    <a:lnTo>
                      <a:pt x="198" y="310"/>
                    </a:lnTo>
                    <a:lnTo>
                      <a:pt x="202" y="268"/>
                    </a:lnTo>
                    <a:lnTo>
                      <a:pt x="199" y="226"/>
                    </a:lnTo>
                    <a:lnTo>
                      <a:pt x="187" y="187"/>
                    </a:lnTo>
                    <a:lnTo>
                      <a:pt x="168" y="153"/>
                    </a:lnTo>
                    <a:lnTo>
                      <a:pt x="143" y="122"/>
                    </a:lnTo>
                    <a:lnTo>
                      <a:pt x="114" y="95"/>
                    </a:lnTo>
                    <a:lnTo>
                      <a:pt x="79" y="75"/>
                    </a:lnTo>
                    <a:lnTo>
                      <a:pt x="42" y="62"/>
                    </a:lnTo>
                    <a:lnTo>
                      <a:pt x="0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B91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Box 31"/>
            <p:cNvSpPr txBox="1"/>
            <p:nvPr/>
          </p:nvSpPr>
          <p:spPr>
            <a:xfrm>
              <a:off x="3377760" y="2411054"/>
              <a:ext cx="1030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6A7484"/>
                  </a:solidFill>
                  <a:cs typeface="+mn-ea"/>
                  <a:sym typeface="+mn-lt"/>
                </a:rPr>
                <a:t>45</a:t>
              </a:r>
              <a:r>
                <a:rPr lang="en-US" sz="1600" dirty="0">
                  <a:solidFill>
                    <a:srgbClr val="6A7484"/>
                  </a:solidFill>
                  <a:cs typeface="+mn-ea"/>
                  <a:sym typeface="+mn-lt"/>
                </a:rPr>
                <a:t>%</a:t>
              </a:r>
              <a:endParaRPr lang="en-US" sz="1400" dirty="0">
                <a:solidFill>
                  <a:srgbClr val="6A7484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64"/>
            <p:cNvSpPr/>
            <p:nvPr/>
          </p:nvSpPr>
          <p:spPr>
            <a:xfrm>
              <a:off x="2854428" y="3763937"/>
              <a:ext cx="2019069" cy="2341442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Group 79"/>
          <p:cNvGrpSpPr/>
          <p:nvPr/>
        </p:nvGrpSpPr>
        <p:grpSpPr>
          <a:xfrm>
            <a:off x="1952220" y="1383031"/>
            <a:ext cx="1367392" cy="1362306"/>
            <a:chOff x="1010131" y="1581151"/>
            <a:chExt cx="934510" cy="931034"/>
          </a:xfrm>
        </p:grpSpPr>
        <p:sp>
          <p:nvSpPr>
            <p:cNvPr id="13" name="Freeform 24"/>
            <p:cNvSpPr>
              <a:spLocks noEditPoints="1"/>
            </p:cNvSpPr>
            <p:nvPr/>
          </p:nvSpPr>
          <p:spPr bwMode="auto">
            <a:xfrm flipH="1">
              <a:off x="1010131" y="1581151"/>
              <a:ext cx="934510" cy="931034"/>
            </a:xfrm>
            <a:custGeom>
              <a:avLst/>
              <a:gdLst>
                <a:gd name="T0" fmla="*/ 226 w 538"/>
                <a:gd name="T1" fmla="*/ 59 h 536"/>
                <a:gd name="T2" fmla="*/ 150 w 538"/>
                <a:gd name="T3" fmla="*/ 92 h 536"/>
                <a:gd name="T4" fmla="*/ 94 w 538"/>
                <a:gd name="T5" fmla="*/ 150 h 536"/>
                <a:gd name="T6" fmla="*/ 61 w 538"/>
                <a:gd name="T7" fmla="*/ 226 h 536"/>
                <a:gd name="T8" fmla="*/ 61 w 538"/>
                <a:gd name="T9" fmla="*/ 310 h 536"/>
                <a:gd name="T10" fmla="*/ 94 w 538"/>
                <a:gd name="T11" fmla="*/ 386 h 536"/>
                <a:gd name="T12" fmla="*/ 150 w 538"/>
                <a:gd name="T13" fmla="*/ 444 h 536"/>
                <a:gd name="T14" fmla="*/ 226 w 538"/>
                <a:gd name="T15" fmla="*/ 477 h 536"/>
                <a:gd name="T16" fmla="*/ 312 w 538"/>
                <a:gd name="T17" fmla="*/ 477 h 536"/>
                <a:gd name="T18" fmla="*/ 388 w 538"/>
                <a:gd name="T19" fmla="*/ 444 h 536"/>
                <a:gd name="T20" fmla="*/ 446 w 538"/>
                <a:gd name="T21" fmla="*/ 386 h 536"/>
                <a:gd name="T22" fmla="*/ 477 w 538"/>
                <a:gd name="T23" fmla="*/ 310 h 536"/>
                <a:gd name="T24" fmla="*/ 477 w 538"/>
                <a:gd name="T25" fmla="*/ 226 h 536"/>
                <a:gd name="T26" fmla="*/ 446 w 538"/>
                <a:gd name="T27" fmla="*/ 150 h 536"/>
                <a:gd name="T28" fmla="*/ 388 w 538"/>
                <a:gd name="T29" fmla="*/ 92 h 536"/>
                <a:gd name="T30" fmla="*/ 312 w 538"/>
                <a:gd name="T31" fmla="*/ 59 h 536"/>
                <a:gd name="T32" fmla="*/ 270 w 538"/>
                <a:gd name="T33" fmla="*/ 0 h 536"/>
                <a:gd name="T34" fmla="*/ 363 w 538"/>
                <a:gd name="T35" fmla="*/ 16 h 536"/>
                <a:gd name="T36" fmla="*/ 443 w 538"/>
                <a:gd name="T37" fmla="*/ 62 h 536"/>
                <a:gd name="T38" fmla="*/ 500 w 538"/>
                <a:gd name="T39" fmla="*/ 132 h 536"/>
                <a:gd name="T40" fmla="*/ 533 w 538"/>
                <a:gd name="T41" fmla="*/ 220 h 536"/>
                <a:gd name="T42" fmla="*/ 533 w 538"/>
                <a:gd name="T43" fmla="*/ 316 h 536"/>
                <a:gd name="T44" fmla="*/ 500 w 538"/>
                <a:gd name="T45" fmla="*/ 404 h 536"/>
                <a:gd name="T46" fmla="*/ 443 w 538"/>
                <a:gd name="T47" fmla="*/ 474 h 536"/>
                <a:gd name="T48" fmla="*/ 363 w 538"/>
                <a:gd name="T49" fmla="*/ 520 h 536"/>
                <a:gd name="T50" fmla="*/ 270 w 538"/>
                <a:gd name="T51" fmla="*/ 536 h 536"/>
                <a:gd name="T52" fmla="*/ 176 w 538"/>
                <a:gd name="T53" fmla="*/ 520 h 536"/>
                <a:gd name="T54" fmla="*/ 97 w 538"/>
                <a:gd name="T55" fmla="*/ 474 h 536"/>
                <a:gd name="T56" fmla="*/ 38 w 538"/>
                <a:gd name="T57" fmla="*/ 404 h 536"/>
                <a:gd name="T58" fmla="*/ 5 w 538"/>
                <a:gd name="T59" fmla="*/ 316 h 536"/>
                <a:gd name="T60" fmla="*/ 5 w 538"/>
                <a:gd name="T61" fmla="*/ 220 h 536"/>
                <a:gd name="T62" fmla="*/ 38 w 538"/>
                <a:gd name="T63" fmla="*/ 132 h 536"/>
                <a:gd name="T64" fmla="*/ 97 w 538"/>
                <a:gd name="T65" fmla="*/ 62 h 536"/>
                <a:gd name="T66" fmla="*/ 176 w 538"/>
                <a:gd name="T67" fmla="*/ 16 h 536"/>
                <a:gd name="T68" fmla="*/ 270 w 538"/>
                <a:gd name="T69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8" h="536">
                  <a:moveTo>
                    <a:pt x="270" y="56"/>
                  </a:moveTo>
                  <a:lnTo>
                    <a:pt x="226" y="59"/>
                  </a:lnTo>
                  <a:lnTo>
                    <a:pt x="187" y="72"/>
                  </a:lnTo>
                  <a:lnTo>
                    <a:pt x="150" y="92"/>
                  </a:lnTo>
                  <a:lnTo>
                    <a:pt x="119" y="118"/>
                  </a:lnTo>
                  <a:lnTo>
                    <a:pt x="94" y="150"/>
                  </a:lnTo>
                  <a:lnTo>
                    <a:pt x="74" y="185"/>
                  </a:lnTo>
                  <a:lnTo>
                    <a:pt x="61" y="226"/>
                  </a:lnTo>
                  <a:lnTo>
                    <a:pt x="56" y="268"/>
                  </a:lnTo>
                  <a:lnTo>
                    <a:pt x="61" y="310"/>
                  </a:lnTo>
                  <a:lnTo>
                    <a:pt x="74" y="351"/>
                  </a:lnTo>
                  <a:lnTo>
                    <a:pt x="94" y="386"/>
                  </a:lnTo>
                  <a:lnTo>
                    <a:pt x="119" y="418"/>
                  </a:lnTo>
                  <a:lnTo>
                    <a:pt x="150" y="444"/>
                  </a:lnTo>
                  <a:lnTo>
                    <a:pt x="187" y="464"/>
                  </a:lnTo>
                  <a:lnTo>
                    <a:pt x="226" y="477"/>
                  </a:lnTo>
                  <a:lnTo>
                    <a:pt x="270" y="480"/>
                  </a:lnTo>
                  <a:lnTo>
                    <a:pt x="312" y="477"/>
                  </a:lnTo>
                  <a:lnTo>
                    <a:pt x="352" y="464"/>
                  </a:lnTo>
                  <a:lnTo>
                    <a:pt x="388" y="444"/>
                  </a:lnTo>
                  <a:lnTo>
                    <a:pt x="419" y="418"/>
                  </a:lnTo>
                  <a:lnTo>
                    <a:pt x="446" y="386"/>
                  </a:lnTo>
                  <a:lnTo>
                    <a:pt x="464" y="351"/>
                  </a:lnTo>
                  <a:lnTo>
                    <a:pt x="477" y="310"/>
                  </a:lnTo>
                  <a:lnTo>
                    <a:pt x="482" y="268"/>
                  </a:lnTo>
                  <a:lnTo>
                    <a:pt x="477" y="226"/>
                  </a:lnTo>
                  <a:lnTo>
                    <a:pt x="464" y="185"/>
                  </a:lnTo>
                  <a:lnTo>
                    <a:pt x="446" y="150"/>
                  </a:lnTo>
                  <a:lnTo>
                    <a:pt x="419" y="118"/>
                  </a:lnTo>
                  <a:lnTo>
                    <a:pt x="388" y="92"/>
                  </a:lnTo>
                  <a:lnTo>
                    <a:pt x="352" y="72"/>
                  </a:lnTo>
                  <a:lnTo>
                    <a:pt x="312" y="59"/>
                  </a:lnTo>
                  <a:lnTo>
                    <a:pt x="270" y="56"/>
                  </a:lnTo>
                  <a:close/>
                  <a:moveTo>
                    <a:pt x="270" y="0"/>
                  </a:moveTo>
                  <a:lnTo>
                    <a:pt x="318" y="3"/>
                  </a:lnTo>
                  <a:lnTo>
                    <a:pt x="363" y="16"/>
                  </a:lnTo>
                  <a:lnTo>
                    <a:pt x="405" y="36"/>
                  </a:lnTo>
                  <a:lnTo>
                    <a:pt x="443" y="62"/>
                  </a:lnTo>
                  <a:lnTo>
                    <a:pt x="474" y="95"/>
                  </a:lnTo>
                  <a:lnTo>
                    <a:pt x="500" y="132"/>
                  </a:lnTo>
                  <a:lnTo>
                    <a:pt x="520" y="175"/>
                  </a:lnTo>
                  <a:lnTo>
                    <a:pt x="533" y="220"/>
                  </a:lnTo>
                  <a:lnTo>
                    <a:pt x="538" y="268"/>
                  </a:lnTo>
                  <a:lnTo>
                    <a:pt x="533" y="316"/>
                  </a:lnTo>
                  <a:lnTo>
                    <a:pt x="520" y="361"/>
                  </a:lnTo>
                  <a:lnTo>
                    <a:pt x="500" y="404"/>
                  </a:lnTo>
                  <a:lnTo>
                    <a:pt x="474" y="441"/>
                  </a:lnTo>
                  <a:lnTo>
                    <a:pt x="443" y="474"/>
                  </a:lnTo>
                  <a:lnTo>
                    <a:pt x="405" y="500"/>
                  </a:lnTo>
                  <a:lnTo>
                    <a:pt x="363" y="520"/>
                  </a:lnTo>
                  <a:lnTo>
                    <a:pt x="318" y="533"/>
                  </a:lnTo>
                  <a:lnTo>
                    <a:pt x="270" y="536"/>
                  </a:lnTo>
                  <a:lnTo>
                    <a:pt x="222" y="533"/>
                  </a:lnTo>
                  <a:lnTo>
                    <a:pt x="176" y="520"/>
                  </a:lnTo>
                  <a:lnTo>
                    <a:pt x="134" y="500"/>
                  </a:lnTo>
                  <a:lnTo>
                    <a:pt x="97" y="474"/>
                  </a:lnTo>
                  <a:lnTo>
                    <a:pt x="64" y="441"/>
                  </a:lnTo>
                  <a:lnTo>
                    <a:pt x="38" y="404"/>
                  </a:lnTo>
                  <a:lnTo>
                    <a:pt x="18" y="361"/>
                  </a:lnTo>
                  <a:lnTo>
                    <a:pt x="5" y="316"/>
                  </a:lnTo>
                  <a:lnTo>
                    <a:pt x="0" y="268"/>
                  </a:lnTo>
                  <a:lnTo>
                    <a:pt x="5" y="220"/>
                  </a:lnTo>
                  <a:lnTo>
                    <a:pt x="18" y="175"/>
                  </a:lnTo>
                  <a:lnTo>
                    <a:pt x="38" y="132"/>
                  </a:lnTo>
                  <a:lnTo>
                    <a:pt x="64" y="95"/>
                  </a:lnTo>
                  <a:lnTo>
                    <a:pt x="97" y="62"/>
                  </a:lnTo>
                  <a:lnTo>
                    <a:pt x="134" y="36"/>
                  </a:lnTo>
                  <a:lnTo>
                    <a:pt x="176" y="16"/>
                  </a:lnTo>
                  <a:lnTo>
                    <a:pt x="222" y="3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 flipH="1">
              <a:off x="1034448" y="1581151"/>
              <a:ext cx="425567" cy="316135"/>
            </a:xfrm>
            <a:custGeom>
              <a:avLst/>
              <a:gdLst>
                <a:gd name="T0" fmla="*/ 0 w 245"/>
                <a:gd name="T1" fmla="*/ 0 h 182"/>
                <a:gd name="T2" fmla="*/ 48 w 245"/>
                <a:gd name="T3" fmla="*/ 6 h 182"/>
                <a:gd name="T4" fmla="*/ 92 w 245"/>
                <a:gd name="T5" fmla="*/ 20 h 182"/>
                <a:gd name="T6" fmla="*/ 132 w 245"/>
                <a:gd name="T7" fmla="*/ 41 h 182"/>
                <a:gd name="T8" fmla="*/ 170 w 245"/>
                <a:gd name="T9" fmla="*/ 69 h 182"/>
                <a:gd name="T10" fmla="*/ 201 w 245"/>
                <a:gd name="T11" fmla="*/ 101 h 182"/>
                <a:gd name="T12" fmla="*/ 226 w 245"/>
                <a:gd name="T13" fmla="*/ 140 h 182"/>
                <a:gd name="T14" fmla="*/ 245 w 245"/>
                <a:gd name="T15" fmla="*/ 182 h 182"/>
                <a:gd name="T16" fmla="*/ 184 w 245"/>
                <a:gd name="T17" fmla="*/ 182 h 182"/>
                <a:gd name="T18" fmla="*/ 165 w 245"/>
                <a:gd name="T19" fmla="*/ 148 h 182"/>
                <a:gd name="T20" fmla="*/ 140 w 245"/>
                <a:gd name="T21" fmla="*/ 118 h 182"/>
                <a:gd name="T22" fmla="*/ 111 w 245"/>
                <a:gd name="T23" fmla="*/ 93 h 182"/>
                <a:gd name="T24" fmla="*/ 78 w 245"/>
                <a:gd name="T25" fmla="*/ 75 h 182"/>
                <a:gd name="T26" fmla="*/ 41 w 245"/>
                <a:gd name="T27" fmla="*/ 61 h 182"/>
                <a:gd name="T28" fmla="*/ 0 w 245"/>
                <a:gd name="T29" fmla="*/ 56 h 182"/>
                <a:gd name="T30" fmla="*/ 0 w 245"/>
                <a:gd name="T3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5" h="182">
                  <a:moveTo>
                    <a:pt x="0" y="0"/>
                  </a:moveTo>
                  <a:lnTo>
                    <a:pt x="48" y="6"/>
                  </a:lnTo>
                  <a:lnTo>
                    <a:pt x="92" y="20"/>
                  </a:lnTo>
                  <a:lnTo>
                    <a:pt x="132" y="41"/>
                  </a:lnTo>
                  <a:lnTo>
                    <a:pt x="170" y="69"/>
                  </a:lnTo>
                  <a:lnTo>
                    <a:pt x="201" y="101"/>
                  </a:lnTo>
                  <a:lnTo>
                    <a:pt x="226" y="140"/>
                  </a:lnTo>
                  <a:lnTo>
                    <a:pt x="245" y="182"/>
                  </a:lnTo>
                  <a:lnTo>
                    <a:pt x="184" y="182"/>
                  </a:lnTo>
                  <a:lnTo>
                    <a:pt x="165" y="148"/>
                  </a:lnTo>
                  <a:lnTo>
                    <a:pt x="140" y="118"/>
                  </a:lnTo>
                  <a:lnTo>
                    <a:pt x="111" y="93"/>
                  </a:lnTo>
                  <a:lnTo>
                    <a:pt x="78" y="75"/>
                  </a:lnTo>
                  <a:lnTo>
                    <a:pt x="41" y="61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A3E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" name="TextBox 32"/>
          <p:cNvSpPr txBox="1"/>
          <p:nvPr/>
        </p:nvSpPr>
        <p:spPr>
          <a:xfrm>
            <a:off x="2149019" y="1782697"/>
            <a:ext cx="1030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6A7484"/>
                </a:solidFill>
                <a:cs typeface="+mn-ea"/>
                <a:sym typeface="+mn-lt"/>
              </a:rPr>
              <a:t>33</a:t>
            </a:r>
            <a:r>
              <a:rPr lang="en-US" sz="1600" dirty="0">
                <a:solidFill>
                  <a:srgbClr val="6A7484"/>
                </a:solidFill>
                <a:cs typeface="+mn-ea"/>
                <a:sym typeface="+mn-lt"/>
              </a:rPr>
              <a:t>%</a:t>
            </a:r>
            <a:endParaRPr lang="en-US" sz="1400" dirty="0">
              <a:solidFill>
                <a:srgbClr val="6A7484"/>
              </a:solidFill>
              <a:cs typeface="+mn-ea"/>
              <a:sym typeface="+mn-lt"/>
            </a:endParaRPr>
          </a:p>
        </p:txBody>
      </p:sp>
      <p:sp>
        <p:nvSpPr>
          <p:cNvPr id="11" name="Rectangle 68"/>
          <p:cNvSpPr/>
          <p:nvPr/>
        </p:nvSpPr>
        <p:spPr>
          <a:xfrm>
            <a:off x="1626382" y="3135580"/>
            <a:ext cx="2019069" cy="2341442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47006" y="3625345"/>
            <a:ext cx="1372606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spc="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4" name="矩形 43"/>
          <p:cNvSpPr/>
          <p:nvPr/>
        </p:nvSpPr>
        <p:spPr>
          <a:xfrm>
            <a:off x="4242811" y="3625345"/>
            <a:ext cx="1372606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spc="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155114" y="1383030"/>
            <a:ext cx="2019069" cy="4093992"/>
            <a:chOff x="5118794" y="2011387"/>
            <a:chExt cx="2019069" cy="4093992"/>
          </a:xfrm>
        </p:grpSpPr>
        <p:grpSp>
          <p:nvGrpSpPr>
            <p:cNvPr id="23" name="Group 77"/>
            <p:cNvGrpSpPr/>
            <p:nvPr/>
          </p:nvGrpSpPr>
          <p:grpSpPr>
            <a:xfrm>
              <a:off x="5446599" y="2011387"/>
              <a:ext cx="1366122" cy="1362309"/>
              <a:chOff x="4106523" y="1581150"/>
              <a:chExt cx="933642" cy="931036"/>
            </a:xfrm>
          </p:grpSpPr>
          <p:sp>
            <p:nvSpPr>
              <p:cNvPr id="27" name="Freeform 23"/>
              <p:cNvSpPr>
                <a:spLocks noEditPoints="1"/>
              </p:cNvSpPr>
              <p:nvPr/>
            </p:nvSpPr>
            <p:spPr bwMode="auto">
              <a:xfrm flipH="1">
                <a:off x="4107393" y="1581150"/>
                <a:ext cx="932772" cy="931036"/>
              </a:xfrm>
              <a:custGeom>
                <a:avLst/>
                <a:gdLst>
                  <a:gd name="T0" fmla="*/ 226 w 537"/>
                  <a:gd name="T1" fmla="*/ 59 h 536"/>
                  <a:gd name="T2" fmla="*/ 151 w 537"/>
                  <a:gd name="T3" fmla="*/ 92 h 536"/>
                  <a:gd name="T4" fmla="*/ 94 w 537"/>
                  <a:gd name="T5" fmla="*/ 150 h 536"/>
                  <a:gd name="T6" fmla="*/ 61 w 537"/>
                  <a:gd name="T7" fmla="*/ 226 h 536"/>
                  <a:gd name="T8" fmla="*/ 61 w 537"/>
                  <a:gd name="T9" fmla="*/ 310 h 536"/>
                  <a:gd name="T10" fmla="*/ 94 w 537"/>
                  <a:gd name="T11" fmla="*/ 386 h 536"/>
                  <a:gd name="T12" fmla="*/ 151 w 537"/>
                  <a:gd name="T13" fmla="*/ 444 h 536"/>
                  <a:gd name="T14" fmla="*/ 226 w 537"/>
                  <a:gd name="T15" fmla="*/ 477 h 536"/>
                  <a:gd name="T16" fmla="*/ 312 w 537"/>
                  <a:gd name="T17" fmla="*/ 477 h 536"/>
                  <a:gd name="T18" fmla="*/ 388 w 537"/>
                  <a:gd name="T19" fmla="*/ 444 h 536"/>
                  <a:gd name="T20" fmla="*/ 446 w 537"/>
                  <a:gd name="T21" fmla="*/ 386 h 536"/>
                  <a:gd name="T22" fmla="*/ 477 w 537"/>
                  <a:gd name="T23" fmla="*/ 310 h 536"/>
                  <a:gd name="T24" fmla="*/ 477 w 537"/>
                  <a:gd name="T25" fmla="*/ 226 h 536"/>
                  <a:gd name="T26" fmla="*/ 446 w 537"/>
                  <a:gd name="T27" fmla="*/ 150 h 536"/>
                  <a:gd name="T28" fmla="*/ 388 w 537"/>
                  <a:gd name="T29" fmla="*/ 92 h 536"/>
                  <a:gd name="T30" fmla="*/ 312 w 537"/>
                  <a:gd name="T31" fmla="*/ 59 h 536"/>
                  <a:gd name="T32" fmla="*/ 270 w 537"/>
                  <a:gd name="T33" fmla="*/ 0 h 536"/>
                  <a:gd name="T34" fmla="*/ 363 w 537"/>
                  <a:gd name="T35" fmla="*/ 16 h 536"/>
                  <a:gd name="T36" fmla="*/ 442 w 537"/>
                  <a:gd name="T37" fmla="*/ 62 h 536"/>
                  <a:gd name="T38" fmla="*/ 502 w 537"/>
                  <a:gd name="T39" fmla="*/ 132 h 536"/>
                  <a:gd name="T40" fmla="*/ 533 w 537"/>
                  <a:gd name="T41" fmla="*/ 220 h 536"/>
                  <a:gd name="T42" fmla="*/ 533 w 537"/>
                  <a:gd name="T43" fmla="*/ 316 h 536"/>
                  <a:gd name="T44" fmla="*/ 502 w 537"/>
                  <a:gd name="T45" fmla="*/ 404 h 536"/>
                  <a:gd name="T46" fmla="*/ 442 w 537"/>
                  <a:gd name="T47" fmla="*/ 474 h 536"/>
                  <a:gd name="T48" fmla="*/ 363 w 537"/>
                  <a:gd name="T49" fmla="*/ 520 h 536"/>
                  <a:gd name="T50" fmla="*/ 270 w 537"/>
                  <a:gd name="T51" fmla="*/ 536 h 536"/>
                  <a:gd name="T52" fmla="*/ 176 w 537"/>
                  <a:gd name="T53" fmla="*/ 520 h 536"/>
                  <a:gd name="T54" fmla="*/ 97 w 537"/>
                  <a:gd name="T55" fmla="*/ 474 h 536"/>
                  <a:gd name="T56" fmla="*/ 38 w 537"/>
                  <a:gd name="T57" fmla="*/ 404 h 536"/>
                  <a:gd name="T58" fmla="*/ 5 w 537"/>
                  <a:gd name="T59" fmla="*/ 316 h 536"/>
                  <a:gd name="T60" fmla="*/ 5 w 537"/>
                  <a:gd name="T61" fmla="*/ 220 h 536"/>
                  <a:gd name="T62" fmla="*/ 38 w 537"/>
                  <a:gd name="T63" fmla="*/ 132 h 536"/>
                  <a:gd name="T64" fmla="*/ 97 w 537"/>
                  <a:gd name="T65" fmla="*/ 62 h 536"/>
                  <a:gd name="T66" fmla="*/ 176 w 537"/>
                  <a:gd name="T67" fmla="*/ 16 h 536"/>
                  <a:gd name="T68" fmla="*/ 270 w 537"/>
                  <a:gd name="T6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7" h="536">
                    <a:moveTo>
                      <a:pt x="270" y="56"/>
                    </a:moveTo>
                    <a:lnTo>
                      <a:pt x="226" y="59"/>
                    </a:lnTo>
                    <a:lnTo>
                      <a:pt x="187" y="72"/>
                    </a:lnTo>
                    <a:lnTo>
                      <a:pt x="151" y="92"/>
                    </a:lnTo>
                    <a:lnTo>
                      <a:pt x="119" y="118"/>
                    </a:lnTo>
                    <a:lnTo>
                      <a:pt x="94" y="150"/>
                    </a:lnTo>
                    <a:lnTo>
                      <a:pt x="73" y="185"/>
                    </a:lnTo>
                    <a:lnTo>
                      <a:pt x="61" y="226"/>
                    </a:lnTo>
                    <a:lnTo>
                      <a:pt x="56" y="268"/>
                    </a:lnTo>
                    <a:lnTo>
                      <a:pt x="61" y="310"/>
                    </a:lnTo>
                    <a:lnTo>
                      <a:pt x="73" y="351"/>
                    </a:lnTo>
                    <a:lnTo>
                      <a:pt x="94" y="386"/>
                    </a:lnTo>
                    <a:lnTo>
                      <a:pt x="119" y="418"/>
                    </a:lnTo>
                    <a:lnTo>
                      <a:pt x="151" y="444"/>
                    </a:lnTo>
                    <a:lnTo>
                      <a:pt x="187" y="464"/>
                    </a:lnTo>
                    <a:lnTo>
                      <a:pt x="226" y="477"/>
                    </a:lnTo>
                    <a:lnTo>
                      <a:pt x="270" y="480"/>
                    </a:lnTo>
                    <a:lnTo>
                      <a:pt x="312" y="477"/>
                    </a:lnTo>
                    <a:lnTo>
                      <a:pt x="352" y="464"/>
                    </a:lnTo>
                    <a:lnTo>
                      <a:pt x="388" y="444"/>
                    </a:lnTo>
                    <a:lnTo>
                      <a:pt x="419" y="418"/>
                    </a:lnTo>
                    <a:lnTo>
                      <a:pt x="446" y="386"/>
                    </a:lnTo>
                    <a:lnTo>
                      <a:pt x="464" y="351"/>
                    </a:lnTo>
                    <a:lnTo>
                      <a:pt x="477" y="310"/>
                    </a:lnTo>
                    <a:lnTo>
                      <a:pt x="481" y="268"/>
                    </a:lnTo>
                    <a:lnTo>
                      <a:pt x="477" y="226"/>
                    </a:lnTo>
                    <a:lnTo>
                      <a:pt x="464" y="185"/>
                    </a:lnTo>
                    <a:lnTo>
                      <a:pt x="446" y="150"/>
                    </a:lnTo>
                    <a:lnTo>
                      <a:pt x="419" y="118"/>
                    </a:lnTo>
                    <a:lnTo>
                      <a:pt x="388" y="92"/>
                    </a:lnTo>
                    <a:lnTo>
                      <a:pt x="352" y="72"/>
                    </a:lnTo>
                    <a:lnTo>
                      <a:pt x="312" y="59"/>
                    </a:lnTo>
                    <a:lnTo>
                      <a:pt x="270" y="56"/>
                    </a:lnTo>
                    <a:close/>
                    <a:moveTo>
                      <a:pt x="270" y="0"/>
                    </a:moveTo>
                    <a:lnTo>
                      <a:pt x="318" y="3"/>
                    </a:lnTo>
                    <a:lnTo>
                      <a:pt x="363" y="16"/>
                    </a:lnTo>
                    <a:lnTo>
                      <a:pt x="405" y="36"/>
                    </a:lnTo>
                    <a:lnTo>
                      <a:pt x="442" y="62"/>
                    </a:lnTo>
                    <a:lnTo>
                      <a:pt x="475" y="95"/>
                    </a:lnTo>
                    <a:lnTo>
                      <a:pt x="502" y="132"/>
                    </a:lnTo>
                    <a:lnTo>
                      <a:pt x="520" y="175"/>
                    </a:lnTo>
                    <a:lnTo>
                      <a:pt x="533" y="220"/>
                    </a:lnTo>
                    <a:lnTo>
                      <a:pt x="537" y="268"/>
                    </a:lnTo>
                    <a:lnTo>
                      <a:pt x="533" y="316"/>
                    </a:lnTo>
                    <a:lnTo>
                      <a:pt x="520" y="361"/>
                    </a:lnTo>
                    <a:lnTo>
                      <a:pt x="502" y="404"/>
                    </a:lnTo>
                    <a:lnTo>
                      <a:pt x="475" y="441"/>
                    </a:lnTo>
                    <a:lnTo>
                      <a:pt x="442" y="474"/>
                    </a:lnTo>
                    <a:lnTo>
                      <a:pt x="405" y="500"/>
                    </a:lnTo>
                    <a:lnTo>
                      <a:pt x="363" y="520"/>
                    </a:lnTo>
                    <a:lnTo>
                      <a:pt x="318" y="533"/>
                    </a:lnTo>
                    <a:lnTo>
                      <a:pt x="270" y="536"/>
                    </a:lnTo>
                    <a:lnTo>
                      <a:pt x="221" y="533"/>
                    </a:lnTo>
                    <a:lnTo>
                      <a:pt x="176" y="520"/>
                    </a:lnTo>
                    <a:lnTo>
                      <a:pt x="134" y="500"/>
                    </a:lnTo>
                    <a:lnTo>
                      <a:pt x="97" y="474"/>
                    </a:lnTo>
                    <a:lnTo>
                      <a:pt x="64" y="441"/>
                    </a:lnTo>
                    <a:lnTo>
                      <a:pt x="38" y="404"/>
                    </a:lnTo>
                    <a:lnTo>
                      <a:pt x="17" y="361"/>
                    </a:lnTo>
                    <a:lnTo>
                      <a:pt x="5" y="316"/>
                    </a:lnTo>
                    <a:lnTo>
                      <a:pt x="0" y="268"/>
                    </a:lnTo>
                    <a:lnTo>
                      <a:pt x="5" y="220"/>
                    </a:lnTo>
                    <a:lnTo>
                      <a:pt x="17" y="175"/>
                    </a:lnTo>
                    <a:lnTo>
                      <a:pt x="38" y="132"/>
                    </a:lnTo>
                    <a:lnTo>
                      <a:pt x="64" y="95"/>
                    </a:lnTo>
                    <a:lnTo>
                      <a:pt x="97" y="62"/>
                    </a:lnTo>
                    <a:lnTo>
                      <a:pt x="134" y="36"/>
                    </a:lnTo>
                    <a:lnTo>
                      <a:pt x="176" y="16"/>
                    </a:lnTo>
                    <a:lnTo>
                      <a:pt x="221" y="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auto">
              <a:xfrm flipH="1">
                <a:off x="4106523" y="1581150"/>
                <a:ext cx="449885" cy="719121"/>
              </a:xfrm>
              <a:custGeom>
                <a:avLst/>
                <a:gdLst>
                  <a:gd name="T0" fmla="*/ 0 w 259"/>
                  <a:gd name="T1" fmla="*/ 0 h 414"/>
                  <a:gd name="T2" fmla="*/ 47 w 259"/>
                  <a:gd name="T3" fmla="*/ 6 h 414"/>
                  <a:gd name="T4" fmla="*/ 90 w 259"/>
                  <a:gd name="T5" fmla="*/ 19 h 414"/>
                  <a:gd name="T6" fmla="*/ 131 w 259"/>
                  <a:gd name="T7" fmla="*/ 39 h 414"/>
                  <a:gd name="T8" fmla="*/ 167 w 259"/>
                  <a:gd name="T9" fmla="*/ 65 h 414"/>
                  <a:gd name="T10" fmla="*/ 198 w 259"/>
                  <a:gd name="T11" fmla="*/ 98 h 414"/>
                  <a:gd name="T12" fmla="*/ 223 w 259"/>
                  <a:gd name="T13" fmla="*/ 136 h 414"/>
                  <a:gd name="T14" fmla="*/ 243 w 259"/>
                  <a:gd name="T15" fmla="*/ 176 h 414"/>
                  <a:gd name="T16" fmla="*/ 254 w 259"/>
                  <a:gd name="T17" fmla="*/ 221 h 414"/>
                  <a:gd name="T18" fmla="*/ 259 w 259"/>
                  <a:gd name="T19" fmla="*/ 268 h 414"/>
                  <a:gd name="T20" fmla="*/ 255 w 259"/>
                  <a:gd name="T21" fmla="*/ 307 h 414"/>
                  <a:gd name="T22" fmla="*/ 248 w 259"/>
                  <a:gd name="T23" fmla="*/ 346 h 414"/>
                  <a:gd name="T24" fmla="*/ 234 w 259"/>
                  <a:gd name="T25" fmla="*/ 382 h 414"/>
                  <a:gd name="T26" fmla="*/ 215 w 259"/>
                  <a:gd name="T27" fmla="*/ 414 h 414"/>
                  <a:gd name="T28" fmla="*/ 143 w 259"/>
                  <a:gd name="T29" fmla="*/ 414 h 414"/>
                  <a:gd name="T30" fmla="*/ 168 w 259"/>
                  <a:gd name="T31" fmla="*/ 383 h 414"/>
                  <a:gd name="T32" fmla="*/ 187 w 259"/>
                  <a:gd name="T33" fmla="*/ 347 h 414"/>
                  <a:gd name="T34" fmla="*/ 198 w 259"/>
                  <a:gd name="T35" fmla="*/ 310 h 414"/>
                  <a:gd name="T36" fmla="*/ 202 w 259"/>
                  <a:gd name="T37" fmla="*/ 268 h 414"/>
                  <a:gd name="T38" fmla="*/ 198 w 259"/>
                  <a:gd name="T39" fmla="*/ 226 h 414"/>
                  <a:gd name="T40" fmla="*/ 187 w 259"/>
                  <a:gd name="T41" fmla="*/ 187 h 414"/>
                  <a:gd name="T42" fmla="*/ 168 w 259"/>
                  <a:gd name="T43" fmla="*/ 153 h 414"/>
                  <a:gd name="T44" fmla="*/ 143 w 259"/>
                  <a:gd name="T45" fmla="*/ 122 h 414"/>
                  <a:gd name="T46" fmla="*/ 114 w 259"/>
                  <a:gd name="T47" fmla="*/ 95 h 414"/>
                  <a:gd name="T48" fmla="*/ 79 w 259"/>
                  <a:gd name="T49" fmla="*/ 75 h 414"/>
                  <a:gd name="T50" fmla="*/ 41 w 259"/>
                  <a:gd name="T51" fmla="*/ 62 h 414"/>
                  <a:gd name="T52" fmla="*/ 0 w 259"/>
                  <a:gd name="T53" fmla="*/ 56 h 414"/>
                  <a:gd name="T54" fmla="*/ 0 w 259"/>
                  <a:gd name="T55" fmla="*/ 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9" h="414">
                    <a:moveTo>
                      <a:pt x="0" y="0"/>
                    </a:moveTo>
                    <a:lnTo>
                      <a:pt x="47" y="6"/>
                    </a:lnTo>
                    <a:lnTo>
                      <a:pt x="90" y="19"/>
                    </a:lnTo>
                    <a:lnTo>
                      <a:pt x="131" y="39"/>
                    </a:lnTo>
                    <a:lnTo>
                      <a:pt x="167" y="65"/>
                    </a:lnTo>
                    <a:lnTo>
                      <a:pt x="198" y="98"/>
                    </a:lnTo>
                    <a:lnTo>
                      <a:pt x="223" y="136"/>
                    </a:lnTo>
                    <a:lnTo>
                      <a:pt x="243" y="176"/>
                    </a:lnTo>
                    <a:lnTo>
                      <a:pt x="254" y="221"/>
                    </a:lnTo>
                    <a:lnTo>
                      <a:pt x="259" y="268"/>
                    </a:lnTo>
                    <a:lnTo>
                      <a:pt x="255" y="307"/>
                    </a:lnTo>
                    <a:lnTo>
                      <a:pt x="248" y="346"/>
                    </a:lnTo>
                    <a:lnTo>
                      <a:pt x="234" y="382"/>
                    </a:lnTo>
                    <a:lnTo>
                      <a:pt x="215" y="414"/>
                    </a:lnTo>
                    <a:lnTo>
                      <a:pt x="143" y="414"/>
                    </a:lnTo>
                    <a:lnTo>
                      <a:pt x="168" y="383"/>
                    </a:lnTo>
                    <a:lnTo>
                      <a:pt x="187" y="347"/>
                    </a:lnTo>
                    <a:lnTo>
                      <a:pt x="198" y="310"/>
                    </a:lnTo>
                    <a:lnTo>
                      <a:pt x="202" y="268"/>
                    </a:lnTo>
                    <a:lnTo>
                      <a:pt x="198" y="226"/>
                    </a:lnTo>
                    <a:lnTo>
                      <a:pt x="187" y="187"/>
                    </a:lnTo>
                    <a:lnTo>
                      <a:pt x="168" y="153"/>
                    </a:lnTo>
                    <a:lnTo>
                      <a:pt x="143" y="122"/>
                    </a:lnTo>
                    <a:lnTo>
                      <a:pt x="114" y="95"/>
                    </a:lnTo>
                    <a:lnTo>
                      <a:pt x="79" y="75"/>
                    </a:lnTo>
                    <a:lnTo>
                      <a:pt x="41" y="62"/>
                    </a:lnTo>
                    <a:lnTo>
                      <a:pt x="0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4D4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5643399" y="2411054"/>
              <a:ext cx="1030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6A7484"/>
                  </a:solidFill>
                  <a:cs typeface="+mn-ea"/>
                  <a:sym typeface="+mn-lt"/>
                </a:rPr>
                <a:t>50</a:t>
              </a:r>
              <a:r>
                <a:rPr lang="en-US" sz="1600" dirty="0">
                  <a:solidFill>
                    <a:srgbClr val="6A7484"/>
                  </a:solidFill>
                  <a:cs typeface="+mn-ea"/>
                  <a:sym typeface="+mn-lt"/>
                </a:rPr>
                <a:t>%</a:t>
              </a:r>
              <a:endParaRPr lang="en-US" sz="1400" dirty="0">
                <a:solidFill>
                  <a:srgbClr val="6A7484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60"/>
            <p:cNvSpPr/>
            <p:nvPr/>
          </p:nvSpPr>
          <p:spPr>
            <a:xfrm>
              <a:off x="5118794" y="3763937"/>
              <a:ext cx="2019069" cy="2341442"/>
            </a:xfrm>
            <a:prstGeom prst="rect">
              <a:avLst/>
            </a:prstGeom>
            <a:solidFill>
              <a:srgbClr val="F84D4D"/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19480" y="1383031"/>
            <a:ext cx="2019069" cy="4093991"/>
            <a:chOff x="7383160" y="2011388"/>
            <a:chExt cx="2019069" cy="4093991"/>
          </a:xfrm>
        </p:grpSpPr>
        <p:grpSp>
          <p:nvGrpSpPr>
            <p:cNvPr id="30" name="Group 76"/>
            <p:cNvGrpSpPr/>
            <p:nvPr/>
          </p:nvGrpSpPr>
          <p:grpSpPr>
            <a:xfrm>
              <a:off x="7710966" y="2011388"/>
              <a:ext cx="1364849" cy="1362306"/>
              <a:chOff x="5654048" y="1581151"/>
              <a:chExt cx="932772" cy="931034"/>
            </a:xfrm>
          </p:grpSpPr>
          <p:sp>
            <p:nvSpPr>
              <p:cNvPr id="34" name="Freeform 25"/>
              <p:cNvSpPr>
                <a:spLocks noEditPoints="1"/>
              </p:cNvSpPr>
              <p:nvPr/>
            </p:nvSpPr>
            <p:spPr bwMode="auto">
              <a:xfrm flipH="1">
                <a:off x="5654048" y="1581151"/>
                <a:ext cx="932772" cy="931034"/>
              </a:xfrm>
              <a:custGeom>
                <a:avLst/>
                <a:gdLst>
                  <a:gd name="T0" fmla="*/ 225 w 537"/>
                  <a:gd name="T1" fmla="*/ 59 h 536"/>
                  <a:gd name="T2" fmla="*/ 149 w 537"/>
                  <a:gd name="T3" fmla="*/ 92 h 536"/>
                  <a:gd name="T4" fmla="*/ 93 w 537"/>
                  <a:gd name="T5" fmla="*/ 150 h 536"/>
                  <a:gd name="T6" fmla="*/ 60 w 537"/>
                  <a:gd name="T7" fmla="*/ 226 h 536"/>
                  <a:gd name="T8" fmla="*/ 60 w 537"/>
                  <a:gd name="T9" fmla="*/ 310 h 536"/>
                  <a:gd name="T10" fmla="*/ 93 w 537"/>
                  <a:gd name="T11" fmla="*/ 386 h 536"/>
                  <a:gd name="T12" fmla="*/ 149 w 537"/>
                  <a:gd name="T13" fmla="*/ 444 h 536"/>
                  <a:gd name="T14" fmla="*/ 225 w 537"/>
                  <a:gd name="T15" fmla="*/ 477 h 536"/>
                  <a:gd name="T16" fmla="*/ 311 w 537"/>
                  <a:gd name="T17" fmla="*/ 477 h 536"/>
                  <a:gd name="T18" fmla="*/ 387 w 537"/>
                  <a:gd name="T19" fmla="*/ 444 h 536"/>
                  <a:gd name="T20" fmla="*/ 445 w 537"/>
                  <a:gd name="T21" fmla="*/ 386 h 536"/>
                  <a:gd name="T22" fmla="*/ 476 w 537"/>
                  <a:gd name="T23" fmla="*/ 310 h 536"/>
                  <a:gd name="T24" fmla="*/ 476 w 537"/>
                  <a:gd name="T25" fmla="*/ 226 h 536"/>
                  <a:gd name="T26" fmla="*/ 445 w 537"/>
                  <a:gd name="T27" fmla="*/ 150 h 536"/>
                  <a:gd name="T28" fmla="*/ 387 w 537"/>
                  <a:gd name="T29" fmla="*/ 92 h 536"/>
                  <a:gd name="T30" fmla="*/ 311 w 537"/>
                  <a:gd name="T31" fmla="*/ 59 h 536"/>
                  <a:gd name="T32" fmla="*/ 269 w 537"/>
                  <a:gd name="T33" fmla="*/ 0 h 536"/>
                  <a:gd name="T34" fmla="*/ 362 w 537"/>
                  <a:gd name="T35" fmla="*/ 16 h 536"/>
                  <a:gd name="T36" fmla="*/ 442 w 537"/>
                  <a:gd name="T37" fmla="*/ 62 h 536"/>
                  <a:gd name="T38" fmla="*/ 499 w 537"/>
                  <a:gd name="T39" fmla="*/ 132 h 536"/>
                  <a:gd name="T40" fmla="*/ 532 w 537"/>
                  <a:gd name="T41" fmla="*/ 220 h 536"/>
                  <a:gd name="T42" fmla="*/ 532 w 537"/>
                  <a:gd name="T43" fmla="*/ 316 h 536"/>
                  <a:gd name="T44" fmla="*/ 499 w 537"/>
                  <a:gd name="T45" fmla="*/ 404 h 536"/>
                  <a:gd name="T46" fmla="*/ 442 w 537"/>
                  <a:gd name="T47" fmla="*/ 474 h 536"/>
                  <a:gd name="T48" fmla="*/ 362 w 537"/>
                  <a:gd name="T49" fmla="*/ 520 h 536"/>
                  <a:gd name="T50" fmla="*/ 269 w 537"/>
                  <a:gd name="T51" fmla="*/ 536 h 536"/>
                  <a:gd name="T52" fmla="*/ 175 w 537"/>
                  <a:gd name="T53" fmla="*/ 520 h 536"/>
                  <a:gd name="T54" fmla="*/ 96 w 537"/>
                  <a:gd name="T55" fmla="*/ 474 h 536"/>
                  <a:gd name="T56" fmla="*/ 37 w 537"/>
                  <a:gd name="T57" fmla="*/ 404 h 536"/>
                  <a:gd name="T58" fmla="*/ 4 w 537"/>
                  <a:gd name="T59" fmla="*/ 316 h 536"/>
                  <a:gd name="T60" fmla="*/ 4 w 537"/>
                  <a:gd name="T61" fmla="*/ 220 h 536"/>
                  <a:gd name="T62" fmla="*/ 37 w 537"/>
                  <a:gd name="T63" fmla="*/ 132 h 536"/>
                  <a:gd name="T64" fmla="*/ 96 w 537"/>
                  <a:gd name="T65" fmla="*/ 62 h 536"/>
                  <a:gd name="T66" fmla="*/ 175 w 537"/>
                  <a:gd name="T67" fmla="*/ 16 h 536"/>
                  <a:gd name="T68" fmla="*/ 269 w 537"/>
                  <a:gd name="T6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7" h="536">
                    <a:moveTo>
                      <a:pt x="269" y="56"/>
                    </a:moveTo>
                    <a:lnTo>
                      <a:pt x="225" y="59"/>
                    </a:lnTo>
                    <a:lnTo>
                      <a:pt x="186" y="72"/>
                    </a:lnTo>
                    <a:lnTo>
                      <a:pt x="149" y="92"/>
                    </a:lnTo>
                    <a:lnTo>
                      <a:pt x="118" y="118"/>
                    </a:lnTo>
                    <a:lnTo>
                      <a:pt x="93" y="150"/>
                    </a:lnTo>
                    <a:lnTo>
                      <a:pt x="73" y="185"/>
                    </a:lnTo>
                    <a:lnTo>
                      <a:pt x="60" y="226"/>
                    </a:lnTo>
                    <a:lnTo>
                      <a:pt x="56" y="268"/>
                    </a:lnTo>
                    <a:lnTo>
                      <a:pt x="60" y="310"/>
                    </a:lnTo>
                    <a:lnTo>
                      <a:pt x="73" y="351"/>
                    </a:lnTo>
                    <a:lnTo>
                      <a:pt x="93" y="386"/>
                    </a:lnTo>
                    <a:lnTo>
                      <a:pt x="118" y="418"/>
                    </a:lnTo>
                    <a:lnTo>
                      <a:pt x="149" y="444"/>
                    </a:lnTo>
                    <a:lnTo>
                      <a:pt x="186" y="464"/>
                    </a:lnTo>
                    <a:lnTo>
                      <a:pt x="225" y="477"/>
                    </a:lnTo>
                    <a:lnTo>
                      <a:pt x="269" y="480"/>
                    </a:lnTo>
                    <a:lnTo>
                      <a:pt x="311" y="477"/>
                    </a:lnTo>
                    <a:lnTo>
                      <a:pt x="351" y="464"/>
                    </a:lnTo>
                    <a:lnTo>
                      <a:pt x="387" y="444"/>
                    </a:lnTo>
                    <a:lnTo>
                      <a:pt x="418" y="418"/>
                    </a:lnTo>
                    <a:lnTo>
                      <a:pt x="445" y="386"/>
                    </a:lnTo>
                    <a:lnTo>
                      <a:pt x="464" y="351"/>
                    </a:lnTo>
                    <a:lnTo>
                      <a:pt x="476" y="310"/>
                    </a:lnTo>
                    <a:lnTo>
                      <a:pt x="481" y="268"/>
                    </a:lnTo>
                    <a:lnTo>
                      <a:pt x="476" y="226"/>
                    </a:lnTo>
                    <a:lnTo>
                      <a:pt x="464" y="185"/>
                    </a:lnTo>
                    <a:lnTo>
                      <a:pt x="445" y="150"/>
                    </a:lnTo>
                    <a:lnTo>
                      <a:pt x="418" y="118"/>
                    </a:lnTo>
                    <a:lnTo>
                      <a:pt x="387" y="92"/>
                    </a:lnTo>
                    <a:lnTo>
                      <a:pt x="351" y="72"/>
                    </a:lnTo>
                    <a:lnTo>
                      <a:pt x="311" y="59"/>
                    </a:lnTo>
                    <a:lnTo>
                      <a:pt x="269" y="56"/>
                    </a:lnTo>
                    <a:close/>
                    <a:moveTo>
                      <a:pt x="269" y="0"/>
                    </a:moveTo>
                    <a:lnTo>
                      <a:pt x="317" y="3"/>
                    </a:lnTo>
                    <a:lnTo>
                      <a:pt x="362" y="16"/>
                    </a:lnTo>
                    <a:lnTo>
                      <a:pt x="404" y="36"/>
                    </a:lnTo>
                    <a:lnTo>
                      <a:pt x="442" y="62"/>
                    </a:lnTo>
                    <a:lnTo>
                      <a:pt x="473" y="95"/>
                    </a:lnTo>
                    <a:lnTo>
                      <a:pt x="499" y="132"/>
                    </a:lnTo>
                    <a:lnTo>
                      <a:pt x="520" y="175"/>
                    </a:lnTo>
                    <a:lnTo>
                      <a:pt x="532" y="220"/>
                    </a:lnTo>
                    <a:lnTo>
                      <a:pt x="537" y="268"/>
                    </a:lnTo>
                    <a:lnTo>
                      <a:pt x="532" y="316"/>
                    </a:lnTo>
                    <a:lnTo>
                      <a:pt x="520" y="361"/>
                    </a:lnTo>
                    <a:lnTo>
                      <a:pt x="499" y="404"/>
                    </a:lnTo>
                    <a:lnTo>
                      <a:pt x="473" y="441"/>
                    </a:lnTo>
                    <a:lnTo>
                      <a:pt x="442" y="474"/>
                    </a:lnTo>
                    <a:lnTo>
                      <a:pt x="404" y="500"/>
                    </a:lnTo>
                    <a:lnTo>
                      <a:pt x="362" y="520"/>
                    </a:lnTo>
                    <a:lnTo>
                      <a:pt x="317" y="533"/>
                    </a:lnTo>
                    <a:lnTo>
                      <a:pt x="269" y="536"/>
                    </a:lnTo>
                    <a:lnTo>
                      <a:pt x="221" y="533"/>
                    </a:lnTo>
                    <a:lnTo>
                      <a:pt x="175" y="520"/>
                    </a:lnTo>
                    <a:lnTo>
                      <a:pt x="133" y="500"/>
                    </a:lnTo>
                    <a:lnTo>
                      <a:pt x="96" y="474"/>
                    </a:lnTo>
                    <a:lnTo>
                      <a:pt x="63" y="441"/>
                    </a:lnTo>
                    <a:lnTo>
                      <a:pt x="37" y="404"/>
                    </a:lnTo>
                    <a:lnTo>
                      <a:pt x="17" y="361"/>
                    </a:lnTo>
                    <a:lnTo>
                      <a:pt x="4" y="316"/>
                    </a:lnTo>
                    <a:lnTo>
                      <a:pt x="0" y="268"/>
                    </a:lnTo>
                    <a:lnTo>
                      <a:pt x="4" y="220"/>
                    </a:lnTo>
                    <a:lnTo>
                      <a:pt x="17" y="175"/>
                    </a:lnTo>
                    <a:lnTo>
                      <a:pt x="37" y="132"/>
                    </a:lnTo>
                    <a:lnTo>
                      <a:pt x="63" y="95"/>
                    </a:lnTo>
                    <a:lnTo>
                      <a:pt x="96" y="62"/>
                    </a:lnTo>
                    <a:lnTo>
                      <a:pt x="133" y="36"/>
                    </a:lnTo>
                    <a:lnTo>
                      <a:pt x="175" y="16"/>
                    </a:lnTo>
                    <a:lnTo>
                      <a:pt x="221" y="3"/>
                    </a:lnTo>
                    <a:lnTo>
                      <a:pt x="269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31"/>
              <p:cNvSpPr>
                <a:spLocks/>
              </p:cNvSpPr>
              <p:nvPr/>
            </p:nvSpPr>
            <p:spPr bwMode="auto">
              <a:xfrm flipH="1">
                <a:off x="5654048" y="1581151"/>
                <a:ext cx="620111" cy="931034"/>
              </a:xfrm>
              <a:custGeom>
                <a:avLst/>
                <a:gdLst>
                  <a:gd name="T0" fmla="*/ 106 w 357"/>
                  <a:gd name="T1" fmla="*/ 0 h 536"/>
                  <a:gd name="T2" fmla="*/ 151 w 357"/>
                  <a:gd name="T3" fmla="*/ 8 h 536"/>
                  <a:gd name="T4" fmla="*/ 195 w 357"/>
                  <a:gd name="T5" fmla="*/ 22 h 536"/>
                  <a:gd name="T6" fmla="*/ 234 w 357"/>
                  <a:gd name="T7" fmla="*/ 42 h 536"/>
                  <a:gd name="T8" fmla="*/ 268 w 357"/>
                  <a:gd name="T9" fmla="*/ 69 h 536"/>
                  <a:gd name="T10" fmla="*/ 298 w 357"/>
                  <a:gd name="T11" fmla="*/ 101 h 536"/>
                  <a:gd name="T12" fmla="*/ 322 w 357"/>
                  <a:gd name="T13" fmla="*/ 137 h 536"/>
                  <a:gd name="T14" fmla="*/ 341 w 357"/>
                  <a:gd name="T15" fmla="*/ 178 h 536"/>
                  <a:gd name="T16" fmla="*/ 352 w 357"/>
                  <a:gd name="T17" fmla="*/ 221 h 536"/>
                  <a:gd name="T18" fmla="*/ 357 w 357"/>
                  <a:gd name="T19" fmla="*/ 268 h 536"/>
                  <a:gd name="T20" fmla="*/ 352 w 357"/>
                  <a:gd name="T21" fmla="*/ 316 h 536"/>
                  <a:gd name="T22" fmla="*/ 340 w 357"/>
                  <a:gd name="T23" fmla="*/ 361 h 536"/>
                  <a:gd name="T24" fmla="*/ 319 w 357"/>
                  <a:gd name="T25" fmla="*/ 404 h 536"/>
                  <a:gd name="T26" fmla="*/ 293 w 357"/>
                  <a:gd name="T27" fmla="*/ 441 h 536"/>
                  <a:gd name="T28" fmla="*/ 262 w 357"/>
                  <a:gd name="T29" fmla="*/ 474 h 536"/>
                  <a:gd name="T30" fmla="*/ 224 w 357"/>
                  <a:gd name="T31" fmla="*/ 500 h 536"/>
                  <a:gd name="T32" fmla="*/ 182 w 357"/>
                  <a:gd name="T33" fmla="*/ 520 h 536"/>
                  <a:gd name="T34" fmla="*/ 137 w 357"/>
                  <a:gd name="T35" fmla="*/ 533 h 536"/>
                  <a:gd name="T36" fmla="*/ 89 w 357"/>
                  <a:gd name="T37" fmla="*/ 536 h 536"/>
                  <a:gd name="T38" fmla="*/ 44 w 357"/>
                  <a:gd name="T39" fmla="*/ 533 h 536"/>
                  <a:gd name="T40" fmla="*/ 0 w 357"/>
                  <a:gd name="T41" fmla="*/ 522 h 536"/>
                  <a:gd name="T42" fmla="*/ 0 w 357"/>
                  <a:gd name="T43" fmla="*/ 461 h 536"/>
                  <a:gd name="T44" fmla="*/ 28 w 357"/>
                  <a:gd name="T45" fmla="*/ 472 h 536"/>
                  <a:gd name="T46" fmla="*/ 58 w 357"/>
                  <a:gd name="T47" fmla="*/ 478 h 536"/>
                  <a:gd name="T48" fmla="*/ 89 w 357"/>
                  <a:gd name="T49" fmla="*/ 480 h 536"/>
                  <a:gd name="T50" fmla="*/ 131 w 357"/>
                  <a:gd name="T51" fmla="*/ 477 h 536"/>
                  <a:gd name="T52" fmla="*/ 171 w 357"/>
                  <a:gd name="T53" fmla="*/ 464 h 536"/>
                  <a:gd name="T54" fmla="*/ 207 w 357"/>
                  <a:gd name="T55" fmla="*/ 444 h 536"/>
                  <a:gd name="T56" fmla="*/ 238 w 357"/>
                  <a:gd name="T57" fmla="*/ 418 h 536"/>
                  <a:gd name="T58" fmla="*/ 265 w 357"/>
                  <a:gd name="T59" fmla="*/ 386 h 536"/>
                  <a:gd name="T60" fmla="*/ 284 w 357"/>
                  <a:gd name="T61" fmla="*/ 351 h 536"/>
                  <a:gd name="T62" fmla="*/ 296 w 357"/>
                  <a:gd name="T63" fmla="*/ 310 h 536"/>
                  <a:gd name="T64" fmla="*/ 301 w 357"/>
                  <a:gd name="T65" fmla="*/ 268 h 536"/>
                  <a:gd name="T66" fmla="*/ 296 w 357"/>
                  <a:gd name="T67" fmla="*/ 227 h 536"/>
                  <a:gd name="T68" fmla="*/ 285 w 357"/>
                  <a:gd name="T69" fmla="*/ 189 h 536"/>
                  <a:gd name="T70" fmla="*/ 268 w 357"/>
                  <a:gd name="T71" fmla="*/ 154 h 536"/>
                  <a:gd name="T72" fmla="*/ 245 w 357"/>
                  <a:gd name="T73" fmla="*/ 125 h 536"/>
                  <a:gd name="T74" fmla="*/ 215 w 357"/>
                  <a:gd name="T75" fmla="*/ 98 h 536"/>
                  <a:gd name="T76" fmla="*/ 182 w 357"/>
                  <a:gd name="T77" fmla="*/ 78 h 536"/>
                  <a:gd name="T78" fmla="*/ 147 w 357"/>
                  <a:gd name="T79" fmla="*/ 64 h 536"/>
                  <a:gd name="T80" fmla="*/ 106 w 357"/>
                  <a:gd name="T81" fmla="*/ 56 h 536"/>
                  <a:gd name="T82" fmla="*/ 106 w 357"/>
                  <a:gd name="T83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7" h="536">
                    <a:moveTo>
                      <a:pt x="106" y="0"/>
                    </a:moveTo>
                    <a:lnTo>
                      <a:pt x="151" y="8"/>
                    </a:lnTo>
                    <a:lnTo>
                      <a:pt x="195" y="22"/>
                    </a:lnTo>
                    <a:lnTo>
                      <a:pt x="234" y="42"/>
                    </a:lnTo>
                    <a:lnTo>
                      <a:pt x="268" y="69"/>
                    </a:lnTo>
                    <a:lnTo>
                      <a:pt x="298" y="101"/>
                    </a:lnTo>
                    <a:lnTo>
                      <a:pt x="322" y="137"/>
                    </a:lnTo>
                    <a:lnTo>
                      <a:pt x="341" y="178"/>
                    </a:lnTo>
                    <a:lnTo>
                      <a:pt x="352" y="221"/>
                    </a:lnTo>
                    <a:lnTo>
                      <a:pt x="357" y="268"/>
                    </a:lnTo>
                    <a:lnTo>
                      <a:pt x="352" y="316"/>
                    </a:lnTo>
                    <a:lnTo>
                      <a:pt x="340" y="361"/>
                    </a:lnTo>
                    <a:lnTo>
                      <a:pt x="319" y="404"/>
                    </a:lnTo>
                    <a:lnTo>
                      <a:pt x="293" y="441"/>
                    </a:lnTo>
                    <a:lnTo>
                      <a:pt x="262" y="474"/>
                    </a:lnTo>
                    <a:lnTo>
                      <a:pt x="224" y="500"/>
                    </a:lnTo>
                    <a:lnTo>
                      <a:pt x="182" y="520"/>
                    </a:lnTo>
                    <a:lnTo>
                      <a:pt x="137" y="533"/>
                    </a:lnTo>
                    <a:lnTo>
                      <a:pt x="89" y="536"/>
                    </a:lnTo>
                    <a:lnTo>
                      <a:pt x="44" y="533"/>
                    </a:lnTo>
                    <a:lnTo>
                      <a:pt x="0" y="522"/>
                    </a:lnTo>
                    <a:lnTo>
                      <a:pt x="0" y="461"/>
                    </a:lnTo>
                    <a:lnTo>
                      <a:pt x="28" y="472"/>
                    </a:lnTo>
                    <a:lnTo>
                      <a:pt x="58" y="478"/>
                    </a:lnTo>
                    <a:lnTo>
                      <a:pt x="89" y="480"/>
                    </a:lnTo>
                    <a:lnTo>
                      <a:pt x="131" y="477"/>
                    </a:lnTo>
                    <a:lnTo>
                      <a:pt x="171" y="464"/>
                    </a:lnTo>
                    <a:lnTo>
                      <a:pt x="207" y="444"/>
                    </a:lnTo>
                    <a:lnTo>
                      <a:pt x="238" y="418"/>
                    </a:lnTo>
                    <a:lnTo>
                      <a:pt x="265" y="386"/>
                    </a:lnTo>
                    <a:lnTo>
                      <a:pt x="284" y="351"/>
                    </a:lnTo>
                    <a:lnTo>
                      <a:pt x="296" y="310"/>
                    </a:lnTo>
                    <a:lnTo>
                      <a:pt x="301" y="268"/>
                    </a:lnTo>
                    <a:lnTo>
                      <a:pt x="296" y="227"/>
                    </a:lnTo>
                    <a:lnTo>
                      <a:pt x="285" y="189"/>
                    </a:lnTo>
                    <a:lnTo>
                      <a:pt x="268" y="154"/>
                    </a:lnTo>
                    <a:lnTo>
                      <a:pt x="245" y="125"/>
                    </a:lnTo>
                    <a:lnTo>
                      <a:pt x="215" y="98"/>
                    </a:lnTo>
                    <a:lnTo>
                      <a:pt x="182" y="78"/>
                    </a:lnTo>
                    <a:lnTo>
                      <a:pt x="147" y="64"/>
                    </a:lnTo>
                    <a:lnTo>
                      <a:pt x="106" y="56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Box 29"/>
            <p:cNvSpPr txBox="1"/>
            <p:nvPr/>
          </p:nvSpPr>
          <p:spPr>
            <a:xfrm>
              <a:off x="7906493" y="2411054"/>
              <a:ext cx="1030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6A7484"/>
                  </a:solidFill>
                  <a:cs typeface="+mn-ea"/>
                  <a:sym typeface="+mn-lt"/>
                </a:rPr>
                <a:t>75</a:t>
              </a:r>
              <a:r>
                <a:rPr lang="en-US" sz="1600" dirty="0">
                  <a:solidFill>
                    <a:srgbClr val="6A7484"/>
                  </a:solidFill>
                  <a:cs typeface="+mn-ea"/>
                  <a:sym typeface="+mn-lt"/>
                </a:rPr>
                <a:t>%</a:t>
              </a:r>
              <a:endParaRPr lang="en-US" sz="1400" dirty="0">
                <a:solidFill>
                  <a:srgbClr val="6A7484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50"/>
            <p:cNvSpPr/>
            <p:nvPr/>
          </p:nvSpPr>
          <p:spPr>
            <a:xfrm>
              <a:off x="7383160" y="3763937"/>
              <a:ext cx="2019069" cy="2341442"/>
            </a:xfrm>
            <a:prstGeom prst="rect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6508450" y="3625345"/>
            <a:ext cx="1372606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spc="7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7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6" name="矩形 45"/>
          <p:cNvSpPr/>
          <p:nvPr/>
        </p:nvSpPr>
        <p:spPr>
          <a:xfrm>
            <a:off x="8771544" y="3625345"/>
            <a:ext cx="1372606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spc="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27437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/>
          <p:nvPr/>
        </p:nvSpPr>
        <p:spPr>
          <a:xfrm>
            <a:off x="1360120" y="3562947"/>
            <a:ext cx="2736000" cy="2088000"/>
          </a:xfrm>
          <a:prstGeom prst="rect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4256734" y="1380768"/>
            <a:ext cx="2705024" cy="4307164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9926" y="1380768"/>
            <a:ext cx="2813015" cy="2024108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28331" y="3929634"/>
            <a:ext cx="2445891" cy="1214524"/>
            <a:chOff x="1054646" y="4005064"/>
            <a:chExt cx="2445891" cy="1214524"/>
          </a:xfrm>
        </p:grpSpPr>
        <p:sp>
          <p:nvSpPr>
            <p:cNvPr id="15" name="TextBox 46"/>
            <p:cNvSpPr txBox="1"/>
            <p:nvPr/>
          </p:nvSpPr>
          <p:spPr>
            <a:xfrm>
              <a:off x="1766873" y="4005064"/>
              <a:ext cx="1021434" cy="313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34262" y="4300134"/>
            <a:ext cx="2271322" cy="581249"/>
            <a:chOff x="2082328" y="4594770"/>
            <a:chExt cx="2271322" cy="581249"/>
          </a:xfrm>
        </p:grpSpPr>
        <p:sp>
          <p:nvSpPr>
            <p:cNvPr id="21" name="文本框 10"/>
            <p:cNvSpPr txBox="1"/>
            <p:nvPr/>
          </p:nvSpPr>
          <p:spPr>
            <a:xfrm flipH="1">
              <a:off x="2082328" y="4594770"/>
              <a:ext cx="2271322" cy="581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sz="28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这里是标题</a:t>
              </a:r>
              <a:endPara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176462" y="5119688"/>
              <a:ext cx="181451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4334262" y="1995240"/>
            <a:ext cx="2627496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spc="7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7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  <a:p>
            <a:pPr algn="just">
              <a:lnSpc>
                <a:spcPct val="150000"/>
              </a:lnSpc>
            </a:pPr>
            <a:endParaRPr lang="en-US" altLang="zh-CN" sz="1100" spc="70" dirty="0">
              <a:solidFill>
                <a:schemeClr val="bg1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spc="7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spc="7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矩形 23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7122372" y="1380767"/>
            <a:ext cx="3880908" cy="4270179"/>
          </a:xfrm>
          <a:prstGeom prst="rect">
            <a:avLst/>
          </a:prstGeom>
          <a:blipFill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341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7" t="18729" r="4058" b="21270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98" name="梯形 97"/>
          <p:cNvSpPr/>
          <p:nvPr/>
        </p:nvSpPr>
        <p:spPr>
          <a:xfrm rot="10800000">
            <a:off x="-743682" y="979386"/>
            <a:ext cx="2980955" cy="483892"/>
          </a:xfrm>
          <a:prstGeom prst="trapezoid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0673" y="76822"/>
            <a:ext cx="227424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6000" dirty="0">
                <a:solidFill>
                  <a:srgbClr val="5BA3EB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3880" y="1018007"/>
            <a:ext cx="143354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contents</a:t>
            </a:r>
            <a:endParaRPr lang="zh-CN" altLang="en-US" sz="1400" cap="all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858930" y="1861787"/>
            <a:ext cx="631870" cy="3811708"/>
            <a:chOff x="2365866" y="1954385"/>
            <a:chExt cx="631870" cy="3811708"/>
          </a:xfrm>
        </p:grpSpPr>
        <p:sp>
          <p:nvSpPr>
            <p:cNvPr id="30" name="梯形 29"/>
            <p:cNvSpPr/>
            <p:nvPr/>
          </p:nvSpPr>
          <p:spPr>
            <a:xfrm rot="5400000">
              <a:off x="1375877" y="3623775"/>
              <a:ext cx="2776924" cy="436466"/>
            </a:xfrm>
            <a:prstGeom prst="trapezoid">
              <a:avLst/>
            </a:prstGeom>
            <a:solidFill>
              <a:srgbClr val="F4B9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365866" y="1954385"/>
              <a:ext cx="629305" cy="3811708"/>
              <a:chOff x="2898651" y="1862945"/>
              <a:chExt cx="629305" cy="3811708"/>
            </a:xfrm>
          </p:grpSpPr>
          <p:cxnSp>
            <p:nvCxnSpPr>
              <p:cNvPr id="3" name="直接连接符 2"/>
              <p:cNvCxnSpPr>
                <a:stCxn id="41" idx="0"/>
              </p:cNvCxnSpPr>
              <p:nvPr/>
            </p:nvCxnSpPr>
            <p:spPr>
              <a:xfrm flipV="1">
                <a:off x="3066291" y="1862945"/>
                <a:ext cx="0" cy="3476428"/>
              </a:xfrm>
              <a:prstGeom prst="line">
                <a:avLst/>
              </a:prstGeom>
              <a:ln w="38100">
                <a:solidFill>
                  <a:srgbClr val="5BA3E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文本框 6"/>
              <p:cNvSpPr txBox="1"/>
              <p:nvPr/>
            </p:nvSpPr>
            <p:spPr>
              <a:xfrm>
                <a:off x="3066291" y="2794000"/>
                <a:ext cx="461665" cy="9239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2898651" y="5339373"/>
                <a:ext cx="335280" cy="335280"/>
              </a:xfrm>
              <a:prstGeom prst="ellipse">
                <a:avLst/>
              </a:prstGeom>
              <a:solidFill>
                <a:srgbClr val="5BA3E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梯形 1"/>
            <p:cNvSpPr/>
            <p:nvPr/>
          </p:nvSpPr>
          <p:spPr>
            <a:xfrm rot="5400000">
              <a:off x="1375877" y="3124614"/>
              <a:ext cx="2776924" cy="436466"/>
            </a:xfrm>
            <a:prstGeom prst="trapezoid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521887" y="2147992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543766" y="472326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340490" y="1092485"/>
            <a:ext cx="631870" cy="3811708"/>
            <a:chOff x="2365866" y="1954385"/>
            <a:chExt cx="631870" cy="3811708"/>
          </a:xfrm>
        </p:grpSpPr>
        <p:sp>
          <p:nvSpPr>
            <p:cNvPr id="36" name="梯形 35"/>
            <p:cNvSpPr/>
            <p:nvPr/>
          </p:nvSpPr>
          <p:spPr>
            <a:xfrm rot="5400000">
              <a:off x="1375877" y="3623775"/>
              <a:ext cx="2776924" cy="436466"/>
            </a:xfrm>
            <a:prstGeom prst="trapezoid">
              <a:avLst/>
            </a:prstGeom>
            <a:solidFill>
              <a:srgbClr val="F4B9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365866" y="1954385"/>
              <a:ext cx="629305" cy="3811708"/>
              <a:chOff x="2898651" y="1862945"/>
              <a:chExt cx="629305" cy="3811708"/>
            </a:xfrm>
          </p:grpSpPr>
          <p:cxnSp>
            <p:nvCxnSpPr>
              <p:cNvPr id="59" name="直接连接符 58"/>
              <p:cNvCxnSpPr>
                <a:stCxn id="61" idx="0"/>
              </p:cNvCxnSpPr>
              <p:nvPr/>
            </p:nvCxnSpPr>
            <p:spPr>
              <a:xfrm flipV="1">
                <a:off x="3066291" y="1862945"/>
                <a:ext cx="0" cy="3476428"/>
              </a:xfrm>
              <a:prstGeom prst="line">
                <a:avLst/>
              </a:prstGeom>
              <a:ln w="38100">
                <a:solidFill>
                  <a:srgbClr val="5BA3E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文本框 59"/>
              <p:cNvSpPr txBox="1"/>
              <p:nvPr/>
            </p:nvSpPr>
            <p:spPr>
              <a:xfrm>
                <a:off x="3066291" y="2794000"/>
                <a:ext cx="461665" cy="9239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898651" y="5339373"/>
                <a:ext cx="335280" cy="335280"/>
              </a:xfrm>
              <a:prstGeom prst="ellipse">
                <a:avLst/>
              </a:prstGeom>
              <a:solidFill>
                <a:srgbClr val="5BA3E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梯形 37"/>
            <p:cNvSpPr/>
            <p:nvPr/>
          </p:nvSpPr>
          <p:spPr>
            <a:xfrm rot="5400000">
              <a:off x="1375877" y="3124614"/>
              <a:ext cx="2776924" cy="436466"/>
            </a:xfrm>
            <a:prstGeom prst="trapezoid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521887" y="2147992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543766" y="472326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22050" y="792115"/>
            <a:ext cx="631870" cy="3811708"/>
            <a:chOff x="2365866" y="1954385"/>
            <a:chExt cx="631870" cy="3811708"/>
          </a:xfrm>
        </p:grpSpPr>
        <p:sp>
          <p:nvSpPr>
            <p:cNvPr id="63" name="梯形 62"/>
            <p:cNvSpPr/>
            <p:nvPr/>
          </p:nvSpPr>
          <p:spPr>
            <a:xfrm rot="5400000">
              <a:off x="1375877" y="3623775"/>
              <a:ext cx="2776924" cy="436466"/>
            </a:xfrm>
            <a:prstGeom prst="trapezoid">
              <a:avLst/>
            </a:prstGeom>
            <a:solidFill>
              <a:srgbClr val="F4B9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2365866" y="1954385"/>
              <a:ext cx="629305" cy="3811708"/>
              <a:chOff x="2898651" y="1862945"/>
              <a:chExt cx="629305" cy="3811708"/>
            </a:xfrm>
          </p:grpSpPr>
          <p:cxnSp>
            <p:nvCxnSpPr>
              <p:cNvPr id="68" name="直接连接符 67"/>
              <p:cNvCxnSpPr>
                <a:stCxn id="70" idx="0"/>
              </p:cNvCxnSpPr>
              <p:nvPr/>
            </p:nvCxnSpPr>
            <p:spPr>
              <a:xfrm flipV="1">
                <a:off x="3066291" y="1862945"/>
                <a:ext cx="0" cy="3476428"/>
              </a:xfrm>
              <a:prstGeom prst="line">
                <a:avLst/>
              </a:prstGeom>
              <a:ln w="38100">
                <a:solidFill>
                  <a:srgbClr val="5BA3E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文本框 68"/>
              <p:cNvSpPr txBox="1"/>
              <p:nvPr/>
            </p:nvSpPr>
            <p:spPr>
              <a:xfrm>
                <a:off x="3066291" y="2794000"/>
                <a:ext cx="461665" cy="9239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2898651" y="5339373"/>
                <a:ext cx="335280" cy="335280"/>
              </a:xfrm>
              <a:prstGeom prst="ellipse">
                <a:avLst/>
              </a:prstGeom>
              <a:solidFill>
                <a:srgbClr val="5BA3E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梯形 64"/>
            <p:cNvSpPr/>
            <p:nvPr/>
          </p:nvSpPr>
          <p:spPr>
            <a:xfrm rot="5400000">
              <a:off x="1375877" y="3124614"/>
              <a:ext cx="2776924" cy="436466"/>
            </a:xfrm>
            <a:prstGeom prst="trapezoid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521887" y="2147992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543766" y="472326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303610" y="979386"/>
            <a:ext cx="631870" cy="3811708"/>
            <a:chOff x="2365866" y="1954385"/>
            <a:chExt cx="631870" cy="3811708"/>
          </a:xfrm>
        </p:grpSpPr>
        <p:sp>
          <p:nvSpPr>
            <p:cNvPr id="72" name="梯形 71"/>
            <p:cNvSpPr/>
            <p:nvPr/>
          </p:nvSpPr>
          <p:spPr>
            <a:xfrm rot="5400000">
              <a:off x="1375877" y="3623775"/>
              <a:ext cx="2776924" cy="436466"/>
            </a:xfrm>
            <a:prstGeom prst="trapezoid">
              <a:avLst/>
            </a:prstGeom>
            <a:solidFill>
              <a:srgbClr val="F4B9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365866" y="1954385"/>
              <a:ext cx="629305" cy="3811708"/>
              <a:chOff x="2898651" y="1862945"/>
              <a:chExt cx="629305" cy="3811708"/>
            </a:xfrm>
          </p:grpSpPr>
          <p:cxnSp>
            <p:nvCxnSpPr>
              <p:cNvPr id="77" name="直接连接符 76"/>
              <p:cNvCxnSpPr>
                <a:stCxn id="79" idx="0"/>
              </p:cNvCxnSpPr>
              <p:nvPr/>
            </p:nvCxnSpPr>
            <p:spPr>
              <a:xfrm flipV="1">
                <a:off x="3066291" y="1862945"/>
                <a:ext cx="0" cy="3476428"/>
              </a:xfrm>
              <a:prstGeom prst="line">
                <a:avLst/>
              </a:prstGeom>
              <a:ln w="38100">
                <a:solidFill>
                  <a:srgbClr val="5BA3E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文本框 77"/>
              <p:cNvSpPr txBox="1"/>
              <p:nvPr/>
            </p:nvSpPr>
            <p:spPr>
              <a:xfrm>
                <a:off x="3066291" y="2794000"/>
                <a:ext cx="461665" cy="9239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2898651" y="5339373"/>
                <a:ext cx="335280" cy="335280"/>
              </a:xfrm>
              <a:prstGeom prst="ellipse">
                <a:avLst/>
              </a:prstGeom>
              <a:solidFill>
                <a:srgbClr val="5BA3E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梯形 73"/>
            <p:cNvSpPr/>
            <p:nvPr/>
          </p:nvSpPr>
          <p:spPr>
            <a:xfrm rot="5400000">
              <a:off x="1375877" y="3124614"/>
              <a:ext cx="2776924" cy="436466"/>
            </a:xfrm>
            <a:prstGeom prst="trapezoid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521887" y="2147992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2543766" y="472326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785170" y="1463278"/>
            <a:ext cx="631870" cy="3811708"/>
            <a:chOff x="2365866" y="1954385"/>
            <a:chExt cx="631870" cy="3811708"/>
          </a:xfrm>
        </p:grpSpPr>
        <p:sp>
          <p:nvSpPr>
            <p:cNvPr id="81" name="梯形 80"/>
            <p:cNvSpPr/>
            <p:nvPr/>
          </p:nvSpPr>
          <p:spPr>
            <a:xfrm rot="5400000">
              <a:off x="1375877" y="3623775"/>
              <a:ext cx="2776924" cy="436466"/>
            </a:xfrm>
            <a:prstGeom prst="trapezoid">
              <a:avLst/>
            </a:prstGeom>
            <a:solidFill>
              <a:srgbClr val="F4B9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2365866" y="1954385"/>
              <a:ext cx="629305" cy="3811708"/>
              <a:chOff x="2898651" y="1862945"/>
              <a:chExt cx="629305" cy="3811708"/>
            </a:xfrm>
          </p:grpSpPr>
          <p:cxnSp>
            <p:nvCxnSpPr>
              <p:cNvPr id="86" name="直接连接符 85"/>
              <p:cNvCxnSpPr>
                <a:stCxn id="88" idx="0"/>
              </p:cNvCxnSpPr>
              <p:nvPr/>
            </p:nvCxnSpPr>
            <p:spPr>
              <a:xfrm flipV="1">
                <a:off x="3066291" y="1862945"/>
                <a:ext cx="0" cy="3476428"/>
              </a:xfrm>
              <a:prstGeom prst="line">
                <a:avLst/>
              </a:prstGeom>
              <a:ln w="38100">
                <a:solidFill>
                  <a:srgbClr val="5BA3E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文本框 86"/>
              <p:cNvSpPr txBox="1"/>
              <p:nvPr/>
            </p:nvSpPr>
            <p:spPr>
              <a:xfrm>
                <a:off x="3066291" y="2794000"/>
                <a:ext cx="461665" cy="9239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2898651" y="5339373"/>
                <a:ext cx="335280" cy="335280"/>
              </a:xfrm>
              <a:prstGeom prst="ellipse">
                <a:avLst/>
              </a:prstGeom>
              <a:solidFill>
                <a:srgbClr val="5BA3E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梯形 82"/>
            <p:cNvSpPr/>
            <p:nvPr/>
          </p:nvSpPr>
          <p:spPr>
            <a:xfrm rot="5400000">
              <a:off x="1375877" y="3124614"/>
              <a:ext cx="2776924" cy="436466"/>
            </a:xfrm>
            <a:prstGeom prst="trapezoid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521887" y="2147992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543766" y="4723265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EFE4739-D6CB-54BE-9B50-5C62D81616C6}"/>
              </a:ext>
            </a:extLst>
          </p:cNvPr>
          <p:cNvSpPr txBox="1"/>
          <p:nvPr/>
        </p:nvSpPr>
        <p:spPr>
          <a:xfrm>
            <a:off x="-98983800" y="-52305466"/>
            <a:ext cx="645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38965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25104" y="1528976"/>
            <a:ext cx="2220434" cy="2761931"/>
            <a:chOff x="9125104" y="1772816"/>
            <a:chExt cx="2220434" cy="2761931"/>
          </a:xfrm>
        </p:grpSpPr>
        <p:cxnSp>
          <p:nvCxnSpPr>
            <p:cNvPr id="9" name="Straight Connector 38"/>
            <p:cNvCxnSpPr/>
            <p:nvPr/>
          </p:nvCxnSpPr>
          <p:spPr>
            <a:xfrm>
              <a:off x="10235321" y="2956145"/>
              <a:ext cx="0" cy="100575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14"/>
            <p:cNvSpPr/>
            <p:nvPr/>
          </p:nvSpPr>
          <p:spPr>
            <a:xfrm>
              <a:off x="9618368" y="1772816"/>
              <a:ext cx="1233906" cy="123390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Rectangle 15"/>
            <p:cNvSpPr/>
            <p:nvPr/>
          </p:nvSpPr>
          <p:spPr>
            <a:xfrm>
              <a:off x="9618368" y="2905567"/>
              <a:ext cx="1233906" cy="101154"/>
            </a:xfrm>
            <a:prstGeom prst="rect">
              <a:avLst/>
            </a:prstGeom>
            <a:solidFill>
              <a:srgbClr val="35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TextBox 32"/>
            <p:cNvSpPr txBox="1"/>
            <p:nvPr/>
          </p:nvSpPr>
          <p:spPr>
            <a:xfrm>
              <a:off x="9125104" y="4180804"/>
              <a:ext cx="2220434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Car</a:t>
              </a: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9991046" y="2201864"/>
              <a:ext cx="488550" cy="375809"/>
            </a:xfrm>
            <a:custGeom>
              <a:avLst/>
              <a:gdLst>
                <a:gd name="T0" fmla="*/ 346 w 351"/>
                <a:gd name="T1" fmla="*/ 193 h 270"/>
                <a:gd name="T2" fmla="*/ 348 w 351"/>
                <a:gd name="T3" fmla="*/ 222 h 270"/>
                <a:gd name="T4" fmla="*/ 344 w 351"/>
                <a:gd name="T5" fmla="*/ 226 h 270"/>
                <a:gd name="T6" fmla="*/ 336 w 351"/>
                <a:gd name="T7" fmla="*/ 261 h 270"/>
                <a:gd name="T8" fmla="*/ 307 w 351"/>
                <a:gd name="T9" fmla="*/ 270 h 270"/>
                <a:gd name="T10" fmla="*/ 289 w 351"/>
                <a:gd name="T11" fmla="*/ 251 h 270"/>
                <a:gd name="T12" fmla="*/ 74 w 351"/>
                <a:gd name="T13" fmla="*/ 251 h 270"/>
                <a:gd name="T14" fmla="*/ 55 w 351"/>
                <a:gd name="T15" fmla="*/ 270 h 270"/>
                <a:gd name="T16" fmla="*/ 26 w 351"/>
                <a:gd name="T17" fmla="*/ 261 h 270"/>
                <a:gd name="T18" fmla="*/ 8 w 351"/>
                <a:gd name="T19" fmla="*/ 226 h 270"/>
                <a:gd name="T20" fmla="*/ 4 w 351"/>
                <a:gd name="T21" fmla="*/ 222 h 270"/>
                <a:gd name="T22" fmla="*/ 7 w 351"/>
                <a:gd name="T23" fmla="*/ 193 h 270"/>
                <a:gd name="T24" fmla="*/ 297 w 351"/>
                <a:gd name="T25" fmla="*/ 130 h 270"/>
                <a:gd name="T26" fmla="*/ 288 w 351"/>
                <a:gd name="T27" fmla="*/ 139 h 270"/>
                <a:gd name="T28" fmla="*/ 285 w 351"/>
                <a:gd name="T29" fmla="*/ 152 h 270"/>
                <a:gd name="T30" fmla="*/ 294 w 351"/>
                <a:gd name="T31" fmla="*/ 162 h 270"/>
                <a:gd name="T32" fmla="*/ 307 w 351"/>
                <a:gd name="T33" fmla="*/ 164 h 270"/>
                <a:gd name="T34" fmla="*/ 317 w 351"/>
                <a:gd name="T35" fmla="*/ 157 h 270"/>
                <a:gd name="T36" fmla="*/ 319 w 351"/>
                <a:gd name="T37" fmla="*/ 143 h 270"/>
                <a:gd name="T38" fmla="*/ 312 w 351"/>
                <a:gd name="T39" fmla="*/ 133 h 270"/>
                <a:gd name="T40" fmla="*/ 49 w 351"/>
                <a:gd name="T41" fmla="*/ 130 h 270"/>
                <a:gd name="T42" fmla="*/ 36 w 351"/>
                <a:gd name="T43" fmla="*/ 135 h 270"/>
                <a:gd name="T44" fmla="*/ 32 w 351"/>
                <a:gd name="T45" fmla="*/ 148 h 270"/>
                <a:gd name="T46" fmla="*/ 36 w 351"/>
                <a:gd name="T47" fmla="*/ 160 h 270"/>
                <a:gd name="T48" fmla="*/ 49 w 351"/>
                <a:gd name="T49" fmla="*/ 166 h 270"/>
                <a:gd name="T50" fmla="*/ 61 w 351"/>
                <a:gd name="T51" fmla="*/ 160 h 270"/>
                <a:gd name="T52" fmla="*/ 67 w 351"/>
                <a:gd name="T53" fmla="*/ 148 h 270"/>
                <a:gd name="T54" fmla="*/ 61 w 351"/>
                <a:gd name="T55" fmla="*/ 135 h 270"/>
                <a:gd name="T56" fmla="*/ 49 w 351"/>
                <a:gd name="T57" fmla="*/ 130 h 270"/>
                <a:gd name="T58" fmla="*/ 182 w 351"/>
                <a:gd name="T59" fmla="*/ 19 h 270"/>
                <a:gd name="T60" fmla="*/ 175 w 351"/>
                <a:gd name="T61" fmla="*/ 20 h 270"/>
                <a:gd name="T62" fmla="*/ 148 w 351"/>
                <a:gd name="T63" fmla="*/ 20 h 270"/>
                <a:gd name="T64" fmla="*/ 106 w 351"/>
                <a:gd name="T65" fmla="*/ 23 h 270"/>
                <a:gd name="T66" fmla="*/ 84 w 351"/>
                <a:gd name="T67" fmla="*/ 40 h 270"/>
                <a:gd name="T68" fmla="*/ 67 w 351"/>
                <a:gd name="T69" fmla="*/ 81 h 270"/>
                <a:gd name="T70" fmla="*/ 59 w 351"/>
                <a:gd name="T71" fmla="*/ 107 h 270"/>
                <a:gd name="T72" fmla="*/ 296 w 351"/>
                <a:gd name="T73" fmla="*/ 110 h 270"/>
                <a:gd name="T74" fmla="*/ 296 w 351"/>
                <a:gd name="T75" fmla="*/ 104 h 270"/>
                <a:gd name="T76" fmla="*/ 284 w 351"/>
                <a:gd name="T77" fmla="*/ 75 h 270"/>
                <a:gd name="T78" fmla="*/ 269 w 351"/>
                <a:gd name="T79" fmla="*/ 38 h 270"/>
                <a:gd name="T80" fmla="*/ 254 w 351"/>
                <a:gd name="T81" fmla="*/ 23 h 270"/>
                <a:gd name="T82" fmla="*/ 209 w 351"/>
                <a:gd name="T83" fmla="*/ 20 h 270"/>
                <a:gd name="T84" fmla="*/ 196 w 351"/>
                <a:gd name="T85" fmla="*/ 0 h 270"/>
                <a:gd name="T86" fmla="*/ 247 w 351"/>
                <a:gd name="T87" fmla="*/ 2 h 270"/>
                <a:gd name="T88" fmla="*/ 268 w 351"/>
                <a:gd name="T89" fmla="*/ 6 h 270"/>
                <a:gd name="T90" fmla="*/ 291 w 351"/>
                <a:gd name="T91" fmla="*/ 37 h 270"/>
                <a:gd name="T92" fmla="*/ 315 w 351"/>
                <a:gd name="T93" fmla="*/ 89 h 270"/>
                <a:gd name="T94" fmla="*/ 339 w 351"/>
                <a:gd name="T95" fmla="*/ 118 h 270"/>
                <a:gd name="T96" fmla="*/ 350 w 351"/>
                <a:gd name="T97" fmla="*/ 151 h 270"/>
                <a:gd name="T98" fmla="*/ 351 w 351"/>
                <a:gd name="T99" fmla="*/ 178 h 270"/>
                <a:gd name="T100" fmla="*/ 349 w 351"/>
                <a:gd name="T101" fmla="*/ 183 h 270"/>
                <a:gd name="T102" fmla="*/ 175 w 351"/>
                <a:gd name="T103" fmla="*/ 183 h 270"/>
                <a:gd name="T104" fmla="*/ 1 w 351"/>
                <a:gd name="T105" fmla="*/ 182 h 270"/>
                <a:gd name="T106" fmla="*/ 0 w 351"/>
                <a:gd name="T107" fmla="*/ 171 h 270"/>
                <a:gd name="T108" fmla="*/ 3 w 351"/>
                <a:gd name="T109" fmla="*/ 139 h 270"/>
                <a:gd name="T110" fmla="*/ 20 w 351"/>
                <a:gd name="T111" fmla="*/ 112 h 270"/>
                <a:gd name="T112" fmla="*/ 44 w 351"/>
                <a:gd name="T113" fmla="*/ 70 h 270"/>
                <a:gd name="T114" fmla="*/ 70 w 351"/>
                <a:gd name="T115" fmla="*/ 23 h 270"/>
                <a:gd name="T116" fmla="*/ 88 w 351"/>
                <a:gd name="T117" fmla="*/ 3 h 270"/>
                <a:gd name="T118" fmla="*/ 119 w 351"/>
                <a:gd name="T119" fmla="*/ 1 h 270"/>
                <a:gd name="T120" fmla="*/ 177 w 351"/>
                <a:gd name="T12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1" h="270">
                  <a:moveTo>
                    <a:pt x="8" y="193"/>
                  </a:moveTo>
                  <a:lnTo>
                    <a:pt x="344" y="193"/>
                  </a:lnTo>
                  <a:lnTo>
                    <a:pt x="346" y="193"/>
                  </a:lnTo>
                  <a:lnTo>
                    <a:pt x="348" y="195"/>
                  </a:lnTo>
                  <a:lnTo>
                    <a:pt x="348" y="196"/>
                  </a:lnTo>
                  <a:lnTo>
                    <a:pt x="348" y="222"/>
                  </a:lnTo>
                  <a:lnTo>
                    <a:pt x="348" y="224"/>
                  </a:lnTo>
                  <a:lnTo>
                    <a:pt x="346" y="226"/>
                  </a:lnTo>
                  <a:lnTo>
                    <a:pt x="344" y="226"/>
                  </a:lnTo>
                  <a:lnTo>
                    <a:pt x="339" y="226"/>
                  </a:lnTo>
                  <a:lnTo>
                    <a:pt x="339" y="251"/>
                  </a:lnTo>
                  <a:lnTo>
                    <a:pt x="336" y="261"/>
                  </a:lnTo>
                  <a:lnTo>
                    <a:pt x="329" y="267"/>
                  </a:lnTo>
                  <a:lnTo>
                    <a:pt x="319" y="270"/>
                  </a:lnTo>
                  <a:lnTo>
                    <a:pt x="307" y="270"/>
                  </a:lnTo>
                  <a:lnTo>
                    <a:pt x="297" y="267"/>
                  </a:lnTo>
                  <a:lnTo>
                    <a:pt x="291" y="261"/>
                  </a:lnTo>
                  <a:lnTo>
                    <a:pt x="289" y="251"/>
                  </a:lnTo>
                  <a:lnTo>
                    <a:pt x="289" y="226"/>
                  </a:lnTo>
                  <a:lnTo>
                    <a:pt x="74" y="226"/>
                  </a:lnTo>
                  <a:lnTo>
                    <a:pt x="74" y="251"/>
                  </a:lnTo>
                  <a:lnTo>
                    <a:pt x="71" y="261"/>
                  </a:lnTo>
                  <a:lnTo>
                    <a:pt x="64" y="267"/>
                  </a:lnTo>
                  <a:lnTo>
                    <a:pt x="55" y="270"/>
                  </a:lnTo>
                  <a:lnTo>
                    <a:pt x="43" y="270"/>
                  </a:lnTo>
                  <a:lnTo>
                    <a:pt x="33" y="267"/>
                  </a:lnTo>
                  <a:lnTo>
                    <a:pt x="26" y="261"/>
                  </a:lnTo>
                  <a:lnTo>
                    <a:pt x="24" y="251"/>
                  </a:lnTo>
                  <a:lnTo>
                    <a:pt x="24" y="226"/>
                  </a:lnTo>
                  <a:lnTo>
                    <a:pt x="8" y="226"/>
                  </a:lnTo>
                  <a:lnTo>
                    <a:pt x="7" y="226"/>
                  </a:lnTo>
                  <a:lnTo>
                    <a:pt x="4" y="224"/>
                  </a:lnTo>
                  <a:lnTo>
                    <a:pt x="4" y="222"/>
                  </a:lnTo>
                  <a:lnTo>
                    <a:pt x="4" y="196"/>
                  </a:lnTo>
                  <a:lnTo>
                    <a:pt x="4" y="195"/>
                  </a:lnTo>
                  <a:lnTo>
                    <a:pt x="7" y="193"/>
                  </a:lnTo>
                  <a:lnTo>
                    <a:pt x="8" y="193"/>
                  </a:lnTo>
                  <a:close/>
                  <a:moveTo>
                    <a:pt x="303" y="130"/>
                  </a:moveTo>
                  <a:lnTo>
                    <a:pt x="297" y="130"/>
                  </a:lnTo>
                  <a:lnTo>
                    <a:pt x="294" y="133"/>
                  </a:lnTo>
                  <a:lnTo>
                    <a:pt x="290" y="135"/>
                  </a:lnTo>
                  <a:lnTo>
                    <a:pt x="288" y="139"/>
                  </a:lnTo>
                  <a:lnTo>
                    <a:pt x="285" y="143"/>
                  </a:lnTo>
                  <a:lnTo>
                    <a:pt x="285" y="148"/>
                  </a:lnTo>
                  <a:lnTo>
                    <a:pt x="285" y="152"/>
                  </a:lnTo>
                  <a:lnTo>
                    <a:pt x="288" y="157"/>
                  </a:lnTo>
                  <a:lnTo>
                    <a:pt x="290" y="160"/>
                  </a:lnTo>
                  <a:lnTo>
                    <a:pt x="294" y="162"/>
                  </a:lnTo>
                  <a:lnTo>
                    <a:pt x="297" y="164"/>
                  </a:lnTo>
                  <a:lnTo>
                    <a:pt x="303" y="166"/>
                  </a:lnTo>
                  <a:lnTo>
                    <a:pt x="307" y="164"/>
                  </a:lnTo>
                  <a:lnTo>
                    <a:pt x="312" y="162"/>
                  </a:lnTo>
                  <a:lnTo>
                    <a:pt x="315" y="160"/>
                  </a:lnTo>
                  <a:lnTo>
                    <a:pt x="317" y="157"/>
                  </a:lnTo>
                  <a:lnTo>
                    <a:pt x="319" y="152"/>
                  </a:lnTo>
                  <a:lnTo>
                    <a:pt x="320" y="148"/>
                  </a:lnTo>
                  <a:lnTo>
                    <a:pt x="319" y="143"/>
                  </a:lnTo>
                  <a:lnTo>
                    <a:pt x="317" y="139"/>
                  </a:lnTo>
                  <a:lnTo>
                    <a:pt x="315" y="135"/>
                  </a:lnTo>
                  <a:lnTo>
                    <a:pt x="312" y="133"/>
                  </a:lnTo>
                  <a:lnTo>
                    <a:pt x="307" y="130"/>
                  </a:lnTo>
                  <a:lnTo>
                    <a:pt x="303" y="130"/>
                  </a:lnTo>
                  <a:close/>
                  <a:moveTo>
                    <a:pt x="49" y="130"/>
                  </a:moveTo>
                  <a:lnTo>
                    <a:pt x="44" y="130"/>
                  </a:lnTo>
                  <a:lnTo>
                    <a:pt x="40" y="133"/>
                  </a:lnTo>
                  <a:lnTo>
                    <a:pt x="36" y="135"/>
                  </a:lnTo>
                  <a:lnTo>
                    <a:pt x="34" y="139"/>
                  </a:lnTo>
                  <a:lnTo>
                    <a:pt x="32" y="143"/>
                  </a:lnTo>
                  <a:lnTo>
                    <a:pt x="32" y="148"/>
                  </a:lnTo>
                  <a:lnTo>
                    <a:pt x="32" y="152"/>
                  </a:lnTo>
                  <a:lnTo>
                    <a:pt x="34" y="157"/>
                  </a:lnTo>
                  <a:lnTo>
                    <a:pt x="36" y="160"/>
                  </a:lnTo>
                  <a:lnTo>
                    <a:pt x="40" y="162"/>
                  </a:lnTo>
                  <a:lnTo>
                    <a:pt x="44" y="164"/>
                  </a:lnTo>
                  <a:lnTo>
                    <a:pt x="49" y="166"/>
                  </a:lnTo>
                  <a:lnTo>
                    <a:pt x="53" y="164"/>
                  </a:lnTo>
                  <a:lnTo>
                    <a:pt x="58" y="162"/>
                  </a:lnTo>
                  <a:lnTo>
                    <a:pt x="61" y="160"/>
                  </a:lnTo>
                  <a:lnTo>
                    <a:pt x="63" y="157"/>
                  </a:lnTo>
                  <a:lnTo>
                    <a:pt x="65" y="152"/>
                  </a:lnTo>
                  <a:lnTo>
                    <a:pt x="67" y="148"/>
                  </a:lnTo>
                  <a:lnTo>
                    <a:pt x="65" y="143"/>
                  </a:lnTo>
                  <a:lnTo>
                    <a:pt x="63" y="139"/>
                  </a:lnTo>
                  <a:lnTo>
                    <a:pt x="61" y="135"/>
                  </a:lnTo>
                  <a:lnTo>
                    <a:pt x="58" y="133"/>
                  </a:lnTo>
                  <a:lnTo>
                    <a:pt x="53" y="130"/>
                  </a:lnTo>
                  <a:lnTo>
                    <a:pt x="49" y="130"/>
                  </a:lnTo>
                  <a:close/>
                  <a:moveTo>
                    <a:pt x="191" y="19"/>
                  </a:moveTo>
                  <a:lnTo>
                    <a:pt x="186" y="19"/>
                  </a:lnTo>
                  <a:lnTo>
                    <a:pt x="182" y="19"/>
                  </a:lnTo>
                  <a:lnTo>
                    <a:pt x="179" y="19"/>
                  </a:lnTo>
                  <a:lnTo>
                    <a:pt x="177" y="20"/>
                  </a:lnTo>
                  <a:lnTo>
                    <a:pt x="175" y="20"/>
                  </a:lnTo>
                  <a:lnTo>
                    <a:pt x="171" y="20"/>
                  </a:lnTo>
                  <a:lnTo>
                    <a:pt x="161" y="20"/>
                  </a:lnTo>
                  <a:lnTo>
                    <a:pt x="148" y="20"/>
                  </a:lnTo>
                  <a:lnTo>
                    <a:pt x="133" y="21"/>
                  </a:lnTo>
                  <a:lnTo>
                    <a:pt x="118" y="22"/>
                  </a:lnTo>
                  <a:lnTo>
                    <a:pt x="106" y="23"/>
                  </a:lnTo>
                  <a:lnTo>
                    <a:pt x="96" y="25"/>
                  </a:lnTo>
                  <a:lnTo>
                    <a:pt x="91" y="30"/>
                  </a:lnTo>
                  <a:lnTo>
                    <a:pt x="84" y="40"/>
                  </a:lnTo>
                  <a:lnTo>
                    <a:pt x="77" y="53"/>
                  </a:lnTo>
                  <a:lnTo>
                    <a:pt x="72" y="67"/>
                  </a:lnTo>
                  <a:lnTo>
                    <a:pt x="67" y="81"/>
                  </a:lnTo>
                  <a:lnTo>
                    <a:pt x="62" y="94"/>
                  </a:lnTo>
                  <a:lnTo>
                    <a:pt x="60" y="103"/>
                  </a:lnTo>
                  <a:lnTo>
                    <a:pt x="59" y="107"/>
                  </a:lnTo>
                  <a:lnTo>
                    <a:pt x="59" y="109"/>
                  </a:lnTo>
                  <a:lnTo>
                    <a:pt x="60" y="110"/>
                  </a:lnTo>
                  <a:lnTo>
                    <a:pt x="296" y="110"/>
                  </a:lnTo>
                  <a:lnTo>
                    <a:pt x="297" y="109"/>
                  </a:lnTo>
                  <a:lnTo>
                    <a:pt x="297" y="107"/>
                  </a:lnTo>
                  <a:lnTo>
                    <a:pt x="296" y="104"/>
                  </a:lnTo>
                  <a:lnTo>
                    <a:pt x="293" y="96"/>
                  </a:lnTo>
                  <a:lnTo>
                    <a:pt x="290" y="87"/>
                  </a:lnTo>
                  <a:lnTo>
                    <a:pt x="284" y="75"/>
                  </a:lnTo>
                  <a:lnTo>
                    <a:pt x="279" y="61"/>
                  </a:lnTo>
                  <a:lnTo>
                    <a:pt x="275" y="48"/>
                  </a:lnTo>
                  <a:lnTo>
                    <a:pt x="269" y="38"/>
                  </a:lnTo>
                  <a:lnTo>
                    <a:pt x="265" y="30"/>
                  </a:lnTo>
                  <a:lnTo>
                    <a:pt x="260" y="25"/>
                  </a:lnTo>
                  <a:lnTo>
                    <a:pt x="254" y="23"/>
                  </a:lnTo>
                  <a:lnTo>
                    <a:pt x="242" y="21"/>
                  </a:lnTo>
                  <a:lnTo>
                    <a:pt x="227" y="20"/>
                  </a:lnTo>
                  <a:lnTo>
                    <a:pt x="209" y="20"/>
                  </a:lnTo>
                  <a:lnTo>
                    <a:pt x="191" y="19"/>
                  </a:lnTo>
                  <a:close/>
                  <a:moveTo>
                    <a:pt x="177" y="0"/>
                  </a:moveTo>
                  <a:lnTo>
                    <a:pt x="196" y="0"/>
                  </a:lnTo>
                  <a:lnTo>
                    <a:pt x="216" y="0"/>
                  </a:lnTo>
                  <a:lnTo>
                    <a:pt x="233" y="1"/>
                  </a:lnTo>
                  <a:lnTo>
                    <a:pt x="247" y="2"/>
                  </a:lnTo>
                  <a:lnTo>
                    <a:pt x="257" y="3"/>
                  </a:lnTo>
                  <a:lnTo>
                    <a:pt x="263" y="3"/>
                  </a:lnTo>
                  <a:lnTo>
                    <a:pt x="268" y="6"/>
                  </a:lnTo>
                  <a:lnTo>
                    <a:pt x="275" y="13"/>
                  </a:lnTo>
                  <a:lnTo>
                    <a:pt x="282" y="23"/>
                  </a:lnTo>
                  <a:lnTo>
                    <a:pt x="291" y="37"/>
                  </a:lnTo>
                  <a:lnTo>
                    <a:pt x="300" y="54"/>
                  </a:lnTo>
                  <a:lnTo>
                    <a:pt x="308" y="70"/>
                  </a:lnTo>
                  <a:lnTo>
                    <a:pt x="315" y="89"/>
                  </a:lnTo>
                  <a:lnTo>
                    <a:pt x="320" y="106"/>
                  </a:lnTo>
                  <a:lnTo>
                    <a:pt x="331" y="112"/>
                  </a:lnTo>
                  <a:lnTo>
                    <a:pt x="339" y="118"/>
                  </a:lnTo>
                  <a:lnTo>
                    <a:pt x="344" y="128"/>
                  </a:lnTo>
                  <a:lnTo>
                    <a:pt x="349" y="139"/>
                  </a:lnTo>
                  <a:lnTo>
                    <a:pt x="350" y="151"/>
                  </a:lnTo>
                  <a:lnTo>
                    <a:pt x="351" y="162"/>
                  </a:lnTo>
                  <a:lnTo>
                    <a:pt x="351" y="171"/>
                  </a:lnTo>
                  <a:lnTo>
                    <a:pt x="351" y="178"/>
                  </a:lnTo>
                  <a:lnTo>
                    <a:pt x="351" y="181"/>
                  </a:lnTo>
                  <a:lnTo>
                    <a:pt x="350" y="182"/>
                  </a:lnTo>
                  <a:lnTo>
                    <a:pt x="349" y="183"/>
                  </a:lnTo>
                  <a:lnTo>
                    <a:pt x="346" y="184"/>
                  </a:lnTo>
                  <a:lnTo>
                    <a:pt x="346" y="184"/>
                  </a:lnTo>
                  <a:lnTo>
                    <a:pt x="175" y="183"/>
                  </a:lnTo>
                  <a:lnTo>
                    <a:pt x="4" y="184"/>
                  </a:lnTo>
                  <a:lnTo>
                    <a:pt x="2" y="183"/>
                  </a:lnTo>
                  <a:lnTo>
                    <a:pt x="1" y="182"/>
                  </a:lnTo>
                  <a:lnTo>
                    <a:pt x="1" y="181"/>
                  </a:lnTo>
                  <a:lnTo>
                    <a:pt x="0" y="178"/>
                  </a:lnTo>
                  <a:lnTo>
                    <a:pt x="0" y="171"/>
                  </a:lnTo>
                  <a:lnTo>
                    <a:pt x="0" y="162"/>
                  </a:lnTo>
                  <a:lnTo>
                    <a:pt x="1" y="151"/>
                  </a:lnTo>
                  <a:lnTo>
                    <a:pt x="3" y="139"/>
                  </a:lnTo>
                  <a:lnTo>
                    <a:pt x="7" y="128"/>
                  </a:lnTo>
                  <a:lnTo>
                    <a:pt x="12" y="118"/>
                  </a:lnTo>
                  <a:lnTo>
                    <a:pt x="20" y="112"/>
                  </a:lnTo>
                  <a:lnTo>
                    <a:pt x="31" y="106"/>
                  </a:lnTo>
                  <a:lnTo>
                    <a:pt x="36" y="89"/>
                  </a:lnTo>
                  <a:lnTo>
                    <a:pt x="44" y="70"/>
                  </a:lnTo>
                  <a:lnTo>
                    <a:pt x="51" y="54"/>
                  </a:lnTo>
                  <a:lnTo>
                    <a:pt x="61" y="37"/>
                  </a:lnTo>
                  <a:lnTo>
                    <a:pt x="70" y="23"/>
                  </a:lnTo>
                  <a:lnTo>
                    <a:pt x="77" y="13"/>
                  </a:lnTo>
                  <a:lnTo>
                    <a:pt x="84" y="6"/>
                  </a:lnTo>
                  <a:lnTo>
                    <a:pt x="88" y="3"/>
                  </a:lnTo>
                  <a:lnTo>
                    <a:pt x="94" y="3"/>
                  </a:lnTo>
                  <a:lnTo>
                    <a:pt x="104" y="2"/>
                  </a:lnTo>
                  <a:lnTo>
                    <a:pt x="119" y="1"/>
                  </a:lnTo>
                  <a:lnTo>
                    <a:pt x="136" y="0"/>
                  </a:lnTo>
                  <a:lnTo>
                    <a:pt x="156" y="0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12061" y="1528976"/>
            <a:ext cx="2220434" cy="2761931"/>
            <a:chOff x="912061" y="1772816"/>
            <a:chExt cx="2220434" cy="2761931"/>
          </a:xfrm>
        </p:grpSpPr>
        <p:cxnSp>
          <p:nvCxnSpPr>
            <p:cNvPr id="15" name="Straight Connector 35"/>
            <p:cNvCxnSpPr/>
            <p:nvPr/>
          </p:nvCxnSpPr>
          <p:spPr>
            <a:xfrm>
              <a:off x="2022278" y="2956145"/>
              <a:ext cx="0" cy="100575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0"/>
            <p:cNvSpPr/>
            <p:nvPr/>
          </p:nvSpPr>
          <p:spPr>
            <a:xfrm>
              <a:off x="1405325" y="1772816"/>
              <a:ext cx="1233906" cy="1233906"/>
            </a:xfrm>
            <a:prstGeom prst="rect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Rectangle 21"/>
            <p:cNvSpPr/>
            <p:nvPr/>
          </p:nvSpPr>
          <p:spPr>
            <a:xfrm>
              <a:off x="1405325" y="2905567"/>
              <a:ext cx="1233906" cy="101154"/>
            </a:xfrm>
            <a:prstGeom prst="rect">
              <a:avLst/>
            </a:prstGeom>
            <a:solidFill>
              <a:srgbClr val="35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TextBox 26"/>
            <p:cNvSpPr txBox="1"/>
            <p:nvPr/>
          </p:nvSpPr>
          <p:spPr>
            <a:xfrm>
              <a:off x="912061" y="4180804"/>
              <a:ext cx="2220434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Plane</a:t>
              </a: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 flipH="1">
              <a:off x="1774011" y="2159864"/>
              <a:ext cx="496533" cy="459810"/>
            </a:xfrm>
            <a:custGeom>
              <a:avLst/>
              <a:gdLst>
                <a:gd name="T0" fmla="*/ 222 w 311"/>
                <a:gd name="T1" fmla="*/ 1 h 288"/>
                <a:gd name="T2" fmla="*/ 228 w 311"/>
                <a:gd name="T3" fmla="*/ 3 h 288"/>
                <a:gd name="T4" fmla="*/ 216 w 311"/>
                <a:gd name="T5" fmla="*/ 5 h 288"/>
                <a:gd name="T6" fmla="*/ 210 w 311"/>
                <a:gd name="T7" fmla="*/ 12 h 288"/>
                <a:gd name="T8" fmla="*/ 197 w 311"/>
                <a:gd name="T9" fmla="*/ 34 h 288"/>
                <a:gd name="T10" fmla="*/ 179 w 311"/>
                <a:gd name="T11" fmla="*/ 68 h 288"/>
                <a:gd name="T12" fmla="*/ 186 w 311"/>
                <a:gd name="T13" fmla="*/ 73 h 288"/>
                <a:gd name="T14" fmla="*/ 171 w 311"/>
                <a:gd name="T15" fmla="*/ 83 h 288"/>
                <a:gd name="T16" fmla="*/ 163 w 311"/>
                <a:gd name="T17" fmla="*/ 116 h 288"/>
                <a:gd name="T18" fmla="*/ 191 w 311"/>
                <a:gd name="T19" fmla="*/ 128 h 288"/>
                <a:gd name="T20" fmla="*/ 227 w 311"/>
                <a:gd name="T21" fmla="*/ 128 h 288"/>
                <a:gd name="T22" fmla="*/ 243 w 311"/>
                <a:gd name="T23" fmla="*/ 129 h 288"/>
                <a:gd name="T24" fmla="*/ 262 w 311"/>
                <a:gd name="T25" fmla="*/ 132 h 288"/>
                <a:gd name="T26" fmla="*/ 311 w 311"/>
                <a:gd name="T27" fmla="*/ 89 h 288"/>
                <a:gd name="T28" fmla="*/ 302 w 311"/>
                <a:gd name="T29" fmla="*/ 141 h 288"/>
                <a:gd name="T30" fmla="*/ 302 w 311"/>
                <a:gd name="T31" fmla="*/ 146 h 288"/>
                <a:gd name="T32" fmla="*/ 311 w 311"/>
                <a:gd name="T33" fmla="*/ 198 h 288"/>
                <a:gd name="T34" fmla="*/ 262 w 311"/>
                <a:gd name="T35" fmla="*/ 155 h 288"/>
                <a:gd name="T36" fmla="*/ 244 w 311"/>
                <a:gd name="T37" fmla="*/ 159 h 288"/>
                <a:gd name="T38" fmla="*/ 228 w 311"/>
                <a:gd name="T39" fmla="*/ 160 h 288"/>
                <a:gd name="T40" fmla="*/ 193 w 311"/>
                <a:gd name="T41" fmla="*/ 161 h 288"/>
                <a:gd name="T42" fmla="*/ 163 w 311"/>
                <a:gd name="T43" fmla="*/ 173 h 288"/>
                <a:gd name="T44" fmla="*/ 171 w 311"/>
                <a:gd name="T45" fmla="*/ 205 h 288"/>
                <a:gd name="T46" fmla="*/ 186 w 311"/>
                <a:gd name="T47" fmla="*/ 216 h 288"/>
                <a:gd name="T48" fmla="*/ 184 w 311"/>
                <a:gd name="T49" fmla="*/ 229 h 288"/>
                <a:gd name="T50" fmla="*/ 197 w 311"/>
                <a:gd name="T51" fmla="*/ 255 h 288"/>
                <a:gd name="T52" fmla="*/ 210 w 311"/>
                <a:gd name="T53" fmla="*/ 278 h 288"/>
                <a:gd name="T54" fmla="*/ 220 w 311"/>
                <a:gd name="T55" fmla="*/ 283 h 288"/>
                <a:gd name="T56" fmla="*/ 228 w 311"/>
                <a:gd name="T57" fmla="*/ 285 h 288"/>
                <a:gd name="T58" fmla="*/ 219 w 311"/>
                <a:gd name="T59" fmla="*/ 287 h 288"/>
                <a:gd name="T60" fmla="*/ 203 w 311"/>
                <a:gd name="T61" fmla="*/ 287 h 288"/>
                <a:gd name="T62" fmla="*/ 193 w 311"/>
                <a:gd name="T63" fmla="*/ 284 h 288"/>
                <a:gd name="T64" fmla="*/ 155 w 311"/>
                <a:gd name="T65" fmla="*/ 251 h 288"/>
                <a:gd name="T66" fmla="*/ 142 w 311"/>
                <a:gd name="T67" fmla="*/ 246 h 288"/>
                <a:gd name="T68" fmla="*/ 146 w 311"/>
                <a:gd name="T69" fmla="*/ 237 h 288"/>
                <a:gd name="T70" fmla="*/ 135 w 311"/>
                <a:gd name="T71" fmla="*/ 212 h 288"/>
                <a:gd name="T72" fmla="*/ 123 w 311"/>
                <a:gd name="T73" fmla="*/ 207 h 288"/>
                <a:gd name="T74" fmla="*/ 107 w 311"/>
                <a:gd name="T75" fmla="*/ 205 h 288"/>
                <a:gd name="T76" fmla="*/ 108 w 311"/>
                <a:gd name="T77" fmla="*/ 194 h 288"/>
                <a:gd name="T78" fmla="*/ 119 w 311"/>
                <a:gd name="T79" fmla="*/ 194 h 288"/>
                <a:gd name="T80" fmla="*/ 66 w 311"/>
                <a:gd name="T81" fmla="*/ 161 h 288"/>
                <a:gd name="T82" fmla="*/ 29 w 311"/>
                <a:gd name="T83" fmla="*/ 159 h 288"/>
                <a:gd name="T84" fmla="*/ 13 w 311"/>
                <a:gd name="T85" fmla="*/ 154 h 288"/>
                <a:gd name="T86" fmla="*/ 2 w 311"/>
                <a:gd name="T87" fmla="*/ 149 h 288"/>
                <a:gd name="T88" fmla="*/ 1 w 311"/>
                <a:gd name="T89" fmla="*/ 142 h 288"/>
                <a:gd name="T90" fmla="*/ 8 w 311"/>
                <a:gd name="T91" fmla="*/ 137 h 288"/>
                <a:gd name="T92" fmla="*/ 22 w 311"/>
                <a:gd name="T93" fmla="*/ 131 h 288"/>
                <a:gd name="T94" fmla="*/ 47 w 311"/>
                <a:gd name="T95" fmla="*/ 128 h 288"/>
                <a:gd name="T96" fmla="*/ 92 w 311"/>
                <a:gd name="T97" fmla="*/ 128 h 288"/>
                <a:gd name="T98" fmla="*/ 116 w 311"/>
                <a:gd name="T99" fmla="*/ 95 h 288"/>
                <a:gd name="T100" fmla="*/ 106 w 311"/>
                <a:gd name="T101" fmla="*/ 91 h 288"/>
                <a:gd name="T102" fmla="*/ 110 w 311"/>
                <a:gd name="T103" fmla="*/ 82 h 288"/>
                <a:gd name="T104" fmla="*/ 134 w 311"/>
                <a:gd name="T105" fmla="*/ 77 h 288"/>
                <a:gd name="T106" fmla="*/ 151 w 311"/>
                <a:gd name="T107" fmla="*/ 52 h 288"/>
                <a:gd name="T108" fmla="*/ 141 w 311"/>
                <a:gd name="T109" fmla="*/ 48 h 288"/>
                <a:gd name="T110" fmla="*/ 145 w 311"/>
                <a:gd name="T111" fmla="*/ 38 h 288"/>
                <a:gd name="T112" fmla="*/ 192 w 311"/>
                <a:gd name="T113" fmla="*/ 5 h 288"/>
                <a:gd name="T114" fmla="*/ 202 w 311"/>
                <a:gd name="T115" fmla="*/ 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1" h="288">
                  <a:moveTo>
                    <a:pt x="212" y="0"/>
                  </a:moveTo>
                  <a:lnTo>
                    <a:pt x="214" y="0"/>
                  </a:lnTo>
                  <a:lnTo>
                    <a:pt x="220" y="1"/>
                  </a:lnTo>
                  <a:lnTo>
                    <a:pt x="222" y="1"/>
                  </a:lnTo>
                  <a:lnTo>
                    <a:pt x="224" y="1"/>
                  </a:lnTo>
                  <a:lnTo>
                    <a:pt x="228" y="2"/>
                  </a:lnTo>
                  <a:lnTo>
                    <a:pt x="229" y="3"/>
                  </a:lnTo>
                  <a:lnTo>
                    <a:pt x="228" y="3"/>
                  </a:lnTo>
                  <a:lnTo>
                    <a:pt x="225" y="4"/>
                  </a:lnTo>
                  <a:lnTo>
                    <a:pt x="222" y="4"/>
                  </a:lnTo>
                  <a:lnTo>
                    <a:pt x="220" y="5"/>
                  </a:lnTo>
                  <a:lnTo>
                    <a:pt x="216" y="5"/>
                  </a:lnTo>
                  <a:lnTo>
                    <a:pt x="214" y="6"/>
                  </a:lnTo>
                  <a:lnTo>
                    <a:pt x="213" y="8"/>
                  </a:lnTo>
                  <a:lnTo>
                    <a:pt x="212" y="10"/>
                  </a:lnTo>
                  <a:lnTo>
                    <a:pt x="210" y="12"/>
                  </a:lnTo>
                  <a:lnTo>
                    <a:pt x="209" y="13"/>
                  </a:lnTo>
                  <a:lnTo>
                    <a:pt x="200" y="29"/>
                  </a:lnTo>
                  <a:lnTo>
                    <a:pt x="198" y="32"/>
                  </a:lnTo>
                  <a:lnTo>
                    <a:pt x="197" y="34"/>
                  </a:lnTo>
                  <a:lnTo>
                    <a:pt x="186" y="55"/>
                  </a:lnTo>
                  <a:lnTo>
                    <a:pt x="197" y="55"/>
                  </a:lnTo>
                  <a:lnTo>
                    <a:pt x="183" y="59"/>
                  </a:lnTo>
                  <a:lnTo>
                    <a:pt x="179" y="68"/>
                  </a:lnTo>
                  <a:lnTo>
                    <a:pt x="178" y="70"/>
                  </a:lnTo>
                  <a:lnTo>
                    <a:pt x="177" y="72"/>
                  </a:lnTo>
                  <a:lnTo>
                    <a:pt x="177" y="73"/>
                  </a:lnTo>
                  <a:lnTo>
                    <a:pt x="186" y="73"/>
                  </a:lnTo>
                  <a:lnTo>
                    <a:pt x="175" y="78"/>
                  </a:lnTo>
                  <a:lnTo>
                    <a:pt x="173" y="79"/>
                  </a:lnTo>
                  <a:lnTo>
                    <a:pt x="172" y="81"/>
                  </a:lnTo>
                  <a:lnTo>
                    <a:pt x="171" y="83"/>
                  </a:lnTo>
                  <a:lnTo>
                    <a:pt x="167" y="102"/>
                  </a:lnTo>
                  <a:lnTo>
                    <a:pt x="176" y="102"/>
                  </a:lnTo>
                  <a:lnTo>
                    <a:pt x="166" y="105"/>
                  </a:lnTo>
                  <a:lnTo>
                    <a:pt x="163" y="116"/>
                  </a:lnTo>
                  <a:lnTo>
                    <a:pt x="172" y="116"/>
                  </a:lnTo>
                  <a:lnTo>
                    <a:pt x="161" y="119"/>
                  </a:lnTo>
                  <a:lnTo>
                    <a:pt x="159" y="128"/>
                  </a:lnTo>
                  <a:lnTo>
                    <a:pt x="191" y="128"/>
                  </a:lnTo>
                  <a:lnTo>
                    <a:pt x="201" y="128"/>
                  </a:lnTo>
                  <a:lnTo>
                    <a:pt x="210" y="128"/>
                  </a:lnTo>
                  <a:lnTo>
                    <a:pt x="222" y="128"/>
                  </a:lnTo>
                  <a:lnTo>
                    <a:pt x="227" y="128"/>
                  </a:lnTo>
                  <a:lnTo>
                    <a:pt x="231" y="128"/>
                  </a:lnTo>
                  <a:lnTo>
                    <a:pt x="235" y="129"/>
                  </a:lnTo>
                  <a:lnTo>
                    <a:pt x="239" y="129"/>
                  </a:lnTo>
                  <a:lnTo>
                    <a:pt x="243" y="129"/>
                  </a:lnTo>
                  <a:lnTo>
                    <a:pt x="249" y="130"/>
                  </a:lnTo>
                  <a:lnTo>
                    <a:pt x="253" y="131"/>
                  </a:lnTo>
                  <a:lnTo>
                    <a:pt x="257" y="131"/>
                  </a:lnTo>
                  <a:lnTo>
                    <a:pt x="262" y="132"/>
                  </a:lnTo>
                  <a:lnTo>
                    <a:pt x="296" y="90"/>
                  </a:lnTo>
                  <a:lnTo>
                    <a:pt x="298" y="90"/>
                  </a:lnTo>
                  <a:lnTo>
                    <a:pt x="298" y="89"/>
                  </a:lnTo>
                  <a:lnTo>
                    <a:pt x="311" y="89"/>
                  </a:lnTo>
                  <a:lnTo>
                    <a:pt x="311" y="90"/>
                  </a:lnTo>
                  <a:lnTo>
                    <a:pt x="311" y="90"/>
                  </a:lnTo>
                  <a:lnTo>
                    <a:pt x="298" y="141"/>
                  </a:lnTo>
                  <a:lnTo>
                    <a:pt x="302" y="141"/>
                  </a:lnTo>
                  <a:lnTo>
                    <a:pt x="304" y="142"/>
                  </a:lnTo>
                  <a:lnTo>
                    <a:pt x="305" y="143"/>
                  </a:lnTo>
                  <a:lnTo>
                    <a:pt x="304" y="145"/>
                  </a:lnTo>
                  <a:lnTo>
                    <a:pt x="302" y="146"/>
                  </a:lnTo>
                  <a:lnTo>
                    <a:pt x="298" y="147"/>
                  </a:lnTo>
                  <a:lnTo>
                    <a:pt x="311" y="198"/>
                  </a:lnTo>
                  <a:lnTo>
                    <a:pt x="311" y="198"/>
                  </a:lnTo>
                  <a:lnTo>
                    <a:pt x="311" y="198"/>
                  </a:lnTo>
                  <a:lnTo>
                    <a:pt x="298" y="198"/>
                  </a:lnTo>
                  <a:lnTo>
                    <a:pt x="298" y="198"/>
                  </a:lnTo>
                  <a:lnTo>
                    <a:pt x="296" y="198"/>
                  </a:lnTo>
                  <a:lnTo>
                    <a:pt x="262" y="155"/>
                  </a:lnTo>
                  <a:lnTo>
                    <a:pt x="257" y="157"/>
                  </a:lnTo>
                  <a:lnTo>
                    <a:pt x="254" y="157"/>
                  </a:lnTo>
                  <a:lnTo>
                    <a:pt x="250" y="158"/>
                  </a:lnTo>
                  <a:lnTo>
                    <a:pt x="244" y="159"/>
                  </a:lnTo>
                  <a:lnTo>
                    <a:pt x="240" y="159"/>
                  </a:lnTo>
                  <a:lnTo>
                    <a:pt x="237" y="160"/>
                  </a:lnTo>
                  <a:lnTo>
                    <a:pt x="232" y="160"/>
                  </a:lnTo>
                  <a:lnTo>
                    <a:pt x="228" y="160"/>
                  </a:lnTo>
                  <a:lnTo>
                    <a:pt x="224" y="160"/>
                  </a:lnTo>
                  <a:lnTo>
                    <a:pt x="213" y="160"/>
                  </a:lnTo>
                  <a:lnTo>
                    <a:pt x="203" y="161"/>
                  </a:lnTo>
                  <a:lnTo>
                    <a:pt x="193" y="161"/>
                  </a:lnTo>
                  <a:lnTo>
                    <a:pt x="158" y="161"/>
                  </a:lnTo>
                  <a:lnTo>
                    <a:pt x="161" y="169"/>
                  </a:lnTo>
                  <a:lnTo>
                    <a:pt x="172" y="173"/>
                  </a:lnTo>
                  <a:lnTo>
                    <a:pt x="163" y="173"/>
                  </a:lnTo>
                  <a:lnTo>
                    <a:pt x="165" y="183"/>
                  </a:lnTo>
                  <a:lnTo>
                    <a:pt x="177" y="187"/>
                  </a:lnTo>
                  <a:lnTo>
                    <a:pt x="166" y="187"/>
                  </a:lnTo>
                  <a:lnTo>
                    <a:pt x="171" y="205"/>
                  </a:lnTo>
                  <a:lnTo>
                    <a:pt x="172" y="207"/>
                  </a:lnTo>
                  <a:lnTo>
                    <a:pt x="172" y="208"/>
                  </a:lnTo>
                  <a:lnTo>
                    <a:pt x="175" y="211"/>
                  </a:lnTo>
                  <a:lnTo>
                    <a:pt x="186" y="216"/>
                  </a:lnTo>
                  <a:lnTo>
                    <a:pt x="177" y="216"/>
                  </a:lnTo>
                  <a:lnTo>
                    <a:pt x="178" y="218"/>
                  </a:lnTo>
                  <a:lnTo>
                    <a:pt x="179" y="219"/>
                  </a:lnTo>
                  <a:lnTo>
                    <a:pt x="184" y="229"/>
                  </a:lnTo>
                  <a:lnTo>
                    <a:pt x="197" y="234"/>
                  </a:lnTo>
                  <a:lnTo>
                    <a:pt x="186" y="234"/>
                  </a:lnTo>
                  <a:lnTo>
                    <a:pt x="197" y="254"/>
                  </a:lnTo>
                  <a:lnTo>
                    <a:pt x="197" y="255"/>
                  </a:lnTo>
                  <a:lnTo>
                    <a:pt x="198" y="257"/>
                  </a:lnTo>
                  <a:lnTo>
                    <a:pt x="208" y="274"/>
                  </a:lnTo>
                  <a:lnTo>
                    <a:pt x="209" y="276"/>
                  </a:lnTo>
                  <a:lnTo>
                    <a:pt x="210" y="278"/>
                  </a:lnTo>
                  <a:lnTo>
                    <a:pt x="213" y="280"/>
                  </a:lnTo>
                  <a:lnTo>
                    <a:pt x="214" y="281"/>
                  </a:lnTo>
                  <a:lnTo>
                    <a:pt x="216" y="283"/>
                  </a:lnTo>
                  <a:lnTo>
                    <a:pt x="220" y="283"/>
                  </a:lnTo>
                  <a:lnTo>
                    <a:pt x="221" y="283"/>
                  </a:lnTo>
                  <a:lnTo>
                    <a:pt x="224" y="284"/>
                  </a:lnTo>
                  <a:lnTo>
                    <a:pt x="228" y="285"/>
                  </a:lnTo>
                  <a:lnTo>
                    <a:pt x="228" y="285"/>
                  </a:lnTo>
                  <a:lnTo>
                    <a:pt x="228" y="285"/>
                  </a:lnTo>
                  <a:lnTo>
                    <a:pt x="224" y="286"/>
                  </a:lnTo>
                  <a:lnTo>
                    <a:pt x="221" y="287"/>
                  </a:lnTo>
                  <a:lnTo>
                    <a:pt x="219" y="287"/>
                  </a:lnTo>
                  <a:lnTo>
                    <a:pt x="213" y="288"/>
                  </a:lnTo>
                  <a:lnTo>
                    <a:pt x="210" y="288"/>
                  </a:lnTo>
                  <a:lnTo>
                    <a:pt x="209" y="288"/>
                  </a:lnTo>
                  <a:lnTo>
                    <a:pt x="203" y="287"/>
                  </a:lnTo>
                  <a:lnTo>
                    <a:pt x="201" y="287"/>
                  </a:lnTo>
                  <a:lnTo>
                    <a:pt x="198" y="286"/>
                  </a:lnTo>
                  <a:lnTo>
                    <a:pt x="195" y="285"/>
                  </a:lnTo>
                  <a:lnTo>
                    <a:pt x="193" y="284"/>
                  </a:lnTo>
                  <a:lnTo>
                    <a:pt x="192" y="283"/>
                  </a:lnTo>
                  <a:lnTo>
                    <a:pt x="165" y="249"/>
                  </a:lnTo>
                  <a:lnTo>
                    <a:pt x="160" y="250"/>
                  </a:lnTo>
                  <a:lnTo>
                    <a:pt x="155" y="251"/>
                  </a:lnTo>
                  <a:lnTo>
                    <a:pt x="146" y="251"/>
                  </a:lnTo>
                  <a:lnTo>
                    <a:pt x="144" y="250"/>
                  </a:lnTo>
                  <a:lnTo>
                    <a:pt x="143" y="249"/>
                  </a:lnTo>
                  <a:lnTo>
                    <a:pt x="142" y="246"/>
                  </a:lnTo>
                  <a:lnTo>
                    <a:pt x="142" y="241"/>
                  </a:lnTo>
                  <a:lnTo>
                    <a:pt x="143" y="239"/>
                  </a:lnTo>
                  <a:lnTo>
                    <a:pt x="144" y="238"/>
                  </a:lnTo>
                  <a:lnTo>
                    <a:pt x="146" y="237"/>
                  </a:lnTo>
                  <a:lnTo>
                    <a:pt x="152" y="237"/>
                  </a:lnTo>
                  <a:lnTo>
                    <a:pt x="155" y="237"/>
                  </a:lnTo>
                  <a:lnTo>
                    <a:pt x="136" y="214"/>
                  </a:lnTo>
                  <a:lnTo>
                    <a:pt x="135" y="212"/>
                  </a:lnTo>
                  <a:lnTo>
                    <a:pt x="134" y="210"/>
                  </a:lnTo>
                  <a:lnTo>
                    <a:pt x="129" y="205"/>
                  </a:lnTo>
                  <a:lnTo>
                    <a:pt x="127" y="206"/>
                  </a:lnTo>
                  <a:lnTo>
                    <a:pt x="123" y="207"/>
                  </a:lnTo>
                  <a:lnTo>
                    <a:pt x="119" y="207"/>
                  </a:lnTo>
                  <a:lnTo>
                    <a:pt x="110" y="207"/>
                  </a:lnTo>
                  <a:lnTo>
                    <a:pt x="108" y="207"/>
                  </a:lnTo>
                  <a:lnTo>
                    <a:pt x="107" y="205"/>
                  </a:lnTo>
                  <a:lnTo>
                    <a:pt x="106" y="203"/>
                  </a:lnTo>
                  <a:lnTo>
                    <a:pt x="106" y="198"/>
                  </a:lnTo>
                  <a:lnTo>
                    <a:pt x="107" y="196"/>
                  </a:lnTo>
                  <a:lnTo>
                    <a:pt x="108" y="194"/>
                  </a:lnTo>
                  <a:lnTo>
                    <a:pt x="110" y="194"/>
                  </a:lnTo>
                  <a:lnTo>
                    <a:pt x="116" y="194"/>
                  </a:lnTo>
                  <a:lnTo>
                    <a:pt x="119" y="194"/>
                  </a:lnTo>
                  <a:lnTo>
                    <a:pt x="119" y="194"/>
                  </a:lnTo>
                  <a:lnTo>
                    <a:pt x="94" y="162"/>
                  </a:lnTo>
                  <a:lnTo>
                    <a:pt x="93" y="161"/>
                  </a:lnTo>
                  <a:lnTo>
                    <a:pt x="75" y="161"/>
                  </a:lnTo>
                  <a:lnTo>
                    <a:pt x="66" y="161"/>
                  </a:lnTo>
                  <a:lnTo>
                    <a:pt x="56" y="161"/>
                  </a:lnTo>
                  <a:lnTo>
                    <a:pt x="46" y="160"/>
                  </a:lnTo>
                  <a:lnTo>
                    <a:pt x="37" y="160"/>
                  </a:lnTo>
                  <a:lnTo>
                    <a:pt x="29" y="159"/>
                  </a:lnTo>
                  <a:lnTo>
                    <a:pt x="25" y="158"/>
                  </a:lnTo>
                  <a:lnTo>
                    <a:pt x="21" y="157"/>
                  </a:lnTo>
                  <a:lnTo>
                    <a:pt x="17" y="155"/>
                  </a:lnTo>
                  <a:lnTo>
                    <a:pt x="13" y="154"/>
                  </a:lnTo>
                  <a:lnTo>
                    <a:pt x="10" y="153"/>
                  </a:lnTo>
                  <a:lnTo>
                    <a:pt x="7" y="151"/>
                  </a:lnTo>
                  <a:lnTo>
                    <a:pt x="5" y="150"/>
                  </a:lnTo>
                  <a:lnTo>
                    <a:pt x="2" y="149"/>
                  </a:lnTo>
                  <a:lnTo>
                    <a:pt x="1" y="147"/>
                  </a:lnTo>
                  <a:lnTo>
                    <a:pt x="0" y="145"/>
                  </a:lnTo>
                  <a:lnTo>
                    <a:pt x="0" y="143"/>
                  </a:lnTo>
                  <a:lnTo>
                    <a:pt x="1" y="142"/>
                  </a:lnTo>
                  <a:lnTo>
                    <a:pt x="2" y="140"/>
                  </a:lnTo>
                  <a:lnTo>
                    <a:pt x="4" y="139"/>
                  </a:lnTo>
                  <a:lnTo>
                    <a:pt x="5" y="138"/>
                  </a:lnTo>
                  <a:lnTo>
                    <a:pt x="8" y="137"/>
                  </a:lnTo>
                  <a:lnTo>
                    <a:pt x="10" y="136"/>
                  </a:lnTo>
                  <a:lnTo>
                    <a:pt x="13" y="134"/>
                  </a:lnTo>
                  <a:lnTo>
                    <a:pt x="18" y="132"/>
                  </a:lnTo>
                  <a:lnTo>
                    <a:pt x="22" y="131"/>
                  </a:lnTo>
                  <a:lnTo>
                    <a:pt x="25" y="130"/>
                  </a:lnTo>
                  <a:lnTo>
                    <a:pt x="30" y="129"/>
                  </a:lnTo>
                  <a:lnTo>
                    <a:pt x="38" y="128"/>
                  </a:lnTo>
                  <a:lnTo>
                    <a:pt x="47" y="128"/>
                  </a:lnTo>
                  <a:lnTo>
                    <a:pt x="56" y="128"/>
                  </a:lnTo>
                  <a:lnTo>
                    <a:pt x="66" y="128"/>
                  </a:lnTo>
                  <a:lnTo>
                    <a:pt x="74" y="128"/>
                  </a:lnTo>
                  <a:lnTo>
                    <a:pt x="92" y="128"/>
                  </a:lnTo>
                  <a:lnTo>
                    <a:pt x="93" y="127"/>
                  </a:lnTo>
                  <a:lnTo>
                    <a:pt x="94" y="126"/>
                  </a:lnTo>
                  <a:lnTo>
                    <a:pt x="119" y="96"/>
                  </a:lnTo>
                  <a:lnTo>
                    <a:pt x="116" y="95"/>
                  </a:lnTo>
                  <a:lnTo>
                    <a:pt x="110" y="95"/>
                  </a:lnTo>
                  <a:lnTo>
                    <a:pt x="108" y="95"/>
                  </a:lnTo>
                  <a:lnTo>
                    <a:pt x="107" y="93"/>
                  </a:lnTo>
                  <a:lnTo>
                    <a:pt x="106" y="91"/>
                  </a:lnTo>
                  <a:lnTo>
                    <a:pt x="106" y="86"/>
                  </a:lnTo>
                  <a:lnTo>
                    <a:pt x="107" y="84"/>
                  </a:lnTo>
                  <a:lnTo>
                    <a:pt x="108" y="82"/>
                  </a:lnTo>
                  <a:lnTo>
                    <a:pt x="110" y="82"/>
                  </a:lnTo>
                  <a:lnTo>
                    <a:pt x="119" y="82"/>
                  </a:lnTo>
                  <a:lnTo>
                    <a:pt x="124" y="82"/>
                  </a:lnTo>
                  <a:lnTo>
                    <a:pt x="129" y="84"/>
                  </a:lnTo>
                  <a:lnTo>
                    <a:pt x="134" y="77"/>
                  </a:lnTo>
                  <a:lnTo>
                    <a:pt x="135" y="75"/>
                  </a:lnTo>
                  <a:lnTo>
                    <a:pt x="136" y="73"/>
                  </a:lnTo>
                  <a:lnTo>
                    <a:pt x="154" y="52"/>
                  </a:lnTo>
                  <a:lnTo>
                    <a:pt x="151" y="52"/>
                  </a:lnTo>
                  <a:lnTo>
                    <a:pt x="145" y="52"/>
                  </a:lnTo>
                  <a:lnTo>
                    <a:pt x="143" y="51"/>
                  </a:lnTo>
                  <a:lnTo>
                    <a:pt x="142" y="50"/>
                  </a:lnTo>
                  <a:lnTo>
                    <a:pt x="141" y="48"/>
                  </a:lnTo>
                  <a:lnTo>
                    <a:pt x="141" y="43"/>
                  </a:lnTo>
                  <a:lnTo>
                    <a:pt x="142" y="40"/>
                  </a:lnTo>
                  <a:lnTo>
                    <a:pt x="143" y="39"/>
                  </a:lnTo>
                  <a:lnTo>
                    <a:pt x="145" y="38"/>
                  </a:lnTo>
                  <a:lnTo>
                    <a:pt x="154" y="38"/>
                  </a:lnTo>
                  <a:lnTo>
                    <a:pt x="159" y="39"/>
                  </a:lnTo>
                  <a:lnTo>
                    <a:pt x="164" y="40"/>
                  </a:lnTo>
                  <a:lnTo>
                    <a:pt x="192" y="5"/>
                  </a:lnTo>
                  <a:lnTo>
                    <a:pt x="194" y="3"/>
                  </a:lnTo>
                  <a:lnTo>
                    <a:pt x="195" y="2"/>
                  </a:lnTo>
                  <a:lnTo>
                    <a:pt x="200" y="1"/>
                  </a:lnTo>
                  <a:lnTo>
                    <a:pt x="202" y="1"/>
                  </a:lnTo>
                  <a:lnTo>
                    <a:pt x="203" y="1"/>
                  </a:lnTo>
                  <a:lnTo>
                    <a:pt x="209" y="0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49741" y="1528976"/>
            <a:ext cx="2220434" cy="2761931"/>
            <a:chOff x="3649741" y="1772816"/>
            <a:chExt cx="2220434" cy="2761931"/>
          </a:xfrm>
        </p:grpSpPr>
        <p:cxnSp>
          <p:nvCxnSpPr>
            <p:cNvPr id="21" name="Straight Connector 36"/>
            <p:cNvCxnSpPr/>
            <p:nvPr/>
          </p:nvCxnSpPr>
          <p:spPr>
            <a:xfrm>
              <a:off x="4759959" y="2956145"/>
              <a:ext cx="0" cy="100575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4143006" y="1772816"/>
              <a:ext cx="1233906" cy="123390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Rectangle 24"/>
            <p:cNvSpPr/>
            <p:nvPr/>
          </p:nvSpPr>
          <p:spPr>
            <a:xfrm>
              <a:off x="4143006" y="2905567"/>
              <a:ext cx="1233906" cy="101154"/>
            </a:xfrm>
            <a:prstGeom prst="rect">
              <a:avLst/>
            </a:prstGeom>
            <a:solidFill>
              <a:srgbClr val="35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TextBox 28"/>
            <p:cNvSpPr txBox="1"/>
            <p:nvPr/>
          </p:nvSpPr>
          <p:spPr>
            <a:xfrm>
              <a:off x="3649741" y="4180804"/>
              <a:ext cx="2220434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Ship</a:t>
              </a: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4471977" y="2232451"/>
              <a:ext cx="575964" cy="314636"/>
            </a:xfrm>
            <a:custGeom>
              <a:avLst/>
              <a:gdLst>
                <a:gd name="T0" fmla="*/ 332 w 443"/>
                <a:gd name="T1" fmla="*/ 108 h 242"/>
                <a:gd name="T2" fmla="*/ 323 w 443"/>
                <a:gd name="T3" fmla="*/ 123 h 242"/>
                <a:gd name="T4" fmla="*/ 332 w 443"/>
                <a:gd name="T5" fmla="*/ 138 h 242"/>
                <a:gd name="T6" fmla="*/ 350 w 443"/>
                <a:gd name="T7" fmla="*/ 138 h 242"/>
                <a:gd name="T8" fmla="*/ 359 w 443"/>
                <a:gd name="T9" fmla="*/ 123 h 242"/>
                <a:gd name="T10" fmla="*/ 350 w 443"/>
                <a:gd name="T11" fmla="*/ 108 h 242"/>
                <a:gd name="T12" fmla="*/ 397 w 443"/>
                <a:gd name="T13" fmla="*/ 54 h 242"/>
                <a:gd name="T14" fmla="*/ 437 w 443"/>
                <a:gd name="T15" fmla="*/ 76 h 242"/>
                <a:gd name="T16" fmla="*/ 415 w 443"/>
                <a:gd name="T17" fmla="*/ 112 h 242"/>
                <a:gd name="T18" fmla="*/ 391 w 443"/>
                <a:gd name="T19" fmla="*/ 147 h 242"/>
                <a:gd name="T20" fmla="*/ 376 w 443"/>
                <a:gd name="T21" fmla="*/ 182 h 242"/>
                <a:gd name="T22" fmla="*/ 378 w 443"/>
                <a:gd name="T23" fmla="*/ 207 h 242"/>
                <a:gd name="T24" fmla="*/ 386 w 443"/>
                <a:gd name="T25" fmla="*/ 215 h 242"/>
                <a:gd name="T26" fmla="*/ 395 w 443"/>
                <a:gd name="T27" fmla="*/ 219 h 242"/>
                <a:gd name="T28" fmla="*/ 401 w 443"/>
                <a:gd name="T29" fmla="*/ 231 h 242"/>
                <a:gd name="T30" fmla="*/ 12 w 443"/>
                <a:gd name="T31" fmla="*/ 242 h 242"/>
                <a:gd name="T32" fmla="*/ 0 w 443"/>
                <a:gd name="T33" fmla="*/ 176 h 242"/>
                <a:gd name="T34" fmla="*/ 85 w 443"/>
                <a:gd name="T35" fmla="*/ 147 h 242"/>
                <a:gd name="T36" fmla="*/ 171 w 443"/>
                <a:gd name="T37" fmla="*/ 113 h 242"/>
                <a:gd name="T38" fmla="*/ 261 w 443"/>
                <a:gd name="T39" fmla="*/ 80 h 242"/>
                <a:gd name="T40" fmla="*/ 351 w 443"/>
                <a:gd name="T41" fmla="*/ 58 h 242"/>
                <a:gd name="T42" fmla="*/ 262 w 443"/>
                <a:gd name="T43" fmla="*/ 51 h 242"/>
                <a:gd name="T44" fmla="*/ 284 w 443"/>
                <a:gd name="T45" fmla="*/ 58 h 242"/>
                <a:gd name="T46" fmla="*/ 262 w 443"/>
                <a:gd name="T47" fmla="*/ 51 h 242"/>
                <a:gd name="T48" fmla="*/ 53 w 443"/>
                <a:gd name="T49" fmla="*/ 116 h 242"/>
                <a:gd name="T50" fmla="*/ 232 w 443"/>
                <a:gd name="T51" fmla="*/ 53 h 242"/>
                <a:gd name="T52" fmla="*/ 278 w 443"/>
                <a:gd name="T53" fmla="*/ 35 h 242"/>
                <a:gd name="T54" fmla="*/ 300 w 443"/>
                <a:gd name="T55" fmla="*/ 44 h 242"/>
                <a:gd name="T56" fmla="*/ 278 w 443"/>
                <a:gd name="T57" fmla="*/ 35 h 242"/>
                <a:gd name="T58" fmla="*/ 269 w 443"/>
                <a:gd name="T59" fmla="*/ 35 h 242"/>
                <a:gd name="T60" fmla="*/ 259 w 443"/>
                <a:gd name="T61" fmla="*/ 44 h 242"/>
                <a:gd name="T62" fmla="*/ 187 w 443"/>
                <a:gd name="T63" fmla="*/ 18 h 242"/>
                <a:gd name="T64" fmla="*/ 82 w 443"/>
                <a:gd name="T65" fmla="*/ 74 h 242"/>
                <a:gd name="T66" fmla="*/ 187 w 443"/>
                <a:gd name="T67" fmla="*/ 18 h 242"/>
                <a:gd name="T68" fmla="*/ 205 w 443"/>
                <a:gd name="T69" fmla="*/ 31 h 242"/>
                <a:gd name="T70" fmla="*/ 213 w 443"/>
                <a:gd name="T71" fmla="*/ 22 h 242"/>
                <a:gd name="T72" fmla="*/ 224 w 443"/>
                <a:gd name="T73" fmla="*/ 15 h 242"/>
                <a:gd name="T74" fmla="*/ 232 w 443"/>
                <a:gd name="T75" fmla="*/ 18 h 242"/>
                <a:gd name="T76" fmla="*/ 232 w 443"/>
                <a:gd name="T77" fmla="*/ 15 h 242"/>
                <a:gd name="T78" fmla="*/ 252 w 443"/>
                <a:gd name="T79" fmla="*/ 18 h 242"/>
                <a:gd name="T80" fmla="*/ 273 w 443"/>
                <a:gd name="T81" fmla="*/ 11 h 242"/>
                <a:gd name="T82" fmla="*/ 187 w 443"/>
                <a:gd name="T83" fmla="*/ 0 h 242"/>
                <a:gd name="T84" fmla="*/ 289 w 443"/>
                <a:gd name="T85" fmla="*/ 18 h 242"/>
                <a:gd name="T86" fmla="*/ 336 w 443"/>
                <a:gd name="T87" fmla="*/ 38 h 242"/>
                <a:gd name="T88" fmla="*/ 320 w 443"/>
                <a:gd name="T89" fmla="*/ 29 h 242"/>
                <a:gd name="T90" fmla="*/ 261 w 443"/>
                <a:gd name="T91" fmla="*/ 64 h 242"/>
                <a:gd name="T92" fmla="*/ 126 w 443"/>
                <a:gd name="T93" fmla="*/ 115 h 242"/>
                <a:gd name="T94" fmla="*/ 41 w 443"/>
                <a:gd name="T95" fmla="*/ 147 h 242"/>
                <a:gd name="T96" fmla="*/ 74 w 443"/>
                <a:gd name="T97" fmla="*/ 94 h 242"/>
                <a:gd name="T98" fmla="*/ 187 w 443"/>
                <a:gd name="T9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3" h="242">
                  <a:moveTo>
                    <a:pt x="341" y="105"/>
                  </a:moveTo>
                  <a:lnTo>
                    <a:pt x="332" y="108"/>
                  </a:lnTo>
                  <a:lnTo>
                    <a:pt x="325" y="114"/>
                  </a:lnTo>
                  <a:lnTo>
                    <a:pt x="323" y="123"/>
                  </a:lnTo>
                  <a:lnTo>
                    <a:pt x="325" y="132"/>
                  </a:lnTo>
                  <a:lnTo>
                    <a:pt x="332" y="138"/>
                  </a:lnTo>
                  <a:lnTo>
                    <a:pt x="341" y="141"/>
                  </a:lnTo>
                  <a:lnTo>
                    <a:pt x="350" y="138"/>
                  </a:lnTo>
                  <a:lnTo>
                    <a:pt x="357" y="132"/>
                  </a:lnTo>
                  <a:lnTo>
                    <a:pt x="359" y="123"/>
                  </a:lnTo>
                  <a:lnTo>
                    <a:pt x="357" y="114"/>
                  </a:lnTo>
                  <a:lnTo>
                    <a:pt x="350" y="108"/>
                  </a:lnTo>
                  <a:lnTo>
                    <a:pt x="341" y="105"/>
                  </a:lnTo>
                  <a:close/>
                  <a:moveTo>
                    <a:pt x="397" y="54"/>
                  </a:moveTo>
                  <a:lnTo>
                    <a:pt x="443" y="56"/>
                  </a:lnTo>
                  <a:lnTo>
                    <a:pt x="437" y="76"/>
                  </a:lnTo>
                  <a:lnTo>
                    <a:pt x="427" y="94"/>
                  </a:lnTo>
                  <a:lnTo>
                    <a:pt x="415" y="112"/>
                  </a:lnTo>
                  <a:lnTo>
                    <a:pt x="403" y="130"/>
                  </a:lnTo>
                  <a:lnTo>
                    <a:pt x="391" y="147"/>
                  </a:lnTo>
                  <a:lnTo>
                    <a:pt x="383" y="165"/>
                  </a:lnTo>
                  <a:lnTo>
                    <a:pt x="376" y="182"/>
                  </a:lnTo>
                  <a:lnTo>
                    <a:pt x="376" y="201"/>
                  </a:lnTo>
                  <a:lnTo>
                    <a:pt x="378" y="207"/>
                  </a:lnTo>
                  <a:lnTo>
                    <a:pt x="382" y="212"/>
                  </a:lnTo>
                  <a:lnTo>
                    <a:pt x="386" y="215"/>
                  </a:lnTo>
                  <a:lnTo>
                    <a:pt x="390" y="216"/>
                  </a:lnTo>
                  <a:lnTo>
                    <a:pt x="395" y="219"/>
                  </a:lnTo>
                  <a:lnTo>
                    <a:pt x="399" y="224"/>
                  </a:lnTo>
                  <a:lnTo>
                    <a:pt x="401" y="231"/>
                  </a:lnTo>
                  <a:lnTo>
                    <a:pt x="403" y="242"/>
                  </a:lnTo>
                  <a:lnTo>
                    <a:pt x="12" y="242"/>
                  </a:lnTo>
                  <a:lnTo>
                    <a:pt x="12" y="218"/>
                  </a:lnTo>
                  <a:lnTo>
                    <a:pt x="0" y="176"/>
                  </a:lnTo>
                  <a:lnTo>
                    <a:pt x="43" y="162"/>
                  </a:lnTo>
                  <a:lnTo>
                    <a:pt x="85" y="147"/>
                  </a:lnTo>
                  <a:lnTo>
                    <a:pt x="127" y="131"/>
                  </a:lnTo>
                  <a:lnTo>
                    <a:pt x="171" y="113"/>
                  </a:lnTo>
                  <a:lnTo>
                    <a:pt x="216" y="96"/>
                  </a:lnTo>
                  <a:lnTo>
                    <a:pt x="261" y="80"/>
                  </a:lnTo>
                  <a:lnTo>
                    <a:pt x="306" y="67"/>
                  </a:lnTo>
                  <a:lnTo>
                    <a:pt x="351" y="58"/>
                  </a:lnTo>
                  <a:lnTo>
                    <a:pt x="397" y="54"/>
                  </a:lnTo>
                  <a:close/>
                  <a:moveTo>
                    <a:pt x="262" y="51"/>
                  </a:moveTo>
                  <a:lnTo>
                    <a:pt x="278" y="51"/>
                  </a:lnTo>
                  <a:lnTo>
                    <a:pt x="284" y="58"/>
                  </a:lnTo>
                  <a:lnTo>
                    <a:pt x="267" y="58"/>
                  </a:lnTo>
                  <a:lnTo>
                    <a:pt x="262" y="51"/>
                  </a:lnTo>
                  <a:close/>
                  <a:moveTo>
                    <a:pt x="226" y="42"/>
                  </a:moveTo>
                  <a:lnTo>
                    <a:pt x="53" y="116"/>
                  </a:lnTo>
                  <a:lnTo>
                    <a:pt x="52" y="124"/>
                  </a:lnTo>
                  <a:lnTo>
                    <a:pt x="232" y="53"/>
                  </a:lnTo>
                  <a:lnTo>
                    <a:pt x="226" y="42"/>
                  </a:lnTo>
                  <a:close/>
                  <a:moveTo>
                    <a:pt x="278" y="35"/>
                  </a:moveTo>
                  <a:lnTo>
                    <a:pt x="294" y="35"/>
                  </a:lnTo>
                  <a:lnTo>
                    <a:pt x="300" y="44"/>
                  </a:lnTo>
                  <a:lnTo>
                    <a:pt x="284" y="44"/>
                  </a:lnTo>
                  <a:lnTo>
                    <a:pt x="278" y="35"/>
                  </a:lnTo>
                  <a:close/>
                  <a:moveTo>
                    <a:pt x="253" y="35"/>
                  </a:moveTo>
                  <a:lnTo>
                    <a:pt x="269" y="35"/>
                  </a:lnTo>
                  <a:lnTo>
                    <a:pt x="275" y="44"/>
                  </a:lnTo>
                  <a:lnTo>
                    <a:pt x="259" y="44"/>
                  </a:lnTo>
                  <a:lnTo>
                    <a:pt x="253" y="35"/>
                  </a:lnTo>
                  <a:close/>
                  <a:moveTo>
                    <a:pt x="187" y="18"/>
                  </a:moveTo>
                  <a:lnTo>
                    <a:pt x="82" y="69"/>
                  </a:lnTo>
                  <a:lnTo>
                    <a:pt x="82" y="74"/>
                  </a:lnTo>
                  <a:lnTo>
                    <a:pt x="191" y="23"/>
                  </a:lnTo>
                  <a:lnTo>
                    <a:pt x="187" y="18"/>
                  </a:lnTo>
                  <a:close/>
                  <a:moveTo>
                    <a:pt x="193" y="11"/>
                  </a:moveTo>
                  <a:lnTo>
                    <a:pt x="205" y="31"/>
                  </a:lnTo>
                  <a:lnTo>
                    <a:pt x="224" y="22"/>
                  </a:lnTo>
                  <a:lnTo>
                    <a:pt x="213" y="22"/>
                  </a:lnTo>
                  <a:lnTo>
                    <a:pt x="207" y="15"/>
                  </a:lnTo>
                  <a:lnTo>
                    <a:pt x="224" y="15"/>
                  </a:lnTo>
                  <a:lnTo>
                    <a:pt x="228" y="20"/>
                  </a:lnTo>
                  <a:lnTo>
                    <a:pt x="232" y="18"/>
                  </a:lnTo>
                  <a:lnTo>
                    <a:pt x="236" y="18"/>
                  </a:lnTo>
                  <a:lnTo>
                    <a:pt x="232" y="15"/>
                  </a:lnTo>
                  <a:lnTo>
                    <a:pt x="249" y="15"/>
                  </a:lnTo>
                  <a:lnTo>
                    <a:pt x="252" y="18"/>
                  </a:lnTo>
                  <a:lnTo>
                    <a:pt x="279" y="18"/>
                  </a:lnTo>
                  <a:lnTo>
                    <a:pt x="273" y="11"/>
                  </a:lnTo>
                  <a:lnTo>
                    <a:pt x="193" y="11"/>
                  </a:lnTo>
                  <a:close/>
                  <a:moveTo>
                    <a:pt x="187" y="0"/>
                  </a:moveTo>
                  <a:lnTo>
                    <a:pt x="279" y="0"/>
                  </a:lnTo>
                  <a:lnTo>
                    <a:pt x="289" y="18"/>
                  </a:lnTo>
                  <a:lnTo>
                    <a:pt x="325" y="18"/>
                  </a:lnTo>
                  <a:lnTo>
                    <a:pt x="336" y="38"/>
                  </a:lnTo>
                  <a:lnTo>
                    <a:pt x="329" y="40"/>
                  </a:lnTo>
                  <a:lnTo>
                    <a:pt x="320" y="29"/>
                  </a:lnTo>
                  <a:lnTo>
                    <a:pt x="239" y="29"/>
                  </a:lnTo>
                  <a:lnTo>
                    <a:pt x="261" y="64"/>
                  </a:lnTo>
                  <a:lnTo>
                    <a:pt x="193" y="88"/>
                  </a:lnTo>
                  <a:lnTo>
                    <a:pt x="126" y="115"/>
                  </a:lnTo>
                  <a:lnTo>
                    <a:pt x="83" y="132"/>
                  </a:lnTo>
                  <a:lnTo>
                    <a:pt x="41" y="147"/>
                  </a:lnTo>
                  <a:lnTo>
                    <a:pt x="41" y="111"/>
                  </a:lnTo>
                  <a:lnTo>
                    <a:pt x="74" y="94"/>
                  </a:lnTo>
                  <a:lnTo>
                    <a:pt x="74" y="63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87422" y="1528976"/>
            <a:ext cx="2220434" cy="2761931"/>
            <a:chOff x="6387422" y="1772816"/>
            <a:chExt cx="2220434" cy="2761931"/>
          </a:xfrm>
        </p:grpSpPr>
        <p:cxnSp>
          <p:nvCxnSpPr>
            <p:cNvPr id="27" name="Straight Connector 37"/>
            <p:cNvCxnSpPr/>
            <p:nvPr/>
          </p:nvCxnSpPr>
          <p:spPr>
            <a:xfrm>
              <a:off x="7497639" y="2956145"/>
              <a:ext cx="0" cy="100575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17"/>
            <p:cNvSpPr/>
            <p:nvPr/>
          </p:nvSpPr>
          <p:spPr>
            <a:xfrm>
              <a:off x="6880686" y="1772816"/>
              <a:ext cx="1233906" cy="1233906"/>
            </a:xfrm>
            <a:prstGeom prst="rect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Rectangle 18"/>
            <p:cNvSpPr/>
            <p:nvPr/>
          </p:nvSpPr>
          <p:spPr>
            <a:xfrm>
              <a:off x="6880686" y="2905567"/>
              <a:ext cx="1233906" cy="101154"/>
            </a:xfrm>
            <a:prstGeom prst="rect">
              <a:avLst/>
            </a:prstGeom>
            <a:solidFill>
              <a:srgbClr val="353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6387422" y="4180804"/>
              <a:ext cx="2220434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Rail</a:t>
              </a:r>
            </a:p>
          </p:txBody>
        </p:sp>
        <p:sp>
          <p:nvSpPr>
            <p:cNvPr id="31" name="Freeform 11"/>
            <p:cNvSpPr>
              <a:spLocks noEditPoints="1"/>
            </p:cNvSpPr>
            <p:nvPr/>
          </p:nvSpPr>
          <p:spPr bwMode="auto">
            <a:xfrm>
              <a:off x="7238351" y="2095962"/>
              <a:ext cx="518576" cy="587613"/>
            </a:xfrm>
            <a:custGeom>
              <a:avLst/>
              <a:gdLst>
                <a:gd name="T0" fmla="*/ 213 w 323"/>
                <a:gd name="T1" fmla="*/ 311 h 366"/>
                <a:gd name="T2" fmla="*/ 261 w 323"/>
                <a:gd name="T3" fmla="*/ 311 h 366"/>
                <a:gd name="T4" fmla="*/ 323 w 323"/>
                <a:gd name="T5" fmla="*/ 366 h 366"/>
                <a:gd name="T6" fmla="*/ 254 w 323"/>
                <a:gd name="T7" fmla="*/ 366 h 366"/>
                <a:gd name="T8" fmla="*/ 213 w 323"/>
                <a:gd name="T9" fmla="*/ 311 h 366"/>
                <a:gd name="T10" fmla="*/ 61 w 323"/>
                <a:gd name="T11" fmla="*/ 311 h 366"/>
                <a:gd name="T12" fmla="*/ 108 w 323"/>
                <a:gd name="T13" fmla="*/ 311 h 366"/>
                <a:gd name="T14" fmla="*/ 66 w 323"/>
                <a:gd name="T15" fmla="*/ 366 h 366"/>
                <a:gd name="T16" fmla="*/ 0 w 323"/>
                <a:gd name="T17" fmla="*/ 366 h 366"/>
                <a:gd name="T18" fmla="*/ 61 w 323"/>
                <a:gd name="T19" fmla="*/ 311 h 366"/>
                <a:gd name="T20" fmla="*/ 247 w 323"/>
                <a:gd name="T21" fmla="*/ 207 h 366"/>
                <a:gd name="T22" fmla="*/ 236 w 323"/>
                <a:gd name="T23" fmla="*/ 210 h 366"/>
                <a:gd name="T24" fmla="*/ 229 w 323"/>
                <a:gd name="T25" fmla="*/ 218 h 366"/>
                <a:gd name="T26" fmla="*/ 225 w 323"/>
                <a:gd name="T27" fmla="*/ 229 h 366"/>
                <a:gd name="T28" fmla="*/ 229 w 323"/>
                <a:gd name="T29" fmla="*/ 240 h 366"/>
                <a:gd name="T30" fmla="*/ 236 w 323"/>
                <a:gd name="T31" fmla="*/ 247 h 366"/>
                <a:gd name="T32" fmla="*/ 247 w 323"/>
                <a:gd name="T33" fmla="*/ 249 h 366"/>
                <a:gd name="T34" fmla="*/ 258 w 323"/>
                <a:gd name="T35" fmla="*/ 247 h 366"/>
                <a:gd name="T36" fmla="*/ 266 w 323"/>
                <a:gd name="T37" fmla="*/ 240 h 366"/>
                <a:gd name="T38" fmla="*/ 269 w 323"/>
                <a:gd name="T39" fmla="*/ 229 h 366"/>
                <a:gd name="T40" fmla="*/ 266 w 323"/>
                <a:gd name="T41" fmla="*/ 218 h 366"/>
                <a:gd name="T42" fmla="*/ 258 w 323"/>
                <a:gd name="T43" fmla="*/ 210 h 366"/>
                <a:gd name="T44" fmla="*/ 247 w 323"/>
                <a:gd name="T45" fmla="*/ 207 h 366"/>
                <a:gd name="T46" fmla="*/ 78 w 323"/>
                <a:gd name="T47" fmla="*/ 207 h 366"/>
                <a:gd name="T48" fmla="*/ 67 w 323"/>
                <a:gd name="T49" fmla="*/ 210 h 366"/>
                <a:gd name="T50" fmla="*/ 60 w 323"/>
                <a:gd name="T51" fmla="*/ 218 h 366"/>
                <a:gd name="T52" fmla="*/ 57 w 323"/>
                <a:gd name="T53" fmla="*/ 229 h 366"/>
                <a:gd name="T54" fmla="*/ 60 w 323"/>
                <a:gd name="T55" fmla="*/ 240 h 366"/>
                <a:gd name="T56" fmla="*/ 67 w 323"/>
                <a:gd name="T57" fmla="*/ 247 h 366"/>
                <a:gd name="T58" fmla="*/ 78 w 323"/>
                <a:gd name="T59" fmla="*/ 249 h 366"/>
                <a:gd name="T60" fmla="*/ 89 w 323"/>
                <a:gd name="T61" fmla="*/ 247 h 366"/>
                <a:gd name="T62" fmla="*/ 97 w 323"/>
                <a:gd name="T63" fmla="*/ 240 h 366"/>
                <a:gd name="T64" fmla="*/ 100 w 323"/>
                <a:gd name="T65" fmla="*/ 229 h 366"/>
                <a:gd name="T66" fmla="*/ 97 w 323"/>
                <a:gd name="T67" fmla="*/ 218 h 366"/>
                <a:gd name="T68" fmla="*/ 89 w 323"/>
                <a:gd name="T69" fmla="*/ 210 h 366"/>
                <a:gd name="T70" fmla="*/ 78 w 323"/>
                <a:gd name="T71" fmla="*/ 207 h 366"/>
                <a:gd name="T72" fmla="*/ 78 w 323"/>
                <a:gd name="T73" fmla="*/ 54 h 366"/>
                <a:gd name="T74" fmla="*/ 58 w 323"/>
                <a:gd name="T75" fmla="*/ 83 h 366"/>
                <a:gd name="T76" fmla="*/ 58 w 323"/>
                <a:gd name="T77" fmla="*/ 174 h 366"/>
                <a:gd name="T78" fmla="*/ 265 w 323"/>
                <a:gd name="T79" fmla="*/ 174 h 366"/>
                <a:gd name="T80" fmla="*/ 265 w 323"/>
                <a:gd name="T81" fmla="*/ 85 h 366"/>
                <a:gd name="T82" fmla="*/ 242 w 323"/>
                <a:gd name="T83" fmla="*/ 54 h 366"/>
                <a:gd name="T84" fmla="*/ 78 w 323"/>
                <a:gd name="T85" fmla="*/ 54 h 366"/>
                <a:gd name="T86" fmla="*/ 101 w 323"/>
                <a:gd name="T87" fmla="*/ 0 h 366"/>
                <a:gd name="T88" fmla="*/ 214 w 323"/>
                <a:gd name="T89" fmla="*/ 0 h 366"/>
                <a:gd name="T90" fmla="*/ 214 w 323"/>
                <a:gd name="T91" fmla="*/ 24 h 366"/>
                <a:gd name="T92" fmla="*/ 258 w 323"/>
                <a:gd name="T93" fmla="*/ 24 h 366"/>
                <a:gd name="T94" fmla="*/ 293 w 323"/>
                <a:gd name="T95" fmla="*/ 71 h 366"/>
                <a:gd name="T96" fmla="*/ 296 w 323"/>
                <a:gd name="T97" fmla="*/ 74 h 366"/>
                <a:gd name="T98" fmla="*/ 296 w 323"/>
                <a:gd name="T99" fmla="*/ 294 h 366"/>
                <a:gd name="T100" fmla="*/ 27 w 323"/>
                <a:gd name="T101" fmla="*/ 294 h 366"/>
                <a:gd name="T102" fmla="*/ 27 w 323"/>
                <a:gd name="T103" fmla="*/ 73 h 366"/>
                <a:gd name="T104" fmla="*/ 63 w 323"/>
                <a:gd name="T105" fmla="*/ 24 h 366"/>
                <a:gd name="T106" fmla="*/ 101 w 323"/>
                <a:gd name="T107" fmla="*/ 24 h 366"/>
                <a:gd name="T108" fmla="*/ 101 w 323"/>
                <a:gd name="T10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3" h="366">
                  <a:moveTo>
                    <a:pt x="213" y="311"/>
                  </a:moveTo>
                  <a:lnTo>
                    <a:pt x="261" y="311"/>
                  </a:lnTo>
                  <a:lnTo>
                    <a:pt x="323" y="366"/>
                  </a:lnTo>
                  <a:lnTo>
                    <a:pt x="254" y="366"/>
                  </a:lnTo>
                  <a:lnTo>
                    <a:pt x="213" y="311"/>
                  </a:lnTo>
                  <a:close/>
                  <a:moveTo>
                    <a:pt x="61" y="311"/>
                  </a:moveTo>
                  <a:lnTo>
                    <a:pt x="108" y="311"/>
                  </a:lnTo>
                  <a:lnTo>
                    <a:pt x="66" y="366"/>
                  </a:lnTo>
                  <a:lnTo>
                    <a:pt x="0" y="366"/>
                  </a:lnTo>
                  <a:lnTo>
                    <a:pt x="61" y="311"/>
                  </a:lnTo>
                  <a:close/>
                  <a:moveTo>
                    <a:pt x="247" y="207"/>
                  </a:moveTo>
                  <a:lnTo>
                    <a:pt x="236" y="210"/>
                  </a:lnTo>
                  <a:lnTo>
                    <a:pt x="229" y="218"/>
                  </a:lnTo>
                  <a:lnTo>
                    <a:pt x="225" y="229"/>
                  </a:lnTo>
                  <a:lnTo>
                    <a:pt x="229" y="240"/>
                  </a:lnTo>
                  <a:lnTo>
                    <a:pt x="236" y="247"/>
                  </a:lnTo>
                  <a:lnTo>
                    <a:pt x="247" y="249"/>
                  </a:lnTo>
                  <a:lnTo>
                    <a:pt x="258" y="247"/>
                  </a:lnTo>
                  <a:lnTo>
                    <a:pt x="266" y="240"/>
                  </a:lnTo>
                  <a:lnTo>
                    <a:pt x="269" y="229"/>
                  </a:lnTo>
                  <a:lnTo>
                    <a:pt x="266" y="218"/>
                  </a:lnTo>
                  <a:lnTo>
                    <a:pt x="258" y="210"/>
                  </a:lnTo>
                  <a:lnTo>
                    <a:pt x="247" y="207"/>
                  </a:lnTo>
                  <a:close/>
                  <a:moveTo>
                    <a:pt x="78" y="207"/>
                  </a:moveTo>
                  <a:lnTo>
                    <a:pt x="67" y="210"/>
                  </a:lnTo>
                  <a:lnTo>
                    <a:pt x="60" y="218"/>
                  </a:lnTo>
                  <a:lnTo>
                    <a:pt x="57" y="229"/>
                  </a:lnTo>
                  <a:lnTo>
                    <a:pt x="60" y="240"/>
                  </a:lnTo>
                  <a:lnTo>
                    <a:pt x="67" y="247"/>
                  </a:lnTo>
                  <a:lnTo>
                    <a:pt x="78" y="249"/>
                  </a:lnTo>
                  <a:lnTo>
                    <a:pt x="89" y="247"/>
                  </a:lnTo>
                  <a:lnTo>
                    <a:pt x="97" y="240"/>
                  </a:lnTo>
                  <a:lnTo>
                    <a:pt x="100" y="229"/>
                  </a:lnTo>
                  <a:lnTo>
                    <a:pt x="97" y="218"/>
                  </a:lnTo>
                  <a:lnTo>
                    <a:pt x="89" y="210"/>
                  </a:lnTo>
                  <a:lnTo>
                    <a:pt x="78" y="207"/>
                  </a:lnTo>
                  <a:close/>
                  <a:moveTo>
                    <a:pt x="78" y="54"/>
                  </a:moveTo>
                  <a:lnTo>
                    <a:pt x="58" y="83"/>
                  </a:lnTo>
                  <a:lnTo>
                    <a:pt x="58" y="174"/>
                  </a:lnTo>
                  <a:lnTo>
                    <a:pt x="265" y="174"/>
                  </a:lnTo>
                  <a:lnTo>
                    <a:pt x="265" y="85"/>
                  </a:lnTo>
                  <a:lnTo>
                    <a:pt x="242" y="54"/>
                  </a:lnTo>
                  <a:lnTo>
                    <a:pt x="78" y="54"/>
                  </a:lnTo>
                  <a:close/>
                  <a:moveTo>
                    <a:pt x="101" y="0"/>
                  </a:moveTo>
                  <a:lnTo>
                    <a:pt x="214" y="0"/>
                  </a:lnTo>
                  <a:lnTo>
                    <a:pt x="214" y="24"/>
                  </a:lnTo>
                  <a:lnTo>
                    <a:pt x="258" y="24"/>
                  </a:lnTo>
                  <a:lnTo>
                    <a:pt x="293" y="71"/>
                  </a:lnTo>
                  <a:lnTo>
                    <a:pt x="296" y="74"/>
                  </a:lnTo>
                  <a:lnTo>
                    <a:pt x="296" y="294"/>
                  </a:lnTo>
                  <a:lnTo>
                    <a:pt x="27" y="294"/>
                  </a:lnTo>
                  <a:lnTo>
                    <a:pt x="27" y="73"/>
                  </a:lnTo>
                  <a:lnTo>
                    <a:pt x="63" y="24"/>
                  </a:lnTo>
                  <a:lnTo>
                    <a:pt x="101" y="2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58843" y="4417233"/>
            <a:ext cx="270474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3" name="矩形 32"/>
          <p:cNvSpPr/>
          <p:nvPr/>
        </p:nvSpPr>
        <p:spPr>
          <a:xfrm>
            <a:off x="3391723" y="4443023"/>
            <a:ext cx="270474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矩形 33"/>
          <p:cNvSpPr/>
          <p:nvPr/>
        </p:nvSpPr>
        <p:spPr>
          <a:xfrm>
            <a:off x="6245120" y="4454744"/>
            <a:ext cx="270474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5" name="矩形 34"/>
          <p:cNvSpPr/>
          <p:nvPr/>
        </p:nvSpPr>
        <p:spPr>
          <a:xfrm>
            <a:off x="9000043" y="4466465"/>
            <a:ext cx="270474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Aft>
                <a:spcPts val="1200"/>
              </a:spcAft>
              <a:buClr>
                <a:schemeClr val="accent2"/>
              </a:buClr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矩形 35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8390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59919294"/>
              </p:ext>
            </p:extLst>
          </p:nvPr>
        </p:nvGraphicFramePr>
        <p:xfrm>
          <a:off x="781050" y="2787861"/>
          <a:ext cx="10639426" cy="3352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椭圆 8"/>
          <p:cNvSpPr/>
          <p:nvPr/>
        </p:nvSpPr>
        <p:spPr>
          <a:xfrm>
            <a:off x="1070095" y="1703266"/>
            <a:ext cx="730011" cy="730011"/>
          </a:xfrm>
          <a:prstGeom prst="ellipse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97767" y="1628800"/>
            <a:ext cx="2271322" cy="1058029"/>
            <a:chOff x="5214339" y="2642263"/>
            <a:chExt cx="2271322" cy="1058029"/>
          </a:xfrm>
        </p:grpSpPr>
        <p:sp>
          <p:nvSpPr>
            <p:cNvPr id="11" name="文本框 6"/>
            <p:cNvSpPr txBox="1"/>
            <p:nvPr/>
          </p:nvSpPr>
          <p:spPr>
            <a:xfrm flipH="1">
              <a:off x="5214339" y="2642263"/>
              <a:ext cx="2271322" cy="336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flipH="1">
              <a:off x="5214339" y="2906292"/>
              <a:ext cx="2271322" cy="794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4546503" y="1703266"/>
            <a:ext cx="730011" cy="730011"/>
          </a:xfrm>
          <a:prstGeom prst="ellipse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4175" y="1628800"/>
            <a:ext cx="2271322" cy="1058029"/>
            <a:chOff x="5214339" y="2642263"/>
            <a:chExt cx="2271322" cy="1058029"/>
          </a:xfrm>
        </p:grpSpPr>
        <p:sp>
          <p:nvSpPr>
            <p:cNvPr id="15" name="文本框 10"/>
            <p:cNvSpPr txBox="1"/>
            <p:nvPr/>
          </p:nvSpPr>
          <p:spPr>
            <a:xfrm flipH="1">
              <a:off x="5214339" y="2642263"/>
              <a:ext cx="2271322" cy="336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flipH="1">
              <a:off x="5214339" y="2906292"/>
              <a:ext cx="2271322" cy="794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8022911" y="1703266"/>
            <a:ext cx="730011" cy="730011"/>
          </a:xfrm>
          <a:prstGeom prst="ellipse">
            <a:avLst/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50583" y="1628800"/>
            <a:ext cx="2271322" cy="1058029"/>
            <a:chOff x="5214339" y="2642263"/>
            <a:chExt cx="2271322" cy="1058029"/>
          </a:xfrm>
        </p:grpSpPr>
        <p:sp>
          <p:nvSpPr>
            <p:cNvPr id="19" name="文本框 14"/>
            <p:cNvSpPr txBox="1"/>
            <p:nvPr/>
          </p:nvSpPr>
          <p:spPr>
            <a:xfrm flipH="1">
              <a:off x="5214339" y="2642263"/>
              <a:ext cx="2271322" cy="3368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flipH="1">
              <a:off x="5214339" y="2906292"/>
              <a:ext cx="2271322" cy="794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38087" y="1923863"/>
            <a:ext cx="299657" cy="288814"/>
            <a:chOff x="8045464" y="3008321"/>
            <a:chExt cx="482601" cy="465138"/>
          </a:xfrm>
          <a:solidFill>
            <a:schemeClr val="bg1"/>
          </a:solidFill>
        </p:grpSpPr>
        <p:sp>
          <p:nvSpPr>
            <p:cNvPr id="22" name="Oval 5"/>
            <p:cNvSpPr>
              <a:spLocks noChangeArrowheads="1"/>
            </p:cNvSpPr>
            <p:nvPr/>
          </p:nvSpPr>
          <p:spPr bwMode="auto">
            <a:xfrm>
              <a:off x="8134364" y="3021021"/>
              <a:ext cx="66675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8402652" y="3021021"/>
              <a:ext cx="66675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8045464" y="3111508"/>
              <a:ext cx="176213" cy="336551"/>
            </a:xfrm>
            <a:custGeom>
              <a:avLst/>
              <a:gdLst>
                <a:gd name="T0" fmla="*/ 160 w 173"/>
                <a:gd name="T1" fmla="*/ 195 h 332"/>
                <a:gd name="T2" fmla="*/ 149 w 173"/>
                <a:gd name="T3" fmla="*/ 194 h 332"/>
                <a:gd name="T4" fmla="*/ 163 w 173"/>
                <a:gd name="T5" fmla="*/ 17 h 332"/>
                <a:gd name="T6" fmla="*/ 167 w 173"/>
                <a:gd name="T7" fmla="*/ 3 h 332"/>
                <a:gd name="T8" fmla="*/ 165 w 173"/>
                <a:gd name="T9" fmla="*/ 3 h 332"/>
                <a:gd name="T10" fmla="*/ 164 w 173"/>
                <a:gd name="T11" fmla="*/ 2 h 332"/>
                <a:gd name="T12" fmla="*/ 148 w 173"/>
                <a:gd name="T13" fmla="*/ 1 h 332"/>
                <a:gd name="T14" fmla="*/ 147 w 173"/>
                <a:gd name="T15" fmla="*/ 1 h 332"/>
                <a:gd name="T16" fmla="*/ 162 w 173"/>
                <a:gd name="T17" fmla="*/ 13 h 332"/>
                <a:gd name="T18" fmla="*/ 145 w 173"/>
                <a:gd name="T19" fmla="*/ 22 h 332"/>
                <a:gd name="T20" fmla="*/ 153 w 173"/>
                <a:gd name="T21" fmla="*/ 35 h 332"/>
                <a:gd name="T22" fmla="*/ 131 w 173"/>
                <a:gd name="T23" fmla="*/ 82 h 332"/>
                <a:gd name="T24" fmla="*/ 128 w 173"/>
                <a:gd name="T25" fmla="*/ 15 h 332"/>
                <a:gd name="T26" fmla="*/ 131 w 173"/>
                <a:gd name="T27" fmla="*/ 13 h 332"/>
                <a:gd name="T28" fmla="*/ 127 w 173"/>
                <a:gd name="T29" fmla="*/ 0 h 332"/>
                <a:gd name="T30" fmla="*/ 113 w 173"/>
                <a:gd name="T31" fmla="*/ 0 h 332"/>
                <a:gd name="T32" fmla="*/ 109 w 173"/>
                <a:gd name="T33" fmla="*/ 13 h 332"/>
                <a:gd name="T34" fmla="*/ 112 w 173"/>
                <a:gd name="T35" fmla="*/ 15 h 332"/>
                <a:gd name="T36" fmla="*/ 109 w 173"/>
                <a:gd name="T37" fmla="*/ 82 h 332"/>
                <a:gd name="T38" fmla="*/ 88 w 173"/>
                <a:gd name="T39" fmla="*/ 35 h 332"/>
                <a:gd name="T40" fmla="*/ 95 w 173"/>
                <a:gd name="T41" fmla="*/ 22 h 332"/>
                <a:gd name="T42" fmla="*/ 79 w 173"/>
                <a:gd name="T43" fmla="*/ 13 h 332"/>
                <a:gd name="T44" fmla="*/ 93 w 173"/>
                <a:gd name="T45" fmla="*/ 1 h 332"/>
                <a:gd name="T46" fmla="*/ 93 w 173"/>
                <a:gd name="T47" fmla="*/ 1 h 332"/>
                <a:gd name="T48" fmla="*/ 77 w 173"/>
                <a:gd name="T49" fmla="*/ 2 h 332"/>
                <a:gd name="T50" fmla="*/ 75 w 173"/>
                <a:gd name="T51" fmla="*/ 3 h 332"/>
                <a:gd name="T52" fmla="*/ 61 w 173"/>
                <a:gd name="T53" fmla="*/ 10 h 332"/>
                <a:gd name="T54" fmla="*/ 6 w 173"/>
                <a:gd name="T55" fmla="*/ 69 h 332"/>
                <a:gd name="T56" fmla="*/ 6 w 173"/>
                <a:gd name="T57" fmla="*/ 69 h 332"/>
                <a:gd name="T58" fmla="*/ 6 w 173"/>
                <a:gd name="T59" fmla="*/ 69 h 332"/>
                <a:gd name="T60" fmla="*/ 3 w 173"/>
                <a:gd name="T61" fmla="*/ 93 h 332"/>
                <a:gd name="T62" fmla="*/ 3 w 173"/>
                <a:gd name="T63" fmla="*/ 93 h 332"/>
                <a:gd name="T64" fmla="*/ 3 w 173"/>
                <a:gd name="T65" fmla="*/ 93 h 332"/>
                <a:gd name="T66" fmla="*/ 3 w 173"/>
                <a:gd name="T67" fmla="*/ 94 h 332"/>
                <a:gd name="T68" fmla="*/ 4 w 173"/>
                <a:gd name="T69" fmla="*/ 95 h 332"/>
                <a:gd name="T70" fmla="*/ 5 w 173"/>
                <a:gd name="T71" fmla="*/ 97 h 332"/>
                <a:gd name="T72" fmla="*/ 7 w 173"/>
                <a:gd name="T73" fmla="*/ 102 h 332"/>
                <a:gd name="T74" fmla="*/ 12 w 173"/>
                <a:gd name="T75" fmla="*/ 111 h 332"/>
                <a:gd name="T76" fmla="*/ 21 w 173"/>
                <a:gd name="T77" fmla="*/ 129 h 332"/>
                <a:gd name="T78" fmla="*/ 39 w 173"/>
                <a:gd name="T79" fmla="*/ 165 h 332"/>
                <a:gd name="T80" fmla="*/ 64 w 173"/>
                <a:gd name="T81" fmla="*/ 152 h 332"/>
                <a:gd name="T82" fmla="*/ 64 w 173"/>
                <a:gd name="T83" fmla="*/ 174 h 332"/>
                <a:gd name="T84" fmla="*/ 64 w 173"/>
                <a:gd name="T85" fmla="*/ 175 h 332"/>
                <a:gd name="T86" fmla="*/ 68 w 173"/>
                <a:gd name="T87" fmla="*/ 175 h 332"/>
                <a:gd name="T88" fmla="*/ 73 w 173"/>
                <a:gd name="T89" fmla="*/ 332 h 332"/>
                <a:gd name="T90" fmla="*/ 118 w 173"/>
                <a:gd name="T91" fmla="*/ 332 h 332"/>
                <a:gd name="T92" fmla="*/ 118 w 173"/>
                <a:gd name="T93" fmla="*/ 175 h 332"/>
                <a:gd name="T94" fmla="*/ 122 w 173"/>
                <a:gd name="T95" fmla="*/ 175 h 332"/>
                <a:gd name="T96" fmla="*/ 127 w 173"/>
                <a:gd name="T97" fmla="*/ 332 h 332"/>
                <a:gd name="T98" fmla="*/ 172 w 173"/>
                <a:gd name="T99" fmla="*/ 332 h 332"/>
                <a:gd name="T100" fmla="*/ 172 w 173"/>
                <a:gd name="T101" fmla="*/ 196 h 332"/>
                <a:gd name="T102" fmla="*/ 160 w 173"/>
                <a:gd name="T103" fmla="*/ 195 h 332"/>
                <a:gd name="T104" fmla="*/ 65 w 173"/>
                <a:gd name="T105" fmla="*/ 117 h 332"/>
                <a:gd name="T106" fmla="*/ 60 w 173"/>
                <a:gd name="T107" fmla="*/ 108 h 332"/>
                <a:gd name="T108" fmla="*/ 49 w 173"/>
                <a:gd name="T109" fmla="*/ 90 h 332"/>
                <a:gd name="T110" fmla="*/ 46 w 173"/>
                <a:gd name="T111" fmla="*/ 85 h 332"/>
                <a:gd name="T112" fmla="*/ 67 w 173"/>
                <a:gd name="T113" fmla="*/ 61 h 332"/>
                <a:gd name="T114" fmla="*/ 65 w 173"/>
                <a:gd name="T115" fmla="*/ 11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3" h="332">
                  <a:moveTo>
                    <a:pt x="160" y="195"/>
                  </a:moveTo>
                  <a:cubicBezTo>
                    <a:pt x="149" y="194"/>
                    <a:pt x="149" y="194"/>
                    <a:pt x="149" y="194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2"/>
                    <a:pt x="165" y="7"/>
                    <a:pt x="167" y="3"/>
                  </a:cubicBezTo>
                  <a:cubicBezTo>
                    <a:pt x="167" y="3"/>
                    <a:pt x="166" y="3"/>
                    <a:pt x="165" y="3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58" y="2"/>
                    <a:pt x="153" y="1"/>
                    <a:pt x="148" y="1"/>
                  </a:cubicBezTo>
                  <a:cubicBezTo>
                    <a:pt x="147" y="1"/>
                    <a:pt x="147" y="1"/>
                    <a:pt x="147" y="1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45" y="22"/>
                    <a:pt x="145" y="22"/>
                    <a:pt x="145" y="22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87" y="1"/>
                    <a:pt x="82" y="2"/>
                    <a:pt x="77" y="2"/>
                  </a:cubicBezTo>
                  <a:cubicBezTo>
                    <a:pt x="76" y="2"/>
                    <a:pt x="76" y="3"/>
                    <a:pt x="75" y="3"/>
                  </a:cubicBezTo>
                  <a:cubicBezTo>
                    <a:pt x="70" y="3"/>
                    <a:pt x="65" y="5"/>
                    <a:pt x="61" y="1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0" y="116"/>
                    <a:pt x="4" y="82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48" y="160"/>
                    <a:pt x="56" y="156"/>
                    <a:pt x="64" y="152"/>
                  </a:cubicBezTo>
                  <a:cubicBezTo>
                    <a:pt x="64" y="159"/>
                    <a:pt x="64" y="167"/>
                    <a:pt x="64" y="174"/>
                  </a:cubicBezTo>
                  <a:cubicBezTo>
                    <a:pt x="64" y="175"/>
                    <a:pt x="64" y="175"/>
                    <a:pt x="64" y="175"/>
                  </a:cubicBezTo>
                  <a:cubicBezTo>
                    <a:pt x="65" y="175"/>
                    <a:pt x="67" y="175"/>
                    <a:pt x="68" y="175"/>
                  </a:cubicBezTo>
                  <a:cubicBezTo>
                    <a:pt x="73" y="332"/>
                    <a:pt x="73" y="332"/>
                    <a:pt x="73" y="332"/>
                  </a:cubicBezTo>
                  <a:cubicBezTo>
                    <a:pt x="118" y="332"/>
                    <a:pt x="118" y="332"/>
                    <a:pt x="118" y="332"/>
                  </a:cubicBezTo>
                  <a:cubicBezTo>
                    <a:pt x="119" y="286"/>
                    <a:pt x="118" y="206"/>
                    <a:pt x="118" y="175"/>
                  </a:cubicBezTo>
                  <a:cubicBezTo>
                    <a:pt x="119" y="175"/>
                    <a:pt x="121" y="175"/>
                    <a:pt x="122" y="175"/>
                  </a:cubicBezTo>
                  <a:cubicBezTo>
                    <a:pt x="127" y="332"/>
                    <a:pt x="127" y="332"/>
                    <a:pt x="127" y="332"/>
                  </a:cubicBezTo>
                  <a:cubicBezTo>
                    <a:pt x="172" y="332"/>
                    <a:pt x="172" y="332"/>
                    <a:pt x="172" y="332"/>
                  </a:cubicBezTo>
                  <a:cubicBezTo>
                    <a:pt x="173" y="294"/>
                    <a:pt x="173" y="234"/>
                    <a:pt x="172" y="196"/>
                  </a:cubicBezTo>
                  <a:cubicBezTo>
                    <a:pt x="168" y="196"/>
                    <a:pt x="164" y="196"/>
                    <a:pt x="160" y="195"/>
                  </a:cubicBezTo>
                  <a:close/>
                  <a:moveTo>
                    <a:pt x="65" y="117"/>
                  </a:moveTo>
                  <a:cubicBezTo>
                    <a:pt x="60" y="108"/>
                    <a:pt x="60" y="108"/>
                    <a:pt x="60" y="108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6" y="79"/>
                    <a:pt x="65" y="98"/>
                    <a:pt x="6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377252" y="3111508"/>
              <a:ext cx="150813" cy="336551"/>
            </a:xfrm>
            <a:custGeom>
              <a:avLst/>
              <a:gdLst>
                <a:gd name="T0" fmla="*/ 149 w 149"/>
                <a:gd name="T1" fmla="*/ 97 h 332"/>
                <a:gd name="T2" fmla="*/ 149 w 149"/>
                <a:gd name="T3" fmla="*/ 97 h 332"/>
                <a:gd name="T4" fmla="*/ 149 w 149"/>
                <a:gd name="T5" fmla="*/ 96 h 332"/>
                <a:gd name="T6" fmla="*/ 148 w 149"/>
                <a:gd name="T7" fmla="*/ 96 h 332"/>
                <a:gd name="T8" fmla="*/ 147 w 149"/>
                <a:gd name="T9" fmla="*/ 94 h 332"/>
                <a:gd name="T10" fmla="*/ 119 w 149"/>
                <a:gd name="T11" fmla="*/ 17 h 332"/>
                <a:gd name="T12" fmla="*/ 102 w 149"/>
                <a:gd name="T13" fmla="*/ 3 h 332"/>
                <a:gd name="T14" fmla="*/ 101 w 149"/>
                <a:gd name="T15" fmla="*/ 2 h 332"/>
                <a:gd name="T16" fmla="*/ 85 w 149"/>
                <a:gd name="T17" fmla="*/ 1 h 332"/>
                <a:gd name="T18" fmla="*/ 85 w 149"/>
                <a:gd name="T19" fmla="*/ 1 h 332"/>
                <a:gd name="T20" fmla="*/ 99 w 149"/>
                <a:gd name="T21" fmla="*/ 13 h 332"/>
                <a:gd name="T22" fmla="*/ 82 w 149"/>
                <a:gd name="T23" fmla="*/ 22 h 332"/>
                <a:gd name="T24" fmla="*/ 90 w 149"/>
                <a:gd name="T25" fmla="*/ 35 h 332"/>
                <a:gd name="T26" fmla="*/ 68 w 149"/>
                <a:gd name="T27" fmla="*/ 82 h 332"/>
                <a:gd name="T28" fmla="*/ 65 w 149"/>
                <a:gd name="T29" fmla="*/ 16 h 332"/>
                <a:gd name="T30" fmla="*/ 68 w 149"/>
                <a:gd name="T31" fmla="*/ 13 h 332"/>
                <a:gd name="T32" fmla="*/ 64 w 149"/>
                <a:gd name="T33" fmla="*/ 0 h 332"/>
                <a:gd name="T34" fmla="*/ 51 w 149"/>
                <a:gd name="T35" fmla="*/ 0 h 332"/>
                <a:gd name="T36" fmla="*/ 47 w 149"/>
                <a:gd name="T37" fmla="*/ 13 h 332"/>
                <a:gd name="T38" fmla="*/ 50 w 149"/>
                <a:gd name="T39" fmla="*/ 15 h 332"/>
                <a:gd name="T40" fmla="*/ 46 w 149"/>
                <a:gd name="T41" fmla="*/ 82 h 332"/>
                <a:gd name="T42" fmla="*/ 25 w 149"/>
                <a:gd name="T43" fmla="*/ 35 h 332"/>
                <a:gd name="T44" fmla="*/ 33 w 149"/>
                <a:gd name="T45" fmla="*/ 22 h 332"/>
                <a:gd name="T46" fmla="*/ 16 w 149"/>
                <a:gd name="T47" fmla="*/ 13 h 332"/>
                <a:gd name="T48" fmla="*/ 30 w 149"/>
                <a:gd name="T49" fmla="*/ 1 h 332"/>
                <a:gd name="T50" fmla="*/ 30 w 149"/>
                <a:gd name="T51" fmla="*/ 1 h 332"/>
                <a:gd name="T52" fmla="*/ 14 w 149"/>
                <a:gd name="T53" fmla="*/ 2 h 332"/>
                <a:gd name="T54" fmla="*/ 12 w 149"/>
                <a:gd name="T55" fmla="*/ 3 h 332"/>
                <a:gd name="T56" fmla="*/ 0 w 149"/>
                <a:gd name="T57" fmla="*/ 8 h 332"/>
                <a:gd name="T58" fmla="*/ 2 w 149"/>
                <a:gd name="T59" fmla="*/ 16 h 332"/>
                <a:gd name="T60" fmla="*/ 16 w 149"/>
                <a:gd name="T61" fmla="*/ 194 h 332"/>
                <a:gd name="T62" fmla="*/ 6 w 149"/>
                <a:gd name="T63" fmla="*/ 195 h 332"/>
                <a:gd name="T64" fmla="*/ 10 w 149"/>
                <a:gd name="T65" fmla="*/ 332 h 332"/>
                <a:gd name="T66" fmla="*/ 55 w 149"/>
                <a:gd name="T67" fmla="*/ 332 h 332"/>
                <a:gd name="T68" fmla="*/ 55 w 149"/>
                <a:gd name="T69" fmla="*/ 175 h 332"/>
                <a:gd name="T70" fmla="*/ 59 w 149"/>
                <a:gd name="T71" fmla="*/ 175 h 332"/>
                <a:gd name="T72" fmla="*/ 64 w 149"/>
                <a:gd name="T73" fmla="*/ 332 h 332"/>
                <a:gd name="T74" fmla="*/ 109 w 149"/>
                <a:gd name="T75" fmla="*/ 332 h 332"/>
                <a:gd name="T76" fmla="*/ 109 w 149"/>
                <a:gd name="T77" fmla="*/ 181 h 332"/>
                <a:gd name="T78" fmla="*/ 117 w 149"/>
                <a:gd name="T79" fmla="*/ 184 h 332"/>
                <a:gd name="T80" fmla="*/ 133 w 149"/>
                <a:gd name="T81" fmla="*/ 147 h 332"/>
                <a:gd name="T82" fmla="*/ 141 w 149"/>
                <a:gd name="T83" fmla="*/ 128 h 332"/>
                <a:gd name="T84" fmla="*/ 145 w 149"/>
                <a:gd name="T85" fmla="*/ 118 h 332"/>
                <a:gd name="T86" fmla="*/ 147 w 149"/>
                <a:gd name="T87" fmla="*/ 114 h 332"/>
                <a:gd name="T88" fmla="*/ 148 w 149"/>
                <a:gd name="T89" fmla="*/ 112 h 332"/>
                <a:gd name="T90" fmla="*/ 148 w 149"/>
                <a:gd name="T91" fmla="*/ 112 h 332"/>
                <a:gd name="T92" fmla="*/ 148 w 149"/>
                <a:gd name="T93" fmla="*/ 112 h 332"/>
                <a:gd name="T94" fmla="*/ 149 w 149"/>
                <a:gd name="T95" fmla="*/ 9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9" h="332">
                  <a:moveTo>
                    <a:pt x="149" y="97"/>
                  </a:moveTo>
                  <a:cubicBezTo>
                    <a:pt x="149" y="97"/>
                    <a:pt x="149" y="97"/>
                    <a:pt x="149" y="97"/>
                  </a:cubicBezTo>
                  <a:cubicBezTo>
                    <a:pt x="149" y="96"/>
                    <a:pt x="149" y="96"/>
                    <a:pt x="149" y="96"/>
                  </a:cubicBezTo>
                  <a:cubicBezTo>
                    <a:pt x="148" y="96"/>
                    <a:pt x="148" y="96"/>
                    <a:pt x="148" y="96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6" y="9"/>
                    <a:pt x="109" y="3"/>
                    <a:pt x="102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96" y="2"/>
                    <a:pt x="90" y="1"/>
                    <a:pt x="85" y="1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4" y="1"/>
                    <a:pt x="19" y="2"/>
                    <a:pt x="14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8" y="3"/>
                    <a:pt x="4" y="5"/>
                    <a:pt x="0" y="8"/>
                  </a:cubicBezTo>
                  <a:cubicBezTo>
                    <a:pt x="1" y="11"/>
                    <a:pt x="2" y="13"/>
                    <a:pt x="2" y="16"/>
                  </a:cubicBezTo>
                  <a:cubicBezTo>
                    <a:pt x="16" y="194"/>
                    <a:pt x="16" y="194"/>
                    <a:pt x="16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0" y="332"/>
                    <a:pt x="10" y="332"/>
                    <a:pt x="10" y="332"/>
                  </a:cubicBezTo>
                  <a:cubicBezTo>
                    <a:pt x="55" y="332"/>
                    <a:pt x="55" y="332"/>
                    <a:pt x="55" y="332"/>
                  </a:cubicBezTo>
                  <a:cubicBezTo>
                    <a:pt x="56" y="286"/>
                    <a:pt x="55" y="206"/>
                    <a:pt x="55" y="175"/>
                  </a:cubicBezTo>
                  <a:cubicBezTo>
                    <a:pt x="56" y="175"/>
                    <a:pt x="58" y="175"/>
                    <a:pt x="59" y="175"/>
                  </a:cubicBezTo>
                  <a:cubicBezTo>
                    <a:pt x="64" y="332"/>
                    <a:pt x="64" y="332"/>
                    <a:pt x="64" y="332"/>
                  </a:cubicBezTo>
                  <a:cubicBezTo>
                    <a:pt x="109" y="332"/>
                    <a:pt x="109" y="332"/>
                    <a:pt x="109" y="332"/>
                  </a:cubicBezTo>
                  <a:cubicBezTo>
                    <a:pt x="110" y="289"/>
                    <a:pt x="110" y="215"/>
                    <a:pt x="109" y="181"/>
                  </a:cubicBezTo>
                  <a:cubicBezTo>
                    <a:pt x="112" y="182"/>
                    <a:pt x="115" y="183"/>
                    <a:pt x="117" y="184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41" y="128"/>
                    <a:pt x="141" y="128"/>
                    <a:pt x="141" y="128"/>
                  </a:cubicBezTo>
                  <a:cubicBezTo>
                    <a:pt x="145" y="118"/>
                    <a:pt x="145" y="118"/>
                    <a:pt x="145" y="118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05"/>
                    <a:pt x="147" y="127"/>
                    <a:pt x="149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9"/>
            <p:cNvSpPr>
              <a:spLocks noChangeArrowheads="1"/>
            </p:cNvSpPr>
            <p:nvPr/>
          </p:nvSpPr>
          <p:spPr bwMode="auto">
            <a:xfrm>
              <a:off x="8259777" y="3008321"/>
              <a:ext cx="71438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210564" y="3105158"/>
              <a:ext cx="171450" cy="368301"/>
            </a:xfrm>
            <a:custGeom>
              <a:avLst/>
              <a:gdLst>
                <a:gd name="T0" fmla="*/ 133 w 170"/>
                <a:gd name="T1" fmla="*/ 3 h 363"/>
                <a:gd name="T2" fmla="*/ 132 w 170"/>
                <a:gd name="T3" fmla="*/ 3 h 363"/>
                <a:gd name="T4" fmla="*/ 114 w 170"/>
                <a:gd name="T5" fmla="*/ 1 h 363"/>
                <a:gd name="T6" fmla="*/ 114 w 170"/>
                <a:gd name="T7" fmla="*/ 2 h 363"/>
                <a:gd name="T8" fmla="*/ 130 w 170"/>
                <a:gd name="T9" fmla="*/ 15 h 363"/>
                <a:gd name="T10" fmla="*/ 111 w 170"/>
                <a:gd name="T11" fmla="*/ 24 h 363"/>
                <a:gd name="T12" fmla="*/ 120 w 170"/>
                <a:gd name="T13" fmla="*/ 38 h 363"/>
                <a:gd name="T14" fmla="*/ 96 w 170"/>
                <a:gd name="T15" fmla="*/ 90 h 363"/>
                <a:gd name="T16" fmla="*/ 93 w 170"/>
                <a:gd name="T17" fmla="*/ 17 h 363"/>
                <a:gd name="T18" fmla="*/ 96 w 170"/>
                <a:gd name="T19" fmla="*/ 14 h 363"/>
                <a:gd name="T20" fmla="*/ 91 w 170"/>
                <a:gd name="T21" fmla="*/ 0 h 363"/>
                <a:gd name="T22" fmla="*/ 77 w 170"/>
                <a:gd name="T23" fmla="*/ 0 h 363"/>
                <a:gd name="T24" fmla="*/ 73 w 170"/>
                <a:gd name="T25" fmla="*/ 14 h 363"/>
                <a:gd name="T26" fmla="*/ 76 w 170"/>
                <a:gd name="T27" fmla="*/ 17 h 363"/>
                <a:gd name="T28" fmla="*/ 72 w 170"/>
                <a:gd name="T29" fmla="*/ 90 h 363"/>
                <a:gd name="T30" fmla="*/ 49 w 170"/>
                <a:gd name="T31" fmla="*/ 38 h 363"/>
                <a:gd name="T32" fmla="*/ 57 w 170"/>
                <a:gd name="T33" fmla="*/ 24 h 363"/>
                <a:gd name="T34" fmla="*/ 39 w 170"/>
                <a:gd name="T35" fmla="*/ 15 h 363"/>
                <a:gd name="T36" fmla="*/ 54 w 170"/>
                <a:gd name="T37" fmla="*/ 2 h 363"/>
                <a:gd name="T38" fmla="*/ 54 w 170"/>
                <a:gd name="T39" fmla="*/ 1 h 363"/>
                <a:gd name="T40" fmla="*/ 37 w 170"/>
                <a:gd name="T41" fmla="*/ 3 h 363"/>
                <a:gd name="T42" fmla="*/ 36 w 170"/>
                <a:gd name="T43" fmla="*/ 3 h 363"/>
                <a:gd name="T44" fmla="*/ 15 w 170"/>
                <a:gd name="T45" fmla="*/ 23 h 363"/>
                <a:gd name="T46" fmla="*/ 0 w 170"/>
                <a:gd name="T47" fmla="*/ 190 h 363"/>
                <a:gd name="T48" fmla="*/ 23 w 170"/>
                <a:gd name="T49" fmla="*/ 192 h 363"/>
                <a:gd name="T50" fmla="*/ 23 w 170"/>
                <a:gd name="T51" fmla="*/ 192 h 363"/>
                <a:gd name="T52" fmla="*/ 25 w 170"/>
                <a:gd name="T53" fmla="*/ 192 h 363"/>
                <a:gd name="T54" fmla="*/ 28 w 170"/>
                <a:gd name="T55" fmla="*/ 192 h 363"/>
                <a:gd name="T56" fmla="*/ 33 w 170"/>
                <a:gd name="T57" fmla="*/ 363 h 363"/>
                <a:gd name="T58" fmla="*/ 82 w 170"/>
                <a:gd name="T59" fmla="*/ 363 h 363"/>
                <a:gd name="T60" fmla="*/ 82 w 170"/>
                <a:gd name="T61" fmla="*/ 192 h 363"/>
                <a:gd name="T62" fmla="*/ 87 w 170"/>
                <a:gd name="T63" fmla="*/ 192 h 363"/>
                <a:gd name="T64" fmla="*/ 92 w 170"/>
                <a:gd name="T65" fmla="*/ 363 h 363"/>
                <a:gd name="T66" fmla="*/ 141 w 170"/>
                <a:gd name="T67" fmla="*/ 363 h 363"/>
                <a:gd name="T68" fmla="*/ 141 w 170"/>
                <a:gd name="T69" fmla="*/ 192 h 363"/>
                <a:gd name="T70" fmla="*/ 145 w 170"/>
                <a:gd name="T71" fmla="*/ 192 h 363"/>
                <a:gd name="T72" fmla="*/ 146 w 170"/>
                <a:gd name="T73" fmla="*/ 192 h 363"/>
                <a:gd name="T74" fmla="*/ 146 w 170"/>
                <a:gd name="T75" fmla="*/ 192 h 363"/>
                <a:gd name="T76" fmla="*/ 170 w 170"/>
                <a:gd name="T77" fmla="*/ 190 h 363"/>
                <a:gd name="T78" fmla="*/ 154 w 170"/>
                <a:gd name="T79" fmla="*/ 23 h 363"/>
                <a:gd name="T80" fmla="*/ 133 w 170"/>
                <a:gd name="T81" fmla="*/ 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" h="363">
                  <a:moveTo>
                    <a:pt x="133" y="3"/>
                  </a:moveTo>
                  <a:cubicBezTo>
                    <a:pt x="133" y="3"/>
                    <a:pt x="132" y="3"/>
                    <a:pt x="132" y="3"/>
                  </a:cubicBezTo>
                  <a:cubicBezTo>
                    <a:pt x="126" y="2"/>
                    <a:pt x="120" y="2"/>
                    <a:pt x="114" y="1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48" y="2"/>
                    <a:pt x="43" y="2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25" y="3"/>
                    <a:pt x="16" y="12"/>
                    <a:pt x="15" y="2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8" y="191"/>
                    <a:pt x="15" y="191"/>
                    <a:pt x="23" y="192"/>
                  </a:cubicBezTo>
                  <a:cubicBezTo>
                    <a:pt x="23" y="192"/>
                    <a:pt x="23" y="192"/>
                    <a:pt x="23" y="192"/>
                  </a:cubicBezTo>
                  <a:cubicBezTo>
                    <a:pt x="24" y="192"/>
                    <a:pt x="24" y="192"/>
                    <a:pt x="25" y="192"/>
                  </a:cubicBezTo>
                  <a:cubicBezTo>
                    <a:pt x="26" y="192"/>
                    <a:pt x="27" y="192"/>
                    <a:pt x="28" y="192"/>
                  </a:cubicBezTo>
                  <a:cubicBezTo>
                    <a:pt x="33" y="363"/>
                    <a:pt x="33" y="363"/>
                    <a:pt x="33" y="363"/>
                  </a:cubicBezTo>
                  <a:cubicBezTo>
                    <a:pt x="82" y="363"/>
                    <a:pt x="82" y="363"/>
                    <a:pt x="82" y="363"/>
                  </a:cubicBezTo>
                  <a:cubicBezTo>
                    <a:pt x="83" y="313"/>
                    <a:pt x="82" y="225"/>
                    <a:pt x="82" y="192"/>
                  </a:cubicBezTo>
                  <a:cubicBezTo>
                    <a:pt x="83" y="192"/>
                    <a:pt x="85" y="192"/>
                    <a:pt x="87" y="192"/>
                  </a:cubicBezTo>
                  <a:cubicBezTo>
                    <a:pt x="92" y="363"/>
                    <a:pt x="92" y="363"/>
                    <a:pt x="92" y="363"/>
                  </a:cubicBezTo>
                  <a:cubicBezTo>
                    <a:pt x="141" y="363"/>
                    <a:pt x="141" y="363"/>
                    <a:pt x="141" y="363"/>
                  </a:cubicBezTo>
                  <a:cubicBezTo>
                    <a:pt x="142" y="313"/>
                    <a:pt x="141" y="226"/>
                    <a:pt x="141" y="192"/>
                  </a:cubicBezTo>
                  <a:cubicBezTo>
                    <a:pt x="142" y="192"/>
                    <a:pt x="143" y="192"/>
                    <a:pt x="145" y="192"/>
                  </a:cubicBezTo>
                  <a:cubicBezTo>
                    <a:pt x="145" y="192"/>
                    <a:pt x="145" y="192"/>
                    <a:pt x="146" y="192"/>
                  </a:cubicBezTo>
                  <a:cubicBezTo>
                    <a:pt x="146" y="192"/>
                    <a:pt x="146" y="192"/>
                    <a:pt x="146" y="192"/>
                  </a:cubicBezTo>
                  <a:cubicBezTo>
                    <a:pt x="154" y="191"/>
                    <a:pt x="162" y="190"/>
                    <a:pt x="170" y="190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3" y="11"/>
                    <a:pt x="143" y="3"/>
                    <a:pt x="1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78436" y="1938873"/>
            <a:ext cx="266143" cy="236572"/>
            <a:chOff x="7015175" y="4254510"/>
            <a:chExt cx="428626" cy="381001"/>
          </a:xfrm>
          <a:solidFill>
            <a:schemeClr val="bg1"/>
          </a:solidFill>
        </p:grpSpPr>
        <p:sp>
          <p:nvSpPr>
            <p:cNvPr id="29" name="Freeform 782"/>
            <p:cNvSpPr>
              <a:spLocks noEditPoints="1"/>
            </p:cNvSpPr>
            <p:nvPr/>
          </p:nvSpPr>
          <p:spPr bwMode="auto">
            <a:xfrm>
              <a:off x="7015175" y="4254510"/>
              <a:ext cx="428626" cy="381001"/>
            </a:xfrm>
            <a:custGeom>
              <a:avLst/>
              <a:gdLst>
                <a:gd name="T0" fmla="*/ 411 w 424"/>
                <a:gd name="T1" fmla="*/ 0 h 376"/>
                <a:gd name="T2" fmla="*/ 14 w 424"/>
                <a:gd name="T3" fmla="*/ 0 h 376"/>
                <a:gd name="T4" fmla="*/ 0 w 424"/>
                <a:gd name="T5" fmla="*/ 13 h 376"/>
                <a:gd name="T6" fmla="*/ 0 w 424"/>
                <a:gd name="T7" fmla="*/ 363 h 376"/>
                <a:gd name="T8" fmla="*/ 14 w 424"/>
                <a:gd name="T9" fmla="*/ 376 h 376"/>
                <a:gd name="T10" fmla="*/ 411 w 424"/>
                <a:gd name="T11" fmla="*/ 376 h 376"/>
                <a:gd name="T12" fmla="*/ 424 w 424"/>
                <a:gd name="T13" fmla="*/ 363 h 376"/>
                <a:gd name="T14" fmla="*/ 424 w 424"/>
                <a:gd name="T15" fmla="*/ 13 h 376"/>
                <a:gd name="T16" fmla="*/ 411 w 424"/>
                <a:gd name="T17" fmla="*/ 0 h 376"/>
                <a:gd name="T18" fmla="*/ 327 w 424"/>
                <a:gd name="T19" fmla="*/ 29 h 376"/>
                <a:gd name="T20" fmla="*/ 344 w 424"/>
                <a:gd name="T21" fmla="*/ 47 h 376"/>
                <a:gd name="T22" fmla="*/ 327 w 424"/>
                <a:gd name="T23" fmla="*/ 65 h 376"/>
                <a:gd name="T24" fmla="*/ 309 w 424"/>
                <a:gd name="T25" fmla="*/ 47 h 376"/>
                <a:gd name="T26" fmla="*/ 327 w 424"/>
                <a:gd name="T27" fmla="*/ 29 h 376"/>
                <a:gd name="T28" fmla="*/ 274 w 424"/>
                <a:gd name="T29" fmla="*/ 29 h 376"/>
                <a:gd name="T30" fmla="*/ 292 w 424"/>
                <a:gd name="T31" fmla="*/ 47 h 376"/>
                <a:gd name="T32" fmla="*/ 274 w 424"/>
                <a:gd name="T33" fmla="*/ 65 h 376"/>
                <a:gd name="T34" fmla="*/ 256 w 424"/>
                <a:gd name="T35" fmla="*/ 47 h 376"/>
                <a:gd name="T36" fmla="*/ 274 w 424"/>
                <a:gd name="T37" fmla="*/ 29 h 376"/>
                <a:gd name="T38" fmla="*/ 397 w 424"/>
                <a:gd name="T39" fmla="*/ 350 h 376"/>
                <a:gd name="T40" fmla="*/ 27 w 424"/>
                <a:gd name="T41" fmla="*/ 350 h 376"/>
                <a:gd name="T42" fmla="*/ 27 w 424"/>
                <a:gd name="T43" fmla="*/ 94 h 376"/>
                <a:gd name="T44" fmla="*/ 397 w 424"/>
                <a:gd name="T45" fmla="*/ 94 h 376"/>
                <a:gd name="T46" fmla="*/ 397 w 424"/>
                <a:gd name="T47" fmla="*/ 350 h 376"/>
                <a:gd name="T48" fmla="*/ 379 w 424"/>
                <a:gd name="T49" fmla="*/ 65 h 376"/>
                <a:gd name="T50" fmla="*/ 361 w 424"/>
                <a:gd name="T51" fmla="*/ 47 h 376"/>
                <a:gd name="T52" fmla="*/ 379 w 424"/>
                <a:gd name="T53" fmla="*/ 29 h 376"/>
                <a:gd name="T54" fmla="*/ 397 w 424"/>
                <a:gd name="T55" fmla="*/ 47 h 376"/>
                <a:gd name="T56" fmla="*/ 379 w 424"/>
                <a:gd name="T57" fmla="*/ 6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4" h="376">
                  <a:moveTo>
                    <a:pt x="411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70"/>
                    <a:pt x="6" y="376"/>
                    <a:pt x="14" y="376"/>
                  </a:cubicBezTo>
                  <a:cubicBezTo>
                    <a:pt x="411" y="376"/>
                    <a:pt x="411" y="376"/>
                    <a:pt x="411" y="376"/>
                  </a:cubicBezTo>
                  <a:cubicBezTo>
                    <a:pt x="418" y="376"/>
                    <a:pt x="424" y="370"/>
                    <a:pt x="424" y="363"/>
                  </a:cubicBezTo>
                  <a:cubicBezTo>
                    <a:pt x="424" y="13"/>
                    <a:pt x="424" y="13"/>
                    <a:pt x="424" y="13"/>
                  </a:cubicBezTo>
                  <a:cubicBezTo>
                    <a:pt x="424" y="6"/>
                    <a:pt x="418" y="0"/>
                    <a:pt x="411" y="0"/>
                  </a:cubicBezTo>
                  <a:close/>
                  <a:moveTo>
                    <a:pt x="327" y="29"/>
                  </a:moveTo>
                  <a:cubicBezTo>
                    <a:pt x="336" y="29"/>
                    <a:pt x="344" y="37"/>
                    <a:pt x="344" y="47"/>
                  </a:cubicBezTo>
                  <a:cubicBezTo>
                    <a:pt x="344" y="57"/>
                    <a:pt x="336" y="65"/>
                    <a:pt x="327" y="65"/>
                  </a:cubicBezTo>
                  <a:cubicBezTo>
                    <a:pt x="317" y="65"/>
                    <a:pt x="309" y="57"/>
                    <a:pt x="309" y="47"/>
                  </a:cubicBezTo>
                  <a:cubicBezTo>
                    <a:pt x="309" y="37"/>
                    <a:pt x="317" y="29"/>
                    <a:pt x="327" y="29"/>
                  </a:cubicBezTo>
                  <a:close/>
                  <a:moveTo>
                    <a:pt x="274" y="29"/>
                  </a:moveTo>
                  <a:cubicBezTo>
                    <a:pt x="284" y="29"/>
                    <a:pt x="292" y="37"/>
                    <a:pt x="292" y="47"/>
                  </a:cubicBezTo>
                  <a:cubicBezTo>
                    <a:pt x="292" y="57"/>
                    <a:pt x="284" y="65"/>
                    <a:pt x="274" y="65"/>
                  </a:cubicBezTo>
                  <a:cubicBezTo>
                    <a:pt x="264" y="65"/>
                    <a:pt x="256" y="57"/>
                    <a:pt x="256" y="47"/>
                  </a:cubicBezTo>
                  <a:cubicBezTo>
                    <a:pt x="256" y="37"/>
                    <a:pt x="264" y="29"/>
                    <a:pt x="274" y="29"/>
                  </a:cubicBezTo>
                  <a:close/>
                  <a:moveTo>
                    <a:pt x="397" y="350"/>
                  </a:moveTo>
                  <a:cubicBezTo>
                    <a:pt x="27" y="350"/>
                    <a:pt x="27" y="350"/>
                    <a:pt x="27" y="350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97" y="94"/>
                    <a:pt x="397" y="94"/>
                    <a:pt x="397" y="94"/>
                  </a:cubicBezTo>
                  <a:lnTo>
                    <a:pt x="397" y="350"/>
                  </a:lnTo>
                  <a:close/>
                  <a:moveTo>
                    <a:pt x="379" y="65"/>
                  </a:moveTo>
                  <a:cubicBezTo>
                    <a:pt x="369" y="65"/>
                    <a:pt x="361" y="57"/>
                    <a:pt x="361" y="47"/>
                  </a:cubicBezTo>
                  <a:cubicBezTo>
                    <a:pt x="361" y="37"/>
                    <a:pt x="369" y="29"/>
                    <a:pt x="379" y="29"/>
                  </a:cubicBezTo>
                  <a:cubicBezTo>
                    <a:pt x="389" y="29"/>
                    <a:pt x="397" y="37"/>
                    <a:pt x="397" y="47"/>
                  </a:cubicBezTo>
                  <a:cubicBezTo>
                    <a:pt x="397" y="57"/>
                    <a:pt x="389" y="65"/>
                    <a:pt x="37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Rectangle 783"/>
            <p:cNvSpPr>
              <a:spLocks noChangeArrowheads="1"/>
            </p:cNvSpPr>
            <p:nvPr/>
          </p:nvSpPr>
          <p:spPr bwMode="auto">
            <a:xfrm>
              <a:off x="7192975" y="4400561"/>
              <a:ext cx="746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Rectangle 784"/>
            <p:cNvSpPr>
              <a:spLocks noChangeArrowheads="1"/>
            </p:cNvSpPr>
            <p:nvPr/>
          </p:nvSpPr>
          <p:spPr bwMode="auto">
            <a:xfrm>
              <a:off x="7192975" y="4518036"/>
              <a:ext cx="74613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Rectangle 785"/>
            <p:cNvSpPr>
              <a:spLocks noChangeArrowheads="1"/>
            </p:cNvSpPr>
            <p:nvPr/>
          </p:nvSpPr>
          <p:spPr bwMode="auto">
            <a:xfrm>
              <a:off x="7083437" y="4518036"/>
              <a:ext cx="76200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Rectangle 786"/>
            <p:cNvSpPr>
              <a:spLocks noChangeArrowheads="1"/>
            </p:cNvSpPr>
            <p:nvPr/>
          </p:nvSpPr>
          <p:spPr bwMode="auto">
            <a:xfrm>
              <a:off x="7302513" y="4518036"/>
              <a:ext cx="74613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87"/>
            <p:cNvSpPr>
              <a:spLocks/>
            </p:cNvSpPr>
            <p:nvPr/>
          </p:nvSpPr>
          <p:spPr bwMode="auto">
            <a:xfrm>
              <a:off x="7113600" y="4473586"/>
              <a:ext cx="231775" cy="14288"/>
            </a:xfrm>
            <a:custGeom>
              <a:avLst/>
              <a:gdLst>
                <a:gd name="T0" fmla="*/ 146 w 146"/>
                <a:gd name="T1" fmla="*/ 9 h 9"/>
                <a:gd name="T2" fmla="*/ 0 w 146"/>
                <a:gd name="T3" fmla="*/ 9 h 9"/>
                <a:gd name="T4" fmla="*/ 0 w 146"/>
                <a:gd name="T5" fmla="*/ 0 h 9"/>
                <a:gd name="T6" fmla="*/ 146 w 146"/>
                <a:gd name="T7" fmla="*/ 0 h 9"/>
                <a:gd name="T8" fmla="*/ 146 w 146"/>
                <a:gd name="T9" fmla="*/ 9 h 9"/>
                <a:gd name="T10" fmla="*/ 146 w 14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9">
                  <a:moveTo>
                    <a:pt x="146" y="9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146" y="9"/>
                  </a:lnTo>
                  <a:lnTo>
                    <a:pt x="146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88"/>
            <p:cNvSpPr>
              <a:spLocks/>
            </p:cNvSpPr>
            <p:nvPr/>
          </p:nvSpPr>
          <p:spPr bwMode="auto">
            <a:xfrm>
              <a:off x="7223138" y="4422786"/>
              <a:ext cx="14288" cy="103188"/>
            </a:xfrm>
            <a:custGeom>
              <a:avLst/>
              <a:gdLst>
                <a:gd name="T0" fmla="*/ 9 w 9"/>
                <a:gd name="T1" fmla="*/ 65 h 65"/>
                <a:gd name="T2" fmla="*/ 0 w 9"/>
                <a:gd name="T3" fmla="*/ 65 h 65"/>
                <a:gd name="T4" fmla="*/ 0 w 9"/>
                <a:gd name="T5" fmla="*/ 0 h 65"/>
                <a:gd name="T6" fmla="*/ 9 w 9"/>
                <a:gd name="T7" fmla="*/ 0 h 65"/>
                <a:gd name="T8" fmla="*/ 9 w 9"/>
                <a:gd name="T9" fmla="*/ 65 h 65"/>
                <a:gd name="T10" fmla="*/ 9 w 9"/>
                <a:gd name="T1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5">
                  <a:moveTo>
                    <a:pt x="9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65"/>
                  </a:lnTo>
                  <a:lnTo>
                    <a:pt x="9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789"/>
            <p:cNvSpPr>
              <a:spLocks/>
            </p:cNvSpPr>
            <p:nvPr/>
          </p:nvSpPr>
          <p:spPr bwMode="auto">
            <a:xfrm>
              <a:off x="7113600" y="4473586"/>
              <a:ext cx="14288" cy="52388"/>
            </a:xfrm>
            <a:custGeom>
              <a:avLst/>
              <a:gdLst>
                <a:gd name="T0" fmla="*/ 9 w 9"/>
                <a:gd name="T1" fmla="*/ 33 h 33"/>
                <a:gd name="T2" fmla="*/ 0 w 9"/>
                <a:gd name="T3" fmla="*/ 33 h 33"/>
                <a:gd name="T4" fmla="*/ 0 w 9"/>
                <a:gd name="T5" fmla="*/ 0 h 33"/>
                <a:gd name="T6" fmla="*/ 9 w 9"/>
                <a:gd name="T7" fmla="*/ 0 h 33"/>
                <a:gd name="T8" fmla="*/ 9 w 9"/>
                <a:gd name="T9" fmla="*/ 33 h 33"/>
                <a:gd name="T10" fmla="*/ 9 w 9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3">
                  <a:moveTo>
                    <a:pt x="9" y="33"/>
                  </a:moveTo>
                  <a:lnTo>
                    <a:pt x="0" y="33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33"/>
                  </a:lnTo>
                  <a:lnTo>
                    <a:pt x="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790"/>
            <p:cNvSpPr>
              <a:spLocks/>
            </p:cNvSpPr>
            <p:nvPr/>
          </p:nvSpPr>
          <p:spPr bwMode="auto">
            <a:xfrm>
              <a:off x="7332675" y="4473586"/>
              <a:ext cx="14288" cy="52388"/>
            </a:xfrm>
            <a:custGeom>
              <a:avLst/>
              <a:gdLst>
                <a:gd name="T0" fmla="*/ 9 w 9"/>
                <a:gd name="T1" fmla="*/ 33 h 33"/>
                <a:gd name="T2" fmla="*/ 0 w 9"/>
                <a:gd name="T3" fmla="*/ 33 h 33"/>
                <a:gd name="T4" fmla="*/ 0 w 9"/>
                <a:gd name="T5" fmla="*/ 0 h 33"/>
                <a:gd name="T6" fmla="*/ 9 w 9"/>
                <a:gd name="T7" fmla="*/ 0 h 33"/>
                <a:gd name="T8" fmla="*/ 9 w 9"/>
                <a:gd name="T9" fmla="*/ 33 h 33"/>
                <a:gd name="T10" fmla="*/ 9 w 9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3">
                  <a:moveTo>
                    <a:pt x="9" y="33"/>
                  </a:moveTo>
                  <a:lnTo>
                    <a:pt x="0" y="33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33"/>
                  </a:lnTo>
                  <a:lnTo>
                    <a:pt x="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76893" y="1913513"/>
            <a:ext cx="316415" cy="309515"/>
            <a:chOff x="5934085" y="4178311"/>
            <a:chExt cx="509589" cy="498476"/>
          </a:xfrm>
          <a:solidFill>
            <a:schemeClr val="bg1"/>
          </a:solidFill>
        </p:grpSpPr>
        <p:sp>
          <p:nvSpPr>
            <p:cNvPr id="39" name="Freeform 854"/>
            <p:cNvSpPr>
              <a:spLocks/>
            </p:cNvSpPr>
            <p:nvPr/>
          </p:nvSpPr>
          <p:spPr bwMode="auto">
            <a:xfrm>
              <a:off x="6143636" y="4178311"/>
              <a:ext cx="69850" cy="82550"/>
            </a:xfrm>
            <a:custGeom>
              <a:avLst/>
              <a:gdLst>
                <a:gd name="T0" fmla="*/ 27 w 69"/>
                <a:gd name="T1" fmla="*/ 79 h 82"/>
                <a:gd name="T2" fmla="*/ 65 w 69"/>
                <a:gd name="T3" fmla="*/ 47 h 82"/>
                <a:gd name="T4" fmla="*/ 42 w 69"/>
                <a:gd name="T5" fmla="*/ 3 h 82"/>
                <a:gd name="T6" fmla="*/ 4 w 69"/>
                <a:gd name="T7" fmla="*/ 35 h 82"/>
                <a:gd name="T8" fmla="*/ 27 w 69"/>
                <a:gd name="T9" fmla="*/ 7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82">
                  <a:moveTo>
                    <a:pt x="27" y="79"/>
                  </a:moveTo>
                  <a:cubicBezTo>
                    <a:pt x="44" y="82"/>
                    <a:pt x="61" y="68"/>
                    <a:pt x="65" y="47"/>
                  </a:cubicBezTo>
                  <a:cubicBezTo>
                    <a:pt x="69" y="26"/>
                    <a:pt x="59" y="7"/>
                    <a:pt x="42" y="3"/>
                  </a:cubicBezTo>
                  <a:cubicBezTo>
                    <a:pt x="25" y="0"/>
                    <a:pt x="8" y="14"/>
                    <a:pt x="4" y="35"/>
                  </a:cubicBezTo>
                  <a:cubicBezTo>
                    <a:pt x="0" y="56"/>
                    <a:pt x="10" y="76"/>
                    <a:pt x="2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855"/>
            <p:cNvSpPr>
              <a:spLocks/>
            </p:cNvSpPr>
            <p:nvPr/>
          </p:nvSpPr>
          <p:spPr bwMode="auto">
            <a:xfrm>
              <a:off x="5992823" y="4249748"/>
              <a:ext cx="315913" cy="330201"/>
            </a:xfrm>
            <a:custGeom>
              <a:avLst/>
              <a:gdLst>
                <a:gd name="T0" fmla="*/ 67 w 313"/>
                <a:gd name="T1" fmla="*/ 81 h 325"/>
                <a:gd name="T2" fmla="*/ 99 w 313"/>
                <a:gd name="T3" fmla="*/ 57 h 325"/>
                <a:gd name="T4" fmla="*/ 65 w 313"/>
                <a:gd name="T5" fmla="*/ 155 h 325"/>
                <a:gd name="T6" fmla="*/ 64 w 313"/>
                <a:gd name="T7" fmla="*/ 156 h 325"/>
                <a:gd name="T8" fmla="*/ 91 w 313"/>
                <a:gd name="T9" fmla="*/ 165 h 325"/>
                <a:gd name="T10" fmla="*/ 78 w 313"/>
                <a:gd name="T11" fmla="*/ 227 h 325"/>
                <a:gd name="T12" fmla="*/ 43 w 313"/>
                <a:gd name="T13" fmla="*/ 306 h 325"/>
                <a:gd name="T14" fmla="*/ 81 w 313"/>
                <a:gd name="T15" fmla="*/ 325 h 325"/>
                <a:gd name="T16" fmla="*/ 127 w 313"/>
                <a:gd name="T17" fmla="*/ 220 h 325"/>
                <a:gd name="T18" fmla="*/ 135 w 313"/>
                <a:gd name="T19" fmla="*/ 184 h 325"/>
                <a:gd name="T20" fmla="*/ 185 w 313"/>
                <a:gd name="T21" fmla="*/ 186 h 325"/>
                <a:gd name="T22" fmla="*/ 183 w 313"/>
                <a:gd name="T23" fmla="*/ 197 h 325"/>
                <a:gd name="T24" fmla="*/ 173 w 313"/>
                <a:gd name="T25" fmla="*/ 239 h 325"/>
                <a:gd name="T26" fmla="*/ 214 w 313"/>
                <a:gd name="T27" fmla="*/ 250 h 325"/>
                <a:gd name="T28" fmla="*/ 228 w 313"/>
                <a:gd name="T29" fmla="*/ 201 h 325"/>
                <a:gd name="T30" fmla="*/ 235 w 313"/>
                <a:gd name="T31" fmla="*/ 174 h 325"/>
                <a:gd name="T32" fmla="*/ 214 w 313"/>
                <a:gd name="T33" fmla="*/ 142 h 325"/>
                <a:gd name="T34" fmla="*/ 214 w 313"/>
                <a:gd name="T35" fmla="*/ 142 h 325"/>
                <a:gd name="T36" fmla="*/ 212 w 313"/>
                <a:gd name="T37" fmla="*/ 142 h 325"/>
                <a:gd name="T38" fmla="*/ 209 w 313"/>
                <a:gd name="T39" fmla="*/ 142 h 325"/>
                <a:gd name="T40" fmla="*/ 202 w 313"/>
                <a:gd name="T41" fmla="*/ 141 h 325"/>
                <a:gd name="T42" fmla="*/ 188 w 313"/>
                <a:gd name="T43" fmla="*/ 140 h 325"/>
                <a:gd name="T44" fmla="*/ 164 w 313"/>
                <a:gd name="T45" fmla="*/ 139 h 325"/>
                <a:gd name="T46" fmla="*/ 185 w 313"/>
                <a:gd name="T47" fmla="*/ 67 h 325"/>
                <a:gd name="T48" fmla="*/ 195 w 313"/>
                <a:gd name="T49" fmla="*/ 82 h 325"/>
                <a:gd name="T50" fmla="*/ 205 w 313"/>
                <a:gd name="T51" fmla="*/ 98 h 325"/>
                <a:gd name="T52" fmla="*/ 208 w 313"/>
                <a:gd name="T53" fmla="*/ 102 h 325"/>
                <a:gd name="T54" fmla="*/ 226 w 313"/>
                <a:gd name="T55" fmla="*/ 112 h 325"/>
                <a:gd name="T56" fmla="*/ 226 w 313"/>
                <a:gd name="T57" fmla="*/ 112 h 325"/>
                <a:gd name="T58" fmla="*/ 226 w 313"/>
                <a:gd name="T59" fmla="*/ 112 h 325"/>
                <a:gd name="T60" fmla="*/ 228 w 313"/>
                <a:gd name="T61" fmla="*/ 112 h 325"/>
                <a:gd name="T62" fmla="*/ 237 w 313"/>
                <a:gd name="T63" fmla="*/ 113 h 325"/>
                <a:gd name="T64" fmla="*/ 312 w 313"/>
                <a:gd name="T65" fmla="*/ 114 h 325"/>
                <a:gd name="T66" fmla="*/ 312 w 313"/>
                <a:gd name="T67" fmla="*/ 70 h 325"/>
                <a:gd name="T68" fmla="*/ 237 w 313"/>
                <a:gd name="T69" fmla="*/ 73 h 325"/>
                <a:gd name="T70" fmla="*/ 235 w 313"/>
                <a:gd name="T71" fmla="*/ 73 h 325"/>
                <a:gd name="T72" fmla="*/ 225 w 313"/>
                <a:gd name="T73" fmla="*/ 61 h 325"/>
                <a:gd name="T74" fmla="*/ 202 w 313"/>
                <a:gd name="T75" fmla="*/ 31 h 325"/>
                <a:gd name="T76" fmla="*/ 188 w 313"/>
                <a:gd name="T77" fmla="*/ 23 h 325"/>
                <a:gd name="T78" fmla="*/ 185 w 313"/>
                <a:gd name="T79" fmla="*/ 22 h 325"/>
                <a:gd name="T80" fmla="*/ 188 w 313"/>
                <a:gd name="T81" fmla="*/ 35 h 325"/>
                <a:gd name="T82" fmla="*/ 177 w 313"/>
                <a:gd name="T83" fmla="*/ 40 h 325"/>
                <a:gd name="T84" fmla="*/ 177 w 313"/>
                <a:gd name="T85" fmla="*/ 54 h 325"/>
                <a:gd name="T86" fmla="*/ 153 w 313"/>
                <a:gd name="T87" fmla="*/ 93 h 325"/>
                <a:gd name="T88" fmla="*/ 170 w 313"/>
                <a:gd name="T89" fmla="*/ 32 h 325"/>
                <a:gd name="T90" fmla="*/ 173 w 313"/>
                <a:gd name="T91" fmla="*/ 30 h 325"/>
                <a:gd name="T92" fmla="*/ 175 w 313"/>
                <a:gd name="T93" fmla="*/ 16 h 325"/>
                <a:gd name="T94" fmla="*/ 168 w 313"/>
                <a:gd name="T95" fmla="*/ 14 h 325"/>
                <a:gd name="T96" fmla="*/ 162 w 313"/>
                <a:gd name="T97" fmla="*/ 26 h 325"/>
                <a:gd name="T98" fmla="*/ 162 w 313"/>
                <a:gd name="T99" fmla="*/ 29 h 325"/>
                <a:gd name="T100" fmla="*/ 141 w 313"/>
                <a:gd name="T101" fmla="*/ 89 h 325"/>
                <a:gd name="T102" fmla="*/ 144 w 313"/>
                <a:gd name="T103" fmla="*/ 43 h 325"/>
                <a:gd name="T104" fmla="*/ 152 w 313"/>
                <a:gd name="T105" fmla="*/ 32 h 325"/>
                <a:gd name="T106" fmla="*/ 146 w 313"/>
                <a:gd name="T107" fmla="*/ 22 h 325"/>
                <a:gd name="T108" fmla="*/ 157 w 313"/>
                <a:gd name="T109" fmla="*/ 11 h 325"/>
                <a:gd name="T110" fmla="*/ 131 w 313"/>
                <a:gd name="T111" fmla="*/ 4 h 325"/>
                <a:gd name="T112" fmla="*/ 110 w 313"/>
                <a:gd name="T113" fmla="*/ 5 h 325"/>
                <a:gd name="T114" fmla="*/ 44 w 313"/>
                <a:gd name="T115" fmla="*/ 48 h 325"/>
                <a:gd name="T116" fmla="*/ 0 w 313"/>
                <a:gd name="T117" fmla="*/ 124 h 325"/>
                <a:gd name="T118" fmla="*/ 39 w 313"/>
                <a:gd name="T119" fmla="*/ 144 h 325"/>
                <a:gd name="T120" fmla="*/ 67 w 313"/>
                <a:gd name="T121" fmla="*/ 8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25">
                  <a:moveTo>
                    <a:pt x="67" y="81"/>
                  </a:moveTo>
                  <a:cubicBezTo>
                    <a:pt x="99" y="57"/>
                    <a:pt x="99" y="57"/>
                    <a:pt x="99" y="57"/>
                  </a:cubicBezTo>
                  <a:cubicBezTo>
                    <a:pt x="87" y="90"/>
                    <a:pt x="76" y="122"/>
                    <a:pt x="65" y="155"/>
                  </a:cubicBezTo>
                  <a:cubicBezTo>
                    <a:pt x="64" y="155"/>
                    <a:pt x="64" y="156"/>
                    <a:pt x="64" y="156"/>
                  </a:cubicBezTo>
                  <a:cubicBezTo>
                    <a:pt x="73" y="159"/>
                    <a:pt x="82" y="162"/>
                    <a:pt x="91" y="165"/>
                  </a:cubicBezTo>
                  <a:cubicBezTo>
                    <a:pt x="86" y="187"/>
                    <a:pt x="81" y="212"/>
                    <a:pt x="78" y="227"/>
                  </a:cubicBezTo>
                  <a:cubicBezTo>
                    <a:pt x="43" y="306"/>
                    <a:pt x="43" y="306"/>
                    <a:pt x="43" y="306"/>
                  </a:cubicBezTo>
                  <a:cubicBezTo>
                    <a:pt x="81" y="325"/>
                    <a:pt x="81" y="325"/>
                    <a:pt x="81" y="325"/>
                  </a:cubicBezTo>
                  <a:cubicBezTo>
                    <a:pt x="93" y="296"/>
                    <a:pt x="116" y="266"/>
                    <a:pt x="127" y="220"/>
                  </a:cubicBezTo>
                  <a:cubicBezTo>
                    <a:pt x="130" y="207"/>
                    <a:pt x="133" y="194"/>
                    <a:pt x="135" y="184"/>
                  </a:cubicBezTo>
                  <a:cubicBezTo>
                    <a:pt x="185" y="186"/>
                    <a:pt x="185" y="186"/>
                    <a:pt x="185" y="186"/>
                  </a:cubicBezTo>
                  <a:cubicBezTo>
                    <a:pt x="183" y="197"/>
                    <a:pt x="183" y="197"/>
                    <a:pt x="183" y="197"/>
                  </a:cubicBezTo>
                  <a:cubicBezTo>
                    <a:pt x="173" y="239"/>
                    <a:pt x="173" y="239"/>
                    <a:pt x="173" y="239"/>
                  </a:cubicBezTo>
                  <a:cubicBezTo>
                    <a:pt x="214" y="250"/>
                    <a:pt x="214" y="250"/>
                    <a:pt x="214" y="250"/>
                  </a:cubicBezTo>
                  <a:cubicBezTo>
                    <a:pt x="218" y="236"/>
                    <a:pt x="223" y="219"/>
                    <a:pt x="228" y="201"/>
                  </a:cubicBezTo>
                  <a:cubicBezTo>
                    <a:pt x="235" y="174"/>
                    <a:pt x="235" y="174"/>
                    <a:pt x="235" y="174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09" y="142"/>
                    <a:pt x="209" y="142"/>
                    <a:pt x="209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0" y="140"/>
                    <a:pt x="171" y="139"/>
                    <a:pt x="164" y="139"/>
                  </a:cubicBezTo>
                  <a:cubicBezTo>
                    <a:pt x="171" y="115"/>
                    <a:pt x="178" y="91"/>
                    <a:pt x="185" y="67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05" y="98"/>
                    <a:pt x="205" y="98"/>
                    <a:pt x="205" y="98"/>
                  </a:cubicBezTo>
                  <a:cubicBezTo>
                    <a:pt x="208" y="102"/>
                    <a:pt x="208" y="102"/>
                    <a:pt x="208" y="102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8" y="112"/>
                    <a:pt x="228" y="112"/>
                    <a:pt x="228" y="112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312" y="114"/>
                    <a:pt x="312" y="114"/>
                    <a:pt x="312" y="114"/>
                  </a:cubicBezTo>
                  <a:cubicBezTo>
                    <a:pt x="313" y="99"/>
                    <a:pt x="313" y="85"/>
                    <a:pt x="312" y="70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5" y="73"/>
                    <a:pt x="235" y="73"/>
                    <a:pt x="235" y="73"/>
                  </a:cubicBezTo>
                  <a:cubicBezTo>
                    <a:pt x="225" y="61"/>
                    <a:pt x="225" y="61"/>
                    <a:pt x="225" y="61"/>
                  </a:cubicBezTo>
                  <a:cubicBezTo>
                    <a:pt x="202" y="31"/>
                    <a:pt x="202" y="31"/>
                    <a:pt x="202" y="31"/>
                  </a:cubicBezTo>
                  <a:cubicBezTo>
                    <a:pt x="199" y="26"/>
                    <a:pt x="194" y="25"/>
                    <a:pt x="188" y="23"/>
                  </a:cubicBezTo>
                  <a:cubicBezTo>
                    <a:pt x="187" y="22"/>
                    <a:pt x="186" y="22"/>
                    <a:pt x="185" y="22"/>
                  </a:cubicBezTo>
                  <a:cubicBezTo>
                    <a:pt x="188" y="35"/>
                    <a:pt x="188" y="35"/>
                    <a:pt x="188" y="35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7" y="54"/>
                    <a:pt x="177" y="54"/>
                    <a:pt x="177" y="54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2" y="29"/>
                    <a:pt x="162" y="29"/>
                    <a:pt x="162" y="2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49" y="8"/>
                    <a:pt x="140" y="6"/>
                    <a:pt x="131" y="4"/>
                  </a:cubicBezTo>
                  <a:cubicBezTo>
                    <a:pt x="121" y="2"/>
                    <a:pt x="117" y="0"/>
                    <a:pt x="110" y="5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18" y="85"/>
                    <a:pt x="15" y="98"/>
                    <a:pt x="0" y="124"/>
                  </a:cubicBezTo>
                  <a:cubicBezTo>
                    <a:pt x="13" y="131"/>
                    <a:pt x="26" y="138"/>
                    <a:pt x="39" y="144"/>
                  </a:cubicBezTo>
                  <a:cubicBezTo>
                    <a:pt x="48" y="124"/>
                    <a:pt x="67" y="89"/>
                    <a:pt x="6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856"/>
            <p:cNvSpPr>
              <a:spLocks noEditPoints="1"/>
            </p:cNvSpPr>
            <p:nvPr/>
          </p:nvSpPr>
          <p:spPr bwMode="auto">
            <a:xfrm>
              <a:off x="5934085" y="4389449"/>
              <a:ext cx="112713" cy="103188"/>
            </a:xfrm>
            <a:custGeom>
              <a:avLst/>
              <a:gdLst>
                <a:gd name="T0" fmla="*/ 14 w 111"/>
                <a:gd name="T1" fmla="*/ 81 h 102"/>
                <a:gd name="T2" fmla="*/ 17 w 111"/>
                <a:gd name="T3" fmla="*/ 79 h 102"/>
                <a:gd name="T4" fmla="*/ 17 w 111"/>
                <a:gd name="T5" fmla="*/ 78 h 102"/>
                <a:gd name="T6" fmla="*/ 73 w 111"/>
                <a:gd name="T7" fmla="*/ 96 h 102"/>
                <a:gd name="T8" fmla="*/ 73 w 111"/>
                <a:gd name="T9" fmla="*/ 97 h 102"/>
                <a:gd name="T10" fmla="*/ 75 w 111"/>
                <a:gd name="T11" fmla="*/ 100 h 102"/>
                <a:gd name="T12" fmla="*/ 79 w 111"/>
                <a:gd name="T13" fmla="*/ 102 h 102"/>
                <a:gd name="T14" fmla="*/ 83 w 111"/>
                <a:gd name="T15" fmla="*/ 100 h 102"/>
                <a:gd name="T16" fmla="*/ 83 w 111"/>
                <a:gd name="T17" fmla="*/ 99 h 102"/>
                <a:gd name="T18" fmla="*/ 95 w 111"/>
                <a:gd name="T19" fmla="*/ 92 h 102"/>
                <a:gd name="T20" fmla="*/ 109 w 111"/>
                <a:gd name="T21" fmla="*/ 45 h 102"/>
                <a:gd name="T22" fmla="*/ 103 w 111"/>
                <a:gd name="T23" fmla="*/ 32 h 102"/>
                <a:gd name="T24" fmla="*/ 89 w 111"/>
                <a:gd name="T25" fmla="*/ 28 h 102"/>
                <a:gd name="T26" fmla="*/ 90 w 111"/>
                <a:gd name="T27" fmla="*/ 26 h 102"/>
                <a:gd name="T28" fmla="*/ 80 w 111"/>
                <a:gd name="T29" fmla="*/ 9 h 102"/>
                <a:gd name="T30" fmla="*/ 62 w 111"/>
                <a:gd name="T31" fmla="*/ 3 h 102"/>
                <a:gd name="T32" fmla="*/ 44 w 111"/>
                <a:gd name="T33" fmla="*/ 12 h 102"/>
                <a:gd name="T34" fmla="*/ 43 w 111"/>
                <a:gd name="T35" fmla="*/ 14 h 102"/>
                <a:gd name="T36" fmla="*/ 30 w 111"/>
                <a:gd name="T37" fmla="*/ 9 h 102"/>
                <a:gd name="T38" fmla="*/ 17 w 111"/>
                <a:gd name="T39" fmla="*/ 16 h 102"/>
                <a:gd name="T40" fmla="*/ 2 w 111"/>
                <a:gd name="T41" fmla="*/ 63 h 102"/>
                <a:gd name="T42" fmla="*/ 8 w 111"/>
                <a:gd name="T43" fmla="*/ 75 h 102"/>
                <a:gd name="T44" fmla="*/ 7 w 111"/>
                <a:gd name="T45" fmla="*/ 76 h 102"/>
                <a:gd name="T46" fmla="*/ 9 w 111"/>
                <a:gd name="T47" fmla="*/ 80 h 102"/>
                <a:gd name="T48" fmla="*/ 14 w 111"/>
                <a:gd name="T49" fmla="*/ 81 h 102"/>
                <a:gd name="T50" fmla="*/ 51 w 111"/>
                <a:gd name="T51" fmla="*/ 14 h 102"/>
                <a:gd name="T52" fmla="*/ 59 w 111"/>
                <a:gd name="T53" fmla="*/ 10 h 102"/>
                <a:gd name="T54" fmla="*/ 78 w 111"/>
                <a:gd name="T55" fmla="*/ 16 h 102"/>
                <a:gd name="T56" fmla="*/ 82 w 111"/>
                <a:gd name="T57" fmla="*/ 24 h 102"/>
                <a:gd name="T58" fmla="*/ 82 w 111"/>
                <a:gd name="T59" fmla="*/ 26 h 102"/>
                <a:gd name="T60" fmla="*/ 51 w 111"/>
                <a:gd name="T61" fmla="*/ 16 h 102"/>
                <a:gd name="T62" fmla="*/ 51 w 111"/>
                <a:gd name="T63" fmla="*/ 1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" h="102">
                  <a:moveTo>
                    <a:pt x="14" y="81"/>
                  </a:moveTo>
                  <a:cubicBezTo>
                    <a:pt x="15" y="82"/>
                    <a:pt x="17" y="81"/>
                    <a:pt x="17" y="79"/>
                  </a:cubicBezTo>
                  <a:cubicBezTo>
                    <a:pt x="17" y="79"/>
                    <a:pt x="17" y="79"/>
                    <a:pt x="17" y="78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6"/>
                    <a:pt x="73" y="96"/>
                    <a:pt x="73" y="97"/>
                  </a:cubicBezTo>
                  <a:cubicBezTo>
                    <a:pt x="72" y="98"/>
                    <a:pt x="73" y="100"/>
                    <a:pt x="75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1" y="102"/>
                    <a:pt x="82" y="101"/>
                    <a:pt x="83" y="100"/>
                  </a:cubicBezTo>
                  <a:cubicBezTo>
                    <a:pt x="83" y="100"/>
                    <a:pt x="83" y="99"/>
                    <a:pt x="83" y="99"/>
                  </a:cubicBezTo>
                  <a:cubicBezTo>
                    <a:pt x="88" y="100"/>
                    <a:pt x="93" y="97"/>
                    <a:pt x="95" y="92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11" y="40"/>
                    <a:pt x="108" y="34"/>
                    <a:pt x="103" y="32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2" y="19"/>
                    <a:pt x="88" y="11"/>
                    <a:pt x="80" y="9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54" y="0"/>
                    <a:pt x="46" y="4"/>
                    <a:pt x="44" y="12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4" y="8"/>
                    <a:pt x="18" y="11"/>
                    <a:pt x="17" y="16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8"/>
                    <a:pt x="3" y="73"/>
                    <a:pt x="8" y="75"/>
                  </a:cubicBezTo>
                  <a:cubicBezTo>
                    <a:pt x="8" y="76"/>
                    <a:pt x="7" y="76"/>
                    <a:pt x="7" y="76"/>
                  </a:cubicBezTo>
                  <a:cubicBezTo>
                    <a:pt x="7" y="78"/>
                    <a:pt x="8" y="79"/>
                    <a:pt x="9" y="80"/>
                  </a:cubicBezTo>
                  <a:lnTo>
                    <a:pt x="14" y="81"/>
                  </a:lnTo>
                  <a:close/>
                  <a:moveTo>
                    <a:pt x="51" y="14"/>
                  </a:moveTo>
                  <a:cubicBezTo>
                    <a:pt x="52" y="11"/>
                    <a:pt x="56" y="9"/>
                    <a:pt x="59" y="10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82" y="17"/>
                    <a:pt x="83" y="21"/>
                    <a:pt x="82" y="24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51" y="16"/>
                    <a:pt x="51" y="16"/>
                    <a:pt x="51" y="16"/>
                  </a:cubicBezTo>
                  <a:lnTo>
                    <a:pt x="5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857"/>
            <p:cNvSpPr>
              <a:spLocks/>
            </p:cNvSpPr>
            <p:nvPr/>
          </p:nvSpPr>
          <p:spPr bwMode="auto">
            <a:xfrm>
              <a:off x="5942023" y="4368811"/>
              <a:ext cx="501651" cy="307976"/>
            </a:xfrm>
            <a:custGeom>
              <a:avLst/>
              <a:gdLst>
                <a:gd name="T0" fmla="*/ 316 w 316"/>
                <a:gd name="T1" fmla="*/ 0 h 194"/>
                <a:gd name="T2" fmla="*/ 262 w 316"/>
                <a:gd name="T3" fmla="*/ 23 h 194"/>
                <a:gd name="T4" fmla="*/ 273 w 316"/>
                <a:gd name="T5" fmla="*/ 31 h 194"/>
                <a:gd name="T6" fmla="*/ 203 w 316"/>
                <a:gd name="T7" fmla="*/ 105 h 194"/>
                <a:gd name="T8" fmla="*/ 141 w 316"/>
                <a:gd name="T9" fmla="*/ 98 h 194"/>
                <a:gd name="T10" fmla="*/ 92 w 316"/>
                <a:gd name="T11" fmla="*/ 149 h 194"/>
                <a:gd name="T12" fmla="*/ 41 w 316"/>
                <a:gd name="T13" fmla="*/ 124 h 194"/>
                <a:gd name="T14" fmla="*/ 0 w 316"/>
                <a:gd name="T15" fmla="*/ 177 h 194"/>
                <a:gd name="T16" fmla="*/ 23 w 316"/>
                <a:gd name="T17" fmla="*/ 194 h 194"/>
                <a:gd name="T18" fmla="*/ 49 w 316"/>
                <a:gd name="T19" fmla="*/ 160 h 194"/>
                <a:gd name="T20" fmla="*/ 99 w 316"/>
                <a:gd name="T21" fmla="*/ 184 h 194"/>
                <a:gd name="T22" fmla="*/ 152 w 316"/>
                <a:gd name="T23" fmla="*/ 128 h 194"/>
                <a:gd name="T24" fmla="*/ 214 w 316"/>
                <a:gd name="T25" fmla="*/ 136 h 194"/>
                <a:gd name="T26" fmla="*/ 296 w 316"/>
                <a:gd name="T27" fmla="*/ 48 h 194"/>
                <a:gd name="T28" fmla="*/ 311 w 316"/>
                <a:gd name="T29" fmla="*/ 59 h 194"/>
                <a:gd name="T30" fmla="*/ 316 w 316"/>
                <a:gd name="T3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6" h="194">
                  <a:moveTo>
                    <a:pt x="316" y="0"/>
                  </a:moveTo>
                  <a:lnTo>
                    <a:pt x="262" y="23"/>
                  </a:lnTo>
                  <a:lnTo>
                    <a:pt x="273" y="31"/>
                  </a:lnTo>
                  <a:lnTo>
                    <a:pt x="203" y="105"/>
                  </a:lnTo>
                  <a:lnTo>
                    <a:pt x="141" y="98"/>
                  </a:lnTo>
                  <a:lnTo>
                    <a:pt x="92" y="149"/>
                  </a:lnTo>
                  <a:lnTo>
                    <a:pt x="41" y="124"/>
                  </a:lnTo>
                  <a:lnTo>
                    <a:pt x="0" y="177"/>
                  </a:lnTo>
                  <a:lnTo>
                    <a:pt x="23" y="194"/>
                  </a:lnTo>
                  <a:lnTo>
                    <a:pt x="49" y="160"/>
                  </a:lnTo>
                  <a:lnTo>
                    <a:pt x="99" y="184"/>
                  </a:lnTo>
                  <a:lnTo>
                    <a:pt x="152" y="128"/>
                  </a:lnTo>
                  <a:lnTo>
                    <a:pt x="214" y="136"/>
                  </a:lnTo>
                  <a:lnTo>
                    <a:pt x="296" y="48"/>
                  </a:lnTo>
                  <a:lnTo>
                    <a:pt x="311" y="59"/>
                  </a:lnTo>
                  <a:lnTo>
                    <a:pt x="3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0223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7" t="18729" r="4058" b="212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梯形 9"/>
          <p:cNvSpPr/>
          <p:nvPr/>
        </p:nvSpPr>
        <p:spPr>
          <a:xfrm>
            <a:off x="3276600" y="2424388"/>
            <a:ext cx="9878541" cy="1207750"/>
          </a:xfrm>
          <a:prstGeom prst="trapezoid">
            <a:avLst>
              <a:gd name="adj" fmla="val 15107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30000">
                <a:srgbClr val="5BA3EB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>
            <a:off x="4817044" y="3609430"/>
            <a:ext cx="8670163" cy="923289"/>
          </a:xfrm>
          <a:prstGeom prst="trapezoid">
            <a:avLst>
              <a:gd name="adj" fmla="val 0"/>
            </a:avLst>
          </a:prstGeom>
          <a:gradFill>
            <a:gsLst>
              <a:gs pos="88000">
                <a:schemeClr val="bg1">
                  <a:alpha val="0"/>
                </a:schemeClr>
              </a:gs>
              <a:gs pos="3000">
                <a:schemeClr val="bg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5628" y="1174536"/>
            <a:ext cx="6046623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en-US" altLang="zh-CN" sz="287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04</a:t>
            </a:r>
            <a:endParaRPr lang="zh-CN" altLang="en-US" sz="287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1361" y="3820818"/>
            <a:ext cx="4621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</a:t>
            </a:r>
          </a:p>
        </p:txBody>
      </p:sp>
      <p:sp>
        <p:nvSpPr>
          <p:cNvPr id="3" name="矩形 2"/>
          <p:cNvSpPr/>
          <p:nvPr/>
        </p:nvSpPr>
        <p:spPr>
          <a:xfrm>
            <a:off x="6244376" y="2662966"/>
            <a:ext cx="52661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5869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862958" y="1577325"/>
            <a:ext cx="5599712" cy="3759691"/>
            <a:chOff x="3228152" y="1668622"/>
            <a:chExt cx="6045620" cy="4059078"/>
          </a:xfrm>
          <a:solidFill>
            <a:srgbClr val="E70014"/>
          </a:solidFill>
        </p:grpSpPr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6019800" y="2522538"/>
              <a:ext cx="3253972" cy="3205162"/>
            </a:xfrm>
            <a:custGeom>
              <a:avLst/>
              <a:gdLst>
                <a:gd name="T0" fmla="*/ 351815 w 2443615"/>
                <a:gd name="T1" fmla="*/ 127711 h 2406492"/>
                <a:gd name="T2" fmla="*/ 127265 w 2443615"/>
                <a:gd name="T3" fmla="*/ 352436 h 2406492"/>
                <a:gd name="T4" fmla="*/ 351815 w 2443615"/>
                <a:gd name="T5" fmla="*/ 577161 h 2406492"/>
                <a:gd name="T6" fmla="*/ 576364 w 2443615"/>
                <a:gd name="T7" fmla="*/ 352436 h 2406492"/>
                <a:gd name="T8" fmla="*/ 351815 w 2443615"/>
                <a:gd name="T9" fmla="*/ 127711 h 2406492"/>
                <a:gd name="T10" fmla="*/ 323002 w 2443615"/>
                <a:gd name="T11" fmla="*/ 0 h 2406492"/>
                <a:gd name="T12" fmla="*/ 380627 w 2443615"/>
                <a:gd name="T13" fmla="*/ 0 h 2406492"/>
                <a:gd name="T14" fmla="*/ 393151 w 2443615"/>
                <a:gd name="T15" fmla="*/ 71092 h 2406492"/>
                <a:gd name="T16" fmla="*/ 500853 w 2443615"/>
                <a:gd name="T17" fmla="*/ 110323 h 2406492"/>
                <a:gd name="T18" fmla="*/ 556109 w 2443615"/>
                <a:gd name="T19" fmla="*/ 63920 h 2406492"/>
                <a:gd name="T20" fmla="*/ 600251 w 2443615"/>
                <a:gd name="T21" fmla="*/ 100990 h 2406492"/>
                <a:gd name="T22" fmla="*/ 564182 w 2443615"/>
                <a:gd name="T23" fmla="*/ 163505 h 2406492"/>
                <a:gd name="T24" fmla="*/ 621490 w 2443615"/>
                <a:gd name="T25" fmla="*/ 262842 h 2406492"/>
                <a:gd name="T26" fmla="*/ 693623 w 2443615"/>
                <a:gd name="T27" fmla="*/ 262840 h 2406492"/>
                <a:gd name="T28" fmla="*/ 703629 w 2443615"/>
                <a:gd name="T29" fmla="*/ 319633 h 2406492"/>
                <a:gd name="T30" fmla="*/ 635846 w 2443615"/>
                <a:gd name="T31" fmla="*/ 344321 h 2406492"/>
                <a:gd name="T32" fmla="*/ 615944 w 2443615"/>
                <a:gd name="T33" fmla="*/ 457282 h 2406492"/>
                <a:gd name="T34" fmla="*/ 671201 w 2443615"/>
                <a:gd name="T35" fmla="*/ 503683 h 2406492"/>
                <a:gd name="T36" fmla="*/ 642389 w 2443615"/>
                <a:gd name="T37" fmla="*/ 553626 h 2406492"/>
                <a:gd name="T38" fmla="*/ 574608 w 2443615"/>
                <a:gd name="T39" fmla="*/ 528934 h 2406492"/>
                <a:gd name="T40" fmla="*/ 486808 w 2443615"/>
                <a:gd name="T41" fmla="*/ 602665 h 2406492"/>
                <a:gd name="T42" fmla="*/ 499336 w 2443615"/>
                <a:gd name="T43" fmla="*/ 673756 h 2406492"/>
                <a:gd name="T44" fmla="*/ 445187 w 2443615"/>
                <a:gd name="T45" fmla="*/ 693480 h 2406492"/>
                <a:gd name="T46" fmla="*/ 409122 w 2443615"/>
                <a:gd name="T47" fmla="*/ 630963 h 2406492"/>
                <a:gd name="T48" fmla="*/ 294507 w 2443615"/>
                <a:gd name="T49" fmla="*/ 630963 h 2406492"/>
                <a:gd name="T50" fmla="*/ 258443 w 2443615"/>
                <a:gd name="T51" fmla="*/ 693480 h 2406492"/>
                <a:gd name="T52" fmla="*/ 204294 w 2443615"/>
                <a:gd name="T53" fmla="*/ 673756 h 2406492"/>
                <a:gd name="T54" fmla="*/ 216821 w 2443615"/>
                <a:gd name="T55" fmla="*/ 602665 h 2406492"/>
                <a:gd name="T56" fmla="*/ 129022 w 2443615"/>
                <a:gd name="T57" fmla="*/ 528934 h 2406492"/>
                <a:gd name="T58" fmla="*/ 61240 w 2443615"/>
                <a:gd name="T59" fmla="*/ 553626 h 2406492"/>
                <a:gd name="T60" fmla="*/ 32428 w 2443615"/>
                <a:gd name="T61" fmla="*/ 503683 h 2406492"/>
                <a:gd name="T62" fmla="*/ 87685 w 2443615"/>
                <a:gd name="T63" fmla="*/ 457282 h 2406492"/>
                <a:gd name="T64" fmla="*/ 67783 w 2443615"/>
                <a:gd name="T65" fmla="*/ 344321 h 2406492"/>
                <a:gd name="T66" fmla="*/ 0 w 2443615"/>
                <a:gd name="T67" fmla="*/ 319633 h 2406492"/>
                <a:gd name="T68" fmla="*/ 10006 w 2443615"/>
                <a:gd name="T69" fmla="*/ 262840 h 2406492"/>
                <a:gd name="T70" fmla="*/ 82138 w 2443615"/>
                <a:gd name="T71" fmla="*/ 262842 h 2406492"/>
                <a:gd name="T72" fmla="*/ 139446 w 2443615"/>
                <a:gd name="T73" fmla="*/ 163505 h 2406492"/>
                <a:gd name="T74" fmla="*/ 103378 w 2443615"/>
                <a:gd name="T75" fmla="*/ 100990 h 2406492"/>
                <a:gd name="T76" fmla="*/ 147520 w 2443615"/>
                <a:gd name="T77" fmla="*/ 63920 h 2406492"/>
                <a:gd name="T78" fmla="*/ 202776 w 2443615"/>
                <a:gd name="T79" fmla="*/ 110323 h 2406492"/>
                <a:gd name="T80" fmla="*/ 310478 w 2443615"/>
                <a:gd name="T81" fmla="*/ 71092 h 240649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43615" h="2406492">
                  <a:moveTo>
                    <a:pt x="1221807" y="443178"/>
                  </a:moveTo>
                  <a:cubicBezTo>
                    <a:pt x="791117" y="443178"/>
                    <a:pt x="441973" y="792322"/>
                    <a:pt x="441973" y="1223012"/>
                  </a:cubicBezTo>
                  <a:cubicBezTo>
                    <a:pt x="441973" y="1653702"/>
                    <a:pt x="791117" y="2002846"/>
                    <a:pt x="1221807" y="2002846"/>
                  </a:cubicBezTo>
                  <a:cubicBezTo>
                    <a:pt x="1652497" y="2002846"/>
                    <a:pt x="2001641" y="1653702"/>
                    <a:pt x="2001641" y="1223012"/>
                  </a:cubicBezTo>
                  <a:cubicBezTo>
                    <a:pt x="2001641" y="792322"/>
                    <a:pt x="1652497" y="443178"/>
                    <a:pt x="1221807" y="443178"/>
                  </a:cubicBezTo>
                  <a:close/>
                  <a:moveTo>
                    <a:pt x="1121747" y="0"/>
                  </a:moveTo>
                  <a:lnTo>
                    <a:pt x="1321868" y="0"/>
                  </a:lnTo>
                  <a:lnTo>
                    <a:pt x="1365362" y="246702"/>
                  </a:lnTo>
                  <a:cubicBezTo>
                    <a:pt x="1497994" y="266203"/>
                    <a:pt x="1625261" y="312525"/>
                    <a:pt x="1739400" y="382840"/>
                  </a:cubicBezTo>
                  <a:lnTo>
                    <a:pt x="1931295" y="221813"/>
                  </a:lnTo>
                  <a:lnTo>
                    <a:pt x="2084596" y="350449"/>
                  </a:lnTo>
                  <a:lnTo>
                    <a:pt x="1959337" y="567390"/>
                  </a:lnTo>
                  <a:cubicBezTo>
                    <a:pt x="2048403" y="667584"/>
                    <a:pt x="2116120" y="784874"/>
                    <a:pt x="2158357" y="912104"/>
                  </a:cubicBezTo>
                  <a:lnTo>
                    <a:pt x="2408865" y="912098"/>
                  </a:lnTo>
                  <a:lnTo>
                    <a:pt x="2443615" y="1109179"/>
                  </a:lnTo>
                  <a:lnTo>
                    <a:pt x="2208214" y="1194851"/>
                  </a:lnTo>
                  <a:cubicBezTo>
                    <a:pt x="2212040" y="1328854"/>
                    <a:pt x="2188522" y="1462233"/>
                    <a:pt x="2139095" y="1586846"/>
                  </a:cubicBezTo>
                  <a:lnTo>
                    <a:pt x="2330998" y="1747864"/>
                  </a:lnTo>
                  <a:lnTo>
                    <a:pt x="2230938" y="1921175"/>
                  </a:lnTo>
                  <a:lnTo>
                    <a:pt x="1995541" y="1835490"/>
                  </a:lnTo>
                  <a:cubicBezTo>
                    <a:pt x="1912336" y="1940602"/>
                    <a:pt x="1808586" y="2027658"/>
                    <a:pt x="1690623" y="2091346"/>
                  </a:cubicBezTo>
                  <a:lnTo>
                    <a:pt x="1734130" y="2338046"/>
                  </a:lnTo>
                  <a:lnTo>
                    <a:pt x="1546077" y="2406492"/>
                  </a:lnTo>
                  <a:lnTo>
                    <a:pt x="1420828" y="2189544"/>
                  </a:lnTo>
                  <a:cubicBezTo>
                    <a:pt x="1289525" y="2216580"/>
                    <a:pt x="1154089" y="2216580"/>
                    <a:pt x="1022786" y="2189544"/>
                  </a:cubicBezTo>
                  <a:lnTo>
                    <a:pt x="897539" y="2406492"/>
                  </a:lnTo>
                  <a:lnTo>
                    <a:pt x="709486" y="2338046"/>
                  </a:lnTo>
                  <a:lnTo>
                    <a:pt x="752993" y="2091346"/>
                  </a:lnTo>
                  <a:cubicBezTo>
                    <a:pt x="635030" y="2027658"/>
                    <a:pt x="531280" y="1940601"/>
                    <a:pt x="448076" y="1835490"/>
                  </a:cubicBezTo>
                  <a:lnTo>
                    <a:pt x="212678" y="1921175"/>
                  </a:lnTo>
                  <a:lnTo>
                    <a:pt x="112617" y="1747864"/>
                  </a:lnTo>
                  <a:lnTo>
                    <a:pt x="304520" y="1586846"/>
                  </a:lnTo>
                  <a:cubicBezTo>
                    <a:pt x="255094" y="1462233"/>
                    <a:pt x="231575" y="1328854"/>
                    <a:pt x="235401" y="1194851"/>
                  </a:cubicBezTo>
                  <a:lnTo>
                    <a:pt x="0" y="1109179"/>
                  </a:lnTo>
                  <a:lnTo>
                    <a:pt x="34750" y="912098"/>
                  </a:lnTo>
                  <a:lnTo>
                    <a:pt x="285257" y="912104"/>
                  </a:lnTo>
                  <a:cubicBezTo>
                    <a:pt x="327494" y="784874"/>
                    <a:pt x="395211" y="667583"/>
                    <a:pt x="484278" y="567390"/>
                  </a:cubicBezTo>
                  <a:lnTo>
                    <a:pt x="359019" y="350449"/>
                  </a:lnTo>
                  <a:lnTo>
                    <a:pt x="512321" y="221813"/>
                  </a:lnTo>
                  <a:lnTo>
                    <a:pt x="704216" y="382840"/>
                  </a:lnTo>
                  <a:cubicBezTo>
                    <a:pt x="818353" y="312525"/>
                    <a:pt x="945621" y="266204"/>
                    <a:pt x="1078253" y="246702"/>
                  </a:cubicBezTo>
                  <a:lnTo>
                    <a:pt x="1121747" y="0"/>
                  </a:lnTo>
                  <a:close/>
                </a:path>
              </a:pathLst>
            </a:custGeom>
            <a:solidFill>
              <a:srgbClr val="5BA3EB"/>
            </a:solidFill>
            <a:ln>
              <a:noFill/>
            </a:ln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4267200" y="1668622"/>
              <a:ext cx="2206222" cy="2173128"/>
            </a:xfrm>
            <a:custGeom>
              <a:avLst/>
              <a:gdLst>
                <a:gd name="T0" fmla="*/ 351815 w 2443615"/>
                <a:gd name="T1" fmla="*/ 127711 h 2406492"/>
                <a:gd name="T2" fmla="*/ 127265 w 2443615"/>
                <a:gd name="T3" fmla="*/ 352436 h 2406492"/>
                <a:gd name="T4" fmla="*/ 351815 w 2443615"/>
                <a:gd name="T5" fmla="*/ 577161 h 2406492"/>
                <a:gd name="T6" fmla="*/ 576364 w 2443615"/>
                <a:gd name="T7" fmla="*/ 352436 h 2406492"/>
                <a:gd name="T8" fmla="*/ 351815 w 2443615"/>
                <a:gd name="T9" fmla="*/ 127711 h 2406492"/>
                <a:gd name="T10" fmla="*/ 323002 w 2443615"/>
                <a:gd name="T11" fmla="*/ 0 h 2406492"/>
                <a:gd name="T12" fmla="*/ 380627 w 2443615"/>
                <a:gd name="T13" fmla="*/ 0 h 2406492"/>
                <a:gd name="T14" fmla="*/ 393151 w 2443615"/>
                <a:gd name="T15" fmla="*/ 71092 h 2406492"/>
                <a:gd name="T16" fmla="*/ 500853 w 2443615"/>
                <a:gd name="T17" fmla="*/ 110323 h 2406492"/>
                <a:gd name="T18" fmla="*/ 556109 w 2443615"/>
                <a:gd name="T19" fmla="*/ 63920 h 2406492"/>
                <a:gd name="T20" fmla="*/ 600251 w 2443615"/>
                <a:gd name="T21" fmla="*/ 100990 h 2406492"/>
                <a:gd name="T22" fmla="*/ 564182 w 2443615"/>
                <a:gd name="T23" fmla="*/ 163505 h 2406492"/>
                <a:gd name="T24" fmla="*/ 621490 w 2443615"/>
                <a:gd name="T25" fmla="*/ 262842 h 2406492"/>
                <a:gd name="T26" fmla="*/ 693623 w 2443615"/>
                <a:gd name="T27" fmla="*/ 262840 h 2406492"/>
                <a:gd name="T28" fmla="*/ 703629 w 2443615"/>
                <a:gd name="T29" fmla="*/ 319633 h 2406492"/>
                <a:gd name="T30" fmla="*/ 635846 w 2443615"/>
                <a:gd name="T31" fmla="*/ 344321 h 2406492"/>
                <a:gd name="T32" fmla="*/ 615944 w 2443615"/>
                <a:gd name="T33" fmla="*/ 457282 h 2406492"/>
                <a:gd name="T34" fmla="*/ 671201 w 2443615"/>
                <a:gd name="T35" fmla="*/ 503683 h 2406492"/>
                <a:gd name="T36" fmla="*/ 642389 w 2443615"/>
                <a:gd name="T37" fmla="*/ 553626 h 2406492"/>
                <a:gd name="T38" fmla="*/ 574608 w 2443615"/>
                <a:gd name="T39" fmla="*/ 528934 h 2406492"/>
                <a:gd name="T40" fmla="*/ 486808 w 2443615"/>
                <a:gd name="T41" fmla="*/ 602665 h 2406492"/>
                <a:gd name="T42" fmla="*/ 499336 w 2443615"/>
                <a:gd name="T43" fmla="*/ 673756 h 2406492"/>
                <a:gd name="T44" fmla="*/ 445187 w 2443615"/>
                <a:gd name="T45" fmla="*/ 693480 h 2406492"/>
                <a:gd name="T46" fmla="*/ 409122 w 2443615"/>
                <a:gd name="T47" fmla="*/ 630963 h 2406492"/>
                <a:gd name="T48" fmla="*/ 294507 w 2443615"/>
                <a:gd name="T49" fmla="*/ 630963 h 2406492"/>
                <a:gd name="T50" fmla="*/ 258443 w 2443615"/>
                <a:gd name="T51" fmla="*/ 693480 h 2406492"/>
                <a:gd name="T52" fmla="*/ 204294 w 2443615"/>
                <a:gd name="T53" fmla="*/ 673756 h 2406492"/>
                <a:gd name="T54" fmla="*/ 216821 w 2443615"/>
                <a:gd name="T55" fmla="*/ 602665 h 2406492"/>
                <a:gd name="T56" fmla="*/ 129022 w 2443615"/>
                <a:gd name="T57" fmla="*/ 528934 h 2406492"/>
                <a:gd name="T58" fmla="*/ 61240 w 2443615"/>
                <a:gd name="T59" fmla="*/ 553626 h 2406492"/>
                <a:gd name="T60" fmla="*/ 32428 w 2443615"/>
                <a:gd name="T61" fmla="*/ 503683 h 2406492"/>
                <a:gd name="T62" fmla="*/ 87685 w 2443615"/>
                <a:gd name="T63" fmla="*/ 457282 h 2406492"/>
                <a:gd name="T64" fmla="*/ 67783 w 2443615"/>
                <a:gd name="T65" fmla="*/ 344321 h 2406492"/>
                <a:gd name="T66" fmla="*/ 0 w 2443615"/>
                <a:gd name="T67" fmla="*/ 319633 h 2406492"/>
                <a:gd name="T68" fmla="*/ 10006 w 2443615"/>
                <a:gd name="T69" fmla="*/ 262840 h 2406492"/>
                <a:gd name="T70" fmla="*/ 82138 w 2443615"/>
                <a:gd name="T71" fmla="*/ 262842 h 2406492"/>
                <a:gd name="T72" fmla="*/ 139446 w 2443615"/>
                <a:gd name="T73" fmla="*/ 163505 h 2406492"/>
                <a:gd name="T74" fmla="*/ 103378 w 2443615"/>
                <a:gd name="T75" fmla="*/ 100990 h 2406492"/>
                <a:gd name="T76" fmla="*/ 147520 w 2443615"/>
                <a:gd name="T77" fmla="*/ 63920 h 2406492"/>
                <a:gd name="T78" fmla="*/ 202776 w 2443615"/>
                <a:gd name="T79" fmla="*/ 110323 h 2406492"/>
                <a:gd name="T80" fmla="*/ 310478 w 2443615"/>
                <a:gd name="T81" fmla="*/ 71092 h 240649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43615" h="2406492">
                  <a:moveTo>
                    <a:pt x="1221807" y="443178"/>
                  </a:moveTo>
                  <a:cubicBezTo>
                    <a:pt x="791117" y="443178"/>
                    <a:pt x="441973" y="792322"/>
                    <a:pt x="441973" y="1223012"/>
                  </a:cubicBezTo>
                  <a:cubicBezTo>
                    <a:pt x="441973" y="1653702"/>
                    <a:pt x="791117" y="2002846"/>
                    <a:pt x="1221807" y="2002846"/>
                  </a:cubicBezTo>
                  <a:cubicBezTo>
                    <a:pt x="1652497" y="2002846"/>
                    <a:pt x="2001641" y="1653702"/>
                    <a:pt x="2001641" y="1223012"/>
                  </a:cubicBezTo>
                  <a:cubicBezTo>
                    <a:pt x="2001641" y="792322"/>
                    <a:pt x="1652497" y="443178"/>
                    <a:pt x="1221807" y="443178"/>
                  </a:cubicBezTo>
                  <a:close/>
                  <a:moveTo>
                    <a:pt x="1121747" y="0"/>
                  </a:moveTo>
                  <a:lnTo>
                    <a:pt x="1321868" y="0"/>
                  </a:lnTo>
                  <a:lnTo>
                    <a:pt x="1365362" y="246702"/>
                  </a:lnTo>
                  <a:cubicBezTo>
                    <a:pt x="1497994" y="266203"/>
                    <a:pt x="1625261" y="312525"/>
                    <a:pt x="1739400" y="382840"/>
                  </a:cubicBezTo>
                  <a:lnTo>
                    <a:pt x="1931295" y="221813"/>
                  </a:lnTo>
                  <a:lnTo>
                    <a:pt x="2084596" y="350449"/>
                  </a:lnTo>
                  <a:lnTo>
                    <a:pt x="1959337" y="567390"/>
                  </a:lnTo>
                  <a:cubicBezTo>
                    <a:pt x="2048403" y="667584"/>
                    <a:pt x="2116120" y="784874"/>
                    <a:pt x="2158357" y="912104"/>
                  </a:cubicBezTo>
                  <a:lnTo>
                    <a:pt x="2408865" y="912098"/>
                  </a:lnTo>
                  <a:lnTo>
                    <a:pt x="2443615" y="1109179"/>
                  </a:lnTo>
                  <a:lnTo>
                    <a:pt x="2208214" y="1194851"/>
                  </a:lnTo>
                  <a:cubicBezTo>
                    <a:pt x="2212040" y="1328854"/>
                    <a:pt x="2188522" y="1462233"/>
                    <a:pt x="2139095" y="1586846"/>
                  </a:cubicBezTo>
                  <a:lnTo>
                    <a:pt x="2330998" y="1747864"/>
                  </a:lnTo>
                  <a:lnTo>
                    <a:pt x="2230938" y="1921175"/>
                  </a:lnTo>
                  <a:lnTo>
                    <a:pt x="1995541" y="1835490"/>
                  </a:lnTo>
                  <a:cubicBezTo>
                    <a:pt x="1912336" y="1940602"/>
                    <a:pt x="1808586" y="2027658"/>
                    <a:pt x="1690623" y="2091346"/>
                  </a:cubicBezTo>
                  <a:lnTo>
                    <a:pt x="1734130" y="2338046"/>
                  </a:lnTo>
                  <a:lnTo>
                    <a:pt x="1546077" y="2406492"/>
                  </a:lnTo>
                  <a:lnTo>
                    <a:pt x="1420828" y="2189544"/>
                  </a:lnTo>
                  <a:cubicBezTo>
                    <a:pt x="1289525" y="2216580"/>
                    <a:pt x="1154089" y="2216580"/>
                    <a:pt x="1022786" y="2189544"/>
                  </a:cubicBezTo>
                  <a:lnTo>
                    <a:pt x="897539" y="2406492"/>
                  </a:lnTo>
                  <a:lnTo>
                    <a:pt x="709486" y="2338046"/>
                  </a:lnTo>
                  <a:lnTo>
                    <a:pt x="752993" y="2091346"/>
                  </a:lnTo>
                  <a:cubicBezTo>
                    <a:pt x="635030" y="2027658"/>
                    <a:pt x="531280" y="1940601"/>
                    <a:pt x="448076" y="1835490"/>
                  </a:cubicBezTo>
                  <a:lnTo>
                    <a:pt x="212678" y="1921175"/>
                  </a:lnTo>
                  <a:lnTo>
                    <a:pt x="112617" y="1747864"/>
                  </a:lnTo>
                  <a:lnTo>
                    <a:pt x="304520" y="1586846"/>
                  </a:lnTo>
                  <a:cubicBezTo>
                    <a:pt x="255094" y="1462233"/>
                    <a:pt x="231575" y="1328854"/>
                    <a:pt x="235401" y="1194851"/>
                  </a:cubicBezTo>
                  <a:lnTo>
                    <a:pt x="0" y="1109179"/>
                  </a:lnTo>
                  <a:lnTo>
                    <a:pt x="34750" y="912098"/>
                  </a:lnTo>
                  <a:lnTo>
                    <a:pt x="285257" y="912104"/>
                  </a:lnTo>
                  <a:cubicBezTo>
                    <a:pt x="327494" y="784874"/>
                    <a:pt x="395211" y="667583"/>
                    <a:pt x="484278" y="567390"/>
                  </a:cubicBezTo>
                  <a:lnTo>
                    <a:pt x="359019" y="350449"/>
                  </a:lnTo>
                  <a:lnTo>
                    <a:pt x="512321" y="221813"/>
                  </a:lnTo>
                  <a:lnTo>
                    <a:pt x="704216" y="382840"/>
                  </a:lnTo>
                  <a:cubicBezTo>
                    <a:pt x="818353" y="312525"/>
                    <a:pt x="945621" y="266204"/>
                    <a:pt x="1078253" y="246702"/>
                  </a:cubicBezTo>
                  <a:lnTo>
                    <a:pt x="1121747" y="0"/>
                  </a:lnTo>
                  <a:close/>
                </a:path>
              </a:pathLst>
            </a:custGeom>
            <a:solidFill>
              <a:srgbClr val="F4B919"/>
            </a:solidFill>
            <a:ln>
              <a:noFill/>
            </a:ln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3228152" y="3554572"/>
              <a:ext cx="1626019" cy="1601628"/>
            </a:xfrm>
            <a:custGeom>
              <a:avLst/>
              <a:gdLst>
                <a:gd name="T0" fmla="*/ 351815 w 2443615"/>
                <a:gd name="T1" fmla="*/ 127711 h 2406492"/>
                <a:gd name="T2" fmla="*/ 127265 w 2443615"/>
                <a:gd name="T3" fmla="*/ 352436 h 2406492"/>
                <a:gd name="T4" fmla="*/ 351815 w 2443615"/>
                <a:gd name="T5" fmla="*/ 577161 h 2406492"/>
                <a:gd name="T6" fmla="*/ 576364 w 2443615"/>
                <a:gd name="T7" fmla="*/ 352436 h 2406492"/>
                <a:gd name="T8" fmla="*/ 351815 w 2443615"/>
                <a:gd name="T9" fmla="*/ 127711 h 2406492"/>
                <a:gd name="T10" fmla="*/ 323002 w 2443615"/>
                <a:gd name="T11" fmla="*/ 0 h 2406492"/>
                <a:gd name="T12" fmla="*/ 380627 w 2443615"/>
                <a:gd name="T13" fmla="*/ 0 h 2406492"/>
                <a:gd name="T14" fmla="*/ 393151 w 2443615"/>
                <a:gd name="T15" fmla="*/ 71092 h 2406492"/>
                <a:gd name="T16" fmla="*/ 500853 w 2443615"/>
                <a:gd name="T17" fmla="*/ 110323 h 2406492"/>
                <a:gd name="T18" fmla="*/ 556109 w 2443615"/>
                <a:gd name="T19" fmla="*/ 63920 h 2406492"/>
                <a:gd name="T20" fmla="*/ 600251 w 2443615"/>
                <a:gd name="T21" fmla="*/ 100990 h 2406492"/>
                <a:gd name="T22" fmla="*/ 564182 w 2443615"/>
                <a:gd name="T23" fmla="*/ 163505 h 2406492"/>
                <a:gd name="T24" fmla="*/ 621490 w 2443615"/>
                <a:gd name="T25" fmla="*/ 262842 h 2406492"/>
                <a:gd name="T26" fmla="*/ 693623 w 2443615"/>
                <a:gd name="T27" fmla="*/ 262840 h 2406492"/>
                <a:gd name="T28" fmla="*/ 703629 w 2443615"/>
                <a:gd name="T29" fmla="*/ 319633 h 2406492"/>
                <a:gd name="T30" fmla="*/ 635846 w 2443615"/>
                <a:gd name="T31" fmla="*/ 344321 h 2406492"/>
                <a:gd name="T32" fmla="*/ 615944 w 2443615"/>
                <a:gd name="T33" fmla="*/ 457282 h 2406492"/>
                <a:gd name="T34" fmla="*/ 671201 w 2443615"/>
                <a:gd name="T35" fmla="*/ 503683 h 2406492"/>
                <a:gd name="T36" fmla="*/ 642389 w 2443615"/>
                <a:gd name="T37" fmla="*/ 553626 h 2406492"/>
                <a:gd name="T38" fmla="*/ 574608 w 2443615"/>
                <a:gd name="T39" fmla="*/ 528934 h 2406492"/>
                <a:gd name="T40" fmla="*/ 486808 w 2443615"/>
                <a:gd name="T41" fmla="*/ 602665 h 2406492"/>
                <a:gd name="T42" fmla="*/ 499336 w 2443615"/>
                <a:gd name="T43" fmla="*/ 673756 h 2406492"/>
                <a:gd name="T44" fmla="*/ 445187 w 2443615"/>
                <a:gd name="T45" fmla="*/ 693480 h 2406492"/>
                <a:gd name="T46" fmla="*/ 409122 w 2443615"/>
                <a:gd name="T47" fmla="*/ 630963 h 2406492"/>
                <a:gd name="T48" fmla="*/ 294507 w 2443615"/>
                <a:gd name="T49" fmla="*/ 630963 h 2406492"/>
                <a:gd name="T50" fmla="*/ 258443 w 2443615"/>
                <a:gd name="T51" fmla="*/ 693480 h 2406492"/>
                <a:gd name="T52" fmla="*/ 204294 w 2443615"/>
                <a:gd name="T53" fmla="*/ 673756 h 2406492"/>
                <a:gd name="T54" fmla="*/ 216821 w 2443615"/>
                <a:gd name="T55" fmla="*/ 602665 h 2406492"/>
                <a:gd name="T56" fmla="*/ 129022 w 2443615"/>
                <a:gd name="T57" fmla="*/ 528934 h 2406492"/>
                <a:gd name="T58" fmla="*/ 61240 w 2443615"/>
                <a:gd name="T59" fmla="*/ 553626 h 2406492"/>
                <a:gd name="T60" fmla="*/ 32428 w 2443615"/>
                <a:gd name="T61" fmla="*/ 503683 h 2406492"/>
                <a:gd name="T62" fmla="*/ 87685 w 2443615"/>
                <a:gd name="T63" fmla="*/ 457282 h 2406492"/>
                <a:gd name="T64" fmla="*/ 67783 w 2443615"/>
                <a:gd name="T65" fmla="*/ 344321 h 2406492"/>
                <a:gd name="T66" fmla="*/ 0 w 2443615"/>
                <a:gd name="T67" fmla="*/ 319633 h 2406492"/>
                <a:gd name="T68" fmla="*/ 10006 w 2443615"/>
                <a:gd name="T69" fmla="*/ 262840 h 2406492"/>
                <a:gd name="T70" fmla="*/ 82138 w 2443615"/>
                <a:gd name="T71" fmla="*/ 262842 h 2406492"/>
                <a:gd name="T72" fmla="*/ 139446 w 2443615"/>
                <a:gd name="T73" fmla="*/ 163505 h 2406492"/>
                <a:gd name="T74" fmla="*/ 103378 w 2443615"/>
                <a:gd name="T75" fmla="*/ 100990 h 2406492"/>
                <a:gd name="T76" fmla="*/ 147520 w 2443615"/>
                <a:gd name="T77" fmla="*/ 63920 h 2406492"/>
                <a:gd name="T78" fmla="*/ 202776 w 2443615"/>
                <a:gd name="T79" fmla="*/ 110323 h 2406492"/>
                <a:gd name="T80" fmla="*/ 310478 w 2443615"/>
                <a:gd name="T81" fmla="*/ 71092 h 240649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43615" h="2406492">
                  <a:moveTo>
                    <a:pt x="1221807" y="443178"/>
                  </a:moveTo>
                  <a:cubicBezTo>
                    <a:pt x="791117" y="443178"/>
                    <a:pt x="441973" y="792322"/>
                    <a:pt x="441973" y="1223012"/>
                  </a:cubicBezTo>
                  <a:cubicBezTo>
                    <a:pt x="441973" y="1653702"/>
                    <a:pt x="791117" y="2002846"/>
                    <a:pt x="1221807" y="2002846"/>
                  </a:cubicBezTo>
                  <a:cubicBezTo>
                    <a:pt x="1652497" y="2002846"/>
                    <a:pt x="2001641" y="1653702"/>
                    <a:pt x="2001641" y="1223012"/>
                  </a:cubicBezTo>
                  <a:cubicBezTo>
                    <a:pt x="2001641" y="792322"/>
                    <a:pt x="1652497" y="443178"/>
                    <a:pt x="1221807" y="443178"/>
                  </a:cubicBezTo>
                  <a:close/>
                  <a:moveTo>
                    <a:pt x="1121747" y="0"/>
                  </a:moveTo>
                  <a:lnTo>
                    <a:pt x="1321868" y="0"/>
                  </a:lnTo>
                  <a:lnTo>
                    <a:pt x="1365362" y="246702"/>
                  </a:lnTo>
                  <a:cubicBezTo>
                    <a:pt x="1497994" y="266203"/>
                    <a:pt x="1625261" y="312525"/>
                    <a:pt x="1739400" y="382840"/>
                  </a:cubicBezTo>
                  <a:lnTo>
                    <a:pt x="1931295" y="221813"/>
                  </a:lnTo>
                  <a:lnTo>
                    <a:pt x="2084596" y="350449"/>
                  </a:lnTo>
                  <a:lnTo>
                    <a:pt x="1959337" y="567390"/>
                  </a:lnTo>
                  <a:cubicBezTo>
                    <a:pt x="2048403" y="667584"/>
                    <a:pt x="2116120" y="784874"/>
                    <a:pt x="2158357" y="912104"/>
                  </a:cubicBezTo>
                  <a:lnTo>
                    <a:pt x="2408865" y="912098"/>
                  </a:lnTo>
                  <a:lnTo>
                    <a:pt x="2443615" y="1109179"/>
                  </a:lnTo>
                  <a:lnTo>
                    <a:pt x="2208214" y="1194851"/>
                  </a:lnTo>
                  <a:cubicBezTo>
                    <a:pt x="2212040" y="1328854"/>
                    <a:pt x="2188522" y="1462233"/>
                    <a:pt x="2139095" y="1586846"/>
                  </a:cubicBezTo>
                  <a:lnTo>
                    <a:pt x="2330998" y="1747864"/>
                  </a:lnTo>
                  <a:lnTo>
                    <a:pt x="2230938" y="1921175"/>
                  </a:lnTo>
                  <a:lnTo>
                    <a:pt x="1995541" y="1835490"/>
                  </a:lnTo>
                  <a:cubicBezTo>
                    <a:pt x="1912336" y="1940602"/>
                    <a:pt x="1808586" y="2027658"/>
                    <a:pt x="1690623" y="2091346"/>
                  </a:cubicBezTo>
                  <a:lnTo>
                    <a:pt x="1734130" y="2338046"/>
                  </a:lnTo>
                  <a:lnTo>
                    <a:pt x="1546077" y="2406492"/>
                  </a:lnTo>
                  <a:lnTo>
                    <a:pt x="1420828" y="2189544"/>
                  </a:lnTo>
                  <a:cubicBezTo>
                    <a:pt x="1289525" y="2216580"/>
                    <a:pt x="1154089" y="2216580"/>
                    <a:pt x="1022786" y="2189544"/>
                  </a:cubicBezTo>
                  <a:lnTo>
                    <a:pt x="897539" y="2406492"/>
                  </a:lnTo>
                  <a:lnTo>
                    <a:pt x="709486" y="2338046"/>
                  </a:lnTo>
                  <a:lnTo>
                    <a:pt x="752993" y="2091346"/>
                  </a:lnTo>
                  <a:cubicBezTo>
                    <a:pt x="635030" y="2027658"/>
                    <a:pt x="531280" y="1940601"/>
                    <a:pt x="448076" y="1835490"/>
                  </a:cubicBezTo>
                  <a:lnTo>
                    <a:pt x="212678" y="1921175"/>
                  </a:lnTo>
                  <a:lnTo>
                    <a:pt x="112617" y="1747864"/>
                  </a:lnTo>
                  <a:lnTo>
                    <a:pt x="304520" y="1586846"/>
                  </a:lnTo>
                  <a:cubicBezTo>
                    <a:pt x="255094" y="1462233"/>
                    <a:pt x="231575" y="1328854"/>
                    <a:pt x="235401" y="1194851"/>
                  </a:cubicBezTo>
                  <a:lnTo>
                    <a:pt x="0" y="1109179"/>
                  </a:lnTo>
                  <a:lnTo>
                    <a:pt x="34750" y="912098"/>
                  </a:lnTo>
                  <a:lnTo>
                    <a:pt x="285257" y="912104"/>
                  </a:lnTo>
                  <a:cubicBezTo>
                    <a:pt x="327494" y="784874"/>
                    <a:pt x="395211" y="667583"/>
                    <a:pt x="484278" y="567390"/>
                  </a:cubicBezTo>
                  <a:lnTo>
                    <a:pt x="359019" y="350449"/>
                  </a:lnTo>
                  <a:lnTo>
                    <a:pt x="512321" y="221813"/>
                  </a:lnTo>
                  <a:lnTo>
                    <a:pt x="704216" y="382840"/>
                  </a:lnTo>
                  <a:cubicBezTo>
                    <a:pt x="818353" y="312525"/>
                    <a:pt x="945621" y="266204"/>
                    <a:pt x="1078253" y="246702"/>
                  </a:cubicBezTo>
                  <a:lnTo>
                    <a:pt x="1121747" y="0"/>
                  </a:lnTo>
                  <a:close/>
                </a:path>
              </a:pathLst>
            </a:custGeom>
            <a:solidFill>
              <a:srgbClr val="F84D4D"/>
            </a:solidFill>
            <a:ln>
              <a:noFill/>
            </a:ln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7098493" y="3601212"/>
              <a:ext cx="1104900" cy="1047814"/>
            </a:xfrm>
            <a:custGeom>
              <a:avLst/>
              <a:gdLst/>
              <a:ahLst/>
              <a:cxnLst/>
              <a:rect l="0" t="0" r="r" b="b"/>
              <a:pathLst>
                <a:path w="1917701" h="1819275">
                  <a:moveTo>
                    <a:pt x="711992" y="795933"/>
                  </a:moveTo>
                  <a:lnTo>
                    <a:pt x="722042" y="796197"/>
                  </a:lnTo>
                  <a:lnTo>
                    <a:pt x="731828" y="796462"/>
                  </a:lnTo>
                  <a:lnTo>
                    <a:pt x="742143" y="796991"/>
                  </a:lnTo>
                  <a:lnTo>
                    <a:pt x="751929" y="797784"/>
                  </a:lnTo>
                  <a:lnTo>
                    <a:pt x="761979" y="798577"/>
                  </a:lnTo>
                  <a:lnTo>
                    <a:pt x="771765" y="799635"/>
                  </a:lnTo>
                  <a:lnTo>
                    <a:pt x="781551" y="800957"/>
                  </a:lnTo>
                  <a:lnTo>
                    <a:pt x="791337" y="802544"/>
                  </a:lnTo>
                  <a:lnTo>
                    <a:pt x="800858" y="804130"/>
                  </a:lnTo>
                  <a:lnTo>
                    <a:pt x="810644" y="805981"/>
                  </a:lnTo>
                  <a:lnTo>
                    <a:pt x="820166" y="807832"/>
                  </a:lnTo>
                  <a:lnTo>
                    <a:pt x="829687" y="810212"/>
                  </a:lnTo>
                  <a:lnTo>
                    <a:pt x="839473" y="812592"/>
                  </a:lnTo>
                  <a:lnTo>
                    <a:pt x="848994" y="814972"/>
                  </a:lnTo>
                  <a:lnTo>
                    <a:pt x="858252" y="817616"/>
                  </a:lnTo>
                  <a:lnTo>
                    <a:pt x="867773" y="820525"/>
                  </a:lnTo>
                  <a:lnTo>
                    <a:pt x="886551" y="826871"/>
                  </a:lnTo>
                  <a:lnTo>
                    <a:pt x="905065" y="833746"/>
                  </a:lnTo>
                  <a:lnTo>
                    <a:pt x="923315" y="841415"/>
                  </a:lnTo>
                  <a:lnTo>
                    <a:pt x="941300" y="849612"/>
                  </a:lnTo>
                  <a:lnTo>
                    <a:pt x="959284" y="858603"/>
                  </a:lnTo>
                  <a:lnTo>
                    <a:pt x="976740" y="868122"/>
                  </a:lnTo>
                  <a:lnTo>
                    <a:pt x="993932" y="878170"/>
                  </a:lnTo>
                  <a:lnTo>
                    <a:pt x="1011123" y="889012"/>
                  </a:lnTo>
                  <a:lnTo>
                    <a:pt x="1003189" y="891392"/>
                  </a:lnTo>
                  <a:lnTo>
                    <a:pt x="995254" y="893772"/>
                  </a:lnTo>
                  <a:lnTo>
                    <a:pt x="987055" y="896416"/>
                  </a:lnTo>
                  <a:lnTo>
                    <a:pt x="979121" y="899325"/>
                  </a:lnTo>
                  <a:lnTo>
                    <a:pt x="971186" y="902762"/>
                  </a:lnTo>
                  <a:lnTo>
                    <a:pt x="962987" y="905936"/>
                  </a:lnTo>
                  <a:lnTo>
                    <a:pt x="955053" y="909638"/>
                  </a:lnTo>
                  <a:lnTo>
                    <a:pt x="947383" y="913604"/>
                  </a:lnTo>
                  <a:lnTo>
                    <a:pt x="939448" y="917835"/>
                  </a:lnTo>
                  <a:lnTo>
                    <a:pt x="932043" y="922066"/>
                  </a:lnTo>
                  <a:lnTo>
                    <a:pt x="924637" y="926826"/>
                  </a:lnTo>
                  <a:lnTo>
                    <a:pt x="917231" y="931850"/>
                  </a:lnTo>
                  <a:lnTo>
                    <a:pt x="910090" y="936874"/>
                  </a:lnTo>
                  <a:lnTo>
                    <a:pt x="902949" y="942427"/>
                  </a:lnTo>
                  <a:lnTo>
                    <a:pt x="896073" y="948509"/>
                  </a:lnTo>
                  <a:lnTo>
                    <a:pt x="889461" y="954326"/>
                  </a:lnTo>
                  <a:lnTo>
                    <a:pt x="883113" y="960937"/>
                  </a:lnTo>
                  <a:lnTo>
                    <a:pt x="877030" y="967812"/>
                  </a:lnTo>
                  <a:lnTo>
                    <a:pt x="871211" y="974952"/>
                  </a:lnTo>
                  <a:lnTo>
                    <a:pt x="865393" y="982356"/>
                  </a:lnTo>
                  <a:lnTo>
                    <a:pt x="859838" y="990024"/>
                  </a:lnTo>
                  <a:lnTo>
                    <a:pt x="854813" y="998486"/>
                  </a:lnTo>
                  <a:lnTo>
                    <a:pt x="850052" y="1006683"/>
                  </a:lnTo>
                  <a:lnTo>
                    <a:pt x="845556" y="1015674"/>
                  </a:lnTo>
                  <a:lnTo>
                    <a:pt x="841324" y="1025193"/>
                  </a:lnTo>
                  <a:lnTo>
                    <a:pt x="837886" y="1034713"/>
                  </a:lnTo>
                  <a:lnTo>
                    <a:pt x="834183" y="1044761"/>
                  </a:lnTo>
                  <a:lnTo>
                    <a:pt x="831274" y="1055074"/>
                  </a:lnTo>
                  <a:lnTo>
                    <a:pt x="828629" y="1066180"/>
                  </a:lnTo>
                  <a:lnTo>
                    <a:pt x="826249" y="1077550"/>
                  </a:lnTo>
                  <a:lnTo>
                    <a:pt x="824398" y="1089185"/>
                  </a:lnTo>
                  <a:lnTo>
                    <a:pt x="823340" y="1101349"/>
                  </a:lnTo>
                  <a:lnTo>
                    <a:pt x="822017" y="1115893"/>
                  </a:lnTo>
                  <a:lnTo>
                    <a:pt x="821488" y="1129907"/>
                  </a:lnTo>
                  <a:lnTo>
                    <a:pt x="821488" y="1143129"/>
                  </a:lnTo>
                  <a:lnTo>
                    <a:pt x="821753" y="1156086"/>
                  </a:lnTo>
                  <a:lnTo>
                    <a:pt x="822546" y="1168514"/>
                  </a:lnTo>
                  <a:lnTo>
                    <a:pt x="824133" y="1180413"/>
                  </a:lnTo>
                  <a:lnTo>
                    <a:pt x="825984" y="1192048"/>
                  </a:lnTo>
                  <a:lnTo>
                    <a:pt x="828100" y="1203154"/>
                  </a:lnTo>
                  <a:lnTo>
                    <a:pt x="830745" y="1213731"/>
                  </a:lnTo>
                  <a:lnTo>
                    <a:pt x="833654" y="1224044"/>
                  </a:lnTo>
                  <a:lnTo>
                    <a:pt x="836828" y="1233828"/>
                  </a:lnTo>
                  <a:lnTo>
                    <a:pt x="840531" y="1243348"/>
                  </a:lnTo>
                  <a:lnTo>
                    <a:pt x="844763" y="1252338"/>
                  </a:lnTo>
                  <a:lnTo>
                    <a:pt x="848994" y="1260800"/>
                  </a:lnTo>
                  <a:lnTo>
                    <a:pt x="853491" y="1269262"/>
                  </a:lnTo>
                  <a:lnTo>
                    <a:pt x="858516" y="1276930"/>
                  </a:lnTo>
                  <a:lnTo>
                    <a:pt x="863806" y="1284334"/>
                  </a:lnTo>
                  <a:lnTo>
                    <a:pt x="869360" y="1291474"/>
                  </a:lnTo>
                  <a:lnTo>
                    <a:pt x="874914" y="1298349"/>
                  </a:lnTo>
                  <a:lnTo>
                    <a:pt x="880997" y="1304960"/>
                  </a:lnTo>
                  <a:lnTo>
                    <a:pt x="887080" y="1311042"/>
                  </a:lnTo>
                  <a:lnTo>
                    <a:pt x="893428" y="1316859"/>
                  </a:lnTo>
                  <a:lnTo>
                    <a:pt x="900040" y="1322412"/>
                  </a:lnTo>
                  <a:lnTo>
                    <a:pt x="906652" y="1327436"/>
                  </a:lnTo>
                  <a:lnTo>
                    <a:pt x="913264" y="1332196"/>
                  </a:lnTo>
                  <a:lnTo>
                    <a:pt x="920405" y="1336956"/>
                  </a:lnTo>
                  <a:lnTo>
                    <a:pt x="927546" y="1341187"/>
                  </a:lnTo>
                  <a:lnTo>
                    <a:pt x="934687" y="1345417"/>
                  </a:lnTo>
                  <a:lnTo>
                    <a:pt x="941828" y="1349119"/>
                  </a:lnTo>
                  <a:lnTo>
                    <a:pt x="949234" y="1352821"/>
                  </a:lnTo>
                  <a:lnTo>
                    <a:pt x="956904" y="1355995"/>
                  </a:lnTo>
                  <a:lnTo>
                    <a:pt x="964310" y="1358903"/>
                  </a:lnTo>
                  <a:lnTo>
                    <a:pt x="971715" y="1361812"/>
                  </a:lnTo>
                  <a:lnTo>
                    <a:pt x="979121" y="1364456"/>
                  </a:lnTo>
                  <a:lnTo>
                    <a:pt x="986526" y="1366836"/>
                  </a:lnTo>
                  <a:lnTo>
                    <a:pt x="993932" y="1368952"/>
                  </a:lnTo>
                  <a:lnTo>
                    <a:pt x="1008479" y="1372654"/>
                  </a:lnTo>
                  <a:lnTo>
                    <a:pt x="1023025" y="1375562"/>
                  </a:lnTo>
                  <a:lnTo>
                    <a:pt x="1037043" y="1378471"/>
                  </a:lnTo>
                  <a:lnTo>
                    <a:pt x="1050532" y="1380058"/>
                  </a:lnTo>
                  <a:lnTo>
                    <a:pt x="1063227" y="1381380"/>
                  </a:lnTo>
                  <a:lnTo>
                    <a:pt x="1075129" y="1382438"/>
                  </a:lnTo>
                  <a:lnTo>
                    <a:pt x="1086237" y="1382702"/>
                  </a:lnTo>
                  <a:lnTo>
                    <a:pt x="1096287" y="1383231"/>
                  </a:lnTo>
                  <a:lnTo>
                    <a:pt x="1105015" y="1383495"/>
                  </a:lnTo>
                  <a:lnTo>
                    <a:pt x="1112421" y="1383231"/>
                  </a:lnTo>
                  <a:lnTo>
                    <a:pt x="1122736" y="1382702"/>
                  </a:lnTo>
                  <a:lnTo>
                    <a:pt x="1126703" y="1382438"/>
                  </a:lnTo>
                  <a:lnTo>
                    <a:pt x="1126703" y="1394337"/>
                  </a:lnTo>
                  <a:lnTo>
                    <a:pt x="1126968" y="1406236"/>
                  </a:lnTo>
                  <a:lnTo>
                    <a:pt x="1127232" y="1417607"/>
                  </a:lnTo>
                  <a:lnTo>
                    <a:pt x="1128025" y="1428977"/>
                  </a:lnTo>
                  <a:lnTo>
                    <a:pt x="1129083" y="1439554"/>
                  </a:lnTo>
                  <a:lnTo>
                    <a:pt x="1130141" y="1450131"/>
                  </a:lnTo>
                  <a:lnTo>
                    <a:pt x="1131728" y="1460444"/>
                  </a:lnTo>
                  <a:lnTo>
                    <a:pt x="1133580" y="1470228"/>
                  </a:lnTo>
                  <a:lnTo>
                    <a:pt x="1135431" y="1480012"/>
                  </a:lnTo>
                  <a:lnTo>
                    <a:pt x="1137547" y="1489267"/>
                  </a:lnTo>
                  <a:lnTo>
                    <a:pt x="1139927" y="1498522"/>
                  </a:lnTo>
                  <a:lnTo>
                    <a:pt x="1142572" y="1507513"/>
                  </a:lnTo>
                  <a:lnTo>
                    <a:pt x="1145481" y="1515710"/>
                  </a:lnTo>
                  <a:lnTo>
                    <a:pt x="1148391" y="1524172"/>
                  </a:lnTo>
                  <a:lnTo>
                    <a:pt x="1151564" y="1532105"/>
                  </a:lnTo>
                  <a:lnTo>
                    <a:pt x="1155003" y="1539773"/>
                  </a:lnTo>
                  <a:lnTo>
                    <a:pt x="1158441" y="1547442"/>
                  </a:lnTo>
                  <a:lnTo>
                    <a:pt x="1162408" y="1554581"/>
                  </a:lnTo>
                  <a:lnTo>
                    <a:pt x="1166111" y="1561721"/>
                  </a:lnTo>
                  <a:lnTo>
                    <a:pt x="1170078" y="1568596"/>
                  </a:lnTo>
                  <a:lnTo>
                    <a:pt x="1174575" y="1575207"/>
                  </a:lnTo>
                  <a:lnTo>
                    <a:pt x="1178806" y="1581553"/>
                  </a:lnTo>
                  <a:lnTo>
                    <a:pt x="1183038" y="1587370"/>
                  </a:lnTo>
                  <a:lnTo>
                    <a:pt x="1187799" y="1593452"/>
                  </a:lnTo>
                  <a:lnTo>
                    <a:pt x="1192560" y="1599005"/>
                  </a:lnTo>
                  <a:lnTo>
                    <a:pt x="1197320" y="1604558"/>
                  </a:lnTo>
                  <a:lnTo>
                    <a:pt x="1202346" y="1609582"/>
                  </a:lnTo>
                  <a:lnTo>
                    <a:pt x="1207635" y="1614607"/>
                  </a:lnTo>
                  <a:lnTo>
                    <a:pt x="1212660" y="1619366"/>
                  </a:lnTo>
                  <a:lnTo>
                    <a:pt x="1217950" y="1624126"/>
                  </a:lnTo>
                  <a:lnTo>
                    <a:pt x="1223240" y="1628357"/>
                  </a:lnTo>
                  <a:lnTo>
                    <a:pt x="1229058" y="1632852"/>
                  </a:lnTo>
                  <a:lnTo>
                    <a:pt x="1234348" y="1636819"/>
                  </a:lnTo>
                  <a:lnTo>
                    <a:pt x="1239902" y="1640521"/>
                  </a:lnTo>
                  <a:lnTo>
                    <a:pt x="1245721" y="1644487"/>
                  </a:lnTo>
                  <a:lnTo>
                    <a:pt x="1251540" y="1647660"/>
                  </a:lnTo>
                  <a:lnTo>
                    <a:pt x="1263177" y="1654271"/>
                  </a:lnTo>
                  <a:lnTo>
                    <a:pt x="1274814" y="1660353"/>
                  </a:lnTo>
                  <a:lnTo>
                    <a:pt x="1286716" y="1665377"/>
                  </a:lnTo>
                  <a:lnTo>
                    <a:pt x="1298882" y="1670137"/>
                  </a:lnTo>
                  <a:lnTo>
                    <a:pt x="1310784" y="1673839"/>
                  </a:lnTo>
                  <a:lnTo>
                    <a:pt x="1322686" y="1677541"/>
                  </a:lnTo>
                  <a:lnTo>
                    <a:pt x="1334588" y="1680714"/>
                  </a:lnTo>
                  <a:lnTo>
                    <a:pt x="1346225" y="1683094"/>
                  </a:lnTo>
                  <a:lnTo>
                    <a:pt x="1357862" y="1685474"/>
                  </a:lnTo>
                  <a:lnTo>
                    <a:pt x="1368971" y="1687325"/>
                  </a:lnTo>
                  <a:lnTo>
                    <a:pt x="1380079" y="1688382"/>
                  </a:lnTo>
                  <a:lnTo>
                    <a:pt x="1390658" y="1689705"/>
                  </a:lnTo>
                  <a:lnTo>
                    <a:pt x="1401238" y="1690498"/>
                  </a:lnTo>
                  <a:lnTo>
                    <a:pt x="1411024" y="1690762"/>
                  </a:lnTo>
                  <a:lnTo>
                    <a:pt x="1411817" y="1709537"/>
                  </a:lnTo>
                  <a:lnTo>
                    <a:pt x="1412346" y="1728311"/>
                  </a:lnTo>
                  <a:lnTo>
                    <a:pt x="1412875" y="1747086"/>
                  </a:lnTo>
                  <a:lnTo>
                    <a:pt x="1412875" y="1766125"/>
                  </a:lnTo>
                  <a:lnTo>
                    <a:pt x="1412346" y="1792832"/>
                  </a:lnTo>
                  <a:lnTo>
                    <a:pt x="1411553" y="1819275"/>
                  </a:lnTo>
                  <a:lnTo>
                    <a:pt x="793" y="1811078"/>
                  </a:lnTo>
                  <a:lnTo>
                    <a:pt x="264" y="1784635"/>
                  </a:lnTo>
                  <a:lnTo>
                    <a:pt x="0" y="1757928"/>
                  </a:lnTo>
                  <a:lnTo>
                    <a:pt x="529" y="1733071"/>
                  </a:lnTo>
                  <a:lnTo>
                    <a:pt x="1058" y="1708215"/>
                  </a:lnTo>
                  <a:lnTo>
                    <a:pt x="2645" y="1683623"/>
                  </a:lnTo>
                  <a:lnTo>
                    <a:pt x="4232" y="1659031"/>
                  </a:lnTo>
                  <a:lnTo>
                    <a:pt x="6612" y="1634968"/>
                  </a:lnTo>
                  <a:lnTo>
                    <a:pt x="8992" y="1610905"/>
                  </a:lnTo>
                  <a:lnTo>
                    <a:pt x="12166" y="1587106"/>
                  </a:lnTo>
                  <a:lnTo>
                    <a:pt x="15340" y="1563307"/>
                  </a:lnTo>
                  <a:lnTo>
                    <a:pt x="19307" y="1539773"/>
                  </a:lnTo>
                  <a:lnTo>
                    <a:pt x="23804" y="1516503"/>
                  </a:lnTo>
                  <a:lnTo>
                    <a:pt x="28300" y="1493762"/>
                  </a:lnTo>
                  <a:lnTo>
                    <a:pt x="33590" y="1470757"/>
                  </a:lnTo>
                  <a:lnTo>
                    <a:pt x="38879" y="1448280"/>
                  </a:lnTo>
                  <a:lnTo>
                    <a:pt x="44962" y="1425804"/>
                  </a:lnTo>
                  <a:lnTo>
                    <a:pt x="51045" y="1403856"/>
                  </a:lnTo>
                  <a:lnTo>
                    <a:pt x="57658" y="1382173"/>
                  </a:lnTo>
                  <a:lnTo>
                    <a:pt x="64799" y="1360754"/>
                  </a:lnTo>
                  <a:lnTo>
                    <a:pt x="72204" y="1339336"/>
                  </a:lnTo>
                  <a:lnTo>
                    <a:pt x="79874" y="1318710"/>
                  </a:lnTo>
                  <a:lnTo>
                    <a:pt x="88073" y="1298085"/>
                  </a:lnTo>
                  <a:lnTo>
                    <a:pt x="96272" y="1277459"/>
                  </a:lnTo>
                  <a:lnTo>
                    <a:pt x="105265" y="1257627"/>
                  </a:lnTo>
                  <a:lnTo>
                    <a:pt x="114522" y="1238059"/>
                  </a:lnTo>
                  <a:lnTo>
                    <a:pt x="123779" y="1218491"/>
                  </a:lnTo>
                  <a:lnTo>
                    <a:pt x="133565" y="1199452"/>
                  </a:lnTo>
                  <a:lnTo>
                    <a:pt x="143615" y="1180678"/>
                  </a:lnTo>
                  <a:lnTo>
                    <a:pt x="153930" y="1162432"/>
                  </a:lnTo>
                  <a:lnTo>
                    <a:pt x="165038" y="1144451"/>
                  </a:lnTo>
                  <a:lnTo>
                    <a:pt x="176147" y="1126734"/>
                  </a:lnTo>
                  <a:lnTo>
                    <a:pt x="187255" y="1109546"/>
                  </a:lnTo>
                  <a:lnTo>
                    <a:pt x="198892" y="1092623"/>
                  </a:lnTo>
                  <a:lnTo>
                    <a:pt x="210794" y="1075964"/>
                  </a:lnTo>
                  <a:lnTo>
                    <a:pt x="222960" y="1059834"/>
                  </a:lnTo>
                  <a:lnTo>
                    <a:pt x="235391" y="1044232"/>
                  </a:lnTo>
                  <a:lnTo>
                    <a:pt x="248351" y="1028895"/>
                  </a:lnTo>
                  <a:lnTo>
                    <a:pt x="261310" y="1013823"/>
                  </a:lnTo>
                  <a:lnTo>
                    <a:pt x="274799" y="999544"/>
                  </a:lnTo>
                  <a:lnTo>
                    <a:pt x="288288" y="985529"/>
                  </a:lnTo>
                  <a:lnTo>
                    <a:pt x="302041" y="971779"/>
                  </a:lnTo>
                  <a:lnTo>
                    <a:pt x="316059" y="958557"/>
                  </a:lnTo>
                  <a:lnTo>
                    <a:pt x="330341" y="946129"/>
                  </a:lnTo>
                  <a:lnTo>
                    <a:pt x="344888" y="933965"/>
                  </a:lnTo>
                  <a:lnTo>
                    <a:pt x="359963" y="922066"/>
                  </a:lnTo>
                  <a:lnTo>
                    <a:pt x="374774" y="910695"/>
                  </a:lnTo>
                  <a:lnTo>
                    <a:pt x="389850" y="899589"/>
                  </a:lnTo>
                  <a:lnTo>
                    <a:pt x="405454" y="889541"/>
                  </a:lnTo>
                  <a:lnTo>
                    <a:pt x="420794" y="879757"/>
                  </a:lnTo>
                  <a:lnTo>
                    <a:pt x="436664" y="870238"/>
                  </a:lnTo>
                  <a:lnTo>
                    <a:pt x="452533" y="861511"/>
                  </a:lnTo>
                  <a:lnTo>
                    <a:pt x="468666" y="853314"/>
                  </a:lnTo>
                  <a:lnTo>
                    <a:pt x="485064" y="845646"/>
                  </a:lnTo>
                  <a:lnTo>
                    <a:pt x="501727" y="838242"/>
                  </a:lnTo>
                  <a:lnTo>
                    <a:pt x="518389" y="831631"/>
                  </a:lnTo>
                  <a:lnTo>
                    <a:pt x="535316" y="825285"/>
                  </a:lnTo>
                  <a:lnTo>
                    <a:pt x="552243" y="819732"/>
                  </a:lnTo>
                  <a:lnTo>
                    <a:pt x="569435" y="814972"/>
                  </a:lnTo>
                  <a:lnTo>
                    <a:pt x="586891" y="810477"/>
                  </a:lnTo>
                  <a:lnTo>
                    <a:pt x="604347" y="806510"/>
                  </a:lnTo>
                  <a:lnTo>
                    <a:pt x="622067" y="803337"/>
                  </a:lnTo>
                  <a:lnTo>
                    <a:pt x="639787" y="800693"/>
                  </a:lnTo>
                  <a:lnTo>
                    <a:pt x="657508" y="798577"/>
                  </a:lnTo>
                  <a:lnTo>
                    <a:pt x="675757" y="796991"/>
                  </a:lnTo>
                  <a:lnTo>
                    <a:pt x="693742" y="796197"/>
                  </a:lnTo>
                  <a:lnTo>
                    <a:pt x="711992" y="795933"/>
                  </a:lnTo>
                  <a:close/>
                  <a:moveTo>
                    <a:pt x="1463280" y="660400"/>
                  </a:moveTo>
                  <a:lnTo>
                    <a:pt x="1469893" y="660400"/>
                  </a:lnTo>
                  <a:lnTo>
                    <a:pt x="1477034" y="660665"/>
                  </a:lnTo>
                  <a:lnTo>
                    <a:pt x="1483912" y="660929"/>
                  </a:lnTo>
                  <a:lnTo>
                    <a:pt x="1490789" y="661988"/>
                  </a:lnTo>
                  <a:lnTo>
                    <a:pt x="1497666" y="663046"/>
                  </a:lnTo>
                  <a:lnTo>
                    <a:pt x="1504279" y="664898"/>
                  </a:lnTo>
                  <a:lnTo>
                    <a:pt x="1510891" y="666750"/>
                  </a:lnTo>
                  <a:lnTo>
                    <a:pt x="1516975" y="668867"/>
                  </a:lnTo>
                  <a:lnTo>
                    <a:pt x="1523323" y="671248"/>
                  </a:lnTo>
                  <a:lnTo>
                    <a:pt x="1529142" y="673894"/>
                  </a:lnTo>
                  <a:lnTo>
                    <a:pt x="1535226" y="676804"/>
                  </a:lnTo>
                  <a:lnTo>
                    <a:pt x="1540780" y="679979"/>
                  </a:lnTo>
                  <a:lnTo>
                    <a:pt x="1546599" y="683683"/>
                  </a:lnTo>
                  <a:lnTo>
                    <a:pt x="1551625" y="687123"/>
                  </a:lnTo>
                  <a:lnTo>
                    <a:pt x="1556915" y="691356"/>
                  </a:lnTo>
                  <a:lnTo>
                    <a:pt x="1561676" y="695590"/>
                  </a:lnTo>
                  <a:lnTo>
                    <a:pt x="1566437" y="700088"/>
                  </a:lnTo>
                  <a:lnTo>
                    <a:pt x="1570934" y="704850"/>
                  </a:lnTo>
                  <a:lnTo>
                    <a:pt x="1575431" y="709613"/>
                  </a:lnTo>
                  <a:lnTo>
                    <a:pt x="1579134" y="714640"/>
                  </a:lnTo>
                  <a:lnTo>
                    <a:pt x="1583101" y="719931"/>
                  </a:lnTo>
                  <a:lnTo>
                    <a:pt x="1586540" y="725223"/>
                  </a:lnTo>
                  <a:lnTo>
                    <a:pt x="1589978" y="731044"/>
                  </a:lnTo>
                  <a:lnTo>
                    <a:pt x="1592888" y="736600"/>
                  </a:lnTo>
                  <a:lnTo>
                    <a:pt x="1595533" y="742685"/>
                  </a:lnTo>
                  <a:lnTo>
                    <a:pt x="1597914" y="748771"/>
                  </a:lnTo>
                  <a:lnTo>
                    <a:pt x="1600030" y="754856"/>
                  </a:lnTo>
                  <a:lnTo>
                    <a:pt x="1601881" y="761206"/>
                  </a:lnTo>
                  <a:lnTo>
                    <a:pt x="1603204" y="767556"/>
                  </a:lnTo>
                  <a:lnTo>
                    <a:pt x="1604526" y="774435"/>
                  </a:lnTo>
                  <a:lnTo>
                    <a:pt x="1605320" y="781050"/>
                  </a:lnTo>
                  <a:lnTo>
                    <a:pt x="1605584" y="787665"/>
                  </a:lnTo>
                  <a:lnTo>
                    <a:pt x="1605849" y="794544"/>
                  </a:lnTo>
                  <a:lnTo>
                    <a:pt x="1604791" y="967581"/>
                  </a:lnTo>
                  <a:lnTo>
                    <a:pt x="1781745" y="968375"/>
                  </a:lnTo>
                  <a:lnTo>
                    <a:pt x="1788887" y="968640"/>
                  </a:lnTo>
                  <a:lnTo>
                    <a:pt x="1795764" y="969169"/>
                  </a:lnTo>
                  <a:lnTo>
                    <a:pt x="1802641" y="970227"/>
                  </a:lnTo>
                  <a:lnTo>
                    <a:pt x="1809518" y="971285"/>
                  </a:lnTo>
                  <a:lnTo>
                    <a:pt x="1815866" y="972873"/>
                  </a:lnTo>
                  <a:lnTo>
                    <a:pt x="1822479" y="974725"/>
                  </a:lnTo>
                  <a:lnTo>
                    <a:pt x="1828827" y="977106"/>
                  </a:lnTo>
                  <a:lnTo>
                    <a:pt x="1834911" y="979488"/>
                  </a:lnTo>
                  <a:lnTo>
                    <a:pt x="1840994" y="982133"/>
                  </a:lnTo>
                  <a:lnTo>
                    <a:pt x="1846813" y="985044"/>
                  </a:lnTo>
                  <a:lnTo>
                    <a:pt x="1852633" y="988219"/>
                  </a:lnTo>
                  <a:lnTo>
                    <a:pt x="1857923" y="991923"/>
                  </a:lnTo>
                  <a:lnTo>
                    <a:pt x="1863213" y="995363"/>
                  </a:lnTo>
                  <a:lnTo>
                    <a:pt x="1868503" y="999596"/>
                  </a:lnTo>
                  <a:lnTo>
                    <a:pt x="1873264" y="1003829"/>
                  </a:lnTo>
                  <a:lnTo>
                    <a:pt x="1878025" y="1008327"/>
                  </a:lnTo>
                  <a:lnTo>
                    <a:pt x="1882522" y="1012825"/>
                  </a:lnTo>
                  <a:lnTo>
                    <a:pt x="1886754" y="1017852"/>
                  </a:lnTo>
                  <a:lnTo>
                    <a:pt x="1890986" y="1022879"/>
                  </a:lnTo>
                  <a:lnTo>
                    <a:pt x="1894689" y="1027906"/>
                  </a:lnTo>
                  <a:lnTo>
                    <a:pt x="1898128" y="1033463"/>
                  </a:lnTo>
                  <a:lnTo>
                    <a:pt x="1901302" y="1039283"/>
                  </a:lnTo>
                  <a:lnTo>
                    <a:pt x="1904211" y="1044840"/>
                  </a:lnTo>
                  <a:lnTo>
                    <a:pt x="1907385" y="1050660"/>
                  </a:lnTo>
                  <a:lnTo>
                    <a:pt x="1909766" y="1056746"/>
                  </a:lnTo>
                  <a:lnTo>
                    <a:pt x="1911882" y="1063096"/>
                  </a:lnTo>
                  <a:lnTo>
                    <a:pt x="1913469" y="1069181"/>
                  </a:lnTo>
                  <a:lnTo>
                    <a:pt x="1915056" y="1075796"/>
                  </a:lnTo>
                  <a:lnTo>
                    <a:pt x="1916114" y="1082410"/>
                  </a:lnTo>
                  <a:lnTo>
                    <a:pt x="1916908" y="1089290"/>
                  </a:lnTo>
                  <a:lnTo>
                    <a:pt x="1917436" y="1095640"/>
                  </a:lnTo>
                  <a:lnTo>
                    <a:pt x="1917701" y="1102783"/>
                  </a:lnTo>
                  <a:lnTo>
                    <a:pt x="1917436" y="1109663"/>
                  </a:lnTo>
                  <a:lnTo>
                    <a:pt x="1916908" y="1116277"/>
                  </a:lnTo>
                  <a:lnTo>
                    <a:pt x="1915849" y="1123156"/>
                  </a:lnTo>
                  <a:lnTo>
                    <a:pt x="1914791" y="1129506"/>
                  </a:lnTo>
                  <a:lnTo>
                    <a:pt x="1913204" y="1136121"/>
                  </a:lnTo>
                  <a:lnTo>
                    <a:pt x="1911088" y="1142471"/>
                  </a:lnTo>
                  <a:lnTo>
                    <a:pt x="1908972" y="1148556"/>
                  </a:lnTo>
                  <a:lnTo>
                    <a:pt x="1906592" y="1154642"/>
                  </a:lnTo>
                  <a:lnTo>
                    <a:pt x="1903682" y="1160463"/>
                  </a:lnTo>
                  <a:lnTo>
                    <a:pt x="1900773" y="1166283"/>
                  </a:lnTo>
                  <a:lnTo>
                    <a:pt x="1897599" y="1171840"/>
                  </a:lnTo>
                  <a:lnTo>
                    <a:pt x="1893896" y="1177131"/>
                  </a:lnTo>
                  <a:lnTo>
                    <a:pt x="1889928" y="1182158"/>
                  </a:lnTo>
                  <a:lnTo>
                    <a:pt x="1885960" y="1187450"/>
                  </a:lnTo>
                  <a:lnTo>
                    <a:pt x="1881728" y="1192213"/>
                  </a:lnTo>
                  <a:lnTo>
                    <a:pt x="1876967" y="1196975"/>
                  </a:lnTo>
                  <a:lnTo>
                    <a:pt x="1872206" y="1201208"/>
                  </a:lnTo>
                  <a:lnTo>
                    <a:pt x="1867445" y="1205442"/>
                  </a:lnTo>
                  <a:lnTo>
                    <a:pt x="1862155" y="1209411"/>
                  </a:lnTo>
                  <a:lnTo>
                    <a:pt x="1856600" y="1212850"/>
                  </a:lnTo>
                  <a:lnTo>
                    <a:pt x="1851046" y="1216554"/>
                  </a:lnTo>
                  <a:lnTo>
                    <a:pt x="1845491" y="1219465"/>
                  </a:lnTo>
                  <a:lnTo>
                    <a:pt x="1839407" y="1222375"/>
                  </a:lnTo>
                  <a:lnTo>
                    <a:pt x="1833588" y="1225021"/>
                  </a:lnTo>
                  <a:lnTo>
                    <a:pt x="1827240" y="1227402"/>
                  </a:lnTo>
                  <a:lnTo>
                    <a:pt x="1821156" y="1229519"/>
                  </a:lnTo>
                  <a:lnTo>
                    <a:pt x="1814544" y="1231371"/>
                  </a:lnTo>
                  <a:lnTo>
                    <a:pt x="1807931" y="1232958"/>
                  </a:lnTo>
                  <a:lnTo>
                    <a:pt x="1801054" y="1234017"/>
                  </a:lnTo>
                  <a:lnTo>
                    <a:pt x="1794177" y="1234546"/>
                  </a:lnTo>
                  <a:lnTo>
                    <a:pt x="1787300" y="1235340"/>
                  </a:lnTo>
                  <a:lnTo>
                    <a:pt x="1780158" y="1235340"/>
                  </a:lnTo>
                  <a:lnTo>
                    <a:pt x="1603204" y="1234281"/>
                  </a:lnTo>
                  <a:lnTo>
                    <a:pt x="1602410" y="1407319"/>
                  </a:lnTo>
                  <a:lnTo>
                    <a:pt x="1602146" y="1413933"/>
                  </a:lnTo>
                  <a:lnTo>
                    <a:pt x="1601617" y="1420813"/>
                  </a:lnTo>
                  <a:lnTo>
                    <a:pt x="1600559" y="1427692"/>
                  </a:lnTo>
                  <a:lnTo>
                    <a:pt x="1599501" y="1434306"/>
                  </a:lnTo>
                  <a:lnTo>
                    <a:pt x="1597914" y="1440392"/>
                  </a:lnTo>
                  <a:lnTo>
                    <a:pt x="1595798" y="1446742"/>
                  </a:lnTo>
                  <a:lnTo>
                    <a:pt x="1593682" y="1453092"/>
                  </a:lnTo>
                  <a:lnTo>
                    <a:pt x="1591301" y="1459177"/>
                  </a:lnTo>
                  <a:lnTo>
                    <a:pt x="1588656" y="1464998"/>
                  </a:lnTo>
                  <a:lnTo>
                    <a:pt x="1585482" y="1470819"/>
                  </a:lnTo>
                  <a:lnTo>
                    <a:pt x="1582043" y="1476111"/>
                  </a:lnTo>
                  <a:lnTo>
                    <a:pt x="1578605" y="1481931"/>
                  </a:lnTo>
                  <a:lnTo>
                    <a:pt x="1574637" y="1486958"/>
                  </a:lnTo>
                  <a:lnTo>
                    <a:pt x="1570670" y="1491986"/>
                  </a:lnTo>
                  <a:lnTo>
                    <a:pt x="1566437" y="1496748"/>
                  </a:lnTo>
                  <a:lnTo>
                    <a:pt x="1561941" y="1501511"/>
                  </a:lnTo>
                  <a:lnTo>
                    <a:pt x="1557180" y="1505744"/>
                  </a:lnTo>
                  <a:lnTo>
                    <a:pt x="1552154" y="1509713"/>
                  </a:lnTo>
                  <a:lnTo>
                    <a:pt x="1546864" y="1513946"/>
                  </a:lnTo>
                  <a:lnTo>
                    <a:pt x="1541309" y="1517650"/>
                  </a:lnTo>
                  <a:lnTo>
                    <a:pt x="1536019" y="1521090"/>
                  </a:lnTo>
                  <a:lnTo>
                    <a:pt x="1530200" y="1524000"/>
                  </a:lnTo>
                  <a:lnTo>
                    <a:pt x="1524381" y="1527175"/>
                  </a:lnTo>
                  <a:lnTo>
                    <a:pt x="1518297" y="1529821"/>
                  </a:lnTo>
                  <a:lnTo>
                    <a:pt x="1511949" y="1532202"/>
                  </a:lnTo>
                  <a:lnTo>
                    <a:pt x="1505601" y="1534319"/>
                  </a:lnTo>
                  <a:lnTo>
                    <a:pt x="1499253" y="1535906"/>
                  </a:lnTo>
                  <a:lnTo>
                    <a:pt x="1492640" y="1537494"/>
                  </a:lnTo>
                  <a:lnTo>
                    <a:pt x="1485763" y="1538288"/>
                  </a:lnTo>
                  <a:lnTo>
                    <a:pt x="1478886" y="1539346"/>
                  </a:lnTo>
                  <a:lnTo>
                    <a:pt x="1472009" y="1539875"/>
                  </a:lnTo>
                  <a:lnTo>
                    <a:pt x="1464867" y="1539875"/>
                  </a:lnTo>
                  <a:lnTo>
                    <a:pt x="1458255" y="1539611"/>
                  </a:lnTo>
                  <a:lnTo>
                    <a:pt x="1451113" y="1539346"/>
                  </a:lnTo>
                  <a:lnTo>
                    <a:pt x="1444236" y="1538288"/>
                  </a:lnTo>
                  <a:lnTo>
                    <a:pt x="1437623" y="1536965"/>
                  </a:lnTo>
                  <a:lnTo>
                    <a:pt x="1431010" y="1535377"/>
                  </a:lnTo>
                  <a:lnTo>
                    <a:pt x="1424398" y="1533525"/>
                  </a:lnTo>
                  <a:lnTo>
                    <a:pt x="1418314" y="1531673"/>
                  </a:lnTo>
                  <a:lnTo>
                    <a:pt x="1411966" y="1529292"/>
                  </a:lnTo>
                  <a:lnTo>
                    <a:pt x="1406147" y="1526381"/>
                  </a:lnTo>
                  <a:lnTo>
                    <a:pt x="1400063" y="1523471"/>
                  </a:lnTo>
                  <a:lnTo>
                    <a:pt x="1394509" y="1520296"/>
                  </a:lnTo>
                  <a:lnTo>
                    <a:pt x="1388690" y="1516592"/>
                  </a:lnTo>
                  <a:lnTo>
                    <a:pt x="1383399" y="1512888"/>
                  </a:lnTo>
                  <a:lnTo>
                    <a:pt x="1378374" y="1508919"/>
                  </a:lnTo>
                  <a:lnTo>
                    <a:pt x="1373348" y="1504686"/>
                  </a:lnTo>
                  <a:lnTo>
                    <a:pt x="1368852" y="1500188"/>
                  </a:lnTo>
                  <a:lnTo>
                    <a:pt x="1364355" y="1495425"/>
                  </a:lnTo>
                  <a:lnTo>
                    <a:pt x="1359858" y="1490663"/>
                  </a:lnTo>
                  <a:lnTo>
                    <a:pt x="1356155" y="1485636"/>
                  </a:lnTo>
                  <a:lnTo>
                    <a:pt x="1352188" y="1480344"/>
                  </a:lnTo>
                  <a:lnTo>
                    <a:pt x="1348749" y="1475052"/>
                  </a:lnTo>
                  <a:lnTo>
                    <a:pt x="1345311" y="1469496"/>
                  </a:lnTo>
                  <a:lnTo>
                    <a:pt x="1342401" y="1463675"/>
                  </a:lnTo>
                  <a:lnTo>
                    <a:pt x="1339756" y="1457854"/>
                  </a:lnTo>
                  <a:lnTo>
                    <a:pt x="1337375" y="1451504"/>
                  </a:lnTo>
                  <a:lnTo>
                    <a:pt x="1335259" y="1445154"/>
                  </a:lnTo>
                  <a:lnTo>
                    <a:pt x="1333408" y="1439069"/>
                  </a:lnTo>
                  <a:lnTo>
                    <a:pt x="1332085" y="1432454"/>
                  </a:lnTo>
                  <a:lnTo>
                    <a:pt x="1330763" y="1425840"/>
                  </a:lnTo>
                  <a:lnTo>
                    <a:pt x="1329969" y="1419490"/>
                  </a:lnTo>
                  <a:lnTo>
                    <a:pt x="1329440" y="1412611"/>
                  </a:lnTo>
                  <a:lnTo>
                    <a:pt x="1329440" y="1405731"/>
                  </a:lnTo>
                  <a:lnTo>
                    <a:pt x="1330234" y="1232958"/>
                  </a:lnTo>
                  <a:lnTo>
                    <a:pt x="1153279" y="1231636"/>
                  </a:lnTo>
                  <a:lnTo>
                    <a:pt x="1146402" y="1231371"/>
                  </a:lnTo>
                  <a:lnTo>
                    <a:pt x="1139525" y="1231106"/>
                  </a:lnTo>
                  <a:lnTo>
                    <a:pt x="1132648" y="1230048"/>
                  </a:lnTo>
                  <a:lnTo>
                    <a:pt x="1125771" y="1228990"/>
                  </a:lnTo>
                  <a:lnTo>
                    <a:pt x="1119423" y="1227138"/>
                  </a:lnTo>
                  <a:lnTo>
                    <a:pt x="1112810" y="1225286"/>
                  </a:lnTo>
                  <a:lnTo>
                    <a:pt x="1106462" y="1223433"/>
                  </a:lnTo>
                  <a:lnTo>
                    <a:pt x="1100378" y="1221052"/>
                  </a:lnTo>
                  <a:lnTo>
                    <a:pt x="1094295" y="1218406"/>
                  </a:lnTo>
                  <a:lnTo>
                    <a:pt x="1088476" y="1215231"/>
                  </a:lnTo>
                  <a:lnTo>
                    <a:pt x="1082656" y="1212056"/>
                  </a:lnTo>
                  <a:lnTo>
                    <a:pt x="1077102" y="1208352"/>
                  </a:lnTo>
                  <a:lnTo>
                    <a:pt x="1071812" y="1204648"/>
                  </a:lnTo>
                  <a:lnTo>
                    <a:pt x="1066786" y="1200679"/>
                  </a:lnTo>
                  <a:lnTo>
                    <a:pt x="1062025" y="1196446"/>
                  </a:lnTo>
                  <a:lnTo>
                    <a:pt x="1057264" y="1192213"/>
                  </a:lnTo>
                  <a:lnTo>
                    <a:pt x="1052767" y="1187450"/>
                  </a:lnTo>
                  <a:lnTo>
                    <a:pt x="1048271" y="1182688"/>
                  </a:lnTo>
                  <a:lnTo>
                    <a:pt x="1044303" y="1177396"/>
                  </a:lnTo>
                  <a:lnTo>
                    <a:pt x="1040600" y="1172104"/>
                  </a:lnTo>
                  <a:lnTo>
                    <a:pt x="1036897" y="1166813"/>
                  </a:lnTo>
                  <a:lnTo>
                    <a:pt x="1033723" y="1161256"/>
                  </a:lnTo>
                  <a:lnTo>
                    <a:pt x="1030549" y="1155435"/>
                  </a:lnTo>
                  <a:lnTo>
                    <a:pt x="1027904" y="1149615"/>
                  </a:lnTo>
                  <a:lnTo>
                    <a:pt x="1025523" y="1143265"/>
                  </a:lnTo>
                  <a:lnTo>
                    <a:pt x="1023407" y="1137444"/>
                  </a:lnTo>
                  <a:lnTo>
                    <a:pt x="1021820" y="1130829"/>
                  </a:lnTo>
                  <a:lnTo>
                    <a:pt x="1020233" y="1124215"/>
                  </a:lnTo>
                  <a:lnTo>
                    <a:pt x="1019175" y="1117600"/>
                  </a:lnTo>
                  <a:lnTo>
                    <a:pt x="1018117" y="1111250"/>
                  </a:lnTo>
                  <a:lnTo>
                    <a:pt x="1017853" y="1104371"/>
                  </a:lnTo>
                  <a:lnTo>
                    <a:pt x="1017588" y="1097492"/>
                  </a:lnTo>
                  <a:lnTo>
                    <a:pt x="1017853" y="1090613"/>
                  </a:lnTo>
                  <a:lnTo>
                    <a:pt x="1018382" y="1083733"/>
                  </a:lnTo>
                  <a:lnTo>
                    <a:pt x="1019440" y="1077383"/>
                  </a:lnTo>
                  <a:lnTo>
                    <a:pt x="1020498" y="1070769"/>
                  </a:lnTo>
                  <a:lnTo>
                    <a:pt x="1022085" y="1064154"/>
                  </a:lnTo>
                  <a:lnTo>
                    <a:pt x="1024201" y="1057804"/>
                  </a:lnTo>
                  <a:lnTo>
                    <a:pt x="1026317" y="1051719"/>
                  </a:lnTo>
                  <a:lnTo>
                    <a:pt x="1028697" y="1045633"/>
                  </a:lnTo>
                  <a:lnTo>
                    <a:pt x="1031607" y="1039813"/>
                  </a:lnTo>
                  <a:lnTo>
                    <a:pt x="1034516" y="1033992"/>
                  </a:lnTo>
                  <a:lnTo>
                    <a:pt x="1037690" y="1028435"/>
                  </a:lnTo>
                  <a:lnTo>
                    <a:pt x="1041394" y="1023144"/>
                  </a:lnTo>
                  <a:lnTo>
                    <a:pt x="1045361" y="1017852"/>
                  </a:lnTo>
                  <a:lnTo>
                    <a:pt x="1049329" y="1012825"/>
                  </a:lnTo>
                  <a:lnTo>
                    <a:pt x="1053561" y="1008063"/>
                  </a:lnTo>
                  <a:lnTo>
                    <a:pt x="1058057" y="1003565"/>
                  </a:lnTo>
                  <a:lnTo>
                    <a:pt x="1062818" y="999067"/>
                  </a:lnTo>
                  <a:lnTo>
                    <a:pt x="1067844" y="994833"/>
                  </a:lnTo>
                  <a:lnTo>
                    <a:pt x="1073134" y="990865"/>
                  </a:lnTo>
                  <a:lnTo>
                    <a:pt x="1078689" y="987160"/>
                  </a:lnTo>
                  <a:lnTo>
                    <a:pt x="1083979" y="983721"/>
                  </a:lnTo>
                  <a:lnTo>
                    <a:pt x="1089798" y="980546"/>
                  </a:lnTo>
                  <a:lnTo>
                    <a:pt x="1095617" y="977635"/>
                  </a:lnTo>
                  <a:lnTo>
                    <a:pt x="1101701" y="975254"/>
                  </a:lnTo>
                  <a:lnTo>
                    <a:pt x="1108049" y="972873"/>
                  </a:lnTo>
                  <a:lnTo>
                    <a:pt x="1114133" y="970756"/>
                  </a:lnTo>
                  <a:lnTo>
                    <a:pt x="1120745" y="968904"/>
                  </a:lnTo>
                  <a:lnTo>
                    <a:pt x="1127358" y="967581"/>
                  </a:lnTo>
                  <a:lnTo>
                    <a:pt x="1134235" y="966258"/>
                  </a:lnTo>
                  <a:lnTo>
                    <a:pt x="1141112" y="965465"/>
                  </a:lnTo>
                  <a:lnTo>
                    <a:pt x="1147989" y="965200"/>
                  </a:lnTo>
                  <a:lnTo>
                    <a:pt x="1155131" y="964935"/>
                  </a:lnTo>
                  <a:lnTo>
                    <a:pt x="1332085" y="965994"/>
                  </a:lnTo>
                  <a:lnTo>
                    <a:pt x="1332879" y="793221"/>
                  </a:lnTo>
                  <a:lnTo>
                    <a:pt x="1333143" y="786342"/>
                  </a:lnTo>
                  <a:lnTo>
                    <a:pt x="1333672" y="779463"/>
                  </a:lnTo>
                  <a:lnTo>
                    <a:pt x="1334730" y="772583"/>
                  </a:lnTo>
                  <a:lnTo>
                    <a:pt x="1335788" y="765969"/>
                  </a:lnTo>
                  <a:lnTo>
                    <a:pt x="1337375" y="759883"/>
                  </a:lnTo>
                  <a:lnTo>
                    <a:pt x="1339227" y="753269"/>
                  </a:lnTo>
                  <a:lnTo>
                    <a:pt x="1341608" y="747448"/>
                  </a:lnTo>
                  <a:lnTo>
                    <a:pt x="1343988" y="741098"/>
                  </a:lnTo>
                  <a:lnTo>
                    <a:pt x="1346633" y="735013"/>
                  </a:lnTo>
                  <a:lnTo>
                    <a:pt x="1349807" y="729456"/>
                  </a:lnTo>
                  <a:lnTo>
                    <a:pt x="1353246" y="723900"/>
                  </a:lnTo>
                  <a:lnTo>
                    <a:pt x="1356684" y="718344"/>
                  </a:lnTo>
                  <a:lnTo>
                    <a:pt x="1360652" y="713317"/>
                  </a:lnTo>
                  <a:lnTo>
                    <a:pt x="1364355" y="708290"/>
                  </a:lnTo>
                  <a:lnTo>
                    <a:pt x="1368852" y="703527"/>
                  </a:lnTo>
                  <a:lnTo>
                    <a:pt x="1373348" y="698765"/>
                  </a:lnTo>
                  <a:lnTo>
                    <a:pt x="1378109" y="694267"/>
                  </a:lnTo>
                  <a:lnTo>
                    <a:pt x="1383135" y="690298"/>
                  </a:lnTo>
                  <a:lnTo>
                    <a:pt x="1388161" y="686329"/>
                  </a:lnTo>
                  <a:lnTo>
                    <a:pt x="1393451" y="682890"/>
                  </a:lnTo>
                  <a:lnTo>
                    <a:pt x="1399270" y="679186"/>
                  </a:lnTo>
                  <a:lnTo>
                    <a:pt x="1404824" y="676275"/>
                  </a:lnTo>
                  <a:lnTo>
                    <a:pt x="1410908" y="673365"/>
                  </a:lnTo>
                  <a:lnTo>
                    <a:pt x="1416992" y="670454"/>
                  </a:lnTo>
                  <a:lnTo>
                    <a:pt x="1423075" y="668073"/>
                  </a:lnTo>
                  <a:lnTo>
                    <a:pt x="1429688" y="666221"/>
                  </a:lnTo>
                  <a:lnTo>
                    <a:pt x="1436036" y="664369"/>
                  </a:lnTo>
                  <a:lnTo>
                    <a:pt x="1442649" y="662781"/>
                  </a:lnTo>
                  <a:lnTo>
                    <a:pt x="1449261" y="661988"/>
                  </a:lnTo>
                  <a:lnTo>
                    <a:pt x="1456138" y="660929"/>
                  </a:lnTo>
                  <a:lnTo>
                    <a:pt x="1463280" y="660400"/>
                  </a:lnTo>
                  <a:close/>
                  <a:moveTo>
                    <a:pt x="714108" y="0"/>
                  </a:moveTo>
                  <a:lnTo>
                    <a:pt x="723364" y="0"/>
                  </a:lnTo>
                  <a:lnTo>
                    <a:pt x="732621" y="264"/>
                  </a:lnTo>
                  <a:lnTo>
                    <a:pt x="741349" y="529"/>
                  </a:lnTo>
                  <a:lnTo>
                    <a:pt x="750606" y="1058"/>
                  </a:lnTo>
                  <a:lnTo>
                    <a:pt x="759599" y="2115"/>
                  </a:lnTo>
                  <a:lnTo>
                    <a:pt x="768591" y="3173"/>
                  </a:lnTo>
                  <a:lnTo>
                    <a:pt x="777319" y="4495"/>
                  </a:lnTo>
                  <a:lnTo>
                    <a:pt x="786312" y="5817"/>
                  </a:lnTo>
                  <a:lnTo>
                    <a:pt x="795040" y="7404"/>
                  </a:lnTo>
                  <a:lnTo>
                    <a:pt x="803503" y="9520"/>
                  </a:lnTo>
                  <a:lnTo>
                    <a:pt x="812231" y="11635"/>
                  </a:lnTo>
                  <a:lnTo>
                    <a:pt x="820959" y="14015"/>
                  </a:lnTo>
                  <a:lnTo>
                    <a:pt x="829158" y="16395"/>
                  </a:lnTo>
                  <a:lnTo>
                    <a:pt x="837622" y="19039"/>
                  </a:lnTo>
                  <a:lnTo>
                    <a:pt x="845821" y="21948"/>
                  </a:lnTo>
                  <a:lnTo>
                    <a:pt x="853755" y="24856"/>
                  </a:lnTo>
                  <a:lnTo>
                    <a:pt x="861954" y="28294"/>
                  </a:lnTo>
                  <a:lnTo>
                    <a:pt x="869889" y="31732"/>
                  </a:lnTo>
                  <a:lnTo>
                    <a:pt x="877559" y="35434"/>
                  </a:lnTo>
                  <a:lnTo>
                    <a:pt x="885493" y="39136"/>
                  </a:lnTo>
                  <a:lnTo>
                    <a:pt x="892899" y="43102"/>
                  </a:lnTo>
                  <a:lnTo>
                    <a:pt x="900569" y="47333"/>
                  </a:lnTo>
                  <a:lnTo>
                    <a:pt x="907710" y="51299"/>
                  </a:lnTo>
                  <a:lnTo>
                    <a:pt x="915116" y="56059"/>
                  </a:lnTo>
                  <a:lnTo>
                    <a:pt x="922257" y="60554"/>
                  </a:lnTo>
                  <a:lnTo>
                    <a:pt x="929398" y="65314"/>
                  </a:lnTo>
                  <a:lnTo>
                    <a:pt x="936274" y="70338"/>
                  </a:lnTo>
                  <a:lnTo>
                    <a:pt x="943151" y="75362"/>
                  </a:lnTo>
                  <a:lnTo>
                    <a:pt x="949763" y="80915"/>
                  </a:lnTo>
                  <a:lnTo>
                    <a:pt x="956111" y="86204"/>
                  </a:lnTo>
                  <a:lnTo>
                    <a:pt x="962458" y="91757"/>
                  </a:lnTo>
                  <a:lnTo>
                    <a:pt x="968806" y="97575"/>
                  </a:lnTo>
                  <a:lnTo>
                    <a:pt x="974889" y="103392"/>
                  </a:lnTo>
                  <a:lnTo>
                    <a:pt x="980972" y="109474"/>
                  </a:lnTo>
                  <a:lnTo>
                    <a:pt x="986526" y="115556"/>
                  </a:lnTo>
                  <a:lnTo>
                    <a:pt x="992080" y="121902"/>
                  </a:lnTo>
                  <a:lnTo>
                    <a:pt x="997635" y="128513"/>
                  </a:lnTo>
                  <a:lnTo>
                    <a:pt x="1002924" y="134859"/>
                  </a:lnTo>
                  <a:lnTo>
                    <a:pt x="1008214" y="141470"/>
                  </a:lnTo>
                  <a:lnTo>
                    <a:pt x="1013239" y="148345"/>
                  </a:lnTo>
                  <a:lnTo>
                    <a:pt x="1018000" y="155220"/>
                  </a:lnTo>
                  <a:lnTo>
                    <a:pt x="1022761" y="162360"/>
                  </a:lnTo>
                  <a:lnTo>
                    <a:pt x="1027257" y="169499"/>
                  </a:lnTo>
                  <a:lnTo>
                    <a:pt x="1031489" y="176903"/>
                  </a:lnTo>
                  <a:lnTo>
                    <a:pt x="1035720" y="184043"/>
                  </a:lnTo>
                  <a:lnTo>
                    <a:pt x="1039688" y="191711"/>
                  </a:lnTo>
                  <a:lnTo>
                    <a:pt x="1043655" y="199115"/>
                  </a:lnTo>
                  <a:lnTo>
                    <a:pt x="1047093" y="206784"/>
                  </a:lnTo>
                  <a:lnTo>
                    <a:pt x="1050532" y="214717"/>
                  </a:lnTo>
                  <a:lnTo>
                    <a:pt x="1053705" y="222650"/>
                  </a:lnTo>
                  <a:lnTo>
                    <a:pt x="1057144" y="230318"/>
                  </a:lnTo>
                  <a:lnTo>
                    <a:pt x="1059788" y="238780"/>
                  </a:lnTo>
                  <a:lnTo>
                    <a:pt x="1062433" y="246713"/>
                  </a:lnTo>
                  <a:lnTo>
                    <a:pt x="1064814" y="255175"/>
                  </a:lnTo>
                  <a:lnTo>
                    <a:pt x="1067194" y="263372"/>
                  </a:lnTo>
                  <a:lnTo>
                    <a:pt x="1069310" y="271834"/>
                  </a:lnTo>
                  <a:lnTo>
                    <a:pt x="1070897" y="280031"/>
                  </a:lnTo>
                  <a:lnTo>
                    <a:pt x="1072484" y="288757"/>
                  </a:lnTo>
                  <a:lnTo>
                    <a:pt x="1074071" y="297219"/>
                  </a:lnTo>
                  <a:lnTo>
                    <a:pt x="1075129" y="305945"/>
                  </a:lnTo>
                  <a:lnTo>
                    <a:pt x="1076186" y="314936"/>
                  </a:lnTo>
                  <a:lnTo>
                    <a:pt x="1076980" y="323397"/>
                  </a:lnTo>
                  <a:lnTo>
                    <a:pt x="1077509" y="332388"/>
                  </a:lnTo>
                  <a:lnTo>
                    <a:pt x="1077773" y="341379"/>
                  </a:lnTo>
                  <a:lnTo>
                    <a:pt x="1077773" y="350369"/>
                  </a:lnTo>
                  <a:lnTo>
                    <a:pt x="1077509" y="359360"/>
                  </a:lnTo>
                  <a:lnTo>
                    <a:pt x="1077244" y="368350"/>
                  </a:lnTo>
                  <a:lnTo>
                    <a:pt x="1076716" y="377341"/>
                  </a:lnTo>
                  <a:lnTo>
                    <a:pt x="1075658" y="385803"/>
                  </a:lnTo>
                  <a:lnTo>
                    <a:pt x="1074600" y="394793"/>
                  </a:lnTo>
                  <a:lnTo>
                    <a:pt x="1073277" y="403519"/>
                  </a:lnTo>
                  <a:lnTo>
                    <a:pt x="1071955" y="411981"/>
                  </a:lnTo>
                  <a:lnTo>
                    <a:pt x="1070103" y="420707"/>
                  </a:lnTo>
                  <a:lnTo>
                    <a:pt x="1068252" y="428905"/>
                  </a:lnTo>
                  <a:lnTo>
                    <a:pt x="1065872" y="437366"/>
                  </a:lnTo>
                  <a:lnTo>
                    <a:pt x="1063756" y="445564"/>
                  </a:lnTo>
                  <a:lnTo>
                    <a:pt x="1061111" y="454026"/>
                  </a:lnTo>
                  <a:lnTo>
                    <a:pt x="1058466" y="461958"/>
                  </a:lnTo>
                  <a:lnTo>
                    <a:pt x="1055557" y="469891"/>
                  </a:lnTo>
                  <a:lnTo>
                    <a:pt x="1052383" y="478089"/>
                  </a:lnTo>
                  <a:lnTo>
                    <a:pt x="1048945" y="485757"/>
                  </a:lnTo>
                  <a:lnTo>
                    <a:pt x="1045506" y="493426"/>
                  </a:lnTo>
                  <a:lnTo>
                    <a:pt x="1041804" y="501358"/>
                  </a:lnTo>
                  <a:lnTo>
                    <a:pt x="1038101" y="508762"/>
                  </a:lnTo>
                  <a:lnTo>
                    <a:pt x="1033869" y="516166"/>
                  </a:lnTo>
                  <a:lnTo>
                    <a:pt x="1029637" y="523570"/>
                  </a:lnTo>
                  <a:lnTo>
                    <a:pt x="1025141" y="530710"/>
                  </a:lnTo>
                  <a:lnTo>
                    <a:pt x="1020380" y="537850"/>
                  </a:lnTo>
                  <a:lnTo>
                    <a:pt x="1015620" y="544725"/>
                  </a:lnTo>
                  <a:lnTo>
                    <a:pt x="1010859" y="551864"/>
                  </a:lnTo>
                  <a:lnTo>
                    <a:pt x="1005834" y="558211"/>
                  </a:lnTo>
                  <a:lnTo>
                    <a:pt x="1000544" y="564821"/>
                  </a:lnTo>
                  <a:lnTo>
                    <a:pt x="995254" y="571432"/>
                  </a:lnTo>
                  <a:lnTo>
                    <a:pt x="989436" y="578043"/>
                  </a:lnTo>
                  <a:lnTo>
                    <a:pt x="983882" y="584125"/>
                  </a:lnTo>
                  <a:lnTo>
                    <a:pt x="977798" y="590207"/>
                  </a:lnTo>
                  <a:lnTo>
                    <a:pt x="971980" y="596024"/>
                  </a:lnTo>
                  <a:lnTo>
                    <a:pt x="965632" y="601842"/>
                  </a:lnTo>
                  <a:lnTo>
                    <a:pt x="959549" y="607659"/>
                  </a:lnTo>
                  <a:lnTo>
                    <a:pt x="953201" y="612948"/>
                  </a:lnTo>
                  <a:lnTo>
                    <a:pt x="946325" y="618501"/>
                  </a:lnTo>
                  <a:lnTo>
                    <a:pt x="939713" y="623789"/>
                  </a:lnTo>
                  <a:lnTo>
                    <a:pt x="933100" y="628813"/>
                  </a:lnTo>
                  <a:lnTo>
                    <a:pt x="926224" y="633573"/>
                  </a:lnTo>
                  <a:lnTo>
                    <a:pt x="919083" y="638333"/>
                  </a:lnTo>
                  <a:lnTo>
                    <a:pt x="911942" y="642828"/>
                  </a:lnTo>
                  <a:lnTo>
                    <a:pt x="904536" y="647323"/>
                  </a:lnTo>
                  <a:lnTo>
                    <a:pt x="897131" y="651290"/>
                  </a:lnTo>
                  <a:lnTo>
                    <a:pt x="889461" y="655521"/>
                  </a:lnTo>
                  <a:lnTo>
                    <a:pt x="881791" y="659487"/>
                  </a:lnTo>
                  <a:lnTo>
                    <a:pt x="874120" y="663189"/>
                  </a:lnTo>
                  <a:lnTo>
                    <a:pt x="866186" y="666627"/>
                  </a:lnTo>
                  <a:lnTo>
                    <a:pt x="857987" y="670064"/>
                  </a:lnTo>
                  <a:lnTo>
                    <a:pt x="850052" y="672973"/>
                  </a:lnTo>
                  <a:lnTo>
                    <a:pt x="841853" y="676146"/>
                  </a:lnTo>
                  <a:lnTo>
                    <a:pt x="833654" y="679055"/>
                  </a:lnTo>
                  <a:lnTo>
                    <a:pt x="825455" y="681699"/>
                  </a:lnTo>
                  <a:lnTo>
                    <a:pt x="816992" y="684079"/>
                  </a:lnTo>
                  <a:lnTo>
                    <a:pt x="808264" y="686195"/>
                  </a:lnTo>
                  <a:lnTo>
                    <a:pt x="799800" y="688310"/>
                  </a:lnTo>
                  <a:lnTo>
                    <a:pt x="791072" y="690161"/>
                  </a:lnTo>
                  <a:lnTo>
                    <a:pt x="782609" y="691483"/>
                  </a:lnTo>
                  <a:lnTo>
                    <a:pt x="773616" y="693070"/>
                  </a:lnTo>
                  <a:lnTo>
                    <a:pt x="764624" y="694128"/>
                  </a:lnTo>
                  <a:lnTo>
                    <a:pt x="755632" y="695185"/>
                  </a:lnTo>
                  <a:lnTo>
                    <a:pt x="746639" y="695714"/>
                  </a:lnTo>
                  <a:lnTo>
                    <a:pt x="737647" y="696243"/>
                  </a:lnTo>
                  <a:lnTo>
                    <a:pt x="728390" y="696507"/>
                  </a:lnTo>
                  <a:lnTo>
                    <a:pt x="719133" y="696507"/>
                  </a:lnTo>
                  <a:lnTo>
                    <a:pt x="709876" y="696507"/>
                  </a:lnTo>
                  <a:lnTo>
                    <a:pt x="700883" y="695979"/>
                  </a:lnTo>
                  <a:lnTo>
                    <a:pt x="691891" y="695450"/>
                  </a:lnTo>
                  <a:lnTo>
                    <a:pt x="682898" y="694392"/>
                  </a:lnTo>
                  <a:lnTo>
                    <a:pt x="673906" y="693599"/>
                  </a:lnTo>
                  <a:lnTo>
                    <a:pt x="664913" y="692541"/>
                  </a:lnTo>
                  <a:lnTo>
                    <a:pt x="656186" y="690954"/>
                  </a:lnTo>
                  <a:lnTo>
                    <a:pt x="647458" y="689103"/>
                  </a:lnTo>
                  <a:lnTo>
                    <a:pt x="638730" y="687252"/>
                  </a:lnTo>
                  <a:lnTo>
                    <a:pt x="630266" y="684872"/>
                  </a:lnTo>
                  <a:lnTo>
                    <a:pt x="621538" y="683021"/>
                  </a:lnTo>
                  <a:lnTo>
                    <a:pt x="613339" y="680113"/>
                  </a:lnTo>
                  <a:lnTo>
                    <a:pt x="604876" y="677468"/>
                  </a:lnTo>
                  <a:lnTo>
                    <a:pt x="596676" y="674824"/>
                  </a:lnTo>
                  <a:lnTo>
                    <a:pt x="588478" y="671651"/>
                  </a:lnTo>
                  <a:lnTo>
                    <a:pt x="580543" y="668213"/>
                  </a:lnTo>
                  <a:lnTo>
                    <a:pt x="572873" y="665040"/>
                  </a:lnTo>
                  <a:lnTo>
                    <a:pt x="564674" y="661603"/>
                  </a:lnTo>
                  <a:lnTo>
                    <a:pt x="557004" y="657636"/>
                  </a:lnTo>
                  <a:lnTo>
                    <a:pt x="549598" y="653405"/>
                  </a:lnTo>
                  <a:lnTo>
                    <a:pt x="541928" y="649439"/>
                  </a:lnTo>
                  <a:lnTo>
                    <a:pt x="534787" y="645208"/>
                  </a:lnTo>
                  <a:lnTo>
                    <a:pt x="527382" y="640713"/>
                  </a:lnTo>
                  <a:lnTo>
                    <a:pt x="520241" y="635953"/>
                  </a:lnTo>
                  <a:lnTo>
                    <a:pt x="513364" y="631193"/>
                  </a:lnTo>
                  <a:lnTo>
                    <a:pt x="506223" y="626169"/>
                  </a:lnTo>
                  <a:lnTo>
                    <a:pt x="499611" y="621145"/>
                  </a:lnTo>
                  <a:lnTo>
                    <a:pt x="492734" y="615592"/>
                  </a:lnTo>
                  <a:lnTo>
                    <a:pt x="486122" y="610303"/>
                  </a:lnTo>
                  <a:lnTo>
                    <a:pt x="480039" y="604750"/>
                  </a:lnTo>
                  <a:lnTo>
                    <a:pt x="473691" y="598933"/>
                  </a:lnTo>
                  <a:lnTo>
                    <a:pt x="467873" y="593115"/>
                  </a:lnTo>
                  <a:lnTo>
                    <a:pt x="461790" y="587298"/>
                  </a:lnTo>
                  <a:lnTo>
                    <a:pt x="455971" y="580952"/>
                  </a:lnTo>
                  <a:lnTo>
                    <a:pt x="450152" y="574605"/>
                  </a:lnTo>
                  <a:lnTo>
                    <a:pt x="444863" y="568523"/>
                  </a:lnTo>
                  <a:lnTo>
                    <a:pt x="439573" y="561913"/>
                  </a:lnTo>
                  <a:lnTo>
                    <a:pt x="434283" y="555038"/>
                  </a:lnTo>
                  <a:lnTo>
                    <a:pt x="429258" y="548162"/>
                  </a:lnTo>
                  <a:lnTo>
                    <a:pt x="424497" y="541287"/>
                  </a:lnTo>
                  <a:lnTo>
                    <a:pt x="419737" y="534148"/>
                  </a:lnTo>
                  <a:lnTo>
                    <a:pt x="415240" y="527008"/>
                  </a:lnTo>
                  <a:lnTo>
                    <a:pt x="411009" y="519868"/>
                  </a:lnTo>
                  <a:lnTo>
                    <a:pt x="406777" y="512464"/>
                  </a:lnTo>
                  <a:lnTo>
                    <a:pt x="402545" y="505060"/>
                  </a:lnTo>
                  <a:lnTo>
                    <a:pt x="398842" y="497392"/>
                  </a:lnTo>
                  <a:lnTo>
                    <a:pt x="395140" y="489988"/>
                  </a:lnTo>
                  <a:lnTo>
                    <a:pt x="391966" y="481791"/>
                  </a:lnTo>
                  <a:lnTo>
                    <a:pt x="388792" y="474122"/>
                  </a:lnTo>
                  <a:lnTo>
                    <a:pt x="385618" y="466189"/>
                  </a:lnTo>
                  <a:lnTo>
                    <a:pt x="382709" y="458256"/>
                  </a:lnTo>
                  <a:lnTo>
                    <a:pt x="380064" y="449795"/>
                  </a:lnTo>
                  <a:lnTo>
                    <a:pt x="377684" y="441862"/>
                  </a:lnTo>
                  <a:lnTo>
                    <a:pt x="375303" y="433400"/>
                  </a:lnTo>
                  <a:lnTo>
                    <a:pt x="373187" y="425203"/>
                  </a:lnTo>
                  <a:lnTo>
                    <a:pt x="371336" y="416477"/>
                  </a:lnTo>
                  <a:lnTo>
                    <a:pt x="370014" y="407750"/>
                  </a:lnTo>
                  <a:lnTo>
                    <a:pt x="368427" y="399289"/>
                  </a:lnTo>
                  <a:lnTo>
                    <a:pt x="367369" y="390562"/>
                  </a:lnTo>
                  <a:lnTo>
                    <a:pt x="366311" y="382101"/>
                  </a:lnTo>
                  <a:lnTo>
                    <a:pt x="365517" y="373110"/>
                  </a:lnTo>
                  <a:lnTo>
                    <a:pt x="364988" y="364120"/>
                  </a:lnTo>
                  <a:lnTo>
                    <a:pt x="364724" y="355129"/>
                  </a:lnTo>
                  <a:lnTo>
                    <a:pt x="364724" y="346403"/>
                  </a:lnTo>
                  <a:lnTo>
                    <a:pt x="364988" y="337412"/>
                  </a:lnTo>
                  <a:lnTo>
                    <a:pt x="365253" y="328422"/>
                  </a:lnTo>
                  <a:lnTo>
                    <a:pt x="365782" y="319695"/>
                  </a:lnTo>
                  <a:lnTo>
                    <a:pt x="366575" y="310705"/>
                  </a:lnTo>
                  <a:lnTo>
                    <a:pt x="367898" y="301979"/>
                  </a:lnTo>
                  <a:lnTo>
                    <a:pt x="368956" y="292988"/>
                  </a:lnTo>
                  <a:lnTo>
                    <a:pt x="370542" y="284791"/>
                  </a:lnTo>
                  <a:lnTo>
                    <a:pt x="372394" y="276064"/>
                  </a:lnTo>
                  <a:lnTo>
                    <a:pt x="374245" y="267603"/>
                  </a:lnTo>
                  <a:lnTo>
                    <a:pt x="376626" y="259141"/>
                  </a:lnTo>
                  <a:lnTo>
                    <a:pt x="378477" y="250944"/>
                  </a:lnTo>
                  <a:lnTo>
                    <a:pt x="381386" y="242746"/>
                  </a:lnTo>
                  <a:lnTo>
                    <a:pt x="384031" y="234549"/>
                  </a:lnTo>
                  <a:lnTo>
                    <a:pt x="386940" y="226616"/>
                  </a:lnTo>
                  <a:lnTo>
                    <a:pt x="390114" y="218683"/>
                  </a:lnTo>
                  <a:lnTo>
                    <a:pt x="393553" y="210750"/>
                  </a:lnTo>
                  <a:lnTo>
                    <a:pt x="396991" y="203082"/>
                  </a:lnTo>
                  <a:lnTo>
                    <a:pt x="400694" y="195678"/>
                  </a:lnTo>
                  <a:lnTo>
                    <a:pt x="404396" y="187745"/>
                  </a:lnTo>
                  <a:lnTo>
                    <a:pt x="408628" y="180341"/>
                  </a:lnTo>
                  <a:lnTo>
                    <a:pt x="412860" y="173201"/>
                  </a:lnTo>
                  <a:lnTo>
                    <a:pt x="417356" y="165797"/>
                  </a:lnTo>
                  <a:lnTo>
                    <a:pt x="422117" y="158658"/>
                  </a:lnTo>
                  <a:lnTo>
                    <a:pt x="426878" y="151783"/>
                  </a:lnTo>
                  <a:lnTo>
                    <a:pt x="431638" y="144907"/>
                  </a:lnTo>
                  <a:lnTo>
                    <a:pt x="436664" y="138297"/>
                  </a:lnTo>
                  <a:lnTo>
                    <a:pt x="441953" y="131686"/>
                  </a:lnTo>
                  <a:lnTo>
                    <a:pt x="447243" y="125075"/>
                  </a:lnTo>
                  <a:lnTo>
                    <a:pt x="453062" y="118993"/>
                  </a:lnTo>
                  <a:lnTo>
                    <a:pt x="458616" y="112647"/>
                  </a:lnTo>
                  <a:lnTo>
                    <a:pt x="464434" y="106301"/>
                  </a:lnTo>
                  <a:lnTo>
                    <a:pt x="470518" y="100483"/>
                  </a:lnTo>
                  <a:lnTo>
                    <a:pt x="476865" y="94666"/>
                  </a:lnTo>
                  <a:lnTo>
                    <a:pt x="482948" y="89113"/>
                  </a:lnTo>
                  <a:lnTo>
                    <a:pt x="489560" y="83560"/>
                  </a:lnTo>
                  <a:lnTo>
                    <a:pt x="496172" y="78271"/>
                  </a:lnTo>
                  <a:lnTo>
                    <a:pt x="502520" y="72983"/>
                  </a:lnTo>
                  <a:lnTo>
                    <a:pt x="509397" y="67958"/>
                  </a:lnTo>
                  <a:lnTo>
                    <a:pt x="516538" y="62934"/>
                  </a:lnTo>
                  <a:lnTo>
                    <a:pt x="523414" y="58175"/>
                  </a:lnTo>
                  <a:lnTo>
                    <a:pt x="530820" y="53679"/>
                  </a:lnTo>
                  <a:lnTo>
                    <a:pt x="537961" y="49184"/>
                  </a:lnTo>
                  <a:lnTo>
                    <a:pt x="545367" y="45217"/>
                  </a:lnTo>
                  <a:lnTo>
                    <a:pt x="553301" y="40987"/>
                  </a:lnTo>
                  <a:lnTo>
                    <a:pt x="560707" y="37020"/>
                  </a:lnTo>
                  <a:lnTo>
                    <a:pt x="568377" y="33583"/>
                  </a:lnTo>
                  <a:lnTo>
                    <a:pt x="576311" y="29881"/>
                  </a:lnTo>
                  <a:lnTo>
                    <a:pt x="584510" y="26707"/>
                  </a:lnTo>
                  <a:lnTo>
                    <a:pt x="592445" y="23534"/>
                  </a:lnTo>
                  <a:lnTo>
                    <a:pt x="600379" y="20361"/>
                  </a:lnTo>
                  <a:lnTo>
                    <a:pt x="608843" y="17717"/>
                  </a:lnTo>
                  <a:lnTo>
                    <a:pt x="617042" y="15073"/>
                  </a:lnTo>
                  <a:lnTo>
                    <a:pt x="625505" y="12693"/>
                  </a:lnTo>
                  <a:lnTo>
                    <a:pt x="633969" y="10313"/>
                  </a:lnTo>
                  <a:lnTo>
                    <a:pt x="642697" y="8462"/>
                  </a:lnTo>
                  <a:lnTo>
                    <a:pt x="651425" y="6875"/>
                  </a:lnTo>
                  <a:lnTo>
                    <a:pt x="659888" y="5024"/>
                  </a:lnTo>
                  <a:lnTo>
                    <a:pt x="668881" y="3702"/>
                  </a:lnTo>
                  <a:lnTo>
                    <a:pt x="677873" y="2644"/>
                  </a:lnTo>
                  <a:lnTo>
                    <a:pt x="686601" y="1851"/>
                  </a:lnTo>
                  <a:lnTo>
                    <a:pt x="695858" y="793"/>
                  </a:lnTo>
                  <a:lnTo>
                    <a:pt x="704851" y="264"/>
                  </a:lnTo>
                  <a:lnTo>
                    <a:pt x="71410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4923055" y="2450306"/>
              <a:ext cx="894512" cy="609759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3702983" y="4014915"/>
              <a:ext cx="666750" cy="658971"/>
            </a:xfrm>
            <a:custGeom>
              <a:avLst/>
              <a:gdLst>
                <a:gd name="T0" fmla="*/ 1597444 w 2032000"/>
                <a:gd name="T1" fmla="*/ 1645672 h 2008188"/>
                <a:gd name="T2" fmla="*/ 1652353 w 2032000"/>
                <a:gd name="T3" fmla="*/ 1676888 h 2008188"/>
                <a:gd name="T4" fmla="*/ 1871609 w 2032000"/>
                <a:gd name="T5" fmla="*/ 1719485 h 2008188"/>
                <a:gd name="T6" fmla="*/ 1360910 w 2032000"/>
                <a:gd name="T7" fmla="*/ 1744813 h 2008188"/>
                <a:gd name="T8" fmla="*/ 936837 w 2032000"/>
                <a:gd name="T9" fmla="*/ 1684544 h 2008188"/>
                <a:gd name="T10" fmla="*/ 956838 w 2032000"/>
                <a:gd name="T11" fmla="*/ 1648912 h 2008188"/>
                <a:gd name="T12" fmla="*/ 966352 w 2032000"/>
                <a:gd name="T13" fmla="*/ 1683940 h 2008188"/>
                <a:gd name="T14" fmla="*/ 1220099 w 2032000"/>
                <a:gd name="T15" fmla="*/ 1779974 h 2008188"/>
                <a:gd name="T16" fmla="*/ 712866 w 2032000"/>
                <a:gd name="T17" fmla="*/ 1689985 h 2008188"/>
                <a:gd name="T18" fmla="*/ 246101 w 2032000"/>
                <a:gd name="T19" fmla="*/ 1675121 h 2008188"/>
                <a:gd name="T20" fmla="*/ 310806 w 2032000"/>
                <a:gd name="T21" fmla="*/ 1642432 h 2008188"/>
                <a:gd name="T22" fmla="*/ 414491 w 2032000"/>
                <a:gd name="T23" fmla="*/ 1610425 h 2008188"/>
                <a:gd name="T24" fmla="*/ 556322 w 2032000"/>
                <a:gd name="T25" fmla="*/ 1840761 h 2008188"/>
                <a:gd name="T26" fmla="*/ 72253 w 2032000"/>
                <a:gd name="T27" fmla="*/ 1652440 h 2008188"/>
                <a:gd name="T28" fmla="*/ 1718751 w 2032000"/>
                <a:gd name="T29" fmla="*/ 1327617 h 2008188"/>
                <a:gd name="T30" fmla="*/ 1754684 w 2032000"/>
                <a:gd name="T31" fmla="*/ 1443411 h 2008188"/>
                <a:gd name="T32" fmla="*/ 1707465 w 2032000"/>
                <a:gd name="T33" fmla="*/ 1562778 h 2008188"/>
                <a:gd name="T34" fmla="*/ 1584518 w 2032000"/>
                <a:gd name="T35" fmla="*/ 1601774 h 2008188"/>
                <a:gd name="T36" fmla="*/ 1510868 w 2032000"/>
                <a:gd name="T37" fmla="*/ 1481216 h 2008188"/>
                <a:gd name="T38" fmla="*/ 1507899 w 2032000"/>
                <a:gd name="T39" fmla="*/ 1386854 h 2008188"/>
                <a:gd name="T40" fmla="*/ 951757 w 2032000"/>
                <a:gd name="T41" fmla="*/ 1290408 h 2008188"/>
                <a:gd name="T42" fmla="*/ 1069735 w 2032000"/>
                <a:gd name="T43" fmla="*/ 1394593 h 2008188"/>
                <a:gd name="T44" fmla="*/ 1065852 w 2032000"/>
                <a:gd name="T45" fmla="*/ 1483598 h 2008188"/>
                <a:gd name="T46" fmla="*/ 988195 w 2032000"/>
                <a:gd name="T47" fmla="*/ 1604155 h 2008188"/>
                <a:gd name="T48" fmla="*/ 866034 w 2032000"/>
                <a:gd name="T49" fmla="*/ 1558015 h 2008188"/>
                <a:gd name="T50" fmla="*/ 821531 w 2032000"/>
                <a:gd name="T51" fmla="*/ 1431803 h 2008188"/>
                <a:gd name="T52" fmla="*/ 866632 w 2032000"/>
                <a:gd name="T53" fmla="*/ 1319878 h 2008188"/>
                <a:gd name="T54" fmla="*/ 359455 w 2032000"/>
                <a:gd name="T55" fmla="*/ 1316306 h 2008188"/>
                <a:gd name="T56" fmla="*/ 408681 w 2032000"/>
                <a:gd name="T57" fmla="*/ 1428528 h 2008188"/>
                <a:gd name="T58" fmla="*/ 371091 w 2032000"/>
                <a:gd name="T59" fmla="*/ 1548490 h 2008188"/>
                <a:gd name="T60" fmla="*/ 252650 w 2032000"/>
                <a:gd name="T61" fmla="*/ 1608620 h 2008188"/>
                <a:gd name="T62" fmla="*/ 166430 w 2032000"/>
                <a:gd name="T63" fmla="*/ 1486574 h 2008188"/>
                <a:gd name="T64" fmla="*/ 161955 w 2032000"/>
                <a:gd name="T65" fmla="*/ 1402928 h 2008188"/>
                <a:gd name="T66" fmla="*/ 270252 w 2032000"/>
                <a:gd name="T67" fmla="*/ 1291003 h 2008188"/>
                <a:gd name="T68" fmla="*/ 970062 w 2032000"/>
                <a:gd name="T69" fmla="*/ 1212394 h 2008188"/>
                <a:gd name="T70" fmla="*/ 918270 w 2032000"/>
                <a:gd name="T71" fmla="*/ 1196587 h 2008188"/>
                <a:gd name="T72" fmla="*/ 1170357 w 2032000"/>
                <a:gd name="T73" fmla="*/ 915943 h 2008188"/>
                <a:gd name="T74" fmla="*/ 1541028 w 2032000"/>
                <a:gd name="T75" fmla="*/ 1039285 h 2008188"/>
                <a:gd name="T76" fmla="*/ 1644256 w 2032000"/>
                <a:gd name="T77" fmla="*/ 1115554 h 2008188"/>
                <a:gd name="T78" fmla="*/ 1612425 w 2032000"/>
                <a:gd name="T79" fmla="*/ 1254984 h 2008188"/>
                <a:gd name="T80" fmla="*/ 1560959 w 2032000"/>
                <a:gd name="T81" fmla="*/ 1100062 h 2008188"/>
                <a:gd name="T82" fmla="*/ 1137931 w 2032000"/>
                <a:gd name="T83" fmla="*/ 1050606 h 2008188"/>
                <a:gd name="T84" fmla="*/ 1144774 w 2032000"/>
                <a:gd name="T85" fmla="*/ 908197 h 2008188"/>
                <a:gd name="T86" fmla="*/ 769147 w 2032000"/>
                <a:gd name="T87" fmla="*/ 1048223 h 2008188"/>
                <a:gd name="T88" fmla="*/ 665918 w 2032000"/>
                <a:gd name="T89" fmla="*/ 1124194 h 2008188"/>
                <a:gd name="T90" fmla="*/ 295248 w 2032000"/>
                <a:gd name="T91" fmla="*/ 1248131 h 2008188"/>
                <a:gd name="T92" fmla="*/ 247352 w 2032000"/>
                <a:gd name="T93" fmla="*/ 1157264 h 2008188"/>
                <a:gd name="T94" fmla="*/ 328567 w 2032000"/>
                <a:gd name="T95" fmla="*/ 1070865 h 2008188"/>
                <a:gd name="T96" fmla="*/ 718573 w 2032000"/>
                <a:gd name="T97" fmla="*/ 927562 h 2008188"/>
                <a:gd name="T98" fmla="*/ 893970 w 2032000"/>
                <a:gd name="T99" fmla="*/ 556239 h 2008188"/>
                <a:gd name="T100" fmla="*/ 983187 w 2032000"/>
                <a:gd name="T101" fmla="*/ 527857 h 2008188"/>
                <a:gd name="T102" fmla="*/ 980792 w 2032000"/>
                <a:gd name="T103" fmla="*/ 582232 h 2008188"/>
                <a:gd name="T104" fmla="*/ 1344233 w 2032000"/>
                <a:gd name="T105" fmla="*/ 691790 h 2008188"/>
                <a:gd name="T106" fmla="*/ 589922 w 2032000"/>
                <a:gd name="T107" fmla="*/ 615884 h 2008188"/>
                <a:gd name="T108" fmla="*/ 983498 w 2032000"/>
                <a:gd name="T109" fmla="*/ 2684 h 2008188"/>
                <a:gd name="T110" fmla="*/ 1128682 w 2032000"/>
                <a:gd name="T111" fmla="*/ 120783 h 2008188"/>
                <a:gd name="T112" fmla="*/ 1146568 w 2032000"/>
                <a:gd name="T113" fmla="*/ 244847 h 2008188"/>
                <a:gd name="T114" fmla="*/ 1078598 w 2032000"/>
                <a:gd name="T115" fmla="*/ 402908 h 2008188"/>
                <a:gd name="T116" fmla="*/ 896447 w 2032000"/>
                <a:gd name="T117" fmla="*/ 460168 h 2008188"/>
                <a:gd name="T118" fmla="*/ 790614 w 2032000"/>
                <a:gd name="T119" fmla="*/ 290177 h 2008188"/>
                <a:gd name="T120" fmla="*/ 785844 w 2032000"/>
                <a:gd name="T121" fmla="*/ 179236 h 2008188"/>
                <a:gd name="T122" fmla="*/ 853220 w 2032000"/>
                <a:gd name="T123" fmla="*/ 28928 h 2008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032000" h="2008188">
                  <a:moveTo>
                    <a:pt x="1620816" y="1697038"/>
                  </a:moveTo>
                  <a:lnTo>
                    <a:pt x="1620867" y="1697102"/>
                  </a:lnTo>
                  <a:lnTo>
                    <a:pt x="1697900" y="1869077"/>
                  </a:lnTo>
                  <a:lnTo>
                    <a:pt x="1718975" y="1797019"/>
                  </a:lnTo>
                  <a:lnTo>
                    <a:pt x="1717237" y="1796753"/>
                  </a:lnTo>
                  <a:lnTo>
                    <a:pt x="1713121" y="1795497"/>
                  </a:lnTo>
                  <a:lnTo>
                    <a:pt x="1709639" y="1794241"/>
                  </a:lnTo>
                  <a:lnTo>
                    <a:pt x="1706156" y="1792670"/>
                  </a:lnTo>
                  <a:lnTo>
                    <a:pt x="1703307" y="1790785"/>
                  </a:lnTo>
                  <a:lnTo>
                    <a:pt x="1700141" y="1788901"/>
                  </a:lnTo>
                  <a:lnTo>
                    <a:pt x="1697608" y="1786702"/>
                  </a:lnTo>
                  <a:lnTo>
                    <a:pt x="1694759" y="1784189"/>
                  </a:lnTo>
                  <a:lnTo>
                    <a:pt x="1692542" y="1781990"/>
                  </a:lnTo>
                  <a:lnTo>
                    <a:pt x="1688427" y="1776965"/>
                  </a:lnTo>
                  <a:lnTo>
                    <a:pt x="1684944" y="1771625"/>
                  </a:lnTo>
                  <a:lnTo>
                    <a:pt x="1682095" y="1766599"/>
                  </a:lnTo>
                  <a:lnTo>
                    <a:pt x="1679879" y="1761574"/>
                  </a:lnTo>
                  <a:lnTo>
                    <a:pt x="1678296" y="1756862"/>
                  </a:lnTo>
                  <a:lnTo>
                    <a:pt x="1677029" y="1752464"/>
                  </a:lnTo>
                  <a:lnTo>
                    <a:pt x="1675130" y="1745868"/>
                  </a:lnTo>
                  <a:lnTo>
                    <a:pt x="1674813" y="1743669"/>
                  </a:lnTo>
                  <a:lnTo>
                    <a:pt x="1677662" y="1744926"/>
                  </a:lnTo>
                  <a:lnTo>
                    <a:pt x="1685261" y="1748695"/>
                  </a:lnTo>
                  <a:lnTo>
                    <a:pt x="1690643" y="1750894"/>
                  </a:lnTo>
                  <a:lnTo>
                    <a:pt x="1696975" y="1753407"/>
                  </a:lnTo>
                  <a:lnTo>
                    <a:pt x="1703940" y="1755291"/>
                  </a:lnTo>
                  <a:lnTo>
                    <a:pt x="1711538" y="1756862"/>
                  </a:lnTo>
                  <a:lnTo>
                    <a:pt x="1719770" y="1758118"/>
                  </a:lnTo>
                  <a:lnTo>
                    <a:pt x="1728951" y="1758747"/>
                  </a:lnTo>
                  <a:lnTo>
                    <a:pt x="1733383" y="1758747"/>
                  </a:lnTo>
                  <a:lnTo>
                    <a:pt x="1737816" y="1758747"/>
                  </a:lnTo>
                  <a:lnTo>
                    <a:pt x="1742565" y="1758432"/>
                  </a:lnTo>
                  <a:lnTo>
                    <a:pt x="1747630" y="1757490"/>
                  </a:lnTo>
                  <a:lnTo>
                    <a:pt x="1752062" y="1756862"/>
                  </a:lnTo>
                  <a:lnTo>
                    <a:pt x="1757128" y="1755605"/>
                  </a:lnTo>
                  <a:lnTo>
                    <a:pt x="1761877" y="1754035"/>
                  </a:lnTo>
                  <a:lnTo>
                    <a:pt x="1766942" y="1751836"/>
                  </a:lnTo>
                  <a:lnTo>
                    <a:pt x="1771375" y="1749637"/>
                  </a:lnTo>
                  <a:lnTo>
                    <a:pt x="1776124" y="1747125"/>
                  </a:lnTo>
                  <a:lnTo>
                    <a:pt x="1781189" y="1743669"/>
                  </a:lnTo>
                  <a:lnTo>
                    <a:pt x="1785938" y="1739900"/>
                  </a:lnTo>
                  <a:lnTo>
                    <a:pt x="1785622" y="1742727"/>
                  </a:lnTo>
                  <a:lnTo>
                    <a:pt x="1784355" y="1749009"/>
                  </a:lnTo>
                  <a:lnTo>
                    <a:pt x="1783089" y="1753407"/>
                  </a:lnTo>
                  <a:lnTo>
                    <a:pt x="1781822" y="1758118"/>
                  </a:lnTo>
                  <a:lnTo>
                    <a:pt x="1780239" y="1763144"/>
                  </a:lnTo>
                  <a:lnTo>
                    <a:pt x="1777707" y="1768484"/>
                  </a:lnTo>
                  <a:lnTo>
                    <a:pt x="1774857" y="1774138"/>
                  </a:lnTo>
                  <a:lnTo>
                    <a:pt x="1771375" y="1779163"/>
                  </a:lnTo>
                  <a:lnTo>
                    <a:pt x="1767259" y="1783875"/>
                  </a:lnTo>
                  <a:lnTo>
                    <a:pt x="1764726" y="1786388"/>
                  </a:lnTo>
                  <a:lnTo>
                    <a:pt x="1762510" y="1788587"/>
                  </a:lnTo>
                  <a:lnTo>
                    <a:pt x="1759977" y="1790471"/>
                  </a:lnTo>
                  <a:lnTo>
                    <a:pt x="1756811" y="1792356"/>
                  </a:lnTo>
                  <a:lnTo>
                    <a:pt x="1753962" y="1793927"/>
                  </a:lnTo>
                  <a:lnTo>
                    <a:pt x="1750479" y="1795497"/>
                  </a:lnTo>
                  <a:lnTo>
                    <a:pt x="1748394" y="1796061"/>
                  </a:lnTo>
                  <a:lnTo>
                    <a:pt x="1759510" y="1866209"/>
                  </a:lnTo>
                  <a:lnTo>
                    <a:pt x="1844644" y="1698694"/>
                  </a:lnTo>
                  <a:lnTo>
                    <a:pt x="1844694" y="1698627"/>
                  </a:lnTo>
                  <a:lnTo>
                    <a:pt x="1856142" y="1704984"/>
                  </a:lnTo>
                  <a:lnTo>
                    <a:pt x="1867590" y="1711340"/>
                  </a:lnTo>
                  <a:lnTo>
                    <a:pt x="1878403" y="1717697"/>
                  </a:lnTo>
                  <a:lnTo>
                    <a:pt x="1888579" y="1724053"/>
                  </a:lnTo>
                  <a:lnTo>
                    <a:pt x="1898755" y="1730728"/>
                  </a:lnTo>
                  <a:lnTo>
                    <a:pt x="1908931" y="1737402"/>
                  </a:lnTo>
                  <a:lnTo>
                    <a:pt x="1918153" y="1744394"/>
                  </a:lnTo>
                  <a:lnTo>
                    <a:pt x="1926740" y="1751386"/>
                  </a:lnTo>
                  <a:lnTo>
                    <a:pt x="1935644" y="1758378"/>
                  </a:lnTo>
                  <a:lnTo>
                    <a:pt x="1943912" y="1766324"/>
                  </a:lnTo>
                  <a:lnTo>
                    <a:pt x="1951544" y="1773634"/>
                  </a:lnTo>
                  <a:lnTo>
                    <a:pt x="1959176" y="1781579"/>
                  </a:lnTo>
                  <a:lnTo>
                    <a:pt x="1966173" y="1789525"/>
                  </a:lnTo>
                  <a:lnTo>
                    <a:pt x="1973169" y="1797788"/>
                  </a:lnTo>
                  <a:lnTo>
                    <a:pt x="1979529" y="1806688"/>
                  </a:lnTo>
                  <a:lnTo>
                    <a:pt x="1985253" y="1815269"/>
                  </a:lnTo>
                  <a:lnTo>
                    <a:pt x="1990977" y="1824804"/>
                  </a:lnTo>
                  <a:lnTo>
                    <a:pt x="1996383" y="1834021"/>
                  </a:lnTo>
                  <a:lnTo>
                    <a:pt x="2001153" y="1844191"/>
                  </a:lnTo>
                  <a:lnTo>
                    <a:pt x="2005924" y="1854043"/>
                  </a:lnTo>
                  <a:lnTo>
                    <a:pt x="2009740" y="1864532"/>
                  </a:lnTo>
                  <a:lnTo>
                    <a:pt x="2013874" y="1875656"/>
                  </a:lnTo>
                  <a:lnTo>
                    <a:pt x="2017054" y="1886779"/>
                  </a:lnTo>
                  <a:lnTo>
                    <a:pt x="2020234" y="1898539"/>
                  </a:lnTo>
                  <a:lnTo>
                    <a:pt x="2022778" y="1910616"/>
                  </a:lnTo>
                  <a:lnTo>
                    <a:pt x="2025322" y="1923011"/>
                  </a:lnTo>
                  <a:lnTo>
                    <a:pt x="2027230" y="1936042"/>
                  </a:lnTo>
                  <a:lnTo>
                    <a:pt x="2028820" y="1949391"/>
                  </a:lnTo>
                  <a:lnTo>
                    <a:pt x="2030092" y="1963375"/>
                  </a:lnTo>
                  <a:lnTo>
                    <a:pt x="2031364" y="1977677"/>
                  </a:lnTo>
                  <a:lnTo>
                    <a:pt x="2031682" y="1992933"/>
                  </a:lnTo>
                  <a:lnTo>
                    <a:pt x="2032000" y="2008188"/>
                  </a:lnTo>
                  <a:lnTo>
                    <a:pt x="1435100" y="2008188"/>
                  </a:lnTo>
                  <a:lnTo>
                    <a:pt x="1435100" y="1992297"/>
                  </a:lnTo>
                  <a:lnTo>
                    <a:pt x="1435418" y="1976724"/>
                  </a:lnTo>
                  <a:lnTo>
                    <a:pt x="1436054" y="1962104"/>
                  </a:lnTo>
                  <a:lnTo>
                    <a:pt x="1437008" y="1947802"/>
                  </a:lnTo>
                  <a:lnTo>
                    <a:pt x="1438280" y="1934135"/>
                  </a:lnTo>
                  <a:lnTo>
                    <a:pt x="1439552" y="1920787"/>
                  </a:lnTo>
                  <a:lnTo>
                    <a:pt x="1441460" y="1907438"/>
                  </a:lnTo>
                  <a:lnTo>
                    <a:pt x="1443368" y="1895361"/>
                  </a:lnTo>
                  <a:lnTo>
                    <a:pt x="1445912" y="1883601"/>
                  </a:lnTo>
                  <a:lnTo>
                    <a:pt x="1448456" y="1872159"/>
                  </a:lnTo>
                  <a:lnTo>
                    <a:pt x="1451637" y="1861036"/>
                  </a:lnTo>
                  <a:lnTo>
                    <a:pt x="1454817" y="1850547"/>
                  </a:lnTo>
                  <a:lnTo>
                    <a:pt x="1458951" y="1840059"/>
                  </a:lnTo>
                  <a:lnTo>
                    <a:pt x="1462767" y="1830524"/>
                  </a:lnTo>
                  <a:lnTo>
                    <a:pt x="1467537" y="1820672"/>
                  </a:lnTo>
                  <a:lnTo>
                    <a:pt x="1472625" y="1811773"/>
                  </a:lnTo>
                  <a:lnTo>
                    <a:pt x="1478349" y="1802556"/>
                  </a:lnTo>
                  <a:lnTo>
                    <a:pt x="1484073" y="1794292"/>
                  </a:lnTo>
                  <a:lnTo>
                    <a:pt x="1490433" y="1786029"/>
                  </a:lnTo>
                  <a:lnTo>
                    <a:pt x="1497430" y="1777766"/>
                  </a:lnTo>
                  <a:lnTo>
                    <a:pt x="1504744" y="1770138"/>
                  </a:lnTo>
                  <a:lnTo>
                    <a:pt x="1512376" y="1762510"/>
                  </a:lnTo>
                  <a:lnTo>
                    <a:pt x="1520644" y="1755200"/>
                  </a:lnTo>
                  <a:lnTo>
                    <a:pt x="1529548" y="1748208"/>
                  </a:lnTo>
                  <a:lnTo>
                    <a:pt x="1539089" y="1741534"/>
                  </a:lnTo>
                  <a:lnTo>
                    <a:pt x="1548947" y="1734859"/>
                  </a:lnTo>
                  <a:lnTo>
                    <a:pt x="1559441" y="1728185"/>
                  </a:lnTo>
                  <a:lnTo>
                    <a:pt x="1570571" y="1721828"/>
                  </a:lnTo>
                  <a:lnTo>
                    <a:pt x="1582338" y="1715472"/>
                  </a:lnTo>
                  <a:lnTo>
                    <a:pt x="1594740" y="1709115"/>
                  </a:lnTo>
                  <a:lnTo>
                    <a:pt x="1607460" y="1703077"/>
                  </a:lnTo>
                  <a:lnTo>
                    <a:pt x="1620816" y="1697038"/>
                  </a:lnTo>
                  <a:close/>
                  <a:moveTo>
                    <a:pt x="902871" y="1697038"/>
                  </a:moveTo>
                  <a:lnTo>
                    <a:pt x="903937" y="1698486"/>
                  </a:lnTo>
                  <a:lnTo>
                    <a:pt x="980372" y="1869126"/>
                  </a:lnTo>
                  <a:lnTo>
                    <a:pt x="1001527" y="1797092"/>
                  </a:lnTo>
                  <a:lnTo>
                    <a:pt x="999293" y="1796753"/>
                  </a:lnTo>
                  <a:lnTo>
                    <a:pt x="995791" y="1795497"/>
                  </a:lnTo>
                  <a:lnTo>
                    <a:pt x="991970" y="1794241"/>
                  </a:lnTo>
                  <a:lnTo>
                    <a:pt x="988786" y="1792670"/>
                  </a:lnTo>
                  <a:lnTo>
                    <a:pt x="985283" y="1790785"/>
                  </a:lnTo>
                  <a:lnTo>
                    <a:pt x="982417" y="1788901"/>
                  </a:lnTo>
                  <a:lnTo>
                    <a:pt x="979552" y="1786702"/>
                  </a:lnTo>
                  <a:lnTo>
                    <a:pt x="977323" y="1784189"/>
                  </a:lnTo>
                  <a:lnTo>
                    <a:pt x="975094" y="1781990"/>
                  </a:lnTo>
                  <a:lnTo>
                    <a:pt x="970636" y="1776965"/>
                  </a:lnTo>
                  <a:lnTo>
                    <a:pt x="967134" y="1771625"/>
                  </a:lnTo>
                  <a:lnTo>
                    <a:pt x="964268" y="1766599"/>
                  </a:lnTo>
                  <a:lnTo>
                    <a:pt x="962357" y="1761574"/>
                  </a:lnTo>
                  <a:lnTo>
                    <a:pt x="960129" y="1756862"/>
                  </a:lnTo>
                  <a:lnTo>
                    <a:pt x="958855" y="1752464"/>
                  </a:lnTo>
                  <a:lnTo>
                    <a:pt x="957581" y="1745868"/>
                  </a:lnTo>
                  <a:lnTo>
                    <a:pt x="957263" y="1743669"/>
                  </a:lnTo>
                  <a:lnTo>
                    <a:pt x="959810" y="1744926"/>
                  </a:lnTo>
                  <a:lnTo>
                    <a:pt x="967452" y="1748695"/>
                  </a:lnTo>
                  <a:lnTo>
                    <a:pt x="972865" y="1750894"/>
                  </a:lnTo>
                  <a:lnTo>
                    <a:pt x="979233" y="1753407"/>
                  </a:lnTo>
                  <a:lnTo>
                    <a:pt x="986238" y="1755291"/>
                  </a:lnTo>
                  <a:lnTo>
                    <a:pt x="994199" y="1756862"/>
                  </a:lnTo>
                  <a:lnTo>
                    <a:pt x="1002477" y="1758118"/>
                  </a:lnTo>
                  <a:lnTo>
                    <a:pt x="1011074" y="1758747"/>
                  </a:lnTo>
                  <a:lnTo>
                    <a:pt x="1015851" y="1758747"/>
                  </a:lnTo>
                  <a:lnTo>
                    <a:pt x="1020627" y="1758747"/>
                  </a:lnTo>
                  <a:lnTo>
                    <a:pt x="1025084" y="1758432"/>
                  </a:lnTo>
                  <a:lnTo>
                    <a:pt x="1029861" y="1757490"/>
                  </a:lnTo>
                  <a:lnTo>
                    <a:pt x="1034955" y="1756862"/>
                  </a:lnTo>
                  <a:lnTo>
                    <a:pt x="1039731" y="1755605"/>
                  </a:lnTo>
                  <a:lnTo>
                    <a:pt x="1044507" y="1754035"/>
                  </a:lnTo>
                  <a:lnTo>
                    <a:pt x="1049284" y="1751836"/>
                  </a:lnTo>
                  <a:lnTo>
                    <a:pt x="1054378" y="1749637"/>
                  </a:lnTo>
                  <a:lnTo>
                    <a:pt x="1059154" y="1747125"/>
                  </a:lnTo>
                  <a:lnTo>
                    <a:pt x="1063612" y="1743669"/>
                  </a:lnTo>
                  <a:lnTo>
                    <a:pt x="1068388" y="1739900"/>
                  </a:lnTo>
                  <a:lnTo>
                    <a:pt x="1068070" y="1742727"/>
                  </a:lnTo>
                  <a:lnTo>
                    <a:pt x="1067114" y="1749009"/>
                  </a:lnTo>
                  <a:lnTo>
                    <a:pt x="1066159" y="1753407"/>
                  </a:lnTo>
                  <a:lnTo>
                    <a:pt x="1064886" y="1758118"/>
                  </a:lnTo>
                  <a:lnTo>
                    <a:pt x="1062657" y="1763144"/>
                  </a:lnTo>
                  <a:lnTo>
                    <a:pt x="1060428" y="1768484"/>
                  </a:lnTo>
                  <a:lnTo>
                    <a:pt x="1057562" y="1774138"/>
                  </a:lnTo>
                  <a:lnTo>
                    <a:pt x="1054060" y="1779163"/>
                  </a:lnTo>
                  <a:lnTo>
                    <a:pt x="1049920" y="1783875"/>
                  </a:lnTo>
                  <a:lnTo>
                    <a:pt x="1047691" y="1786388"/>
                  </a:lnTo>
                  <a:lnTo>
                    <a:pt x="1044826" y="1788587"/>
                  </a:lnTo>
                  <a:lnTo>
                    <a:pt x="1042279" y="1790471"/>
                  </a:lnTo>
                  <a:lnTo>
                    <a:pt x="1039413" y="1792356"/>
                  </a:lnTo>
                  <a:lnTo>
                    <a:pt x="1036229" y="1793927"/>
                  </a:lnTo>
                  <a:lnTo>
                    <a:pt x="1033045" y="1795497"/>
                  </a:lnTo>
                  <a:lnTo>
                    <a:pt x="1030775" y="1796108"/>
                  </a:lnTo>
                  <a:lnTo>
                    <a:pt x="1041937" y="1866254"/>
                  </a:lnTo>
                  <a:lnTo>
                    <a:pt x="1126943" y="1698990"/>
                  </a:lnTo>
                  <a:lnTo>
                    <a:pt x="1138014" y="1704984"/>
                  </a:lnTo>
                  <a:lnTo>
                    <a:pt x="1149120" y="1711340"/>
                  </a:lnTo>
                  <a:lnTo>
                    <a:pt x="1159592" y="1717697"/>
                  </a:lnTo>
                  <a:lnTo>
                    <a:pt x="1170382" y="1724053"/>
                  </a:lnTo>
                  <a:lnTo>
                    <a:pt x="1180536" y="1730728"/>
                  </a:lnTo>
                  <a:lnTo>
                    <a:pt x="1190056" y="1737402"/>
                  </a:lnTo>
                  <a:lnTo>
                    <a:pt x="1199576" y="1744394"/>
                  </a:lnTo>
                  <a:lnTo>
                    <a:pt x="1208461" y="1751386"/>
                  </a:lnTo>
                  <a:lnTo>
                    <a:pt x="1217029" y="1758378"/>
                  </a:lnTo>
                  <a:lnTo>
                    <a:pt x="1225280" y="1766324"/>
                  </a:lnTo>
                  <a:lnTo>
                    <a:pt x="1233213" y="1773634"/>
                  </a:lnTo>
                  <a:lnTo>
                    <a:pt x="1240512" y="1781579"/>
                  </a:lnTo>
                  <a:lnTo>
                    <a:pt x="1247493" y="1789525"/>
                  </a:lnTo>
                  <a:lnTo>
                    <a:pt x="1254474" y="1797788"/>
                  </a:lnTo>
                  <a:lnTo>
                    <a:pt x="1260821" y="1806688"/>
                  </a:lnTo>
                  <a:lnTo>
                    <a:pt x="1266850" y="1815269"/>
                  </a:lnTo>
                  <a:lnTo>
                    <a:pt x="1272245" y="1824804"/>
                  </a:lnTo>
                  <a:lnTo>
                    <a:pt x="1277639" y="1834021"/>
                  </a:lnTo>
                  <a:lnTo>
                    <a:pt x="1282399" y="1844191"/>
                  </a:lnTo>
                  <a:lnTo>
                    <a:pt x="1286842" y="1854043"/>
                  </a:lnTo>
                  <a:lnTo>
                    <a:pt x="1291285" y="1864532"/>
                  </a:lnTo>
                  <a:lnTo>
                    <a:pt x="1294775" y="1875656"/>
                  </a:lnTo>
                  <a:lnTo>
                    <a:pt x="1298583" y="1886779"/>
                  </a:lnTo>
                  <a:lnTo>
                    <a:pt x="1301439" y="1898539"/>
                  </a:lnTo>
                  <a:lnTo>
                    <a:pt x="1304295" y="1910616"/>
                  </a:lnTo>
                  <a:lnTo>
                    <a:pt x="1306517" y="1923011"/>
                  </a:lnTo>
                  <a:lnTo>
                    <a:pt x="1308421" y="1936042"/>
                  </a:lnTo>
                  <a:lnTo>
                    <a:pt x="1310325" y="1949391"/>
                  </a:lnTo>
                  <a:lnTo>
                    <a:pt x="1311594" y="1963375"/>
                  </a:lnTo>
                  <a:lnTo>
                    <a:pt x="1312228" y="1977677"/>
                  </a:lnTo>
                  <a:lnTo>
                    <a:pt x="1312863" y="1992933"/>
                  </a:lnTo>
                  <a:lnTo>
                    <a:pt x="1312863" y="2008188"/>
                  </a:lnTo>
                  <a:lnTo>
                    <a:pt x="717550" y="2008188"/>
                  </a:lnTo>
                  <a:lnTo>
                    <a:pt x="717867" y="1992297"/>
                  </a:lnTo>
                  <a:lnTo>
                    <a:pt x="718185" y="1976724"/>
                  </a:lnTo>
                  <a:lnTo>
                    <a:pt x="718819" y="1962104"/>
                  </a:lnTo>
                  <a:lnTo>
                    <a:pt x="719454" y="1947802"/>
                  </a:lnTo>
                  <a:lnTo>
                    <a:pt x="720723" y="1934135"/>
                  </a:lnTo>
                  <a:lnTo>
                    <a:pt x="721993" y="1920787"/>
                  </a:lnTo>
                  <a:lnTo>
                    <a:pt x="723897" y="1907438"/>
                  </a:lnTo>
                  <a:lnTo>
                    <a:pt x="725801" y="1895361"/>
                  </a:lnTo>
                  <a:lnTo>
                    <a:pt x="728022" y="1883601"/>
                  </a:lnTo>
                  <a:lnTo>
                    <a:pt x="730878" y="1872159"/>
                  </a:lnTo>
                  <a:lnTo>
                    <a:pt x="734051" y="1861036"/>
                  </a:lnTo>
                  <a:lnTo>
                    <a:pt x="737542" y="1850547"/>
                  </a:lnTo>
                  <a:lnTo>
                    <a:pt x="741033" y="1840059"/>
                  </a:lnTo>
                  <a:lnTo>
                    <a:pt x="745475" y="1830524"/>
                  </a:lnTo>
                  <a:lnTo>
                    <a:pt x="750235" y="1820672"/>
                  </a:lnTo>
                  <a:lnTo>
                    <a:pt x="755313" y="1811773"/>
                  </a:lnTo>
                  <a:lnTo>
                    <a:pt x="760390" y="1802556"/>
                  </a:lnTo>
                  <a:lnTo>
                    <a:pt x="766419" y="1794292"/>
                  </a:lnTo>
                  <a:lnTo>
                    <a:pt x="772766" y="1786029"/>
                  </a:lnTo>
                  <a:lnTo>
                    <a:pt x="779430" y="1777766"/>
                  </a:lnTo>
                  <a:lnTo>
                    <a:pt x="786728" y="1770138"/>
                  </a:lnTo>
                  <a:lnTo>
                    <a:pt x="794979" y="1762510"/>
                  </a:lnTo>
                  <a:lnTo>
                    <a:pt x="802912" y="1755200"/>
                  </a:lnTo>
                  <a:lnTo>
                    <a:pt x="811797" y="1748208"/>
                  </a:lnTo>
                  <a:lnTo>
                    <a:pt x="821317" y="1741534"/>
                  </a:lnTo>
                  <a:lnTo>
                    <a:pt x="831155" y="1734859"/>
                  </a:lnTo>
                  <a:lnTo>
                    <a:pt x="841627" y="1728185"/>
                  </a:lnTo>
                  <a:lnTo>
                    <a:pt x="852733" y="1721828"/>
                  </a:lnTo>
                  <a:lnTo>
                    <a:pt x="864157" y="1715472"/>
                  </a:lnTo>
                  <a:lnTo>
                    <a:pt x="876533" y="1709115"/>
                  </a:lnTo>
                  <a:lnTo>
                    <a:pt x="889544" y="1703077"/>
                  </a:lnTo>
                  <a:lnTo>
                    <a:pt x="902871" y="1697038"/>
                  </a:lnTo>
                  <a:close/>
                  <a:moveTo>
                    <a:pt x="185540" y="1697038"/>
                  </a:moveTo>
                  <a:lnTo>
                    <a:pt x="186040" y="1697719"/>
                  </a:lnTo>
                  <a:lnTo>
                    <a:pt x="262534" y="1869986"/>
                  </a:lnTo>
                  <a:lnTo>
                    <a:pt x="283868" y="1797044"/>
                  </a:lnTo>
                  <a:lnTo>
                    <a:pt x="281820" y="1796753"/>
                  </a:lnTo>
                  <a:lnTo>
                    <a:pt x="278021" y="1795497"/>
                  </a:lnTo>
                  <a:lnTo>
                    <a:pt x="274538" y="1794241"/>
                  </a:lnTo>
                  <a:lnTo>
                    <a:pt x="271056" y="1792670"/>
                  </a:lnTo>
                  <a:lnTo>
                    <a:pt x="268207" y="1790785"/>
                  </a:lnTo>
                  <a:lnTo>
                    <a:pt x="265041" y="1788901"/>
                  </a:lnTo>
                  <a:lnTo>
                    <a:pt x="262508" y="1786702"/>
                  </a:lnTo>
                  <a:lnTo>
                    <a:pt x="259975" y="1784189"/>
                  </a:lnTo>
                  <a:lnTo>
                    <a:pt x="257442" y="1781990"/>
                  </a:lnTo>
                  <a:lnTo>
                    <a:pt x="253643" y="1776965"/>
                  </a:lnTo>
                  <a:lnTo>
                    <a:pt x="249844" y="1771625"/>
                  </a:lnTo>
                  <a:lnTo>
                    <a:pt x="247311" y="1766599"/>
                  </a:lnTo>
                  <a:lnTo>
                    <a:pt x="244778" y="1761574"/>
                  </a:lnTo>
                  <a:lnTo>
                    <a:pt x="243195" y="1756862"/>
                  </a:lnTo>
                  <a:lnTo>
                    <a:pt x="241929" y="1752464"/>
                  </a:lnTo>
                  <a:lnTo>
                    <a:pt x="240030" y="1745868"/>
                  </a:lnTo>
                  <a:lnTo>
                    <a:pt x="239713" y="1743669"/>
                  </a:lnTo>
                  <a:lnTo>
                    <a:pt x="242562" y="1744926"/>
                  </a:lnTo>
                  <a:lnTo>
                    <a:pt x="250161" y="1748695"/>
                  </a:lnTo>
                  <a:lnTo>
                    <a:pt x="255543" y="1750894"/>
                  </a:lnTo>
                  <a:lnTo>
                    <a:pt x="261875" y="1753407"/>
                  </a:lnTo>
                  <a:lnTo>
                    <a:pt x="268840" y="1755291"/>
                  </a:lnTo>
                  <a:lnTo>
                    <a:pt x="276438" y="1756862"/>
                  </a:lnTo>
                  <a:lnTo>
                    <a:pt x="284669" y="1758118"/>
                  </a:lnTo>
                  <a:lnTo>
                    <a:pt x="293851" y="1758747"/>
                  </a:lnTo>
                  <a:lnTo>
                    <a:pt x="297966" y="1758747"/>
                  </a:lnTo>
                  <a:lnTo>
                    <a:pt x="302715" y="1758747"/>
                  </a:lnTo>
                  <a:lnTo>
                    <a:pt x="307464" y="1758432"/>
                  </a:lnTo>
                  <a:lnTo>
                    <a:pt x="312530" y="1757490"/>
                  </a:lnTo>
                  <a:lnTo>
                    <a:pt x="316962" y="1756862"/>
                  </a:lnTo>
                  <a:lnTo>
                    <a:pt x="322028" y="1755605"/>
                  </a:lnTo>
                  <a:lnTo>
                    <a:pt x="326777" y="1754035"/>
                  </a:lnTo>
                  <a:lnTo>
                    <a:pt x="331526" y="1751836"/>
                  </a:lnTo>
                  <a:lnTo>
                    <a:pt x="336274" y="1749637"/>
                  </a:lnTo>
                  <a:lnTo>
                    <a:pt x="341023" y="1747125"/>
                  </a:lnTo>
                  <a:lnTo>
                    <a:pt x="346089" y="1743669"/>
                  </a:lnTo>
                  <a:lnTo>
                    <a:pt x="350838" y="1739900"/>
                  </a:lnTo>
                  <a:lnTo>
                    <a:pt x="350521" y="1742727"/>
                  </a:lnTo>
                  <a:lnTo>
                    <a:pt x="348938" y="1749009"/>
                  </a:lnTo>
                  <a:lnTo>
                    <a:pt x="347989" y="1753407"/>
                  </a:lnTo>
                  <a:lnTo>
                    <a:pt x="346722" y="1758118"/>
                  </a:lnTo>
                  <a:lnTo>
                    <a:pt x="345139" y="1763144"/>
                  </a:lnTo>
                  <a:lnTo>
                    <a:pt x="342606" y="1768484"/>
                  </a:lnTo>
                  <a:lnTo>
                    <a:pt x="339757" y="1774138"/>
                  </a:lnTo>
                  <a:lnTo>
                    <a:pt x="336274" y="1779163"/>
                  </a:lnTo>
                  <a:lnTo>
                    <a:pt x="332159" y="1783875"/>
                  </a:lnTo>
                  <a:lnTo>
                    <a:pt x="329626" y="1786388"/>
                  </a:lnTo>
                  <a:lnTo>
                    <a:pt x="327410" y="1788587"/>
                  </a:lnTo>
                  <a:lnTo>
                    <a:pt x="324877" y="1790471"/>
                  </a:lnTo>
                  <a:lnTo>
                    <a:pt x="321711" y="1792356"/>
                  </a:lnTo>
                  <a:lnTo>
                    <a:pt x="318862" y="1793927"/>
                  </a:lnTo>
                  <a:lnTo>
                    <a:pt x="315379" y="1795497"/>
                  </a:lnTo>
                  <a:lnTo>
                    <a:pt x="313294" y="1796061"/>
                  </a:lnTo>
                  <a:lnTo>
                    <a:pt x="324147" y="1864546"/>
                  </a:lnTo>
                  <a:lnTo>
                    <a:pt x="406919" y="1700746"/>
                  </a:lnTo>
                  <a:lnTo>
                    <a:pt x="408505" y="1698627"/>
                  </a:lnTo>
                  <a:lnTo>
                    <a:pt x="419923" y="1704984"/>
                  </a:lnTo>
                  <a:lnTo>
                    <a:pt x="431023" y="1711340"/>
                  </a:lnTo>
                  <a:lnTo>
                    <a:pt x="442124" y="1717697"/>
                  </a:lnTo>
                  <a:lnTo>
                    <a:pt x="452590" y="1724053"/>
                  </a:lnTo>
                  <a:lnTo>
                    <a:pt x="462422" y="1730728"/>
                  </a:lnTo>
                  <a:lnTo>
                    <a:pt x="472254" y="1737402"/>
                  </a:lnTo>
                  <a:lnTo>
                    <a:pt x="481452" y="1744394"/>
                  </a:lnTo>
                  <a:lnTo>
                    <a:pt x="490333" y="1751386"/>
                  </a:lnTo>
                  <a:lnTo>
                    <a:pt x="499213" y="1758378"/>
                  </a:lnTo>
                  <a:lnTo>
                    <a:pt x="507459" y="1766324"/>
                  </a:lnTo>
                  <a:lnTo>
                    <a:pt x="515071" y="1773634"/>
                  </a:lnTo>
                  <a:lnTo>
                    <a:pt x="522683" y="1781579"/>
                  </a:lnTo>
                  <a:lnTo>
                    <a:pt x="529978" y="1789525"/>
                  </a:lnTo>
                  <a:lnTo>
                    <a:pt x="536638" y="1797788"/>
                  </a:lnTo>
                  <a:lnTo>
                    <a:pt x="542981" y="1806688"/>
                  </a:lnTo>
                  <a:lnTo>
                    <a:pt x="549008" y="1815269"/>
                  </a:lnTo>
                  <a:lnTo>
                    <a:pt x="554399" y="1824804"/>
                  </a:lnTo>
                  <a:lnTo>
                    <a:pt x="559791" y="1834021"/>
                  </a:lnTo>
                  <a:lnTo>
                    <a:pt x="564548" y="1844191"/>
                  </a:lnTo>
                  <a:lnTo>
                    <a:pt x="569306" y="1854043"/>
                  </a:lnTo>
                  <a:lnTo>
                    <a:pt x="573112" y="1864532"/>
                  </a:lnTo>
                  <a:lnTo>
                    <a:pt x="577235" y="1875656"/>
                  </a:lnTo>
                  <a:lnTo>
                    <a:pt x="580407" y="1886779"/>
                  </a:lnTo>
                  <a:lnTo>
                    <a:pt x="583578" y="1898539"/>
                  </a:lnTo>
                  <a:lnTo>
                    <a:pt x="586115" y="1910616"/>
                  </a:lnTo>
                  <a:lnTo>
                    <a:pt x="588653" y="1923011"/>
                  </a:lnTo>
                  <a:lnTo>
                    <a:pt x="590556" y="1936042"/>
                  </a:lnTo>
                  <a:lnTo>
                    <a:pt x="592142" y="1949391"/>
                  </a:lnTo>
                  <a:lnTo>
                    <a:pt x="593410" y="1963375"/>
                  </a:lnTo>
                  <a:lnTo>
                    <a:pt x="594679" y="1977677"/>
                  </a:lnTo>
                  <a:lnTo>
                    <a:pt x="594996" y="1992933"/>
                  </a:lnTo>
                  <a:lnTo>
                    <a:pt x="595313" y="2008188"/>
                  </a:lnTo>
                  <a:lnTo>
                    <a:pt x="0" y="2008188"/>
                  </a:lnTo>
                  <a:lnTo>
                    <a:pt x="0" y="1992297"/>
                  </a:lnTo>
                  <a:lnTo>
                    <a:pt x="317" y="1976724"/>
                  </a:lnTo>
                  <a:lnTo>
                    <a:pt x="952" y="1962104"/>
                  </a:lnTo>
                  <a:lnTo>
                    <a:pt x="2220" y="1947802"/>
                  </a:lnTo>
                  <a:lnTo>
                    <a:pt x="3172" y="1934135"/>
                  </a:lnTo>
                  <a:lnTo>
                    <a:pt x="4440" y="1920787"/>
                  </a:lnTo>
                  <a:lnTo>
                    <a:pt x="6343" y="1907438"/>
                  </a:lnTo>
                  <a:lnTo>
                    <a:pt x="8563" y="1895361"/>
                  </a:lnTo>
                  <a:lnTo>
                    <a:pt x="10784" y="1883601"/>
                  </a:lnTo>
                  <a:lnTo>
                    <a:pt x="13321" y="1872159"/>
                  </a:lnTo>
                  <a:lnTo>
                    <a:pt x="16492" y="1861036"/>
                  </a:lnTo>
                  <a:lnTo>
                    <a:pt x="19664" y="1850547"/>
                  </a:lnTo>
                  <a:lnTo>
                    <a:pt x="23787" y="1840059"/>
                  </a:lnTo>
                  <a:lnTo>
                    <a:pt x="27910" y="1830524"/>
                  </a:lnTo>
                  <a:lnTo>
                    <a:pt x="32351" y="1820672"/>
                  </a:lnTo>
                  <a:lnTo>
                    <a:pt x="37425" y="1811773"/>
                  </a:lnTo>
                  <a:lnTo>
                    <a:pt x="43134" y="1802556"/>
                  </a:lnTo>
                  <a:lnTo>
                    <a:pt x="48843" y="1794292"/>
                  </a:lnTo>
                  <a:lnTo>
                    <a:pt x="55186" y="1786029"/>
                  </a:lnTo>
                  <a:lnTo>
                    <a:pt x="62164" y="1777766"/>
                  </a:lnTo>
                  <a:lnTo>
                    <a:pt x="69459" y="1770138"/>
                  </a:lnTo>
                  <a:lnTo>
                    <a:pt x="77070" y="1762510"/>
                  </a:lnTo>
                  <a:lnTo>
                    <a:pt x="85317" y="1755200"/>
                  </a:lnTo>
                  <a:lnTo>
                    <a:pt x="94514" y="1748208"/>
                  </a:lnTo>
                  <a:lnTo>
                    <a:pt x="103712" y="1741534"/>
                  </a:lnTo>
                  <a:lnTo>
                    <a:pt x="113544" y="1734859"/>
                  </a:lnTo>
                  <a:lnTo>
                    <a:pt x="124010" y="1728185"/>
                  </a:lnTo>
                  <a:lnTo>
                    <a:pt x="135111" y="1721828"/>
                  </a:lnTo>
                  <a:lnTo>
                    <a:pt x="146846" y="1715472"/>
                  </a:lnTo>
                  <a:lnTo>
                    <a:pt x="159215" y="1709115"/>
                  </a:lnTo>
                  <a:lnTo>
                    <a:pt x="171902" y="1703077"/>
                  </a:lnTo>
                  <a:lnTo>
                    <a:pt x="185540" y="1697038"/>
                  </a:lnTo>
                  <a:close/>
                  <a:moveTo>
                    <a:pt x="1733551" y="1376363"/>
                  </a:moveTo>
                  <a:lnTo>
                    <a:pt x="1742737" y="1376998"/>
                  </a:lnTo>
                  <a:lnTo>
                    <a:pt x="1752557" y="1378268"/>
                  </a:lnTo>
                  <a:lnTo>
                    <a:pt x="1763644" y="1380491"/>
                  </a:lnTo>
                  <a:lnTo>
                    <a:pt x="1774731" y="1383348"/>
                  </a:lnTo>
                  <a:lnTo>
                    <a:pt x="1780433" y="1384936"/>
                  </a:lnTo>
                  <a:lnTo>
                    <a:pt x="1786135" y="1387158"/>
                  </a:lnTo>
                  <a:lnTo>
                    <a:pt x="1791520" y="1389063"/>
                  </a:lnTo>
                  <a:lnTo>
                    <a:pt x="1797222" y="1391603"/>
                  </a:lnTo>
                  <a:lnTo>
                    <a:pt x="1802924" y="1394461"/>
                  </a:lnTo>
                  <a:lnTo>
                    <a:pt x="1808309" y="1397001"/>
                  </a:lnTo>
                  <a:lnTo>
                    <a:pt x="1813694" y="1400493"/>
                  </a:lnTo>
                  <a:lnTo>
                    <a:pt x="1819079" y="1403986"/>
                  </a:lnTo>
                  <a:lnTo>
                    <a:pt x="1823831" y="1407796"/>
                  </a:lnTo>
                  <a:lnTo>
                    <a:pt x="1828582" y="1411606"/>
                  </a:lnTo>
                  <a:lnTo>
                    <a:pt x="1833334" y="1416051"/>
                  </a:lnTo>
                  <a:lnTo>
                    <a:pt x="1837769" y="1421131"/>
                  </a:lnTo>
                  <a:lnTo>
                    <a:pt x="1841570" y="1426211"/>
                  </a:lnTo>
                  <a:lnTo>
                    <a:pt x="1845371" y="1431608"/>
                  </a:lnTo>
                  <a:lnTo>
                    <a:pt x="1848222" y="1437006"/>
                  </a:lnTo>
                  <a:lnTo>
                    <a:pt x="1851390" y="1443038"/>
                  </a:lnTo>
                  <a:lnTo>
                    <a:pt x="1853607" y="1449388"/>
                  </a:lnTo>
                  <a:lnTo>
                    <a:pt x="1855508" y="1456373"/>
                  </a:lnTo>
                  <a:lnTo>
                    <a:pt x="1857408" y="1463676"/>
                  </a:lnTo>
                  <a:lnTo>
                    <a:pt x="1858359" y="1471296"/>
                  </a:lnTo>
                  <a:lnTo>
                    <a:pt x="1858675" y="1479233"/>
                  </a:lnTo>
                  <a:lnTo>
                    <a:pt x="1858675" y="1487488"/>
                  </a:lnTo>
                  <a:lnTo>
                    <a:pt x="1858042" y="1496378"/>
                  </a:lnTo>
                  <a:lnTo>
                    <a:pt x="1856775" y="1505586"/>
                  </a:lnTo>
                  <a:lnTo>
                    <a:pt x="1857408" y="1505586"/>
                  </a:lnTo>
                  <a:lnTo>
                    <a:pt x="1858992" y="1506221"/>
                  </a:lnTo>
                  <a:lnTo>
                    <a:pt x="1861210" y="1507491"/>
                  </a:lnTo>
                  <a:lnTo>
                    <a:pt x="1864377" y="1509713"/>
                  </a:lnTo>
                  <a:lnTo>
                    <a:pt x="1865644" y="1511301"/>
                  </a:lnTo>
                  <a:lnTo>
                    <a:pt x="1866912" y="1512888"/>
                  </a:lnTo>
                  <a:lnTo>
                    <a:pt x="1868179" y="1514793"/>
                  </a:lnTo>
                  <a:lnTo>
                    <a:pt x="1869446" y="1517651"/>
                  </a:lnTo>
                  <a:lnTo>
                    <a:pt x="1870396" y="1520191"/>
                  </a:lnTo>
                  <a:lnTo>
                    <a:pt x="1871030" y="1523683"/>
                  </a:lnTo>
                  <a:lnTo>
                    <a:pt x="1871663" y="1527176"/>
                  </a:lnTo>
                  <a:lnTo>
                    <a:pt x="1871663" y="1531621"/>
                  </a:lnTo>
                  <a:lnTo>
                    <a:pt x="1871663" y="1539558"/>
                  </a:lnTo>
                  <a:lnTo>
                    <a:pt x="1871030" y="1546543"/>
                  </a:lnTo>
                  <a:lnTo>
                    <a:pt x="1870079" y="1552893"/>
                  </a:lnTo>
                  <a:lnTo>
                    <a:pt x="1868495" y="1557973"/>
                  </a:lnTo>
                  <a:lnTo>
                    <a:pt x="1866912" y="1562418"/>
                  </a:lnTo>
                  <a:lnTo>
                    <a:pt x="1865011" y="1566228"/>
                  </a:lnTo>
                  <a:lnTo>
                    <a:pt x="1863110" y="1569721"/>
                  </a:lnTo>
                  <a:lnTo>
                    <a:pt x="1860576" y="1572578"/>
                  </a:lnTo>
                  <a:lnTo>
                    <a:pt x="1858359" y="1575753"/>
                  </a:lnTo>
                  <a:lnTo>
                    <a:pt x="1857092" y="1577341"/>
                  </a:lnTo>
                  <a:lnTo>
                    <a:pt x="1855508" y="1579881"/>
                  </a:lnTo>
                  <a:lnTo>
                    <a:pt x="1854241" y="1582421"/>
                  </a:lnTo>
                  <a:lnTo>
                    <a:pt x="1853290" y="1585596"/>
                  </a:lnTo>
                  <a:lnTo>
                    <a:pt x="1852340" y="1589406"/>
                  </a:lnTo>
                  <a:lnTo>
                    <a:pt x="1851707" y="1593851"/>
                  </a:lnTo>
                  <a:lnTo>
                    <a:pt x="1851073" y="1598931"/>
                  </a:lnTo>
                  <a:lnTo>
                    <a:pt x="1850439" y="1603693"/>
                  </a:lnTo>
                  <a:lnTo>
                    <a:pt x="1848856" y="1608773"/>
                  </a:lnTo>
                  <a:lnTo>
                    <a:pt x="1847588" y="1614171"/>
                  </a:lnTo>
                  <a:lnTo>
                    <a:pt x="1846005" y="1619568"/>
                  </a:lnTo>
                  <a:lnTo>
                    <a:pt x="1844104" y="1624966"/>
                  </a:lnTo>
                  <a:lnTo>
                    <a:pt x="1839669" y="1635444"/>
                  </a:lnTo>
                  <a:lnTo>
                    <a:pt x="1834284" y="1646239"/>
                  </a:lnTo>
                  <a:lnTo>
                    <a:pt x="1831433" y="1651636"/>
                  </a:lnTo>
                  <a:lnTo>
                    <a:pt x="1827949" y="1657034"/>
                  </a:lnTo>
                  <a:lnTo>
                    <a:pt x="1824781" y="1661796"/>
                  </a:lnTo>
                  <a:lnTo>
                    <a:pt x="1821296" y="1666876"/>
                  </a:lnTo>
                  <a:lnTo>
                    <a:pt x="1817178" y="1671956"/>
                  </a:lnTo>
                  <a:lnTo>
                    <a:pt x="1813694" y="1676719"/>
                  </a:lnTo>
                  <a:lnTo>
                    <a:pt x="1809576" y="1681164"/>
                  </a:lnTo>
                  <a:lnTo>
                    <a:pt x="1805458" y="1685926"/>
                  </a:lnTo>
                  <a:lnTo>
                    <a:pt x="1801023" y="1690371"/>
                  </a:lnTo>
                  <a:lnTo>
                    <a:pt x="1796588" y="1694181"/>
                  </a:lnTo>
                  <a:lnTo>
                    <a:pt x="1791837" y="1698309"/>
                  </a:lnTo>
                  <a:lnTo>
                    <a:pt x="1787085" y="1702119"/>
                  </a:lnTo>
                  <a:lnTo>
                    <a:pt x="1782333" y="1705294"/>
                  </a:lnTo>
                  <a:lnTo>
                    <a:pt x="1777265" y="1708469"/>
                  </a:lnTo>
                  <a:lnTo>
                    <a:pt x="1771880" y="1711009"/>
                  </a:lnTo>
                  <a:lnTo>
                    <a:pt x="1767128" y="1713549"/>
                  </a:lnTo>
                  <a:lnTo>
                    <a:pt x="1761743" y="1715771"/>
                  </a:lnTo>
                  <a:lnTo>
                    <a:pt x="1756041" y="1717676"/>
                  </a:lnTo>
                  <a:lnTo>
                    <a:pt x="1750656" y="1718946"/>
                  </a:lnTo>
                  <a:lnTo>
                    <a:pt x="1744954" y="1719899"/>
                  </a:lnTo>
                  <a:lnTo>
                    <a:pt x="1739253" y="1720534"/>
                  </a:lnTo>
                  <a:lnTo>
                    <a:pt x="1733551" y="1720851"/>
                  </a:lnTo>
                  <a:lnTo>
                    <a:pt x="1728166" y="1720534"/>
                  </a:lnTo>
                  <a:lnTo>
                    <a:pt x="1722464" y="1719899"/>
                  </a:lnTo>
                  <a:lnTo>
                    <a:pt x="1716762" y="1718946"/>
                  </a:lnTo>
                  <a:lnTo>
                    <a:pt x="1711060" y="1717676"/>
                  </a:lnTo>
                  <a:lnTo>
                    <a:pt x="1705675" y="1715771"/>
                  </a:lnTo>
                  <a:lnTo>
                    <a:pt x="1700290" y="1713549"/>
                  </a:lnTo>
                  <a:lnTo>
                    <a:pt x="1694904" y="1711009"/>
                  </a:lnTo>
                  <a:lnTo>
                    <a:pt x="1690153" y="1708469"/>
                  </a:lnTo>
                  <a:lnTo>
                    <a:pt x="1685085" y="1705294"/>
                  </a:lnTo>
                  <a:lnTo>
                    <a:pt x="1680016" y="1702119"/>
                  </a:lnTo>
                  <a:lnTo>
                    <a:pt x="1675265" y="1698309"/>
                  </a:lnTo>
                  <a:lnTo>
                    <a:pt x="1670830" y="1694181"/>
                  </a:lnTo>
                  <a:lnTo>
                    <a:pt x="1666395" y="1690371"/>
                  </a:lnTo>
                  <a:lnTo>
                    <a:pt x="1661960" y="1685926"/>
                  </a:lnTo>
                  <a:lnTo>
                    <a:pt x="1657842" y="1681164"/>
                  </a:lnTo>
                  <a:lnTo>
                    <a:pt x="1653724" y="1676719"/>
                  </a:lnTo>
                  <a:lnTo>
                    <a:pt x="1649606" y="1671956"/>
                  </a:lnTo>
                  <a:lnTo>
                    <a:pt x="1646122" y="1666876"/>
                  </a:lnTo>
                  <a:lnTo>
                    <a:pt x="1642637" y="1661796"/>
                  </a:lnTo>
                  <a:lnTo>
                    <a:pt x="1639469" y="1657034"/>
                  </a:lnTo>
                  <a:lnTo>
                    <a:pt x="1635985" y="1651636"/>
                  </a:lnTo>
                  <a:lnTo>
                    <a:pt x="1633134" y="1646239"/>
                  </a:lnTo>
                  <a:lnTo>
                    <a:pt x="1627749" y="1635444"/>
                  </a:lnTo>
                  <a:lnTo>
                    <a:pt x="1623314" y="1624966"/>
                  </a:lnTo>
                  <a:lnTo>
                    <a:pt x="1621413" y="1619568"/>
                  </a:lnTo>
                  <a:lnTo>
                    <a:pt x="1619830" y="1614171"/>
                  </a:lnTo>
                  <a:lnTo>
                    <a:pt x="1618246" y="1608773"/>
                  </a:lnTo>
                  <a:lnTo>
                    <a:pt x="1616979" y="1603693"/>
                  </a:lnTo>
                  <a:lnTo>
                    <a:pt x="1616028" y="1598931"/>
                  </a:lnTo>
                  <a:lnTo>
                    <a:pt x="1615395" y="1593851"/>
                  </a:lnTo>
                  <a:lnTo>
                    <a:pt x="1614761" y="1589406"/>
                  </a:lnTo>
                  <a:lnTo>
                    <a:pt x="1614128" y="1585596"/>
                  </a:lnTo>
                  <a:lnTo>
                    <a:pt x="1612861" y="1582421"/>
                  </a:lnTo>
                  <a:lnTo>
                    <a:pt x="1611593" y="1579881"/>
                  </a:lnTo>
                  <a:lnTo>
                    <a:pt x="1610326" y="1577341"/>
                  </a:lnTo>
                  <a:lnTo>
                    <a:pt x="1609059" y="1575753"/>
                  </a:lnTo>
                  <a:lnTo>
                    <a:pt x="1606842" y="1572578"/>
                  </a:lnTo>
                  <a:lnTo>
                    <a:pt x="1604308" y="1569721"/>
                  </a:lnTo>
                  <a:lnTo>
                    <a:pt x="1602090" y="1566228"/>
                  </a:lnTo>
                  <a:lnTo>
                    <a:pt x="1600506" y="1562418"/>
                  </a:lnTo>
                  <a:lnTo>
                    <a:pt x="1598606" y="1557973"/>
                  </a:lnTo>
                  <a:lnTo>
                    <a:pt x="1597339" y="1552893"/>
                  </a:lnTo>
                  <a:lnTo>
                    <a:pt x="1596388" y="1546543"/>
                  </a:lnTo>
                  <a:lnTo>
                    <a:pt x="1595755" y="1539558"/>
                  </a:lnTo>
                  <a:lnTo>
                    <a:pt x="1595438" y="1531621"/>
                  </a:lnTo>
                  <a:lnTo>
                    <a:pt x="1595755" y="1527176"/>
                  </a:lnTo>
                  <a:lnTo>
                    <a:pt x="1596072" y="1523683"/>
                  </a:lnTo>
                  <a:lnTo>
                    <a:pt x="1596705" y="1520191"/>
                  </a:lnTo>
                  <a:lnTo>
                    <a:pt x="1597656" y="1517651"/>
                  </a:lnTo>
                  <a:lnTo>
                    <a:pt x="1598923" y="1514793"/>
                  </a:lnTo>
                  <a:lnTo>
                    <a:pt x="1600506" y="1512888"/>
                  </a:lnTo>
                  <a:lnTo>
                    <a:pt x="1601774" y="1511301"/>
                  </a:lnTo>
                  <a:lnTo>
                    <a:pt x="1603041" y="1509713"/>
                  </a:lnTo>
                  <a:lnTo>
                    <a:pt x="1605575" y="1507491"/>
                  </a:lnTo>
                  <a:lnTo>
                    <a:pt x="1608426" y="1506221"/>
                  </a:lnTo>
                  <a:lnTo>
                    <a:pt x="1610010" y="1505586"/>
                  </a:lnTo>
                  <a:lnTo>
                    <a:pt x="1610643" y="1505586"/>
                  </a:lnTo>
                  <a:lnTo>
                    <a:pt x="1609376" y="1496378"/>
                  </a:lnTo>
                  <a:lnTo>
                    <a:pt x="1608743" y="1487488"/>
                  </a:lnTo>
                  <a:lnTo>
                    <a:pt x="1608426" y="1479233"/>
                  </a:lnTo>
                  <a:lnTo>
                    <a:pt x="1609059" y="1471296"/>
                  </a:lnTo>
                  <a:lnTo>
                    <a:pt x="1610010" y="1463676"/>
                  </a:lnTo>
                  <a:lnTo>
                    <a:pt x="1611277" y="1456373"/>
                  </a:lnTo>
                  <a:lnTo>
                    <a:pt x="1613494" y="1449388"/>
                  </a:lnTo>
                  <a:lnTo>
                    <a:pt x="1616028" y="1443038"/>
                  </a:lnTo>
                  <a:lnTo>
                    <a:pt x="1618879" y="1437006"/>
                  </a:lnTo>
                  <a:lnTo>
                    <a:pt x="1622047" y="1431608"/>
                  </a:lnTo>
                  <a:lnTo>
                    <a:pt x="1625848" y="1426211"/>
                  </a:lnTo>
                  <a:lnTo>
                    <a:pt x="1629649" y="1421131"/>
                  </a:lnTo>
                  <a:lnTo>
                    <a:pt x="1634084" y="1416051"/>
                  </a:lnTo>
                  <a:lnTo>
                    <a:pt x="1638519" y="1411606"/>
                  </a:lnTo>
                  <a:lnTo>
                    <a:pt x="1643271" y="1407796"/>
                  </a:lnTo>
                  <a:lnTo>
                    <a:pt x="1648339" y="1403986"/>
                  </a:lnTo>
                  <a:lnTo>
                    <a:pt x="1653407" y="1400493"/>
                  </a:lnTo>
                  <a:lnTo>
                    <a:pt x="1658792" y="1397001"/>
                  </a:lnTo>
                  <a:lnTo>
                    <a:pt x="1664494" y="1394461"/>
                  </a:lnTo>
                  <a:lnTo>
                    <a:pt x="1670196" y="1391603"/>
                  </a:lnTo>
                  <a:lnTo>
                    <a:pt x="1675581" y="1389063"/>
                  </a:lnTo>
                  <a:lnTo>
                    <a:pt x="1681283" y="1387158"/>
                  </a:lnTo>
                  <a:lnTo>
                    <a:pt x="1686985" y="1384936"/>
                  </a:lnTo>
                  <a:lnTo>
                    <a:pt x="1692687" y="1383348"/>
                  </a:lnTo>
                  <a:lnTo>
                    <a:pt x="1703774" y="1380491"/>
                  </a:lnTo>
                  <a:lnTo>
                    <a:pt x="1714228" y="1378268"/>
                  </a:lnTo>
                  <a:lnTo>
                    <a:pt x="1724364" y="1376998"/>
                  </a:lnTo>
                  <a:lnTo>
                    <a:pt x="1733551" y="1376363"/>
                  </a:lnTo>
                  <a:close/>
                  <a:moveTo>
                    <a:pt x="1015207" y="1376363"/>
                  </a:moveTo>
                  <a:lnTo>
                    <a:pt x="1024446" y="1376998"/>
                  </a:lnTo>
                  <a:lnTo>
                    <a:pt x="1034641" y="1378268"/>
                  </a:lnTo>
                  <a:lnTo>
                    <a:pt x="1045473" y="1380491"/>
                  </a:lnTo>
                  <a:lnTo>
                    <a:pt x="1056624" y="1383348"/>
                  </a:lnTo>
                  <a:lnTo>
                    <a:pt x="1062358" y="1384936"/>
                  </a:lnTo>
                  <a:lnTo>
                    <a:pt x="1068093" y="1387158"/>
                  </a:lnTo>
                  <a:lnTo>
                    <a:pt x="1073828" y="1389063"/>
                  </a:lnTo>
                  <a:lnTo>
                    <a:pt x="1079562" y="1391603"/>
                  </a:lnTo>
                  <a:lnTo>
                    <a:pt x="1084978" y="1394461"/>
                  </a:lnTo>
                  <a:lnTo>
                    <a:pt x="1090713" y="1397001"/>
                  </a:lnTo>
                  <a:lnTo>
                    <a:pt x="1095811" y="1400493"/>
                  </a:lnTo>
                  <a:lnTo>
                    <a:pt x="1100908" y="1403986"/>
                  </a:lnTo>
                  <a:lnTo>
                    <a:pt x="1106006" y="1407796"/>
                  </a:lnTo>
                  <a:lnTo>
                    <a:pt x="1111103" y="1411606"/>
                  </a:lnTo>
                  <a:lnTo>
                    <a:pt x="1115245" y="1416051"/>
                  </a:lnTo>
                  <a:lnTo>
                    <a:pt x="1119705" y="1421131"/>
                  </a:lnTo>
                  <a:lnTo>
                    <a:pt x="1123847" y="1426211"/>
                  </a:lnTo>
                  <a:lnTo>
                    <a:pt x="1127351" y="1431608"/>
                  </a:lnTo>
                  <a:lnTo>
                    <a:pt x="1130856" y="1437006"/>
                  </a:lnTo>
                  <a:lnTo>
                    <a:pt x="1133723" y="1443038"/>
                  </a:lnTo>
                  <a:lnTo>
                    <a:pt x="1136272" y="1449388"/>
                  </a:lnTo>
                  <a:lnTo>
                    <a:pt x="1138183" y="1456373"/>
                  </a:lnTo>
                  <a:lnTo>
                    <a:pt x="1139776" y="1463676"/>
                  </a:lnTo>
                  <a:lnTo>
                    <a:pt x="1140732" y="1471296"/>
                  </a:lnTo>
                  <a:lnTo>
                    <a:pt x="1141051" y="1479233"/>
                  </a:lnTo>
                  <a:lnTo>
                    <a:pt x="1141051" y="1487488"/>
                  </a:lnTo>
                  <a:lnTo>
                    <a:pt x="1140414" y="1496378"/>
                  </a:lnTo>
                  <a:lnTo>
                    <a:pt x="1139139" y="1505586"/>
                  </a:lnTo>
                  <a:lnTo>
                    <a:pt x="1139776" y="1505586"/>
                  </a:lnTo>
                  <a:lnTo>
                    <a:pt x="1141369" y="1506221"/>
                  </a:lnTo>
                  <a:lnTo>
                    <a:pt x="1143918" y="1507491"/>
                  </a:lnTo>
                  <a:lnTo>
                    <a:pt x="1146467" y="1509713"/>
                  </a:lnTo>
                  <a:lnTo>
                    <a:pt x="1148060" y="1511301"/>
                  </a:lnTo>
                  <a:lnTo>
                    <a:pt x="1149653" y="1512888"/>
                  </a:lnTo>
                  <a:lnTo>
                    <a:pt x="1150609" y="1514793"/>
                  </a:lnTo>
                  <a:lnTo>
                    <a:pt x="1151883" y="1517651"/>
                  </a:lnTo>
                  <a:lnTo>
                    <a:pt x="1152839" y="1520191"/>
                  </a:lnTo>
                  <a:lnTo>
                    <a:pt x="1153476" y="1523683"/>
                  </a:lnTo>
                  <a:lnTo>
                    <a:pt x="1153795" y="1527176"/>
                  </a:lnTo>
                  <a:lnTo>
                    <a:pt x="1154113" y="1531621"/>
                  </a:lnTo>
                  <a:lnTo>
                    <a:pt x="1153795" y="1539558"/>
                  </a:lnTo>
                  <a:lnTo>
                    <a:pt x="1153157" y="1546543"/>
                  </a:lnTo>
                  <a:lnTo>
                    <a:pt x="1152202" y="1552893"/>
                  </a:lnTo>
                  <a:lnTo>
                    <a:pt x="1150927" y="1557973"/>
                  </a:lnTo>
                  <a:lnTo>
                    <a:pt x="1149653" y="1562418"/>
                  </a:lnTo>
                  <a:lnTo>
                    <a:pt x="1147423" y="1566228"/>
                  </a:lnTo>
                  <a:lnTo>
                    <a:pt x="1145193" y="1569721"/>
                  </a:lnTo>
                  <a:lnTo>
                    <a:pt x="1142962" y="1572578"/>
                  </a:lnTo>
                  <a:lnTo>
                    <a:pt x="1140414" y="1575753"/>
                  </a:lnTo>
                  <a:lnTo>
                    <a:pt x="1139139" y="1577341"/>
                  </a:lnTo>
                  <a:lnTo>
                    <a:pt x="1137865" y="1579881"/>
                  </a:lnTo>
                  <a:lnTo>
                    <a:pt x="1136909" y="1582421"/>
                  </a:lnTo>
                  <a:lnTo>
                    <a:pt x="1135953" y="1585596"/>
                  </a:lnTo>
                  <a:lnTo>
                    <a:pt x="1134679" y="1589406"/>
                  </a:lnTo>
                  <a:lnTo>
                    <a:pt x="1134042" y="1593851"/>
                  </a:lnTo>
                  <a:lnTo>
                    <a:pt x="1133405" y="1598931"/>
                  </a:lnTo>
                  <a:lnTo>
                    <a:pt x="1132449" y="1603693"/>
                  </a:lnTo>
                  <a:lnTo>
                    <a:pt x="1131493" y="1608773"/>
                  </a:lnTo>
                  <a:lnTo>
                    <a:pt x="1129900" y="1614171"/>
                  </a:lnTo>
                  <a:lnTo>
                    <a:pt x="1127989" y="1619568"/>
                  </a:lnTo>
                  <a:lnTo>
                    <a:pt x="1126396" y="1624966"/>
                  </a:lnTo>
                  <a:lnTo>
                    <a:pt x="1121617" y="1635444"/>
                  </a:lnTo>
                  <a:lnTo>
                    <a:pt x="1116519" y="1646239"/>
                  </a:lnTo>
                  <a:lnTo>
                    <a:pt x="1113333" y="1651636"/>
                  </a:lnTo>
                  <a:lnTo>
                    <a:pt x="1110466" y="1657034"/>
                  </a:lnTo>
                  <a:lnTo>
                    <a:pt x="1106961" y="1661796"/>
                  </a:lnTo>
                  <a:lnTo>
                    <a:pt x="1103457" y="1666876"/>
                  </a:lnTo>
                  <a:lnTo>
                    <a:pt x="1099634" y="1671956"/>
                  </a:lnTo>
                  <a:lnTo>
                    <a:pt x="1095492" y="1676719"/>
                  </a:lnTo>
                  <a:lnTo>
                    <a:pt x="1091669" y="1681164"/>
                  </a:lnTo>
                  <a:lnTo>
                    <a:pt x="1087527" y="1685926"/>
                  </a:lnTo>
                  <a:lnTo>
                    <a:pt x="1083067" y="1690371"/>
                  </a:lnTo>
                  <a:lnTo>
                    <a:pt x="1078607" y="1694181"/>
                  </a:lnTo>
                  <a:lnTo>
                    <a:pt x="1073828" y="1698309"/>
                  </a:lnTo>
                  <a:lnTo>
                    <a:pt x="1069049" y="1702119"/>
                  </a:lnTo>
                  <a:lnTo>
                    <a:pt x="1063951" y="1705294"/>
                  </a:lnTo>
                  <a:lnTo>
                    <a:pt x="1059172" y="1708469"/>
                  </a:lnTo>
                  <a:lnTo>
                    <a:pt x="1054075" y="1711009"/>
                  </a:lnTo>
                  <a:lnTo>
                    <a:pt x="1048659" y="1713549"/>
                  </a:lnTo>
                  <a:lnTo>
                    <a:pt x="1043243" y="1715771"/>
                  </a:lnTo>
                  <a:lnTo>
                    <a:pt x="1037827" y="1717676"/>
                  </a:lnTo>
                  <a:lnTo>
                    <a:pt x="1032411" y="1718946"/>
                  </a:lnTo>
                  <a:lnTo>
                    <a:pt x="1026995" y="1719899"/>
                  </a:lnTo>
                  <a:lnTo>
                    <a:pt x="1020941" y="1720534"/>
                  </a:lnTo>
                  <a:lnTo>
                    <a:pt x="1015207" y="1720851"/>
                  </a:lnTo>
                  <a:lnTo>
                    <a:pt x="1009472" y="1720534"/>
                  </a:lnTo>
                  <a:lnTo>
                    <a:pt x="1003737" y="1719899"/>
                  </a:lnTo>
                  <a:lnTo>
                    <a:pt x="998003" y="1718946"/>
                  </a:lnTo>
                  <a:lnTo>
                    <a:pt x="992587" y="1717676"/>
                  </a:lnTo>
                  <a:lnTo>
                    <a:pt x="987489" y="1715771"/>
                  </a:lnTo>
                  <a:lnTo>
                    <a:pt x="982073" y="1713549"/>
                  </a:lnTo>
                  <a:lnTo>
                    <a:pt x="976657" y="1711009"/>
                  </a:lnTo>
                  <a:lnTo>
                    <a:pt x="971559" y="1708469"/>
                  </a:lnTo>
                  <a:lnTo>
                    <a:pt x="966462" y="1705294"/>
                  </a:lnTo>
                  <a:lnTo>
                    <a:pt x="961683" y="1702119"/>
                  </a:lnTo>
                  <a:lnTo>
                    <a:pt x="956904" y="1698309"/>
                  </a:lnTo>
                  <a:lnTo>
                    <a:pt x="952125" y="1694181"/>
                  </a:lnTo>
                  <a:lnTo>
                    <a:pt x="947346" y="1690371"/>
                  </a:lnTo>
                  <a:lnTo>
                    <a:pt x="943204" y="1685926"/>
                  </a:lnTo>
                  <a:lnTo>
                    <a:pt x="939063" y="1681164"/>
                  </a:lnTo>
                  <a:lnTo>
                    <a:pt x="934602" y="1676719"/>
                  </a:lnTo>
                  <a:lnTo>
                    <a:pt x="931098" y="1671956"/>
                  </a:lnTo>
                  <a:lnTo>
                    <a:pt x="927275" y="1666876"/>
                  </a:lnTo>
                  <a:lnTo>
                    <a:pt x="923770" y="1661796"/>
                  </a:lnTo>
                  <a:lnTo>
                    <a:pt x="920266" y="1657034"/>
                  </a:lnTo>
                  <a:lnTo>
                    <a:pt x="914212" y="1646239"/>
                  </a:lnTo>
                  <a:lnTo>
                    <a:pt x="908796" y="1635444"/>
                  </a:lnTo>
                  <a:lnTo>
                    <a:pt x="904336" y="1624966"/>
                  </a:lnTo>
                  <a:lnTo>
                    <a:pt x="902424" y="1619568"/>
                  </a:lnTo>
                  <a:lnTo>
                    <a:pt x="900832" y="1614171"/>
                  </a:lnTo>
                  <a:lnTo>
                    <a:pt x="899239" y="1608773"/>
                  </a:lnTo>
                  <a:lnTo>
                    <a:pt x="898283" y="1603693"/>
                  </a:lnTo>
                  <a:lnTo>
                    <a:pt x="897327" y="1598931"/>
                  </a:lnTo>
                  <a:lnTo>
                    <a:pt x="896690" y="1593851"/>
                  </a:lnTo>
                  <a:lnTo>
                    <a:pt x="895734" y="1589406"/>
                  </a:lnTo>
                  <a:lnTo>
                    <a:pt x="894778" y="1585596"/>
                  </a:lnTo>
                  <a:lnTo>
                    <a:pt x="893822" y="1582421"/>
                  </a:lnTo>
                  <a:lnTo>
                    <a:pt x="892548" y="1579881"/>
                  </a:lnTo>
                  <a:lnTo>
                    <a:pt x="891592" y="1577341"/>
                  </a:lnTo>
                  <a:lnTo>
                    <a:pt x="890318" y="1575753"/>
                  </a:lnTo>
                  <a:lnTo>
                    <a:pt x="887451" y="1572578"/>
                  </a:lnTo>
                  <a:lnTo>
                    <a:pt x="885220" y="1569721"/>
                  </a:lnTo>
                  <a:lnTo>
                    <a:pt x="882990" y="1566228"/>
                  </a:lnTo>
                  <a:lnTo>
                    <a:pt x="881079" y="1562418"/>
                  </a:lnTo>
                  <a:lnTo>
                    <a:pt x="879486" y="1557973"/>
                  </a:lnTo>
                  <a:lnTo>
                    <a:pt x="878211" y="1552893"/>
                  </a:lnTo>
                  <a:lnTo>
                    <a:pt x="877256" y="1546543"/>
                  </a:lnTo>
                  <a:lnTo>
                    <a:pt x="876300" y="1539558"/>
                  </a:lnTo>
                  <a:lnTo>
                    <a:pt x="876300" y="1531621"/>
                  </a:lnTo>
                  <a:lnTo>
                    <a:pt x="876300" y="1527176"/>
                  </a:lnTo>
                  <a:lnTo>
                    <a:pt x="877256" y="1523683"/>
                  </a:lnTo>
                  <a:lnTo>
                    <a:pt x="877893" y="1520191"/>
                  </a:lnTo>
                  <a:lnTo>
                    <a:pt x="878849" y="1517651"/>
                  </a:lnTo>
                  <a:lnTo>
                    <a:pt x="879804" y="1514793"/>
                  </a:lnTo>
                  <a:lnTo>
                    <a:pt x="881079" y="1512888"/>
                  </a:lnTo>
                  <a:lnTo>
                    <a:pt x="882353" y="1511301"/>
                  </a:lnTo>
                  <a:lnTo>
                    <a:pt x="883946" y="1509713"/>
                  </a:lnTo>
                  <a:lnTo>
                    <a:pt x="886813" y="1507491"/>
                  </a:lnTo>
                  <a:lnTo>
                    <a:pt x="889044" y="1506221"/>
                  </a:lnTo>
                  <a:lnTo>
                    <a:pt x="890955" y="1505586"/>
                  </a:lnTo>
                  <a:lnTo>
                    <a:pt x="891592" y="1505586"/>
                  </a:lnTo>
                  <a:lnTo>
                    <a:pt x="890318" y="1496378"/>
                  </a:lnTo>
                  <a:lnTo>
                    <a:pt x="889362" y="1487488"/>
                  </a:lnTo>
                  <a:lnTo>
                    <a:pt x="889362" y="1479233"/>
                  </a:lnTo>
                  <a:lnTo>
                    <a:pt x="889999" y="1471296"/>
                  </a:lnTo>
                  <a:lnTo>
                    <a:pt x="890955" y="1463676"/>
                  </a:lnTo>
                  <a:lnTo>
                    <a:pt x="892548" y="1456373"/>
                  </a:lnTo>
                  <a:lnTo>
                    <a:pt x="894460" y="1449388"/>
                  </a:lnTo>
                  <a:lnTo>
                    <a:pt x="897008" y="1443038"/>
                  </a:lnTo>
                  <a:lnTo>
                    <a:pt x="899876" y="1437006"/>
                  </a:lnTo>
                  <a:lnTo>
                    <a:pt x="903380" y="1431608"/>
                  </a:lnTo>
                  <a:lnTo>
                    <a:pt x="906885" y="1426211"/>
                  </a:lnTo>
                  <a:lnTo>
                    <a:pt x="910708" y="1421131"/>
                  </a:lnTo>
                  <a:lnTo>
                    <a:pt x="914850" y="1416051"/>
                  </a:lnTo>
                  <a:lnTo>
                    <a:pt x="919629" y="1411606"/>
                  </a:lnTo>
                  <a:lnTo>
                    <a:pt x="924407" y="1407796"/>
                  </a:lnTo>
                  <a:lnTo>
                    <a:pt x="929505" y="1403986"/>
                  </a:lnTo>
                  <a:lnTo>
                    <a:pt x="934602" y="1400493"/>
                  </a:lnTo>
                  <a:lnTo>
                    <a:pt x="940018" y="1397001"/>
                  </a:lnTo>
                  <a:lnTo>
                    <a:pt x="945435" y="1394461"/>
                  </a:lnTo>
                  <a:lnTo>
                    <a:pt x="951169" y="1391603"/>
                  </a:lnTo>
                  <a:lnTo>
                    <a:pt x="956904" y="1389063"/>
                  </a:lnTo>
                  <a:lnTo>
                    <a:pt x="962639" y="1387158"/>
                  </a:lnTo>
                  <a:lnTo>
                    <a:pt x="968373" y="1384936"/>
                  </a:lnTo>
                  <a:lnTo>
                    <a:pt x="974108" y="1383348"/>
                  </a:lnTo>
                  <a:lnTo>
                    <a:pt x="985259" y="1380491"/>
                  </a:lnTo>
                  <a:lnTo>
                    <a:pt x="996091" y="1378268"/>
                  </a:lnTo>
                  <a:lnTo>
                    <a:pt x="1006286" y="1376998"/>
                  </a:lnTo>
                  <a:lnTo>
                    <a:pt x="1015207" y="1376363"/>
                  </a:lnTo>
                  <a:close/>
                  <a:moveTo>
                    <a:pt x="297497" y="1376363"/>
                  </a:moveTo>
                  <a:lnTo>
                    <a:pt x="306726" y="1376998"/>
                  </a:lnTo>
                  <a:lnTo>
                    <a:pt x="316591" y="1378268"/>
                  </a:lnTo>
                  <a:lnTo>
                    <a:pt x="327729" y="1380491"/>
                  </a:lnTo>
                  <a:lnTo>
                    <a:pt x="338867" y="1383348"/>
                  </a:lnTo>
                  <a:lnTo>
                    <a:pt x="344595" y="1384936"/>
                  </a:lnTo>
                  <a:lnTo>
                    <a:pt x="350323" y="1387158"/>
                  </a:lnTo>
                  <a:lnTo>
                    <a:pt x="355733" y="1389063"/>
                  </a:lnTo>
                  <a:lnTo>
                    <a:pt x="361461" y="1391603"/>
                  </a:lnTo>
                  <a:lnTo>
                    <a:pt x="367189" y="1394461"/>
                  </a:lnTo>
                  <a:lnTo>
                    <a:pt x="372599" y="1397001"/>
                  </a:lnTo>
                  <a:lnTo>
                    <a:pt x="378009" y="1400493"/>
                  </a:lnTo>
                  <a:lnTo>
                    <a:pt x="383419" y="1403986"/>
                  </a:lnTo>
                  <a:lnTo>
                    <a:pt x="388510" y="1407796"/>
                  </a:lnTo>
                  <a:lnTo>
                    <a:pt x="392966" y="1411606"/>
                  </a:lnTo>
                  <a:lnTo>
                    <a:pt x="397739" y="1416051"/>
                  </a:lnTo>
                  <a:lnTo>
                    <a:pt x="402194" y="1421131"/>
                  </a:lnTo>
                  <a:lnTo>
                    <a:pt x="406013" y="1426211"/>
                  </a:lnTo>
                  <a:lnTo>
                    <a:pt x="409832" y="1431608"/>
                  </a:lnTo>
                  <a:lnTo>
                    <a:pt x="412696" y="1437006"/>
                  </a:lnTo>
                  <a:lnTo>
                    <a:pt x="415878" y="1443038"/>
                  </a:lnTo>
                  <a:lnTo>
                    <a:pt x="418106" y="1449388"/>
                  </a:lnTo>
                  <a:lnTo>
                    <a:pt x="420015" y="1456373"/>
                  </a:lnTo>
                  <a:lnTo>
                    <a:pt x="421924" y="1463676"/>
                  </a:lnTo>
                  <a:lnTo>
                    <a:pt x="422879" y="1471296"/>
                  </a:lnTo>
                  <a:lnTo>
                    <a:pt x="423197" y="1479233"/>
                  </a:lnTo>
                  <a:lnTo>
                    <a:pt x="423197" y="1487488"/>
                  </a:lnTo>
                  <a:lnTo>
                    <a:pt x="422561" y="1496378"/>
                  </a:lnTo>
                  <a:lnTo>
                    <a:pt x="421288" y="1505586"/>
                  </a:lnTo>
                  <a:lnTo>
                    <a:pt x="421924" y="1505586"/>
                  </a:lnTo>
                  <a:lnTo>
                    <a:pt x="423516" y="1506221"/>
                  </a:lnTo>
                  <a:lnTo>
                    <a:pt x="426061" y="1507491"/>
                  </a:lnTo>
                  <a:lnTo>
                    <a:pt x="428925" y="1509713"/>
                  </a:lnTo>
                  <a:lnTo>
                    <a:pt x="430198" y="1511301"/>
                  </a:lnTo>
                  <a:lnTo>
                    <a:pt x="431471" y="1512888"/>
                  </a:lnTo>
                  <a:lnTo>
                    <a:pt x="432744" y="1514793"/>
                  </a:lnTo>
                  <a:lnTo>
                    <a:pt x="434017" y="1517651"/>
                  </a:lnTo>
                  <a:lnTo>
                    <a:pt x="434972" y="1520191"/>
                  </a:lnTo>
                  <a:lnTo>
                    <a:pt x="435926" y="1523683"/>
                  </a:lnTo>
                  <a:lnTo>
                    <a:pt x="436245" y="1527176"/>
                  </a:lnTo>
                  <a:lnTo>
                    <a:pt x="436563" y="1531621"/>
                  </a:lnTo>
                  <a:lnTo>
                    <a:pt x="436245" y="1539558"/>
                  </a:lnTo>
                  <a:lnTo>
                    <a:pt x="435608" y="1546543"/>
                  </a:lnTo>
                  <a:lnTo>
                    <a:pt x="434653" y="1552893"/>
                  </a:lnTo>
                  <a:lnTo>
                    <a:pt x="433062" y="1557973"/>
                  </a:lnTo>
                  <a:lnTo>
                    <a:pt x="431471" y="1562418"/>
                  </a:lnTo>
                  <a:lnTo>
                    <a:pt x="429562" y="1566228"/>
                  </a:lnTo>
                  <a:lnTo>
                    <a:pt x="427652" y="1569721"/>
                  </a:lnTo>
                  <a:lnTo>
                    <a:pt x="425107" y="1572578"/>
                  </a:lnTo>
                  <a:lnTo>
                    <a:pt x="422879" y="1575753"/>
                  </a:lnTo>
                  <a:lnTo>
                    <a:pt x="421606" y="1577341"/>
                  </a:lnTo>
                  <a:lnTo>
                    <a:pt x="420015" y="1579881"/>
                  </a:lnTo>
                  <a:lnTo>
                    <a:pt x="418742" y="1582421"/>
                  </a:lnTo>
                  <a:lnTo>
                    <a:pt x="417787" y="1585596"/>
                  </a:lnTo>
                  <a:lnTo>
                    <a:pt x="416833" y="1589406"/>
                  </a:lnTo>
                  <a:lnTo>
                    <a:pt x="416515" y="1593851"/>
                  </a:lnTo>
                  <a:lnTo>
                    <a:pt x="415560" y="1598931"/>
                  </a:lnTo>
                  <a:lnTo>
                    <a:pt x="414923" y="1603693"/>
                  </a:lnTo>
                  <a:lnTo>
                    <a:pt x="413332" y="1608773"/>
                  </a:lnTo>
                  <a:lnTo>
                    <a:pt x="412059" y="1614171"/>
                  </a:lnTo>
                  <a:lnTo>
                    <a:pt x="410468" y="1619568"/>
                  </a:lnTo>
                  <a:lnTo>
                    <a:pt x="408559" y="1624966"/>
                  </a:lnTo>
                  <a:lnTo>
                    <a:pt x="404104" y="1635444"/>
                  </a:lnTo>
                  <a:lnTo>
                    <a:pt x="398694" y="1646239"/>
                  </a:lnTo>
                  <a:lnTo>
                    <a:pt x="395830" y="1651636"/>
                  </a:lnTo>
                  <a:lnTo>
                    <a:pt x="392329" y="1657034"/>
                  </a:lnTo>
                  <a:lnTo>
                    <a:pt x="389147" y="1661796"/>
                  </a:lnTo>
                  <a:lnTo>
                    <a:pt x="385646" y="1666876"/>
                  </a:lnTo>
                  <a:lnTo>
                    <a:pt x="381509" y="1671956"/>
                  </a:lnTo>
                  <a:lnTo>
                    <a:pt x="378009" y="1676719"/>
                  </a:lnTo>
                  <a:lnTo>
                    <a:pt x="373872" y="1681164"/>
                  </a:lnTo>
                  <a:lnTo>
                    <a:pt x="369735" y="1685926"/>
                  </a:lnTo>
                  <a:lnTo>
                    <a:pt x="365280" y="1690371"/>
                  </a:lnTo>
                  <a:lnTo>
                    <a:pt x="360825" y="1694181"/>
                  </a:lnTo>
                  <a:lnTo>
                    <a:pt x="356369" y="1698309"/>
                  </a:lnTo>
                  <a:lnTo>
                    <a:pt x="351278" y="1702119"/>
                  </a:lnTo>
                  <a:lnTo>
                    <a:pt x="346504" y="1705294"/>
                  </a:lnTo>
                  <a:lnTo>
                    <a:pt x="341413" y="1708469"/>
                  </a:lnTo>
                  <a:lnTo>
                    <a:pt x="336003" y="1711009"/>
                  </a:lnTo>
                  <a:lnTo>
                    <a:pt x="331229" y="1713549"/>
                  </a:lnTo>
                  <a:lnTo>
                    <a:pt x="325820" y="1715771"/>
                  </a:lnTo>
                  <a:lnTo>
                    <a:pt x="320092" y="1717676"/>
                  </a:lnTo>
                  <a:lnTo>
                    <a:pt x="314682" y="1718946"/>
                  </a:lnTo>
                  <a:lnTo>
                    <a:pt x="308954" y="1719899"/>
                  </a:lnTo>
                  <a:lnTo>
                    <a:pt x="303225" y="1720534"/>
                  </a:lnTo>
                  <a:lnTo>
                    <a:pt x="297497" y="1720851"/>
                  </a:lnTo>
                  <a:lnTo>
                    <a:pt x="292087" y="1720534"/>
                  </a:lnTo>
                  <a:lnTo>
                    <a:pt x="286359" y="1719899"/>
                  </a:lnTo>
                  <a:lnTo>
                    <a:pt x="280631" y="1718946"/>
                  </a:lnTo>
                  <a:lnTo>
                    <a:pt x="274903" y="1717676"/>
                  </a:lnTo>
                  <a:lnTo>
                    <a:pt x="269493" y="1715771"/>
                  </a:lnTo>
                  <a:lnTo>
                    <a:pt x="264083" y="1713549"/>
                  </a:lnTo>
                  <a:lnTo>
                    <a:pt x="258674" y="1711009"/>
                  </a:lnTo>
                  <a:lnTo>
                    <a:pt x="253900" y="1708469"/>
                  </a:lnTo>
                  <a:lnTo>
                    <a:pt x="248808" y="1705294"/>
                  </a:lnTo>
                  <a:lnTo>
                    <a:pt x="243717" y="1702119"/>
                  </a:lnTo>
                  <a:lnTo>
                    <a:pt x="238943" y="1698309"/>
                  </a:lnTo>
                  <a:lnTo>
                    <a:pt x="234488" y="1694181"/>
                  </a:lnTo>
                  <a:lnTo>
                    <a:pt x="230033" y="1690371"/>
                  </a:lnTo>
                  <a:lnTo>
                    <a:pt x="225578" y="1685926"/>
                  </a:lnTo>
                  <a:lnTo>
                    <a:pt x="221441" y="1681164"/>
                  </a:lnTo>
                  <a:lnTo>
                    <a:pt x="217304" y="1676719"/>
                  </a:lnTo>
                  <a:lnTo>
                    <a:pt x="213167" y="1671956"/>
                  </a:lnTo>
                  <a:lnTo>
                    <a:pt x="209666" y="1666876"/>
                  </a:lnTo>
                  <a:lnTo>
                    <a:pt x="206166" y="1661796"/>
                  </a:lnTo>
                  <a:lnTo>
                    <a:pt x="202984" y="1657034"/>
                  </a:lnTo>
                  <a:lnTo>
                    <a:pt x="196619" y="1646239"/>
                  </a:lnTo>
                  <a:lnTo>
                    <a:pt x="191209" y="1635444"/>
                  </a:lnTo>
                  <a:lnTo>
                    <a:pt x="186754" y="1624966"/>
                  </a:lnTo>
                  <a:lnTo>
                    <a:pt x="184845" y="1619568"/>
                  </a:lnTo>
                  <a:lnTo>
                    <a:pt x="183253" y="1614171"/>
                  </a:lnTo>
                  <a:lnTo>
                    <a:pt x="181981" y="1608773"/>
                  </a:lnTo>
                  <a:lnTo>
                    <a:pt x="180389" y="1603693"/>
                  </a:lnTo>
                  <a:lnTo>
                    <a:pt x="179435" y="1598931"/>
                  </a:lnTo>
                  <a:lnTo>
                    <a:pt x="178798" y="1593851"/>
                  </a:lnTo>
                  <a:lnTo>
                    <a:pt x="178162" y="1589406"/>
                  </a:lnTo>
                  <a:lnTo>
                    <a:pt x="177525" y="1585596"/>
                  </a:lnTo>
                  <a:lnTo>
                    <a:pt x="176252" y="1582421"/>
                  </a:lnTo>
                  <a:lnTo>
                    <a:pt x="174980" y="1579881"/>
                  </a:lnTo>
                  <a:lnTo>
                    <a:pt x="173707" y="1577341"/>
                  </a:lnTo>
                  <a:lnTo>
                    <a:pt x="172434" y="1575753"/>
                  </a:lnTo>
                  <a:lnTo>
                    <a:pt x="170206" y="1572578"/>
                  </a:lnTo>
                  <a:lnTo>
                    <a:pt x="167660" y="1569721"/>
                  </a:lnTo>
                  <a:lnTo>
                    <a:pt x="165433" y="1566228"/>
                  </a:lnTo>
                  <a:lnTo>
                    <a:pt x="163842" y="1562418"/>
                  </a:lnTo>
                  <a:lnTo>
                    <a:pt x="161932" y="1557973"/>
                  </a:lnTo>
                  <a:lnTo>
                    <a:pt x="160659" y="1552893"/>
                  </a:lnTo>
                  <a:lnTo>
                    <a:pt x="159705" y="1546543"/>
                  </a:lnTo>
                  <a:lnTo>
                    <a:pt x="159068" y="1539558"/>
                  </a:lnTo>
                  <a:lnTo>
                    <a:pt x="158750" y="1531621"/>
                  </a:lnTo>
                  <a:lnTo>
                    <a:pt x="159068" y="1527176"/>
                  </a:lnTo>
                  <a:lnTo>
                    <a:pt x="159386" y="1523683"/>
                  </a:lnTo>
                  <a:lnTo>
                    <a:pt x="160023" y="1520191"/>
                  </a:lnTo>
                  <a:lnTo>
                    <a:pt x="160978" y="1517651"/>
                  </a:lnTo>
                  <a:lnTo>
                    <a:pt x="162569" y="1514793"/>
                  </a:lnTo>
                  <a:lnTo>
                    <a:pt x="163842" y="1512888"/>
                  </a:lnTo>
                  <a:lnTo>
                    <a:pt x="165114" y="1511301"/>
                  </a:lnTo>
                  <a:lnTo>
                    <a:pt x="166387" y="1509713"/>
                  </a:lnTo>
                  <a:lnTo>
                    <a:pt x="169251" y="1507491"/>
                  </a:lnTo>
                  <a:lnTo>
                    <a:pt x="171797" y="1506221"/>
                  </a:lnTo>
                  <a:lnTo>
                    <a:pt x="173388" y="1505586"/>
                  </a:lnTo>
                  <a:lnTo>
                    <a:pt x="174025" y="1505586"/>
                  </a:lnTo>
                  <a:lnTo>
                    <a:pt x="172752" y="1496378"/>
                  </a:lnTo>
                  <a:lnTo>
                    <a:pt x="172116" y="1487488"/>
                  </a:lnTo>
                  <a:lnTo>
                    <a:pt x="171797" y="1479233"/>
                  </a:lnTo>
                  <a:lnTo>
                    <a:pt x="172434" y="1471296"/>
                  </a:lnTo>
                  <a:lnTo>
                    <a:pt x="173388" y="1463676"/>
                  </a:lnTo>
                  <a:lnTo>
                    <a:pt x="174661" y="1456373"/>
                  </a:lnTo>
                  <a:lnTo>
                    <a:pt x="176889" y="1449388"/>
                  </a:lnTo>
                  <a:lnTo>
                    <a:pt x="179435" y="1443038"/>
                  </a:lnTo>
                  <a:lnTo>
                    <a:pt x="182299" y="1437006"/>
                  </a:lnTo>
                  <a:lnTo>
                    <a:pt x="185481" y="1431608"/>
                  </a:lnTo>
                  <a:lnTo>
                    <a:pt x="189300" y="1426211"/>
                  </a:lnTo>
                  <a:lnTo>
                    <a:pt x="193119" y="1421131"/>
                  </a:lnTo>
                  <a:lnTo>
                    <a:pt x="197574" y="1416051"/>
                  </a:lnTo>
                  <a:lnTo>
                    <a:pt x="202029" y="1411606"/>
                  </a:lnTo>
                  <a:lnTo>
                    <a:pt x="206802" y="1407796"/>
                  </a:lnTo>
                  <a:lnTo>
                    <a:pt x="211894" y="1403986"/>
                  </a:lnTo>
                  <a:lnTo>
                    <a:pt x="216986" y="1400493"/>
                  </a:lnTo>
                  <a:lnTo>
                    <a:pt x="222396" y="1397001"/>
                  </a:lnTo>
                  <a:lnTo>
                    <a:pt x="228124" y="1394461"/>
                  </a:lnTo>
                  <a:lnTo>
                    <a:pt x="233852" y="1391603"/>
                  </a:lnTo>
                  <a:lnTo>
                    <a:pt x="239262" y="1389063"/>
                  </a:lnTo>
                  <a:lnTo>
                    <a:pt x="244990" y="1387158"/>
                  </a:lnTo>
                  <a:lnTo>
                    <a:pt x="250718" y="1384936"/>
                  </a:lnTo>
                  <a:lnTo>
                    <a:pt x="256446" y="1383348"/>
                  </a:lnTo>
                  <a:lnTo>
                    <a:pt x="267584" y="1380491"/>
                  </a:lnTo>
                  <a:lnTo>
                    <a:pt x="278085" y="1378268"/>
                  </a:lnTo>
                  <a:lnTo>
                    <a:pt x="288269" y="1376998"/>
                  </a:lnTo>
                  <a:lnTo>
                    <a:pt x="297497" y="1376363"/>
                  </a:lnTo>
                  <a:close/>
                  <a:moveTo>
                    <a:pt x="1006793" y="977900"/>
                  </a:moveTo>
                  <a:lnTo>
                    <a:pt x="1009651" y="977900"/>
                  </a:lnTo>
                  <a:lnTo>
                    <a:pt x="1012508" y="977900"/>
                  </a:lnTo>
                  <a:lnTo>
                    <a:pt x="1015683" y="978536"/>
                  </a:lnTo>
                  <a:lnTo>
                    <a:pt x="1018541" y="979173"/>
                  </a:lnTo>
                  <a:lnTo>
                    <a:pt x="1021398" y="980445"/>
                  </a:lnTo>
                  <a:lnTo>
                    <a:pt x="1023938" y="981718"/>
                  </a:lnTo>
                  <a:lnTo>
                    <a:pt x="1026478" y="982990"/>
                  </a:lnTo>
                  <a:lnTo>
                    <a:pt x="1028701" y="984581"/>
                  </a:lnTo>
                  <a:lnTo>
                    <a:pt x="1030923" y="986807"/>
                  </a:lnTo>
                  <a:lnTo>
                    <a:pt x="1032828" y="989034"/>
                  </a:lnTo>
                  <a:lnTo>
                    <a:pt x="1034733" y="991261"/>
                  </a:lnTo>
                  <a:lnTo>
                    <a:pt x="1036003" y="993806"/>
                  </a:lnTo>
                  <a:lnTo>
                    <a:pt x="1037273" y="996351"/>
                  </a:lnTo>
                  <a:lnTo>
                    <a:pt x="1038226" y="998896"/>
                  </a:lnTo>
                  <a:lnTo>
                    <a:pt x="1039178" y="1002077"/>
                  </a:lnTo>
                  <a:lnTo>
                    <a:pt x="1039496" y="1004940"/>
                  </a:lnTo>
                  <a:lnTo>
                    <a:pt x="1039813" y="1008121"/>
                  </a:lnTo>
                  <a:lnTo>
                    <a:pt x="1039813" y="1276292"/>
                  </a:lnTo>
                  <a:lnTo>
                    <a:pt x="1039496" y="1279473"/>
                  </a:lnTo>
                  <a:lnTo>
                    <a:pt x="1039178" y="1282336"/>
                  </a:lnTo>
                  <a:lnTo>
                    <a:pt x="1038226" y="1285199"/>
                  </a:lnTo>
                  <a:lnTo>
                    <a:pt x="1037273" y="1288062"/>
                  </a:lnTo>
                  <a:lnTo>
                    <a:pt x="1036003" y="1290925"/>
                  </a:lnTo>
                  <a:lnTo>
                    <a:pt x="1034733" y="1293152"/>
                  </a:lnTo>
                  <a:lnTo>
                    <a:pt x="1032828" y="1295379"/>
                  </a:lnTo>
                  <a:lnTo>
                    <a:pt x="1030923" y="1297606"/>
                  </a:lnTo>
                  <a:lnTo>
                    <a:pt x="1028701" y="1299515"/>
                  </a:lnTo>
                  <a:lnTo>
                    <a:pt x="1026478" y="1301105"/>
                  </a:lnTo>
                  <a:lnTo>
                    <a:pt x="1023938" y="1303014"/>
                  </a:lnTo>
                  <a:lnTo>
                    <a:pt x="1021398" y="1304286"/>
                  </a:lnTo>
                  <a:lnTo>
                    <a:pt x="1018541" y="1305241"/>
                  </a:lnTo>
                  <a:lnTo>
                    <a:pt x="1015683" y="1305877"/>
                  </a:lnTo>
                  <a:lnTo>
                    <a:pt x="1012508" y="1306195"/>
                  </a:lnTo>
                  <a:lnTo>
                    <a:pt x="1009651" y="1306513"/>
                  </a:lnTo>
                  <a:lnTo>
                    <a:pt x="1006793" y="1306195"/>
                  </a:lnTo>
                  <a:lnTo>
                    <a:pt x="1003618" y="1305877"/>
                  </a:lnTo>
                  <a:lnTo>
                    <a:pt x="1000761" y="1305241"/>
                  </a:lnTo>
                  <a:lnTo>
                    <a:pt x="997903" y="1304286"/>
                  </a:lnTo>
                  <a:lnTo>
                    <a:pt x="995363" y="1303014"/>
                  </a:lnTo>
                  <a:lnTo>
                    <a:pt x="992506" y="1301105"/>
                  </a:lnTo>
                  <a:lnTo>
                    <a:pt x="990601" y="1299515"/>
                  </a:lnTo>
                  <a:lnTo>
                    <a:pt x="988378" y="1297606"/>
                  </a:lnTo>
                  <a:lnTo>
                    <a:pt x="986156" y="1295379"/>
                  </a:lnTo>
                  <a:lnTo>
                    <a:pt x="984568" y="1293152"/>
                  </a:lnTo>
                  <a:lnTo>
                    <a:pt x="983298" y="1290925"/>
                  </a:lnTo>
                  <a:lnTo>
                    <a:pt x="982028" y="1288062"/>
                  </a:lnTo>
                  <a:lnTo>
                    <a:pt x="981076" y="1285199"/>
                  </a:lnTo>
                  <a:lnTo>
                    <a:pt x="979806" y="1282336"/>
                  </a:lnTo>
                  <a:lnTo>
                    <a:pt x="979488" y="1279473"/>
                  </a:lnTo>
                  <a:lnTo>
                    <a:pt x="979488" y="1276292"/>
                  </a:lnTo>
                  <a:lnTo>
                    <a:pt x="979488" y="1008121"/>
                  </a:lnTo>
                  <a:lnTo>
                    <a:pt x="979488" y="1004940"/>
                  </a:lnTo>
                  <a:lnTo>
                    <a:pt x="979806" y="1002077"/>
                  </a:lnTo>
                  <a:lnTo>
                    <a:pt x="981076" y="998896"/>
                  </a:lnTo>
                  <a:lnTo>
                    <a:pt x="982028" y="996351"/>
                  </a:lnTo>
                  <a:lnTo>
                    <a:pt x="983298" y="993806"/>
                  </a:lnTo>
                  <a:lnTo>
                    <a:pt x="984568" y="991261"/>
                  </a:lnTo>
                  <a:lnTo>
                    <a:pt x="986156" y="989034"/>
                  </a:lnTo>
                  <a:lnTo>
                    <a:pt x="988378" y="986807"/>
                  </a:lnTo>
                  <a:lnTo>
                    <a:pt x="990601" y="984581"/>
                  </a:lnTo>
                  <a:lnTo>
                    <a:pt x="992506" y="982990"/>
                  </a:lnTo>
                  <a:lnTo>
                    <a:pt x="995363" y="981718"/>
                  </a:lnTo>
                  <a:lnTo>
                    <a:pt x="997903" y="980445"/>
                  </a:lnTo>
                  <a:lnTo>
                    <a:pt x="1000761" y="979173"/>
                  </a:lnTo>
                  <a:lnTo>
                    <a:pt x="1003618" y="978536"/>
                  </a:lnTo>
                  <a:lnTo>
                    <a:pt x="1006793" y="977900"/>
                  </a:lnTo>
                  <a:close/>
                  <a:moveTo>
                    <a:pt x="1223947" y="968375"/>
                  </a:moveTo>
                  <a:lnTo>
                    <a:pt x="1227121" y="968375"/>
                  </a:lnTo>
                  <a:lnTo>
                    <a:pt x="1229976" y="968375"/>
                  </a:lnTo>
                  <a:lnTo>
                    <a:pt x="1233150" y="968693"/>
                  </a:lnTo>
                  <a:lnTo>
                    <a:pt x="1236006" y="969646"/>
                  </a:lnTo>
                  <a:lnTo>
                    <a:pt x="1238861" y="970599"/>
                  </a:lnTo>
                  <a:lnTo>
                    <a:pt x="1241400" y="971870"/>
                  </a:lnTo>
                  <a:lnTo>
                    <a:pt x="1243939" y="973141"/>
                  </a:lnTo>
                  <a:lnTo>
                    <a:pt x="1246477" y="975048"/>
                  </a:lnTo>
                  <a:lnTo>
                    <a:pt x="1248381" y="976955"/>
                  </a:lnTo>
                  <a:lnTo>
                    <a:pt x="1250285" y="978862"/>
                  </a:lnTo>
                  <a:lnTo>
                    <a:pt x="1252189" y="981404"/>
                  </a:lnTo>
                  <a:lnTo>
                    <a:pt x="1253776" y="983946"/>
                  </a:lnTo>
                  <a:lnTo>
                    <a:pt x="1254727" y="986488"/>
                  </a:lnTo>
                  <a:lnTo>
                    <a:pt x="1255679" y="989348"/>
                  </a:lnTo>
                  <a:lnTo>
                    <a:pt x="1256631" y="992208"/>
                  </a:lnTo>
                  <a:lnTo>
                    <a:pt x="1256949" y="995386"/>
                  </a:lnTo>
                  <a:lnTo>
                    <a:pt x="1256949" y="998246"/>
                  </a:lnTo>
                  <a:lnTo>
                    <a:pt x="1256949" y="1068473"/>
                  </a:lnTo>
                  <a:lnTo>
                    <a:pt x="1257583" y="1072604"/>
                  </a:lnTo>
                  <a:lnTo>
                    <a:pt x="1258535" y="1076417"/>
                  </a:lnTo>
                  <a:lnTo>
                    <a:pt x="1259805" y="1080549"/>
                  </a:lnTo>
                  <a:lnTo>
                    <a:pt x="1261709" y="1084362"/>
                  </a:lnTo>
                  <a:lnTo>
                    <a:pt x="1264247" y="1087539"/>
                  </a:lnTo>
                  <a:lnTo>
                    <a:pt x="1266786" y="1091035"/>
                  </a:lnTo>
                  <a:lnTo>
                    <a:pt x="1269959" y="1093895"/>
                  </a:lnTo>
                  <a:lnTo>
                    <a:pt x="1273767" y="1097073"/>
                  </a:lnTo>
                  <a:lnTo>
                    <a:pt x="1277575" y="1099615"/>
                  </a:lnTo>
                  <a:lnTo>
                    <a:pt x="1281700" y="1101839"/>
                  </a:lnTo>
                  <a:lnTo>
                    <a:pt x="1286460" y="1104064"/>
                  </a:lnTo>
                  <a:lnTo>
                    <a:pt x="1291219" y="1105652"/>
                  </a:lnTo>
                  <a:lnTo>
                    <a:pt x="1296297" y="1106924"/>
                  </a:lnTo>
                  <a:lnTo>
                    <a:pt x="1301374" y="1107877"/>
                  </a:lnTo>
                  <a:lnTo>
                    <a:pt x="1306768" y="1108512"/>
                  </a:lnTo>
                  <a:lnTo>
                    <a:pt x="1312480" y="1108512"/>
                  </a:lnTo>
                  <a:lnTo>
                    <a:pt x="1643763" y="1108512"/>
                  </a:lnTo>
                  <a:lnTo>
                    <a:pt x="1649157" y="1108830"/>
                  </a:lnTo>
                  <a:lnTo>
                    <a:pt x="1655186" y="1109148"/>
                  </a:lnTo>
                  <a:lnTo>
                    <a:pt x="1660898" y="1110101"/>
                  </a:lnTo>
                  <a:lnTo>
                    <a:pt x="1666610" y="1111055"/>
                  </a:lnTo>
                  <a:lnTo>
                    <a:pt x="1672322" y="1112326"/>
                  </a:lnTo>
                  <a:lnTo>
                    <a:pt x="1677716" y="1113915"/>
                  </a:lnTo>
                  <a:lnTo>
                    <a:pt x="1683110" y="1115503"/>
                  </a:lnTo>
                  <a:lnTo>
                    <a:pt x="1688188" y="1118046"/>
                  </a:lnTo>
                  <a:lnTo>
                    <a:pt x="1693265" y="1120270"/>
                  </a:lnTo>
                  <a:lnTo>
                    <a:pt x="1698342" y="1122812"/>
                  </a:lnTo>
                  <a:lnTo>
                    <a:pt x="1703419" y="1125672"/>
                  </a:lnTo>
                  <a:lnTo>
                    <a:pt x="1708179" y="1128532"/>
                  </a:lnTo>
                  <a:lnTo>
                    <a:pt x="1712304" y="1131710"/>
                  </a:lnTo>
                  <a:lnTo>
                    <a:pt x="1717064" y="1135523"/>
                  </a:lnTo>
                  <a:lnTo>
                    <a:pt x="1721189" y="1138701"/>
                  </a:lnTo>
                  <a:lnTo>
                    <a:pt x="1724997" y="1142832"/>
                  </a:lnTo>
                  <a:lnTo>
                    <a:pt x="1729122" y="1146645"/>
                  </a:lnTo>
                  <a:lnTo>
                    <a:pt x="1732295" y="1150776"/>
                  </a:lnTo>
                  <a:lnTo>
                    <a:pt x="1736103" y="1155225"/>
                  </a:lnTo>
                  <a:lnTo>
                    <a:pt x="1738959" y="1159674"/>
                  </a:lnTo>
                  <a:lnTo>
                    <a:pt x="1742132" y="1164440"/>
                  </a:lnTo>
                  <a:lnTo>
                    <a:pt x="1744988" y="1169525"/>
                  </a:lnTo>
                  <a:lnTo>
                    <a:pt x="1747527" y="1174291"/>
                  </a:lnTo>
                  <a:lnTo>
                    <a:pt x="1749748" y="1179375"/>
                  </a:lnTo>
                  <a:lnTo>
                    <a:pt x="1751969" y="1184460"/>
                  </a:lnTo>
                  <a:lnTo>
                    <a:pt x="1753873" y="1189862"/>
                  </a:lnTo>
                  <a:lnTo>
                    <a:pt x="1755460" y="1195582"/>
                  </a:lnTo>
                  <a:lnTo>
                    <a:pt x="1756729" y="1201302"/>
                  </a:lnTo>
                  <a:lnTo>
                    <a:pt x="1757681" y="1207022"/>
                  </a:lnTo>
                  <a:lnTo>
                    <a:pt x="1758316" y="1212741"/>
                  </a:lnTo>
                  <a:lnTo>
                    <a:pt x="1758633" y="1218144"/>
                  </a:lnTo>
                  <a:lnTo>
                    <a:pt x="1758950" y="1224181"/>
                  </a:lnTo>
                  <a:lnTo>
                    <a:pt x="1758950" y="1309980"/>
                  </a:lnTo>
                  <a:lnTo>
                    <a:pt x="1758633" y="1312840"/>
                  </a:lnTo>
                  <a:lnTo>
                    <a:pt x="1758316" y="1316017"/>
                  </a:lnTo>
                  <a:lnTo>
                    <a:pt x="1757681" y="1318877"/>
                  </a:lnTo>
                  <a:lnTo>
                    <a:pt x="1756412" y="1321419"/>
                  </a:lnTo>
                  <a:lnTo>
                    <a:pt x="1755460" y="1324279"/>
                  </a:lnTo>
                  <a:lnTo>
                    <a:pt x="1753873" y="1326504"/>
                  </a:lnTo>
                  <a:lnTo>
                    <a:pt x="1751969" y="1329046"/>
                  </a:lnTo>
                  <a:lnTo>
                    <a:pt x="1750065" y="1331270"/>
                  </a:lnTo>
                  <a:lnTo>
                    <a:pt x="1748161" y="1332859"/>
                  </a:lnTo>
                  <a:lnTo>
                    <a:pt x="1745623" y="1334766"/>
                  </a:lnTo>
                  <a:lnTo>
                    <a:pt x="1743084" y="1336355"/>
                  </a:lnTo>
                  <a:lnTo>
                    <a:pt x="1740546" y="1337626"/>
                  </a:lnTo>
                  <a:lnTo>
                    <a:pt x="1737690" y="1338579"/>
                  </a:lnTo>
                  <a:lnTo>
                    <a:pt x="1734834" y="1339215"/>
                  </a:lnTo>
                  <a:lnTo>
                    <a:pt x="1731978" y="1339532"/>
                  </a:lnTo>
                  <a:lnTo>
                    <a:pt x="1728805" y="1339850"/>
                  </a:lnTo>
                  <a:lnTo>
                    <a:pt x="1725631" y="1339532"/>
                  </a:lnTo>
                  <a:lnTo>
                    <a:pt x="1722776" y="1339215"/>
                  </a:lnTo>
                  <a:lnTo>
                    <a:pt x="1719920" y="1338579"/>
                  </a:lnTo>
                  <a:lnTo>
                    <a:pt x="1717064" y="1337626"/>
                  </a:lnTo>
                  <a:lnTo>
                    <a:pt x="1714525" y="1336355"/>
                  </a:lnTo>
                  <a:lnTo>
                    <a:pt x="1711987" y="1334766"/>
                  </a:lnTo>
                  <a:lnTo>
                    <a:pt x="1709765" y="1332859"/>
                  </a:lnTo>
                  <a:lnTo>
                    <a:pt x="1707544" y="1331270"/>
                  </a:lnTo>
                  <a:lnTo>
                    <a:pt x="1705640" y="1329046"/>
                  </a:lnTo>
                  <a:lnTo>
                    <a:pt x="1704054" y="1326504"/>
                  </a:lnTo>
                  <a:lnTo>
                    <a:pt x="1702467" y="1324279"/>
                  </a:lnTo>
                  <a:lnTo>
                    <a:pt x="1700880" y="1321419"/>
                  </a:lnTo>
                  <a:lnTo>
                    <a:pt x="1699928" y="1318877"/>
                  </a:lnTo>
                  <a:lnTo>
                    <a:pt x="1699294" y="1316017"/>
                  </a:lnTo>
                  <a:lnTo>
                    <a:pt x="1698977" y="1312840"/>
                  </a:lnTo>
                  <a:lnTo>
                    <a:pt x="1698659" y="1309980"/>
                  </a:lnTo>
                  <a:lnTo>
                    <a:pt x="1698659" y="1224181"/>
                  </a:lnTo>
                  <a:lnTo>
                    <a:pt x="1698342" y="1218461"/>
                  </a:lnTo>
                  <a:lnTo>
                    <a:pt x="1697707" y="1213377"/>
                  </a:lnTo>
                  <a:lnTo>
                    <a:pt x="1696438" y="1207975"/>
                  </a:lnTo>
                  <a:lnTo>
                    <a:pt x="1694217" y="1202891"/>
                  </a:lnTo>
                  <a:lnTo>
                    <a:pt x="1691995" y="1197806"/>
                  </a:lnTo>
                  <a:lnTo>
                    <a:pt x="1689457" y="1193675"/>
                  </a:lnTo>
                  <a:lnTo>
                    <a:pt x="1685966" y="1189226"/>
                  </a:lnTo>
                  <a:lnTo>
                    <a:pt x="1682793" y="1185095"/>
                  </a:lnTo>
                  <a:lnTo>
                    <a:pt x="1678668" y="1181918"/>
                  </a:lnTo>
                  <a:lnTo>
                    <a:pt x="1674226" y="1178422"/>
                  </a:lnTo>
                  <a:lnTo>
                    <a:pt x="1670100" y="1175880"/>
                  </a:lnTo>
                  <a:lnTo>
                    <a:pt x="1665023" y="1173338"/>
                  </a:lnTo>
                  <a:lnTo>
                    <a:pt x="1659946" y="1171431"/>
                  </a:lnTo>
                  <a:lnTo>
                    <a:pt x="1654552" y="1170160"/>
                  </a:lnTo>
                  <a:lnTo>
                    <a:pt x="1649157" y="1169525"/>
                  </a:lnTo>
                  <a:lnTo>
                    <a:pt x="1643763" y="1169207"/>
                  </a:lnTo>
                  <a:lnTo>
                    <a:pt x="1312480" y="1169207"/>
                  </a:lnTo>
                  <a:lnTo>
                    <a:pt x="1306451" y="1169207"/>
                  </a:lnTo>
                  <a:lnTo>
                    <a:pt x="1300739" y="1168571"/>
                  </a:lnTo>
                  <a:lnTo>
                    <a:pt x="1294710" y="1167936"/>
                  </a:lnTo>
                  <a:lnTo>
                    <a:pt x="1288998" y="1166982"/>
                  </a:lnTo>
                  <a:lnTo>
                    <a:pt x="1283604" y="1165711"/>
                  </a:lnTo>
                  <a:lnTo>
                    <a:pt x="1278209" y="1164440"/>
                  </a:lnTo>
                  <a:lnTo>
                    <a:pt x="1272815" y="1163169"/>
                  </a:lnTo>
                  <a:lnTo>
                    <a:pt x="1267420" y="1161262"/>
                  </a:lnTo>
                  <a:lnTo>
                    <a:pt x="1262343" y="1159038"/>
                  </a:lnTo>
                  <a:lnTo>
                    <a:pt x="1257583" y="1157131"/>
                  </a:lnTo>
                  <a:lnTo>
                    <a:pt x="1252824" y="1154272"/>
                  </a:lnTo>
                  <a:lnTo>
                    <a:pt x="1248064" y="1152047"/>
                  </a:lnTo>
                  <a:lnTo>
                    <a:pt x="1243304" y="1149187"/>
                  </a:lnTo>
                  <a:lnTo>
                    <a:pt x="1239179" y="1146009"/>
                  </a:lnTo>
                  <a:lnTo>
                    <a:pt x="1234736" y="1143150"/>
                  </a:lnTo>
                  <a:lnTo>
                    <a:pt x="1230611" y="1139654"/>
                  </a:lnTo>
                  <a:lnTo>
                    <a:pt x="1227121" y="1136159"/>
                  </a:lnTo>
                  <a:lnTo>
                    <a:pt x="1223313" y="1132345"/>
                  </a:lnTo>
                  <a:lnTo>
                    <a:pt x="1220140" y="1128532"/>
                  </a:lnTo>
                  <a:lnTo>
                    <a:pt x="1216649" y="1124719"/>
                  </a:lnTo>
                  <a:lnTo>
                    <a:pt x="1213793" y="1120588"/>
                  </a:lnTo>
                  <a:lnTo>
                    <a:pt x="1210937" y="1116457"/>
                  </a:lnTo>
                  <a:lnTo>
                    <a:pt x="1208399" y="1112008"/>
                  </a:lnTo>
                  <a:lnTo>
                    <a:pt x="1206177" y="1107559"/>
                  </a:lnTo>
                  <a:lnTo>
                    <a:pt x="1203956" y="1103428"/>
                  </a:lnTo>
                  <a:lnTo>
                    <a:pt x="1202052" y="1098661"/>
                  </a:lnTo>
                  <a:lnTo>
                    <a:pt x="1200783" y="1093577"/>
                  </a:lnTo>
                  <a:lnTo>
                    <a:pt x="1199196" y="1088811"/>
                  </a:lnTo>
                  <a:lnTo>
                    <a:pt x="1198244" y="1084044"/>
                  </a:lnTo>
                  <a:lnTo>
                    <a:pt x="1197610" y="1078960"/>
                  </a:lnTo>
                  <a:lnTo>
                    <a:pt x="1196975" y="1073875"/>
                  </a:lnTo>
                  <a:lnTo>
                    <a:pt x="1196975" y="1068473"/>
                  </a:lnTo>
                  <a:lnTo>
                    <a:pt x="1196975" y="998246"/>
                  </a:lnTo>
                  <a:lnTo>
                    <a:pt x="1196975" y="995386"/>
                  </a:lnTo>
                  <a:lnTo>
                    <a:pt x="1197610" y="992208"/>
                  </a:lnTo>
                  <a:lnTo>
                    <a:pt x="1198244" y="989348"/>
                  </a:lnTo>
                  <a:lnTo>
                    <a:pt x="1199196" y="986488"/>
                  </a:lnTo>
                  <a:lnTo>
                    <a:pt x="1200783" y="983946"/>
                  </a:lnTo>
                  <a:lnTo>
                    <a:pt x="1202052" y="981404"/>
                  </a:lnTo>
                  <a:lnTo>
                    <a:pt x="1203956" y="978862"/>
                  </a:lnTo>
                  <a:lnTo>
                    <a:pt x="1205543" y="976955"/>
                  </a:lnTo>
                  <a:lnTo>
                    <a:pt x="1208081" y="975048"/>
                  </a:lnTo>
                  <a:lnTo>
                    <a:pt x="1210303" y="973141"/>
                  </a:lnTo>
                  <a:lnTo>
                    <a:pt x="1212841" y="971870"/>
                  </a:lnTo>
                  <a:lnTo>
                    <a:pt x="1215380" y="970599"/>
                  </a:lnTo>
                  <a:lnTo>
                    <a:pt x="1217918" y="969646"/>
                  </a:lnTo>
                  <a:lnTo>
                    <a:pt x="1221092" y="968693"/>
                  </a:lnTo>
                  <a:lnTo>
                    <a:pt x="1223947" y="968375"/>
                  </a:lnTo>
                  <a:close/>
                  <a:moveTo>
                    <a:pt x="792181" y="968375"/>
                  </a:moveTo>
                  <a:lnTo>
                    <a:pt x="795354" y="968375"/>
                  </a:lnTo>
                  <a:lnTo>
                    <a:pt x="798528" y="968375"/>
                  </a:lnTo>
                  <a:lnTo>
                    <a:pt x="801701" y="968693"/>
                  </a:lnTo>
                  <a:lnTo>
                    <a:pt x="804239" y="969646"/>
                  </a:lnTo>
                  <a:lnTo>
                    <a:pt x="807413" y="970599"/>
                  </a:lnTo>
                  <a:lnTo>
                    <a:pt x="809634" y="971870"/>
                  </a:lnTo>
                  <a:lnTo>
                    <a:pt x="812172" y="973141"/>
                  </a:lnTo>
                  <a:lnTo>
                    <a:pt x="814711" y="975048"/>
                  </a:lnTo>
                  <a:lnTo>
                    <a:pt x="816615" y="976955"/>
                  </a:lnTo>
                  <a:lnTo>
                    <a:pt x="818519" y="978862"/>
                  </a:lnTo>
                  <a:lnTo>
                    <a:pt x="820423" y="981404"/>
                  </a:lnTo>
                  <a:lnTo>
                    <a:pt x="822009" y="983946"/>
                  </a:lnTo>
                  <a:lnTo>
                    <a:pt x="822961" y="986488"/>
                  </a:lnTo>
                  <a:lnTo>
                    <a:pt x="824231" y="989348"/>
                  </a:lnTo>
                  <a:lnTo>
                    <a:pt x="824865" y="992208"/>
                  </a:lnTo>
                  <a:lnTo>
                    <a:pt x="825183" y="995386"/>
                  </a:lnTo>
                  <a:lnTo>
                    <a:pt x="825500" y="998246"/>
                  </a:lnTo>
                  <a:lnTo>
                    <a:pt x="825500" y="1083408"/>
                  </a:lnTo>
                  <a:lnTo>
                    <a:pt x="825183" y="1089446"/>
                  </a:lnTo>
                  <a:lnTo>
                    <a:pt x="824865" y="1095484"/>
                  </a:lnTo>
                  <a:lnTo>
                    <a:pt x="824231" y="1101204"/>
                  </a:lnTo>
                  <a:lnTo>
                    <a:pt x="823279" y="1106924"/>
                  </a:lnTo>
                  <a:lnTo>
                    <a:pt x="822009" y="1112643"/>
                  </a:lnTo>
                  <a:lnTo>
                    <a:pt x="820423" y="1118046"/>
                  </a:lnTo>
                  <a:lnTo>
                    <a:pt x="818519" y="1123448"/>
                  </a:lnTo>
                  <a:lnTo>
                    <a:pt x="816298" y="1128532"/>
                  </a:lnTo>
                  <a:lnTo>
                    <a:pt x="814076" y="1133616"/>
                  </a:lnTo>
                  <a:lnTo>
                    <a:pt x="811538" y="1138701"/>
                  </a:lnTo>
                  <a:lnTo>
                    <a:pt x="808682" y="1143467"/>
                  </a:lnTo>
                  <a:lnTo>
                    <a:pt x="805509" y="1147916"/>
                  </a:lnTo>
                  <a:lnTo>
                    <a:pt x="802653" y="1152683"/>
                  </a:lnTo>
                  <a:lnTo>
                    <a:pt x="799162" y="1157131"/>
                  </a:lnTo>
                  <a:lnTo>
                    <a:pt x="795672" y="1161580"/>
                  </a:lnTo>
                  <a:lnTo>
                    <a:pt x="791547" y="1165394"/>
                  </a:lnTo>
                  <a:lnTo>
                    <a:pt x="787739" y="1169207"/>
                  </a:lnTo>
                  <a:lnTo>
                    <a:pt x="783614" y="1172702"/>
                  </a:lnTo>
                  <a:lnTo>
                    <a:pt x="779171" y="1176198"/>
                  </a:lnTo>
                  <a:lnTo>
                    <a:pt x="774729" y="1179375"/>
                  </a:lnTo>
                  <a:lnTo>
                    <a:pt x="769969" y="1182553"/>
                  </a:lnTo>
                  <a:lnTo>
                    <a:pt x="764892" y="1185095"/>
                  </a:lnTo>
                  <a:lnTo>
                    <a:pt x="760132" y="1187955"/>
                  </a:lnTo>
                  <a:lnTo>
                    <a:pt x="754737" y="1190180"/>
                  </a:lnTo>
                  <a:lnTo>
                    <a:pt x="749978" y="1192086"/>
                  </a:lnTo>
                  <a:lnTo>
                    <a:pt x="744583" y="1193993"/>
                  </a:lnTo>
                  <a:lnTo>
                    <a:pt x="738871" y="1195582"/>
                  </a:lnTo>
                  <a:lnTo>
                    <a:pt x="733160" y="1196853"/>
                  </a:lnTo>
                  <a:lnTo>
                    <a:pt x="727448" y="1197806"/>
                  </a:lnTo>
                  <a:lnTo>
                    <a:pt x="721736" y="1198442"/>
                  </a:lnTo>
                  <a:lnTo>
                    <a:pt x="716024" y="1199077"/>
                  </a:lnTo>
                  <a:lnTo>
                    <a:pt x="710312" y="1199077"/>
                  </a:lnTo>
                  <a:lnTo>
                    <a:pt x="379030" y="1199077"/>
                  </a:lnTo>
                  <a:lnTo>
                    <a:pt x="373318" y="1199395"/>
                  </a:lnTo>
                  <a:lnTo>
                    <a:pt x="367923" y="1200348"/>
                  </a:lnTo>
                  <a:lnTo>
                    <a:pt x="362846" y="1201302"/>
                  </a:lnTo>
                  <a:lnTo>
                    <a:pt x="357769" y="1202573"/>
                  </a:lnTo>
                  <a:lnTo>
                    <a:pt x="353009" y="1204162"/>
                  </a:lnTo>
                  <a:lnTo>
                    <a:pt x="348250" y="1206386"/>
                  </a:lnTo>
                  <a:lnTo>
                    <a:pt x="344124" y="1208610"/>
                  </a:lnTo>
                  <a:lnTo>
                    <a:pt x="340316" y="1211153"/>
                  </a:lnTo>
                  <a:lnTo>
                    <a:pt x="336509" y="1214013"/>
                  </a:lnTo>
                  <a:lnTo>
                    <a:pt x="333335" y="1217190"/>
                  </a:lnTo>
                  <a:lnTo>
                    <a:pt x="330797" y="1220686"/>
                  </a:lnTo>
                  <a:lnTo>
                    <a:pt x="328258" y="1223863"/>
                  </a:lnTo>
                  <a:lnTo>
                    <a:pt x="326354" y="1227677"/>
                  </a:lnTo>
                  <a:lnTo>
                    <a:pt x="325085" y="1231490"/>
                  </a:lnTo>
                  <a:lnTo>
                    <a:pt x="324133" y="1235303"/>
                  </a:lnTo>
                  <a:lnTo>
                    <a:pt x="324133" y="1239434"/>
                  </a:lnTo>
                  <a:lnTo>
                    <a:pt x="324133" y="1309980"/>
                  </a:lnTo>
                  <a:lnTo>
                    <a:pt x="323498" y="1312840"/>
                  </a:lnTo>
                  <a:lnTo>
                    <a:pt x="323181" y="1316017"/>
                  </a:lnTo>
                  <a:lnTo>
                    <a:pt x="322547" y="1318877"/>
                  </a:lnTo>
                  <a:lnTo>
                    <a:pt x="321595" y="1321419"/>
                  </a:lnTo>
                  <a:lnTo>
                    <a:pt x="320325" y="1324279"/>
                  </a:lnTo>
                  <a:lnTo>
                    <a:pt x="318739" y="1326504"/>
                  </a:lnTo>
                  <a:lnTo>
                    <a:pt x="316835" y="1329046"/>
                  </a:lnTo>
                  <a:lnTo>
                    <a:pt x="314931" y="1331270"/>
                  </a:lnTo>
                  <a:lnTo>
                    <a:pt x="313027" y="1332859"/>
                  </a:lnTo>
                  <a:lnTo>
                    <a:pt x="310488" y="1334766"/>
                  </a:lnTo>
                  <a:lnTo>
                    <a:pt x="307950" y="1336355"/>
                  </a:lnTo>
                  <a:lnTo>
                    <a:pt x="305411" y="1337626"/>
                  </a:lnTo>
                  <a:lnTo>
                    <a:pt x="302555" y="1338579"/>
                  </a:lnTo>
                  <a:lnTo>
                    <a:pt x="300017" y="1339215"/>
                  </a:lnTo>
                  <a:lnTo>
                    <a:pt x="296844" y="1339532"/>
                  </a:lnTo>
                  <a:lnTo>
                    <a:pt x="293670" y="1339850"/>
                  </a:lnTo>
                  <a:lnTo>
                    <a:pt x="290497" y="1339532"/>
                  </a:lnTo>
                  <a:lnTo>
                    <a:pt x="287641" y="1339215"/>
                  </a:lnTo>
                  <a:lnTo>
                    <a:pt x="284785" y="1338579"/>
                  </a:lnTo>
                  <a:lnTo>
                    <a:pt x="281930" y="1337626"/>
                  </a:lnTo>
                  <a:lnTo>
                    <a:pt x="279391" y="1336355"/>
                  </a:lnTo>
                  <a:lnTo>
                    <a:pt x="276852" y="1334766"/>
                  </a:lnTo>
                  <a:lnTo>
                    <a:pt x="274631" y="1332859"/>
                  </a:lnTo>
                  <a:lnTo>
                    <a:pt x="272727" y="1331270"/>
                  </a:lnTo>
                  <a:lnTo>
                    <a:pt x="270506" y="1329046"/>
                  </a:lnTo>
                  <a:lnTo>
                    <a:pt x="268919" y="1326504"/>
                  </a:lnTo>
                  <a:lnTo>
                    <a:pt x="267333" y="1324279"/>
                  </a:lnTo>
                  <a:lnTo>
                    <a:pt x="265746" y="1321419"/>
                  </a:lnTo>
                  <a:lnTo>
                    <a:pt x="264794" y="1318877"/>
                  </a:lnTo>
                  <a:lnTo>
                    <a:pt x="264160" y="1316017"/>
                  </a:lnTo>
                  <a:lnTo>
                    <a:pt x="263842" y="1312840"/>
                  </a:lnTo>
                  <a:lnTo>
                    <a:pt x="263525" y="1309980"/>
                  </a:lnTo>
                  <a:lnTo>
                    <a:pt x="263525" y="1239434"/>
                  </a:lnTo>
                  <a:lnTo>
                    <a:pt x="263842" y="1234350"/>
                  </a:lnTo>
                  <a:lnTo>
                    <a:pt x="264160" y="1229266"/>
                  </a:lnTo>
                  <a:lnTo>
                    <a:pt x="264794" y="1224181"/>
                  </a:lnTo>
                  <a:lnTo>
                    <a:pt x="265746" y="1219415"/>
                  </a:lnTo>
                  <a:lnTo>
                    <a:pt x="267333" y="1214330"/>
                  </a:lnTo>
                  <a:lnTo>
                    <a:pt x="268919" y="1209564"/>
                  </a:lnTo>
                  <a:lnTo>
                    <a:pt x="270506" y="1204797"/>
                  </a:lnTo>
                  <a:lnTo>
                    <a:pt x="272727" y="1200348"/>
                  </a:lnTo>
                  <a:lnTo>
                    <a:pt x="274948" y="1195900"/>
                  </a:lnTo>
                  <a:lnTo>
                    <a:pt x="277487" y="1191451"/>
                  </a:lnTo>
                  <a:lnTo>
                    <a:pt x="280343" y="1187638"/>
                  </a:lnTo>
                  <a:lnTo>
                    <a:pt x="283199" y="1183189"/>
                  </a:lnTo>
                  <a:lnTo>
                    <a:pt x="286689" y="1179375"/>
                  </a:lnTo>
                  <a:lnTo>
                    <a:pt x="289863" y="1175562"/>
                  </a:lnTo>
                  <a:lnTo>
                    <a:pt x="293670" y="1171749"/>
                  </a:lnTo>
                  <a:lnTo>
                    <a:pt x="297478" y="1168571"/>
                  </a:lnTo>
                  <a:lnTo>
                    <a:pt x="301603" y="1165076"/>
                  </a:lnTo>
                  <a:lnTo>
                    <a:pt x="305729" y="1162216"/>
                  </a:lnTo>
                  <a:lnTo>
                    <a:pt x="309854" y="1159038"/>
                  </a:lnTo>
                  <a:lnTo>
                    <a:pt x="314614" y="1156178"/>
                  </a:lnTo>
                  <a:lnTo>
                    <a:pt x="319373" y="1153318"/>
                  </a:lnTo>
                  <a:lnTo>
                    <a:pt x="324133" y="1151094"/>
                  </a:lnTo>
                  <a:lnTo>
                    <a:pt x="328893" y="1149187"/>
                  </a:lnTo>
                  <a:lnTo>
                    <a:pt x="334287" y="1146963"/>
                  </a:lnTo>
                  <a:lnTo>
                    <a:pt x="339365" y="1145056"/>
                  </a:lnTo>
                  <a:lnTo>
                    <a:pt x="344759" y="1143467"/>
                  </a:lnTo>
                  <a:lnTo>
                    <a:pt x="350471" y="1142196"/>
                  </a:lnTo>
                  <a:lnTo>
                    <a:pt x="355548" y="1140925"/>
                  </a:lnTo>
                  <a:lnTo>
                    <a:pt x="361260" y="1139972"/>
                  </a:lnTo>
                  <a:lnTo>
                    <a:pt x="367289" y="1139336"/>
                  </a:lnTo>
                  <a:lnTo>
                    <a:pt x="373001" y="1139018"/>
                  </a:lnTo>
                  <a:lnTo>
                    <a:pt x="379030" y="1139018"/>
                  </a:lnTo>
                  <a:lnTo>
                    <a:pt x="710312" y="1139018"/>
                  </a:lnTo>
                  <a:lnTo>
                    <a:pt x="715707" y="1138701"/>
                  </a:lnTo>
                  <a:lnTo>
                    <a:pt x="721101" y="1138065"/>
                  </a:lnTo>
                  <a:lnTo>
                    <a:pt x="726496" y="1136476"/>
                  </a:lnTo>
                  <a:lnTo>
                    <a:pt x="731573" y="1134570"/>
                  </a:lnTo>
                  <a:lnTo>
                    <a:pt x="736650" y="1132345"/>
                  </a:lnTo>
                  <a:lnTo>
                    <a:pt x="740775" y="1129803"/>
                  </a:lnTo>
                  <a:lnTo>
                    <a:pt x="745218" y="1126308"/>
                  </a:lnTo>
                  <a:lnTo>
                    <a:pt x="749343" y="1122812"/>
                  </a:lnTo>
                  <a:lnTo>
                    <a:pt x="752833" y="1118999"/>
                  </a:lnTo>
                  <a:lnTo>
                    <a:pt x="756007" y="1114550"/>
                  </a:lnTo>
                  <a:lnTo>
                    <a:pt x="758545" y="1110101"/>
                  </a:lnTo>
                  <a:lnTo>
                    <a:pt x="760766" y="1105335"/>
                  </a:lnTo>
                  <a:lnTo>
                    <a:pt x="762988" y="1099933"/>
                  </a:lnTo>
                  <a:lnTo>
                    <a:pt x="764257" y="1094848"/>
                  </a:lnTo>
                  <a:lnTo>
                    <a:pt x="765209" y="1089128"/>
                  </a:lnTo>
                  <a:lnTo>
                    <a:pt x="765209" y="1083408"/>
                  </a:lnTo>
                  <a:lnTo>
                    <a:pt x="765209" y="998246"/>
                  </a:lnTo>
                  <a:lnTo>
                    <a:pt x="765526" y="995386"/>
                  </a:lnTo>
                  <a:lnTo>
                    <a:pt x="765844" y="992208"/>
                  </a:lnTo>
                  <a:lnTo>
                    <a:pt x="766478" y="989348"/>
                  </a:lnTo>
                  <a:lnTo>
                    <a:pt x="767747" y="986488"/>
                  </a:lnTo>
                  <a:lnTo>
                    <a:pt x="769017" y="983946"/>
                  </a:lnTo>
                  <a:lnTo>
                    <a:pt x="770603" y="981404"/>
                  </a:lnTo>
                  <a:lnTo>
                    <a:pt x="772190" y="978862"/>
                  </a:lnTo>
                  <a:lnTo>
                    <a:pt x="774094" y="976955"/>
                  </a:lnTo>
                  <a:lnTo>
                    <a:pt x="776315" y="975048"/>
                  </a:lnTo>
                  <a:lnTo>
                    <a:pt x="778536" y="973141"/>
                  </a:lnTo>
                  <a:lnTo>
                    <a:pt x="781392" y="971870"/>
                  </a:lnTo>
                  <a:lnTo>
                    <a:pt x="783614" y="970599"/>
                  </a:lnTo>
                  <a:lnTo>
                    <a:pt x="786469" y="969646"/>
                  </a:lnTo>
                  <a:lnTo>
                    <a:pt x="789325" y="968693"/>
                  </a:lnTo>
                  <a:lnTo>
                    <a:pt x="792181" y="968375"/>
                  </a:lnTo>
                  <a:close/>
                  <a:moveTo>
                    <a:pt x="854248" y="475049"/>
                  </a:moveTo>
                  <a:lnTo>
                    <a:pt x="968334" y="729382"/>
                  </a:lnTo>
                  <a:lnTo>
                    <a:pt x="999072" y="623496"/>
                  </a:lnTo>
                  <a:lnTo>
                    <a:pt x="996361" y="622927"/>
                  </a:lnTo>
                  <a:lnTo>
                    <a:pt x="990612" y="621333"/>
                  </a:lnTo>
                  <a:lnTo>
                    <a:pt x="985184" y="619103"/>
                  </a:lnTo>
                  <a:lnTo>
                    <a:pt x="980393" y="616553"/>
                  </a:lnTo>
                  <a:lnTo>
                    <a:pt x="975603" y="614004"/>
                  </a:lnTo>
                  <a:lnTo>
                    <a:pt x="971132" y="611136"/>
                  </a:lnTo>
                  <a:lnTo>
                    <a:pt x="966981" y="607950"/>
                  </a:lnTo>
                  <a:lnTo>
                    <a:pt x="963468" y="604444"/>
                  </a:lnTo>
                  <a:lnTo>
                    <a:pt x="959636" y="600620"/>
                  </a:lnTo>
                  <a:lnTo>
                    <a:pt x="956762" y="597115"/>
                  </a:lnTo>
                  <a:lnTo>
                    <a:pt x="953568" y="593291"/>
                  </a:lnTo>
                  <a:lnTo>
                    <a:pt x="951014" y="589467"/>
                  </a:lnTo>
                  <a:lnTo>
                    <a:pt x="948778" y="585325"/>
                  </a:lnTo>
                  <a:lnTo>
                    <a:pt x="944308" y="577677"/>
                  </a:lnTo>
                  <a:lnTo>
                    <a:pt x="940795" y="570029"/>
                  </a:lnTo>
                  <a:lnTo>
                    <a:pt x="938559" y="563018"/>
                  </a:lnTo>
                  <a:lnTo>
                    <a:pt x="936643" y="556645"/>
                  </a:lnTo>
                  <a:lnTo>
                    <a:pt x="935366" y="550909"/>
                  </a:lnTo>
                  <a:lnTo>
                    <a:pt x="934089" y="546767"/>
                  </a:lnTo>
                  <a:lnTo>
                    <a:pt x="933450" y="543261"/>
                  </a:lnTo>
                  <a:lnTo>
                    <a:pt x="937921" y="545492"/>
                  </a:lnTo>
                  <a:lnTo>
                    <a:pt x="942711" y="547723"/>
                  </a:lnTo>
                  <a:lnTo>
                    <a:pt x="949098" y="550909"/>
                  </a:lnTo>
                  <a:lnTo>
                    <a:pt x="957081" y="554096"/>
                  </a:lnTo>
                  <a:lnTo>
                    <a:pt x="966342" y="557601"/>
                  </a:lnTo>
                  <a:lnTo>
                    <a:pt x="976880" y="560469"/>
                  </a:lnTo>
                  <a:lnTo>
                    <a:pt x="982629" y="561744"/>
                  </a:lnTo>
                  <a:lnTo>
                    <a:pt x="988377" y="563337"/>
                  </a:lnTo>
                  <a:lnTo>
                    <a:pt x="994445" y="564293"/>
                  </a:lnTo>
                  <a:lnTo>
                    <a:pt x="1000831" y="565249"/>
                  </a:lnTo>
                  <a:lnTo>
                    <a:pt x="1007218" y="565886"/>
                  </a:lnTo>
                  <a:lnTo>
                    <a:pt x="1013924" y="566205"/>
                  </a:lnTo>
                  <a:lnTo>
                    <a:pt x="1020631" y="566205"/>
                  </a:lnTo>
                  <a:lnTo>
                    <a:pt x="1027656" y="565886"/>
                  </a:lnTo>
                  <a:lnTo>
                    <a:pt x="1034682" y="565568"/>
                  </a:lnTo>
                  <a:lnTo>
                    <a:pt x="1041707" y="564293"/>
                  </a:lnTo>
                  <a:lnTo>
                    <a:pt x="1048733" y="563018"/>
                  </a:lnTo>
                  <a:lnTo>
                    <a:pt x="1055758" y="560788"/>
                  </a:lnTo>
                  <a:lnTo>
                    <a:pt x="1063103" y="558557"/>
                  </a:lnTo>
                  <a:lnTo>
                    <a:pt x="1070129" y="555371"/>
                  </a:lnTo>
                  <a:lnTo>
                    <a:pt x="1077474" y="552184"/>
                  </a:lnTo>
                  <a:lnTo>
                    <a:pt x="1084499" y="548041"/>
                  </a:lnTo>
                  <a:lnTo>
                    <a:pt x="1091525" y="543580"/>
                  </a:lnTo>
                  <a:lnTo>
                    <a:pt x="1098550" y="538163"/>
                  </a:lnTo>
                  <a:lnTo>
                    <a:pt x="1098231" y="541668"/>
                  </a:lnTo>
                  <a:lnTo>
                    <a:pt x="1097592" y="545811"/>
                  </a:lnTo>
                  <a:lnTo>
                    <a:pt x="1096315" y="551228"/>
                  </a:lnTo>
                  <a:lnTo>
                    <a:pt x="1095037" y="557920"/>
                  </a:lnTo>
                  <a:lnTo>
                    <a:pt x="1092802" y="564930"/>
                  </a:lnTo>
                  <a:lnTo>
                    <a:pt x="1089928" y="572578"/>
                  </a:lnTo>
                  <a:lnTo>
                    <a:pt x="1086734" y="580545"/>
                  </a:lnTo>
                  <a:lnTo>
                    <a:pt x="1084818" y="584687"/>
                  </a:lnTo>
                  <a:lnTo>
                    <a:pt x="1082264" y="588830"/>
                  </a:lnTo>
                  <a:lnTo>
                    <a:pt x="1080028" y="592654"/>
                  </a:lnTo>
                  <a:lnTo>
                    <a:pt x="1077474" y="596478"/>
                  </a:lnTo>
                  <a:lnTo>
                    <a:pt x="1074280" y="599983"/>
                  </a:lnTo>
                  <a:lnTo>
                    <a:pt x="1071406" y="603807"/>
                  </a:lnTo>
                  <a:lnTo>
                    <a:pt x="1067574" y="606994"/>
                  </a:lnTo>
                  <a:lnTo>
                    <a:pt x="1063742" y="610499"/>
                  </a:lnTo>
                  <a:lnTo>
                    <a:pt x="1059910" y="613367"/>
                  </a:lnTo>
                  <a:lnTo>
                    <a:pt x="1055439" y="616235"/>
                  </a:lnTo>
                  <a:lnTo>
                    <a:pt x="1050968" y="618465"/>
                  </a:lnTo>
                  <a:lnTo>
                    <a:pt x="1046178" y="621015"/>
                  </a:lnTo>
                  <a:lnTo>
                    <a:pt x="1043098" y="621918"/>
                  </a:lnTo>
                  <a:lnTo>
                    <a:pt x="1058953" y="723182"/>
                  </a:lnTo>
                  <a:lnTo>
                    <a:pt x="1183794" y="477832"/>
                  </a:lnTo>
                  <a:lnTo>
                    <a:pt x="1184474" y="476886"/>
                  </a:lnTo>
                  <a:lnTo>
                    <a:pt x="1201924" y="486411"/>
                  </a:lnTo>
                  <a:lnTo>
                    <a:pt x="1218105" y="495301"/>
                  </a:lnTo>
                  <a:lnTo>
                    <a:pt x="1234286" y="505143"/>
                  </a:lnTo>
                  <a:lnTo>
                    <a:pt x="1249515" y="514351"/>
                  </a:lnTo>
                  <a:lnTo>
                    <a:pt x="1264744" y="524193"/>
                  </a:lnTo>
                  <a:lnTo>
                    <a:pt x="1279021" y="534036"/>
                  </a:lnTo>
                  <a:lnTo>
                    <a:pt x="1292664" y="544513"/>
                  </a:lnTo>
                  <a:lnTo>
                    <a:pt x="1305989" y="554673"/>
                  </a:lnTo>
                  <a:lnTo>
                    <a:pt x="1318680" y="565468"/>
                  </a:lnTo>
                  <a:lnTo>
                    <a:pt x="1330736" y="576263"/>
                  </a:lnTo>
                  <a:lnTo>
                    <a:pt x="1342475" y="587693"/>
                  </a:lnTo>
                  <a:lnTo>
                    <a:pt x="1353263" y="599123"/>
                  </a:lnTo>
                  <a:lnTo>
                    <a:pt x="1363733" y="611188"/>
                  </a:lnTo>
                  <a:lnTo>
                    <a:pt x="1373885" y="623253"/>
                  </a:lnTo>
                  <a:lnTo>
                    <a:pt x="1383086" y="635953"/>
                  </a:lnTo>
                  <a:lnTo>
                    <a:pt x="1391970" y="649288"/>
                  </a:lnTo>
                  <a:lnTo>
                    <a:pt x="1400536" y="662623"/>
                  </a:lnTo>
                  <a:lnTo>
                    <a:pt x="1408150" y="676593"/>
                  </a:lnTo>
                  <a:lnTo>
                    <a:pt x="1415130" y="691516"/>
                  </a:lnTo>
                  <a:lnTo>
                    <a:pt x="1422110" y="706121"/>
                  </a:lnTo>
                  <a:lnTo>
                    <a:pt x="1428139" y="721678"/>
                  </a:lnTo>
                  <a:lnTo>
                    <a:pt x="1433849" y="737871"/>
                  </a:lnTo>
                  <a:lnTo>
                    <a:pt x="1438926" y="754381"/>
                  </a:lnTo>
                  <a:lnTo>
                    <a:pt x="1443368" y="771526"/>
                  </a:lnTo>
                  <a:lnTo>
                    <a:pt x="1447492" y="789623"/>
                  </a:lnTo>
                  <a:lnTo>
                    <a:pt x="1450982" y="808039"/>
                  </a:lnTo>
                  <a:lnTo>
                    <a:pt x="1453837" y="827406"/>
                  </a:lnTo>
                  <a:lnTo>
                    <a:pt x="1456058" y="847091"/>
                  </a:lnTo>
                  <a:lnTo>
                    <a:pt x="1457962" y="867729"/>
                  </a:lnTo>
                  <a:lnTo>
                    <a:pt x="1459231" y="888684"/>
                  </a:lnTo>
                  <a:lnTo>
                    <a:pt x="1460183" y="910909"/>
                  </a:lnTo>
                  <a:lnTo>
                    <a:pt x="1460500" y="933451"/>
                  </a:lnTo>
                  <a:lnTo>
                    <a:pt x="581025" y="933451"/>
                  </a:lnTo>
                  <a:lnTo>
                    <a:pt x="581342" y="910274"/>
                  </a:lnTo>
                  <a:lnTo>
                    <a:pt x="581660" y="887414"/>
                  </a:lnTo>
                  <a:lnTo>
                    <a:pt x="582929" y="865506"/>
                  </a:lnTo>
                  <a:lnTo>
                    <a:pt x="584198" y="844234"/>
                  </a:lnTo>
                  <a:lnTo>
                    <a:pt x="585784" y="823914"/>
                  </a:lnTo>
                  <a:lnTo>
                    <a:pt x="587688" y="804228"/>
                  </a:lnTo>
                  <a:lnTo>
                    <a:pt x="590543" y="785178"/>
                  </a:lnTo>
                  <a:lnTo>
                    <a:pt x="593399" y="767081"/>
                  </a:lnTo>
                  <a:lnTo>
                    <a:pt x="596889" y="749618"/>
                  </a:lnTo>
                  <a:lnTo>
                    <a:pt x="600696" y="732791"/>
                  </a:lnTo>
                  <a:lnTo>
                    <a:pt x="605455" y="716598"/>
                  </a:lnTo>
                  <a:lnTo>
                    <a:pt x="610531" y="700723"/>
                  </a:lnTo>
                  <a:lnTo>
                    <a:pt x="616242" y="685801"/>
                  </a:lnTo>
                  <a:lnTo>
                    <a:pt x="622270" y="670878"/>
                  </a:lnTo>
                  <a:lnTo>
                    <a:pt x="629250" y="656908"/>
                  </a:lnTo>
                  <a:lnTo>
                    <a:pt x="636548" y="643573"/>
                  </a:lnTo>
                  <a:lnTo>
                    <a:pt x="644479" y="630238"/>
                  </a:lnTo>
                  <a:lnTo>
                    <a:pt x="653363" y="617856"/>
                  </a:lnTo>
                  <a:lnTo>
                    <a:pt x="662564" y="605473"/>
                  </a:lnTo>
                  <a:lnTo>
                    <a:pt x="673034" y="594043"/>
                  </a:lnTo>
                  <a:lnTo>
                    <a:pt x="683504" y="582296"/>
                  </a:lnTo>
                  <a:lnTo>
                    <a:pt x="695243" y="571183"/>
                  </a:lnTo>
                  <a:lnTo>
                    <a:pt x="707299" y="560388"/>
                  </a:lnTo>
                  <a:lnTo>
                    <a:pt x="720624" y="550228"/>
                  </a:lnTo>
                  <a:lnTo>
                    <a:pt x="734267" y="539751"/>
                  </a:lnTo>
                  <a:lnTo>
                    <a:pt x="748861" y="530226"/>
                  </a:lnTo>
                  <a:lnTo>
                    <a:pt x="764408" y="520383"/>
                  </a:lnTo>
                  <a:lnTo>
                    <a:pt x="780589" y="510858"/>
                  </a:lnTo>
                  <a:lnTo>
                    <a:pt x="798038" y="501651"/>
                  </a:lnTo>
                  <a:lnTo>
                    <a:pt x="816123" y="492443"/>
                  </a:lnTo>
                  <a:lnTo>
                    <a:pt x="835159" y="483236"/>
                  </a:lnTo>
                  <a:lnTo>
                    <a:pt x="854248" y="475049"/>
                  </a:lnTo>
                  <a:close/>
                  <a:moveTo>
                    <a:pt x="855147" y="474663"/>
                  </a:moveTo>
                  <a:lnTo>
                    <a:pt x="855153" y="474670"/>
                  </a:lnTo>
                  <a:lnTo>
                    <a:pt x="855131" y="474670"/>
                  </a:lnTo>
                  <a:lnTo>
                    <a:pt x="855147" y="474663"/>
                  </a:lnTo>
                  <a:close/>
                  <a:moveTo>
                    <a:pt x="1020763" y="0"/>
                  </a:moveTo>
                  <a:lnTo>
                    <a:pt x="1027440" y="318"/>
                  </a:lnTo>
                  <a:lnTo>
                    <a:pt x="1034436" y="1272"/>
                  </a:lnTo>
                  <a:lnTo>
                    <a:pt x="1041750" y="1908"/>
                  </a:lnTo>
                  <a:lnTo>
                    <a:pt x="1049064" y="2863"/>
                  </a:lnTo>
                  <a:lnTo>
                    <a:pt x="1057014" y="4135"/>
                  </a:lnTo>
                  <a:lnTo>
                    <a:pt x="1065282" y="5726"/>
                  </a:lnTo>
                  <a:lnTo>
                    <a:pt x="1073231" y="7952"/>
                  </a:lnTo>
                  <a:lnTo>
                    <a:pt x="1081499" y="10179"/>
                  </a:lnTo>
                  <a:lnTo>
                    <a:pt x="1089767" y="12406"/>
                  </a:lnTo>
                  <a:lnTo>
                    <a:pt x="1098671" y="15587"/>
                  </a:lnTo>
                  <a:lnTo>
                    <a:pt x="1106939" y="18767"/>
                  </a:lnTo>
                  <a:lnTo>
                    <a:pt x="1115207" y="22585"/>
                  </a:lnTo>
                  <a:lnTo>
                    <a:pt x="1123474" y="26720"/>
                  </a:lnTo>
                  <a:lnTo>
                    <a:pt x="1131742" y="30855"/>
                  </a:lnTo>
                  <a:lnTo>
                    <a:pt x="1139374" y="35626"/>
                  </a:lnTo>
                  <a:lnTo>
                    <a:pt x="1147006" y="40716"/>
                  </a:lnTo>
                  <a:lnTo>
                    <a:pt x="1154638" y="46442"/>
                  </a:lnTo>
                  <a:lnTo>
                    <a:pt x="1161952" y="52167"/>
                  </a:lnTo>
                  <a:lnTo>
                    <a:pt x="1168629" y="59166"/>
                  </a:lnTo>
                  <a:lnTo>
                    <a:pt x="1174989" y="65846"/>
                  </a:lnTo>
                  <a:lnTo>
                    <a:pt x="1181031" y="73480"/>
                  </a:lnTo>
                  <a:lnTo>
                    <a:pt x="1186119" y="81432"/>
                  </a:lnTo>
                  <a:lnTo>
                    <a:pt x="1190889" y="89703"/>
                  </a:lnTo>
                  <a:lnTo>
                    <a:pt x="1195341" y="98927"/>
                  </a:lnTo>
                  <a:lnTo>
                    <a:pt x="1197249" y="103381"/>
                  </a:lnTo>
                  <a:lnTo>
                    <a:pt x="1198839" y="108152"/>
                  </a:lnTo>
                  <a:lnTo>
                    <a:pt x="1200429" y="113242"/>
                  </a:lnTo>
                  <a:lnTo>
                    <a:pt x="1202019" y="118331"/>
                  </a:lnTo>
                  <a:lnTo>
                    <a:pt x="1202973" y="123739"/>
                  </a:lnTo>
                  <a:lnTo>
                    <a:pt x="1203927" y="128828"/>
                  </a:lnTo>
                  <a:lnTo>
                    <a:pt x="1204881" y="134554"/>
                  </a:lnTo>
                  <a:lnTo>
                    <a:pt x="1205517" y="140280"/>
                  </a:lnTo>
                  <a:lnTo>
                    <a:pt x="1205835" y="146005"/>
                  </a:lnTo>
                  <a:lnTo>
                    <a:pt x="1206153" y="152049"/>
                  </a:lnTo>
                  <a:lnTo>
                    <a:pt x="1206153" y="158093"/>
                  </a:lnTo>
                  <a:lnTo>
                    <a:pt x="1206153" y="164455"/>
                  </a:lnTo>
                  <a:lnTo>
                    <a:pt x="1205517" y="170817"/>
                  </a:lnTo>
                  <a:lnTo>
                    <a:pt x="1204881" y="177497"/>
                  </a:lnTo>
                  <a:lnTo>
                    <a:pt x="1204245" y="184177"/>
                  </a:lnTo>
                  <a:lnTo>
                    <a:pt x="1203291" y="191175"/>
                  </a:lnTo>
                  <a:lnTo>
                    <a:pt x="1204245" y="191175"/>
                  </a:lnTo>
                  <a:lnTo>
                    <a:pt x="1206789" y="192129"/>
                  </a:lnTo>
                  <a:lnTo>
                    <a:pt x="1210286" y="194038"/>
                  </a:lnTo>
                  <a:lnTo>
                    <a:pt x="1212194" y="195628"/>
                  </a:lnTo>
                  <a:lnTo>
                    <a:pt x="1214420" y="197219"/>
                  </a:lnTo>
                  <a:lnTo>
                    <a:pt x="1216328" y="199445"/>
                  </a:lnTo>
                  <a:lnTo>
                    <a:pt x="1218554" y="202308"/>
                  </a:lnTo>
                  <a:lnTo>
                    <a:pt x="1220462" y="205171"/>
                  </a:lnTo>
                  <a:lnTo>
                    <a:pt x="1222052" y="208988"/>
                  </a:lnTo>
                  <a:lnTo>
                    <a:pt x="1223642" y="212805"/>
                  </a:lnTo>
                  <a:lnTo>
                    <a:pt x="1224596" y="217895"/>
                  </a:lnTo>
                  <a:lnTo>
                    <a:pt x="1225232" y="223302"/>
                  </a:lnTo>
                  <a:lnTo>
                    <a:pt x="1225550" y="229664"/>
                  </a:lnTo>
                  <a:lnTo>
                    <a:pt x="1225232" y="241752"/>
                  </a:lnTo>
                  <a:lnTo>
                    <a:pt x="1224278" y="251931"/>
                  </a:lnTo>
                  <a:lnTo>
                    <a:pt x="1223006" y="261156"/>
                  </a:lnTo>
                  <a:lnTo>
                    <a:pt x="1221098" y="268790"/>
                  </a:lnTo>
                  <a:lnTo>
                    <a:pt x="1218236" y="275152"/>
                  </a:lnTo>
                  <a:lnTo>
                    <a:pt x="1215692" y="280878"/>
                  </a:lnTo>
                  <a:lnTo>
                    <a:pt x="1212194" y="285967"/>
                  </a:lnTo>
                  <a:lnTo>
                    <a:pt x="1209015" y="290102"/>
                  </a:lnTo>
                  <a:lnTo>
                    <a:pt x="1205199" y="294556"/>
                  </a:lnTo>
                  <a:lnTo>
                    <a:pt x="1203609" y="297737"/>
                  </a:lnTo>
                  <a:lnTo>
                    <a:pt x="1201701" y="300918"/>
                  </a:lnTo>
                  <a:lnTo>
                    <a:pt x="1199793" y="305053"/>
                  </a:lnTo>
                  <a:lnTo>
                    <a:pt x="1198203" y="309506"/>
                  </a:lnTo>
                  <a:lnTo>
                    <a:pt x="1196931" y="314914"/>
                  </a:lnTo>
                  <a:lnTo>
                    <a:pt x="1195977" y="321276"/>
                  </a:lnTo>
                  <a:lnTo>
                    <a:pt x="1195023" y="328592"/>
                  </a:lnTo>
                  <a:lnTo>
                    <a:pt x="1193433" y="335908"/>
                  </a:lnTo>
                  <a:lnTo>
                    <a:pt x="1191843" y="343860"/>
                  </a:lnTo>
                  <a:lnTo>
                    <a:pt x="1189617" y="351495"/>
                  </a:lnTo>
                  <a:lnTo>
                    <a:pt x="1187391" y="359447"/>
                  </a:lnTo>
                  <a:lnTo>
                    <a:pt x="1184211" y="367081"/>
                  </a:lnTo>
                  <a:lnTo>
                    <a:pt x="1181349" y="375352"/>
                  </a:lnTo>
                  <a:lnTo>
                    <a:pt x="1177851" y="383304"/>
                  </a:lnTo>
                  <a:lnTo>
                    <a:pt x="1173717" y="391257"/>
                  </a:lnTo>
                  <a:lnTo>
                    <a:pt x="1169901" y="398891"/>
                  </a:lnTo>
                  <a:lnTo>
                    <a:pt x="1165449" y="406843"/>
                  </a:lnTo>
                  <a:lnTo>
                    <a:pt x="1160680" y="414796"/>
                  </a:lnTo>
                  <a:lnTo>
                    <a:pt x="1155910" y="422430"/>
                  </a:lnTo>
                  <a:lnTo>
                    <a:pt x="1150504" y="429746"/>
                  </a:lnTo>
                  <a:lnTo>
                    <a:pt x="1145098" y="437062"/>
                  </a:lnTo>
                  <a:lnTo>
                    <a:pt x="1139374" y="444378"/>
                  </a:lnTo>
                  <a:lnTo>
                    <a:pt x="1133332" y="451058"/>
                  </a:lnTo>
                  <a:lnTo>
                    <a:pt x="1126972" y="457738"/>
                  </a:lnTo>
                  <a:lnTo>
                    <a:pt x="1120612" y="464100"/>
                  </a:lnTo>
                  <a:lnTo>
                    <a:pt x="1113935" y="470144"/>
                  </a:lnTo>
                  <a:lnTo>
                    <a:pt x="1106939" y="475870"/>
                  </a:lnTo>
                  <a:lnTo>
                    <a:pt x="1099943" y="481596"/>
                  </a:lnTo>
                  <a:lnTo>
                    <a:pt x="1092947" y="486367"/>
                  </a:lnTo>
                  <a:lnTo>
                    <a:pt x="1085633" y="490820"/>
                  </a:lnTo>
                  <a:lnTo>
                    <a:pt x="1078001" y="495274"/>
                  </a:lnTo>
                  <a:lnTo>
                    <a:pt x="1070052" y="499091"/>
                  </a:lnTo>
                  <a:lnTo>
                    <a:pt x="1062102" y="501954"/>
                  </a:lnTo>
                  <a:lnTo>
                    <a:pt x="1054152" y="504816"/>
                  </a:lnTo>
                  <a:lnTo>
                    <a:pt x="1046202" y="506725"/>
                  </a:lnTo>
                  <a:lnTo>
                    <a:pt x="1037616" y="508315"/>
                  </a:lnTo>
                  <a:lnTo>
                    <a:pt x="1029348" y="509270"/>
                  </a:lnTo>
                  <a:lnTo>
                    <a:pt x="1020763" y="509588"/>
                  </a:lnTo>
                  <a:lnTo>
                    <a:pt x="1012177" y="509270"/>
                  </a:lnTo>
                  <a:lnTo>
                    <a:pt x="1003909" y="508315"/>
                  </a:lnTo>
                  <a:lnTo>
                    <a:pt x="995641" y="506725"/>
                  </a:lnTo>
                  <a:lnTo>
                    <a:pt x="987691" y="504816"/>
                  </a:lnTo>
                  <a:lnTo>
                    <a:pt x="979423" y="501954"/>
                  </a:lnTo>
                  <a:lnTo>
                    <a:pt x="971473" y="499091"/>
                  </a:lnTo>
                  <a:lnTo>
                    <a:pt x="963842" y="495274"/>
                  </a:lnTo>
                  <a:lnTo>
                    <a:pt x="956210" y="490820"/>
                  </a:lnTo>
                  <a:lnTo>
                    <a:pt x="948896" y="486367"/>
                  </a:lnTo>
                  <a:lnTo>
                    <a:pt x="941264" y="481596"/>
                  </a:lnTo>
                  <a:lnTo>
                    <a:pt x="934268" y="475870"/>
                  </a:lnTo>
                  <a:lnTo>
                    <a:pt x="927590" y="470144"/>
                  </a:lnTo>
                  <a:lnTo>
                    <a:pt x="920913" y="464100"/>
                  </a:lnTo>
                  <a:lnTo>
                    <a:pt x="914553" y="457738"/>
                  </a:lnTo>
                  <a:lnTo>
                    <a:pt x="908193" y="451058"/>
                  </a:lnTo>
                  <a:lnTo>
                    <a:pt x="902151" y="444378"/>
                  </a:lnTo>
                  <a:lnTo>
                    <a:pt x="896427" y="437062"/>
                  </a:lnTo>
                  <a:lnTo>
                    <a:pt x="891339" y="429746"/>
                  </a:lnTo>
                  <a:lnTo>
                    <a:pt x="885933" y="422430"/>
                  </a:lnTo>
                  <a:lnTo>
                    <a:pt x="880845" y="414796"/>
                  </a:lnTo>
                  <a:lnTo>
                    <a:pt x="876076" y="406843"/>
                  </a:lnTo>
                  <a:lnTo>
                    <a:pt x="871942" y="398891"/>
                  </a:lnTo>
                  <a:lnTo>
                    <a:pt x="867808" y="391257"/>
                  </a:lnTo>
                  <a:lnTo>
                    <a:pt x="863674" y="383304"/>
                  </a:lnTo>
                  <a:lnTo>
                    <a:pt x="860494" y="375352"/>
                  </a:lnTo>
                  <a:lnTo>
                    <a:pt x="856996" y="367081"/>
                  </a:lnTo>
                  <a:lnTo>
                    <a:pt x="854452" y="359447"/>
                  </a:lnTo>
                  <a:lnTo>
                    <a:pt x="852226" y="351495"/>
                  </a:lnTo>
                  <a:lnTo>
                    <a:pt x="849682" y="343860"/>
                  </a:lnTo>
                  <a:lnTo>
                    <a:pt x="848092" y="335908"/>
                  </a:lnTo>
                  <a:lnTo>
                    <a:pt x="846820" y="328592"/>
                  </a:lnTo>
                  <a:lnTo>
                    <a:pt x="845866" y="321276"/>
                  </a:lnTo>
                  <a:lnTo>
                    <a:pt x="844594" y="314914"/>
                  </a:lnTo>
                  <a:lnTo>
                    <a:pt x="843322" y="309506"/>
                  </a:lnTo>
                  <a:lnTo>
                    <a:pt x="841732" y="305053"/>
                  </a:lnTo>
                  <a:lnTo>
                    <a:pt x="840142" y="300918"/>
                  </a:lnTo>
                  <a:lnTo>
                    <a:pt x="837916" y="297737"/>
                  </a:lnTo>
                  <a:lnTo>
                    <a:pt x="836326" y="294556"/>
                  </a:lnTo>
                  <a:lnTo>
                    <a:pt x="832829" y="290102"/>
                  </a:lnTo>
                  <a:lnTo>
                    <a:pt x="829013" y="285967"/>
                  </a:lnTo>
                  <a:lnTo>
                    <a:pt x="826151" y="280878"/>
                  </a:lnTo>
                  <a:lnTo>
                    <a:pt x="822971" y="275152"/>
                  </a:lnTo>
                  <a:lnTo>
                    <a:pt x="820745" y="268790"/>
                  </a:lnTo>
                  <a:lnTo>
                    <a:pt x="818519" y="261156"/>
                  </a:lnTo>
                  <a:lnTo>
                    <a:pt x="817247" y="251931"/>
                  </a:lnTo>
                  <a:lnTo>
                    <a:pt x="816293" y="241752"/>
                  </a:lnTo>
                  <a:lnTo>
                    <a:pt x="815975" y="229664"/>
                  </a:lnTo>
                  <a:lnTo>
                    <a:pt x="816293" y="223302"/>
                  </a:lnTo>
                  <a:lnTo>
                    <a:pt x="816929" y="217895"/>
                  </a:lnTo>
                  <a:lnTo>
                    <a:pt x="817883" y="212805"/>
                  </a:lnTo>
                  <a:lnTo>
                    <a:pt x="819791" y="208988"/>
                  </a:lnTo>
                  <a:lnTo>
                    <a:pt x="821381" y="205171"/>
                  </a:lnTo>
                  <a:lnTo>
                    <a:pt x="822971" y="202308"/>
                  </a:lnTo>
                  <a:lnTo>
                    <a:pt x="824879" y="199445"/>
                  </a:lnTo>
                  <a:lnTo>
                    <a:pt x="827423" y="197219"/>
                  </a:lnTo>
                  <a:lnTo>
                    <a:pt x="829331" y="195628"/>
                  </a:lnTo>
                  <a:lnTo>
                    <a:pt x="831239" y="194038"/>
                  </a:lnTo>
                  <a:lnTo>
                    <a:pt x="835054" y="192129"/>
                  </a:lnTo>
                  <a:lnTo>
                    <a:pt x="837280" y="191175"/>
                  </a:lnTo>
                  <a:lnTo>
                    <a:pt x="838234" y="191175"/>
                  </a:lnTo>
                  <a:lnTo>
                    <a:pt x="837280" y="184177"/>
                  </a:lnTo>
                  <a:lnTo>
                    <a:pt x="836326" y="177497"/>
                  </a:lnTo>
                  <a:lnTo>
                    <a:pt x="835690" y="170817"/>
                  </a:lnTo>
                  <a:lnTo>
                    <a:pt x="835372" y="164455"/>
                  </a:lnTo>
                  <a:lnTo>
                    <a:pt x="835372" y="158093"/>
                  </a:lnTo>
                  <a:lnTo>
                    <a:pt x="835372" y="152049"/>
                  </a:lnTo>
                  <a:lnTo>
                    <a:pt x="835690" y="146005"/>
                  </a:lnTo>
                  <a:lnTo>
                    <a:pt x="836008" y="140280"/>
                  </a:lnTo>
                  <a:lnTo>
                    <a:pt x="836644" y="134554"/>
                  </a:lnTo>
                  <a:lnTo>
                    <a:pt x="837280" y="128828"/>
                  </a:lnTo>
                  <a:lnTo>
                    <a:pt x="838234" y="123739"/>
                  </a:lnTo>
                  <a:lnTo>
                    <a:pt x="839824" y="118331"/>
                  </a:lnTo>
                  <a:lnTo>
                    <a:pt x="841096" y="113242"/>
                  </a:lnTo>
                  <a:lnTo>
                    <a:pt x="842686" y="108152"/>
                  </a:lnTo>
                  <a:lnTo>
                    <a:pt x="844276" y="103381"/>
                  </a:lnTo>
                  <a:lnTo>
                    <a:pt x="846502" y="98927"/>
                  </a:lnTo>
                  <a:lnTo>
                    <a:pt x="850636" y="89703"/>
                  </a:lnTo>
                  <a:lnTo>
                    <a:pt x="855406" y="81432"/>
                  </a:lnTo>
                  <a:lnTo>
                    <a:pt x="860812" y="73480"/>
                  </a:lnTo>
                  <a:lnTo>
                    <a:pt x="866854" y="65846"/>
                  </a:lnTo>
                  <a:lnTo>
                    <a:pt x="873214" y="59166"/>
                  </a:lnTo>
                  <a:lnTo>
                    <a:pt x="879891" y="52167"/>
                  </a:lnTo>
                  <a:lnTo>
                    <a:pt x="886887" y="46442"/>
                  </a:lnTo>
                  <a:lnTo>
                    <a:pt x="894201" y="40716"/>
                  </a:lnTo>
                  <a:lnTo>
                    <a:pt x="901833" y="35626"/>
                  </a:lnTo>
                  <a:lnTo>
                    <a:pt x="910101" y="30855"/>
                  </a:lnTo>
                  <a:lnTo>
                    <a:pt x="918051" y="26720"/>
                  </a:lnTo>
                  <a:lnTo>
                    <a:pt x="926318" y="22585"/>
                  </a:lnTo>
                  <a:lnTo>
                    <a:pt x="934586" y="18767"/>
                  </a:lnTo>
                  <a:lnTo>
                    <a:pt x="943172" y="15587"/>
                  </a:lnTo>
                  <a:lnTo>
                    <a:pt x="951440" y="12406"/>
                  </a:lnTo>
                  <a:lnTo>
                    <a:pt x="959708" y="10179"/>
                  </a:lnTo>
                  <a:lnTo>
                    <a:pt x="968294" y="7952"/>
                  </a:lnTo>
                  <a:lnTo>
                    <a:pt x="976561" y="5726"/>
                  </a:lnTo>
                  <a:lnTo>
                    <a:pt x="984511" y="4135"/>
                  </a:lnTo>
                  <a:lnTo>
                    <a:pt x="992143" y="2863"/>
                  </a:lnTo>
                  <a:lnTo>
                    <a:pt x="999775" y="1908"/>
                  </a:lnTo>
                  <a:lnTo>
                    <a:pt x="1007407" y="1272"/>
                  </a:lnTo>
                  <a:lnTo>
                    <a:pt x="1014403" y="318"/>
                  </a:lnTo>
                  <a:lnTo>
                    <a:pt x="1020763" y="0"/>
                  </a:lnTo>
                  <a:close/>
                </a:path>
              </a:pathLst>
            </a:custGeom>
            <a:solidFill>
              <a:srgbClr val="F84D4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31310" y="1448584"/>
            <a:ext cx="3816424" cy="783209"/>
            <a:chOff x="7183565" y="3791142"/>
            <a:chExt cx="3816424" cy="783209"/>
          </a:xfrm>
        </p:grpSpPr>
        <p:sp>
          <p:nvSpPr>
            <p:cNvPr id="16" name="文本框 31"/>
            <p:cNvSpPr txBox="1"/>
            <p:nvPr/>
          </p:nvSpPr>
          <p:spPr bwMode="auto">
            <a:xfrm>
              <a:off x="7183565" y="4041961"/>
              <a:ext cx="3816424" cy="5323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32"/>
            <p:cNvSpPr txBox="1"/>
            <p:nvPr/>
          </p:nvSpPr>
          <p:spPr bwMode="auto">
            <a:xfrm>
              <a:off x="7183565" y="3791142"/>
              <a:ext cx="234978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19142" y="5180271"/>
            <a:ext cx="3816424" cy="783209"/>
            <a:chOff x="7183565" y="3791142"/>
            <a:chExt cx="3816424" cy="783209"/>
          </a:xfrm>
        </p:grpSpPr>
        <p:sp>
          <p:nvSpPr>
            <p:cNvPr id="19" name="文本框 31"/>
            <p:cNvSpPr txBox="1"/>
            <p:nvPr/>
          </p:nvSpPr>
          <p:spPr bwMode="auto">
            <a:xfrm>
              <a:off x="7183565" y="4041961"/>
              <a:ext cx="3816424" cy="5323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32"/>
            <p:cNvSpPr txBox="1"/>
            <p:nvPr/>
          </p:nvSpPr>
          <p:spPr bwMode="auto">
            <a:xfrm>
              <a:off x="7183565" y="3791142"/>
              <a:ext cx="234978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26654" y="2456696"/>
            <a:ext cx="3816424" cy="783209"/>
            <a:chOff x="7183565" y="3791142"/>
            <a:chExt cx="3816424" cy="783209"/>
          </a:xfrm>
        </p:grpSpPr>
        <p:sp>
          <p:nvSpPr>
            <p:cNvPr id="22" name="文本框 31"/>
            <p:cNvSpPr txBox="1"/>
            <p:nvPr/>
          </p:nvSpPr>
          <p:spPr bwMode="auto">
            <a:xfrm>
              <a:off x="7183565" y="4041961"/>
              <a:ext cx="3816424" cy="5323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32"/>
            <p:cNvSpPr txBox="1"/>
            <p:nvPr/>
          </p:nvSpPr>
          <p:spPr bwMode="auto">
            <a:xfrm>
              <a:off x="7183565" y="3791142"/>
              <a:ext cx="234978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64409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136603" y="1569670"/>
            <a:ext cx="5463071" cy="5006975"/>
            <a:chOff x="5180013" y="1851025"/>
            <a:chExt cx="4297362" cy="3938588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180013" y="3506788"/>
              <a:ext cx="1492250" cy="1422400"/>
            </a:xfrm>
            <a:custGeom>
              <a:avLst/>
              <a:gdLst>
                <a:gd name="T0" fmla="*/ 19 w 1060"/>
                <a:gd name="T1" fmla="*/ 370 h 1010"/>
                <a:gd name="T2" fmla="*/ 602 w 1060"/>
                <a:gd name="T3" fmla="*/ 57 h 1010"/>
                <a:gd name="T4" fmla="*/ 1012 w 1060"/>
                <a:gd name="T5" fmla="*/ 577 h 1010"/>
                <a:gd name="T6" fmla="*/ 824 w 1060"/>
                <a:gd name="T7" fmla="*/ 830 h 1010"/>
                <a:gd name="T8" fmla="*/ 967 w 1060"/>
                <a:gd name="T9" fmla="*/ 949 h 1010"/>
                <a:gd name="T10" fmla="*/ 63 w 1060"/>
                <a:gd name="T11" fmla="*/ 635 h 1010"/>
                <a:gd name="T12" fmla="*/ 63 w 1060"/>
                <a:gd name="T13" fmla="*/ 635 h 1010"/>
                <a:gd name="T14" fmla="*/ 19 w 1060"/>
                <a:gd name="T15" fmla="*/ 37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0" h="1010">
                  <a:moveTo>
                    <a:pt x="19" y="370"/>
                  </a:moveTo>
                  <a:cubicBezTo>
                    <a:pt x="67" y="140"/>
                    <a:pt x="328" y="0"/>
                    <a:pt x="602" y="57"/>
                  </a:cubicBezTo>
                  <a:cubicBezTo>
                    <a:pt x="876" y="114"/>
                    <a:pt x="1060" y="347"/>
                    <a:pt x="1012" y="577"/>
                  </a:cubicBezTo>
                  <a:cubicBezTo>
                    <a:pt x="990" y="685"/>
                    <a:pt x="920" y="773"/>
                    <a:pt x="824" y="830"/>
                  </a:cubicBezTo>
                  <a:cubicBezTo>
                    <a:pt x="836" y="923"/>
                    <a:pt x="967" y="949"/>
                    <a:pt x="967" y="949"/>
                  </a:cubicBezTo>
                  <a:cubicBezTo>
                    <a:pt x="227" y="1010"/>
                    <a:pt x="63" y="635"/>
                    <a:pt x="63" y="635"/>
                  </a:cubicBezTo>
                  <a:cubicBezTo>
                    <a:pt x="63" y="635"/>
                    <a:pt x="63" y="635"/>
                    <a:pt x="63" y="635"/>
                  </a:cubicBezTo>
                  <a:cubicBezTo>
                    <a:pt x="17" y="553"/>
                    <a:pt x="0" y="461"/>
                    <a:pt x="19" y="370"/>
                  </a:cubicBezTo>
                  <a:close/>
                </a:path>
              </a:pathLst>
            </a:custGeom>
            <a:solidFill>
              <a:srgbClr val="F84D4D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521325" y="1851025"/>
              <a:ext cx="2263775" cy="2219325"/>
            </a:xfrm>
            <a:custGeom>
              <a:avLst/>
              <a:gdLst>
                <a:gd name="T0" fmla="*/ 911 w 1608"/>
                <a:gd name="T1" fmla="*/ 104 h 1577"/>
                <a:gd name="T2" fmla="*/ 109 w 1608"/>
                <a:gd name="T3" fmla="*/ 549 h 1577"/>
                <a:gd name="T4" fmla="*/ 513 w 1608"/>
                <a:gd name="T5" fmla="*/ 1372 h 1577"/>
                <a:gd name="T6" fmla="*/ 972 w 1608"/>
                <a:gd name="T7" fmla="*/ 1334 h 1577"/>
                <a:gd name="T8" fmla="*/ 1031 w 1608"/>
                <a:gd name="T9" fmla="*/ 1577 h 1577"/>
                <a:gd name="T10" fmla="*/ 1227 w 1608"/>
                <a:gd name="T11" fmla="*/ 337 h 1577"/>
                <a:gd name="T12" fmla="*/ 1227 w 1608"/>
                <a:gd name="T13" fmla="*/ 337 h 1577"/>
                <a:gd name="T14" fmla="*/ 911 w 1608"/>
                <a:gd name="T15" fmla="*/ 104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8" h="1577">
                  <a:moveTo>
                    <a:pt x="911" y="104"/>
                  </a:moveTo>
                  <a:cubicBezTo>
                    <a:pt x="578" y="0"/>
                    <a:pt x="219" y="199"/>
                    <a:pt x="109" y="549"/>
                  </a:cubicBezTo>
                  <a:cubicBezTo>
                    <a:pt x="0" y="900"/>
                    <a:pt x="181" y="1268"/>
                    <a:pt x="513" y="1372"/>
                  </a:cubicBezTo>
                  <a:cubicBezTo>
                    <a:pt x="670" y="1421"/>
                    <a:pt x="832" y="1403"/>
                    <a:pt x="972" y="1334"/>
                  </a:cubicBezTo>
                  <a:cubicBezTo>
                    <a:pt x="1085" y="1412"/>
                    <a:pt x="1031" y="1577"/>
                    <a:pt x="1031" y="1577"/>
                  </a:cubicBezTo>
                  <a:cubicBezTo>
                    <a:pt x="1608" y="781"/>
                    <a:pt x="1227" y="337"/>
                    <a:pt x="1227" y="337"/>
                  </a:cubicBezTo>
                  <a:cubicBezTo>
                    <a:pt x="1227" y="337"/>
                    <a:pt x="1227" y="337"/>
                    <a:pt x="1227" y="337"/>
                  </a:cubicBezTo>
                  <a:cubicBezTo>
                    <a:pt x="1152" y="229"/>
                    <a:pt x="1043" y="146"/>
                    <a:pt x="911" y="104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543675" y="4083050"/>
              <a:ext cx="1531938" cy="1706563"/>
            </a:xfrm>
            <a:custGeom>
              <a:avLst/>
              <a:gdLst>
                <a:gd name="T0" fmla="*/ 479 w 1088"/>
                <a:gd name="T1" fmla="*/ 1119 h 1119"/>
                <a:gd name="T2" fmla="*/ 424 w 1088"/>
                <a:gd name="T3" fmla="*/ 947 h 1119"/>
                <a:gd name="T4" fmla="*/ 228 w 1088"/>
                <a:gd name="T5" fmla="*/ 796 h 1119"/>
                <a:gd name="T6" fmla="*/ 85 w 1088"/>
                <a:gd name="T7" fmla="*/ 683 h 1119"/>
                <a:gd name="T8" fmla="*/ 25 w 1088"/>
                <a:gd name="T9" fmla="*/ 677 h 1119"/>
                <a:gd name="T10" fmla="*/ 25 w 1088"/>
                <a:gd name="T11" fmla="*/ 615 h 1119"/>
                <a:gd name="T12" fmla="*/ 167 w 1088"/>
                <a:gd name="T13" fmla="*/ 590 h 1119"/>
                <a:gd name="T14" fmla="*/ 331 w 1088"/>
                <a:gd name="T15" fmla="*/ 674 h 1119"/>
                <a:gd name="T16" fmla="*/ 419 w 1088"/>
                <a:gd name="T17" fmla="*/ 567 h 1119"/>
                <a:gd name="T18" fmla="*/ 339 w 1088"/>
                <a:gd name="T19" fmla="*/ 308 h 1119"/>
                <a:gd name="T20" fmla="*/ 299 w 1088"/>
                <a:gd name="T21" fmla="*/ 111 h 1119"/>
                <a:gd name="T22" fmla="*/ 345 w 1088"/>
                <a:gd name="T23" fmla="*/ 57 h 1119"/>
                <a:gd name="T24" fmla="*/ 429 w 1088"/>
                <a:gd name="T25" fmla="*/ 219 h 1119"/>
                <a:gd name="T26" fmla="*/ 525 w 1088"/>
                <a:gd name="T27" fmla="*/ 443 h 1119"/>
                <a:gd name="T28" fmla="*/ 541 w 1088"/>
                <a:gd name="T29" fmla="*/ 371 h 1119"/>
                <a:gd name="T30" fmla="*/ 542 w 1088"/>
                <a:gd name="T31" fmla="*/ 78 h 1119"/>
                <a:gd name="T32" fmla="*/ 603 w 1088"/>
                <a:gd name="T33" fmla="*/ 7 h 1119"/>
                <a:gd name="T34" fmla="*/ 638 w 1088"/>
                <a:gd name="T35" fmla="*/ 219 h 1119"/>
                <a:gd name="T36" fmla="*/ 647 w 1088"/>
                <a:gd name="T37" fmla="*/ 407 h 1119"/>
                <a:gd name="T38" fmla="*/ 668 w 1088"/>
                <a:gd name="T39" fmla="*/ 450 h 1119"/>
                <a:gd name="T40" fmla="*/ 745 w 1088"/>
                <a:gd name="T41" fmla="*/ 334 h 1119"/>
                <a:gd name="T42" fmla="*/ 813 w 1088"/>
                <a:gd name="T43" fmla="*/ 125 h 1119"/>
                <a:gd name="T44" fmla="*/ 875 w 1088"/>
                <a:gd name="T45" fmla="*/ 82 h 1119"/>
                <a:gd name="T46" fmla="*/ 857 w 1088"/>
                <a:gd name="T47" fmla="*/ 272 h 1119"/>
                <a:gd name="T48" fmla="*/ 807 w 1088"/>
                <a:gd name="T49" fmla="*/ 436 h 1119"/>
                <a:gd name="T50" fmla="*/ 802 w 1088"/>
                <a:gd name="T51" fmla="*/ 508 h 1119"/>
                <a:gd name="T52" fmla="*/ 881 w 1088"/>
                <a:gd name="T53" fmla="*/ 450 h 1119"/>
                <a:gd name="T54" fmla="*/ 1005 w 1088"/>
                <a:gd name="T55" fmla="*/ 283 h 1119"/>
                <a:gd name="T56" fmla="*/ 1067 w 1088"/>
                <a:gd name="T57" fmla="*/ 253 h 1119"/>
                <a:gd name="T58" fmla="*/ 985 w 1088"/>
                <a:gd name="T59" fmla="*/ 441 h 1119"/>
                <a:gd name="T60" fmla="*/ 889 w 1088"/>
                <a:gd name="T61" fmla="*/ 667 h 1119"/>
                <a:gd name="T62" fmla="*/ 858 w 1088"/>
                <a:gd name="T63" fmla="*/ 889 h 1119"/>
                <a:gd name="T64" fmla="*/ 803 w 1088"/>
                <a:gd name="T65" fmla="*/ 1031 h 1119"/>
                <a:gd name="T66" fmla="*/ 803 w 1088"/>
                <a:gd name="T67" fmla="*/ 1119 h 1119"/>
                <a:gd name="T68" fmla="*/ 479 w 1088"/>
                <a:gd name="T69" fmla="*/ 1119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88" h="1119">
                  <a:moveTo>
                    <a:pt x="479" y="1119"/>
                  </a:moveTo>
                  <a:cubicBezTo>
                    <a:pt x="479" y="1119"/>
                    <a:pt x="479" y="996"/>
                    <a:pt x="424" y="947"/>
                  </a:cubicBezTo>
                  <a:cubicBezTo>
                    <a:pt x="369" y="897"/>
                    <a:pt x="263" y="836"/>
                    <a:pt x="228" y="796"/>
                  </a:cubicBezTo>
                  <a:cubicBezTo>
                    <a:pt x="193" y="756"/>
                    <a:pt x="109" y="689"/>
                    <a:pt x="85" y="683"/>
                  </a:cubicBezTo>
                  <a:cubicBezTo>
                    <a:pt x="61" y="676"/>
                    <a:pt x="36" y="682"/>
                    <a:pt x="25" y="677"/>
                  </a:cubicBezTo>
                  <a:cubicBezTo>
                    <a:pt x="14" y="672"/>
                    <a:pt x="0" y="646"/>
                    <a:pt x="25" y="615"/>
                  </a:cubicBezTo>
                  <a:cubicBezTo>
                    <a:pt x="50" y="583"/>
                    <a:pt x="108" y="565"/>
                    <a:pt x="167" y="590"/>
                  </a:cubicBezTo>
                  <a:cubicBezTo>
                    <a:pt x="227" y="615"/>
                    <a:pt x="292" y="677"/>
                    <a:pt x="331" y="674"/>
                  </a:cubicBezTo>
                  <a:cubicBezTo>
                    <a:pt x="370" y="671"/>
                    <a:pt x="421" y="640"/>
                    <a:pt x="419" y="567"/>
                  </a:cubicBezTo>
                  <a:cubicBezTo>
                    <a:pt x="418" y="494"/>
                    <a:pt x="365" y="389"/>
                    <a:pt x="339" y="308"/>
                  </a:cubicBezTo>
                  <a:cubicBezTo>
                    <a:pt x="314" y="227"/>
                    <a:pt x="297" y="148"/>
                    <a:pt x="299" y="111"/>
                  </a:cubicBezTo>
                  <a:cubicBezTo>
                    <a:pt x="301" y="73"/>
                    <a:pt x="323" y="49"/>
                    <a:pt x="345" y="57"/>
                  </a:cubicBezTo>
                  <a:cubicBezTo>
                    <a:pt x="367" y="65"/>
                    <a:pt x="386" y="89"/>
                    <a:pt x="429" y="219"/>
                  </a:cubicBezTo>
                  <a:cubicBezTo>
                    <a:pt x="473" y="348"/>
                    <a:pt x="504" y="438"/>
                    <a:pt x="525" y="443"/>
                  </a:cubicBezTo>
                  <a:cubicBezTo>
                    <a:pt x="547" y="449"/>
                    <a:pt x="543" y="426"/>
                    <a:pt x="541" y="371"/>
                  </a:cubicBezTo>
                  <a:cubicBezTo>
                    <a:pt x="539" y="315"/>
                    <a:pt x="537" y="122"/>
                    <a:pt x="542" y="78"/>
                  </a:cubicBezTo>
                  <a:cubicBezTo>
                    <a:pt x="548" y="34"/>
                    <a:pt x="566" y="0"/>
                    <a:pt x="603" y="7"/>
                  </a:cubicBezTo>
                  <a:cubicBezTo>
                    <a:pt x="641" y="15"/>
                    <a:pt x="641" y="131"/>
                    <a:pt x="638" y="219"/>
                  </a:cubicBezTo>
                  <a:cubicBezTo>
                    <a:pt x="635" y="307"/>
                    <a:pt x="644" y="381"/>
                    <a:pt x="647" y="407"/>
                  </a:cubicBezTo>
                  <a:cubicBezTo>
                    <a:pt x="651" y="433"/>
                    <a:pt x="655" y="448"/>
                    <a:pt x="668" y="450"/>
                  </a:cubicBezTo>
                  <a:cubicBezTo>
                    <a:pt x="681" y="452"/>
                    <a:pt x="713" y="436"/>
                    <a:pt x="745" y="334"/>
                  </a:cubicBezTo>
                  <a:cubicBezTo>
                    <a:pt x="776" y="232"/>
                    <a:pt x="801" y="154"/>
                    <a:pt x="813" y="125"/>
                  </a:cubicBezTo>
                  <a:cubicBezTo>
                    <a:pt x="824" y="97"/>
                    <a:pt x="849" y="67"/>
                    <a:pt x="875" y="82"/>
                  </a:cubicBezTo>
                  <a:cubicBezTo>
                    <a:pt x="900" y="97"/>
                    <a:pt x="894" y="153"/>
                    <a:pt x="857" y="272"/>
                  </a:cubicBezTo>
                  <a:cubicBezTo>
                    <a:pt x="819" y="391"/>
                    <a:pt x="813" y="414"/>
                    <a:pt x="807" y="436"/>
                  </a:cubicBezTo>
                  <a:cubicBezTo>
                    <a:pt x="802" y="458"/>
                    <a:pt x="793" y="503"/>
                    <a:pt x="802" y="508"/>
                  </a:cubicBezTo>
                  <a:cubicBezTo>
                    <a:pt x="811" y="513"/>
                    <a:pt x="846" y="493"/>
                    <a:pt x="881" y="450"/>
                  </a:cubicBezTo>
                  <a:cubicBezTo>
                    <a:pt x="917" y="407"/>
                    <a:pt x="987" y="306"/>
                    <a:pt x="1005" y="283"/>
                  </a:cubicBezTo>
                  <a:cubicBezTo>
                    <a:pt x="1023" y="261"/>
                    <a:pt x="1045" y="235"/>
                    <a:pt x="1067" y="253"/>
                  </a:cubicBezTo>
                  <a:cubicBezTo>
                    <a:pt x="1088" y="272"/>
                    <a:pt x="1032" y="365"/>
                    <a:pt x="985" y="441"/>
                  </a:cubicBezTo>
                  <a:cubicBezTo>
                    <a:pt x="939" y="516"/>
                    <a:pt x="897" y="601"/>
                    <a:pt x="889" y="667"/>
                  </a:cubicBezTo>
                  <a:cubicBezTo>
                    <a:pt x="882" y="734"/>
                    <a:pt x="876" y="820"/>
                    <a:pt x="858" y="889"/>
                  </a:cubicBezTo>
                  <a:cubicBezTo>
                    <a:pt x="840" y="958"/>
                    <a:pt x="820" y="1007"/>
                    <a:pt x="803" y="1031"/>
                  </a:cubicBezTo>
                  <a:cubicBezTo>
                    <a:pt x="803" y="1119"/>
                    <a:pt x="803" y="1119"/>
                    <a:pt x="803" y="1119"/>
                  </a:cubicBezTo>
                  <a:lnTo>
                    <a:pt x="479" y="1119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778625" y="1968500"/>
              <a:ext cx="1785938" cy="1970088"/>
            </a:xfrm>
            <a:custGeom>
              <a:avLst/>
              <a:gdLst>
                <a:gd name="T0" fmla="*/ 1117 w 1269"/>
                <a:gd name="T1" fmla="*/ 285 h 1399"/>
                <a:gd name="T2" fmla="*/ 317 w 1269"/>
                <a:gd name="T3" fmla="*/ 194 h 1399"/>
                <a:gd name="T4" fmla="*/ 185 w 1269"/>
                <a:gd name="T5" fmla="*/ 988 h 1399"/>
                <a:gd name="T6" fmla="*/ 532 w 1269"/>
                <a:gd name="T7" fmla="*/ 1195 h 1399"/>
                <a:gd name="T8" fmla="*/ 450 w 1269"/>
                <a:gd name="T9" fmla="*/ 1399 h 1399"/>
                <a:gd name="T10" fmla="*/ 1224 w 1269"/>
                <a:gd name="T11" fmla="*/ 613 h 1399"/>
                <a:gd name="T12" fmla="*/ 1224 w 1269"/>
                <a:gd name="T13" fmla="*/ 613 h 1399"/>
                <a:gd name="T14" fmla="*/ 1117 w 1269"/>
                <a:gd name="T15" fmla="*/ 285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9" h="1399">
                  <a:moveTo>
                    <a:pt x="1117" y="285"/>
                  </a:moveTo>
                  <a:cubicBezTo>
                    <a:pt x="932" y="41"/>
                    <a:pt x="574" y="0"/>
                    <a:pt x="317" y="194"/>
                  </a:cubicBezTo>
                  <a:cubicBezTo>
                    <a:pt x="59" y="388"/>
                    <a:pt x="0" y="744"/>
                    <a:pt x="185" y="988"/>
                  </a:cubicBezTo>
                  <a:cubicBezTo>
                    <a:pt x="272" y="1103"/>
                    <a:pt x="397" y="1173"/>
                    <a:pt x="532" y="1195"/>
                  </a:cubicBezTo>
                  <a:cubicBezTo>
                    <a:pt x="573" y="1309"/>
                    <a:pt x="450" y="1399"/>
                    <a:pt x="450" y="1399"/>
                  </a:cubicBezTo>
                  <a:cubicBezTo>
                    <a:pt x="1269" y="1125"/>
                    <a:pt x="1224" y="613"/>
                    <a:pt x="1224" y="613"/>
                  </a:cubicBezTo>
                  <a:cubicBezTo>
                    <a:pt x="1224" y="613"/>
                    <a:pt x="1224" y="613"/>
                    <a:pt x="1224" y="613"/>
                  </a:cubicBezTo>
                  <a:cubicBezTo>
                    <a:pt x="1225" y="498"/>
                    <a:pt x="1190" y="383"/>
                    <a:pt x="1117" y="285"/>
                  </a:cubicBezTo>
                  <a:close/>
                </a:path>
              </a:pathLst>
            </a:custGeom>
            <a:solidFill>
              <a:srgbClr val="5BA3EB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7848600" y="2957513"/>
              <a:ext cx="1465263" cy="1412875"/>
            </a:xfrm>
            <a:custGeom>
              <a:avLst/>
              <a:gdLst>
                <a:gd name="T0" fmla="*/ 1041 w 1041"/>
                <a:gd name="T1" fmla="*/ 423 h 1004"/>
                <a:gd name="T2" fmla="*/ 536 w 1041"/>
                <a:gd name="T3" fmla="*/ 0 h 1004"/>
                <a:gd name="T4" fmla="*/ 31 w 1041"/>
                <a:gd name="T5" fmla="*/ 423 h 1004"/>
                <a:gd name="T6" fmla="*/ 163 w 1041"/>
                <a:gd name="T7" fmla="*/ 708 h 1004"/>
                <a:gd name="T8" fmla="*/ 0 w 1041"/>
                <a:gd name="T9" fmla="*/ 795 h 1004"/>
                <a:gd name="T10" fmla="*/ 944 w 1041"/>
                <a:gd name="T11" fmla="*/ 672 h 1004"/>
                <a:gd name="T12" fmla="*/ 944 w 1041"/>
                <a:gd name="T13" fmla="*/ 672 h 1004"/>
                <a:gd name="T14" fmla="*/ 1041 w 1041"/>
                <a:gd name="T15" fmla="*/ 423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1" h="1004">
                  <a:moveTo>
                    <a:pt x="1041" y="423"/>
                  </a:moveTo>
                  <a:cubicBezTo>
                    <a:pt x="1041" y="190"/>
                    <a:pt x="815" y="0"/>
                    <a:pt x="536" y="0"/>
                  </a:cubicBezTo>
                  <a:cubicBezTo>
                    <a:pt x="257" y="0"/>
                    <a:pt x="31" y="190"/>
                    <a:pt x="31" y="423"/>
                  </a:cubicBezTo>
                  <a:cubicBezTo>
                    <a:pt x="31" y="533"/>
                    <a:pt x="81" y="633"/>
                    <a:pt x="163" y="708"/>
                  </a:cubicBezTo>
                  <a:cubicBezTo>
                    <a:pt x="132" y="796"/>
                    <a:pt x="0" y="795"/>
                    <a:pt x="0" y="795"/>
                  </a:cubicBezTo>
                  <a:cubicBezTo>
                    <a:pt x="708" y="1004"/>
                    <a:pt x="944" y="672"/>
                    <a:pt x="944" y="672"/>
                  </a:cubicBezTo>
                  <a:cubicBezTo>
                    <a:pt x="944" y="672"/>
                    <a:pt x="944" y="672"/>
                    <a:pt x="944" y="672"/>
                  </a:cubicBezTo>
                  <a:cubicBezTo>
                    <a:pt x="1005" y="602"/>
                    <a:pt x="1041" y="516"/>
                    <a:pt x="1041" y="423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8105775" y="3756025"/>
              <a:ext cx="1371600" cy="1279525"/>
            </a:xfrm>
            <a:custGeom>
              <a:avLst/>
              <a:gdLst>
                <a:gd name="T0" fmla="*/ 919 w 974"/>
                <a:gd name="T1" fmla="*/ 522 h 908"/>
                <a:gd name="T2" fmla="*/ 615 w 974"/>
                <a:gd name="T3" fmla="*/ 65 h 908"/>
                <a:gd name="T4" fmla="*/ 112 w 974"/>
                <a:gd name="T5" fmla="*/ 285 h 908"/>
                <a:gd name="T6" fmla="*/ 150 w 974"/>
                <a:gd name="T7" fmla="*/ 544 h 908"/>
                <a:gd name="T8" fmla="*/ 0 w 974"/>
                <a:gd name="T9" fmla="*/ 575 h 908"/>
                <a:gd name="T10" fmla="*/ 784 w 974"/>
                <a:gd name="T11" fmla="*/ 698 h 908"/>
                <a:gd name="T12" fmla="*/ 783 w 974"/>
                <a:gd name="T13" fmla="*/ 698 h 908"/>
                <a:gd name="T14" fmla="*/ 919 w 974"/>
                <a:gd name="T15" fmla="*/ 522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4" h="908">
                  <a:moveTo>
                    <a:pt x="919" y="522"/>
                  </a:moveTo>
                  <a:cubicBezTo>
                    <a:pt x="974" y="335"/>
                    <a:pt x="838" y="130"/>
                    <a:pt x="615" y="65"/>
                  </a:cubicBezTo>
                  <a:cubicBezTo>
                    <a:pt x="392" y="0"/>
                    <a:pt x="167" y="98"/>
                    <a:pt x="112" y="285"/>
                  </a:cubicBezTo>
                  <a:cubicBezTo>
                    <a:pt x="86" y="373"/>
                    <a:pt x="103" y="464"/>
                    <a:pt x="150" y="544"/>
                  </a:cubicBezTo>
                  <a:cubicBezTo>
                    <a:pt x="105" y="607"/>
                    <a:pt x="0" y="575"/>
                    <a:pt x="0" y="575"/>
                  </a:cubicBezTo>
                  <a:cubicBezTo>
                    <a:pt x="517" y="908"/>
                    <a:pt x="784" y="698"/>
                    <a:pt x="784" y="698"/>
                  </a:cubicBezTo>
                  <a:cubicBezTo>
                    <a:pt x="783" y="698"/>
                    <a:pt x="783" y="698"/>
                    <a:pt x="783" y="698"/>
                  </a:cubicBezTo>
                  <a:cubicBezTo>
                    <a:pt x="848" y="656"/>
                    <a:pt x="897" y="596"/>
                    <a:pt x="919" y="522"/>
                  </a:cubicBezTo>
                  <a:close/>
                </a:path>
              </a:pathLst>
            </a:custGeom>
            <a:solidFill>
              <a:srgbClr val="F4B919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8420100" y="3140075"/>
              <a:ext cx="322263" cy="295275"/>
            </a:xfrm>
            <a:custGeom>
              <a:avLst/>
              <a:gdLst>
                <a:gd name="T0" fmla="*/ 70 w 229"/>
                <a:gd name="T1" fmla="*/ 99 h 210"/>
                <a:gd name="T2" fmla="*/ 70 w 229"/>
                <a:gd name="T3" fmla="*/ 99 h 210"/>
                <a:gd name="T4" fmla="*/ 26 w 229"/>
                <a:gd name="T5" fmla="*/ 144 h 210"/>
                <a:gd name="T6" fmla="*/ 17 w 229"/>
                <a:gd name="T7" fmla="*/ 164 h 210"/>
                <a:gd name="T8" fmla="*/ 26 w 229"/>
                <a:gd name="T9" fmla="*/ 184 h 210"/>
                <a:gd name="T10" fmla="*/ 26 w 229"/>
                <a:gd name="T11" fmla="*/ 184 h 210"/>
                <a:gd name="T12" fmla="*/ 46 w 229"/>
                <a:gd name="T13" fmla="*/ 192 h 210"/>
                <a:gd name="T14" fmla="*/ 66 w 229"/>
                <a:gd name="T15" fmla="*/ 184 h 210"/>
                <a:gd name="T16" fmla="*/ 116 w 229"/>
                <a:gd name="T17" fmla="*/ 134 h 210"/>
                <a:gd name="T18" fmla="*/ 116 w 229"/>
                <a:gd name="T19" fmla="*/ 133 h 210"/>
                <a:gd name="T20" fmla="*/ 170 w 229"/>
                <a:gd name="T21" fmla="*/ 79 h 210"/>
                <a:gd name="T22" fmla="*/ 174 w 229"/>
                <a:gd name="T23" fmla="*/ 71 h 210"/>
                <a:gd name="T24" fmla="*/ 170 w 229"/>
                <a:gd name="T25" fmla="*/ 62 h 210"/>
                <a:gd name="T26" fmla="*/ 161 w 229"/>
                <a:gd name="T27" fmla="*/ 58 h 210"/>
                <a:gd name="T28" fmla="*/ 153 w 229"/>
                <a:gd name="T29" fmla="*/ 62 h 210"/>
                <a:gd name="T30" fmla="*/ 75 w 229"/>
                <a:gd name="T31" fmla="*/ 139 h 210"/>
                <a:gd name="T32" fmla="*/ 62 w 229"/>
                <a:gd name="T33" fmla="*/ 139 h 210"/>
                <a:gd name="T34" fmla="*/ 62 w 229"/>
                <a:gd name="T35" fmla="*/ 127 h 210"/>
                <a:gd name="T36" fmla="*/ 140 w 229"/>
                <a:gd name="T37" fmla="*/ 49 h 210"/>
                <a:gd name="T38" fmla="*/ 161 w 229"/>
                <a:gd name="T39" fmla="*/ 41 h 210"/>
                <a:gd name="T40" fmla="*/ 183 w 229"/>
                <a:gd name="T41" fmla="*/ 49 h 210"/>
                <a:gd name="T42" fmla="*/ 191 w 229"/>
                <a:gd name="T43" fmla="*/ 71 h 210"/>
                <a:gd name="T44" fmla="*/ 183 w 229"/>
                <a:gd name="T45" fmla="*/ 92 h 210"/>
                <a:gd name="T46" fmla="*/ 129 w 229"/>
                <a:gd name="T47" fmla="*/ 146 h 210"/>
                <a:gd name="T48" fmla="*/ 129 w 229"/>
                <a:gd name="T49" fmla="*/ 146 h 210"/>
                <a:gd name="T50" fmla="*/ 128 w 229"/>
                <a:gd name="T51" fmla="*/ 146 h 210"/>
                <a:gd name="T52" fmla="*/ 78 w 229"/>
                <a:gd name="T53" fmla="*/ 196 h 210"/>
                <a:gd name="T54" fmla="*/ 46 w 229"/>
                <a:gd name="T55" fmla="*/ 210 h 210"/>
                <a:gd name="T56" fmla="*/ 14 w 229"/>
                <a:gd name="T57" fmla="*/ 197 h 210"/>
                <a:gd name="T58" fmla="*/ 13 w 229"/>
                <a:gd name="T59" fmla="*/ 196 h 210"/>
                <a:gd name="T60" fmla="*/ 13 w 229"/>
                <a:gd name="T61" fmla="*/ 196 h 210"/>
                <a:gd name="T62" fmla="*/ 0 w 229"/>
                <a:gd name="T63" fmla="*/ 164 h 210"/>
                <a:gd name="T64" fmla="*/ 13 w 229"/>
                <a:gd name="T65" fmla="*/ 131 h 210"/>
                <a:gd name="T66" fmla="*/ 63 w 229"/>
                <a:gd name="T67" fmla="*/ 81 h 210"/>
                <a:gd name="T68" fmla="*/ 64 w 229"/>
                <a:gd name="T69" fmla="*/ 81 h 210"/>
                <a:gd name="T70" fmla="*/ 127 w 229"/>
                <a:gd name="T71" fmla="*/ 18 h 210"/>
                <a:gd name="T72" fmla="*/ 169 w 229"/>
                <a:gd name="T73" fmla="*/ 0 h 210"/>
                <a:gd name="T74" fmla="*/ 212 w 229"/>
                <a:gd name="T75" fmla="*/ 18 h 210"/>
                <a:gd name="T76" fmla="*/ 229 w 229"/>
                <a:gd name="T77" fmla="*/ 60 h 210"/>
                <a:gd name="T78" fmla="*/ 212 w 229"/>
                <a:gd name="T79" fmla="*/ 102 h 210"/>
                <a:gd name="T80" fmla="*/ 125 w 229"/>
                <a:gd name="T81" fmla="*/ 189 h 210"/>
                <a:gd name="T82" fmla="*/ 112 w 229"/>
                <a:gd name="T83" fmla="*/ 189 h 210"/>
                <a:gd name="T84" fmla="*/ 112 w 229"/>
                <a:gd name="T85" fmla="*/ 177 h 210"/>
                <a:gd name="T86" fmla="*/ 199 w 229"/>
                <a:gd name="T87" fmla="*/ 90 h 210"/>
                <a:gd name="T88" fmla="*/ 212 w 229"/>
                <a:gd name="T89" fmla="*/ 60 h 210"/>
                <a:gd name="T90" fmla="*/ 199 w 229"/>
                <a:gd name="T91" fmla="*/ 30 h 210"/>
                <a:gd name="T92" fmla="*/ 169 w 229"/>
                <a:gd name="T93" fmla="*/ 18 h 210"/>
                <a:gd name="T94" fmla="*/ 139 w 229"/>
                <a:gd name="T95" fmla="*/ 30 h 210"/>
                <a:gd name="T96" fmla="*/ 70 w 229"/>
                <a:gd name="T97" fmla="*/ 9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9" h="210">
                  <a:moveTo>
                    <a:pt x="70" y="99"/>
                  </a:moveTo>
                  <a:cubicBezTo>
                    <a:pt x="70" y="99"/>
                    <a:pt x="70" y="99"/>
                    <a:pt x="70" y="99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20" y="149"/>
                    <a:pt x="17" y="156"/>
                    <a:pt x="17" y="164"/>
                  </a:cubicBezTo>
                  <a:cubicBezTo>
                    <a:pt x="17" y="171"/>
                    <a:pt x="20" y="178"/>
                    <a:pt x="26" y="184"/>
                  </a:cubicBezTo>
                  <a:cubicBezTo>
                    <a:pt x="26" y="184"/>
                    <a:pt x="26" y="184"/>
                    <a:pt x="26" y="184"/>
                  </a:cubicBezTo>
                  <a:cubicBezTo>
                    <a:pt x="31" y="189"/>
                    <a:pt x="39" y="192"/>
                    <a:pt x="46" y="192"/>
                  </a:cubicBezTo>
                  <a:cubicBezTo>
                    <a:pt x="53" y="192"/>
                    <a:pt x="60" y="189"/>
                    <a:pt x="66" y="18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70" y="79"/>
                    <a:pt x="170" y="79"/>
                    <a:pt x="170" y="79"/>
                  </a:cubicBezTo>
                  <a:cubicBezTo>
                    <a:pt x="173" y="77"/>
                    <a:pt x="174" y="74"/>
                    <a:pt x="174" y="71"/>
                  </a:cubicBezTo>
                  <a:cubicBezTo>
                    <a:pt x="174" y="67"/>
                    <a:pt x="173" y="64"/>
                    <a:pt x="170" y="62"/>
                  </a:cubicBezTo>
                  <a:cubicBezTo>
                    <a:pt x="168" y="59"/>
                    <a:pt x="165" y="58"/>
                    <a:pt x="161" y="58"/>
                  </a:cubicBezTo>
                  <a:cubicBezTo>
                    <a:pt x="158" y="58"/>
                    <a:pt x="155" y="59"/>
                    <a:pt x="153" y="62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1" y="143"/>
                    <a:pt x="66" y="143"/>
                    <a:pt x="62" y="139"/>
                  </a:cubicBezTo>
                  <a:cubicBezTo>
                    <a:pt x="59" y="136"/>
                    <a:pt x="59" y="130"/>
                    <a:pt x="62" y="127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146" y="43"/>
                    <a:pt x="154" y="41"/>
                    <a:pt x="161" y="41"/>
                  </a:cubicBezTo>
                  <a:cubicBezTo>
                    <a:pt x="169" y="41"/>
                    <a:pt x="177" y="43"/>
                    <a:pt x="183" y="49"/>
                  </a:cubicBezTo>
                  <a:cubicBezTo>
                    <a:pt x="189" y="55"/>
                    <a:pt x="191" y="63"/>
                    <a:pt x="191" y="71"/>
                  </a:cubicBezTo>
                  <a:cubicBezTo>
                    <a:pt x="191" y="78"/>
                    <a:pt x="189" y="86"/>
                    <a:pt x="183" y="92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69" y="205"/>
                    <a:pt x="58" y="210"/>
                    <a:pt x="46" y="210"/>
                  </a:cubicBezTo>
                  <a:cubicBezTo>
                    <a:pt x="34" y="210"/>
                    <a:pt x="23" y="205"/>
                    <a:pt x="14" y="197"/>
                  </a:cubicBezTo>
                  <a:cubicBezTo>
                    <a:pt x="13" y="196"/>
                    <a:pt x="13" y="196"/>
                    <a:pt x="13" y="196"/>
                  </a:cubicBezTo>
                  <a:cubicBezTo>
                    <a:pt x="13" y="196"/>
                    <a:pt x="13" y="196"/>
                    <a:pt x="13" y="196"/>
                  </a:cubicBezTo>
                  <a:cubicBezTo>
                    <a:pt x="4" y="187"/>
                    <a:pt x="0" y="175"/>
                    <a:pt x="0" y="164"/>
                  </a:cubicBezTo>
                  <a:cubicBezTo>
                    <a:pt x="0" y="152"/>
                    <a:pt x="4" y="140"/>
                    <a:pt x="13" y="13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127" y="18"/>
                    <a:pt x="127" y="18"/>
                    <a:pt x="127" y="18"/>
                  </a:cubicBezTo>
                  <a:cubicBezTo>
                    <a:pt x="139" y="6"/>
                    <a:pt x="154" y="0"/>
                    <a:pt x="169" y="0"/>
                  </a:cubicBezTo>
                  <a:cubicBezTo>
                    <a:pt x="185" y="0"/>
                    <a:pt x="200" y="6"/>
                    <a:pt x="212" y="18"/>
                  </a:cubicBezTo>
                  <a:cubicBezTo>
                    <a:pt x="223" y="29"/>
                    <a:pt x="229" y="45"/>
                    <a:pt x="229" y="60"/>
                  </a:cubicBezTo>
                  <a:cubicBezTo>
                    <a:pt x="229" y="75"/>
                    <a:pt x="223" y="91"/>
                    <a:pt x="212" y="102"/>
                  </a:cubicBezTo>
                  <a:cubicBezTo>
                    <a:pt x="125" y="189"/>
                    <a:pt x="125" y="189"/>
                    <a:pt x="125" y="189"/>
                  </a:cubicBezTo>
                  <a:cubicBezTo>
                    <a:pt x="121" y="193"/>
                    <a:pt x="116" y="193"/>
                    <a:pt x="112" y="189"/>
                  </a:cubicBezTo>
                  <a:cubicBezTo>
                    <a:pt x="109" y="186"/>
                    <a:pt x="109" y="180"/>
                    <a:pt x="112" y="177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7" y="82"/>
                    <a:pt x="212" y="71"/>
                    <a:pt x="212" y="60"/>
                  </a:cubicBezTo>
                  <a:cubicBezTo>
                    <a:pt x="212" y="49"/>
                    <a:pt x="207" y="38"/>
                    <a:pt x="199" y="30"/>
                  </a:cubicBezTo>
                  <a:cubicBezTo>
                    <a:pt x="191" y="22"/>
                    <a:pt x="180" y="18"/>
                    <a:pt x="169" y="18"/>
                  </a:cubicBezTo>
                  <a:cubicBezTo>
                    <a:pt x="158" y="18"/>
                    <a:pt x="148" y="22"/>
                    <a:pt x="139" y="30"/>
                  </a:cubicBezTo>
                  <a:cubicBezTo>
                    <a:pt x="70" y="99"/>
                    <a:pt x="70" y="99"/>
                    <a:pt x="70" y="9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6111875" y="2484438"/>
              <a:ext cx="306388" cy="306387"/>
            </a:xfrm>
            <a:custGeom>
              <a:avLst/>
              <a:gdLst>
                <a:gd name="T0" fmla="*/ 185 w 217"/>
                <a:gd name="T1" fmla="*/ 77 h 217"/>
                <a:gd name="T2" fmla="*/ 197 w 217"/>
                <a:gd name="T3" fmla="*/ 56 h 217"/>
                <a:gd name="T4" fmla="*/ 174 w 217"/>
                <a:gd name="T5" fmla="*/ 20 h 217"/>
                <a:gd name="T6" fmla="*/ 146 w 217"/>
                <a:gd name="T7" fmla="*/ 35 h 217"/>
                <a:gd name="T8" fmla="*/ 134 w 217"/>
                <a:gd name="T9" fmla="*/ 9 h 217"/>
                <a:gd name="T10" fmla="*/ 83 w 217"/>
                <a:gd name="T11" fmla="*/ 9 h 217"/>
                <a:gd name="T12" fmla="*/ 71 w 217"/>
                <a:gd name="T13" fmla="*/ 35 h 217"/>
                <a:gd name="T14" fmla="*/ 44 w 217"/>
                <a:gd name="T15" fmla="*/ 20 h 217"/>
                <a:gd name="T16" fmla="*/ 20 w 217"/>
                <a:gd name="T17" fmla="*/ 56 h 217"/>
                <a:gd name="T18" fmla="*/ 32 w 217"/>
                <a:gd name="T19" fmla="*/ 77 h 217"/>
                <a:gd name="T20" fmla="*/ 0 w 217"/>
                <a:gd name="T21" fmla="*/ 92 h 217"/>
                <a:gd name="T22" fmla="*/ 30 w 217"/>
                <a:gd name="T23" fmla="*/ 134 h 217"/>
                <a:gd name="T24" fmla="*/ 35 w 217"/>
                <a:gd name="T25" fmla="*/ 146 h 217"/>
                <a:gd name="T26" fmla="*/ 20 w 217"/>
                <a:gd name="T27" fmla="*/ 173 h 217"/>
                <a:gd name="T28" fmla="*/ 56 w 217"/>
                <a:gd name="T29" fmla="*/ 197 h 217"/>
                <a:gd name="T30" fmla="*/ 77 w 217"/>
                <a:gd name="T31" fmla="*/ 185 h 217"/>
                <a:gd name="T32" fmla="*/ 92 w 217"/>
                <a:gd name="T33" fmla="*/ 217 h 217"/>
                <a:gd name="T34" fmla="*/ 134 w 217"/>
                <a:gd name="T35" fmla="*/ 187 h 217"/>
                <a:gd name="T36" fmla="*/ 161 w 217"/>
                <a:gd name="T37" fmla="*/ 197 h 217"/>
                <a:gd name="T38" fmla="*/ 197 w 217"/>
                <a:gd name="T39" fmla="*/ 174 h 217"/>
                <a:gd name="T40" fmla="*/ 182 w 217"/>
                <a:gd name="T41" fmla="*/ 146 h 217"/>
                <a:gd name="T42" fmla="*/ 208 w 217"/>
                <a:gd name="T43" fmla="*/ 134 h 217"/>
                <a:gd name="T44" fmla="*/ 217 w 217"/>
                <a:gd name="T45" fmla="*/ 92 h 217"/>
                <a:gd name="T46" fmla="*/ 200 w 217"/>
                <a:gd name="T47" fmla="*/ 116 h 217"/>
                <a:gd name="T48" fmla="*/ 169 w 217"/>
                <a:gd name="T49" fmla="*/ 133 h 217"/>
                <a:gd name="T50" fmla="*/ 165 w 217"/>
                <a:gd name="T51" fmla="*/ 154 h 217"/>
                <a:gd name="T52" fmla="*/ 154 w 217"/>
                <a:gd name="T53" fmla="*/ 165 h 217"/>
                <a:gd name="T54" fmla="*/ 123 w 217"/>
                <a:gd name="T55" fmla="*/ 172 h 217"/>
                <a:gd name="T56" fmla="*/ 101 w 217"/>
                <a:gd name="T57" fmla="*/ 199 h 217"/>
                <a:gd name="T58" fmla="*/ 84 w 217"/>
                <a:gd name="T59" fmla="*/ 169 h 217"/>
                <a:gd name="T60" fmla="*/ 63 w 217"/>
                <a:gd name="T61" fmla="*/ 165 h 217"/>
                <a:gd name="T62" fmla="*/ 39 w 217"/>
                <a:gd name="T63" fmla="*/ 167 h 217"/>
                <a:gd name="T64" fmla="*/ 48 w 217"/>
                <a:gd name="T65" fmla="*/ 133 h 217"/>
                <a:gd name="T66" fmla="*/ 36 w 217"/>
                <a:gd name="T67" fmla="*/ 116 h 217"/>
                <a:gd name="T68" fmla="*/ 36 w 217"/>
                <a:gd name="T69" fmla="*/ 101 h 217"/>
                <a:gd name="T70" fmla="*/ 48 w 217"/>
                <a:gd name="T71" fmla="*/ 83 h 217"/>
                <a:gd name="T72" fmla="*/ 52 w 217"/>
                <a:gd name="T73" fmla="*/ 63 h 217"/>
                <a:gd name="T74" fmla="*/ 63 w 217"/>
                <a:gd name="T75" fmla="*/ 52 h 217"/>
                <a:gd name="T76" fmla="*/ 94 w 217"/>
                <a:gd name="T77" fmla="*/ 45 h 217"/>
                <a:gd name="T78" fmla="*/ 101 w 217"/>
                <a:gd name="T79" fmla="*/ 18 h 217"/>
                <a:gd name="T80" fmla="*/ 124 w 217"/>
                <a:gd name="T81" fmla="*/ 45 h 217"/>
                <a:gd name="T82" fmla="*/ 154 w 217"/>
                <a:gd name="T83" fmla="*/ 51 h 217"/>
                <a:gd name="T84" fmla="*/ 165 w 217"/>
                <a:gd name="T85" fmla="*/ 63 h 217"/>
                <a:gd name="T86" fmla="*/ 169 w 217"/>
                <a:gd name="T87" fmla="*/ 84 h 217"/>
                <a:gd name="T88" fmla="*/ 181 w 217"/>
                <a:gd name="T89" fmla="*/ 101 h 217"/>
                <a:gd name="T90" fmla="*/ 109 w 217"/>
                <a:gd name="T91" fmla="*/ 71 h 217"/>
                <a:gd name="T92" fmla="*/ 71 w 217"/>
                <a:gd name="T93" fmla="*/ 108 h 217"/>
                <a:gd name="T94" fmla="*/ 135 w 217"/>
                <a:gd name="T95" fmla="*/ 135 h 217"/>
                <a:gd name="T96" fmla="*/ 109 w 217"/>
                <a:gd name="T97" fmla="*/ 71 h 217"/>
                <a:gd name="T98" fmla="*/ 109 w 217"/>
                <a:gd name="T99" fmla="*/ 135 h 217"/>
                <a:gd name="T100" fmla="*/ 90 w 217"/>
                <a:gd name="T101" fmla="*/ 90 h 217"/>
                <a:gd name="T102" fmla="*/ 135 w 217"/>
                <a:gd name="T103" fmla="*/ 10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7" h="217">
                  <a:moveTo>
                    <a:pt x="208" y="83"/>
                  </a:moveTo>
                  <a:cubicBezTo>
                    <a:pt x="187" y="83"/>
                    <a:pt x="187" y="83"/>
                    <a:pt x="187" y="83"/>
                  </a:cubicBezTo>
                  <a:cubicBezTo>
                    <a:pt x="187" y="81"/>
                    <a:pt x="186" y="79"/>
                    <a:pt x="185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5"/>
                    <a:pt x="183" y="73"/>
                    <a:pt x="182" y="71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201" y="52"/>
                    <a:pt x="201" y="47"/>
                    <a:pt x="197" y="43"/>
                  </a:cubicBezTo>
                  <a:cubicBezTo>
                    <a:pt x="174" y="20"/>
                    <a:pt x="174" y="20"/>
                    <a:pt x="174" y="20"/>
                  </a:cubicBezTo>
                  <a:cubicBezTo>
                    <a:pt x="174" y="20"/>
                    <a:pt x="174" y="20"/>
                    <a:pt x="174" y="20"/>
                  </a:cubicBezTo>
                  <a:cubicBezTo>
                    <a:pt x="170" y="16"/>
                    <a:pt x="165" y="16"/>
                    <a:pt x="161" y="2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4" y="34"/>
                    <a:pt x="142" y="33"/>
                    <a:pt x="140" y="32"/>
                  </a:cubicBezTo>
                  <a:cubicBezTo>
                    <a:pt x="138" y="31"/>
                    <a:pt x="136" y="30"/>
                    <a:pt x="134" y="30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4"/>
                    <a:pt x="130" y="0"/>
                    <a:pt x="12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7" y="0"/>
                    <a:pt x="83" y="4"/>
                    <a:pt x="83" y="9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1" y="30"/>
                    <a:pt x="79" y="31"/>
                    <a:pt x="77" y="32"/>
                  </a:cubicBezTo>
                  <a:cubicBezTo>
                    <a:pt x="75" y="33"/>
                    <a:pt x="73" y="34"/>
                    <a:pt x="71" y="35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3" y="16"/>
                    <a:pt x="47" y="16"/>
                    <a:pt x="44" y="2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7" y="47"/>
                    <a:pt x="17" y="52"/>
                    <a:pt x="20" y="56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4" y="73"/>
                    <a:pt x="33" y="74"/>
                    <a:pt x="32" y="76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1" y="79"/>
                    <a:pt x="30" y="81"/>
                    <a:pt x="30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4" y="83"/>
                    <a:pt x="0" y="87"/>
                    <a:pt x="0" y="92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0"/>
                    <a:pt x="4" y="134"/>
                    <a:pt x="9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0" y="136"/>
                    <a:pt x="31" y="138"/>
                    <a:pt x="32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33" y="142"/>
                    <a:pt x="34" y="144"/>
                    <a:pt x="35" y="146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17" y="164"/>
                    <a:pt x="17" y="170"/>
                    <a:pt x="20" y="173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4" y="197"/>
                    <a:pt x="44" y="197"/>
                    <a:pt x="44" y="197"/>
                  </a:cubicBezTo>
                  <a:cubicBezTo>
                    <a:pt x="47" y="200"/>
                    <a:pt x="53" y="200"/>
                    <a:pt x="56" y="197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3" y="183"/>
                    <a:pt x="75" y="184"/>
                    <a:pt x="76" y="185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79" y="186"/>
                    <a:pt x="81" y="187"/>
                    <a:pt x="83" y="187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83" y="213"/>
                    <a:pt x="87" y="217"/>
                    <a:pt x="92" y="217"/>
                  </a:cubicBezTo>
                  <a:cubicBezTo>
                    <a:pt x="125" y="217"/>
                    <a:pt x="125" y="217"/>
                    <a:pt x="125" y="217"/>
                  </a:cubicBezTo>
                  <a:cubicBezTo>
                    <a:pt x="130" y="217"/>
                    <a:pt x="134" y="213"/>
                    <a:pt x="134" y="208"/>
                  </a:cubicBezTo>
                  <a:cubicBezTo>
                    <a:pt x="134" y="187"/>
                    <a:pt x="134" y="187"/>
                    <a:pt x="134" y="187"/>
                  </a:cubicBezTo>
                  <a:cubicBezTo>
                    <a:pt x="136" y="187"/>
                    <a:pt x="138" y="186"/>
                    <a:pt x="140" y="185"/>
                  </a:cubicBezTo>
                  <a:cubicBezTo>
                    <a:pt x="142" y="184"/>
                    <a:pt x="144" y="183"/>
                    <a:pt x="146" y="182"/>
                  </a:cubicBezTo>
                  <a:cubicBezTo>
                    <a:pt x="161" y="197"/>
                    <a:pt x="161" y="197"/>
                    <a:pt x="161" y="197"/>
                  </a:cubicBezTo>
                  <a:cubicBezTo>
                    <a:pt x="161" y="197"/>
                    <a:pt x="161" y="197"/>
                    <a:pt x="161" y="197"/>
                  </a:cubicBezTo>
                  <a:cubicBezTo>
                    <a:pt x="165" y="200"/>
                    <a:pt x="170" y="200"/>
                    <a:pt x="174" y="197"/>
                  </a:cubicBezTo>
                  <a:cubicBezTo>
                    <a:pt x="197" y="174"/>
                    <a:pt x="197" y="174"/>
                    <a:pt x="197" y="174"/>
                  </a:cubicBezTo>
                  <a:cubicBezTo>
                    <a:pt x="197" y="173"/>
                    <a:pt x="197" y="173"/>
                    <a:pt x="197" y="173"/>
                  </a:cubicBezTo>
                  <a:cubicBezTo>
                    <a:pt x="201" y="170"/>
                    <a:pt x="201" y="164"/>
                    <a:pt x="197" y="161"/>
                  </a:cubicBezTo>
                  <a:cubicBezTo>
                    <a:pt x="182" y="146"/>
                    <a:pt x="182" y="146"/>
                    <a:pt x="182" y="146"/>
                  </a:cubicBezTo>
                  <a:cubicBezTo>
                    <a:pt x="183" y="144"/>
                    <a:pt x="184" y="142"/>
                    <a:pt x="185" y="140"/>
                  </a:cubicBezTo>
                  <a:cubicBezTo>
                    <a:pt x="186" y="138"/>
                    <a:pt x="187" y="136"/>
                    <a:pt x="187" y="134"/>
                  </a:cubicBezTo>
                  <a:cubicBezTo>
                    <a:pt x="208" y="134"/>
                    <a:pt x="208" y="134"/>
                    <a:pt x="208" y="134"/>
                  </a:cubicBezTo>
                  <a:cubicBezTo>
                    <a:pt x="213" y="134"/>
                    <a:pt x="217" y="130"/>
                    <a:pt x="217" y="125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7" y="87"/>
                    <a:pt x="213" y="83"/>
                    <a:pt x="208" y="83"/>
                  </a:cubicBezTo>
                  <a:close/>
                  <a:moveTo>
                    <a:pt x="200" y="116"/>
                  </a:moveTo>
                  <a:cubicBezTo>
                    <a:pt x="200" y="116"/>
                    <a:pt x="200" y="116"/>
                    <a:pt x="200" y="116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76" y="116"/>
                    <a:pt x="173" y="120"/>
                    <a:pt x="172" y="124"/>
                  </a:cubicBezTo>
                  <a:cubicBezTo>
                    <a:pt x="171" y="127"/>
                    <a:pt x="170" y="130"/>
                    <a:pt x="169" y="133"/>
                  </a:cubicBezTo>
                  <a:cubicBezTo>
                    <a:pt x="168" y="137"/>
                    <a:pt x="166" y="140"/>
                    <a:pt x="164" y="143"/>
                  </a:cubicBezTo>
                  <a:cubicBezTo>
                    <a:pt x="162" y="147"/>
                    <a:pt x="162" y="151"/>
                    <a:pt x="165" y="154"/>
                  </a:cubicBezTo>
                  <a:cubicBezTo>
                    <a:pt x="165" y="154"/>
                    <a:pt x="165" y="154"/>
                    <a:pt x="165" y="154"/>
                  </a:cubicBezTo>
                  <a:cubicBezTo>
                    <a:pt x="178" y="167"/>
                    <a:pt x="178" y="167"/>
                    <a:pt x="178" y="167"/>
                  </a:cubicBezTo>
                  <a:cubicBezTo>
                    <a:pt x="167" y="178"/>
                    <a:pt x="167" y="178"/>
                    <a:pt x="167" y="178"/>
                  </a:cubicBezTo>
                  <a:cubicBezTo>
                    <a:pt x="154" y="165"/>
                    <a:pt x="154" y="165"/>
                    <a:pt x="154" y="165"/>
                  </a:cubicBezTo>
                  <a:cubicBezTo>
                    <a:pt x="151" y="162"/>
                    <a:pt x="146" y="162"/>
                    <a:pt x="143" y="164"/>
                  </a:cubicBezTo>
                  <a:cubicBezTo>
                    <a:pt x="140" y="166"/>
                    <a:pt x="137" y="167"/>
                    <a:pt x="134" y="169"/>
                  </a:cubicBezTo>
                  <a:cubicBezTo>
                    <a:pt x="130" y="170"/>
                    <a:pt x="127" y="171"/>
                    <a:pt x="123" y="172"/>
                  </a:cubicBezTo>
                  <a:cubicBezTo>
                    <a:pt x="119" y="173"/>
                    <a:pt x="116" y="177"/>
                    <a:pt x="116" y="181"/>
                  </a:cubicBezTo>
                  <a:cubicBezTo>
                    <a:pt x="116" y="199"/>
                    <a:pt x="116" y="199"/>
                    <a:pt x="116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1" y="181"/>
                    <a:pt x="101" y="181"/>
                    <a:pt x="101" y="181"/>
                  </a:cubicBezTo>
                  <a:cubicBezTo>
                    <a:pt x="101" y="176"/>
                    <a:pt x="98" y="173"/>
                    <a:pt x="93" y="172"/>
                  </a:cubicBezTo>
                  <a:cubicBezTo>
                    <a:pt x="90" y="171"/>
                    <a:pt x="87" y="170"/>
                    <a:pt x="84" y="169"/>
                  </a:cubicBezTo>
                  <a:cubicBezTo>
                    <a:pt x="83" y="168"/>
                    <a:pt x="83" y="168"/>
                    <a:pt x="83" y="168"/>
                  </a:cubicBezTo>
                  <a:cubicBezTo>
                    <a:pt x="80" y="167"/>
                    <a:pt x="77" y="166"/>
                    <a:pt x="74" y="164"/>
                  </a:cubicBezTo>
                  <a:cubicBezTo>
                    <a:pt x="71" y="162"/>
                    <a:pt x="66" y="162"/>
                    <a:pt x="63" y="165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39" y="167"/>
                    <a:pt x="39" y="167"/>
                    <a:pt x="39" y="167"/>
                  </a:cubicBezTo>
                  <a:cubicBezTo>
                    <a:pt x="52" y="154"/>
                    <a:pt x="52" y="154"/>
                    <a:pt x="52" y="154"/>
                  </a:cubicBezTo>
                  <a:cubicBezTo>
                    <a:pt x="55" y="151"/>
                    <a:pt x="55" y="146"/>
                    <a:pt x="53" y="143"/>
                  </a:cubicBezTo>
                  <a:cubicBezTo>
                    <a:pt x="51" y="140"/>
                    <a:pt x="50" y="137"/>
                    <a:pt x="48" y="133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0"/>
                    <a:pt x="46" y="127"/>
                    <a:pt x="45" y="123"/>
                  </a:cubicBezTo>
                  <a:cubicBezTo>
                    <a:pt x="44" y="119"/>
                    <a:pt x="40" y="116"/>
                    <a:pt x="36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8" y="101"/>
                    <a:pt x="18" y="101"/>
                    <a:pt x="18" y="101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41" y="101"/>
                    <a:pt x="44" y="97"/>
                    <a:pt x="45" y="93"/>
                  </a:cubicBezTo>
                  <a:cubicBezTo>
                    <a:pt x="46" y="90"/>
                    <a:pt x="47" y="87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0" y="80"/>
                    <a:pt x="51" y="77"/>
                    <a:pt x="53" y="74"/>
                  </a:cubicBezTo>
                  <a:cubicBezTo>
                    <a:pt x="55" y="70"/>
                    <a:pt x="55" y="66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6" y="55"/>
                    <a:pt x="71" y="55"/>
                    <a:pt x="74" y="53"/>
                  </a:cubicBezTo>
                  <a:cubicBezTo>
                    <a:pt x="77" y="51"/>
                    <a:pt x="80" y="49"/>
                    <a:pt x="84" y="48"/>
                  </a:cubicBezTo>
                  <a:cubicBezTo>
                    <a:pt x="87" y="47"/>
                    <a:pt x="90" y="46"/>
                    <a:pt x="94" y="45"/>
                  </a:cubicBezTo>
                  <a:cubicBezTo>
                    <a:pt x="98" y="44"/>
                    <a:pt x="101" y="40"/>
                    <a:pt x="101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41"/>
                    <a:pt x="120" y="44"/>
                    <a:pt x="124" y="45"/>
                  </a:cubicBezTo>
                  <a:cubicBezTo>
                    <a:pt x="127" y="46"/>
                    <a:pt x="130" y="47"/>
                    <a:pt x="133" y="48"/>
                  </a:cubicBezTo>
                  <a:cubicBezTo>
                    <a:pt x="137" y="49"/>
                    <a:pt x="140" y="51"/>
                    <a:pt x="143" y="53"/>
                  </a:cubicBezTo>
                  <a:cubicBezTo>
                    <a:pt x="147" y="55"/>
                    <a:pt x="152" y="55"/>
                    <a:pt x="154" y="51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2" y="66"/>
                    <a:pt x="162" y="71"/>
                    <a:pt x="164" y="74"/>
                  </a:cubicBezTo>
                  <a:cubicBezTo>
                    <a:pt x="166" y="77"/>
                    <a:pt x="168" y="80"/>
                    <a:pt x="169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0" y="87"/>
                    <a:pt x="171" y="90"/>
                    <a:pt x="172" y="94"/>
                  </a:cubicBezTo>
                  <a:cubicBezTo>
                    <a:pt x="173" y="98"/>
                    <a:pt x="177" y="101"/>
                    <a:pt x="181" y="101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0" y="116"/>
                    <a:pt x="200" y="116"/>
                    <a:pt x="200" y="116"/>
                  </a:cubicBezTo>
                  <a:close/>
                  <a:moveTo>
                    <a:pt x="109" y="71"/>
                  </a:moveTo>
                  <a:cubicBezTo>
                    <a:pt x="109" y="71"/>
                    <a:pt x="109" y="71"/>
                    <a:pt x="109" y="71"/>
                  </a:cubicBezTo>
                  <a:cubicBezTo>
                    <a:pt x="98" y="71"/>
                    <a:pt x="89" y="75"/>
                    <a:pt x="82" y="82"/>
                  </a:cubicBezTo>
                  <a:cubicBezTo>
                    <a:pt x="76" y="89"/>
                    <a:pt x="71" y="98"/>
                    <a:pt x="71" y="108"/>
                  </a:cubicBezTo>
                  <a:cubicBezTo>
                    <a:pt x="71" y="119"/>
                    <a:pt x="76" y="128"/>
                    <a:pt x="82" y="135"/>
                  </a:cubicBezTo>
                  <a:cubicBezTo>
                    <a:pt x="89" y="141"/>
                    <a:pt x="98" y="146"/>
                    <a:pt x="109" y="146"/>
                  </a:cubicBezTo>
                  <a:cubicBezTo>
                    <a:pt x="119" y="146"/>
                    <a:pt x="128" y="141"/>
                    <a:pt x="135" y="135"/>
                  </a:cubicBezTo>
                  <a:cubicBezTo>
                    <a:pt x="142" y="128"/>
                    <a:pt x="146" y="119"/>
                    <a:pt x="146" y="108"/>
                  </a:cubicBezTo>
                  <a:cubicBezTo>
                    <a:pt x="146" y="98"/>
                    <a:pt x="142" y="89"/>
                    <a:pt x="135" y="82"/>
                  </a:cubicBezTo>
                  <a:cubicBezTo>
                    <a:pt x="128" y="75"/>
                    <a:pt x="119" y="71"/>
                    <a:pt x="109" y="71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7"/>
                  </a:cubicBezTo>
                  <a:cubicBezTo>
                    <a:pt x="123" y="132"/>
                    <a:pt x="116" y="135"/>
                    <a:pt x="109" y="135"/>
                  </a:cubicBezTo>
                  <a:cubicBezTo>
                    <a:pt x="101" y="135"/>
                    <a:pt x="95" y="132"/>
                    <a:pt x="90" y="127"/>
                  </a:cubicBezTo>
                  <a:cubicBezTo>
                    <a:pt x="85" y="122"/>
                    <a:pt x="82" y="116"/>
                    <a:pt x="82" y="108"/>
                  </a:cubicBezTo>
                  <a:cubicBezTo>
                    <a:pt x="82" y="101"/>
                    <a:pt x="85" y="94"/>
                    <a:pt x="90" y="90"/>
                  </a:cubicBezTo>
                  <a:cubicBezTo>
                    <a:pt x="95" y="85"/>
                    <a:pt x="101" y="82"/>
                    <a:pt x="109" y="82"/>
                  </a:cubicBezTo>
                  <a:cubicBezTo>
                    <a:pt x="116" y="82"/>
                    <a:pt x="123" y="85"/>
                    <a:pt x="127" y="90"/>
                  </a:cubicBezTo>
                  <a:cubicBezTo>
                    <a:pt x="132" y="94"/>
                    <a:pt x="135" y="101"/>
                    <a:pt x="135" y="108"/>
                  </a:cubicBezTo>
                  <a:cubicBezTo>
                    <a:pt x="135" y="116"/>
                    <a:pt x="132" y="122"/>
                    <a:pt x="127" y="12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7475538" y="2430463"/>
              <a:ext cx="327025" cy="323850"/>
            </a:xfrm>
            <a:custGeom>
              <a:avLst/>
              <a:gdLst>
                <a:gd name="T0" fmla="*/ 64 w 232"/>
                <a:gd name="T1" fmla="*/ 72 h 230"/>
                <a:gd name="T2" fmla="*/ 64 w 232"/>
                <a:gd name="T3" fmla="*/ 157 h 230"/>
                <a:gd name="T4" fmla="*/ 64 w 232"/>
                <a:gd name="T5" fmla="*/ 157 h 230"/>
                <a:gd name="T6" fmla="*/ 123 w 232"/>
                <a:gd name="T7" fmla="*/ 202 h 230"/>
                <a:gd name="T8" fmla="*/ 123 w 232"/>
                <a:gd name="T9" fmla="*/ 164 h 230"/>
                <a:gd name="T10" fmla="*/ 123 w 232"/>
                <a:gd name="T11" fmla="*/ 65 h 230"/>
                <a:gd name="T12" fmla="*/ 123 w 232"/>
                <a:gd name="T13" fmla="*/ 26 h 230"/>
                <a:gd name="T14" fmla="*/ 64 w 232"/>
                <a:gd name="T15" fmla="*/ 72 h 230"/>
                <a:gd name="T16" fmla="*/ 64 w 232"/>
                <a:gd name="T17" fmla="*/ 72 h 230"/>
                <a:gd name="T18" fmla="*/ 171 w 232"/>
                <a:gd name="T19" fmla="*/ 38 h 230"/>
                <a:gd name="T20" fmla="*/ 171 w 232"/>
                <a:gd name="T21" fmla="*/ 38 h 230"/>
                <a:gd name="T22" fmla="*/ 168 w 232"/>
                <a:gd name="T23" fmla="*/ 26 h 230"/>
                <a:gd name="T24" fmla="*/ 180 w 232"/>
                <a:gd name="T25" fmla="*/ 23 h 230"/>
                <a:gd name="T26" fmla="*/ 218 w 232"/>
                <a:gd name="T27" fmla="*/ 62 h 230"/>
                <a:gd name="T28" fmla="*/ 232 w 232"/>
                <a:gd name="T29" fmla="*/ 114 h 230"/>
                <a:gd name="T30" fmla="*/ 218 w 232"/>
                <a:gd name="T31" fmla="*/ 167 h 230"/>
                <a:gd name="T32" fmla="*/ 180 w 232"/>
                <a:gd name="T33" fmla="*/ 206 h 230"/>
                <a:gd name="T34" fmla="*/ 168 w 232"/>
                <a:gd name="T35" fmla="*/ 203 h 230"/>
                <a:gd name="T36" fmla="*/ 171 w 232"/>
                <a:gd name="T37" fmla="*/ 191 h 230"/>
                <a:gd name="T38" fmla="*/ 203 w 232"/>
                <a:gd name="T39" fmla="*/ 158 h 230"/>
                <a:gd name="T40" fmla="*/ 214 w 232"/>
                <a:gd name="T41" fmla="*/ 114 h 230"/>
                <a:gd name="T42" fmla="*/ 203 w 232"/>
                <a:gd name="T43" fmla="*/ 71 h 230"/>
                <a:gd name="T44" fmla="*/ 171 w 232"/>
                <a:gd name="T45" fmla="*/ 38 h 230"/>
                <a:gd name="T46" fmla="*/ 53 w 232"/>
                <a:gd name="T47" fmla="*/ 74 h 230"/>
                <a:gd name="T48" fmla="*/ 53 w 232"/>
                <a:gd name="T49" fmla="*/ 74 h 230"/>
                <a:gd name="T50" fmla="*/ 17 w 232"/>
                <a:gd name="T51" fmla="*/ 74 h 230"/>
                <a:gd name="T52" fmla="*/ 17 w 232"/>
                <a:gd name="T53" fmla="*/ 155 h 230"/>
                <a:gd name="T54" fmla="*/ 53 w 232"/>
                <a:gd name="T55" fmla="*/ 155 h 230"/>
                <a:gd name="T56" fmla="*/ 53 w 232"/>
                <a:gd name="T57" fmla="*/ 74 h 230"/>
                <a:gd name="T58" fmla="*/ 56 w 232"/>
                <a:gd name="T59" fmla="*/ 56 h 230"/>
                <a:gd name="T60" fmla="*/ 56 w 232"/>
                <a:gd name="T61" fmla="*/ 56 h 230"/>
                <a:gd name="T62" fmla="*/ 127 w 232"/>
                <a:gd name="T63" fmla="*/ 2 h 230"/>
                <a:gd name="T64" fmla="*/ 132 w 232"/>
                <a:gd name="T65" fmla="*/ 0 h 230"/>
                <a:gd name="T66" fmla="*/ 141 w 232"/>
                <a:gd name="T67" fmla="*/ 9 h 230"/>
                <a:gd name="T68" fmla="*/ 141 w 232"/>
                <a:gd name="T69" fmla="*/ 65 h 230"/>
                <a:gd name="T70" fmla="*/ 141 w 232"/>
                <a:gd name="T71" fmla="*/ 67 h 230"/>
                <a:gd name="T72" fmla="*/ 162 w 232"/>
                <a:gd name="T73" fmla="*/ 83 h 230"/>
                <a:gd name="T74" fmla="*/ 173 w 232"/>
                <a:gd name="T75" fmla="*/ 114 h 230"/>
                <a:gd name="T76" fmla="*/ 162 w 232"/>
                <a:gd name="T77" fmla="*/ 146 h 230"/>
                <a:gd name="T78" fmla="*/ 141 w 232"/>
                <a:gd name="T79" fmla="*/ 162 h 230"/>
                <a:gd name="T80" fmla="*/ 141 w 232"/>
                <a:gd name="T81" fmla="*/ 164 h 230"/>
                <a:gd name="T82" fmla="*/ 141 w 232"/>
                <a:gd name="T83" fmla="*/ 220 h 230"/>
                <a:gd name="T84" fmla="*/ 139 w 232"/>
                <a:gd name="T85" fmla="*/ 226 h 230"/>
                <a:gd name="T86" fmla="*/ 127 w 232"/>
                <a:gd name="T87" fmla="*/ 227 h 230"/>
                <a:gd name="T88" fmla="*/ 56 w 232"/>
                <a:gd name="T89" fmla="*/ 173 h 230"/>
                <a:gd name="T90" fmla="*/ 9 w 232"/>
                <a:gd name="T91" fmla="*/ 173 h 230"/>
                <a:gd name="T92" fmla="*/ 9 w 232"/>
                <a:gd name="T93" fmla="*/ 173 h 230"/>
                <a:gd name="T94" fmla="*/ 0 w 232"/>
                <a:gd name="T95" fmla="*/ 164 h 230"/>
                <a:gd name="T96" fmla="*/ 0 w 232"/>
                <a:gd name="T97" fmla="*/ 65 h 230"/>
                <a:gd name="T98" fmla="*/ 0 w 232"/>
                <a:gd name="T99" fmla="*/ 65 h 230"/>
                <a:gd name="T100" fmla="*/ 9 w 232"/>
                <a:gd name="T101" fmla="*/ 56 h 230"/>
                <a:gd name="T102" fmla="*/ 56 w 232"/>
                <a:gd name="T103" fmla="*/ 56 h 230"/>
                <a:gd name="T104" fmla="*/ 141 w 232"/>
                <a:gd name="T105" fmla="*/ 79 h 230"/>
                <a:gd name="T106" fmla="*/ 141 w 232"/>
                <a:gd name="T107" fmla="*/ 79 h 230"/>
                <a:gd name="T108" fmla="*/ 141 w 232"/>
                <a:gd name="T109" fmla="*/ 150 h 230"/>
                <a:gd name="T110" fmla="*/ 154 w 232"/>
                <a:gd name="T111" fmla="*/ 140 h 230"/>
                <a:gd name="T112" fmla="*/ 162 w 232"/>
                <a:gd name="T113" fmla="*/ 114 h 230"/>
                <a:gd name="T114" fmla="*/ 154 w 232"/>
                <a:gd name="T115" fmla="*/ 89 h 230"/>
                <a:gd name="T116" fmla="*/ 141 w 232"/>
                <a:gd name="T117" fmla="*/ 7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2" h="230">
                  <a:moveTo>
                    <a:pt x="64" y="72"/>
                  </a:moveTo>
                  <a:cubicBezTo>
                    <a:pt x="64" y="157"/>
                    <a:pt x="64" y="157"/>
                    <a:pt x="64" y="157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123" y="202"/>
                    <a:pt x="123" y="202"/>
                    <a:pt x="123" y="202"/>
                  </a:cubicBezTo>
                  <a:cubicBezTo>
                    <a:pt x="123" y="164"/>
                    <a:pt x="123" y="164"/>
                    <a:pt x="123" y="164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lose/>
                  <a:moveTo>
                    <a:pt x="171" y="38"/>
                  </a:moveTo>
                  <a:cubicBezTo>
                    <a:pt x="171" y="38"/>
                    <a:pt x="171" y="38"/>
                    <a:pt x="171" y="38"/>
                  </a:cubicBezTo>
                  <a:cubicBezTo>
                    <a:pt x="167" y="36"/>
                    <a:pt x="165" y="30"/>
                    <a:pt x="168" y="26"/>
                  </a:cubicBezTo>
                  <a:cubicBezTo>
                    <a:pt x="170" y="22"/>
                    <a:pt x="176" y="21"/>
                    <a:pt x="180" y="23"/>
                  </a:cubicBezTo>
                  <a:cubicBezTo>
                    <a:pt x="196" y="33"/>
                    <a:pt x="209" y="46"/>
                    <a:pt x="218" y="62"/>
                  </a:cubicBezTo>
                  <a:cubicBezTo>
                    <a:pt x="227" y="77"/>
                    <a:pt x="232" y="95"/>
                    <a:pt x="232" y="114"/>
                  </a:cubicBezTo>
                  <a:cubicBezTo>
                    <a:pt x="232" y="133"/>
                    <a:pt x="227" y="151"/>
                    <a:pt x="218" y="167"/>
                  </a:cubicBezTo>
                  <a:cubicBezTo>
                    <a:pt x="209" y="183"/>
                    <a:pt x="196" y="196"/>
                    <a:pt x="180" y="206"/>
                  </a:cubicBezTo>
                  <a:cubicBezTo>
                    <a:pt x="176" y="208"/>
                    <a:pt x="170" y="207"/>
                    <a:pt x="168" y="203"/>
                  </a:cubicBezTo>
                  <a:cubicBezTo>
                    <a:pt x="165" y="199"/>
                    <a:pt x="167" y="193"/>
                    <a:pt x="171" y="191"/>
                  </a:cubicBezTo>
                  <a:cubicBezTo>
                    <a:pt x="184" y="183"/>
                    <a:pt x="195" y="172"/>
                    <a:pt x="203" y="158"/>
                  </a:cubicBezTo>
                  <a:cubicBezTo>
                    <a:pt x="210" y="145"/>
                    <a:pt x="214" y="130"/>
                    <a:pt x="214" y="114"/>
                  </a:cubicBezTo>
                  <a:cubicBezTo>
                    <a:pt x="214" y="98"/>
                    <a:pt x="210" y="84"/>
                    <a:pt x="203" y="71"/>
                  </a:cubicBezTo>
                  <a:cubicBezTo>
                    <a:pt x="195" y="57"/>
                    <a:pt x="184" y="46"/>
                    <a:pt x="171" y="38"/>
                  </a:cubicBezTo>
                  <a:close/>
                  <a:moveTo>
                    <a:pt x="53" y="74"/>
                  </a:moveTo>
                  <a:cubicBezTo>
                    <a:pt x="53" y="74"/>
                    <a:pt x="53" y="74"/>
                    <a:pt x="53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74"/>
                    <a:pt x="53" y="74"/>
                    <a:pt x="53" y="74"/>
                  </a:cubicBez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8" y="1"/>
                    <a:pt x="130" y="0"/>
                    <a:pt x="132" y="0"/>
                  </a:cubicBezTo>
                  <a:cubicBezTo>
                    <a:pt x="137" y="0"/>
                    <a:pt x="141" y="4"/>
                    <a:pt x="141" y="9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41" y="67"/>
                    <a:pt x="141" y="67"/>
                    <a:pt x="141" y="67"/>
                  </a:cubicBezTo>
                  <a:cubicBezTo>
                    <a:pt x="149" y="71"/>
                    <a:pt x="156" y="76"/>
                    <a:pt x="162" y="83"/>
                  </a:cubicBezTo>
                  <a:cubicBezTo>
                    <a:pt x="169" y="92"/>
                    <a:pt x="173" y="103"/>
                    <a:pt x="173" y="114"/>
                  </a:cubicBezTo>
                  <a:cubicBezTo>
                    <a:pt x="173" y="126"/>
                    <a:pt x="169" y="137"/>
                    <a:pt x="162" y="146"/>
                  </a:cubicBezTo>
                  <a:cubicBezTo>
                    <a:pt x="157" y="153"/>
                    <a:pt x="149" y="158"/>
                    <a:pt x="141" y="162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41" y="220"/>
                    <a:pt x="141" y="220"/>
                    <a:pt x="141" y="220"/>
                  </a:cubicBezTo>
                  <a:cubicBezTo>
                    <a:pt x="141" y="222"/>
                    <a:pt x="141" y="224"/>
                    <a:pt x="139" y="226"/>
                  </a:cubicBezTo>
                  <a:cubicBezTo>
                    <a:pt x="136" y="230"/>
                    <a:pt x="131" y="230"/>
                    <a:pt x="127" y="227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4" y="173"/>
                    <a:pt x="0" y="169"/>
                    <a:pt x="0" y="16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0"/>
                    <a:pt x="4" y="56"/>
                    <a:pt x="9" y="56"/>
                  </a:cubicBezTo>
                  <a:cubicBezTo>
                    <a:pt x="56" y="56"/>
                    <a:pt x="56" y="56"/>
                    <a:pt x="56" y="56"/>
                  </a:cubicBezTo>
                  <a:close/>
                  <a:moveTo>
                    <a:pt x="141" y="79"/>
                  </a:moveTo>
                  <a:cubicBezTo>
                    <a:pt x="141" y="79"/>
                    <a:pt x="141" y="79"/>
                    <a:pt x="141" y="79"/>
                  </a:cubicBezTo>
                  <a:cubicBezTo>
                    <a:pt x="141" y="150"/>
                    <a:pt x="141" y="150"/>
                    <a:pt x="141" y="150"/>
                  </a:cubicBezTo>
                  <a:cubicBezTo>
                    <a:pt x="146" y="147"/>
                    <a:pt x="150" y="144"/>
                    <a:pt x="154" y="140"/>
                  </a:cubicBezTo>
                  <a:cubicBezTo>
                    <a:pt x="159" y="133"/>
                    <a:pt x="162" y="124"/>
                    <a:pt x="162" y="114"/>
                  </a:cubicBezTo>
                  <a:cubicBezTo>
                    <a:pt x="162" y="105"/>
                    <a:pt x="159" y="96"/>
                    <a:pt x="154" y="89"/>
                  </a:cubicBezTo>
                  <a:cubicBezTo>
                    <a:pt x="150" y="85"/>
                    <a:pt x="146" y="81"/>
                    <a:pt x="141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8683625" y="4044950"/>
              <a:ext cx="314325" cy="312738"/>
            </a:xfrm>
            <a:custGeom>
              <a:avLst/>
              <a:gdLst>
                <a:gd name="T0" fmla="*/ 40 w 223"/>
                <a:gd name="T1" fmla="*/ 111 h 222"/>
                <a:gd name="T2" fmla="*/ 23 w 223"/>
                <a:gd name="T3" fmla="*/ 111 h 222"/>
                <a:gd name="T4" fmla="*/ 31 w 223"/>
                <a:gd name="T5" fmla="*/ 42 h 222"/>
                <a:gd name="T6" fmla="*/ 40 w 223"/>
                <a:gd name="T7" fmla="*/ 34 h 222"/>
                <a:gd name="T8" fmla="*/ 23 w 223"/>
                <a:gd name="T9" fmla="*/ 34 h 222"/>
                <a:gd name="T10" fmla="*/ 31 w 223"/>
                <a:gd name="T11" fmla="*/ 197 h 222"/>
                <a:gd name="T12" fmla="*/ 40 w 223"/>
                <a:gd name="T13" fmla="*/ 188 h 222"/>
                <a:gd name="T14" fmla="*/ 23 w 223"/>
                <a:gd name="T15" fmla="*/ 188 h 222"/>
                <a:gd name="T16" fmla="*/ 217 w 223"/>
                <a:gd name="T17" fmla="*/ 77 h 222"/>
                <a:gd name="T18" fmla="*/ 6 w 223"/>
                <a:gd name="T19" fmla="*/ 77 h 222"/>
                <a:gd name="T20" fmla="*/ 0 w 223"/>
                <a:gd name="T21" fmla="*/ 140 h 222"/>
                <a:gd name="T22" fmla="*/ 217 w 223"/>
                <a:gd name="T23" fmla="*/ 145 h 222"/>
                <a:gd name="T24" fmla="*/ 223 w 223"/>
                <a:gd name="T25" fmla="*/ 82 h 222"/>
                <a:gd name="T26" fmla="*/ 212 w 223"/>
                <a:gd name="T27" fmla="*/ 134 h 222"/>
                <a:gd name="T28" fmla="*/ 11 w 223"/>
                <a:gd name="T29" fmla="*/ 134 h 222"/>
                <a:gd name="T30" fmla="*/ 212 w 223"/>
                <a:gd name="T31" fmla="*/ 88 h 222"/>
                <a:gd name="T32" fmla="*/ 217 w 223"/>
                <a:gd name="T33" fmla="*/ 0 h 222"/>
                <a:gd name="T34" fmla="*/ 6 w 223"/>
                <a:gd name="T35" fmla="*/ 0 h 222"/>
                <a:gd name="T36" fmla="*/ 0 w 223"/>
                <a:gd name="T37" fmla="*/ 62 h 222"/>
                <a:gd name="T38" fmla="*/ 217 w 223"/>
                <a:gd name="T39" fmla="*/ 67 h 222"/>
                <a:gd name="T40" fmla="*/ 223 w 223"/>
                <a:gd name="T41" fmla="*/ 5 h 222"/>
                <a:gd name="T42" fmla="*/ 212 w 223"/>
                <a:gd name="T43" fmla="*/ 57 h 222"/>
                <a:gd name="T44" fmla="*/ 11 w 223"/>
                <a:gd name="T45" fmla="*/ 57 h 222"/>
                <a:gd name="T46" fmla="*/ 212 w 223"/>
                <a:gd name="T47" fmla="*/ 10 h 222"/>
                <a:gd name="T48" fmla="*/ 217 w 223"/>
                <a:gd name="T49" fmla="*/ 155 h 222"/>
                <a:gd name="T50" fmla="*/ 6 w 223"/>
                <a:gd name="T51" fmla="*/ 155 h 222"/>
                <a:gd name="T52" fmla="*/ 0 w 223"/>
                <a:gd name="T53" fmla="*/ 217 h 222"/>
                <a:gd name="T54" fmla="*/ 217 w 223"/>
                <a:gd name="T55" fmla="*/ 222 h 222"/>
                <a:gd name="T56" fmla="*/ 223 w 223"/>
                <a:gd name="T57" fmla="*/ 160 h 222"/>
                <a:gd name="T58" fmla="*/ 212 w 223"/>
                <a:gd name="T59" fmla="*/ 212 h 222"/>
                <a:gd name="T60" fmla="*/ 11 w 223"/>
                <a:gd name="T61" fmla="*/ 212 h 222"/>
                <a:gd name="T62" fmla="*/ 212 w 223"/>
                <a:gd name="T63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2">
                  <a:moveTo>
                    <a:pt x="31" y="120"/>
                  </a:moveTo>
                  <a:cubicBezTo>
                    <a:pt x="36" y="120"/>
                    <a:pt x="40" y="116"/>
                    <a:pt x="40" y="111"/>
                  </a:cubicBezTo>
                  <a:cubicBezTo>
                    <a:pt x="40" y="106"/>
                    <a:pt x="36" y="102"/>
                    <a:pt x="31" y="102"/>
                  </a:cubicBezTo>
                  <a:cubicBezTo>
                    <a:pt x="27" y="102"/>
                    <a:pt x="23" y="106"/>
                    <a:pt x="23" y="111"/>
                  </a:cubicBezTo>
                  <a:cubicBezTo>
                    <a:pt x="23" y="116"/>
                    <a:pt x="27" y="120"/>
                    <a:pt x="31" y="120"/>
                  </a:cubicBezTo>
                  <a:close/>
                  <a:moveTo>
                    <a:pt x="31" y="42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36" y="42"/>
                    <a:pt x="40" y="38"/>
                    <a:pt x="40" y="34"/>
                  </a:cubicBezTo>
                  <a:cubicBezTo>
                    <a:pt x="40" y="29"/>
                    <a:pt x="36" y="25"/>
                    <a:pt x="31" y="25"/>
                  </a:cubicBezTo>
                  <a:cubicBezTo>
                    <a:pt x="27" y="25"/>
                    <a:pt x="23" y="29"/>
                    <a:pt x="23" y="34"/>
                  </a:cubicBezTo>
                  <a:cubicBezTo>
                    <a:pt x="23" y="38"/>
                    <a:pt x="27" y="42"/>
                    <a:pt x="31" y="42"/>
                  </a:cubicBezTo>
                  <a:close/>
                  <a:moveTo>
                    <a:pt x="31" y="197"/>
                  </a:moveTo>
                  <a:cubicBezTo>
                    <a:pt x="31" y="197"/>
                    <a:pt x="31" y="197"/>
                    <a:pt x="31" y="197"/>
                  </a:cubicBezTo>
                  <a:cubicBezTo>
                    <a:pt x="36" y="197"/>
                    <a:pt x="40" y="193"/>
                    <a:pt x="40" y="188"/>
                  </a:cubicBezTo>
                  <a:cubicBezTo>
                    <a:pt x="40" y="183"/>
                    <a:pt x="36" y="179"/>
                    <a:pt x="31" y="179"/>
                  </a:cubicBezTo>
                  <a:cubicBezTo>
                    <a:pt x="27" y="179"/>
                    <a:pt x="23" y="183"/>
                    <a:pt x="23" y="188"/>
                  </a:cubicBezTo>
                  <a:cubicBezTo>
                    <a:pt x="23" y="193"/>
                    <a:pt x="27" y="197"/>
                    <a:pt x="31" y="197"/>
                  </a:cubicBezTo>
                  <a:close/>
                  <a:moveTo>
                    <a:pt x="217" y="77"/>
                  </a:moveTo>
                  <a:cubicBezTo>
                    <a:pt x="217" y="77"/>
                    <a:pt x="217" y="77"/>
                    <a:pt x="217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3" y="77"/>
                    <a:pt x="0" y="80"/>
                    <a:pt x="0" y="82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2"/>
                    <a:pt x="3" y="145"/>
                    <a:pt x="6" y="145"/>
                  </a:cubicBezTo>
                  <a:cubicBezTo>
                    <a:pt x="217" y="145"/>
                    <a:pt x="217" y="145"/>
                    <a:pt x="217" y="145"/>
                  </a:cubicBezTo>
                  <a:cubicBezTo>
                    <a:pt x="220" y="145"/>
                    <a:pt x="223" y="142"/>
                    <a:pt x="223" y="140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0"/>
                    <a:pt x="220" y="77"/>
                    <a:pt x="217" y="77"/>
                  </a:cubicBezTo>
                  <a:close/>
                  <a:moveTo>
                    <a:pt x="212" y="134"/>
                  </a:moveTo>
                  <a:cubicBezTo>
                    <a:pt x="212" y="134"/>
                    <a:pt x="212" y="134"/>
                    <a:pt x="212" y="134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212" y="88"/>
                    <a:pt x="212" y="88"/>
                    <a:pt x="212" y="88"/>
                  </a:cubicBezTo>
                  <a:cubicBezTo>
                    <a:pt x="212" y="134"/>
                    <a:pt x="212" y="134"/>
                    <a:pt x="212" y="134"/>
                  </a:cubicBezTo>
                  <a:close/>
                  <a:moveTo>
                    <a:pt x="217" y="0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3" y="67"/>
                    <a:pt x="6" y="67"/>
                  </a:cubicBezTo>
                  <a:cubicBezTo>
                    <a:pt x="217" y="67"/>
                    <a:pt x="217" y="67"/>
                    <a:pt x="217" y="67"/>
                  </a:cubicBezTo>
                  <a:cubicBezTo>
                    <a:pt x="220" y="67"/>
                    <a:pt x="223" y="65"/>
                    <a:pt x="223" y="62"/>
                  </a:cubicBezTo>
                  <a:cubicBezTo>
                    <a:pt x="223" y="5"/>
                    <a:pt x="223" y="5"/>
                    <a:pt x="223" y="5"/>
                  </a:cubicBezTo>
                  <a:cubicBezTo>
                    <a:pt x="223" y="2"/>
                    <a:pt x="220" y="0"/>
                    <a:pt x="217" y="0"/>
                  </a:cubicBezTo>
                  <a:close/>
                  <a:moveTo>
                    <a:pt x="212" y="57"/>
                  </a:moveTo>
                  <a:cubicBezTo>
                    <a:pt x="212" y="57"/>
                    <a:pt x="212" y="57"/>
                    <a:pt x="212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12" y="10"/>
                    <a:pt x="212" y="10"/>
                    <a:pt x="212" y="10"/>
                  </a:cubicBezTo>
                  <a:cubicBezTo>
                    <a:pt x="212" y="57"/>
                    <a:pt x="212" y="57"/>
                    <a:pt x="212" y="57"/>
                  </a:cubicBezTo>
                  <a:close/>
                  <a:moveTo>
                    <a:pt x="217" y="155"/>
                  </a:moveTo>
                  <a:cubicBezTo>
                    <a:pt x="217" y="155"/>
                    <a:pt x="217" y="155"/>
                    <a:pt x="21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3" y="155"/>
                    <a:pt x="0" y="157"/>
                    <a:pt x="0" y="160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20"/>
                    <a:pt x="3" y="222"/>
                    <a:pt x="6" y="222"/>
                  </a:cubicBezTo>
                  <a:cubicBezTo>
                    <a:pt x="217" y="222"/>
                    <a:pt x="217" y="222"/>
                    <a:pt x="217" y="222"/>
                  </a:cubicBezTo>
                  <a:cubicBezTo>
                    <a:pt x="220" y="222"/>
                    <a:pt x="223" y="220"/>
                    <a:pt x="223" y="217"/>
                  </a:cubicBezTo>
                  <a:cubicBezTo>
                    <a:pt x="223" y="160"/>
                    <a:pt x="223" y="160"/>
                    <a:pt x="223" y="160"/>
                  </a:cubicBezTo>
                  <a:cubicBezTo>
                    <a:pt x="223" y="157"/>
                    <a:pt x="220" y="155"/>
                    <a:pt x="217" y="155"/>
                  </a:cubicBezTo>
                  <a:close/>
                  <a:moveTo>
                    <a:pt x="212" y="212"/>
                  </a:moveTo>
                  <a:cubicBezTo>
                    <a:pt x="212" y="212"/>
                    <a:pt x="212" y="212"/>
                    <a:pt x="212" y="212"/>
                  </a:cubicBezTo>
                  <a:cubicBezTo>
                    <a:pt x="11" y="212"/>
                    <a:pt x="11" y="212"/>
                    <a:pt x="11" y="212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212" y="165"/>
                    <a:pt x="212" y="165"/>
                    <a:pt x="212" y="165"/>
                  </a:cubicBezTo>
                  <a:cubicBezTo>
                    <a:pt x="212" y="212"/>
                    <a:pt x="212" y="212"/>
                    <a:pt x="212" y="2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5708650" y="3873500"/>
              <a:ext cx="395288" cy="257175"/>
            </a:xfrm>
            <a:custGeom>
              <a:avLst/>
              <a:gdLst>
                <a:gd name="T0" fmla="*/ 35 w 281"/>
                <a:gd name="T1" fmla="*/ 0 h 183"/>
                <a:gd name="T2" fmla="*/ 35 w 281"/>
                <a:gd name="T3" fmla="*/ 0 h 183"/>
                <a:gd name="T4" fmla="*/ 246 w 281"/>
                <a:gd name="T5" fmla="*/ 0 h 183"/>
                <a:gd name="T6" fmla="*/ 255 w 281"/>
                <a:gd name="T7" fmla="*/ 8 h 183"/>
                <a:gd name="T8" fmla="*/ 255 w 281"/>
                <a:gd name="T9" fmla="*/ 9 h 183"/>
                <a:gd name="T10" fmla="*/ 255 w 281"/>
                <a:gd name="T11" fmla="*/ 149 h 183"/>
                <a:gd name="T12" fmla="*/ 246 w 281"/>
                <a:gd name="T13" fmla="*/ 157 h 183"/>
                <a:gd name="T14" fmla="*/ 246 w 281"/>
                <a:gd name="T15" fmla="*/ 157 h 183"/>
                <a:gd name="T16" fmla="*/ 35 w 281"/>
                <a:gd name="T17" fmla="*/ 157 h 183"/>
                <a:gd name="T18" fmla="*/ 26 w 281"/>
                <a:gd name="T19" fmla="*/ 149 h 183"/>
                <a:gd name="T20" fmla="*/ 26 w 281"/>
                <a:gd name="T21" fmla="*/ 148 h 183"/>
                <a:gd name="T22" fmla="*/ 26 w 281"/>
                <a:gd name="T23" fmla="*/ 8 h 183"/>
                <a:gd name="T24" fmla="*/ 35 w 281"/>
                <a:gd name="T25" fmla="*/ 0 h 183"/>
                <a:gd name="T26" fmla="*/ 9 w 281"/>
                <a:gd name="T27" fmla="*/ 183 h 183"/>
                <a:gd name="T28" fmla="*/ 9 w 281"/>
                <a:gd name="T29" fmla="*/ 183 h 183"/>
                <a:gd name="T30" fmla="*/ 0 w 281"/>
                <a:gd name="T31" fmla="*/ 174 h 183"/>
                <a:gd name="T32" fmla="*/ 9 w 281"/>
                <a:gd name="T33" fmla="*/ 165 h 183"/>
                <a:gd name="T34" fmla="*/ 272 w 281"/>
                <a:gd name="T35" fmla="*/ 165 h 183"/>
                <a:gd name="T36" fmla="*/ 281 w 281"/>
                <a:gd name="T37" fmla="*/ 174 h 183"/>
                <a:gd name="T38" fmla="*/ 272 w 281"/>
                <a:gd name="T39" fmla="*/ 183 h 183"/>
                <a:gd name="T40" fmla="*/ 9 w 281"/>
                <a:gd name="T41" fmla="*/ 183 h 183"/>
                <a:gd name="T42" fmla="*/ 238 w 281"/>
                <a:gd name="T43" fmla="*/ 17 h 183"/>
                <a:gd name="T44" fmla="*/ 238 w 281"/>
                <a:gd name="T45" fmla="*/ 17 h 183"/>
                <a:gd name="T46" fmla="*/ 43 w 281"/>
                <a:gd name="T47" fmla="*/ 17 h 183"/>
                <a:gd name="T48" fmla="*/ 43 w 281"/>
                <a:gd name="T49" fmla="*/ 140 h 183"/>
                <a:gd name="T50" fmla="*/ 238 w 281"/>
                <a:gd name="T51" fmla="*/ 140 h 183"/>
                <a:gd name="T52" fmla="*/ 238 w 281"/>
                <a:gd name="T53" fmla="*/ 1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1" h="183"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51" y="0"/>
                    <a:pt x="255" y="4"/>
                    <a:pt x="255" y="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149"/>
                    <a:pt x="255" y="149"/>
                    <a:pt x="255" y="149"/>
                  </a:cubicBezTo>
                  <a:cubicBezTo>
                    <a:pt x="255" y="153"/>
                    <a:pt x="251" y="157"/>
                    <a:pt x="246" y="157"/>
                  </a:cubicBezTo>
                  <a:cubicBezTo>
                    <a:pt x="246" y="157"/>
                    <a:pt x="246" y="157"/>
                    <a:pt x="246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0" y="157"/>
                    <a:pt x="26" y="153"/>
                    <a:pt x="26" y="149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4"/>
                    <a:pt x="30" y="0"/>
                    <a:pt x="35" y="0"/>
                  </a:cubicBezTo>
                  <a:close/>
                  <a:moveTo>
                    <a:pt x="9" y="183"/>
                  </a:moveTo>
                  <a:cubicBezTo>
                    <a:pt x="9" y="183"/>
                    <a:pt x="9" y="183"/>
                    <a:pt x="9" y="183"/>
                  </a:cubicBezTo>
                  <a:cubicBezTo>
                    <a:pt x="4" y="183"/>
                    <a:pt x="0" y="179"/>
                    <a:pt x="0" y="174"/>
                  </a:cubicBezTo>
                  <a:cubicBezTo>
                    <a:pt x="0" y="169"/>
                    <a:pt x="4" y="165"/>
                    <a:pt x="9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7" y="165"/>
                    <a:pt x="281" y="169"/>
                    <a:pt x="281" y="174"/>
                  </a:cubicBezTo>
                  <a:cubicBezTo>
                    <a:pt x="281" y="179"/>
                    <a:pt x="277" y="183"/>
                    <a:pt x="272" y="183"/>
                  </a:cubicBezTo>
                  <a:cubicBezTo>
                    <a:pt x="9" y="183"/>
                    <a:pt x="9" y="183"/>
                    <a:pt x="9" y="183"/>
                  </a:cubicBezTo>
                  <a:close/>
                  <a:moveTo>
                    <a:pt x="238" y="17"/>
                  </a:moveTo>
                  <a:cubicBezTo>
                    <a:pt x="238" y="17"/>
                    <a:pt x="238" y="17"/>
                    <a:pt x="238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238" y="140"/>
                    <a:pt x="238" y="140"/>
                    <a:pt x="238" y="140"/>
                  </a:cubicBezTo>
                  <a:cubicBezTo>
                    <a:pt x="238" y="17"/>
                    <a:pt x="238" y="17"/>
                    <a:pt x="2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5791200" y="2906713"/>
              <a:ext cx="936625" cy="12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zh-CN" sz="1000" b="1" dirty="0">
                  <a:solidFill>
                    <a:srgbClr val="A2897B"/>
                  </a:solidFill>
                  <a:cs typeface="+mn-ea"/>
                  <a:sym typeface="+mn-lt"/>
                </a:rPr>
                <a:t>Option 02</a:t>
              </a: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5464175" y="4251325"/>
              <a:ext cx="936625" cy="12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zh-CN" sz="1000" b="1" dirty="0">
                  <a:solidFill>
                    <a:schemeClr val="bg1"/>
                  </a:solidFill>
                  <a:cs typeface="+mn-ea"/>
                  <a:sym typeface="+mn-lt"/>
                </a:rPr>
                <a:t>Option 01</a:t>
              </a: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7158038" y="2906713"/>
              <a:ext cx="936625" cy="12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zh-CN" sz="1000" b="1" dirty="0">
                  <a:solidFill>
                    <a:schemeClr val="bg1"/>
                  </a:solidFill>
                  <a:cs typeface="+mn-ea"/>
                  <a:sym typeface="+mn-lt"/>
                </a:rPr>
                <a:t>Option 03</a:t>
              </a: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8129588" y="3562350"/>
              <a:ext cx="936625" cy="12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zh-CN" sz="1000" b="1" dirty="0">
                  <a:solidFill>
                    <a:srgbClr val="A2897B"/>
                  </a:solidFill>
                  <a:cs typeface="+mn-ea"/>
                  <a:sym typeface="+mn-lt"/>
                </a:rPr>
                <a:t>Option 04</a:t>
              </a: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8380413" y="4438650"/>
              <a:ext cx="936625" cy="12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zh-CN" sz="1000" b="1">
                  <a:solidFill>
                    <a:schemeClr val="bg1"/>
                  </a:solidFill>
                  <a:cs typeface="+mn-ea"/>
                  <a:sym typeface="+mn-lt"/>
                </a:rPr>
                <a:t>Option 05</a:t>
              </a:r>
            </a:p>
          </p:txBody>
        </p:sp>
      </p:grp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1154071" y="2499574"/>
            <a:ext cx="4149047" cy="0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54646" y="1553937"/>
            <a:ext cx="4248473" cy="865235"/>
            <a:chOff x="8051941" y="2108689"/>
            <a:chExt cx="3190667" cy="786576"/>
          </a:xfrm>
        </p:grpSpPr>
        <p:sp>
          <p:nvSpPr>
            <p:cNvPr id="27" name="文本框 15"/>
            <p:cNvSpPr txBox="1"/>
            <p:nvPr/>
          </p:nvSpPr>
          <p:spPr>
            <a:xfrm flipH="1">
              <a:off x="8051941" y="2108689"/>
              <a:ext cx="2271322" cy="386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8051941" y="2374843"/>
              <a:ext cx="3190667" cy="520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Line 24"/>
          <p:cNvSpPr>
            <a:spLocks noChangeShapeType="1"/>
          </p:cNvSpPr>
          <p:nvPr/>
        </p:nvSpPr>
        <p:spPr bwMode="auto">
          <a:xfrm>
            <a:off x="1154071" y="3651702"/>
            <a:ext cx="4149047" cy="0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1154071" y="4811028"/>
            <a:ext cx="4149047" cy="0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Line 24"/>
          <p:cNvSpPr>
            <a:spLocks noChangeShapeType="1"/>
          </p:cNvSpPr>
          <p:nvPr/>
        </p:nvSpPr>
        <p:spPr bwMode="auto">
          <a:xfrm>
            <a:off x="1154071" y="5955958"/>
            <a:ext cx="4149047" cy="0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1054646" y="2699206"/>
            <a:ext cx="4248473" cy="865235"/>
            <a:chOff x="8051941" y="2108689"/>
            <a:chExt cx="3190667" cy="786576"/>
          </a:xfrm>
        </p:grpSpPr>
        <p:sp>
          <p:nvSpPr>
            <p:cNvPr id="43" name="文本框 15"/>
            <p:cNvSpPr txBox="1"/>
            <p:nvPr/>
          </p:nvSpPr>
          <p:spPr>
            <a:xfrm flipH="1">
              <a:off x="8051941" y="2108689"/>
              <a:ext cx="2271322" cy="386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8051941" y="2374843"/>
              <a:ext cx="3190667" cy="520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54646" y="3876749"/>
            <a:ext cx="4248473" cy="865235"/>
            <a:chOff x="8051941" y="2108689"/>
            <a:chExt cx="3190667" cy="786576"/>
          </a:xfrm>
        </p:grpSpPr>
        <p:sp>
          <p:nvSpPr>
            <p:cNvPr id="46" name="文本框 15"/>
            <p:cNvSpPr txBox="1"/>
            <p:nvPr/>
          </p:nvSpPr>
          <p:spPr>
            <a:xfrm flipH="1">
              <a:off x="8051941" y="2108689"/>
              <a:ext cx="2271322" cy="386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H="1">
              <a:off x="8051941" y="2374843"/>
              <a:ext cx="3190667" cy="520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54646" y="5043534"/>
            <a:ext cx="4248473" cy="865235"/>
            <a:chOff x="8051941" y="2108689"/>
            <a:chExt cx="3190667" cy="786576"/>
          </a:xfrm>
        </p:grpSpPr>
        <p:sp>
          <p:nvSpPr>
            <p:cNvPr id="49" name="文本框 15"/>
            <p:cNvSpPr txBox="1"/>
            <p:nvPr/>
          </p:nvSpPr>
          <p:spPr>
            <a:xfrm flipH="1">
              <a:off x="8051941" y="2108689"/>
              <a:ext cx="2271322" cy="386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flipH="1">
              <a:off x="8051941" y="2374843"/>
              <a:ext cx="3190667" cy="520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811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6169" y="3884805"/>
            <a:ext cx="1892267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10303" y="2398129"/>
            <a:ext cx="1224000" cy="1224000"/>
            <a:chOff x="991737" y="2398129"/>
            <a:chExt cx="1224000" cy="1224000"/>
          </a:xfrm>
          <a:effectLst/>
        </p:grpSpPr>
        <p:sp>
          <p:nvSpPr>
            <p:cNvPr id="12" name="椭圆 11"/>
            <p:cNvSpPr/>
            <p:nvPr/>
          </p:nvSpPr>
          <p:spPr>
            <a:xfrm>
              <a:off x="991737" y="2398129"/>
              <a:ext cx="1224000" cy="1224000"/>
            </a:xfrm>
            <a:prstGeom prst="ellipse">
              <a:avLst/>
            </a:prstGeom>
            <a:solidFill>
              <a:srgbClr val="F4B91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8"/>
            <p:cNvSpPr>
              <a:spLocks noEditPoints="1"/>
            </p:cNvSpPr>
            <p:nvPr/>
          </p:nvSpPr>
          <p:spPr bwMode="auto">
            <a:xfrm>
              <a:off x="1472768" y="2848997"/>
              <a:ext cx="261938" cy="322263"/>
            </a:xfrm>
            <a:custGeom>
              <a:avLst/>
              <a:gdLst>
                <a:gd name="T0" fmla="*/ 58 w 828"/>
                <a:gd name="T1" fmla="*/ 7 h 1017"/>
                <a:gd name="T2" fmla="*/ 12 w 828"/>
                <a:gd name="T3" fmla="*/ 49 h 1017"/>
                <a:gd name="T4" fmla="*/ 0 w 828"/>
                <a:gd name="T5" fmla="*/ 921 h 1017"/>
                <a:gd name="T6" fmla="*/ 22 w 828"/>
                <a:gd name="T7" fmla="*/ 982 h 1017"/>
                <a:gd name="T8" fmla="*/ 76 w 828"/>
                <a:gd name="T9" fmla="*/ 1015 h 1017"/>
                <a:gd name="T10" fmla="*/ 760 w 828"/>
                <a:gd name="T11" fmla="*/ 1012 h 1017"/>
                <a:gd name="T12" fmla="*/ 810 w 828"/>
                <a:gd name="T13" fmla="*/ 975 h 1017"/>
                <a:gd name="T14" fmla="*/ 828 w 828"/>
                <a:gd name="T15" fmla="*/ 95 h 1017"/>
                <a:gd name="T16" fmla="*/ 810 w 828"/>
                <a:gd name="T17" fmla="*/ 41 h 1017"/>
                <a:gd name="T18" fmla="*/ 760 w 828"/>
                <a:gd name="T19" fmla="*/ 4 h 1017"/>
                <a:gd name="T20" fmla="*/ 763 w 828"/>
                <a:gd name="T21" fmla="*/ 928 h 1017"/>
                <a:gd name="T22" fmla="*/ 732 w 828"/>
                <a:gd name="T23" fmla="*/ 953 h 1017"/>
                <a:gd name="T24" fmla="*/ 69 w 828"/>
                <a:gd name="T25" fmla="*/ 939 h 1017"/>
                <a:gd name="T26" fmla="*/ 87 w 828"/>
                <a:gd name="T27" fmla="*/ 285 h 1017"/>
                <a:gd name="T28" fmla="*/ 763 w 828"/>
                <a:gd name="T29" fmla="*/ 921 h 1017"/>
                <a:gd name="T30" fmla="*/ 749 w 828"/>
                <a:gd name="T31" fmla="*/ 216 h 1017"/>
                <a:gd name="T32" fmla="*/ 83 w 828"/>
                <a:gd name="T33" fmla="*/ 220 h 1017"/>
                <a:gd name="T34" fmla="*/ 64 w 828"/>
                <a:gd name="T35" fmla="*/ 95 h 1017"/>
                <a:gd name="T36" fmla="*/ 83 w 828"/>
                <a:gd name="T37" fmla="*/ 65 h 1017"/>
                <a:gd name="T38" fmla="*/ 749 w 828"/>
                <a:gd name="T39" fmla="*/ 68 h 1017"/>
                <a:gd name="T40" fmla="*/ 191 w 828"/>
                <a:gd name="T41" fmla="*/ 508 h 1017"/>
                <a:gd name="T42" fmla="*/ 232 w 828"/>
                <a:gd name="T43" fmla="*/ 563 h 1017"/>
                <a:gd name="T44" fmla="*/ 267 w 828"/>
                <a:gd name="T45" fmla="*/ 569 h 1017"/>
                <a:gd name="T46" fmla="*/ 287 w 828"/>
                <a:gd name="T47" fmla="*/ 508 h 1017"/>
                <a:gd name="T48" fmla="*/ 345 w 828"/>
                <a:gd name="T49" fmla="*/ 494 h 1017"/>
                <a:gd name="T50" fmla="*/ 345 w 828"/>
                <a:gd name="T51" fmla="*/ 459 h 1017"/>
                <a:gd name="T52" fmla="*/ 287 w 828"/>
                <a:gd name="T53" fmla="*/ 413 h 1017"/>
                <a:gd name="T54" fmla="*/ 267 w 828"/>
                <a:gd name="T55" fmla="*/ 384 h 1017"/>
                <a:gd name="T56" fmla="*/ 232 w 828"/>
                <a:gd name="T57" fmla="*/ 390 h 1017"/>
                <a:gd name="T58" fmla="*/ 191 w 828"/>
                <a:gd name="T59" fmla="*/ 445 h 1017"/>
                <a:gd name="T60" fmla="*/ 160 w 828"/>
                <a:gd name="T61" fmla="*/ 470 h 1017"/>
                <a:gd name="T62" fmla="*/ 173 w 828"/>
                <a:gd name="T63" fmla="*/ 503 h 1017"/>
                <a:gd name="T64" fmla="*/ 509 w 828"/>
                <a:gd name="T65" fmla="*/ 445 h 1017"/>
                <a:gd name="T66" fmla="*/ 478 w 828"/>
                <a:gd name="T67" fmla="*/ 470 h 1017"/>
                <a:gd name="T68" fmla="*/ 492 w 828"/>
                <a:gd name="T69" fmla="*/ 503 h 1017"/>
                <a:gd name="T70" fmla="*/ 648 w 828"/>
                <a:gd name="T71" fmla="*/ 506 h 1017"/>
                <a:gd name="T72" fmla="*/ 668 w 828"/>
                <a:gd name="T73" fmla="*/ 476 h 1017"/>
                <a:gd name="T74" fmla="*/ 643 w 828"/>
                <a:gd name="T75" fmla="*/ 445 h 1017"/>
                <a:gd name="T76" fmla="*/ 497 w 828"/>
                <a:gd name="T77" fmla="*/ 670 h 1017"/>
                <a:gd name="T78" fmla="*/ 478 w 828"/>
                <a:gd name="T79" fmla="*/ 699 h 1017"/>
                <a:gd name="T80" fmla="*/ 502 w 828"/>
                <a:gd name="T81" fmla="*/ 730 h 1017"/>
                <a:gd name="T82" fmla="*/ 659 w 828"/>
                <a:gd name="T83" fmla="*/ 722 h 1017"/>
                <a:gd name="T84" fmla="*/ 666 w 828"/>
                <a:gd name="T85" fmla="*/ 686 h 1017"/>
                <a:gd name="T86" fmla="*/ 637 w 828"/>
                <a:gd name="T87" fmla="*/ 667 h 1017"/>
                <a:gd name="T88" fmla="*/ 486 w 828"/>
                <a:gd name="T89" fmla="*/ 803 h 1017"/>
                <a:gd name="T90" fmla="*/ 480 w 828"/>
                <a:gd name="T91" fmla="*/ 839 h 1017"/>
                <a:gd name="T92" fmla="*/ 637 w 828"/>
                <a:gd name="T93" fmla="*/ 858 h 1017"/>
                <a:gd name="T94" fmla="*/ 666 w 828"/>
                <a:gd name="T95" fmla="*/ 839 h 1017"/>
                <a:gd name="T96" fmla="*/ 659 w 828"/>
                <a:gd name="T97" fmla="*/ 803 h 1017"/>
                <a:gd name="T98" fmla="*/ 340 w 828"/>
                <a:gd name="T99" fmla="*/ 677 h 1017"/>
                <a:gd name="T100" fmla="*/ 301 w 828"/>
                <a:gd name="T101" fmla="*/ 672 h 1017"/>
                <a:gd name="T102" fmla="*/ 197 w 828"/>
                <a:gd name="T103" fmla="*/ 668 h 1017"/>
                <a:gd name="T104" fmla="*/ 164 w 828"/>
                <a:gd name="T105" fmla="*/ 682 h 1017"/>
                <a:gd name="T106" fmla="*/ 169 w 828"/>
                <a:gd name="T107" fmla="*/ 722 h 1017"/>
                <a:gd name="T108" fmla="*/ 159 w 828"/>
                <a:gd name="T109" fmla="*/ 826 h 1017"/>
                <a:gd name="T110" fmla="*/ 179 w 828"/>
                <a:gd name="T111" fmla="*/ 856 h 1017"/>
                <a:gd name="T112" fmla="*/ 214 w 828"/>
                <a:gd name="T113" fmla="*/ 848 h 1017"/>
                <a:gd name="T114" fmla="*/ 318 w 828"/>
                <a:gd name="T115" fmla="*/ 858 h 1017"/>
                <a:gd name="T116" fmla="*/ 345 w 828"/>
                <a:gd name="T117" fmla="*/ 844 h 1017"/>
                <a:gd name="T118" fmla="*/ 340 w 828"/>
                <a:gd name="T119" fmla="*/ 803 h 1017"/>
                <a:gd name="T120" fmla="*/ 350 w 828"/>
                <a:gd name="T121" fmla="*/ 699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28" h="1017">
                  <a:moveTo>
                    <a:pt x="732" y="0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86" y="0"/>
                  </a:lnTo>
                  <a:lnTo>
                    <a:pt x="76" y="2"/>
                  </a:lnTo>
                  <a:lnTo>
                    <a:pt x="67" y="4"/>
                  </a:lnTo>
                  <a:lnTo>
                    <a:pt x="58" y="7"/>
                  </a:lnTo>
                  <a:lnTo>
                    <a:pt x="50" y="10"/>
                  </a:lnTo>
                  <a:lnTo>
                    <a:pt x="42" y="16"/>
                  </a:lnTo>
                  <a:lnTo>
                    <a:pt x="35" y="21"/>
                  </a:lnTo>
                  <a:lnTo>
                    <a:pt x="28" y="27"/>
                  </a:lnTo>
                  <a:lnTo>
                    <a:pt x="22" y="34"/>
                  </a:lnTo>
                  <a:lnTo>
                    <a:pt x="16" y="41"/>
                  </a:lnTo>
                  <a:lnTo>
                    <a:pt x="12" y="49"/>
                  </a:lnTo>
                  <a:lnTo>
                    <a:pt x="8" y="58"/>
                  </a:lnTo>
                  <a:lnTo>
                    <a:pt x="5" y="66"/>
                  </a:lnTo>
                  <a:lnTo>
                    <a:pt x="2" y="76"/>
                  </a:lnTo>
                  <a:lnTo>
                    <a:pt x="0" y="85"/>
                  </a:lnTo>
                  <a:lnTo>
                    <a:pt x="0" y="95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0" y="931"/>
                  </a:lnTo>
                  <a:lnTo>
                    <a:pt x="2" y="941"/>
                  </a:lnTo>
                  <a:lnTo>
                    <a:pt x="5" y="950"/>
                  </a:lnTo>
                  <a:lnTo>
                    <a:pt x="8" y="959"/>
                  </a:lnTo>
                  <a:lnTo>
                    <a:pt x="12" y="967"/>
                  </a:lnTo>
                  <a:lnTo>
                    <a:pt x="16" y="975"/>
                  </a:lnTo>
                  <a:lnTo>
                    <a:pt x="22" y="982"/>
                  </a:lnTo>
                  <a:lnTo>
                    <a:pt x="28" y="989"/>
                  </a:lnTo>
                  <a:lnTo>
                    <a:pt x="35" y="995"/>
                  </a:lnTo>
                  <a:lnTo>
                    <a:pt x="42" y="1001"/>
                  </a:lnTo>
                  <a:lnTo>
                    <a:pt x="50" y="1006"/>
                  </a:lnTo>
                  <a:lnTo>
                    <a:pt x="58" y="1009"/>
                  </a:lnTo>
                  <a:lnTo>
                    <a:pt x="67" y="1012"/>
                  </a:lnTo>
                  <a:lnTo>
                    <a:pt x="76" y="1015"/>
                  </a:lnTo>
                  <a:lnTo>
                    <a:pt x="86" y="1017"/>
                  </a:lnTo>
                  <a:lnTo>
                    <a:pt x="96" y="1017"/>
                  </a:lnTo>
                  <a:lnTo>
                    <a:pt x="732" y="1017"/>
                  </a:lnTo>
                  <a:lnTo>
                    <a:pt x="732" y="1017"/>
                  </a:lnTo>
                  <a:lnTo>
                    <a:pt x="742" y="1017"/>
                  </a:lnTo>
                  <a:lnTo>
                    <a:pt x="751" y="1015"/>
                  </a:lnTo>
                  <a:lnTo>
                    <a:pt x="760" y="1012"/>
                  </a:lnTo>
                  <a:lnTo>
                    <a:pt x="769" y="1009"/>
                  </a:lnTo>
                  <a:lnTo>
                    <a:pt x="777" y="1006"/>
                  </a:lnTo>
                  <a:lnTo>
                    <a:pt x="785" y="1001"/>
                  </a:lnTo>
                  <a:lnTo>
                    <a:pt x="792" y="995"/>
                  </a:lnTo>
                  <a:lnTo>
                    <a:pt x="800" y="989"/>
                  </a:lnTo>
                  <a:lnTo>
                    <a:pt x="805" y="982"/>
                  </a:lnTo>
                  <a:lnTo>
                    <a:pt x="810" y="975"/>
                  </a:lnTo>
                  <a:lnTo>
                    <a:pt x="816" y="967"/>
                  </a:lnTo>
                  <a:lnTo>
                    <a:pt x="820" y="959"/>
                  </a:lnTo>
                  <a:lnTo>
                    <a:pt x="823" y="950"/>
                  </a:lnTo>
                  <a:lnTo>
                    <a:pt x="825" y="941"/>
                  </a:lnTo>
                  <a:lnTo>
                    <a:pt x="826" y="931"/>
                  </a:lnTo>
                  <a:lnTo>
                    <a:pt x="828" y="921"/>
                  </a:lnTo>
                  <a:lnTo>
                    <a:pt x="828" y="95"/>
                  </a:lnTo>
                  <a:lnTo>
                    <a:pt x="828" y="95"/>
                  </a:lnTo>
                  <a:lnTo>
                    <a:pt x="826" y="85"/>
                  </a:lnTo>
                  <a:lnTo>
                    <a:pt x="825" y="76"/>
                  </a:lnTo>
                  <a:lnTo>
                    <a:pt x="823" y="66"/>
                  </a:lnTo>
                  <a:lnTo>
                    <a:pt x="820" y="58"/>
                  </a:lnTo>
                  <a:lnTo>
                    <a:pt x="816" y="49"/>
                  </a:lnTo>
                  <a:lnTo>
                    <a:pt x="810" y="41"/>
                  </a:lnTo>
                  <a:lnTo>
                    <a:pt x="805" y="34"/>
                  </a:lnTo>
                  <a:lnTo>
                    <a:pt x="800" y="27"/>
                  </a:lnTo>
                  <a:lnTo>
                    <a:pt x="792" y="21"/>
                  </a:lnTo>
                  <a:lnTo>
                    <a:pt x="785" y="16"/>
                  </a:lnTo>
                  <a:lnTo>
                    <a:pt x="777" y="10"/>
                  </a:lnTo>
                  <a:lnTo>
                    <a:pt x="769" y="7"/>
                  </a:lnTo>
                  <a:lnTo>
                    <a:pt x="760" y="4"/>
                  </a:lnTo>
                  <a:lnTo>
                    <a:pt x="751" y="2"/>
                  </a:lnTo>
                  <a:lnTo>
                    <a:pt x="742" y="0"/>
                  </a:lnTo>
                  <a:lnTo>
                    <a:pt x="732" y="0"/>
                  </a:lnTo>
                  <a:lnTo>
                    <a:pt x="732" y="0"/>
                  </a:lnTo>
                  <a:close/>
                  <a:moveTo>
                    <a:pt x="763" y="921"/>
                  </a:moveTo>
                  <a:lnTo>
                    <a:pt x="763" y="921"/>
                  </a:lnTo>
                  <a:lnTo>
                    <a:pt x="763" y="928"/>
                  </a:lnTo>
                  <a:lnTo>
                    <a:pt x="761" y="934"/>
                  </a:lnTo>
                  <a:lnTo>
                    <a:pt x="758" y="939"/>
                  </a:lnTo>
                  <a:lnTo>
                    <a:pt x="755" y="944"/>
                  </a:lnTo>
                  <a:lnTo>
                    <a:pt x="749" y="948"/>
                  </a:lnTo>
                  <a:lnTo>
                    <a:pt x="744" y="951"/>
                  </a:lnTo>
                  <a:lnTo>
                    <a:pt x="738" y="952"/>
                  </a:lnTo>
                  <a:lnTo>
                    <a:pt x="732" y="953"/>
                  </a:lnTo>
                  <a:lnTo>
                    <a:pt x="96" y="953"/>
                  </a:lnTo>
                  <a:lnTo>
                    <a:pt x="96" y="953"/>
                  </a:lnTo>
                  <a:lnTo>
                    <a:pt x="89" y="952"/>
                  </a:lnTo>
                  <a:lnTo>
                    <a:pt x="83" y="951"/>
                  </a:lnTo>
                  <a:lnTo>
                    <a:pt x="78" y="948"/>
                  </a:lnTo>
                  <a:lnTo>
                    <a:pt x="73" y="944"/>
                  </a:lnTo>
                  <a:lnTo>
                    <a:pt x="69" y="939"/>
                  </a:lnTo>
                  <a:lnTo>
                    <a:pt x="66" y="934"/>
                  </a:lnTo>
                  <a:lnTo>
                    <a:pt x="65" y="928"/>
                  </a:lnTo>
                  <a:lnTo>
                    <a:pt x="64" y="921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80" y="284"/>
                  </a:lnTo>
                  <a:lnTo>
                    <a:pt x="87" y="285"/>
                  </a:lnTo>
                  <a:lnTo>
                    <a:pt x="96" y="286"/>
                  </a:lnTo>
                  <a:lnTo>
                    <a:pt x="732" y="286"/>
                  </a:lnTo>
                  <a:lnTo>
                    <a:pt x="732" y="286"/>
                  </a:lnTo>
                  <a:lnTo>
                    <a:pt x="740" y="285"/>
                  </a:lnTo>
                  <a:lnTo>
                    <a:pt x="748" y="284"/>
                  </a:lnTo>
                  <a:lnTo>
                    <a:pt x="763" y="280"/>
                  </a:lnTo>
                  <a:lnTo>
                    <a:pt x="763" y="921"/>
                  </a:lnTo>
                  <a:close/>
                  <a:moveTo>
                    <a:pt x="763" y="191"/>
                  </a:moveTo>
                  <a:lnTo>
                    <a:pt x="763" y="191"/>
                  </a:lnTo>
                  <a:lnTo>
                    <a:pt x="763" y="197"/>
                  </a:lnTo>
                  <a:lnTo>
                    <a:pt x="761" y="202"/>
                  </a:lnTo>
                  <a:lnTo>
                    <a:pt x="758" y="208"/>
                  </a:lnTo>
                  <a:lnTo>
                    <a:pt x="755" y="213"/>
                  </a:lnTo>
                  <a:lnTo>
                    <a:pt x="749" y="216"/>
                  </a:lnTo>
                  <a:lnTo>
                    <a:pt x="744" y="220"/>
                  </a:lnTo>
                  <a:lnTo>
                    <a:pt x="738" y="222"/>
                  </a:lnTo>
                  <a:lnTo>
                    <a:pt x="732" y="222"/>
                  </a:lnTo>
                  <a:lnTo>
                    <a:pt x="96" y="222"/>
                  </a:lnTo>
                  <a:lnTo>
                    <a:pt x="96" y="222"/>
                  </a:lnTo>
                  <a:lnTo>
                    <a:pt x="89" y="222"/>
                  </a:lnTo>
                  <a:lnTo>
                    <a:pt x="83" y="220"/>
                  </a:lnTo>
                  <a:lnTo>
                    <a:pt x="78" y="216"/>
                  </a:lnTo>
                  <a:lnTo>
                    <a:pt x="73" y="213"/>
                  </a:lnTo>
                  <a:lnTo>
                    <a:pt x="69" y="208"/>
                  </a:lnTo>
                  <a:lnTo>
                    <a:pt x="66" y="202"/>
                  </a:lnTo>
                  <a:lnTo>
                    <a:pt x="65" y="197"/>
                  </a:lnTo>
                  <a:lnTo>
                    <a:pt x="64" y="191"/>
                  </a:lnTo>
                  <a:lnTo>
                    <a:pt x="64" y="95"/>
                  </a:lnTo>
                  <a:lnTo>
                    <a:pt x="64" y="95"/>
                  </a:lnTo>
                  <a:lnTo>
                    <a:pt x="65" y="89"/>
                  </a:lnTo>
                  <a:lnTo>
                    <a:pt x="66" y="82"/>
                  </a:lnTo>
                  <a:lnTo>
                    <a:pt x="69" y="77"/>
                  </a:lnTo>
                  <a:lnTo>
                    <a:pt x="73" y="73"/>
                  </a:lnTo>
                  <a:lnTo>
                    <a:pt x="78" y="68"/>
                  </a:lnTo>
                  <a:lnTo>
                    <a:pt x="83" y="65"/>
                  </a:lnTo>
                  <a:lnTo>
                    <a:pt x="89" y="64"/>
                  </a:lnTo>
                  <a:lnTo>
                    <a:pt x="96" y="63"/>
                  </a:lnTo>
                  <a:lnTo>
                    <a:pt x="732" y="63"/>
                  </a:lnTo>
                  <a:lnTo>
                    <a:pt x="732" y="63"/>
                  </a:lnTo>
                  <a:lnTo>
                    <a:pt x="738" y="64"/>
                  </a:lnTo>
                  <a:lnTo>
                    <a:pt x="744" y="65"/>
                  </a:lnTo>
                  <a:lnTo>
                    <a:pt x="749" y="68"/>
                  </a:lnTo>
                  <a:lnTo>
                    <a:pt x="755" y="73"/>
                  </a:lnTo>
                  <a:lnTo>
                    <a:pt x="758" y="77"/>
                  </a:lnTo>
                  <a:lnTo>
                    <a:pt x="761" y="82"/>
                  </a:lnTo>
                  <a:lnTo>
                    <a:pt x="763" y="89"/>
                  </a:lnTo>
                  <a:lnTo>
                    <a:pt x="763" y="95"/>
                  </a:lnTo>
                  <a:lnTo>
                    <a:pt x="763" y="191"/>
                  </a:lnTo>
                  <a:close/>
                  <a:moveTo>
                    <a:pt x="191" y="508"/>
                  </a:moveTo>
                  <a:lnTo>
                    <a:pt x="222" y="508"/>
                  </a:lnTo>
                  <a:lnTo>
                    <a:pt x="222" y="540"/>
                  </a:lnTo>
                  <a:lnTo>
                    <a:pt x="222" y="540"/>
                  </a:lnTo>
                  <a:lnTo>
                    <a:pt x="223" y="547"/>
                  </a:lnTo>
                  <a:lnTo>
                    <a:pt x="226" y="552"/>
                  </a:lnTo>
                  <a:lnTo>
                    <a:pt x="228" y="557"/>
                  </a:lnTo>
                  <a:lnTo>
                    <a:pt x="232" y="563"/>
                  </a:lnTo>
                  <a:lnTo>
                    <a:pt x="236" y="566"/>
                  </a:lnTo>
                  <a:lnTo>
                    <a:pt x="242" y="569"/>
                  </a:lnTo>
                  <a:lnTo>
                    <a:pt x="248" y="571"/>
                  </a:lnTo>
                  <a:lnTo>
                    <a:pt x="255" y="571"/>
                  </a:lnTo>
                  <a:lnTo>
                    <a:pt x="255" y="571"/>
                  </a:lnTo>
                  <a:lnTo>
                    <a:pt x="261" y="571"/>
                  </a:lnTo>
                  <a:lnTo>
                    <a:pt x="267" y="569"/>
                  </a:lnTo>
                  <a:lnTo>
                    <a:pt x="273" y="566"/>
                  </a:lnTo>
                  <a:lnTo>
                    <a:pt x="277" y="563"/>
                  </a:lnTo>
                  <a:lnTo>
                    <a:pt x="281" y="557"/>
                  </a:lnTo>
                  <a:lnTo>
                    <a:pt x="284" y="552"/>
                  </a:lnTo>
                  <a:lnTo>
                    <a:pt x="286" y="547"/>
                  </a:lnTo>
                  <a:lnTo>
                    <a:pt x="287" y="540"/>
                  </a:lnTo>
                  <a:lnTo>
                    <a:pt x="287" y="508"/>
                  </a:lnTo>
                  <a:lnTo>
                    <a:pt x="318" y="508"/>
                  </a:lnTo>
                  <a:lnTo>
                    <a:pt x="318" y="508"/>
                  </a:lnTo>
                  <a:lnTo>
                    <a:pt x="324" y="507"/>
                  </a:lnTo>
                  <a:lnTo>
                    <a:pt x="331" y="506"/>
                  </a:lnTo>
                  <a:lnTo>
                    <a:pt x="336" y="503"/>
                  </a:lnTo>
                  <a:lnTo>
                    <a:pt x="340" y="498"/>
                  </a:lnTo>
                  <a:lnTo>
                    <a:pt x="345" y="494"/>
                  </a:lnTo>
                  <a:lnTo>
                    <a:pt x="348" y="489"/>
                  </a:lnTo>
                  <a:lnTo>
                    <a:pt x="349" y="482"/>
                  </a:lnTo>
                  <a:lnTo>
                    <a:pt x="350" y="476"/>
                  </a:lnTo>
                  <a:lnTo>
                    <a:pt x="350" y="476"/>
                  </a:lnTo>
                  <a:lnTo>
                    <a:pt x="349" y="470"/>
                  </a:lnTo>
                  <a:lnTo>
                    <a:pt x="348" y="464"/>
                  </a:lnTo>
                  <a:lnTo>
                    <a:pt x="345" y="459"/>
                  </a:lnTo>
                  <a:lnTo>
                    <a:pt x="340" y="453"/>
                  </a:lnTo>
                  <a:lnTo>
                    <a:pt x="336" y="450"/>
                  </a:lnTo>
                  <a:lnTo>
                    <a:pt x="331" y="447"/>
                  </a:lnTo>
                  <a:lnTo>
                    <a:pt x="324" y="445"/>
                  </a:lnTo>
                  <a:lnTo>
                    <a:pt x="318" y="445"/>
                  </a:lnTo>
                  <a:lnTo>
                    <a:pt x="287" y="445"/>
                  </a:lnTo>
                  <a:lnTo>
                    <a:pt x="287" y="413"/>
                  </a:lnTo>
                  <a:lnTo>
                    <a:pt x="287" y="413"/>
                  </a:lnTo>
                  <a:lnTo>
                    <a:pt x="286" y="406"/>
                  </a:lnTo>
                  <a:lnTo>
                    <a:pt x="284" y="401"/>
                  </a:lnTo>
                  <a:lnTo>
                    <a:pt x="281" y="395"/>
                  </a:lnTo>
                  <a:lnTo>
                    <a:pt x="277" y="390"/>
                  </a:lnTo>
                  <a:lnTo>
                    <a:pt x="273" y="387"/>
                  </a:lnTo>
                  <a:lnTo>
                    <a:pt x="267" y="384"/>
                  </a:lnTo>
                  <a:lnTo>
                    <a:pt x="261" y="382"/>
                  </a:lnTo>
                  <a:lnTo>
                    <a:pt x="255" y="380"/>
                  </a:lnTo>
                  <a:lnTo>
                    <a:pt x="255" y="380"/>
                  </a:lnTo>
                  <a:lnTo>
                    <a:pt x="248" y="382"/>
                  </a:lnTo>
                  <a:lnTo>
                    <a:pt x="242" y="384"/>
                  </a:lnTo>
                  <a:lnTo>
                    <a:pt x="236" y="387"/>
                  </a:lnTo>
                  <a:lnTo>
                    <a:pt x="232" y="390"/>
                  </a:lnTo>
                  <a:lnTo>
                    <a:pt x="228" y="395"/>
                  </a:lnTo>
                  <a:lnTo>
                    <a:pt x="226" y="401"/>
                  </a:lnTo>
                  <a:lnTo>
                    <a:pt x="223" y="406"/>
                  </a:lnTo>
                  <a:lnTo>
                    <a:pt x="222" y="413"/>
                  </a:lnTo>
                  <a:lnTo>
                    <a:pt x="222" y="445"/>
                  </a:lnTo>
                  <a:lnTo>
                    <a:pt x="191" y="445"/>
                  </a:lnTo>
                  <a:lnTo>
                    <a:pt x="191" y="445"/>
                  </a:lnTo>
                  <a:lnTo>
                    <a:pt x="185" y="445"/>
                  </a:lnTo>
                  <a:lnTo>
                    <a:pt x="178" y="447"/>
                  </a:lnTo>
                  <a:lnTo>
                    <a:pt x="173" y="450"/>
                  </a:lnTo>
                  <a:lnTo>
                    <a:pt x="169" y="453"/>
                  </a:lnTo>
                  <a:lnTo>
                    <a:pt x="164" y="459"/>
                  </a:lnTo>
                  <a:lnTo>
                    <a:pt x="161" y="464"/>
                  </a:lnTo>
                  <a:lnTo>
                    <a:pt x="160" y="470"/>
                  </a:lnTo>
                  <a:lnTo>
                    <a:pt x="159" y="476"/>
                  </a:lnTo>
                  <a:lnTo>
                    <a:pt x="159" y="476"/>
                  </a:lnTo>
                  <a:lnTo>
                    <a:pt x="160" y="482"/>
                  </a:lnTo>
                  <a:lnTo>
                    <a:pt x="161" y="489"/>
                  </a:lnTo>
                  <a:lnTo>
                    <a:pt x="164" y="494"/>
                  </a:lnTo>
                  <a:lnTo>
                    <a:pt x="169" y="498"/>
                  </a:lnTo>
                  <a:lnTo>
                    <a:pt x="173" y="503"/>
                  </a:lnTo>
                  <a:lnTo>
                    <a:pt x="178" y="506"/>
                  </a:lnTo>
                  <a:lnTo>
                    <a:pt x="185" y="507"/>
                  </a:lnTo>
                  <a:lnTo>
                    <a:pt x="191" y="508"/>
                  </a:lnTo>
                  <a:lnTo>
                    <a:pt x="191" y="508"/>
                  </a:lnTo>
                  <a:close/>
                  <a:moveTo>
                    <a:pt x="637" y="445"/>
                  </a:moveTo>
                  <a:lnTo>
                    <a:pt x="509" y="445"/>
                  </a:lnTo>
                  <a:lnTo>
                    <a:pt x="509" y="445"/>
                  </a:lnTo>
                  <a:lnTo>
                    <a:pt x="502" y="445"/>
                  </a:lnTo>
                  <a:lnTo>
                    <a:pt x="497" y="447"/>
                  </a:lnTo>
                  <a:lnTo>
                    <a:pt x="492" y="450"/>
                  </a:lnTo>
                  <a:lnTo>
                    <a:pt x="486" y="453"/>
                  </a:lnTo>
                  <a:lnTo>
                    <a:pt x="483" y="459"/>
                  </a:lnTo>
                  <a:lnTo>
                    <a:pt x="480" y="464"/>
                  </a:lnTo>
                  <a:lnTo>
                    <a:pt x="478" y="470"/>
                  </a:lnTo>
                  <a:lnTo>
                    <a:pt x="478" y="476"/>
                  </a:lnTo>
                  <a:lnTo>
                    <a:pt x="478" y="476"/>
                  </a:lnTo>
                  <a:lnTo>
                    <a:pt x="478" y="482"/>
                  </a:lnTo>
                  <a:lnTo>
                    <a:pt x="480" y="489"/>
                  </a:lnTo>
                  <a:lnTo>
                    <a:pt x="483" y="494"/>
                  </a:lnTo>
                  <a:lnTo>
                    <a:pt x="486" y="498"/>
                  </a:lnTo>
                  <a:lnTo>
                    <a:pt x="492" y="503"/>
                  </a:lnTo>
                  <a:lnTo>
                    <a:pt x="497" y="506"/>
                  </a:lnTo>
                  <a:lnTo>
                    <a:pt x="502" y="507"/>
                  </a:lnTo>
                  <a:lnTo>
                    <a:pt x="509" y="508"/>
                  </a:lnTo>
                  <a:lnTo>
                    <a:pt x="637" y="508"/>
                  </a:lnTo>
                  <a:lnTo>
                    <a:pt x="637" y="508"/>
                  </a:lnTo>
                  <a:lnTo>
                    <a:pt x="643" y="507"/>
                  </a:lnTo>
                  <a:lnTo>
                    <a:pt x="648" y="506"/>
                  </a:lnTo>
                  <a:lnTo>
                    <a:pt x="654" y="503"/>
                  </a:lnTo>
                  <a:lnTo>
                    <a:pt x="659" y="498"/>
                  </a:lnTo>
                  <a:lnTo>
                    <a:pt x="662" y="494"/>
                  </a:lnTo>
                  <a:lnTo>
                    <a:pt x="666" y="489"/>
                  </a:lnTo>
                  <a:lnTo>
                    <a:pt x="668" y="482"/>
                  </a:lnTo>
                  <a:lnTo>
                    <a:pt x="668" y="476"/>
                  </a:lnTo>
                  <a:lnTo>
                    <a:pt x="668" y="476"/>
                  </a:lnTo>
                  <a:lnTo>
                    <a:pt x="668" y="470"/>
                  </a:lnTo>
                  <a:lnTo>
                    <a:pt x="666" y="464"/>
                  </a:lnTo>
                  <a:lnTo>
                    <a:pt x="662" y="459"/>
                  </a:lnTo>
                  <a:lnTo>
                    <a:pt x="659" y="453"/>
                  </a:lnTo>
                  <a:lnTo>
                    <a:pt x="654" y="450"/>
                  </a:lnTo>
                  <a:lnTo>
                    <a:pt x="648" y="447"/>
                  </a:lnTo>
                  <a:lnTo>
                    <a:pt x="643" y="445"/>
                  </a:lnTo>
                  <a:lnTo>
                    <a:pt x="637" y="445"/>
                  </a:lnTo>
                  <a:lnTo>
                    <a:pt x="637" y="445"/>
                  </a:lnTo>
                  <a:close/>
                  <a:moveTo>
                    <a:pt x="637" y="667"/>
                  </a:moveTo>
                  <a:lnTo>
                    <a:pt x="509" y="667"/>
                  </a:lnTo>
                  <a:lnTo>
                    <a:pt x="509" y="667"/>
                  </a:lnTo>
                  <a:lnTo>
                    <a:pt x="502" y="668"/>
                  </a:lnTo>
                  <a:lnTo>
                    <a:pt x="497" y="670"/>
                  </a:lnTo>
                  <a:lnTo>
                    <a:pt x="492" y="672"/>
                  </a:lnTo>
                  <a:lnTo>
                    <a:pt x="486" y="677"/>
                  </a:lnTo>
                  <a:lnTo>
                    <a:pt x="483" y="681"/>
                  </a:lnTo>
                  <a:lnTo>
                    <a:pt x="480" y="686"/>
                  </a:lnTo>
                  <a:lnTo>
                    <a:pt x="478" y="693"/>
                  </a:lnTo>
                  <a:lnTo>
                    <a:pt x="478" y="699"/>
                  </a:lnTo>
                  <a:lnTo>
                    <a:pt x="478" y="699"/>
                  </a:lnTo>
                  <a:lnTo>
                    <a:pt x="478" y="706"/>
                  </a:lnTo>
                  <a:lnTo>
                    <a:pt x="480" y="711"/>
                  </a:lnTo>
                  <a:lnTo>
                    <a:pt x="483" y="716"/>
                  </a:lnTo>
                  <a:lnTo>
                    <a:pt x="486" y="722"/>
                  </a:lnTo>
                  <a:lnTo>
                    <a:pt x="492" y="725"/>
                  </a:lnTo>
                  <a:lnTo>
                    <a:pt x="497" y="728"/>
                  </a:lnTo>
                  <a:lnTo>
                    <a:pt x="502" y="730"/>
                  </a:lnTo>
                  <a:lnTo>
                    <a:pt x="509" y="731"/>
                  </a:lnTo>
                  <a:lnTo>
                    <a:pt x="637" y="731"/>
                  </a:lnTo>
                  <a:lnTo>
                    <a:pt x="637" y="731"/>
                  </a:lnTo>
                  <a:lnTo>
                    <a:pt x="643" y="730"/>
                  </a:lnTo>
                  <a:lnTo>
                    <a:pt x="648" y="728"/>
                  </a:lnTo>
                  <a:lnTo>
                    <a:pt x="654" y="725"/>
                  </a:lnTo>
                  <a:lnTo>
                    <a:pt x="659" y="722"/>
                  </a:lnTo>
                  <a:lnTo>
                    <a:pt x="662" y="716"/>
                  </a:lnTo>
                  <a:lnTo>
                    <a:pt x="666" y="711"/>
                  </a:lnTo>
                  <a:lnTo>
                    <a:pt x="668" y="706"/>
                  </a:lnTo>
                  <a:lnTo>
                    <a:pt x="668" y="699"/>
                  </a:lnTo>
                  <a:lnTo>
                    <a:pt x="668" y="699"/>
                  </a:lnTo>
                  <a:lnTo>
                    <a:pt x="668" y="693"/>
                  </a:lnTo>
                  <a:lnTo>
                    <a:pt x="666" y="686"/>
                  </a:lnTo>
                  <a:lnTo>
                    <a:pt x="662" y="681"/>
                  </a:lnTo>
                  <a:lnTo>
                    <a:pt x="659" y="677"/>
                  </a:lnTo>
                  <a:lnTo>
                    <a:pt x="654" y="672"/>
                  </a:lnTo>
                  <a:lnTo>
                    <a:pt x="648" y="670"/>
                  </a:lnTo>
                  <a:lnTo>
                    <a:pt x="643" y="668"/>
                  </a:lnTo>
                  <a:lnTo>
                    <a:pt x="637" y="667"/>
                  </a:lnTo>
                  <a:lnTo>
                    <a:pt x="637" y="667"/>
                  </a:lnTo>
                  <a:close/>
                  <a:moveTo>
                    <a:pt x="637" y="795"/>
                  </a:moveTo>
                  <a:lnTo>
                    <a:pt x="509" y="795"/>
                  </a:lnTo>
                  <a:lnTo>
                    <a:pt x="509" y="795"/>
                  </a:lnTo>
                  <a:lnTo>
                    <a:pt x="502" y="795"/>
                  </a:lnTo>
                  <a:lnTo>
                    <a:pt x="497" y="797"/>
                  </a:lnTo>
                  <a:lnTo>
                    <a:pt x="492" y="800"/>
                  </a:lnTo>
                  <a:lnTo>
                    <a:pt x="486" y="803"/>
                  </a:lnTo>
                  <a:lnTo>
                    <a:pt x="483" y="809"/>
                  </a:lnTo>
                  <a:lnTo>
                    <a:pt x="480" y="814"/>
                  </a:lnTo>
                  <a:lnTo>
                    <a:pt x="478" y="819"/>
                  </a:lnTo>
                  <a:lnTo>
                    <a:pt x="478" y="826"/>
                  </a:lnTo>
                  <a:lnTo>
                    <a:pt x="478" y="826"/>
                  </a:lnTo>
                  <a:lnTo>
                    <a:pt x="478" y="832"/>
                  </a:lnTo>
                  <a:lnTo>
                    <a:pt x="480" y="839"/>
                  </a:lnTo>
                  <a:lnTo>
                    <a:pt x="483" y="844"/>
                  </a:lnTo>
                  <a:lnTo>
                    <a:pt x="486" y="848"/>
                  </a:lnTo>
                  <a:lnTo>
                    <a:pt x="492" y="853"/>
                  </a:lnTo>
                  <a:lnTo>
                    <a:pt x="497" y="856"/>
                  </a:lnTo>
                  <a:lnTo>
                    <a:pt x="502" y="857"/>
                  </a:lnTo>
                  <a:lnTo>
                    <a:pt x="509" y="858"/>
                  </a:lnTo>
                  <a:lnTo>
                    <a:pt x="637" y="858"/>
                  </a:lnTo>
                  <a:lnTo>
                    <a:pt x="637" y="858"/>
                  </a:lnTo>
                  <a:lnTo>
                    <a:pt x="643" y="857"/>
                  </a:lnTo>
                  <a:lnTo>
                    <a:pt x="648" y="856"/>
                  </a:lnTo>
                  <a:lnTo>
                    <a:pt x="654" y="853"/>
                  </a:lnTo>
                  <a:lnTo>
                    <a:pt x="659" y="848"/>
                  </a:lnTo>
                  <a:lnTo>
                    <a:pt x="662" y="844"/>
                  </a:lnTo>
                  <a:lnTo>
                    <a:pt x="666" y="839"/>
                  </a:lnTo>
                  <a:lnTo>
                    <a:pt x="668" y="832"/>
                  </a:lnTo>
                  <a:lnTo>
                    <a:pt x="668" y="826"/>
                  </a:lnTo>
                  <a:lnTo>
                    <a:pt x="668" y="826"/>
                  </a:lnTo>
                  <a:lnTo>
                    <a:pt x="668" y="819"/>
                  </a:lnTo>
                  <a:lnTo>
                    <a:pt x="666" y="814"/>
                  </a:lnTo>
                  <a:lnTo>
                    <a:pt x="662" y="809"/>
                  </a:lnTo>
                  <a:lnTo>
                    <a:pt x="659" y="803"/>
                  </a:lnTo>
                  <a:lnTo>
                    <a:pt x="654" y="800"/>
                  </a:lnTo>
                  <a:lnTo>
                    <a:pt x="648" y="797"/>
                  </a:lnTo>
                  <a:lnTo>
                    <a:pt x="643" y="795"/>
                  </a:lnTo>
                  <a:lnTo>
                    <a:pt x="637" y="795"/>
                  </a:lnTo>
                  <a:lnTo>
                    <a:pt x="637" y="795"/>
                  </a:lnTo>
                  <a:close/>
                  <a:moveTo>
                    <a:pt x="340" y="677"/>
                  </a:moveTo>
                  <a:lnTo>
                    <a:pt x="340" y="677"/>
                  </a:lnTo>
                  <a:lnTo>
                    <a:pt x="336" y="672"/>
                  </a:lnTo>
                  <a:lnTo>
                    <a:pt x="330" y="669"/>
                  </a:lnTo>
                  <a:lnTo>
                    <a:pt x="324" y="668"/>
                  </a:lnTo>
                  <a:lnTo>
                    <a:pt x="318" y="667"/>
                  </a:lnTo>
                  <a:lnTo>
                    <a:pt x="313" y="668"/>
                  </a:lnTo>
                  <a:lnTo>
                    <a:pt x="306" y="669"/>
                  </a:lnTo>
                  <a:lnTo>
                    <a:pt x="301" y="672"/>
                  </a:lnTo>
                  <a:lnTo>
                    <a:pt x="295" y="677"/>
                  </a:lnTo>
                  <a:lnTo>
                    <a:pt x="255" y="717"/>
                  </a:lnTo>
                  <a:lnTo>
                    <a:pt x="214" y="677"/>
                  </a:lnTo>
                  <a:lnTo>
                    <a:pt x="214" y="677"/>
                  </a:lnTo>
                  <a:lnTo>
                    <a:pt x="208" y="672"/>
                  </a:lnTo>
                  <a:lnTo>
                    <a:pt x="203" y="669"/>
                  </a:lnTo>
                  <a:lnTo>
                    <a:pt x="197" y="668"/>
                  </a:lnTo>
                  <a:lnTo>
                    <a:pt x="191" y="667"/>
                  </a:lnTo>
                  <a:lnTo>
                    <a:pt x="185" y="668"/>
                  </a:lnTo>
                  <a:lnTo>
                    <a:pt x="179" y="669"/>
                  </a:lnTo>
                  <a:lnTo>
                    <a:pt x="173" y="672"/>
                  </a:lnTo>
                  <a:lnTo>
                    <a:pt x="169" y="677"/>
                  </a:lnTo>
                  <a:lnTo>
                    <a:pt x="169" y="677"/>
                  </a:lnTo>
                  <a:lnTo>
                    <a:pt x="164" y="682"/>
                  </a:lnTo>
                  <a:lnTo>
                    <a:pt x="161" y="687"/>
                  </a:lnTo>
                  <a:lnTo>
                    <a:pt x="160" y="693"/>
                  </a:lnTo>
                  <a:lnTo>
                    <a:pt x="159" y="699"/>
                  </a:lnTo>
                  <a:lnTo>
                    <a:pt x="160" y="706"/>
                  </a:lnTo>
                  <a:lnTo>
                    <a:pt x="161" y="711"/>
                  </a:lnTo>
                  <a:lnTo>
                    <a:pt x="164" y="716"/>
                  </a:lnTo>
                  <a:lnTo>
                    <a:pt x="169" y="722"/>
                  </a:lnTo>
                  <a:lnTo>
                    <a:pt x="210" y="762"/>
                  </a:lnTo>
                  <a:lnTo>
                    <a:pt x="169" y="803"/>
                  </a:lnTo>
                  <a:lnTo>
                    <a:pt x="169" y="803"/>
                  </a:lnTo>
                  <a:lnTo>
                    <a:pt x="164" y="809"/>
                  </a:lnTo>
                  <a:lnTo>
                    <a:pt x="161" y="814"/>
                  </a:lnTo>
                  <a:lnTo>
                    <a:pt x="160" y="820"/>
                  </a:lnTo>
                  <a:lnTo>
                    <a:pt x="159" y="826"/>
                  </a:lnTo>
                  <a:lnTo>
                    <a:pt x="160" y="832"/>
                  </a:lnTo>
                  <a:lnTo>
                    <a:pt x="161" y="839"/>
                  </a:lnTo>
                  <a:lnTo>
                    <a:pt x="164" y="844"/>
                  </a:lnTo>
                  <a:lnTo>
                    <a:pt x="169" y="848"/>
                  </a:lnTo>
                  <a:lnTo>
                    <a:pt x="169" y="848"/>
                  </a:lnTo>
                  <a:lnTo>
                    <a:pt x="173" y="853"/>
                  </a:lnTo>
                  <a:lnTo>
                    <a:pt x="179" y="856"/>
                  </a:lnTo>
                  <a:lnTo>
                    <a:pt x="185" y="858"/>
                  </a:lnTo>
                  <a:lnTo>
                    <a:pt x="191" y="858"/>
                  </a:lnTo>
                  <a:lnTo>
                    <a:pt x="191" y="858"/>
                  </a:lnTo>
                  <a:lnTo>
                    <a:pt x="197" y="858"/>
                  </a:lnTo>
                  <a:lnTo>
                    <a:pt x="203" y="856"/>
                  </a:lnTo>
                  <a:lnTo>
                    <a:pt x="208" y="853"/>
                  </a:lnTo>
                  <a:lnTo>
                    <a:pt x="214" y="848"/>
                  </a:lnTo>
                  <a:lnTo>
                    <a:pt x="255" y="807"/>
                  </a:lnTo>
                  <a:lnTo>
                    <a:pt x="295" y="848"/>
                  </a:lnTo>
                  <a:lnTo>
                    <a:pt x="295" y="848"/>
                  </a:lnTo>
                  <a:lnTo>
                    <a:pt x="301" y="853"/>
                  </a:lnTo>
                  <a:lnTo>
                    <a:pt x="306" y="856"/>
                  </a:lnTo>
                  <a:lnTo>
                    <a:pt x="313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24" y="858"/>
                  </a:lnTo>
                  <a:lnTo>
                    <a:pt x="330" y="856"/>
                  </a:lnTo>
                  <a:lnTo>
                    <a:pt x="336" y="853"/>
                  </a:lnTo>
                  <a:lnTo>
                    <a:pt x="340" y="848"/>
                  </a:lnTo>
                  <a:lnTo>
                    <a:pt x="340" y="848"/>
                  </a:lnTo>
                  <a:lnTo>
                    <a:pt x="345" y="844"/>
                  </a:lnTo>
                  <a:lnTo>
                    <a:pt x="348" y="839"/>
                  </a:lnTo>
                  <a:lnTo>
                    <a:pt x="349" y="832"/>
                  </a:lnTo>
                  <a:lnTo>
                    <a:pt x="350" y="826"/>
                  </a:lnTo>
                  <a:lnTo>
                    <a:pt x="349" y="820"/>
                  </a:lnTo>
                  <a:lnTo>
                    <a:pt x="348" y="814"/>
                  </a:lnTo>
                  <a:lnTo>
                    <a:pt x="345" y="809"/>
                  </a:lnTo>
                  <a:lnTo>
                    <a:pt x="340" y="803"/>
                  </a:lnTo>
                  <a:lnTo>
                    <a:pt x="300" y="762"/>
                  </a:lnTo>
                  <a:lnTo>
                    <a:pt x="340" y="722"/>
                  </a:lnTo>
                  <a:lnTo>
                    <a:pt x="340" y="722"/>
                  </a:lnTo>
                  <a:lnTo>
                    <a:pt x="345" y="716"/>
                  </a:lnTo>
                  <a:lnTo>
                    <a:pt x="348" y="711"/>
                  </a:lnTo>
                  <a:lnTo>
                    <a:pt x="349" y="706"/>
                  </a:lnTo>
                  <a:lnTo>
                    <a:pt x="350" y="699"/>
                  </a:lnTo>
                  <a:lnTo>
                    <a:pt x="349" y="693"/>
                  </a:lnTo>
                  <a:lnTo>
                    <a:pt x="348" y="687"/>
                  </a:lnTo>
                  <a:lnTo>
                    <a:pt x="345" y="682"/>
                  </a:lnTo>
                  <a:lnTo>
                    <a:pt x="340" y="677"/>
                  </a:lnTo>
                  <a:lnTo>
                    <a:pt x="340" y="6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074145" y="2398129"/>
            <a:ext cx="1224000" cy="1224000"/>
            <a:chOff x="3490295" y="2398129"/>
            <a:chExt cx="1224000" cy="1224000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3490295" y="2398129"/>
              <a:ext cx="1224000" cy="1224000"/>
            </a:xfrm>
            <a:prstGeom prst="ellipse">
              <a:avLst/>
            </a:prstGeom>
            <a:solidFill>
              <a:srgbClr val="5BA3EB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9"/>
            <p:cNvSpPr>
              <a:spLocks noEditPoints="1"/>
            </p:cNvSpPr>
            <p:nvPr/>
          </p:nvSpPr>
          <p:spPr bwMode="auto">
            <a:xfrm>
              <a:off x="3937374" y="2847410"/>
              <a:ext cx="323850" cy="323850"/>
            </a:xfrm>
            <a:custGeom>
              <a:avLst/>
              <a:gdLst>
                <a:gd name="T0" fmla="*/ 992 w 1017"/>
                <a:gd name="T1" fmla="*/ 1 h 1018"/>
                <a:gd name="T2" fmla="*/ 808 w 1017"/>
                <a:gd name="T3" fmla="*/ 193 h 1018"/>
                <a:gd name="T4" fmla="*/ 732 w 1017"/>
                <a:gd name="T5" fmla="*/ 277 h 1018"/>
                <a:gd name="T6" fmla="*/ 563 w 1017"/>
                <a:gd name="T7" fmla="*/ 447 h 1018"/>
                <a:gd name="T8" fmla="*/ 480 w 1017"/>
                <a:gd name="T9" fmla="*/ 519 h 1018"/>
                <a:gd name="T10" fmla="*/ 222 w 1017"/>
                <a:gd name="T11" fmla="*/ 604 h 1018"/>
                <a:gd name="T12" fmla="*/ 131 w 1017"/>
                <a:gd name="T13" fmla="*/ 672 h 1018"/>
                <a:gd name="T14" fmla="*/ 0 w 1017"/>
                <a:gd name="T15" fmla="*/ 986 h 1018"/>
                <a:gd name="T16" fmla="*/ 46 w 1017"/>
                <a:gd name="T17" fmla="*/ 1014 h 1018"/>
                <a:gd name="T18" fmla="*/ 275 w 1017"/>
                <a:gd name="T19" fmla="*/ 780 h 1018"/>
                <a:gd name="T20" fmla="*/ 505 w 1017"/>
                <a:gd name="T21" fmla="*/ 608 h 1018"/>
                <a:gd name="T22" fmla="*/ 618 w 1017"/>
                <a:gd name="T23" fmla="*/ 625 h 1018"/>
                <a:gd name="T24" fmla="*/ 668 w 1017"/>
                <a:gd name="T25" fmla="*/ 534 h 1018"/>
                <a:gd name="T26" fmla="*/ 864 w 1017"/>
                <a:gd name="T27" fmla="*/ 375 h 1018"/>
                <a:gd name="T28" fmla="*/ 922 w 1017"/>
                <a:gd name="T29" fmla="*/ 287 h 1018"/>
                <a:gd name="T30" fmla="*/ 211 w 1017"/>
                <a:gd name="T31" fmla="*/ 730 h 1018"/>
                <a:gd name="T32" fmla="*/ 211 w 1017"/>
                <a:gd name="T33" fmla="*/ 671 h 1018"/>
                <a:gd name="T34" fmla="*/ 253 w 1017"/>
                <a:gd name="T35" fmla="*/ 706 h 1018"/>
                <a:gd name="T36" fmla="*/ 555 w 1017"/>
                <a:gd name="T37" fmla="*/ 568 h 1018"/>
                <a:gd name="T38" fmla="*/ 566 w 1017"/>
                <a:gd name="T39" fmla="*/ 510 h 1018"/>
                <a:gd name="T40" fmla="*/ 602 w 1017"/>
                <a:gd name="T41" fmla="*/ 554 h 1018"/>
                <a:gd name="T42" fmla="*/ 804 w 1017"/>
                <a:gd name="T43" fmla="*/ 309 h 1018"/>
                <a:gd name="T44" fmla="*/ 826 w 1017"/>
                <a:gd name="T45" fmla="*/ 255 h 1018"/>
                <a:gd name="T46" fmla="*/ 853 w 1017"/>
                <a:gd name="T47" fmla="*/ 304 h 1018"/>
                <a:gd name="T48" fmla="*/ 164 w 1017"/>
                <a:gd name="T49" fmla="*/ 968 h 1018"/>
                <a:gd name="T50" fmla="*/ 191 w 1017"/>
                <a:gd name="T51" fmla="*/ 1018 h 1018"/>
                <a:gd name="T52" fmla="*/ 214 w 1017"/>
                <a:gd name="T53" fmla="*/ 964 h 1018"/>
                <a:gd name="T54" fmla="*/ 321 w 1017"/>
                <a:gd name="T55" fmla="*/ 973 h 1018"/>
                <a:gd name="T56" fmla="*/ 356 w 1017"/>
                <a:gd name="T57" fmla="*/ 1017 h 1018"/>
                <a:gd name="T58" fmla="*/ 367 w 1017"/>
                <a:gd name="T59" fmla="*/ 959 h 1018"/>
                <a:gd name="T60" fmla="*/ 478 w 1017"/>
                <a:gd name="T61" fmla="*/ 980 h 1018"/>
                <a:gd name="T62" fmla="*/ 522 w 1017"/>
                <a:gd name="T63" fmla="*/ 1015 h 1018"/>
                <a:gd name="T64" fmla="*/ 522 w 1017"/>
                <a:gd name="T65" fmla="*/ 957 h 1018"/>
                <a:gd name="T66" fmla="*/ 637 w 1017"/>
                <a:gd name="T67" fmla="*/ 986 h 1018"/>
                <a:gd name="T68" fmla="*/ 686 w 1017"/>
                <a:gd name="T69" fmla="*/ 1013 h 1018"/>
                <a:gd name="T70" fmla="*/ 674 w 1017"/>
                <a:gd name="T71" fmla="*/ 955 h 1018"/>
                <a:gd name="T72" fmla="*/ 795 w 1017"/>
                <a:gd name="T73" fmla="*/ 986 h 1018"/>
                <a:gd name="T74" fmla="*/ 849 w 1017"/>
                <a:gd name="T75" fmla="*/ 1009 h 1018"/>
                <a:gd name="T76" fmla="*/ 826 w 1017"/>
                <a:gd name="T77" fmla="*/ 954 h 1018"/>
                <a:gd name="T78" fmla="*/ 955 w 1017"/>
                <a:gd name="T79" fmla="*/ 993 h 1018"/>
                <a:gd name="T80" fmla="*/ 1012 w 1017"/>
                <a:gd name="T81" fmla="*/ 1005 h 1018"/>
                <a:gd name="T82" fmla="*/ 986 w 1017"/>
                <a:gd name="T83" fmla="*/ 954 h 1018"/>
                <a:gd name="T84" fmla="*/ 61 w 1017"/>
                <a:gd name="T85" fmla="*/ 815 h 1018"/>
                <a:gd name="T86" fmla="*/ 2 w 1017"/>
                <a:gd name="T87" fmla="*/ 815 h 1018"/>
                <a:gd name="T88" fmla="*/ 31 w 1017"/>
                <a:gd name="T89" fmla="*/ 700 h 1018"/>
                <a:gd name="T90" fmla="*/ 58 w 1017"/>
                <a:gd name="T91" fmla="*/ 650 h 1018"/>
                <a:gd name="T92" fmla="*/ 0 w 1017"/>
                <a:gd name="T93" fmla="*/ 662 h 1018"/>
                <a:gd name="T94" fmla="*/ 31 w 1017"/>
                <a:gd name="T95" fmla="*/ 541 h 1018"/>
                <a:gd name="T96" fmla="*/ 54 w 1017"/>
                <a:gd name="T97" fmla="*/ 486 h 1018"/>
                <a:gd name="T98" fmla="*/ 0 w 1017"/>
                <a:gd name="T99" fmla="*/ 509 h 1018"/>
                <a:gd name="T100" fmla="*/ 38 w 1017"/>
                <a:gd name="T101" fmla="*/ 381 h 1018"/>
                <a:gd name="T102" fmla="*/ 50 w 1017"/>
                <a:gd name="T103" fmla="*/ 324 h 1018"/>
                <a:gd name="T104" fmla="*/ 0 w 1017"/>
                <a:gd name="T105" fmla="*/ 350 h 1018"/>
                <a:gd name="T106" fmla="*/ 44 w 1017"/>
                <a:gd name="T107" fmla="*/ 220 h 1018"/>
                <a:gd name="T108" fmla="*/ 44 w 1017"/>
                <a:gd name="T109" fmla="*/ 162 h 1018"/>
                <a:gd name="T110" fmla="*/ 0 w 1017"/>
                <a:gd name="T111" fmla="*/ 198 h 1018"/>
                <a:gd name="T112" fmla="*/ 50 w 1017"/>
                <a:gd name="T113" fmla="*/ 58 h 1018"/>
                <a:gd name="T114" fmla="*/ 38 w 1017"/>
                <a:gd name="T115" fmla="*/ 1 h 1018"/>
                <a:gd name="T116" fmla="*/ 2 w 1017"/>
                <a:gd name="T117" fmla="*/ 44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1012" y="50"/>
                  </a:moveTo>
                  <a:lnTo>
                    <a:pt x="1012" y="50"/>
                  </a:lnTo>
                  <a:lnTo>
                    <a:pt x="1015" y="44"/>
                  </a:lnTo>
                  <a:lnTo>
                    <a:pt x="1017" y="38"/>
                  </a:lnTo>
                  <a:lnTo>
                    <a:pt x="1017" y="31"/>
                  </a:lnTo>
                  <a:lnTo>
                    <a:pt x="1017" y="26"/>
                  </a:lnTo>
                  <a:lnTo>
                    <a:pt x="1015" y="20"/>
                  </a:lnTo>
                  <a:lnTo>
                    <a:pt x="1012" y="14"/>
                  </a:lnTo>
                  <a:lnTo>
                    <a:pt x="1009" y="10"/>
                  </a:lnTo>
                  <a:lnTo>
                    <a:pt x="1003" y="6"/>
                  </a:lnTo>
                  <a:lnTo>
                    <a:pt x="1003" y="6"/>
                  </a:lnTo>
                  <a:lnTo>
                    <a:pt x="998" y="2"/>
                  </a:lnTo>
                  <a:lnTo>
                    <a:pt x="992" y="1"/>
                  </a:lnTo>
                  <a:lnTo>
                    <a:pt x="985" y="0"/>
                  </a:lnTo>
                  <a:lnTo>
                    <a:pt x="980" y="1"/>
                  </a:lnTo>
                  <a:lnTo>
                    <a:pt x="973" y="2"/>
                  </a:lnTo>
                  <a:lnTo>
                    <a:pt x="968" y="6"/>
                  </a:lnTo>
                  <a:lnTo>
                    <a:pt x="964" y="10"/>
                  </a:lnTo>
                  <a:lnTo>
                    <a:pt x="959" y="14"/>
                  </a:lnTo>
                  <a:lnTo>
                    <a:pt x="841" y="192"/>
                  </a:lnTo>
                  <a:lnTo>
                    <a:pt x="841" y="192"/>
                  </a:lnTo>
                  <a:lnTo>
                    <a:pt x="834" y="191"/>
                  </a:lnTo>
                  <a:lnTo>
                    <a:pt x="826" y="191"/>
                  </a:lnTo>
                  <a:lnTo>
                    <a:pt x="826" y="191"/>
                  </a:lnTo>
                  <a:lnTo>
                    <a:pt x="817" y="191"/>
                  </a:lnTo>
                  <a:lnTo>
                    <a:pt x="808" y="193"/>
                  </a:lnTo>
                  <a:lnTo>
                    <a:pt x="799" y="196"/>
                  </a:lnTo>
                  <a:lnTo>
                    <a:pt x="790" y="199"/>
                  </a:lnTo>
                  <a:lnTo>
                    <a:pt x="781" y="203"/>
                  </a:lnTo>
                  <a:lnTo>
                    <a:pt x="774" y="207"/>
                  </a:lnTo>
                  <a:lnTo>
                    <a:pt x="766" y="213"/>
                  </a:lnTo>
                  <a:lnTo>
                    <a:pt x="760" y="219"/>
                  </a:lnTo>
                  <a:lnTo>
                    <a:pt x="753" y="226"/>
                  </a:lnTo>
                  <a:lnTo>
                    <a:pt x="748" y="233"/>
                  </a:lnTo>
                  <a:lnTo>
                    <a:pt x="743" y="241"/>
                  </a:lnTo>
                  <a:lnTo>
                    <a:pt x="738" y="249"/>
                  </a:lnTo>
                  <a:lnTo>
                    <a:pt x="736" y="258"/>
                  </a:lnTo>
                  <a:lnTo>
                    <a:pt x="733" y="267"/>
                  </a:lnTo>
                  <a:lnTo>
                    <a:pt x="732" y="277"/>
                  </a:lnTo>
                  <a:lnTo>
                    <a:pt x="731" y="287"/>
                  </a:lnTo>
                  <a:lnTo>
                    <a:pt x="731" y="287"/>
                  </a:lnTo>
                  <a:lnTo>
                    <a:pt x="732" y="294"/>
                  </a:lnTo>
                  <a:lnTo>
                    <a:pt x="733" y="302"/>
                  </a:lnTo>
                  <a:lnTo>
                    <a:pt x="736" y="316"/>
                  </a:lnTo>
                  <a:lnTo>
                    <a:pt x="623" y="461"/>
                  </a:lnTo>
                  <a:lnTo>
                    <a:pt x="623" y="461"/>
                  </a:lnTo>
                  <a:lnTo>
                    <a:pt x="612" y="454"/>
                  </a:lnTo>
                  <a:lnTo>
                    <a:pt x="599" y="450"/>
                  </a:lnTo>
                  <a:lnTo>
                    <a:pt x="586" y="447"/>
                  </a:lnTo>
                  <a:lnTo>
                    <a:pt x="572" y="446"/>
                  </a:lnTo>
                  <a:lnTo>
                    <a:pt x="572" y="446"/>
                  </a:lnTo>
                  <a:lnTo>
                    <a:pt x="563" y="447"/>
                  </a:lnTo>
                  <a:lnTo>
                    <a:pt x="554" y="448"/>
                  </a:lnTo>
                  <a:lnTo>
                    <a:pt x="545" y="450"/>
                  </a:lnTo>
                  <a:lnTo>
                    <a:pt x="537" y="453"/>
                  </a:lnTo>
                  <a:lnTo>
                    <a:pt x="528" y="456"/>
                  </a:lnTo>
                  <a:lnTo>
                    <a:pt x="521" y="462"/>
                  </a:lnTo>
                  <a:lnTo>
                    <a:pt x="513" y="467"/>
                  </a:lnTo>
                  <a:lnTo>
                    <a:pt x="507" y="472"/>
                  </a:lnTo>
                  <a:lnTo>
                    <a:pt x="500" y="479"/>
                  </a:lnTo>
                  <a:lnTo>
                    <a:pt x="495" y="486"/>
                  </a:lnTo>
                  <a:lnTo>
                    <a:pt x="490" y="494"/>
                  </a:lnTo>
                  <a:lnTo>
                    <a:pt x="486" y="501"/>
                  </a:lnTo>
                  <a:lnTo>
                    <a:pt x="483" y="510"/>
                  </a:lnTo>
                  <a:lnTo>
                    <a:pt x="480" y="519"/>
                  </a:lnTo>
                  <a:lnTo>
                    <a:pt x="479" y="528"/>
                  </a:lnTo>
                  <a:lnTo>
                    <a:pt x="478" y="537"/>
                  </a:lnTo>
                  <a:lnTo>
                    <a:pt x="297" y="642"/>
                  </a:lnTo>
                  <a:lnTo>
                    <a:pt x="297" y="642"/>
                  </a:lnTo>
                  <a:lnTo>
                    <a:pt x="291" y="633"/>
                  </a:lnTo>
                  <a:lnTo>
                    <a:pt x="282" y="627"/>
                  </a:lnTo>
                  <a:lnTo>
                    <a:pt x="274" y="620"/>
                  </a:lnTo>
                  <a:lnTo>
                    <a:pt x="265" y="615"/>
                  </a:lnTo>
                  <a:lnTo>
                    <a:pt x="256" y="611"/>
                  </a:lnTo>
                  <a:lnTo>
                    <a:pt x="245" y="608"/>
                  </a:lnTo>
                  <a:lnTo>
                    <a:pt x="234" y="605"/>
                  </a:lnTo>
                  <a:lnTo>
                    <a:pt x="222" y="604"/>
                  </a:lnTo>
                  <a:lnTo>
                    <a:pt x="222" y="604"/>
                  </a:lnTo>
                  <a:lnTo>
                    <a:pt x="213" y="605"/>
                  </a:lnTo>
                  <a:lnTo>
                    <a:pt x="203" y="606"/>
                  </a:lnTo>
                  <a:lnTo>
                    <a:pt x="194" y="609"/>
                  </a:lnTo>
                  <a:lnTo>
                    <a:pt x="186" y="612"/>
                  </a:lnTo>
                  <a:lnTo>
                    <a:pt x="177" y="616"/>
                  </a:lnTo>
                  <a:lnTo>
                    <a:pt x="170" y="620"/>
                  </a:lnTo>
                  <a:lnTo>
                    <a:pt x="162" y="627"/>
                  </a:lnTo>
                  <a:lnTo>
                    <a:pt x="155" y="632"/>
                  </a:lnTo>
                  <a:lnTo>
                    <a:pt x="149" y="640"/>
                  </a:lnTo>
                  <a:lnTo>
                    <a:pt x="144" y="647"/>
                  </a:lnTo>
                  <a:lnTo>
                    <a:pt x="139" y="655"/>
                  </a:lnTo>
                  <a:lnTo>
                    <a:pt x="134" y="663"/>
                  </a:lnTo>
                  <a:lnTo>
                    <a:pt x="131" y="672"/>
                  </a:lnTo>
                  <a:lnTo>
                    <a:pt x="129" y="681"/>
                  </a:lnTo>
                  <a:lnTo>
                    <a:pt x="128" y="690"/>
                  </a:lnTo>
                  <a:lnTo>
                    <a:pt x="127" y="700"/>
                  </a:lnTo>
                  <a:lnTo>
                    <a:pt x="127" y="700"/>
                  </a:lnTo>
                  <a:lnTo>
                    <a:pt x="128" y="715"/>
                  </a:lnTo>
                  <a:lnTo>
                    <a:pt x="132" y="730"/>
                  </a:lnTo>
                  <a:lnTo>
                    <a:pt x="138" y="743"/>
                  </a:lnTo>
                  <a:lnTo>
                    <a:pt x="145" y="756"/>
                  </a:lnTo>
                  <a:lnTo>
                    <a:pt x="6" y="969"/>
                  </a:lnTo>
                  <a:lnTo>
                    <a:pt x="6" y="969"/>
                  </a:lnTo>
                  <a:lnTo>
                    <a:pt x="2" y="975"/>
                  </a:lnTo>
                  <a:lnTo>
                    <a:pt x="0" y="981"/>
                  </a:lnTo>
                  <a:lnTo>
                    <a:pt x="0" y="986"/>
                  </a:lnTo>
                  <a:lnTo>
                    <a:pt x="0" y="993"/>
                  </a:lnTo>
                  <a:lnTo>
                    <a:pt x="2" y="998"/>
                  </a:lnTo>
                  <a:lnTo>
                    <a:pt x="6" y="1003"/>
                  </a:lnTo>
                  <a:lnTo>
                    <a:pt x="9" y="1009"/>
                  </a:lnTo>
                  <a:lnTo>
                    <a:pt x="14" y="1013"/>
                  </a:lnTo>
                  <a:lnTo>
                    <a:pt x="14" y="1013"/>
                  </a:lnTo>
                  <a:lnTo>
                    <a:pt x="19" y="1015"/>
                  </a:lnTo>
                  <a:lnTo>
                    <a:pt x="23" y="1016"/>
                  </a:lnTo>
                  <a:lnTo>
                    <a:pt x="27" y="1017"/>
                  </a:lnTo>
                  <a:lnTo>
                    <a:pt x="31" y="1018"/>
                  </a:lnTo>
                  <a:lnTo>
                    <a:pt x="31" y="1018"/>
                  </a:lnTo>
                  <a:lnTo>
                    <a:pt x="40" y="1017"/>
                  </a:lnTo>
                  <a:lnTo>
                    <a:pt x="46" y="1014"/>
                  </a:lnTo>
                  <a:lnTo>
                    <a:pt x="53" y="1010"/>
                  </a:lnTo>
                  <a:lnTo>
                    <a:pt x="58" y="1003"/>
                  </a:lnTo>
                  <a:lnTo>
                    <a:pt x="198" y="792"/>
                  </a:lnTo>
                  <a:lnTo>
                    <a:pt x="198" y="792"/>
                  </a:lnTo>
                  <a:lnTo>
                    <a:pt x="210" y="794"/>
                  </a:lnTo>
                  <a:lnTo>
                    <a:pt x="222" y="795"/>
                  </a:lnTo>
                  <a:lnTo>
                    <a:pt x="222" y="795"/>
                  </a:lnTo>
                  <a:lnTo>
                    <a:pt x="232" y="795"/>
                  </a:lnTo>
                  <a:lnTo>
                    <a:pt x="242" y="793"/>
                  </a:lnTo>
                  <a:lnTo>
                    <a:pt x="250" y="791"/>
                  </a:lnTo>
                  <a:lnTo>
                    <a:pt x="259" y="788"/>
                  </a:lnTo>
                  <a:lnTo>
                    <a:pt x="267" y="785"/>
                  </a:lnTo>
                  <a:lnTo>
                    <a:pt x="275" y="780"/>
                  </a:lnTo>
                  <a:lnTo>
                    <a:pt x="282" y="775"/>
                  </a:lnTo>
                  <a:lnTo>
                    <a:pt x="289" y="769"/>
                  </a:lnTo>
                  <a:lnTo>
                    <a:pt x="294" y="762"/>
                  </a:lnTo>
                  <a:lnTo>
                    <a:pt x="301" y="756"/>
                  </a:lnTo>
                  <a:lnTo>
                    <a:pt x="305" y="748"/>
                  </a:lnTo>
                  <a:lnTo>
                    <a:pt x="309" y="740"/>
                  </a:lnTo>
                  <a:lnTo>
                    <a:pt x="313" y="731"/>
                  </a:lnTo>
                  <a:lnTo>
                    <a:pt x="315" y="722"/>
                  </a:lnTo>
                  <a:lnTo>
                    <a:pt x="317" y="714"/>
                  </a:lnTo>
                  <a:lnTo>
                    <a:pt x="318" y="704"/>
                  </a:lnTo>
                  <a:lnTo>
                    <a:pt x="497" y="599"/>
                  </a:lnTo>
                  <a:lnTo>
                    <a:pt x="497" y="599"/>
                  </a:lnTo>
                  <a:lnTo>
                    <a:pt x="505" y="608"/>
                  </a:lnTo>
                  <a:lnTo>
                    <a:pt x="512" y="614"/>
                  </a:lnTo>
                  <a:lnTo>
                    <a:pt x="521" y="620"/>
                  </a:lnTo>
                  <a:lnTo>
                    <a:pt x="530" y="626"/>
                  </a:lnTo>
                  <a:lnTo>
                    <a:pt x="540" y="630"/>
                  </a:lnTo>
                  <a:lnTo>
                    <a:pt x="551" y="633"/>
                  </a:lnTo>
                  <a:lnTo>
                    <a:pt x="561" y="635"/>
                  </a:lnTo>
                  <a:lnTo>
                    <a:pt x="572" y="637"/>
                  </a:lnTo>
                  <a:lnTo>
                    <a:pt x="572" y="637"/>
                  </a:lnTo>
                  <a:lnTo>
                    <a:pt x="582" y="635"/>
                  </a:lnTo>
                  <a:lnTo>
                    <a:pt x="591" y="634"/>
                  </a:lnTo>
                  <a:lnTo>
                    <a:pt x="601" y="632"/>
                  </a:lnTo>
                  <a:lnTo>
                    <a:pt x="610" y="629"/>
                  </a:lnTo>
                  <a:lnTo>
                    <a:pt x="618" y="625"/>
                  </a:lnTo>
                  <a:lnTo>
                    <a:pt x="626" y="620"/>
                  </a:lnTo>
                  <a:lnTo>
                    <a:pt x="633" y="615"/>
                  </a:lnTo>
                  <a:lnTo>
                    <a:pt x="640" y="609"/>
                  </a:lnTo>
                  <a:lnTo>
                    <a:pt x="646" y="602"/>
                  </a:lnTo>
                  <a:lnTo>
                    <a:pt x="652" y="595"/>
                  </a:lnTo>
                  <a:lnTo>
                    <a:pt x="656" y="586"/>
                  </a:lnTo>
                  <a:lnTo>
                    <a:pt x="660" y="579"/>
                  </a:lnTo>
                  <a:lnTo>
                    <a:pt x="663" y="569"/>
                  </a:lnTo>
                  <a:lnTo>
                    <a:pt x="666" y="560"/>
                  </a:lnTo>
                  <a:lnTo>
                    <a:pt x="668" y="551"/>
                  </a:lnTo>
                  <a:lnTo>
                    <a:pt x="668" y="541"/>
                  </a:lnTo>
                  <a:lnTo>
                    <a:pt x="668" y="541"/>
                  </a:lnTo>
                  <a:lnTo>
                    <a:pt x="668" y="534"/>
                  </a:lnTo>
                  <a:lnTo>
                    <a:pt x="667" y="526"/>
                  </a:lnTo>
                  <a:lnTo>
                    <a:pt x="663" y="512"/>
                  </a:lnTo>
                  <a:lnTo>
                    <a:pt x="777" y="367"/>
                  </a:lnTo>
                  <a:lnTo>
                    <a:pt x="777" y="367"/>
                  </a:lnTo>
                  <a:lnTo>
                    <a:pt x="788" y="374"/>
                  </a:lnTo>
                  <a:lnTo>
                    <a:pt x="801" y="378"/>
                  </a:lnTo>
                  <a:lnTo>
                    <a:pt x="814" y="381"/>
                  </a:lnTo>
                  <a:lnTo>
                    <a:pt x="826" y="382"/>
                  </a:lnTo>
                  <a:lnTo>
                    <a:pt x="826" y="382"/>
                  </a:lnTo>
                  <a:lnTo>
                    <a:pt x="837" y="381"/>
                  </a:lnTo>
                  <a:lnTo>
                    <a:pt x="846" y="380"/>
                  </a:lnTo>
                  <a:lnTo>
                    <a:pt x="855" y="378"/>
                  </a:lnTo>
                  <a:lnTo>
                    <a:pt x="864" y="375"/>
                  </a:lnTo>
                  <a:lnTo>
                    <a:pt x="873" y="370"/>
                  </a:lnTo>
                  <a:lnTo>
                    <a:pt x="880" y="366"/>
                  </a:lnTo>
                  <a:lnTo>
                    <a:pt x="888" y="360"/>
                  </a:lnTo>
                  <a:lnTo>
                    <a:pt x="894" y="354"/>
                  </a:lnTo>
                  <a:lnTo>
                    <a:pt x="900" y="347"/>
                  </a:lnTo>
                  <a:lnTo>
                    <a:pt x="906" y="340"/>
                  </a:lnTo>
                  <a:lnTo>
                    <a:pt x="911" y="332"/>
                  </a:lnTo>
                  <a:lnTo>
                    <a:pt x="914" y="323"/>
                  </a:lnTo>
                  <a:lnTo>
                    <a:pt x="918" y="315"/>
                  </a:lnTo>
                  <a:lnTo>
                    <a:pt x="921" y="306"/>
                  </a:lnTo>
                  <a:lnTo>
                    <a:pt x="922" y="296"/>
                  </a:lnTo>
                  <a:lnTo>
                    <a:pt x="922" y="287"/>
                  </a:lnTo>
                  <a:lnTo>
                    <a:pt x="922" y="287"/>
                  </a:lnTo>
                  <a:lnTo>
                    <a:pt x="922" y="277"/>
                  </a:lnTo>
                  <a:lnTo>
                    <a:pt x="921" y="269"/>
                  </a:lnTo>
                  <a:lnTo>
                    <a:pt x="919" y="260"/>
                  </a:lnTo>
                  <a:lnTo>
                    <a:pt x="916" y="252"/>
                  </a:lnTo>
                  <a:lnTo>
                    <a:pt x="912" y="244"/>
                  </a:lnTo>
                  <a:lnTo>
                    <a:pt x="908" y="237"/>
                  </a:lnTo>
                  <a:lnTo>
                    <a:pt x="903" y="230"/>
                  </a:lnTo>
                  <a:lnTo>
                    <a:pt x="897" y="223"/>
                  </a:lnTo>
                  <a:lnTo>
                    <a:pt x="1012" y="50"/>
                  </a:lnTo>
                  <a:close/>
                  <a:moveTo>
                    <a:pt x="222" y="732"/>
                  </a:moveTo>
                  <a:lnTo>
                    <a:pt x="222" y="732"/>
                  </a:lnTo>
                  <a:lnTo>
                    <a:pt x="216" y="731"/>
                  </a:lnTo>
                  <a:lnTo>
                    <a:pt x="211" y="730"/>
                  </a:lnTo>
                  <a:lnTo>
                    <a:pt x="205" y="727"/>
                  </a:lnTo>
                  <a:lnTo>
                    <a:pt x="200" y="722"/>
                  </a:lnTo>
                  <a:lnTo>
                    <a:pt x="197" y="718"/>
                  </a:lnTo>
                  <a:lnTo>
                    <a:pt x="193" y="713"/>
                  </a:lnTo>
                  <a:lnTo>
                    <a:pt x="191" y="706"/>
                  </a:lnTo>
                  <a:lnTo>
                    <a:pt x="191" y="700"/>
                  </a:lnTo>
                  <a:lnTo>
                    <a:pt x="191" y="700"/>
                  </a:lnTo>
                  <a:lnTo>
                    <a:pt x="191" y="693"/>
                  </a:lnTo>
                  <a:lnTo>
                    <a:pt x="193" y="688"/>
                  </a:lnTo>
                  <a:lnTo>
                    <a:pt x="197" y="683"/>
                  </a:lnTo>
                  <a:lnTo>
                    <a:pt x="200" y="677"/>
                  </a:lnTo>
                  <a:lnTo>
                    <a:pt x="205" y="674"/>
                  </a:lnTo>
                  <a:lnTo>
                    <a:pt x="211" y="671"/>
                  </a:lnTo>
                  <a:lnTo>
                    <a:pt x="216" y="669"/>
                  </a:lnTo>
                  <a:lnTo>
                    <a:pt x="222" y="669"/>
                  </a:lnTo>
                  <a:lnTo>
                    <a:pt x="222" y="669"/>
                  </a:lnTo>
                  <a:lnTo>
                    <a:pt x="229" y="669"/>
                  </a:lnTo>
                  <a:lnTo>
                    <a:pt x="235" y="671"/>
                  </a:lnTo>
                  <a:lnTo>
                    <a:pt x="241" y="674"/>
                  </a:lnTo>
                  <a:lnTo>
                    <a:pt x="245" y="677"/>
                  </a:lnTo>
                  <a:lnTo>
                    <a:pt x="249" y="683"/>
                  </a:lnTo>
                  <a:lnTo>
                    <a:pt x="252" y="688"/>
                  </a:lnTo>
                  <a:lnTo>
                    <a:pt x="253" y="693"/>
                  </a:lnTo>
                  <a:lnTo>
                    <a:pt x="255" y="700"/>
                  </a:lnTo>
                  <a:lnTo>
                    <a:pt x="255" y="700"/>
                  </a:lnTo>
                  <a:lnTo>
                    <a:pt x="253" y="706"/>
                  </a:lnTo>
                  <a:lnTo>
                    <a:pt x="252" y="713"/>
                  </a:lnTo>
                  <a:lnTo>
                    <a:pt x="249" y="718"/>
                  </a:lnTo>
                  <a:lnTo>
                    <a:pt x="245" y="722"/>
                  </a:lnTo>
                  <a:lnTo>
                    <a:pt x="241" y="727"/>
                  </a:lnTo>
                  <a:lnTo>
                    <a:pt x="235" y="730"/>
                  </a:lnTo>
                  <a:lnTo>
                    <a:pt x="229" y="731"/>
                  </a:lnTo>
                  <a:lnTo>
                    <a:pt x="222" y="732"/>
                  </a:lnTo>
                  <a:lnTo>
                    <a:pt x="222" y="732"/>
                  </a:lnTo>
                  <a:close/>
                  <a:moveTo>
                    <a:pt x="572" y="573"/>
                  </a:moveTo>
                  <a:lnTo>
                    <a:pt x="572" y="573"/>
                  </a:lnTo>
                  <a:lnTo>
                    <a:pt x="566" y="572"/>
                  </a:lnTo>
                  <a:lnTo>
                    <a:pt x="560" y="570"/>
                  </a:lnTo>
                  <a:lnTo>
                    <a:pt x="555" y="568"/>
                  </a:lnTo>
                  <a:lnTo>
                    <a:pt x="550" y="564"/>
                  </a:lnTo>
                  <a:lnTo>
                    <a:pt x="546" y="559"/>
                  </a:lnTo>
                  <a:lnTo>
                    <a:pt x="543" y="554"/>
                  </a:lnTo>
                  <a:lnTo>
                    <a:pt x="541" y="547"/>
                  </a:lnTo>
                  <a:lnTo>
                    <a:pt x="541" y="541"/>
                  </a:lnTo>
                  <a:lnTo>
                    <a:pt x="541" y="541"/>
                  </a:lnTo>
                  <a:lnTo>
                    <a:pt x="541" y="535"/>
                  </a:lnTo>
                  <a:lnTo>
                    <a:pt x="543" y="528"/>
                  </a:lnTo>
                  <a:lnTo>
                    <a:pt x="546" y="523"/>
                  </a:lnTo>
                  <a:lnTo>
                    <a:pt x="550" y="519"/>
                  </a:lnTo>
                  <a:lnTo>
                    <a:pt x="555" y="514"/>
                  </a:lnTo>
                  <a:lnTo>
                    <a:pt x="560" y="512"/>
                  </a:lnTo>
                  <a:lnTo>
                    <a:pt x="566" y="510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9" y="510"/>
                  </a:lnTo>
                  <a:lnTo>
                    <a:pt x="585" y="512"/>
                  </a:lnTo>
                  <a:lnTo>
                    <a:pt x="590" y="514"/>
                  </a:lnTo>
                  <a:lnTo>
                    <a:pt x="595" y="519"/>
                  </a:lnTo>
                  <a:lnTo>
                    <a:pt x="599" y="523"/>
                  </a:lnTo>
                  <a:lnTo>
                    <a:pt x="602" y="528"/>
                  </a:lnTo>
                  <a:lnTo>
                    <a:pt x="603" y="535"/>
                  </a:lnTo>
                  <a:lnTo>
                    <a:pt x="604" y="541"/>
                  </a:lnTo>
                  <a:lnTo>
                    <a:pt x="604" y="541"/>
                  </a:lnTo>
                  <a:lnTo>
                    <a:pt x="603" y="547"/>
                  </a:lnTo>
                  <a:lnTo>
                    <a:pt x="602" y="554"/>
                  </a:lnTo>
                  <a:lnTo>
                    <a:pt x="599" y="559"/>
                  </a:lnTo>
                  <a:lnTo>
                    <a:pt x="595" y="564"/>
                  </a:lnTo>
                  <a:lnTo>
                    <a:pt x="590" y="568"/>
                  </a:lnTo>
                  <a:lnTo>
                    <a:pt x="585" y="570"/>
                  </a:lnTo>
                  <a:lnTo>
                    <a:pt x="579" y="572"/>
                  </a:lnTo>
                  <a:lnTo>
                    <a:pt x="572" y="573"/>
                  </a:lnTo>
                  <a:lnTo>
                    <a:pt x="572" y="573"/>
                  </a:lnTo>
                  <a:close/>
                  <a:moveTo>
                    <a:pt x="826" y="318"/>
                  </a:moveTo>
                  <a:lnTo>
                    <a:pt x="826" y="318"/>
                  </a:lnTo>
                  <a:lnTo>
                    <a:pt x="820" y="318"/>
                  </a:lnTo>
                  <a:lnTo>
                    <a:pt x="815" y="316"/>
                  </a:lnTo>
                  <a:lnTo>
                    <a:pt x="809" y="313"/>
                  </a:lnTo>
                  <a:lnTo>
                    <a:pt x="804" y="309"/>
                  </a:lnTo>
                  <a:lnTo>
                    <a:pt x="801" y="304"/>
                  </a:lnTo>
                  <a:lnTo>
                    <a:pt x="797" y="299"/>
                  </a:lnTo>
                  <a:lnTo>
                    <a:pt x="795" y="293"/>
                  </a:lnTo>
                  <a:lnTo>
                    <a:pt x="795" y="287"/>
                  </a:lnTo>
                  <a:lnTo>
                    <a:pt x="795" y="287"/>
                  </a:lnTo>
                  <a:lnTo>
                    <a:pt x="795" y="280"/>
                  </a:lnTo>
                  <a:lnTo>
                    <a:pt x="797" y="274"/>
                  </a:lnTo>
                  <a:lnTo>
                    <a:pt x="801" y="269"/>
                  </a:lnTo>
                  <a:lnTo>
                    <a:pt x="804" y="264"/>
                  </a:lnTo>
                  <a:lnTo>
                    <a:pt x="809" y="260"/>
                  </a:lnTo>
                  <a:lnTo>
                    <a:pt x="815" y="258"/>
                  </a:lnTo>
                  <a:lnTo>
                    <a:pt x="820" y="256"/>
                  </a:lnTo>
                  <a:lnTo>
                    <a:pt x="826" y="255"/>
                  </a:lnTo>
                  <a:lnTo>
                    <a:pt x="826" y="255"/>
                  </a:lnTo>
                  <a:lnTo>
                    <a:pt x="833" y="256"/>
                  </a:lnTo>
                  <a:lnTo>
                    <a:pt x="839" y="258"/>
                  </a:lnTo>
                  <a:lnTo>
                    <a:pt x="845" y="260"/>
                  </a:lnTo>
                  <a:lnTo>
                    <a:pt x="849" y="264"/>
                  </a:lnTo>
                  <a:lnTo>
                    <a:pt x="853" y="269"/>
                  </a:lnTo>
                  <a:lnTo>
                    <a:pt x="856" y="274"/>
                  </a:lnTo>
                  <a:lnTo>
                    <a:pt x="858" y="280"/>
                  </a:lnTo>
                  <a:lnTo>
                    <a:pt x="859" y="287"/>
                  </a:lnTo>
                  <a:lnTo>
                    <a:pt x="859" y="287"/>
                  </a:lnTo>
                  <a:lnTo>
                    <a:pt x="858" y="293"/>
                  </a:lnTo>
                  <a:lnTo>
                    <a:pt x="856" y="299"/>
                  </a:lnTo>
                  <a:lnTo>
                    <a:pt x="853" y="304"/>
                  </a:lnTo>
                  <a:lnTo>
                    <a:pt x="849" y="309"/>
                  </a:lnTo>
                  <a:lnTo>
                    <a:pt x="845" y="313"/>
                  </a:lnTo>
                  <a:lnTo>
                    <a:pt x="839" y="316"/>
                  </a:lnTo>
                  <a:lnTo>
                    <a:pt x="833" y="318"/>
                  </a:lnTo>
                  <a:lnTo>
                    <a:pt x="826" y="318"/>
                  </a:lnTo>
                  <a:lnTo>
                    <a:pt x="826" y="318"/>
                  </a:lnTo>
                  <a:close/>
                  <a:moveTo>
                    <a:pt x="191" y="954"/>
                  </a:moveTo>
                  <a:lnTo>
                    <a:pt x="191" y="954"/>
                  </a:lnTo>
                  <a:lnTo>
                    <a:pt x="185" y="955"/>
                  </a:lnTo>
                  <a:lnTo>
                    <a:pt x="178" y="957"/>
                  </a:lnTo>
                  <a:lnTo>
                    <a:pt x="173" y="959"/>
                  </a:lnTo>
                  <a:lnTo>
                    <a:pt x="169" y="964"/>
                  </a:lnTo>
                  <a:lnTo>
                    <a:pt x="164" y="968"/>
                  </a:lnTo>
                  <a:lnTo>
                    <a:pt x="161" y="973"/>
                  </a:lnTo>
                  <a:lnTo>
                    <a:pt x="160" y="980"/>
                  </a:lnTo>
                  <a:lnTo>
                    <a:pt x="159" y="986"/>
                  </a:lnTo>
                  <a:lnTo>
                    <a:pt x="159" y="986"/>
                  </a:lnTo>
                  <a:lnTo>
                    <a:pt x="160" y="993"/>
                  </a:lnTo>
                  <a:lnTo>
                    <a:pt x="161" y="999"/>
                  </a:lnTo>
                  <a:lnTo>
                    <a:pt x="164" y="1005"/>
                  </a:lnTo>
                  <a:lnTo>
                    <a:pt x="169" y="1009"/>
                  </a:lnTo>
                  <a:lnTo>
                    <a:pt x="173" y="1013"/>
                  </a:lnTo>
                  <a:lnTo>
                    <a:pt x="178" y="1015"/>
                  </a:lnTo>
                  <a:lnTo>
                    <a:pt x="185" y="1017"/>
                  </a:lnTo>
                  <a:lnTo>
                    <a:pt x="191" y="1018"/>
                  </a:lnTo>
                  <a:lnTo>
                    <a:pt x="191" y="1018"/>
                  </a:lnTo>
                  <a:lnTo>
                    <a:pt x="198" y="1017"/>
                  </a:lnTo>
                  <a:lnTo>
                    <a:pt x="203" y="1015"/>
                  </a:lnTo>
                  <a:lnTo>
                    <a:pt x="208" y="1013"/>
                  </a:lnTo>
                  <a:lnTo>
                    <a:pt x="214" y="1009"/>
                  </a:lnTo>
                  <a:lnTo>
                    <a:pt x="217" y="1005"/>
                  </a:lnTo>
                  <a:lnTo>
                    <a:pt x="220" y="999"/>
                  </a:lnTo>
                  <a:lnTo>
                    <a:pt x="222" y="993"/>
                  </a:lnTo>
                  <a:lnTo>
                    <a:pt x="222" y="986"/>
                  </a:lnTo>
                  <a:lnTo>
                    <a:pt x="222" y="986"/>
                  </a:lnTo>
                  <a:lnTo>
                    <a:pt x="222" y="980"/>
                  </a:lnTo>
                  <a:lnTo>
                    <a:pt x="220" y="973"/>
                  </a:lnTo>
                  <a:lnTo>
                    <a:pt x="217" y="968"/>
                  </a:lnTo>
                  <a:lnTo>
                    <a:pt x="214" y="964"/>
                  </a:lnTo>
                  <a:lnTo>
                    <a:pt x="208" y="959"/>
                  </a:lnTo>
                  <a:lnTo>
                    <a:pt x="203" y="957"/>
                  </a:lnTo>
                  <a:lnTo>
                    <a:pt x="198" y="955"/>
                  </a:lnTo>
                  <a:lnTo>
                    <a:pt x="191" y="954"/>
                  </a:lnTo>
                  <a:lnTo>
                    <a:pt x="191" y="954"/>
                  </a:lnTo>
                  <a:close/>
                  <a:moveTo>
                    <a:pt x="350" y="954"/>
                  </a:moveTo>
                  <a:lnTo>
                    <a:pt x="350" y="954"/>
                  </a:lnTo>
                  <a:lnTo>
                    <a:pt x="344" y="955"/>
                  </a:lnTo>
                  <a:lnTo>
                    <a:pt x="337" y="957"/>
                  </a:lnTo>
                  <a:lnTo>
                    <a:pt x="332" y="959"/>
                  </a:lnTo>
                  <a:lnTo>
                    <a:pt x="328" y="964"/>
                  </a:lnTo>
                  <a:lnTo>
                    <a:pt x="323" y="968"/>
                  </a:lnTo>
                  <a:lnTo>
                    <a:pt x="321" y="973"/>
                  </a:lnTo>
                  <a:lnTo>
                    <a:pt x="319" y="980"/>
                  </a:lnTo>
                  <a:lnTo>
                    <a:pt x="318" y="986"/>
                  </a:lnTo>
                  <a:lnTo>
                    <a:pt x="318" y="986"/>
                  </a:lnTo>
                  <a:lnTo>
                    <a:pt x="319" y="993"/>
                  </a:lnTo>
                  <a:lnTo>
                    <a:pt x="321" y="999"/>
                  </a:lnTo>
                  <a:lnTo>
                    <a:pt x="323" y="1005"/>
                  </a:lnTo>
                  <a:lnTo>
                    <a:pt x="328" y="1009"/>
                  </a:lnTo>
                  <a:lnTo>
                    <a:pt x="332" y="1013"/>
                  </a:lnTo>
                  <a:lnTo>
                    <a:pt x="337" y="1015"/>
                  </a:lnTo>
                  <a:lnTo>
                    <a:pt x="344" y="1017"/>
                  </a:lnTo>
                  <a:lnTo>
                    <a:pt x="350" y="1018"/>
                  </a:lnTo>
                  <a:lnTo>
                    <a:pt x="350" y="1018"/>
                  </a:lnTo>
                  <a:lnTo>
                    <a:pt x="356" y="1017"/>
                  </a:lnTo>
                  <a:lnTo>
                    <a:pt x="362" y="1015"/>
                  </a:lnTo>
                  <a:lnTo>
                    <a:pt x="367" y="1013"/>
                  </a:lnTo>
                  <a:lnTo>
                    <a:pt x="373" y="1009"/>
                  </a:lnTo>
                  <a:lnTo>
                    <a:pt x="376" y="1005"/>
                  </a:lnTo>
                  <a:lnTo>
                    <a:pt x="379" y="999"/>
                  </a:lnTo>
                  <a:lnTo>
                    <a:pt x="381" y="993"/>
                  </a:lnTo>
                  <a:lnTo>
                    <a:pt x="381" y="986"/>
                  </a:lnTo>
                  <a:lnTo>
                    <a:pt x="381" y="986"/>
                  </a:lnTo>
                  <a:lnTo>
                    <a:pt x="381" y="980"/>
                  </a:lnTo>
                  <a:lnTo>
                    <a:pt x="379" y="973"/>
                  </a:lnTo>
                  <a:lnTo>
                    <a:pt x="376" y="968"/>
                  </a:lnTo>
                  <a:lnTo>
                    <a:pt x="373" y="964"/>
                  </a:lnTo>
                  <a:lnTo>
                    <a:pt x="367" y="959"/>
                  </a:lnTo>
                  <a:lnTo>
                    <a:pt x="362" y="957"/>
                  </a:lnTo>
                  <a:lnTo>
                    <a:pt x="356" y="955"/>
                  </a:lnTo>
                  <a:lnTo>
                    <a:pt x="350" y="954"/>
                  </a:lnTo>
                  <a:lnTo>
                    <a:pt x="350" y="954"/>
                  </a:lnTo>
                  <a:close/>
                  <a:moveTo>
                    <a:pt x="509" y="954"/>
                  </a:moveTo>
                  <a:lnTo>
                    <a:pt x="509" y="954"/>
                  </a:lnTo>
                  <a:lnTo>
                    <a:pt x="502" y="955"/>
                  </a:lnTo>
                  <a:lnTo>
                    <a:pt x="496" y="957"/>
                  </a:lnTo>
                  <a:lnTo>
                    <a:pt x="491" y="959"/>
                  </a:lnTo>
                  <a:lnTo>
                    <a:pt x="486" y="964"/>
                  </a:lnTo>
                  <a:lnTo>
                    <a:pt x="482" y="968"/>
                  </a:lnTo>
                  <a:lnTo>
                    <a:pt x="480" y="973"/>
                  </a:lnTo>
                  <a:lnTo>
                    <a:pt x="478" y="980"/>
                  </a:lnTo>
                  <a:lnTo>
                    <a:pt x="477" y="986"/>
                  </a:lnTo>
                  <a:lnTo>
                    <a:pt x="477" y="986"/>
                  </a:lnTo>
                  <a:lnTo>
                    <a:pt x="478" y="993"/>
                  </a:lnTo>
                  <a:lnTo>
                    <a:pt x="480" y="999"/>
                  </a:lnTo>
                  <a:lnTo>
                    <a:pt x="482" y="1005"/>
                  </a:lnTo>
                  <a:lnTo>
                    <a:pt x="486" y="1009"/>
                  </a:lnTo>
                  <a:lnTo>
                    <a:pt x="491" y="1013"/>
                  </a:lnTo>
                  <a:lnTo>
                    <a:pt x="496" y="1015"/>
                  </a:lnTo>
                  <a:lnTo>
                    <a:pt x="502" y="1017"/>
                  </a:lnTo>
                  <a:lnTo>
                    <a:pt x="509" y="1018"/>
                  </a:lnTo>
                  <a:lnTo>
                    <a:pt x="509" y="1018"/>
                  </a:lnTo>
                  <a:lnTo>
                    <a:pt x="515" y="1017"/>
                  </a:lnTo>
                  <a:lnTo>
                    <a:pt x="522" y="1015"/>
                  </a:lnTo>
                  <a:lnTo>
                    <a:pt x="527" y="1013"/>
                  </a:lnTo>
                  <a:lnTo>
                    <a:pt x="531" y="1009"/>
                  </a:lnTo>
                  <a:lnTo>
                    <a:pt x="536" y="1005"/>
                  </a:lnTo>
                  <a:lnTo>
                    <a:pt x="538" y="999"/>
                  </a:lnTo>
                  <a:lnTo>
                    <a:pt x="540" y="993"/>
                  </a:lnTo>
                  <a:lnTo>
                    <a:pt x="541" y="986"/>
                  </a:lnTo>
                  <a:lnTo>
                    <a:pt x="541" y="986"/>
                  </a:lnTo>
                  <a:lnTo>
                    <a:pt x="540" y="980"/>
                  </a:lnTo>
                  <a:lnTo>
                    <a:pt x="538" y="973"/>
                  </a:lnTo>
                  <a:lnTo>
                    <a:pt x="536" y="968"/>
                  </a:lnTo>
                  <a:lnTo>
                    <a:pt x="531" y="964"/>
                  </a:lnTo>
                  <a:lnTo>
                    <a:pt x="527" y="959"/>
                  </a:lnTo>
                  <a:lnTo>
                    <a:pt x="522" y="957"/>
                  </a:lnTo>
                  <a:lnTo>
                    <a:pt x="515" y="955"/>
                  </a:lnTo>
                  <a:lnTo>
                    <a:pt x="509" y="954"/>
                  </a:lnTo>
                  <a:lnTo>
                    <a:pt x="509" y="954"/>
                  </a:lnTo>
                  <a:close/>
                  <a:moveTo>
                    <a:pt x="668" y="954"/>
                  </a:moveTo>
                  <a:lnTo>
                    <a:pt x="668" y="954"/>
                  </a:lnTo>
                  <a:lnTo>
                    <a:pt x="661" y="955"/>
                  </a:lnTo>
                  <a:lnTo>
                    <a:pt x="656" y="957"/>
                  </a:lnTo>
                  <a:lnTo>
                    <a:pt x="650" y="959"/>
                  </a:lnTo>
                  <a:lnTo>
                    <a:pt x="645" y="964"/>
                  </a:lnTo>
                  <a:lnTo>
                    <a:pt x="642" y="968"/>
                  </a:lnTo>
                  <a:lnTo>
                    <a:pt x="639" y="973"/>
                  </a:lnTo>
                  <a:lnTo>
                    <a:pt x="637" y="980"/>
                  </a:lnTo>
                  <a:lnTo>
                    <a:pt x="637" y="986"/>
                  </a:lnTo>
                  <a:lnTo>
                    <a:pt x="637" y="986"/>
                  </a:lnTo>
                  <a:lnTo>
                    <a:pt x="637" y="993"/>
                  </a:lnTo>
                  <a:lnTo>
                    <a:pt x="639" y="999"/>
                  </a:lnTo>
                  <a:lnTo>
                    <a:pt x="642" y="1005"/>
                  </a:lnTo>
                  <a:lnTo>
                    <a:pt x="645" y="1009"/>
                  </a:lnTo>
                  <a:lnTo>
                    <a:pt x="650" y="1013"/>
                  </a:lnTo>
                  <a:lnTo>
                    <a:pt x="656" y="1015"/>
                  </a:lnTo>
                  <a:lnTo>
                    <a:pt x="661" y="1017"/>
                  </a:lnTo>
                  <a:lnTo>
                    <a:pt x="668" y="1018"/>
                  </a:lnTo>
                  <a:lnTo>
                    <a:pt x="668" y="1018"/>
                  </a:lnTo>
                  <a:lnTo>
                    <a:pt x="674" y="1017"/>
                  </a:lnTo>
                  <a:lnTo>
                    <a:pt x="681" y="1015"/>
                  </a:lnTo>
                  <a:lnTo>
                    <a:pt x="686" y="1013"/>
                  </a:lnTo>
                  <a:lnTo>
                    <a:pt x="690" y="1009"/>
                  </a:lnTo>
                  <a:lnTo>
                    <a:pt x="694" y="1005"/>
                  </a:lnTo>
                  <a:lnTo>
                    <a:pt x="698" y="999"/>
                  </a:lnTo>
                  <a:lnTo>
                    <a:pt x="699" y="993"/>
                  </a:lnTo>
                  <a:lnTo>
                    <a:pt x="700" y="986"/>
                  </a:lnTo>
                  <a:lnTo>
                    <a:pt x="700" y="986"/>
                  </a:lnTo>
                  <a:lnTo>
                    <a:pt x="699" y="980"/>
                  </a:lnTo>
                  <a:lnTo>
                    <a:pt x="698" y="973"/>
                  </a:lnTo>
                  <a:lnTo>
                    <a:pt x="694" y="968"/>
                  </a:lnTo>
                  <a:lnTo>
                    <a:pt x="690" y="964"/>
                  </a:lnTo>
                  <a:lnTo>
                    <a:pt x="686" y="959"/>
                  </a:lnTo>
                  <a:lnTo>
                    <a:pt x="681" y="957"/>
                  </a:lnTo>
                  <a:lnTo>
                    <a:pt x="674" y="955"/>
                  </a:lnTo>
                  <a:lnTo>
                    <a:pt x="668" y="954"/>
                  </a:lnTo>
                  <a:lnTo>
                    <a:pt x="668" y="954"/>
                  </a:lnTo>
                  <a:close/>
                  <a:moveTo>
                    <a:pt x="826" y="954"/>
                  </a:moveTo>
                  <a:lnTo>
                    <a:pt x="826" y="954"/>
                  </a:lnTo>
                  <a:lnTo>
                    <a:pt x="820" y="955"/>
                  </a:lnTo>
                  <a:lnTo>
                    <a:pt x="815" y="957"/>
                  </a:lnTo>
                  <a:lnTo>
                    <a:pt x="809" y="959"/>
                  </a:lnTo>
                  <a:lnTo>
                    <a:pt x="804" y="964"/>
                  </a:lnTo>
                  <a:lnTo>
                    <a:pt x="801" y="968"/>
                  </a:lnTo>
                  <a:lnTo>
                    <a:pt x="797" y="973"/>
                  </a:lnTo>
                  <a:lnTo>
                    <a:pt x="795" y="980"/>
                  </a:lnTo>
                  <a:lnTo>
                    <a:pt x="795" y="986"/>
                  </a:lnTo>
                  <a:lnTo>
                    <a:pt x="795" y="986"/>
                  </a:lnTo>
                  <a:lnTo>
                    <a:pt x="795" y="993"/>
                  </a:lnTo>
                  <a:lnTo>
                    <a:pt x="797" y="999"/>
                  </a:lnTo>
                  <a:lnTo>
                    <a:pt x="801" y="1005"/>
                  </a:lnTo>
                  <a:lnTo>
                    <a:pt x="804" y="1009"/>
                  </a:lnTo>
                  <a:lnTo>
                    <a:pt x="809" y="1013"/>
                  </a:lnTo>
                  <a:lnTo>
                    <a:pt x="815" y="1015"/>
                  </a:lnTo>
                  <a:lnTo>
                    <a:pt x="820" y="1017"/>
                  </a:lnTo>
                  <a:lnTo>
                    <a:pt x="826" y="1018"/>
                  </a:lnTo>
                  <a:lnTo>
                    <a:pt x="826" y="1018"/>
                  </a:lnTo>
                  <a:lnTo>
                    <a:pt x="833" y="1017"/>
                  </a:lnTo>
                  <a:lnTo>
                    <a:pt x="839" y="1015"/>
                  </a:lnTo>
                  <a:lnTo>
                    <a:pt x="845" y="1013"/>
                  </a:lnTo>
                  <a:lnTo>
                    <a:pt x="849" y="1009"/>
                  </a:lnTo>
                  <a:lnTo>
                    <a:pt x="853" y="1005"/>
                  </a:lnTo>
                  <a:lnTo>
                    <a:pt x="856" y="999"/>
                  </a:lnTo>
                  <a:lnTo>
                    <a:pt x="858" y="993"/>
                  </a:lnTo>
                  <a:lnTo>
                    <a:pt x="859" y="986"/>
                  </a:lnTo>
                  <a:lnTo>
                    <a:pt x="859" y="986"/>
                  </a:lnTo>
                  <a:lnTo>
                    <a:pt x="858" y="980"/>
                  </a:lnTo>
                  <a:lnTo>
                    <a:pt x="856" y="973"/>
                  </a:lnTo>
                  <a:lnTo>
                    <a:pt x="853" y="968"/>
                  </a:lnTo>
                  <a:lnTo>
                    <a:pt x="849" y="964"/>
                  </a:lnTo>
                  <a:lnTo>
                    <a:pt x="845" y="959"/>
                  </a:lnTo>
                  <a:lnTo>
                    <a:pt x="839" y="957"/>
                  </a:lnTo>
                  <a:lnTo>
                    <a:pt x="833" y="955"/>
                  </a:lnTo>
                  <a:lnTo>
                    <a:pt x="826" y="954"/>
                  </a:lnTo>
                  <a:lnTo>
                    <a:pt x="826" y="954"/>
                  </a:lnTo>
                  <a:close/>
                  <a:moveTo>
                    <a:pt x="986" y="954"/>
                  </a:moveTo>
                  <a:lnTo>
                    <a:pt x="986" y="954"/>
                  </a:lnTo>
                  <a:lnTo>
                    <a:pt x="980" y="955"/>
                  </a:lnTo>
                  <a:lnTo>
                    <a:pt x="973" y="957"/>
                  </a:lnTo>
                  <a:lnTo>
                    <a:pt x="968" y="959"/>
                  </a:lnTo>
                  <a:lnTo>
                    <a:pt x="964" y="964"/>
                  </a:lnTo>
                  <a:lnTo>
                    <a:pt x="959" y="968"/>
                  </a:lnTo>
                  <a:lnTo>
                    <a:pt x="956" y="973"/>
                  </a:lnTo>
                  <a:lnTo>
                    <a:pt x="955" y="980"/>
                  </a:lnTo>
                  <a:lnTo>
                    <a:pt x="954" y="986"/>
                  </a:lnTo>
                  <a:lnTo>
                    <a:pt x="954" y="986"/>
                  </a:lnTo>
                  <a:lnTo>
                    <a:pt x="955" y="993"/>
                  </a:lnTo>
                  <a:lnTo>
                    <a:pt x="956" y="999"/>
                  </a:lnTo>
                  <a:lnTo>
                    <a:pt x="959" y="1005"/>
                  </a:lnTo>
                  <a:lnTo>
                    <a:pt x="964" y="1009"/>
                  </a:lnTo>
                  <a:lnTo>
                    <a:pt x="968" y="1013"/>
                  </a:lnTo>
                  <a:lnTo>
                    <a:pt x="973" y="1015"/>
                  </a:lnTo>
                  <a:lnTo>
                    <a:pt x="980" y="1017"/>
                  </a:lnTo>
                  <a:lnTo>
                    <a:pt x="986" y="1018"/>
                  </a:lnTo>
                  <a:lnTo>
                    <a:pt x="986" y="1018"/>
                  </a:lnTo>
                  <a:lnTo>
                    <a:pt x="993" y="1017"/>
                  </a:lnTo>
                  <a:lnTo>
                    <a:pt x="998" y="1015"/>
                  </a:lnTo>
                  <a:lnTo>
                    <a:pt x="1003" y="1013"/>
                  </a:lnTo>
                  <a:lnTo>
                    <a:pt x="1009" y="1009"/>
                  </a:lnTo>
                  <a:lnTo>
                    <a:pt x="1012" y="1005"/>
                  </a:lnTo>
                  <a:lnTo>
                    <a:pt x="1015" y="999"/>
                  </a:lnTo>
                  <a:lnTo>
                    <a:pt x="1017" y="993"/>
                  </a:lnTo>
                  <a:lnTo>
                    <a:pt x="1017" y="986"/>
                  </a:lnTo>
                  <a:lnTo>
                    <a:pt x="1017" y="986"/>
                  </a:lnTo>
                  <a:lnTo>
                    <a:pt x="1017" y="980"/>
                  </a:lnTo>
                  <a:lnTo>
                    <a:pt x="1015" y="973"/>
                  </a:lnTo>
                  <a:lnTo>
                    <a:pt x="1012" y="968"/>
                  </a:lnTo>
                  <a:lnTo>
                    <a:pt x="1009" y="964"/>
                  </a:lnTo>
                  <a:lnTo>
                    <a:pt x="1003" y="959"/>
                  </a:lnTo>
                  <a:lnTo>
                    <a:pt x="998" y="957"/>
                  </a:lnTo>
                  <a:lnTo>
                    <a:pt x="993" y="955"/>
                  </a:lnTo>
                  <a:lnTo>
                    <a:pt x="986" y="954"/>
                  </a:lnTo>
                  <a:lnTo>
                    <a:pt x="986" y="954"/>
                  </a:lnTo>
                  <a:close/>
                  <a:moveTo>
                    <a:pt x="31" y="859"/>
                  </a:moveTo>
                  <a:lnTo>
                    <a:pt x="31" y="859"/>
                  </a:lnTo>
                  <a:lnTo>
                    <a:pt x="38" y="859"/>
                  </a:lnTo>
                  <a:lnTo>
                    <a:pt x="44" y="856"/>
                  </a:lnTo>
                  <a:lnTo>
                    <a:pt x="50" y="853"/>
                  </a:lnTo>
                  <a:lnTo>
                    <a:pt x="54" y="850"/>
                  </a:lnTo>
                  <a:lnTo>
                    <a:pt x="58" y="845"/>
                  </a:lnTo>
                  <a:lnTo>
                    <a:pt x="61" y="839"/>
                  </a:lnTo>
                  <a:lnTo>
                    <a:pt x="63" y="834"/>
                  </a:lnTo>
                  <a:lnTo>
                    <a:pt x="64" y="828"/>
                  </a:lnTo>
                  <a:lnTo>
                    <a:pt x="64" y="828"/>
                  </a:lnTo>
                  <a:lnTo>
                    <a:pt x="63" y="821"/>
                  </a:lnTo>
                  <a:lnTo>
                    <a:pt x="61" y="815"/>
                  </a:lnTo>
                  <a:lnTo>
                    <a:pt x="58" y="809"/>
                  </a:lnTo>
                  <a:lnTo>
                    <a:pt x="54" y="805"/>
                  </a:lnTo>
                  <a:lnTo>
                    <a:pt x="50" y="801"/>
                  </a:lnTo>
                  <a:lnTo>
                    <a:pt x="44" y="797"/>
                  </a:lnTo>
                  <a:lnTo>
                    <a:pt x="38" y="796"/>
                  </a:lnTo>
                  <a:lnTo>
                    <a:pt x="31" y="795"/>
                  </a:lnTo>
                  <a:lnTo>
                    <a:pt x="31" y="795"/>
                  </a:lnTo>
                  <a:lnTo>
                    <a:pt x="25" y="796"/>
                  </a:lnTo>
                  <a:lnTo>
                    <a:pt x="20" y="797"/>
                  </a:lnTo>
                  <a:lnTo>
                    <a:pt x="14" y="801"/>
                  </a:lnTo>
                  <a:lnTo>
                    <a:pt x="9" y="805"/>
                  </a:lnTo>
                  <a:lnTo>
                    <a:pt x="6" y="809"/>
                  </a:lnTo>
                  <a:lnTo>
                    <a:pt x="2" y="815"/>
                  </a:lnTo>
                  <a:lnTo>
                    <a:pt x="0" y="821"/>
                  </a:lnTo>
                  <a:lnTo>
                    <a:pt x="0" y="828"/>
                  </a:lnTo>
                  <a:lnTo>
                    <a:pt x="0" y="828"/>
                  </a:lnTo>
                  <a:lnTo>
                    <a:pt x="0" y="834"/>
                  </a:lnTo>
                  <a:lnTo>
                    <a:pt x="2" y="839"/>
                  </a:lnTo>
                  <a:lnTo>
                    <a:pt x="6" y="845"/>
                  </a:lnTo>
                  <a:lnTo>
                    <a:pt x="9" y="850"/>
                  </a:lnTo>
                  <a:lnTo>
                    <a:pt x="14" y="853"/>
                  </a:lnTo>
                  <a:lnTo>
                    <a:pt x="20" y="856"/>
                  </a:lnTo>
                  <a:lnTo>
                    <a:pt x="25" y="859"/>
                  </a:lnTo>
                  <a:lnTo>
                    <a:pt x="31" y="859"/>
                  </a:lnTo>
                  <a:lnTo>
                    <a:pt x="31" y="859"/>
                  </a:lnTo>
                  <a:close/>
                  <a:moveTo>
                    <a:pt x="31" y="700"/>
                  </a:moveTo>
                  <a:lnTo>
                    <a:pt x="31" y="700"/>
                  </a:lnTo>
                  <a:lnTo>
                    <a:pt x="38" y="700"/>
                  </a:lnTo>
                  <a:lnTo>
                    <a:pt x="44" y="698"/>
                  </a:lnTo>
                  <a:lnTo>
                    <a:pt x="50" y="694"/>
                  </a:lnTo>
                  <a:lnTo>
                    <a:pt x="54" y="691"/>
                  </a:lnTo>
                  <a:lnTo>
                    <a:pt x="58" y="686"/>
                  </a:lnTo>
                  <a:lnTo>
                    <a:pt x="61" y="681"/>
                  </a:lnTo>
                  <a:lnTo>
                    <a:pt x="63" y="675"/>
                  </a:lnTo>
                  <a:lnTo>
                    <a:pt x="64" y="669"/>
                  </a:lnTo>
                  <a:lnTo>
                    <a:pt x="64" y="669"/>
                  </a:lnTo>
                  <a:lnTo>
                    <a:pt x="63" y="662"/>
                  </a:lnTo>
                  <a:lnTo>
                    <a:pt x="61" y="656"/>
                  </a:lnTo>
                  <a:lnTo>
                    <a:pt x="58" y="650"/>
                  </a:lnTo>
                  <a:lnTo>
                    <a:pt x="54" y="646"/>
                  </a:lnTo>
                  <a:lnTo>
                    <a:pt x="50" y="642"/>
                  </a:lnTo>
                  <a:lnTo>
                    <a:pt x="44" y="639"/>
                  </a:lnTo>
                  <a:lnTo>
                    <a:pt x="38" y="638"/>
                  </a:lnTo>
                  <a:lnTo>
                    <a:pt x="31" y="637"/>
                  </a:lnTo>
                  <a:lnTo>
                    <a:pt x="31" y="637"/>
                  </a:lnTo>
                  <a:lnTo>
                    <a:pt x="25" y="638"/>
                  </a:lnTo>
                  <a:lnTo>
                    <a:pt x="20" y="639"/>
                  </a:lnTo>
                  <a:lnTo>
                    <a:pt x="14" y="642"/>
                  </a:lnTo>
                  <a:lnTo>
                    <a:pt x="9" y="646"/>
                  </a:lnTo>
                  <a:lnTo>
                    <a:pt x="6" y="650"/>
                  </a:lnTo>
                  <a:lnTo>
                    <a:pt x="2" y="656"/>
                  </a:lnTo>
                  <a:lnTo>
                    <a:pt x="0" y="662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0" y="675"/>
                  </a:lnTo>
                  <a:lnTo>
                    <a:pt x="2" y="681"/>
                  </a:lnTo>
                  <a:lnTo>
                    <a:pt x="6" y="686"/>
                  </a:lnTo>
                  <a:lnTo>
                    <a:pt x="9" y="691"/>
                  </a:lnTo>
                  <a:lnTo>
                    <a:pt x="14" y="694"/>
                  </a:lnTo>
                  <a:lnTo>
                    <a:pt x="20" y="698"/>
                  </a:lnTo>
                  <a:lnTo>
                    <a:pt x="25" y="700"/>
                  </a:lnTo>
                  <a:lnTo>
                    <a:pt x="31" y="700"/>
                  </a:lnTo>
                  <a:lnTo>
                    <a:pt x="31" y="700"/>
                  </a:lnTo>
                  <a:close/>
                  <a:moveTo>
                    <a:pt x="31" y="541"/>
                  </a:moveTo>
                  <a:lnTo>
                    <a:pt x="31" y="541"/>
                  </a:lnTo>
                  <a:lnTo>
                    <a:pt x="38" y="540"/>
                  </a:lnTo>
                  <a:lnTo>
                    <a:pt x="44" y="539"/>
                  </a:lnTo>
                  <a:lnTo>
                    <a:pt x="50" y="536"/>
                  </a:lnTo>
                  <a:lnTo>
                    <a:pt x="54" y="531"/>
                  </a:lnTo>
                  <a:lnTo>
                    <a:pt x="58" y="527"/>
                  </a:lnTo>
                  <a:lnTo>
                    <a:pt x="61" y="522"/>
                  </a:lnTo>
                  <a:lnTo>
                    <a:pt x="63" y="515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3" y="502"/>
                  </a:lnTo>
                  <a:lnTo>
                    <a:pt x="61" y="497"/>
                  </a:lnTo>
                  <a:lnTo>
                    <a:pt x="58" y="492"/>
                  </a:lnTo>
                  <a:lnTo>
                    <a:pt x="54" y="486"/>
                  </a:lnTo>
                  <a:lnTo>
                    <a:pt x="50" y="483"/>
                  </a:lnTo>
                  <a:lnTo>
                    <a:pt x="44" y="480"/>
                  </a:lnTo>
                  <a:lnTo>
                    <a:pt x="38" y="478"/>
                  </a:lnTo>
                  <a:lnTo>
                    <a:pt x="31" y="478"/>
                  </a:lnTo>
                  <a:lnTo>
                    <a:pt x="31" y="478"/>
                  </a:lnTo>
                  <a:lnTo>
                    <a:pt x="25" y="478"/>
                  </a:lnTo>
                  <a:lnTo>
                    <a:pt x="20" y="480"/>
                  </a:lnTo>
                  <a:lnTo>
                    <a:pt x="14" y="483"/>
                  </a:lnTo>
                  <a:lnTo>
                    <a:pt x="9" y="486"/>
                  </a:lnTo>
                  <a:lnTo>
                    <a:pt x="6" y="492"/>
                  </a:lnTo>
                  <a:lnTo>
                    <a:pt x="2" y="497"/>
                  </a:lnTo>
                  <a:lnTo>
                    <a:pt x="0" y="502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15"/>
                  </a:lnTo>
                  <a:lnTo>
                    <a:pt x="2" y="522"/>
                  </a:lnTo>
                  <a:lnTo>
                    <a:pt x="6" y="527"/>
                  </a:lnTo>
                  <a:lnTo>
                    <a:pt x="9" y="531"/>
                  </a:lnTo>
                  <a:lnTo>
                    <a:pt x="14" y="536"/>
                  </a:lnTo>
                  <a:lnTo>
                    <a:pt x="20" y="539"/>
                  </a:lnTo>
                  <a:lnTo>
                    <a:pt x="25" y="540"/>
                  </a:lnTo>
                  <a:lnTo>
                    <a:pt x="31" y="541"/>
                  </a:lnTo>
                  <a:lnTo>
                    <a:pt x="31" y="541"/>
                  </a:lnTo>
                  <a:close/>
                  <a:moveTo>
                    <a:pt x="31" y="382"/>
                  </a:moveTo>
                  <a:lnTo>
                    <a:pt x="31" y="382"/>
                  </a:lnTo>
                  <a:lnTo>
                    <a:pt x="38" y="381"/>
                  </a:lnTo>
                  <a:lnTo>
                    <a:pt x="44" y="379"/>
                  </a:lnTo>
                  <a:lnTo>
                    <a:pt x="50" y="377"/>
                  </a:lnTo>
                  <a:lnTo>
                    <a:pt x="54" y="373"/>
                  </a:lnTo>
                  <a:lnTo>
                    <a:pt x="58" y="368"/>
                  </a:lnTo>
                  <a:lnTo>
                    <a:pt x="61" y="363"/>
                  </a:lnTo>
                  <a:lnTo>
                    <a:pt x="63" y="357"/>
                  </a:lnTo>
                  <a:lnTo>
                    <a:pt x="64" y="350"/>
                  </a:lnTo>
                  <a:lnTo>
                    <a:pt x="64" y="350"/>
                  </a:lnTo>
                  <a:lnTo>
                    <a:pt x="63" y="344"/>
                  </a:lnTo>
                  <a:lnTo>
                    <a:pt x="61" y="338"/>
                  </a:lnTo>
                  <a:lnTo>
                    <a:pt x="58" y="333"/>
                  </a:lnTo>
                  <a:lnTo>
                    <a:pt x="54" y="328"/>
                  </a:lnTo>
                  <a:lnTo>
                    <a:pt x="50" y="324"/>
                  </a:lnTo>
                  <a:lnTo>
                    <a:pt x="44" y="321"/>
                  </a:lnTo>
                  <a:lnTo>
                    <a:pt x="38" y="319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25" y="319"/>
                  </a:lnTo>
                  <a:lnTo>
                    <a:pt x="20" y="321"/>
                  </a:lnTo>
                  <a:lnTo>
                    <a:pt x="14" y="324"/>
                  </a:lnTo>
                  <a:lnTo>
                    <a:pt x="9" y="328"/>
                  </a:lnTo>
                  <a:lnTo>
                    <a:pt x="6" y="333"/>
                  </a:lnTo>
                  <a:lnTo>
                    <a:pt x="2" y="338"/>
                  </a:lnTo>
                  <a:lnTo>
                    <a:pt x="0" y="344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0" y="357"/>
                  </a:lnTo>
                  <a:lnTo>
                    <a:pt x="2" y="363"/>
                  </a:lnTo>
                  <a:lnTo>
                    <a:pt x="6" y="368"/>
                  </a:lnTo>
                  <a:lnTo>
                    <a:pt x="9" y="373"/>
                  </a:lnTo>
                  <a:lnTo>
                    <a:pt x="14" y="377"/>
                  </a:lnTo>
                  <a:lnTo>
                    <a:pt x="20" y="379"/>
                  </a:lnTo>
                  <a:lnTo>
                    <a:pt x="25" y="381"/>
                  </a:lnTo>
                  <a:lnTo>
                    <a:pt x="31" y="382"/>
                  </a:lnTo>
                  <a:lnTo>
                    <a:pt x="31" y="382"/>
                  </a:lnTo>
                  <a:close/>
                  <a:moveTo>
                    <a:pt x="31" y="223"/>
                  </a:moveTo>
                  <a:lnTo>
                    <a:pt x="31" y="223"/>
                  </a:lnTo>
                  <a:lnTo>
                    <a:pt x="38" y="222"/>
                  </a:lnTo>
                  <a:lnTo>
                    <a:pt x="44" y="220"/>
                  </a:lnTo>
                  <a:lnTo>
                    <a:pt x="50" y="218"/>
                  </a:lnTo>
                  <a:lnTo>
                    <a:pt x="54" y="214"/>
                  </a:lnTo>
                  <a:lnTo>
                    <a:pt x="58" y="210"/>
                  </a:lnTo>
                  <a:lnTo>
                    <a:pt x="61" y="203"/>
                  </a:lnTo>
                  <a:lnTo>
                    <a:pt x="63" y="198"/>
                  </a:lnTo>
                  <a:lnTo>
                    <a:pt x="64" y="191"/>
                  </a:lnTo>
                  <a:lnTo>
                    <a:pt x="64" y="191"/>
                  </a:lnTo>
                  <a:lnTo>
                    <a:pt x="63" y="185"/>
                  </a:lnTo>
                  <a:lnTo>
                    <a:pt x="61" y="178"/>
                  </a:lnTo>
                  <a:lnTo>
                    <a:pt x="58" y="173"/>
                  </a:lnTo>
                  <a:lnTo>
                    <a:pt x="54" y="169"/>
                  </a:lnTo>
                  <a:lnTo>
                    <a:pt x="50" y="164"/>
                  </a:lnTo>
                  <a:lnTo>
                    <a:pt x="44" y="162"/>
                  </a:lnTo>
                  <a:lnTo>
                    <a:pt x="38" y="160"/>
                  </a:lnTo>
                  <a:lnTo>
                    <a:pt x="31" y="159"/>
                  </a:lnTo>
                  <a:lnTo>
                    <a:pt x="31" y="159"/>
                  </a:lnTo>
                  <a:lnTo>
                    <a:pt x="25" y="160"/>
                  </a:lnTo>
                  <a:lnTo>
                    <a:pt x="20" y="162"/>
                  </a:lnTo>
                  <a:lnTo>
                    <a:pt x="14" y="164"/>
                  </a:lnTo>
                  <a:lnTo>
                    <a:pt x="9" y="169"/>
                  </a:lnTo>
                  <a:lnTo>
                    <a:pt x="6" y="173"/>
                  </a:lnTo>
                  <a:lnTo>
                    <a:pt x="2" y="178"/>
                  </a:lnTo>
                  <a:lnTo>
                    <a:pt x="0" y="185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198"/>
                  </a:lnTo>
                  <a:lnTo>
                    <a:pt x="2" y="203"/>
                  </a:lnTo>
                  <a:lnTo>
                    <a:pt x="6" y="210"/>
                  </a:lnTo>
                  <a:lnTo>
                    <a:pt x="9" y="214"/>
                  </a:lnTo>
                  <a:lnTo>
                    <a:pt x="14" y="218"/>
                  </a:lnTo>
                  <a:lnTo>
                    <a:pt x="20" y="220"/>
                  </a:lnTo>
                  <a:lnTo>
                    <a:pt x="25" y="222"/>
                  </a:lnTo>
                  <a:lnTo>
                    <a:pt x="31" y="223"/>
                  </a:lnTo>
                  <a:lnTo>
                    <a:pt x="31" y="223"/>
                  </a:lnTo>
                  <a:close/>
                  <a:moveTo>
                    <a:pt x="31" y="64"/>
                  </a:moveTo>
                  <a:lnTo>
                    <a:pt x="31" y="64"/>
                  </a:lnTo>
                  <a:lnTo>
                    <a:pt x="38" y="64"/>
                  </a:lnTo>
                  <a:lnTo>
                    <a:pt x="44" y="61"/>
                  </a:lnTo>
                  <a:lnTo>
                    <a:pt x="50" y="58"/>
                  </a:lnTo>
                  <a:lnTo>
                    <a:pt x="54" y="55"/>
                  </a:lnTo>
                  <a:lnTo>
                    <a:pt x="58" y="50"/>
                  </a:lnTo>
                  <a:lnTo>
                    <a:pt x="61" y="44"/>
                  </a:lnTo>
                  <a:lnTo>
                    <a:pt x="63" y="39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3" y="26"/>
                  </a:lnTo>
                  <a:lnTo>
                    <a:pt x="61" y="20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5" y="1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6" y="50"/>
                  </a:lnTo>
                  <a:lnTo>
                    <a:pt x="9" y="55"/>
                  </a:lnTo>
                  <a:lnTo>
                    <a:pt x="14" y="58"/>
                  </a:lnTo>
                  <a:lnTo>
                    <a:pt x="20" y="61"/>
                  </a:lnTo>
                  <a:lnTo>
                    <a:pt x="25" y="64"/>
                  </a:lnTo>
                  <a:lnTo>
                    <a:pt x="31" y="64"/>
                  </a:lnTo>
                  <a:lnTo>
                    <a:pt x="31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09389" y="2435800"/>
            <a:ext cx="1224000" cy="1224000"/>
            <a:chOff x="5988852" y="2398129"/>
            <a:chExt cx="1224000" cy="1224000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5988852" y="2398129"/>
              <a:ext cx="1224000" cy="1224000"/>
            </a:xfrm>
            <a:prstGeom prst="ellipse">
              <a:avLst/>
            </a:prstGeom>
            <a:solidFill>
              <a:srgbClr val="F84D4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80"/>
            <p:cNvSpPr>
              <a:spLocks noEditPoints="1"/>
            </p:cNvSpPr>
            <p:nvPr/>
          </p:nvSpPr>
          <p:spPr bwMode="auto">
            <a:xfrm>
              <a:off x="6439720" y="2847410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2"/>
          <p:cNvGrpSpPr/>
          <p:nvPr/>
        </p:nvGrpSpPr>
        <p:grpSpPr>
          <a:xfrm>
            <a:off x="7461397" y="3148876"/>
            <a:ext cx="4322441" cy="2728396"/>
            <a:chOff x="1685115" y="3521460"/>
            <a:chExt cx="4322441" cy="2728396"/>
          </a:xfrm>
          <a:solidFill>
            <a:schemeClr val="bg1">
              <a:lumMod val="65000"/>
            </a:schemeClr>
          </a:solidFill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3925886" y="4199156"/>
              <a:ext cx="2081670" cy="2050700"/>
            </a:xfrm>
            <a:custGeom>
              <a:avLst/>
              <a:gdLst>
                <a:gd name="T0" fmla="*/ 3577 w 3638"/>
                <a:gd name="T1" fmla="*/ 3090 h 3585"/>
                <a:gd name="T2" fmla="*/ 3555 w 3638"/>
                <a:gd name="T3" fmla="*/ 3072 h 3585"/>
                <a:gd name="T4" fmla="*/ 3556 w 3638"/>
                <a:gd name="T5" fmla="*/ 3071 h 3585"/>
                <a:gd name="T6" fmla="*/ 468 w 3638"/>
                <a:gd name="T7" fmla="*/ 0 h 3585"/>
                <a:gd name="T8" fmla="*/ 0 w 3638"/>
                <a:gd name="T9" fmla="*/ 470 h 3585"/>
                <a:gd name="T10" fmla="*/ 3062 w 3638"/>
                <a:gd name="T11" fmla="*/ 3516 h 3585"/>
                <a:gd name="T12" fmla="*/ 3067 w 3638"/>
                <a:gd name="T13" fmla="*/ 3522 h 3585"/>
                <a:gd name="T14" fmla="*/ 3084 w 3638"/>
                <a:gd name="T15" fmla="*/ 3537 h 3585"/>
                <a:gd name="T16" fmla="*/ 3088 w 3638"/>
                <a:gd name="T17" fmla="*/ 3541 h 3585"/>
                <a:gd name="T18" fmla="*/ 3088 w 3638"/>
                <a:gd name="T19" fmla="*/ 3540 h 3585"/>
                <a:gd name="T20" fmla="*/ 3432 w 3638"/>
                <a:gd name="T21" fmla="*/ 3436 h 3585"/>
                <a:gd name="T22" fmla="*/ 3577 w 3638"/>
                <a:gd name="T23" fmla="*/ 3090 h 3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8" h="3585">
                  <a:moveTo>
                    <a:pt x="3577" y="3090"/>
                  </a:moveTo>
                  <a:cubicBezTo>
                    <a:pt x="3570" y="3083"/>
                    <a:pt x="3563" y="3077"/>
                    <a:pt x="3555" y="3072"/>
                  </a:cubicBezTo>
                  <a:cubicBezTo>
                    <a:pt x="3556" y="3071"/>
                    <a:pt x="3556" y="3071"/>
                    <a:pt x="3556" y="3071"/>
                  </a:cubicBezTo>
                  <a:cubicBezTo>
                    <a:pt x="468" y="0"/>
                    <a:pt x="468" y="0"/>
                    <a:pt x="468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3062" y="3516"/>
                    <a:pt x="3062" y="3516"/>
                    <a:pt x="3062" y="3516"/>
                  </a:cubicBezTo>
                  <a:cubicBezTo>
                    <a:pt x="3064" y="3518"/>
                    <a:pt x="3065" y="3520"/>
                    <a:pt x="3067" y="3522"/>
                  </a:cubicBezTo>
                  <a:cubicBezTo>
                    <a:pt x="3072" y="3528"/>
                    <a:pt x="3078" y="3533"/>
                    <a:pt x="3084" y="3537"/>
                  </a:cubicBezTo>
                  <a:cubicBezTo>
                    <a:pt x="3088" y="3541"/>
                    <a:pt x="3088" y="3541"/>
                    <a:pt x="3088" y="3541"/>
                  </a:cubicBezTo>
                  <a:cubicBezTo>
                    <a:pt x="3088" y="3540"/>
                    <a:pt x="3088" y="3540"/>
                    <a:pt x="3088" y="3540"/>
                  </a:cubicBezTo>
                  <a:cubicBezTo>
                    <a:pt x="3160" y="3585"/>
                    <a:pt x="3305" y="3544"/>
                    <a:pt x="3432" y="3436"/>
                  </a:cubicBezTo>
                  <a:cubicBezTo>
                    <a:pt x="3573" y="3317"/>
                    <a:pt x="3638" y="3162"/>
                    <a:pt x="3577" y="309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93700" dir="18900000" sy="23000" kx="-1200000" algn="b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685115" y="4199156"/>
              <a:ext cx="2081063" cy="2050700"/>
            </a:xfrm>
            <a:custGeom>
              <a:avLst/>
              <a:gdLst>
                <a:gd name="T0" fmla="*/ 3637 w 3637"/>
                <a:gd name="T1" fmla="*/ 470 h 3585"/>
                <a:gd name="T2" fmla="*/ 3169 w 3637"/>
                <a:gd name="T3" fmla="*/ 0 h 3585"/>
                <a:gd name="T4" fmla="*/ 82 w 3637"/>
                <a:gd name="T5" fmla="*/ 3071 h 3585"/>
                <a:gd name="T6" fmla="*/ 83 w 3637"/>
                <a:gd name="T7" fmla="*/ 3072 h 3585"/>
                <a:gd name="T8" fmla="*/ 61 w 3637"/>
                <a:gd name="T9" fmla="*/ 3090 h 3585"/>
                <a:gd name="T10" fmla="*/ 205 w 3637"/>
                <a:gd name="T11" fmla="*/ 3436 h 3585"/>
                <a:gd name="T12" fmla="*/ 549 w 3637"/>
                <a:gd name="T13" fmla="*/ 3540 h 3585"/>
                <a:gd name="T14" fmla="*/ 550 w 3637"/>
                <a:gd name="T15" fmla="*/ 3541 h 3585"/>
                <a:gd name="T16" fmla="*/ 553 w 3637"/>
                <a:gd name="T17" fmla="*/ 3537 h 3585"/>
                <a:gd name="T18" fmla="*/ 570 w 3637"/>
                <a:gd name="T19" fmla="*/ 3522 h 3585"/>
                <a:gd name="T20" fmla="*/ 575 w 3637"/>
                <a:gd name="T21" fmla="*/ 3516 h 3585"/>
                <a:gd name="T22" fmla="*/ 3637 w 3637"/>
                <a:gd name="T23" fmla="*/ 470 h 3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37" h="3585">
                  <a:moveTo>
                    <a:pt x="3637" y="470"/>
                  </a:moveTo>
                  <a:cubicBezTo>
                    <a:pt x="3169" y="0"/>
                    <a:pt x="3169" y="0"/>
                    <a:pt x="3169" y="0"/>
                  </a:cubicBezTo>
                  <a:cubicBezTo>
                    <a:pt x="82" y="3071"/>
                    <a:pt x="82" y="3071"/>
                    <a:pt x="82" y="3071"/>
                  </a:cubicBezTo>
                  <a:cubicBezTo>
                    <a:pt x="83" y="3072"/>
                    <a:pt x="83" y="3072"/>
                    <a:pt x="83" y="3072"/>
                  </a:cubicBezTo>
                  <a:cubicBezTo>
                    <a:pt x="74" y="3077"/>
                    <a:pt x="67" y="3083"/>
                    <a:pt x="61" y="3090"/>
                  </a:cubicBezTo>
                  <a:cubicBezTo>
                    <a:pt x="0" y="3162"/>
                    <a:pt x="65" y="3317"/>
                    <a:pt x="205" y="3436"/>
                  </a:cubicBezTo>
                  <a:cubicBezTo>
                    <a:pt x="332" y="3544"/>
                    <a:pt x="477" y="3585"/>
                    <a:pt x="549" y="3540"/>
                  </a:cubicBezTo>
                  <a:cubicBezTo>
                    <a:pt x="550" y="3541"/>
                    <a:pt x="550" y="3541"/>
                    <a:pt x="550" y="3541"/>
                  </a:cubicBezTo>
                  <a:cubicBezTo>
                    <a:pt x="553" y="3537"/>
                    <a:pt x="553" y="3537"/>
                    <a:pt x="553" y="3537"/>
                  </a:cubicBezTo>
                  <a:cubicBezTo>
                    <a:pt x="560" y="3533"/>
                    <a:pt x="565" y="3528"/>
                    <a:pt x="570" y="3522"/>
                  </a:cubicBezTo>
                  <a:cubicBezTo>
                    <a:pt x="572" y="3520"/>
                    <a:pt x="574" y="3518"/>
                    <a:pt x="575" y="3516"/>
                  </a:cubicBezTo>
                  <a:lnTo>
                    <a:pt x="3637" y="47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93700" dir="18900000" sy="23000" kx="-1200000" algn="b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3668410" y="3521460"/>
              <a:ext cx="411112" cy="2598444"/>
            </a:xfrm>
            <a:custGeom>
              <a:avLst/>
              <a:gdLst>
                <a:gd name="T0" fmla="*/ 667 w 719"/>
                <a:gd name="T1" fmla="*/ 4334 h 4542"/>
                <a:gd name="T2" fmla="*/ 666 w 719"/>
                <a:gd name="T3" fmla="*/ 4326 h 4542"/>
                <a:gd name="T4" fmla="*/ 719 w 719"/>
                <a:gd name="T5" fmla="*/ 8 h 4542"/>
                <a:gd name="T6" fmla="*/ 56 w 719"/>
                <a:gd name="T7" fmla="*/ 0 h 4542"/>
                <a:gd name="T8" fmla="*/ 2 w 719"/>
                <a:gd name="T9" fmla="*/ 4354 h 4542"/>
                <a:gd name="T10" fmla="*/ 4 w 719"/>
                <a:gd name="T11" fmla="*/ 4354 h 4542"/>
                <a:gd name="T12" fmla="*/ 1 w 719"/>
                <a:gd name="T13" fmla="*/ 4383 h 4542"/>
                <a:gd name="T14" fmla="*/ 347 w 719"/>
                <a:gd name="T15" fmla="*/ 4529 h 4542"/>
                <a:gd name="T16" fmla="*/ 665 w 719"/>
                <a:gd name="T17" fmla="*/ 4362 h 4542"/>
                <a:gd name="T18" fmla="*/ 666 w 719"/>
                <a:gd name="T19" fmla="*/ 4362 h 4542"/>
                <a:gd name="T20" fmla="*/ 666 w 719"/>
                <a:gd name="T21" fmla="*/ 4357 h 4542"/>
                <a:gd name="T22" fmla="*/ 667 w 719"/>
                <a:gd name="T23" fmla="*/ 4334 h 4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9" h="4542">
                  <a:moveTo>
                    <a:pt x="667" y="4334"/>
                  </a:moveTo>
                  <a:cubicBezTo>
                    <a:pt x="667" y="4332"/>
                    <a:pt x="667" y="4329"/>
                    <a:pt x="666" y="4326"/>
                  </a:cubicBezTo>
                  <a:cubicBezTo>
                    <a:pt x="719" y="8"/>
                    <a:pt x="719" y="8"/>
                    <a:pt x="719" y="8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" y="4354"/>
                    <a:pt x="2" y="4354"/>
                    <a:pt x="2" y="4354"/>
                  </a:cubicBezTo>
                  <a:cubicBezTo>
                    <a:pt x="4" y="4354"/>
                    <a:pt x="4" y="4354"/>
                    <a:pt x="4" y="4354"/>
                  </a:cubicBezTo>
                  <a:cubicBezTo>
                    <a:pt x="1" y="4364"/>
                    <a:pt x="0" y="4373"/>
                    <a:pt x="1" y="4383"/>
                  </a:cubicBezTo>
                  <a:cubicBezTo>
                    <a:pt x="8" y="4477"/>
                    <a:pt x="163" y="4542"/>
                    <a:pt x="347" y="4529"/>
                  </a:cubicBezTo>
                  <a:cubicBezTo>
                    <a:pt x="512" y="4517"/>
                    <a:pt x="645" y="4445"/>
                    <a:pt x="665" y="4362"/>
                  </a:cubicBezTo>
                  <a:cubicBezTo>
                    <a:pt x="666" y="4362"/>
                    <a:pt x="666" y="4362"/>
                    <a:pt x="666" y="4362"/>
                  </a:cubicBezTo>
                  <a:cubicBezTo>
                    <a:pt x="666" y="4357"/>
                    <a:pt x="666" y="4357"/>
                    <a:pt x="666" y="4357"/>
                  </a:cubicBezTo>
                  <a:cubicBezTo>
                    <a:pt x="667" y="4350"/>
                    <a:pt x="668" y="4342"/>
                    <a:pt x="667" y="433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93700" dir="18900000" sy="23000" kx="-1200000" algn="b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4" name="Group 3"/>
          <p:cNvGrpSpPr/>
          <p:nvPr/>
        </p:nvGrpSpPr>
        <p:grpSpPr>
          <a:xfrm>
            <a:off x="8204677" y="2975808"/>
            <a:ext cx="2864422" cy="2524359"/>
            <a:chOff x="2428395" y="3348392"/>
            <a:chExt cx="2864422" cy="2524359"/>
          </a:xfrm>
          <a:solidFill>
            <a:schemeClr val="bg1">
              <a:lumMod val="50000"/>
            </a:schemeClr>
          </a:solidFill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2428395" y="4143896"/>
              <a:ext cx="1392436" cy="1374218"/>
            </a:xfrm>
            <a:custGeom>
              <a:avLst/>
              <a:gdLst>
                <a:gd name="T0" fmla="*/ 0 w 2434"/>
                <a:gd name="T1" fmla="*/ 1956 h 2402"/>
                <a:gd name="T2" fmla="*/ 492 w 2434"/>
                <a:gd name="T3" fmla="*/ 2402 h 2402"/>
                <a:gd name="T4" fmla="*/ 2434 w 2434"/>
                <a:gd name="T5" fmla="*/ 470 h 2402"/>
                <a:gd name="T6" fmla="*/ 1966 w 2434"/>
                <a:gd name="T7" fmla="*/ 0 h 2402"/>
                <a:gd name="T8" fmla="*/ 0 w 2434"/>
                <a:gd name="T9" fmla="*/ 1956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4" h="2402">
                  <a:moveTo>
                    <a:pt x="0" y="1956"/>
                  </a:moveTo>
                  <a:cubicBezTo>
                    <a:pt x="90" y="2246"/>
                    <a:pt x="246" y="2330"/>
                    <a:pt x="492" y="2402"/>
                  </a:cubicBezTo>
                  <a:cubicBezTo>
                    <a:pt x="2434" y="470"/>
                    <a:pt x="2434" y="470"/>
                    <a:pt x="2434" y="470"/>
                  </a:cubicBezTo>
                  <a:cubicBezTo>
                    <a:pt x="1966" y="0"/>
                    <a:pt x="1966" y="0"/>
                    <a:pt x="1966" y="0"/>
                  </a:cubicBezTo>
                  <a:lnTo>
                    <a:pt x="0" y="19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877913" y="4151183"/>
              <a:ext cx="1414904" cy="1392435"/>
            </a:xfrm>
            <a:custGeom>
              <a:avLst/>
              <a:gdLst>
                <a:gd name="T0" fmla="*/ 468 w 2473"/>
                <a:gd name="T1" fmla="*/ 0 h 2434"/>
                <a:gd name="T2" fmla="*/ 0 w 2473"/>
                <a:gd name="T3" fmla="*/ 470 h 2434"/>
                <a:gd name="T4" fmla="*/ 1974 w 2473"/>
                <a:gd name="T5" fmla="*/ 2434 h 2434"/>
                <a:gd name="T6" fmla="*/ 2473 w 2473"/>
                <a:gd name="T7" fmla="*/ 1994 h 2434"/>
                <a:gd name="T8" fmla="*/ 468 w 2473"/>
                <a:gd name="T9" fmla="*/ 0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3" h="2434">
                  <a:moveTo>
                    <a:pt x="468" y="0"/>
                  </a:moveTo>
                  <a:cubicBezTo>
                    <a:pt x="0" y="470"/>
                    <a:pt x="0" y="470"/>
                    <a:pt x="0" y="470"/>
                  </a:cubicBezTo>
                  <a:cubicBezTo>
                    <a:pt x="1974" y="2434"/>
                    <a:pt x="1974" y="2434"/>
                    <a:pt x="1974" y="2434"/>
                  </a:cubicBezTo>
                  <a:cubicBezTo>
                    <a:pt x="2200" y="2366"/>
                    <a:pt x="2332" y="2258"/>
                    <a:pt x="2473" y="1994"/>
                  </a:cubicBezTo>
                  <a:lnTo>
                    <a:pt x="4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3670232" y="3348392"/>
              <a:ext cx="409290" cy="2524359"/>
            </a:xfrm>
            <a:custGeom>
              <a:avLst/>
              <a:gdLst>
                <a:gd name="T0" fmla="*/ 0 w 715"/>
                <a:gd name="T1" fmla="*/ 4252 h 4412"/>
                <a:gd name="T2" fmla="*/ 663 w 715"/>
                <a:gd name="T3" fmla="*/ 4275 h 4412"/>
                <a:gd name="T4" fmla="*/ 715 w 715"/>
                <a:gd name="T5" fmla="*/ 9 h 4412"/>
                <a:gd name="T6" fmla="*/ 52 w 715"/>
                <a:gd name="T7" fmla="*/ 0 h 4412"/>
                <a:gd name="T8" fmla="*/ 0 w 715"/>
                <a:gd name="T9" fmla="*/ 4252 h 4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5" h="4412">
                  <a:moveTo>
                    <a:pt x="0" y="4252"/>
                  </a:moveTo>
                  <a:cubicBezTo>
                    <a:pt x="196" y="4412"/>
                    <a:pt x="476" y="4402"/>
                    <a:pt x="663" y="4275"/>
                  </a:cubicBezTo>
                  <a:cubicBezTo>
                    <a:pt x="715" y="9"/>
                    <a:pt x="715" y="9"/>
                    <a:pt x="715" y="9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0" y="4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8" name="Group 1"/>
          <p:cNvGrpSpPr/>
          <p:nvPr/>
        </p:nvGrpSpPr>
        <p:grpSpPr>
          <a:xfrm>
            <a:off x="7893155" y="1829311"/>
            <a:ext cx="3500825" cy="3500217"/>
            <a:chOff x="2116873" y="2201895"/>
            <a:chExt cx="3500825" cy="3500217"/>
          </a:xfrm>
        </p:grpSpPr>
        <p:sp>
          <p:nvSpPr>
            <p:cNvPr id="29" name="Oval 11"/>
            <p:cNvSpPr>
              <a:spLocks noChangeArrowheads="1"/>
            </p:cNvSpPr>
            <p:nvPr/>
          </p:nvSpPr>
          <p:spPr bwMode="auto">
            <a:xfrm>
              <a:off x="2116873" y="2201895"/>
              <a:ext cx="3500825" cy="3500217"/>
            </a:xfrm>
            <a:prstGeom prst="ellipse">
              <a:avLst/>
            </a:prstGeom>
            <a:solidFill>
              <a:srgbClr val="5BA3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Oval 12"/>
            <p:cNvSpPr>
              <a:spLocks noChangeArrowheads="1"/>
            </p:cNvSpPr>
            <p:nvPr/>
          </p:nvSpPr>
          <p:spPr bwMode="auto">
            <a:xfrm>
              <a:off x="2377993" y="2463014"/>
              <a:ext cx="2979193" cy="29785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Oval 13"/>
            <p:cNvSpPr>
              <a:spLocks noChangeArrowheads="1"/>
            </p:cNvSpPr>
            <p:nvPr/>
          </p:nvSpPr>
          <p:spPr bwMode="auto">
            <a:xfrm>
              <a:off x="2693765" y="2778180"/>
              <a:ext cx="2347648" cy="2347648"/>
            </a:xfrm>
            <a:prstGeom prst="ellipse">
              <a:avLst/>
            </a:prstGeom>
            <a:solidFill>
              <a:srgbClr val="5BA3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Oval 14"/>
            <p:cNvSpPr>
              <a:spLocks noChangeArrowheads="1"/>
            </p:cNvSpPr>
            <p:nvPr/>
          </p:nvSpPr>
          <p:spPr bwMode="auto">
            <a:xfrm>
              <a:off x="2996179" y="3079985"/>
              <a:ext cx="1742822" cy="17440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Oval 15"/>
            <p:cNvSpPr>
              <a:spLocks noChangeArrowheads="1"/>
            </p:cNvSpPr>
            <p:nvPr/>
          </p:nvSpPr>
          <p:spPr bwMode="auto">
            <a:xfrm>
              <a:off x="3284018" y="3368432"/>
              <a:ext cx="1166537" cy="1167144"/>
            </a:xfrm>
            <a:prstGeom prst="ellipse">
              <a:avLst/>
            </a:prstGeom>
            <a:solidFill>
              <a:srgbClr val="5BA3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Oval 16"/>
            <p:cNvSpPr>
              <a:spLocks noChangeArrowheads="1"/>
            </p:cNvSpPr>
            <p:nvPr/>
          </p:nvSpPr>
          <p:spPr bwMode="auto">
            <a:xfrm>
              <a:off x="3530563" y="3615584"/>
              <a:ext cx="672839" cy="67283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Oval 17"/>
            <p:cNvSpPr>
              <a:spLocks noChangeArrowheads="1"/>
            </p:cNvSpPr>
            <p:nvPr/>
          </p:nvSpPr>
          <p:spPr bwMode="auto">
            <a:xfrm>
              <a:off x="3709096" y="3794117"/>
              <a:ext cx="315773" cy="315773"/>
            </a:xfrm>
            <a:prstGeom prst="ellipse">
              <a:avLst/>
            </a:prstGeom>
            <a:solidFill>
              <a:srgbClr val="5BA3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6" name="Group 39"/>
          <p:cNvGrpSpPr/>
          <p:nvPr/>
        </p:nvGrpSpPr>
        <p:grpSpPr>
          <a:xfrm>
            <a:off x="7424403" y="1336465"/>
            <a:ext cx="2180669" cy="2227926"/>
            <a:chOff x="6076950" y="2555877"/>
            <a:chExt cx="3076576" cy="3143248"/>
          </a:xfrm>
          <a:solidFill>
            <a:schemeClr val="tx1">
              <a:lumMod val="50000"/>
              <a:lumOff val="50000"/>
            </a:schemeClr>
          </a:solidFill>
          <a:effectLst>
            <a:outerShdw blurRad="50800" dir="8100000" sx="55000" sy="55000" kx="1200000" algn="br" rotWithShape="0">
              <a:prstClr val="black">
                <a:alpha val="16000"/>
              </a:prstClr>
            </a:outerShdw>
          </a:effectLst>
        </p:grpSpPr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8840788" y="5375275"/>
              <a:ext cx="312738" cy="323850"/>
            </a:xfrm>
            <a:custGeom>
              <a:avLst/>
              <a:gdLst>
                <a:gd name="T0" fmla="*/ 68 w 83"/>
                <a:gd name="T1" fmla="*/ 68 h 86"/>
                <a:gd name="T2" fmla="*/ 34 w 83"/>
                <a:gd name="T3" fmla="*/ 30 h 86"/>
                <a:gd name="T4" fmla="*/ 16 w 83"/>
                <a:gd name="T5" fmla="*/ 10 h 86"/>
                <a:gd name="T6" fmla="*/ 6 w 83"/>
                <a:gd name="T7" fmla="*/ 0 h 86"/>
                <a:gd name="T8" fmla="*/ 3 w 83"/>
                <a:gd name="T9" fmla="*/ 5 h 86"/>
                <a:gd name="T10" fmla="*/ 0 w 83"/>
                <a:gd name="T11" fmla="*/ 11 h 86"/>
                <a:gd name="T12" fmla="*/ 9 w 83"/>
                <a:gd name="T13" fmla="*/ 21 h 86"/>
                <a:gd name="T14" fmla="*/ 29 w 83"/>
                <a:gd name="T15" fmla="*/ 39 h 86"/>
                <a:gd name="T16" fmla="*/ 66 w 83"/>
                <a:gd name="T17" fmla="*/ 72 h 86"/>
                <a:gd name="T18" fmla="*/ 83 w 83"/>
                <a:gd name="T19" fmla="*/ 86 h 86"/>
                <a:gd name="T20" fmla="*/ 83 w 83"/>
                <a:gd name="T21" fmla="*/ 85 h 86"/>
                <a:gd name="T22" fmla="*/ 68 w 83"/>
                <a:gd name="T23" fmla="*/ 6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8129587" y="4606926"/>
              <a:ext cx="782638" cy="903288"/>
            </a:xfrm>
            <a:custGeom>
              <a:avLst/>
              <a:gdLst>
                <a:gd name="T0" fmla="*/ 204 w 208"/>
                <a:gd name="T1" fmla="*/ 156 h 240"/>
                <a:gd name="T2" fmla="*/ 48 w 208"/>
                <a:gd name="T3" fmla="*/ 0 h 240"/>
                <a:gd name="T4" fmla="*/ 48 w 208"/>
                <a:gd name="T5" fmla="*/ 0 h 240"/>
                <a:gd name="T6" fmla="*/ 35 w 208"/>
                <a:gd name="T7" fmla="*/ 53 h 240"/>
                <a:gd name="T8" fmla="*/ 0 w 208"/>
                <a:gd name="T9" fmla="*/ 84 h 240"/>
                <a:gd name="T10" fmla="*/ 156 w 208"/>
                <a:gd name="T11" fmla="*/ 240 h 240"/>
                <a:gd name="T12" fmla="*/ 189 w 208"/>
                <a:gd name="T13" fmla="*/ 215 h 240"/>
                <a:gd name="T14" fmla="*/ 192 w 208"/>
                <a:gd name="T15" fmla="*/ 209 h 240"/>
                <a:gd name="T16" fmla="*/ 195 w 208"/>
                <a:gd name="T17" fmla="*/ 204 h 240"/>
                <a:gd name="T18" fmla="*/ 204 w 208"/>
                <a:gd name="T19" fmla="*/ 15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F4B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8113713" y="4592638"/>
              <a:ext cx="219075" cy="349250"/>
            </a:xfrm>
            <a:custGeom>
              <a:avLst/>
              <a:gdLst>
                <a:gd name="T0" fmla="*/ 52 w 58"/>
                <a:gd name="T1" fmla="*/ 4 h 93"/>
                <a:gd name="T2" fmla="*/ 32 w 58"/>
                <a:gd name="T3" fmla="*/ 13 h 93"/>
                <a:gd name="T4" fmla="*/ 39 w 58"/>
                <a:gd name="T5" fmla="*/ 21 h 93"/>
                <a:gd name="T6" fmla="*/ 39 w 58"/>
                <a:gd name="T7" fmla="*/ 26 h 93"/>
                <a:gd name="T8" fmla="*/ 32 w 58"/>
                <a:gd name="T9" fmla="*/ 51 h 93"/>
                <a:gd name="T10" fmla="*/ 16 w 58"/>
                <a:gd name="T11" fmla="*/ 66 h 93"/>
                <a:gd name="T12" fmla="*/ 13 w 58"/>
                <a:gd name="T13" fmla="*/ 67 h 93"/>
                <a:gd name="T14" fmla="*/ 5 w 58"/>
                <a:gd name="T15" fmla="*/ 59 h 93"/>
                <a:gd name="T16" fmla="*/ 4 w 58"/>
                <a:gd name="T17" fmla="*/ 87 h 93"/>
                <a:gd name="T18" fmla="*/ 4 w 58"/>
                <a:gd name="T19" fmla="*/ 88 h 93"/>
                <a:gd name="T20" fmla="*/ 39 w 58"/>
                <a:gd name="T21" fmla="*/ 57 h 93"/>
                <a:gd name="T22" fmla="*/ 52 w 58"/>
                <a:gd name="T23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6076950" y="3233738"/>
              <a:ext cx="754063" cy="647700"/>
            </a:xfrm>
            <a:custGeom>
              <a:avLst/>
              <a:gdLst>
                <a:gd name="T0" fmla="*/ 82 w 200"/>
                <a:gd name="T1" fmla="*/ 64 h 172"/>
                <a:gd name="T2" fmla="*/ 200 w 200"/>
                <a:gd name="T3" fmla="*/ 38 h 172"/>
                <a:gd name="T4" fmla="*/ 200 w 200"/>
                <a:gd name="T5" fmla="*/ 36 h 172"/>
                <a:gd name="T6" fmla="*/ 73 w 200"/>
                <a:gd name="T7" fmla="*/ 14 h 172"/>
                <a:gd name="T8" fmla="*/ 8 w 200"/>
                <a:gd name="T9" fmla="*/ 126 h 172"/>
                <a:gd name="T10" fmla="*/ 63 w 200"/>
                <a:gd name="T11" fmla="*/ 172 h 172"/>
                <a:gd name="T12" fmla="*/ 82 w 200"/>
                <a:gd name="T13" fmla="*/ 6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6634163" y="2638425"/>
              <a:ext cx="279400" cy="730250"/>
            </a:xfrm>
            <a:custGeom>
              <a:avLst/>
              <a:gdLst>
                <a:gd name="T0" fmla="*/ 40 w 74"/>
                <a:gd name="T1" fmla="*/ 38 h 194"/>
                <a:gd name="T2" fmla="*/ 74 w 74"/>
                <a:gd name="T3" fmla="*/ 0 h 194"/>
                <a:gd name="T4" fmla="*/ 1 w 74"/>
                <a:gd name="T5" fmla="*/ 100 h 194"/>
                <a:gd name="T6" fmla="*/ 52 w 74"/>
                <a:gd name="T7" fmla="*/ 194 h 194"/>
                <a:gd name="T8" fmla="*/ 52 w 74"/>
                <a:gd name="T9" fmla="*/ 194 h 194"/>
                <a:gd name="T10" fmla="*/ 40 w 74"/>
                <a:gd name="T11" fmla="*/ 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6291263" y="3316288"/>
              <a:ext cx="803275" cy="974725"/>
            </a:xfrm>
            <a:custGeom>
              <a:avLst/>
              <a:gdLst>
                <a:gd name="T0" fmla="*/ 199 w 213"/>
                <a:gd name="T1" fmla="*/ 83 h 259"/>
                <a:gd name="T2" fmla="*/ 143 w 213"/>
                <a:gd name="T3" fmla="*/ 16 h 259"/>
                <a:gd name="T4" fmla="*/ 25 w 213"/>
                <a:gd name="T5" fmla="*/ 42 h 259"/>
                <a:gd name="T6" fmla="*/ 6 w 213"/>
                <a:gd name="T7" fmla="*/ 150 h 259"/>
                <a:gd name="T8" fmla="*/ 39 w 213"/>
                <a:gd name="T9" fmla="*/ 218 h 259"/>
                <a:gd name="T10" fmla="*/ 172 w 213"/>
                <a:gd name="T11" fmla="*/ 190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8 h 259"/>
                <a:gd name="T18" fmla="*/ 199 w 213"/>
                <a:gd name="T19" fmla="*/ 8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rgbClr val="F84D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6702425" y="2555877"/>
              <a:ext cx="763588" cy="1065213"/>
            </a:xfrm>
            <a:custGeom>
              <a:avLst/>
              <a:gdLst>
                <a:gd name="T0" fmla="*/ 22 w 203"/>
                <a:gd name="T1" fmla="*/ 60 h 283"/>
                <a:gd name="T2" fmla="*/ 34 w 203"/>
                <a:gd name="T3" fmla="*/ 216 h 283"/>
                <a:gd name="T4" fmla="*/ 72 w 203"/>
                <a:gd name="T5" fmla="*/ 246 h 283"/>
                <a:gd name="T6" fmla="*/ 95 w 203"/>
                <a:gd name="T7" fmla="*/ 267 h 283"/>
                <a:gd name="T8" fmla="*/ 99 w 203"/>
                <a:gd name="T9" fmla="*/ 270 h 283"/>
                <a:gd name="T10" fmla="*/ 113 w 203"/>
                <a:gd name="T11" fmla="*/ 283 h 283"/>
                <a:gd name="T12" fmla="*/ 170 w 203"/>
                <a:gd name="T13" fmla="*/ 207 h 283"/>
                <a:gd name="T14" fmla="*/ 155 w 203"/>
                <a:gd name="T15" fmla="*/ 31 h 283"/>
                <a:gd name="T16" fmla="*/ 56 w 203"/>
                <a:gd name="T17" fmla="*/ 22 h 283"/>
                <a:gd name="T18" fmla="*/ 22 w 203"/>
                <a:gd name="T19" fmla="*/ 6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rgbClr val="F84D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6826250" y="3368676"/>
              <a:ext cx="1438276" cy="1476375"/>
            </a:xfrm>
            <a:custGeom>
              <a:avLst/>
              <a:gdLst>
                <a:gd name="T0" fmla="*/ 381 w 382"/>
                <a:gd name="T1" fmla="*/ 346 h 392"/>
                <a:gd name="T2" fmla="*/ 374 w 382"/>
                <a:gd name="T3" fmla="*/ 338 h 392"/>
                <a:gd name="T4" fmla="*/ 80 w 382"/>
                <a:gd name="T5" fmla="*/ 67 h 392"/>
                <a:gd name="T6" fmla="*/ 66 w 382"/>
                <a:gd name="T7" fmla="*/ 54 h 392"/>
                <a:gd name="T8" fmla="*/ 62 w 382"/>
                <a:gd name="T9" fmla="*/ 51 h 392"/>
                <a:gd name="T10" fmla="*/ 39 w 382"/>
                <a:gd name="T11" fmla="*/ 30 h 392"/>
                <a:gd name="T12" fmla="*/ 1 w 382"/>
                <a:gd name="T13" fmla="*/ 0 h 392"/>
                <a:gd name="T14" fmla="*/ 1 w 382"/>
                <a:gd name="T15" fmla="*/ 0 h 392"/>
                <a:gd name="T16" fmla="*/ 1 w 382"/>
                <a:gd name="T17" fmla="*/ 0 h 392"/>
                <a:gd name="T18" fmla="*/ 1 w 382"/>
                <a:gd name="T19" fmla="*/ 0 h 392"/>
                <a:gd name="T20" fmla="*/ 1 w 382"/>
                <a:gd name="T21" fmla="*/ 2 h 392"/>
                <a:gd name="T22" fmla="*/ 57 w 382"/>
                <a:gd name="T23" fmla="*/ 69 h 392"/>
                <a:gd name="T24" fmla="*/ 70 w 382"/>
                <a:gd name="T25" fmla="*/ 84 h 392"/>
                <a:gd name="T26" fmla="*/ 71 w 382"/>
                <a:gd name="T27" fmla="*/ 85 h 392"/>
                <a:gd name="T28" fmla="*/ 347 w 382"/>
                <a:gd name="T29" fmla="*/ 384 h 392"/>
                <a:gd name="T30" fmla="*/ 355 w 382"/>
                <a:gd name="T31" fmla="*/ 392 h 392"/>
                <a:gd name="T32" fmla="*/ 358 w 382"/>
                <a:gd name="T33" fmla="*/ 391 h 392"/>
                <a:gd name="T34" fmla="*/ 374 w 382"/>
                <a:gd name="T35" fmla="*/ 376 h 392"/>
                <a:gd name="T36" fmla="*/ 381 w 382"/>
                <a:gd name="T37" fmla="*/ 351 h 392"/>
                <a:gd name="T38" fmla="*/ 381 w 382"/>
                <a:gd name="T39" fmla="*/ 346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F84D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2737015" y="3884805"/>
            <a:ext cx="1892267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7" name="矩形 46"/>
          <p:cNvSpPr/>
          <p:nvPr/>
        </p:nvSpPr>
        <p:spPr>
          <a:xfrm>
            <a:off x="4974901" y="3884805"/>
            <a:ext cx="1892267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spc="15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80381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 rot="16200000">
            <a:off x="3573191" y="4573242"/>
            <a:ext cx="5045619" cy="44719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pFill/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16200000">
            <a:off x="5497624" y="2566749"/>
            <a:ext cx="1196751" cy="10606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5BA3EB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 rot="16200000">
            <a:off x="7695481" y="3256114"/>
            <a:ext cx="1196751" cy="10606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4B919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rot="16200000">
            <a:off x="9292333" y="4818432"/>
            <a:ext cx="1196751" cy="10606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4D4D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5400000" flipH="1">
            <a:off x="3266189" y="3256114"/>
            <a:ext cx="1196751" cy="10606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4B919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 rot="5400000" flipH="1">
            <a:off x="1669337" y="4818432"/>
            <a:ext cx="1196751" cy="106066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4D4D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791462" y="5069186"/>
            <a:ext cx="952500" cy="559160"/>
            <a:chOff x="5961444" y="1763817"/>
            <a:chExt cx="952500" cy="559160"/>
          </a:xfrm>
        </p:grpSpPr>
        <p:sp>
          <p:nvSpPr>
            <p:cNvPr id="30" name="文本框 24"/>
            <p:cNvSpPr txBox="1"/>
            <p:nvPr/>
          </p:nvSpPr>
          <p:spPr>
            <a:xfrm flipH="1">
              <a:off x="5961444" y="1763817"/>
              <a:ext cx="952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25"/>
            <p:cNvSpPr txBox="1"/>
            <p:nvPr/>
          </p:nvSpPr>
          <p:spPr>
            <a:xfrm flipH="1">
              <a:off x="6189054" y="2138311"/>
              <a:ext cx="5115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  <a:cs typeface="+mn-ea"/>
                  <a:sym typeface="+mn-lt"/>
                </a:rPr>
                <a:t>OPTION</a:t>
              </a:r>
              <a:endParaRPr lang="zh-CN" altLang="en-US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83794" y="3475250"/>
            <a:ext cx="952500" cy="559160"/>
            <a:chOff x="5961444" y="1763817"/>
            <a:chExt cx="952500" cy="559160"/>
          </a:xfrm>
        </p:grpSpPr>
        <p:sp>
          <p:nvSpPr>
            <p:cNvPr id="33" name="文本框 27"/>
            <p:cNvSpPr txBox="1"/>
            <p:nvPr/>
          </p:nvSpPr>
          <p:spPr>
            <a:xfrm flipH="1">
              <a:off x="5961444" y="1763817"/>
              <a:ext cx="952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28"/>
            <p:cNvSpPr txBox="1"/>
            <p:nvPr/>
          </p:nvSpPr>
          <p:spPr>
            <a:xfrm flipH="1">
              <a:off x="6189054" y="2138311"/>
              <a:ext cx="5115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  <a:cs typeface="+mn-ea"/>
                  <a:sym typeface="+mn-lt"/>
                </a:rPr>
                <a:t>OPTION</a:t>
              </a:r>
              <a:endParaRPr lang="zh-CN" altLang="en-US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617363" y="2821254"/>
            <a:ext cx="952500" cy="559160"/>
            <a:chOff x="5961444" y="1763817"/>
            <a:chExt cx="952500" cy="559160"/>
          </a:xfrm>
        </p:grpSpPr>
        <p:sp>
          <p:nvSpPr>
            <p:cNvPr id="36" name="文本框 30"/>
            <p:cNvSpPr txBox="1"/>
            <p:nvPr/>
          </p:nvSpPr>
          <p:spPr>
            <a:xfrm flipH="1">
              <a:off x="5961444" y="1763817"/>
              <a:ext cx="952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1"/>
            <p:cNvSpPr txBox="1"/>
            <p:nvPr/>
          </p:nvSpPr>
          <p:spPr>
            <a:xfrm flipH="1">
              <a:off x="6189054" y="2138311"/>
              <a:ext cx="5115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  <a:cs typeface="+mn-ea"/>
                  <a:sym typeface="+mn-lt"/>
                </a:rPr>
                <a:t>OPTION</a:t>
              </a:r>
              <a:endParaRPr lang="zh-CN" altLang="en-US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17606" y="3457280"/>
            <a:ext cx="952500" cy="559160"/>
            <a:chOff x="5961444" y="1763817"/>
            <a:chExt cx="952500" cy="559160"/>
          </a:xfrm>
        </p:grpSpPr>
        <p:sp>
          <p:nvSpPr>
            <p:cNvPr id="39" name="文本框 33"/>
            <p:cNvSpPr txBox="1"/>
            <p:nvPr/>
          </p:nvSpPr>
          <p:spPr>
            <a:xfrm flipH="1">
              <a:off x="5961444" y="1763817"/>
              <a:ext cx="952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4"/>
            <p:cNvSpPr txBox="1"/>
            <p:nvPr/>
          </p:nvSpPr>
          <p:spPr>
            <a:xfrm flipH="1">
              <a:off x="6189054" y="2138311"/>
              <a:ext cx="5115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  <a:cs typeface="+mn-ea"/>
                  <a:sym typeface="+mn-lt"/>
                </a:rPr>
                <a:t>OPTION</a:t>
              </a:r>
              <a:endParaRPr lang="zh-CN" altLang="en-US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414458" y="5065267"/>
            <a:ext cx="952500" cy="559160"/>
            <a:chOff x="5961444" y="1763817"/>
            <a:chExt cx="952500" cy="559160"/>
          </a:xfrm>
        </p:grpSpPr>
        <p:sp>
          <p:nvSpPr>
            <p:cNvPr id="42" name="文本框 36"/>
            <p:cNvSpPr txBox="1"/>
            <p:nvPr/>
          </p:nvSpPr>
          <p:spPr>
            <a:xfrm flipH="1">
              <a:off x="5961444" y="1763817"/>
              <a:ext cx="952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37"/>
            <p:cNvSpPr txBox="1"/>
            <p:nvPr/>
          </p:nvSpPr>
          <p:spPr>
            <a:xfrm flipH="1">
              <a:off x="6189054" y="2138311"/>
              <a:ext cx="5115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  <a:cs typeface="+mn-ea"/>
                  <a:sym typeface="+mn-lt"/>
                </a:rPr>
                <a:t>OPTION</a:t>
              </a:r>
              <a:endParaRPr lang="zh-CN" altLang="en-US" sz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文本框 38"/>
          <p:cNvSpPr txBox="1"/>
          <p:nvPr/>
        </p:nvSpPr>
        <p:spPr>
          <a:xfrm>
            <a:off x="4374395" y="5214243"/>
            <a:ext cx="3443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684874" y="3623189"/>
            <a:ext cx="3024336" cy="1105299"/>
            <a:chOff x="8051941" y="2108689"/>
            <a:chExt cx="2271322" cy="1004816"/>
          </a:xfrm>
        </p:grpSpPr>
        <p:sp>
          <p:nvSpPr>
            <p:cNvPr id="47" name="文本框 15"/>
            <p:cNvSpPr txBox="1"/>
            <p:nvPr/>
          </p:nvSpPr>
          <p:spPr>
            <a:xfrm flipH="1">
              <a:off x="8051941" y="2108689"/>
              <a:ext cx="2271322" cy="386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 flipH="1">
              <a:off x="8051941" y="2374843"/>
              <a:ext cx="1920164" cy="738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49871" y="1991784"/>
            <a:ext cx="3024336" cy="1105299"/>
            <a:chOff x="8051941" y="2108689"/>
            <a:chExt cx="2271322" cy="1004816"/>
          </a:xfrm>
        </p:grpSpPr>
        <p:sp>
          <p:nvSpPr>
            <p:cNvPr id="50" name="文本框 15"/>
            <p:cNvSpPr txBox="1"/>
            <p:nvPr/>
          </p:nvSpPr>
          <p:spPr>
            <a:xfrm flipH="1">
              <a:off x="8051941" y="2108689"/>
              <a:ext cx="2271322" cy="386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 flipH="1">
              <a:off x="8051941" y="2374843"/>
              <a:ext cx="1920164" cy="738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81446" y="1232134"/>
            <a:ext cx="3024336" cy="1105299"/>
            <a:chOff x="7854480" y="2108689"/>
            <a:chExt cx="2271322" cy="1004816"/>
          </a:xfrm>
        </p:grpSpPr>
        <p:sp>
          <p:nvSpPr>
            <p:cNvPr id="53" name="文本框 15"/>
            <p:cNvSpPr txBox="1"/>
            <p:nvPr/>
          </p:nvSpPr>
          <p:spPr>
            <a:xfrm flipH="1">
              <a:off x="7854480" y="2108689"/>
              <a:ext cx="2271322" cy="386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r>
                <a:rPr lang="zh-CN" altLang="en-US" sz="1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 flipH="1">
              <a:off x="8051941" y="2374843"/>
              <a:ext cx="1920164" cy="738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385683" y="1991784"/>
            <a:ext cx="3024336" cy="1105299"/>
            <a:chOff x="8051941" y="2108689"/>
            <a:chExt cx="2271322" cy="1004816"/>
          </a:xfrm>
        </p:grpSpPr>
        <p:sp>
          <p:nvSpPr>
            <p:cNvPr id="56" name="文本框 15"/>
            <p:cNvSpPr txBox="1"/>
            <p:nvPr/>
          </p:nvSpPr>
          <p:spPr>
            <a:xfrm flipH="1">
              <a:off x="8051941" y="2108689"/>
              <a:ext cx="2271322" cy="386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flipH="1">
              <a:off x="8051941" y="2374843"/>
              <a:ext cx="1920164" cy="738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360374" y="3623189"/>
            <a:ext cx="3024336" cy="1105299"/>
            <a:chOff x="8051941" y="2108689"/>
            <a:chExt cx="2271322" cy="1004816"/>
          </a:xfrm>
        </p:grpSpPr>
        <p:sp>
          <p:nvSpPr>
            <p:cNvPr id="59" name="文本框 15"/>
            <p:cNvSpPr txBox="1"/>
            <p:nvPr/>
          </p:nvSpPr>
          <p:spPr>
            <a:xfrm flipH="1">
              <a:off x="8051941" y="2108689"/>
              <a:ext cx="2271322" cy="386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/>
              <a:r>
                <a:rPr lang="zh-CN" altLang="en-US" sz="1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flipH="1">
              <a:off x="8051941" y="2374843"/>
              <a:ext cx="1920164" cy="738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spc="8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spc="8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915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" t="25840" r="28809" b="1415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0" y="4862298"/>
            <a:ext cx="12192000" cy="1995702"/>
          </a:xfrm>
          <a:prstGeom prst="rect">
            <a:avLst/>
          </a:prstGeom>
          <a:gradFill flip="none" rotWithShape="1">
            <a:gsLst>
              <a:gs pos="59000">
                <a:srgbClr val="90B4DA"/>
              </a:gs>
              <a:gs pos="0">
                <a:srgbClr val="5BA3E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209424" y="1721855"/>
            <a:ext cx="6923845" cy="1140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b="1" dirty="0">
                <a:solidFill>
                  <a:srgbClr val="5BA3EB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谢谢观看  </a:t>
            </a:r>
            <a:r>
              <a:rPr lang="en-US" altLang="zh-CN" sz="6000" b="1" dirty="0">
                <a:solidFill>
                  <a:srgbClr val="5BA3EB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THANKS</a:t>
            </a:r>
            <a:endParaRPr lang="zh-CN" altLang="en-US" sz="3600" dirty="0">
              <a:solidFill>
                <a:srgbClr val="5BA3EB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9359" y="2828312"/>
            <a:ext cx="600532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dirty="0">
                <a:solidFill>
                  <a:srgbClr val="5BA3EB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REPORTING PPT </a:t>
            </a:r>
            <a:r>
              <a:rPr lang="zh-CN" altLang="en-US" dirty="0">
                <a:solidFill>
                  <a:srgbClr val="5BA3EB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TEMPLATES</a:t>
            </a:r>
            <a:endParaRPr lang="zh-CN" altLang="en-US" sz="2000" dirty="0">
              <a:solidFill>
                <a:srgbClr val="5BA3EB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47701" y="3318767"/>
            <a:ext cx="6176987" cy="48915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5BA3EB">
                  <a:alpha val="0"/>
                </a:srgbClr>
              </a:gs>
              <a:gs pos="58000">
                <a:srgbClr val="5BA3E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815099" y="3403107"/>
            <a:ext cx="53324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工作计划 </a:t>
            </a:r>
            <a:r>
              <a:rPr lang="en-US" altLang="zh-CN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/ </a:t>
            </a:r>
            <a:r>
              <a:rPr lang="zh-CN" altLang="en-US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销售报告 </a:t>
            </a:r>
            <a:r>
              <a:rPr lang="en-US" altLang="zh-CN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/ </a:t>
            </a:r>
            <a:r>
              <a:rPr lang="zh-CN" altLang="en-US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季度总结 </a:t>
            </a:r>
            <a:r>
              <a:rPr lang="en-US" altLang="zh-CN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/ </a:t>
            </a:r>
            <a:r>
              <a:rPr lang="zh-CN" altLang="en-US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年终总结 </a:t>
            </a:r>
            <a:r>
              <a:rPr lang="en-US" altLang="zh-CN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/ </a:t>
            </a:r>
            <a:r>
              <a:rPr lang="zh-CN" altLang="en-US" sz="1400" spc="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项目提案</a:t>
            </a:r>
          </a:p>
        </p:txBody>
      </p:sp>
      <p:sp>
        <p:nvSpPr>
          <p:cNvPr id="13" name="平行四边形 12"/>
          <p:cNvSpPr/>
          <p:nvPr/>
        </p:nvSpPr>
        <p:spPr>
          <a:xfrm>
            <a:off x="1280876" y="3807923"/>
            <a:ext cx="3718560" cy="465400"/>
          </a:xfrm>
          <a:prstGeom prst="parallelogram">
            <a:avLst/>
          </a:prstGeom>
          <a:gradFill>
            <a:gsLst>
              <a:gs pos="0">
                <a:srgbClr val="5BA3EB">
                  <a:alpha val="0"/>
                </a:srgbClr>
              </a:gs>
              <a:gs pos="100000">
                <a:srgbClr val="5BA3EB">
                  <a:alpha val="37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80096" y="3889526"/>
            <a:ext cx="23357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51PPT</a:t>
            </a:r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模板网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815840" y="1534922"/>
            <a:ext cx="6568338" cy="4200691"/>
            <a:chOff x="4815840" y="1534922"/>
            <a:chExt cx="6568338" cy="4200691"/>
          </a:xfrm>
          <a:gradFill>
            <a:gsLst>
              <a:gs pos="62000">
                <a:srgbClr val="5BA3EB">
                  <a:alpha val="0"/>
                </a:srgbClr>
              </a:gs>
              <a:gs pos="3000">
                <a:srgbClr val="5BA3EB"/>
              </a:gs>
            </a:gsLst>
            <a:lin ang="8400000" scaled="0"/>
          </a:gradFill>
        </p:grpSpPr>
        <p:sp>
          <p:nvSpPr>
            <p:cNvPr id="24" name="任意多边形 23"/>
            <p:cNvSpPr/>
            <p:nvPr/>
          </p:nvSpPr>
          <p:spPr>
            <a:xfrm>
              <a:off x="4815840" y="2230413"/>
              <a:ext cx="6449249" cy="3505200"/>
            </a:xfrm>
            <a:custGeom>
              <a:avLst/>
              <a:gdLst>
                <a:gd name="connsiteX0" fmla="*/ 0 w 6449249"/>
                <a:gd name="connsiteY0" fmla="*/ 3505200 h 3505200"/>
                <a:gd name="connsiteX1" fmla="*/ 1493520 w 6449249"/>
                <a:gd name="connsiteY1" fmla="*/ 2667000 h 3505200"/>
                <a:gd name="connsiteX2" fmla="*/ 2529840 w 6449249"/>
                <a:gd name="connsiteY2" fmla="*/ 2286000 h 3505200"/>
                <a:gd name="connsiteX3" fmla="*/ 3672840 w 6449249"/>
                <a:gd name="connsiteY3" fmla="*/ 1600200 h 3505200"/>
                <a:gd name="connsiteX4" fmla="*/ 5242560 w 6449249"/>
                <a:gd name="connsiteY4" fmla="*/ 1341120 h 3505200"/>
                <a:gd name="connsiteX5" fmla="*/ 6416040 w 6449249"/>
                <a:gd name="connsiteY5" fmla="*/ 457200 h 3505200"/>
                <a:gd name="connsiteX6" fmla="*/ 3916680 w 6449249"/>
                <a:gd name="connsiteY6" fmla="*/ 0 h 3505200"/>
                <a:gd name="connsiteX7" fmla="*/ 3916680 w 6449249"/>
                <a:gd name="connsiteY7" fmla="*/ 0 h 350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49249" h="3505200">
                  <a:moveTo>
                    <a:pt x="0" y="3505200"/>
                  </a:moveTo>
                  <a:cubicBezTo>
                    <a:pt x="535940" y="3187700"/>
                    <a:pt x="1071880" y="2870200"/>
                    <a:pt x="1493520" y="2667000"/>
                  </a:cubicBezTo>
                  <a:cubicBezTo>
                    <a:pt x="1915160" y="2463800"/>
                    <a:pt x="2166620" y="2463800"/>
                    <a:pt x="2529840" y="2286000"/>
                  </a:cubicBezTo>
                  <a:cubicBezTo>
                    <a:pt x="2893060" y="2108200"/>
                    <a:pt x="3220720" y="1757680"/>
                    <a:pt x="3672840" y="1600200"/>
                  </a:cubicBezTo>
                  <a:cubicBezTo>
                    <a:pt x="4124960" y="1442720"/>
                    <a:pt x="4785360" y="1531620"/>
                    <a:pt x="5242560" y="1341120"/>
                  </a:cubicBezTo>
                  <a:cubicBezTo>
                    <a:pt x="5699760" y="1150620"/>
                    <a:pt x="6637020" y="680720"/>
                    <a:pt x="6416040" y="457200"/>
                  </a:cubicBezTo>
                  <a:cubicBezTo>
                    <a:pt x="6195060" y="233680"/>
                    <a:pt x="3916680" y="0"/>
                    <a:pt x="3916680" y="0"/>
                  </a:cubicBezTo>
                  <a:lnTo>
                    <a:pt x="3916680" y="0"/>
                  </a:lnTo>
                </a:path>
              </a:pathLst>
            </a:custGeom>
            <a:grpFill/>
            <a:ln w="25400">
              <a:gradFill>
                <a:gsLst>
                  <a:gs pos="74000">
                    <a:srgbClr val="5BA3EB"/>
                  </a:gs>
                  <a:gs pos="0">
                    <a:srgbClr val="5BA3EB"/>
                  </a:gs>
                  <a:gs pos="94000">
                    <a:srgbClr val="5BA3EB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282690" y="4809783"/>
              <a:ext cx="175260" cy="175260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7248525" y="4480003"/>
              <a:ext cx="102870" cy="102870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316253" y="3795346"/>
              <a:ext cx="192454" cy="192454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9953258" y="3458771"/>
              <a:ext cx="195044" cy="195044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1134010" y="2672016"/>
              <a:ext cx="250168" cy="250168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580120" y="2080814"/>
              <a:ext cx="335280" cy="335280"/>
            </a:xfrm>
            <a:prstGeom prst="ellipse">
              <a:avLst/>
            </a:prstGeom>
            <a:solidFill>
              <a:srgbClr val="5BA3E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iconfont-11672-5428391">
              <a:extLst>
                <a:ext uri="{FF2B5EF4-FFF2-40B4-BE49-F238E27FC236}">
                  <a16:creationId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8675327" y="1534922"/>
              <a:ext cx="609685" cy="609685"/>
            </a:xfrm>
            <a:custGeom>
              <a:avLst/>
              <a:gdLst>
                <a:gd name="T0" fmla="*/ 12800 w 12800"/>
                <a:gd name="T1" fmla="*/ 8800 h 12800"/>
                <a:gd name="T2" fmla="*/ 6400 w 12800"/>
                <a:gd name="T3" fmla="*/ 8800 h 12800"/>
                <a:gd name="T4" fmla="*/ 6400 w 12800"/>
                <a:gd name="T5" fmla="*/ 7200 h 12800"/>
                <a:gd name="T6" fmla="*/ 2400 w 12800"/>
                <a:gd name="T7" fmla="*/ 7200 h 12800"/>
                <a:gd name="T8" fmla="*/ 2400 w 12800"/>
                <a:gd name="T9" fmla="*/ 800 h 12800"/>
                <a:gd name="T10" fmla="*/ 8000 w 12800"/>
                <a:gd name="T11" fmla="*/ 800 h 12800"/>
                <a:gd name="T12" fmla="*/ 8000 w 12800"/>
                <a:gd name="T13" fmla="*/ 2400 h 12800"/>
                <a:gd name="T14" fmla="*/ 12800 w 12800"/>
                <a:gd name="T15" fmla="*/ 2400 h 12800"/>
                <a:gd name="T16" fmla="*/ 11200 w 12800"/>
                <a:gd name="T17" fmla="*/ 5600 h 12800"/>
                <a:gd name="T18" fmla="*/ 12800 w 12800"/>
                <a:gd name="T19" fmla="*/ 8800 h 12800"/>
                <a:gd name="T20" fmla="*/ 800 w 12800"/>
                <a:gd name="T21" fmla="*/ 12800 h 12800"/>
                <a:gd name="T22" fmla="*/ 0 w 12800"/>
                <a:gd name="T23" fmla="*/ 12000 h 12800"/>
                <a:gd name="T24" fmla="*/ 0 w 12800"/>
                <a:gd name="T25" fmla="*/ 800 h 12800"/>
                <a:gd name="T26" fmla="*/ 800 w 12800"/>
                <a:gd name="T27" fmla="*/ 0 h 12800"/>
                <a:gd name="T28" fmla="*/ 1600 w 12800"/>
                <a:gd name="T29" fmla="*/ 800 h 12800"/>
                <a:gd name="T30" fmla="*/ 1600 w 12800"/>
                <a:gd name="T31" fmla="*/ 12000 h 12800"/>
                <a:gd name="T32" fmla="*/ 800 w 12800"/>
                <a:gd name="T33" fmla="*/ 1280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00" h="12800">
                  <a:moveTo>
                    <a:pt x="12800" y="8800"/>
                  </a:moveTo>
                  <a:lnTo>
                    <a:pt x="6400" y="8800"/>
                  </a:lnTo>
                  <a:lnTo>
                    <a:pt x="6400" y="7200"/>
                  </a:lnTo>
                  <a:lnTo>
                    <a:pt x="2400" y="7200"/>
                  </a:lnTo>
                  <a:lnTo>
                    <a:pt x="2400" y="800"/>
                  </a:lnTo>
                  <a:lnTo>
                    <a:pt x="8000" y="800"/>
                  </a:lnTo>
                  <a:lnTo>
                    <a:pt x="8000" y="2400"/>
                  </a:lnTo>
                  <a:lnTo>
                    <a:pt x="12800" y="2400"/>
                  </a:lnTo>
                  <a:lnTo>
                    <a:pt x="11200" y="5600"/>
                  </a:lnTo>
                  <a:lnTo>
                    <a:pt x="12800" y="8800"/>
                  </a:lnTo>
                  <a:close/>
                  <a:moveTo>
                    <a:pt x="800" y="12800"/>
                  </a:moveTo>
                  <a:cubicBezTo>
                    <a:pt x="358" y="12800"/>
                    <a:pt x="0" y="12442"/>
                    <a:pt x="0" y="12000"/>
                  </a:cubicBezTo>
                  <a:lnTo>
                    <a:pt x="0" y="800"/>
                  </a:lnTo>
                  <a:cubicBezTo>
                    <a:pt x="0" y="358"/>
                    <a:pt x="358" y="0"/>
                    <a:pt x="800" y="0"/>
                  </a:cubicBezTo>
                  <a:cubicBezTo>
                    <a:pt x="1242" y="0"/>
                    <a:pt x="1600" y="358"/>
                    <a:pt x="1600" y="800"/>
                  </a:cubicBezTo>
                  <a:lnTo>
                    <a:pt x="1600" y="12000"/>
                  </a:lnTo>
                  <a:cubicBezTo>
                    <a:pt x="1600" y="12442"/>
                    <a:pt x="1242" y="12800"/>
                    <a:pt x="800" y="128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209424" y="553926"/>
            <a:ext cx="508440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ln>
                  <a:gradFill>
                    <a:gsLst>
                      <a:gs pos="73000">
                        <a:srgbClr val="5BA3EB">
                          <a:alpha val="0"/>
                        </a:srgbClr>
                      </a:gs>
                      <a:gs pos="0">
                        <a:srgbClr val="5BA3EB"/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2021</a:t>
            </a:r>
            <a:endParaRPr lang="zh-CN" altLang="en-US" sz="11500" dirty="0">
              <a:ln>
                <a:gradFill>
                  <a:gsLst>
                    <a:gs pos="73000">
                      <a:srgbClr val="5BA3EB">
                        <a:alpha val="0"/>
                      </a:srgbClr>
                    </a:gs>
                    <a:gs pos="0">
                      <a:srgbClr val="5BA3EB"/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0" name="PA-任意多边形 20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 rot="320176">
            <a:off x="8638057" y="2828312"/>
            <a:ext cx="918719" cy="939481"/>
          </a:xfrm>
          <a:custGeom>
            <a:avLst/>
            <a:gdLst>
              <a:gd name="T0" fmla="*/ 1358 w 1416"/>
              <a:gd name="T1" fmla="*/ 2 h 1448"/>
              <a:gd name="T2" fmla="*/ 1330 w 1416"/>
              <a:gd name="T3" fmla="*/ 72 h 1448"/>
              <a:gd name="T4" fmla="*/ 1264 w 1416"/>
              <a:gd name="T5" fmla="*/ 162 h 1448"/>
              <a:gd name="T6" fmla="*/ 1198 w 1416"/>
              <a:gd name="T7" fmla="*/ 232 h 1448"/>
              <a:gd name="T8" fmla="*/ 1170 w 1416"/>
              <a:gd name="T9" fmla="*/ 206 h 1448"/>
              <a:gd name="T10" fmla="*/ 1194 w 1416"/>
              <a:gd name="T11" fmla="*/ 130 h 1448"/>
              <a:gd name="T12" fmla="*/ 1212 w 1416"/>
              <a:gd name="T13" fmla="*/ 124 h 1448"/>
              <a:gd name="T14" fmla="*/ 1178 w 1416"/>
              <a:gd name="T15" fmla="*/ 36 h 1448"/>
              <a:gd name="T16" fmla="*/ 1076 w 1416"/>
              <a:gd name="T17" fmla="*/ 18 h 1448"/>
              <a:gd name="T18" fmla="*/ 988 w 1416"/>
              <a:gd name="T19" fmla="*/ 84 h 1448"/>
              <a:gd name="T20" fmla="*/ 930 w 1416"/>
              <a:gd name="T21" fmla="*/ 148 h 1448"/>
              <a:gd name="T22" fmla="*/ 866 w 1416"/>
              <a:gd name="T23" fmla="*/ 106 h 1448"/>
              <a:gd name="T24" fmla="*/ 782 w 1416"/>
              <a:gd name="T25" fmla="*/ 114 h 1448"/>
              <a:gd name="T26" fmla="*/ 698 w 1416"/>
              <a:gd name="T27" fmla="*/ 122 h 1448"/>
              <a:gd name="T28" fmla="*/ 624 w 1416"/>
              <a:gd name="T29" fmla="*/ 130 h 1448"/>
              <a:gd name="T30" fmla="*/ 396 w 1416"/>
              <a:gd name="T31" fmla="*/ 224 h 1448"/>
              <a:gd name="T32" fmla="*/ 332 w 1416"/>
              <a:gd name="T33" fmla="*/ 304 h 1448"/>
              <a:gd name="T34" fmla="*/ 192 w 1416"/>
              <a:gd name="T35" fmla="*/ 274 h 1448"/>
              <a:gd name="T36" fmla="*/ 2 w 1416"/>
              <a:gd name="T37" fmla="*/ 488 h 1448"/>
              <a:gd name="T38" fmla="*/ 318 w 1416"/>
              <a:gd name="T39" fmla="*/ 714 h 1448"/>
              <a:gd name="T40" fmla="*/ 444 w 1416"/>
              <a:gd name="T41" fmla="*/ 456 h 1448"/>
              <a:gd name="T42" fmla="*/ 410 w 1416"/>
              <a:gd name="T43" fmla="*/ 348 h 1448"/>
              <a:gd name="T44" fmla="*/ 504 w 1416"/>
              <a:gd name="T45" fmla="*/ 268 h 1448"/>
              <a:gd name="T46" fmla="*/ 662 w 1416"/>
              <a:gd name="T47" fmla="*/ 234 h 1448"/>
              <a:gd name="T48" fmla="*/ 680 w 1416"/>
              <a:gd name="T49" fmla="*/ 276 h 1448"/>
              <a:gd name="T50" fmla="*/ 592 w 1416"/>
              <a:gd name="T51" fmla="*/ 358 h 1448"/>
              <a:gd name="T52" fmla="*/ 612 w 1416"/>
              <a:gd name="T53" fmla="*/ 426 h 1448"/>
              <a:gd name="T54" fmla="*/ 656 w 1416"/>
              <a:gd name="T55" fmla="*/ 518 h 1448"/>
              <a:gd name="T56" fmla="*/ 664 w 1416"/>
              <a:gd name="T57" fmla="*/ 634 h 1448"/>
              <a:gd name="T58" fmla="*/ 656 w 1416"/>
              <a:gd name="T59" fmla="*/ 716 h 1448"/>
              <a:gd name="T60" fmla="*/ 636 w 1416"/>
              <a:gd name="T61" fmla="*/ 874 h 1448"/>
              <a:gd name="T62" fmla="*/ 336 w 1416"/>
              <a:gd name="T63" fmla="*/ 1190 h 1448"/>
              <a:gd name="T64" fmla="*/ 266 w 1416"/>
              <a:gd name="T65" fmla="*/ 1178 h 1448"/>
              <a:gd name="T66" fmla="*/ 248 w 1416"/>
              <a:gd name="T67" fmla="*/ 1258 h 1448"/>
              <a:gd name="T68" fmla="*/ 206 w 1416"/>
              <a:gd name="T69" fmla="*/ 1394 h 1448"/>
              <a:gd name="T70" fmla="*/ 240 w 1416"/>
              <a:gd name="T71" fmla="*/ 1438 h 1448"/>
              <a:gd name="T72" fmla="*/ 328 w 1416"/>
              <a:gd name="T73" fmla="*/ 1322 h 1448"/>
              <a:gd name="T74" fmla="*/ 410 w 1416"/>
              <a:gd name="T75" fmla="*/ 1284 h 1448"/>
              <a:gd name="T76" fmla="*/ 704 w 1416"/>
              <a:gd name="T77" fmla="*/ 1030 h 1448"/>
              <a:gd name="T78" fmla="*/ 878 w 1416"/>
              <a:gd name="T79" fmla="*/ 868 h 1448"/>
              <a:gd name="T80" fmla="*/ 1030 w 1416"/>
              <a:gd name="T81" fmla="*/ 922 h 1448"/>
              <a:gd name="T82" fmla="*/ 1058 w 1416"/>
              <a:gd name="T83" fmla="*/ 1152 h 1448"/>
              <a:gd name="T84" fmla="*/ 1066 w 1416"/>
              <a:gd name="T85" fmla="*/ 1250 h 1448"/>
              <a:gd name="T86" fmla="*/ 1138 w 1416"/>
              <a:gd name="T87" fmla="*/ 1290 h 1448"/>
              <a:gd name="T88" fmla="*/ 1306 w 1416"/>
              <a:gd name="T89" fmla="*/ 1248 h 1448"/>
              <a:gd name="T90" fmla="*/ 1244 w 1416"/>
              <a:gd name="T91" fmla="*/ 1212 h 1448"/>
              <a:gd name="T92" fmla="*/ 1178 w 1416"/>
              <a:gd name="T93" fmla="*/ 1104 h 1448"/>
              <a:gd name="T94" fmla="*/ 1182 w 1416"/>
              <a:gd name="T95" fmla="*/ 996 h 1448"/>
              <a:gd name="T96" fmla="*/ 1172 w 1416"/>
              <a:gd name="T97" fmla="*/ 820 h 1448"/>
              <a:gd name="T98" fmla="*/ 980 w 1416"/>
              <a:gd name="T99" fmla="*/ 700 h 1448"/>
              <a:gd name="T100" fmla="*/ 904 w 1416"/>
              <a:gd name="T101" fmla="*/ 646 h 1448"/>
              <a:gd name="T102" fmla="*/ 1002 w 1416"/>
              <a:gd name="T103" fmla="*/ 592 h 1448"/>
              <a:gd name="T104" fmla="*/ 1010 w 1416"/>
              <a:gd name="T105" fmla="*/ 590 h 1448"/>
              <a:gd name="T106" fmla="*/ 1208 w 1416"/>
              <a:gd name="T107" fmla="*/ 594 h 1448"/>
              <a:gd name="T108" fmla="*/ 1322 w 1416"/>
              <a:gd name="T109" fmla="*/ 514 h 1448"/>
              <a:gd name="T110" fmla="*/ 1234 w 1416"/>
              <a:gd name="T111" fmla="*/ 388 h 1448"/>
              <a:gd name="T112" fmla="*/ 1290 w 1416"/>
              <a:gd name="T113" fmla="*/ 280 h 1448"/>
              <a:gd name="T114" fmla="*/ 1404 w 1416"/>
              <a:gd name="T115" fmla="*/ 116 h 1448"/>
              <a:gd name="T116" fmla="*/ 1414 w 1416"/>
              <a:gd name="T117" fmla="*/ 14 h 1448"/>
              <a:gd name="T118" fmla="*/ 344 w 1416"/>
              <a:gd name="T119" fmla="*/ 344 h 1448"/>
              <a:gd name="T120" fmla="*/ 370 w 1416"/>
              <a:gd name="T121" fmla="*/ 382 h 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16" h="1448">
                <a:moveTo>
                  <a:pt x="1406" y="12"/>
                </a:moveTo>
                <a:lnTo>
                  <a:pt x="1406" y="12"/>
                </a:lnTo>
                <a:lnTo>
                  <a:pt x="1400" y="8"/>
                </a:lnTo>
                <a:lnTo>
                  <a:pt x="1396" y="8"/>
                </a:lnTo>
                <a:lnTo>
                  <a:pt x="1392" y="8"/>
                </a:lnTo>
                <a:lnTo>
                  <a:pt x="1392" y="8"/>
                </a:lnTo>
                <a:lnTo>
                  <a:pt x="1390" y="6"/>
                </a:lnTo>
                <a:lnTo>
                  <a:pt x="1388" y="4"/>
                </a:lnTo>
                <a:lnTo>
                  <a:pt x="1382" y="2"/>
                </a:lnTo>
                <a:lnTo>
                  <a:pt x="1378" y="2"/>
                </a:lnTo>
                <a:lnTo>
                  <a:pt x="1372" y="4"/>
                </a:lnTo>
                <a:lnTo>
                  <a:pt x="1372" y="4"/>
                </a:lnTo>
                <a:lnTo>
                  <a:pt x="1366" y="2"/>
                </a:lnTo>
                <a:lnTo>
                  <a:pt x="1358" y="2"/>
                </a:lnTo>
                <a:lnTo>
                  <a:pt x="1348" y="6"/>
                </a:lnTo>
                <a:lnTo>
                  <a:pt x="1348" y="6"/>
                </a:lnTo>
                <a:lnTo>
                  <a:pt x="1338" y="8"/>
                </a:lnTo>
                <a:lnTo>
                  <a:pt x="1336" y="12"/>
                </a:lnTo>
                <a:lnTo>
                  <a:pt x="1334" y="16"/>
                </a:lnTo>
                <a:lnTo>
                  <a:pt x="1334" y="16"/>
                </a:lnTo>
                <a:lnTo>
                  <a:pt x="1332" y="40"/>
                </a:lnTo>
                <a:lnTo>
                  <a:pt x="1332" y="40"/>
                </a:lnTo>
                <a:lnTo>
                  <a:pt x="1328" y="42"/>
                </a:lnTo>
                <a:lnTo>
                  <a:pt x="1326" y="44"/>
                </a:lnTo>
                <a:lnTo>
                  <a:pt x="1326" y="48"/>
                </a:lnTo>
                <a:lnTo>
                  <a:pt x="1326" y="48"/>
                </a:lnTo>
                <a:lnTo>
                  <a:pt x="1330" y="72"/>
                </a:lnTo>
                <a:lnTo>
                  <a:pt x="1330" y="72"/>
                </a:lnTo>
                <a:lnTo>
                  <a:pt x="1314" y="86"/>
                </a:lnTo>
                <a:lnTo>
                  <a:pt x="1304" y="98"/>
                </a:lnTo>
                <a:lnTo>
                  <a:pt x="1296" y="106"/>
                </a:lnTo>
                <a:lnTo>
                  <a:pt x="1296" y="106"/>
                </a:lnTo>
                <a:lnTo>
                  <a:pt x="1292" y="116"/>
                </a:lnTo>
                <a:lnTo>
                  <a:pt x="1284" y="126"/>
                </a:lnTo>
                <a:lnTo>
                  <a:pt x="1274" y="140"/>
                </a:lnTo>
                <a:lnTo>
                  <a:pt x="1274" y="140"/>
                </a:lnTo>
                <a:lnTo>
                  <a:pt x="1268" y="144"/>
                </a:lnTo>
                <a:lnTo>
                  <a:pt x="1266" y="148"/>
                </a:lnTo>
                <a:lnTo>
                  <a:pt x="1266" y="152"/>
                </a:lnTo>
                <a:lnTo>
                  <a:pt x="1266" y="152"/>
                </a:lnTo>
                <a:lnTo>
                  <a:pt x="1266" y="156"/>
                </a:lnTo>
                <a:lnTo>
                  <a:pt x="1264" y="162"/>
                </a:lnTo>
                <a:lnTo>
                  <a:pt x="1256" y="170"/>
                </a:lnTo>
                <a:lnTo>
                  <a:pt x="1256" y="170"/>
                </a:lnTo>
                <a:lnTo>
                  <a:pt x="1246" y="182"/>
                </a:lnTo>
                <a:lnTo>
                  <a:pt x="1234" y="192"/>
                </a:lnTo>
                <a:lnTo>
                  <a:pt x="1234" y="192"/>
                </a:lnTo>
                <a:lnTo>
                  <a:pt x="1224" y="206"/>
                </a:lnTo>
                <a:lnTo>
                  <a:pt x="1214" y="222"/>
                </a:lnTo>
                <a:lnTo>
                  <a:pt x="1214" y="222"/>
                </a:lnTo>
                <a:lnTo>
                  <a:pt x="1210" y="226"/>
                </a:lnTo>
                <a:lnTo>
                  <a:pt x="1208" y="226"/>
                </a:lnTo>
                <a:lnTo>
                  <a:pt x="1204" y="226"/>
                </a:lnTo>
                <a:lnTo>
                  <a:pt x="1202" y="228"/>
                </a:lnTo>
                <a:lnTo>
                  <a:pt x="1202" y="228"/>
                </a:lnTo>
                <a:lnTo>
                  <a:pt x="1198" y="232"/>
                </a:lnTo>
                <a:lnTo>
                  <a:pt x="1190" y="236"/>
                </a:lnTo>
                <a:lnTo>
                  <a:pt x="1190" y="236"/>
                </a:lnTo>
                <a:lnTo>
                  <a:pt x="1174" y="240"/>
                </a:lnTo>
                <a:lnTo>
                  <a:pt x="1164" y="242"/>
                </a:lnTo>
                <a:lnTo>
                  <a:pt x="1164" y="242"/>
                </a:lnTo>
                <a:lnTo>
                  <a:pt x="1154" y="230"/>
                </a:lnTo>
                <a:lnTo>
                  <a:pt x="1154" y="230"/>
                </a:lnTo>
                <a:lnTo>
                  <a:pt x="1152" y="226"/>
                </a:lnTo>
                <a:lnTo>
                  <a:pt x="1156" y="216"/>
                </a:lnTo>
                <a:lnTo>
                  <a:pt x="1156" y="216"/>
                </a:lnTo>
                <a:lnTo>
                  <a:pt x="1164" y="214"/>
                </a:lnTo>
                <a:lnTo>
                  <a:pt x="1170" y="212"/>
                </a:lnTo>
                <a:lnTo>
                  <a:pt x="1170" y="210"/>
                </a:lnTo>
                <a:lnTo>
                  <a:pt x="1170" y="206"/>
                </a:lnTo>
                <a:lnTo>
                  <a:pt x="1170" y="206"/>
                </a:lnTo>
                <a:lnTo>
                  <a:pt x="1168" y="180"/>
                </a:lnTo>
                <a:lnTo>
                  <a:pt x="1168" y="180"/>
                </a:lnTo>
                <a:lnTo>
                  <a:pt x="1168" y="172"/>
                </a:lnTo>
                <a:lnTo>
                  <a:pt x="1170" y="164"/>
                </a:lnTo>
                <a:lnTo>
                  <a:pt x="1176" y="158"/>
                </a:lnTo>
                <a:lnTo>
                  <a:pt x="1176" y="158"/>
                </a:lnTo>
                <a:lnTo>
                  <a:pt x="1184" y="150"/>
                </a:lnTo>
                <a:lnTo>
                  <a:pt x="1186" y="144"/>
                </a:lnTo>
                <a:lnTo>
                  <a:pt x="1186" y="144"/>
                </a:lnTo>
                <a:lnTo>
                  <a:pt x="1186" y="128"/>
                </a:lnTo>
                <a:lnTo>
                  <a:pt x="1190" y="138"/>
                </a:lnTo>
                <a:lnTo>
                  <a:pt x="1190" y="138"/>
                </a:lnTo>
                <a:lnTo>
                  <a:pt x="1194" y="130"/>
                </a:lnTo>
                <a:lnTo>
                  <a:pt x="1198" y="122"/>
                </a:lnTo>
                <a:lnTo>
                  <a:pt x="1202" y="118"/>
                </a:lnTo>
                <a:lnTo>
                  <a:pt x="1202" y="118"/>
                </a:lnTo>
                <a:lnTo>
                  <a:pt x="1202" y="126"/>
                </a:lnTo>
                <a:lnTo>
                  <a:pt x="1200" y="132"/>
                </a:lnTo>
                <a:lnTo>
                  <a:pt x="1200" y="132"/>
                </a:lnTo>
                <a:lnTo>
                  <a:pt x="1200" y="132"/>
                </a:lnTo>
                <a:lnTo>
                  <a:pt x="1200" y="132"/>
                </a:lnTo>
                <a:lnTo>
                  <a:pt x="1204" y="130"/>
                </a:lnTo>
                <a:lnTo>
                  <a:pt x="1208" y="126"/>
                </a:lnTo>
                <a:lnTo>
                  <a:pt x="1210" y="122"/>
                </a:lnTo>
                <a:lnTo>
                  <a:pt x="1210" y="122"/>
                </a:lnTo>
                <a:lnTo>
                  <a:pt x="1212" y="120"/>
                </a:lnTo>
                <a:lnTo>
                  <a:pt x="1212" y="124"/>
                </a:lnTo>
                <a:lnTo>
                  <a:pt x="1214" y="130"/>
                </a:lnTo>
                <a:lnTo>
                  <a:pt x="1214" y="130"/>
                </a:lnTo>
                <a:lnTo>
                  <a:pt x="1214" y="122"/>
                </a:lnTo>
                <a:lnTo>
                  <a:pt x="1210" y="104"/>
                </a:lnTo>
                <a:lnTo>
                  <a:pt x="1210" y="104"/>
                </a:lnTo>
                <a:lnTo>
                  <a:pt x="1206" y="92"/>
                </a:lnTo>
                <a:lnTo>
                  <a:pt x="1200" y="80"/>
                </a:lnTo>
                <a:lnTo>
                  <a:pt x="1192" y="66"/>
                </a:lnTo>
                <a:lnTo>
                  <a:pt x="1192" y="66"/>
                </a:lnTo>
                <a:lnTo>
                  <a:pt x="1202" y="74"/>
                </a:lnTo>
                <a:lnTo>
                  <a:pt x="1202" y="74"/>
                </a:lnTo>
                <a:lnTo>
                  <a:pt x="1196" y="60"/>
                </a:lnTo>
                <a:lnTo>
                  <a:pt x="1188" y="48"/>
                </a:lnTo>
                <a:lnTo>
                  <a:pt x="1178" y="36"/>
                </a:lnTo>
                <a:lnTo>
                  <a:pt x="1178" y="36"/>
                </a:lnTo>
                <a:lnTo>
                  <a:pt x="1164" y="26"/>
                </a:lnTo>
                <a:lnTo>
                  <a:pt x="1148" y="16"/>
                </a:lnTo>
                <a:lnTo>
                  <a:pt x="1128" y="8"/>
                </a:lnTo>
                <a:lnTo>
                  <a:pt x="1116" y="4"/>
                </a:lnTo>
                <a:lnTo>
                  <a:pt x="1104" y="2"/>
                </a:lnTo>
                <a:lnTo>
                  <a:pt x="1104" y="2"/>
                </a:lnTo>
                <a:lnTo>
                  <a:pt x="1096" y="0"/>
                </a:lnTo>
                <a:lnTo>
                  <a:pt x="1090" y="2"/>
                </a:lnTo>
                <a:lnTo>
                  <a:pt x="1086" y="4"/>
                </a:lnTo>
                <a:lnTo>
                  <a:pt x="1082" y="8"/>
                </a:lnTo>
                <a:lnTo>
                  <a:pt x="1078" y="14"/>
                </a:lnTo>
                <a:lnTo>
                  <a:pt x="1076" y="18"/>
                </a:lnTo>
                <a:lnTo>
                  <a:pt x="1076" y="18"/>
                </a:lnTo>
                <a:lnTo>
                  <a:pt x="1072" y="16"/>
                </a:lnTo>
                <a:lnTo>
                  <a:pt x="1058" y="12"/>
                </a:lnTo>
                <a:lnTo>
                  <a:pt x="1050" y="10"/>
                </a:lnTo>
                <a:lnTo>
                  <a:pt x="1042" y="10"/>
                </a:lnTo>
                <a:lnTo>
                  <a:pt x="1032" y="12"/>
                </a:lnTo>
                <a:lnTo>
                  <a:pt x="1022" y="16"/>
                </a:lnTo>
                <a:lnTo>
                  <a:pt x="1022" y="16"/>
                </a:lnTo>
                <a:lnTo>
                  <a:pt x="1014" y="22"/>
                </a:lnTo>
                <a:lnTo>
                  <a:pt x="1006" y="32"/>
                </a:lnTo>
                <a:lnTo>
                  <a:pt x="1000" y="40"/>
                </a:lnTo>
                <a:lnTo>
                  <a:pt x="996" y="50"/>
                </a:lnTo>
                <a:lnTo>
                  <a:pt x="990" y="70"/>
                </a:lnTo>
                <a:lnTo>
                  <a:pt x="988" y="84"/>
                </a:lnTo>
                <a:lnTo>
                  <a:pt x="988" y="84"/>
                </a:lnTo>
                <a:lnTo>
                  <a:pt x="990" y="94"/>
                </a:lnTo>
                <a:lnTo>
                  <a:pt x="988" y="104"/>
                </a:lnTo>
                <a:lnTo>
                  <a:pt x="986" y="114"/>
                </a:lnTo>
                <a:lnTo>
                  <a:pt x="982" y="122"/>
                </a:lnTo>
                <a:lnTo>
                  <a:pt x="982" y="122"/>
                </a:lnTo>
                <a:lnTo>
                  <a:pt x="970" y="136"/>
                </a:lnTo>
                <a:lnTo>
                  <a:pt x="974" y="144"/>
                </a:lnTo>
                <a:lnTo>
                  <a:pt x="974" y="144"/>
                </a:lnTo>
                <a:lnTo>
                  <a:pt x="948" y="152"/>
                </a:lnTo>
                <a:lnTo>
                  <a:pt x="948" y="152"/>
                </a:lnTo>
                <a:lnTo>
                  <a:pt x="944" y="154"/>
                </a:lnTo>
                <a:lnTo>
                  <a:pt x="938" y="152"/>
                </a:lnTo>
                <a:lnTo>
                  <a:pt x="930" y="148"/>
                </a:lnTo>
                <a:lnTo>
                  <a:pt x="930" y="148"/>
                </a:lnTo>
                <a:lnTo>
                  <a:pt x="926" y="142"/>
                </a:lnTo>
                <a:lnTo>
                  <a:pt x="924" y="138"/>
                </a:lnTo>
                <a:lnTo>
                  <a:pt x="924" y="138"/>
                </a:lnTo>
                <a:lnTo>
                  <a:pt x="920" y="136"/>
                </a:lnTo>
                <a:lnTo>
                  <a:pt x="916" y="134"/>
                </a:lnTo>
                <a:lnTo>
                  <a:pt x="914" y="128"/>
                </a:lnTo>
                <a:lnTo>
                  <a:pt x="914" y="128"/>
                </a:lnTo>
                <a:lnTo>
                  <a:pt x="910" y="124"/>
                </a:lnTo>
                <a:lnTo>
                  <a:pt x="906" y="122"/>
                </a:lnTo>
                <a:lnTo>
                  <a:pt x="896" y="118"/>
                </a:lnTo>
                <a:lnTo>
                  <a:pt x="882" y="114"/>
                </a:lnTo>
                <a:lnTo>
                  <a:pt x="882" y="114"/>
                </a:lnTo>
                <a:lnTo>
                  <a:pt x="874" y="110"/>
                </a:lnTo>
                <a:lnTo>
                  <a:pt x="866" y="106"/>
                </a:lnTo>
                <a:lnTo>
                  <a:pt x="858" y="102"/>
                </a:lnTo>
                <a:lnTo>
                  <a:pt x="858" y="102"/>
                </a:lnTo>
                <a:lnTo>
                  <a:pt x="838" y="96"/>
                </a:lnTo>
                <a:lnTo>
                  <a:pt x="826" y="92"/>
                </a:lnTo>
                <a:lnTo>
                  <a:pt x="826" y="92"/>
                </a:lnTo>
                <a:lnTo>
                  <a:pt x="822" y="88"/>
                </a:lnTo>
                <a:lnTo>
                  <a:pt x="816" y="86"/>
                </a:lnTo>
                <a:lnTo>
                  <a:pt x="810" y="88"/>
                </a:lnTo>
                <a:lnTo>
                  <a:pt x="810" y="88"/>
                </a:lnTo>
                <a:lnTo>
                  <a:pt x="802" y="92"/>
                </a:lnTo>
                <a:lnTo>
                  <a:pt x="796" y="100"/>
                </a:lnTo>
                <a:lnTo>
                  <a:pt x="786" y="110"/>
                </a:lnTo>
                <a:lnTo>
                  <a:pt x="786" y="110"/>
                </a:lnTo>
                <a:lnTo>
                  <a:pt x="782" y="114"/>
                </a:lnTo>
                <a:lnTo>
                  <a:pt x="778" y="114"/>
                </a:lnTo>
                <a:lnTo>
                  <a:pt x="778" y="114"/>
                </a:lnTo>
                <a:lnTo>
                  <a:pt x="770" y="114"/>
                </a:lnTo>
                <a:lnTo>
                  <a:pt x="766" y="114"/>
                </a:lnTo>
                <a:lnTo>
                  <a:pt x="762" y="116"/>
                </a:lnTo>
                <a:lnTo>
                  <a:pt x="762" y="116"/>
                </a:lnTo>
                <a:lnTo>
                  <a:pt x="760" y="116"/>
                </a:lnTo>
                <a:lnTo>
                  <a:pt x="758" y="116"/>
                </a:lnTo>
                <a:lnTo>
                  <a:pt x="752" y="114"/>
                </a:lnTo>
                <a:lnTo>
                  <a:pt x="742" y="116"/>
                </a:lnTo>
                <a:lnTo>
                  <a:pt x="742" y="116"/>
                </a:lnTo>
                <a:lnTo>
                  <a:pt x="730" y="120"/>
                </a:lnTo>
                <a:lnTo>
                  <a:pt x="720" y="122"/>
                </a:lnTo>
                <a:lnTo>
                  <a:pt x="698" y="122"/>
                </a:lnTo>
                <a:lnTo>
                  <a:pt x="698" y="122"/>
                </a:lnTo>
                <a:lnTo>
                  <a:pt x="686" y="124"/>
                </a:lnTo>
                <a:lnTo>
                  <a:pt x="676" y="128"/>
                </a:lnTo>
                <a:lnTo>
                  <a:pt x="664" y="132"/>
                </a:lnTo>
                <a:lnTo>
                  <a:pt x="664" y="132"/>
                </a:lnTo>
                <a:lnTo>
                  <a:pt x="656" y="132"/>
                </a:lnTo>
                <a:lnTo>
                  <a:pt x="648" y="132"/>
                </a:lnTo>
                <a:lnTo>
                  <a:pt x="642" y="136"/>
                </a:lnTo>
                <a:lnTo>
                  <a:pt x="642" y="136"/>
                </a:lnTo>
                <a:lnTo>
                  <a:pt x="638" y="138"/>
                </a:lnTo>
                <a:lnTo>
                  <a:pt x="636" y="138"/>
                </a:lnTo>
                <a:lnTo>
                  <a:pt x="632" y="134"/>
                </a:lnTo>
                <a:lnTo>
                  <a:pt x="628" y="130"/>
                </a:lnTo>
                <a:lnTo>
                  <a:pt x="624" y="130"/>
                </a:lnTo>
                <a:lnTo>
                  <a:pt x="620" y="132"/>
                </a:lnTo>
                <a:lnTo>
                  <a:pt x="620" y="132"/>
                </a:lnTo>
                <a:lnTo>
                  <a:pt x="602" y="140"/>
                </a:lnTo>
                <a:lnTo>
                  <a:pt x="594" y="142"/>
                </a:lnTo>
                <a:lnTo>
                  <a:pt x="580" y="142"/>
                </a:lnTo>
                <a:lnTo>
                  <a:pt x="580" y="142"/>
                </a:lnTo>
                <a:lnTo>
                  <a:pt x="564" y="144"/>
                </a:lnTo>
                <a:lnTo>
                  <a:pt x="544" y="148"/>
                </a:lnTo>
                <a:lnTo>
                  <a:pt x="524" y="156"/>
                </a:lnTo>
                <a:lnTo>
                  <a:pt x="506" y="164"/>
                </a:lnTo>
                <a:lnTo>
                  <a:pt x="506" y="164"/>
                </a:lnTo>
                <a:lnTo>
                  <a:pt x="450" y="194"/>
                </a:lnTo>
                <a:lnTo>
                  <a:pt x="420" y="210"/>
                </a:lnTo>
                <a:lnTo>
                  <a:pt x="396" y="224"/>
                </a:lnTo>
                <a:lnTo>
                  <a:pt x="396" y="224"/>
                </a:lnTo>
                <a:lnTo>
                  <a:pt x="366" y="244"/>
                </a:lnTo>
                <a:lnTo>
                  <a:pt x="356" y="252"/>
                </a:lnTo>
                <a:lnTo>
                  <a:pt x="352" y="258"/>
                </a:lnTo>
                <a:lnTo>
                  <a:pt x="352" y="258"/>
                </a:lnTo>
                <a:lnTo>
                  <a:pt x="354" y="268"/>
                </a:lnTo>
                <a:lnTo>
                  <a:pt x="356" y="276"/>
                </a:lnTo>
                <a:lnTo>
                  <a:pt x="356" y="276"/>
                </a:lnTo>
                <a:lnTo>
                  <a:pt x="348" y="280"/>
                </a:lnTo>
                <a:lnTo>
                  <a:pt x="336" y="290"/>
                </a:lnTo>
                <a:lnTo>
                  <a:pt x="336" y="290"/>
                </a:lnTo>
                <a:lnTo>
                  <a:pt x="332" y="294"/>
                </a:lnTo>
                <a:lnTo>
                  <a:pt x="332" y="300"/>
                </a:lnTo>
                <a:lnTo>
                  <a:pt x="332" y="304"/>
                </a:lnTo>
                <a:lnTo>
                  <a:pt x="332" y="304"/>
                </a:lnTo>
                <a:lnTo>
                  <a:pt x="330" y="310"/>
                </a:lnTo>
                <a:lnTo>
                  <a:pt x="330" y="310"/>
                </a:lnTo>
                <a:lnTo>
                  <a:pt x="320" y="312"/>
                </a:lnTo>
                <a:lnTo>
                  <a:pt x="314" y="316"/>
                </a:lnTo>
                <a:lnTo>
                  <a:pt x="300" y="326"/>
                </a:lnTo>
                <a:lnTo>
                  <a:pt x="292" y="336"/>
                </a:lnTo>
                <a:lnTo>
                  <a:pt x="290" y="340"/>
                </a:lnTo>
                <a:lnTo>
                  <a:pt x="290" y="340"/>
                </a:lnTo>
                <a:lnTo>
                  <a:pt x="220" y="288"/>
                </a:lnTo>
                <a:lnTo>
                  <a:pt x="220" y="288"/>
                </a:lnTo>
                <a:lnTo>
                  <a:pt x="210" y="280"/>
                </a:lnTo>
                <a:lnTo>
                  <a:pt x="202" y="276"/>
                </a:lnTo>
                <a:lnTo>
                  <a:pt x="192" y="274"/>
                </a:lnTo>
                <a:lnTo>
                  <a:pt x="186" y="272"/>
                </a:lnTo>
                <a:lnTo>
                  <a:pt x="178" y="274"/>
                </a:lnTo>
                <a:lnTo>
                  <a:pt x="172" y="276"/>
                </a:lnTo>
                <a:lnTo>
                  <a:pt x="160" y="284"/>
                </a:lnTo>
                <a:lnTo>
                  <a:pt x="160" y="284"/>
                </a:lnTo>
                <a:lnTo>
                  <a:pt x="84" y="364"/>
                </a:lnTo>
                <a:lnTo>
                  <a:pt x="36" y="418"/>
                </a:lnTo>
                <a:lnTo>
                  <a:pt x="18" y="440"/>
                </a:lnTo>
                <a:lnTo>
                  <a:pt x="6" y="454"/>
                </a:lnTo>
                <a:lnTo>
                  <a:pt x="6" y="454"/>
                </a:lnTo>
                <a:lnTo>
                  <a:pt x="2" y="464"/>
                </a:lnTo>
                <a:lnTo>
                  <a:pt x="0" y="472"/>
                </a:lnTo>
                <a:lnTo>
                  <a:pt x="0" y="480"/>
                </a:lnTo>
                <a:lnTo>
                  <a:pt x="2" y="488"/>
                </a:lnTo>
                <a:lnTo>
                  <a:pt x="6" y="498"/>
                </a:lnTo>
                <a:lnTo>
                  <a:pt x="14" y="506"/>
                </a:lnTo>
                <a:lnTo>
                  <a:pt x="38" y="528"/>
                </a:lnTo>
                <a:lnTo>
                  <a:pt x="38" y="528"/>
                </a:lnTo>
                <a:lnTo>
                  <a:pt x="126" y="598"/>
                </a:lnTo>
                <a:lnTo>
                  <a:pt x="248" y="698"/>
                </a:lnTo>
                <a:lnTo>
                  <a:pt x="248" y="698"/>
                </a:lnTo>
                <a:lnTo>
                  <a:pt x="262" y="710"/>
                </a:lnTo>
                <a:lnTo>
                  <a:pt x="276" y="718"/>
                </a:lnTo>
                <a:lnTo>
                  <a:pt x="286" y="722"/>
                </a:lnTo>
                <a:lnTo>
                  <a:pt x="296" y="722"/>
                </a:lnTo>
                <a:lnTo>
                  <a:pt x="304" y="722"/>
                </a:lnTo>
                <a:lnTo>
                  <a:pt x="312" y="718"/>
                </a:lnTo>
                <a:lnTo>
                  <a:pt x="318" y="714"/>
                </a:lnTo>
                <a:lnTo>
                  <a:pt x="324" y="708"/>
                </a:lnTo>
                <a:lnTo>
                  <a:pt x="324" y="708"/>
                </a:lnTo>
                <a:lnTo>
                  <a:pt x="344" y="680"/>
                </a:lnTo>
                <a:lnTo>
                  <a:pt x="378" y="632"/>
                </a:lnTo>
                <a:lnTo>
                  <a:pt x="444" y="538"/>
                </a:lnTo>
                <a:lnTo>
                  <a:pt x="444" y="538"/>
                </a:lnTo>
                <a:lnTo>
                  <a:pt x="454" y="522"/>
                </a:lnTo>
                <a:lnTo>
                  <a:pt x="460" y="508"/>
                </a:lnTo>
                <a:lnTo>
                  <a:pt x="462" y="496"/>
                </a:lnTo>
                <a:lnTo>
                  <a:pt x="462" y="486"/>
                </a:lnTo>
                <a:lnTo>
                  <a:pt x="460" y="478"/>
                </a:lnTo>
                <a:lnTo>
                  <a:pt x="456" y="470"/>
                </a:lnTo>
                <a:lnTo>
                  <a:pt x="450" y="462"/>
                </a:lnTo>
                <a:lnTo>
                  <a:pt x="444" y="456"/>
                </a:lnTo>
                <a:lnTo>
                  <a:pt x="444" y="456"/>
                </a:lnTo>
                <a:lnTo>
                  <a:pt x="426" y="440"/>
                </a:lnTo>
                <a:lnTo>
                  <a:pt x="402" y="422"/>
                </a:lnTo>
                <a:lnTo>
                  <a:pt x="372" y="400"/>
                </a:lnTo>
                <a:lnTo>
                  <a:pt x="372" y="400"/>
                </a:lnTo>
                <a:lnTo>
                  <a:pt x="378" y="390"/>
                </a:lnTo>
                <a:lnTo>
                  <a:pt x="384" y="380"/>
                </a:lnTo>
                <a:lnTo>
                  <a:pt x="388" y="368"/>
                </a:lnTo>
                <a:lnTo>
                  <a:pt x="388" y="368"/>
                </a:lnTo>
                <a:lnTo>
                  <a:pt x="392" y="368"/>
                </a:lnTo>
                <a:lnTo>
                  <a:pt x="396" y="366"/>
                </a:lnTo>
                <a:lnTo>
                  <a:pt x="396" y="366"/>
                </a:lnTo>
                <a:lnTo>
                  <a:pt x="406" y="354"/>
                </a:lnTo>
                <a:lnTo>
                  <a:pt x="410" y="348"/>
                </a:lnTo>
                <a:lnTo>
                  <a:pt x="412" y="340"/>
                </a:lnTo>
                <a:lnTo>
                  <a:pt x="412" y="340"/>
                </a:lnTo>
                <a:lnTo>
                  <a:pt x="412" y="334"/>
                </a:lnTo>
                <a:lnTo>
                  <a:pt x="414" y="330"/>
                </a:lnTo>
                <a:lnTo>
                  <a:pt x="420" y="324"/>
                </a:lnTo>
                <a:lnTo>
                  <a:pt x="420" y="324"/>
                </a:lnTo>
                <a:lnTo>
                  <a:pt x="436" y="308"/>
                </a:lnTo>
                <a:lnTo>
                  <a:pt x="448" y="298"/>
                </a:lnTo>
                <a:lnTo>
                  <a:pt x="458" y="290"/>
                </a:lnTo>
                <a:lnTo>
                  <a:pt x="458" y="290"/>
                </a:lnTo>
                <a:lnTo>
                  <a:pt x="482" y="280"/>
                </a:lnTo>
                <a:lnTo>
                  <a:pt x="494" y="274"/>
                </a:lnTo>
                <a:lnTo>
                  <a:pt x="504" y="268"/>
                </a:lnTo>
                <a:lnTo>
                  <a:pt x="504" y="268"/>
                </a:lnTo>
                <a:lnTo>
                  <a:pt x="512" y="258"/>
                </a:lnTo>
                <a:lnTo>
                  <a:pt x="516" y="256"/>
                </a:lnTo>
                <a:lnTo>
                  <a:pt x="522" y="254"/>
                </a:lnTo>
                <a:lnTo>
                  <a:pt x="522" y="254"/>
                </a:lnTo>
                <a:lnTo>
                  <a:pt x="544" y="250"/>
                </a:lnTo>
                <a:lnTo>
                  <a:pt x="582" y="242"/>
                </a:lnTo>
                <a:lnTo>
                  <a:pt x="582" y="242"/>
                </a:lnTo>
                <a:lnTo>
                  <a:pt x="602" y="240"/>
                </a:lnTo>
                <a:lnTo>
                  <a:pt x="614" y="240"/>
                </a:lnTo>
                <a:lnTo>
                  <a:pt x="640" y="236"/>
                </a:lnTo>
                <a:lnTo>
                  <a:pt x="640" y="236"/>
                </a:lnTo>
                <a:lnTo>
                  <a:pt x="658" y="234"/>
                </a:lnTo>
                <a:lnTo>
                  <a:pt x="662" y="234"/>
                </a:lnTo>
                <a:lnTo>
                  <a:pt x="662" y="234"/>
                </a:lnTo>
                <a:lnTo>
                  <a:pt x="682" y="236"/>
                </a:lnTo>
                <a:lnTo>
                  <a:pt x="698" y="238"/>
                </a:lnTo>
                <a:lnTo>
                  <a:pt x="710" y="236"/>
                </a:lnTo>
                <a:lnTo>
                  <a:pt x="710" y="236"/>
                </a:lnTo>
                <a:lnTo>
                  <a:pt x="706" y="242"/>
                </a:lnTo>
                <a:lnTo>
                  <a:pt x="702" y="246"/>
                </a:lnTo>
                <a:lnTo>
                  <a:pt x="696" y="250"/>
                </a:lnTo>
                <a:lnTo>
                  <a:pt x="692" y="254"/>
                </a:lnTo>
                <a:lnTo>
                  <a:pt x="692" y="254"/>
                </a:lnTo>
                <a:lnTo>
                  <a:pt x="688" y="266"/>
                </a:lnTo>
                <a:lnTo>
                  <a:pt x="686" y="272"/>
                </a:lnTo>
                <a:lnTo>
                  <a:pt x="682" y="274"/>
                </a:lnTo>
                <a:lnTo>
                  <a:pt x="682" y="274"/>
                </a:lnTo>
                <a:lnTo>
                  <a:pt x="680" y="276"/>
                </a:lnTo>
                <a:lnTo>
                  <a:pt x="682" y="280"/>
                </a:lnTo>
                <a:lnTo>
                  <a:pt x="686" y="290"/>
                </a:lnTo>
                <a:lnTo>
                  <a:pt x="686" y="290"/>
                </a:lnTo>
                <a:lnTo>
                  <a:pt x="696" y="324"/>
                </a:lnTo>
                <a:lnTo>
                  <a:pt x="696" y="324"/>
                </a:lnTo>
                <a:lnTo>
                  <a:pt x="702" y="348"/>
                </a:lnTo>
                <a:lnTo>
                  <a:pt x="704" y="358"/>
                </a:lnTo>
                <a:lnTo>
                  <a:pt x="704" y="358"/>
                </a:lnTo>
                <a:lnTo>
                  <a:pt x="684" y="362"/>
                </a:lnTo>
                <a:lnTo>
                  <a:pt x="666" y="362"/>
                </a:lnTo>
                <a:lnTo>
                  <a:pt x="652" y="362"/>
                </a:lnTo>
                <a:lnTo>
                  <a:pt x="652" y="362"/>
                </a:lnTo>
                <a:lnTo>
                  <a:pt x="620" y="360"/>
                </a:lnTo>
                <a:lnTo>
                  <a:pt x="592" y="358"/>
                </a:lnTo>
                <a:lnTo>
                  <a:pt x="592" y="358"/>
                </a:lnTo>
                <a:lnTo>
                  <a:pt x="588" y="360"/>
                </a:lnTo>
                <a:lnTo>
                  <a:pt x="584" y="362"/>
                </a:lnTo>
                <a:lnTo>
                  <a:pt x="578" y="372"/>
                </a:lnTo>
                <a:lnTo>
                  <a:pt x="576" y="384"/>
                </a:lnTo>
                <a:lnTo>
                  <a:pt x="576" y="390"/>
                </a:lnTo>
                <a:lnTo>
                  <a:pt x="578" y="396"/>
                </a:lnTo>
                <a:lnTo>
                  <a:pt x="578" y="396"/>
                </a:lnTo>
                <a:lnTo>
                  <a:pt x="582" y="406"/>
                </a:lnTo>
                <a:lnTo>
                  <a:pt x="586" y="414"/>
                </a:lnTo>
                <a:lnTo>
                  <a:pt x="590" y="418"/>
                </a:lnTo>
                <a:lnTo>
                  <a:pt x="596" y="422"/>
                </a:lnTo>
                <a:lnTo>
                  <a:pt x="612" y="426"/>
                </a:lnTo>
                <a:lnTo>
                  <a:pt x="612" y="426"/>
                </a:lnTo>
                <a:lnTo>
                  <a:pt x="634" y="430"/>
                </a:lnTo>
                <a:lnTo>
                  <a:pt x="658" y="432"/>
                </a:lnTo>
                <a:lnTo>
                  <a:pt x="686" y="434"/>
                </a:lnTo>
                <a:lnTo>
                  <a:pt x="686" y="434"/>
                </a:lnTo>
                <a:lnTo>
                  <a:pt x="676" y="440"/>
                </a:lnTo>
                <a:lnTo>
                  <a:pt x="670" y="446"/>
                </a:lnTo>
                <a:lnTo>
                  <a:pt x="664" y="454"/>
                </a:lnTo>
                <a:lnTo>
                  <a:pt x="664" y="454"/>
                </a:lnTo>
                <a:lnTo>
                  <a:pt x="664" y="464"/>
                </a:lnTo>
                <a:lnTo>
                  <a:pt x="662" y="480"/>
                </a:lnTo>
                <a:lnTo>
                  <a:pt x="660" y="494"/>
                </a:lnTo>
                <a:lnTo>
                  <a:pt x="658" y="506"/>
                </a:lnTo>
                <a:lnTo>
                  <a:pt x="658" y="506"/>
                </a:lnTo>
                <a:lnTo>
                  <a:pt x="656" y="518"/>
                </a:lnTo>
                <a:lnTo>
                  <a:pt x="652" y="532"/>
                </a:lnTo>
                <a:lnTo>
                  <a:pt x="652" y="546"/>
                </a:lnTo>
                <a:lnTo>
                  <a:pt x="656" y="558"/>
                </a:lnTo>
                <a:lnTo>
                  <a:pt x="656" y="558"/>
                </a:lnTo>
                <a:lnTo>
                  <a:pt x="664" y="580"/>
                </a:lnTo>
                <a:lnTo>
                  <a:pt x="670" y="590"/>
                </a:lnTo>
                <a:lnTo>
                  <a:pt x="676" y="598"/>
                </a:lnTo>
                <a:lnTo>
                  <a:pt x="676" y="598"/>
                </a:lnTo>
                <a:lnTo>
                  <a:pt x="690" y="612"/>
                </a:lnTo>
                <a:lnTo>
                  <a:pt x="690" y="612"/>
                </a:lnTo>
                <a:lnTo>
                  <a:pt x="676" y="622"/>
                </a:lnTo>
                <a:lnTo>
                  <a:pt x="668" y="630"/>
                </a:lnTo>
                <a:lnTo>
                  <a:pt x="666" y="632"/>
                </a:lnTo>
                <a:lnTo>
                  <a:pt x="664" y="634"/>
                </a:lnTo>
                <a:lnTo>
                  <a:pt x="664" y="634"/>
                </a:lnTo>
                <a:lnTo>
                  <a:pt x="672" y="640"/>
                </a:lnTo>
                <a:lnTo>
                  <a:pt x="678" y="646"/>
                </a:lnTo>
                <a:lnTo>
                  <a:pt x="680" y="648"/>
                </a:lnTo>
                <a:lnTo>
                  <a:pt x="680" y="648"/>
                </a:lnTo>
                <a:lnTo>
                  <a:pt x="674" y="656"/>
                </a:lnTo>
                <a:lnTo>
                  <a:pt x="668" y="662"/>
                </a:lnTo>
                <a:lnTo>
                  <a:pt x="668" y="662"/>
                </a:lnTo>
                <a:lnTo>
                  <a:pt x="664" y="664"/>
                </a:lnTo>
                <a:lnTo>
                  <a:pt x="666" y="670"/>
                </a:lnTo>
                <a:lnTo>
                  <a:pt x="666" y="678"/>
                </a:lnTo>
                <a:lnTo>
                  <a:pt x="664" y="690"/>
                </a:lnTo>
                <a:lnTo>
                  <a:pt x="664" y="690"/>
                </a:lnTo>
                <a:lnTo>
                  <a:pt x="656" y="716"/>
                </a:lnTo>
                <a:lnTo>
                  <a:pt x="652" y="734"/>
                </a:lnTo>
                <a:lnTo>
                  <a:pt x="652" y="756"/>
                </a:lnTo>
                <a:lnTo>
                  <a:pt x="652" y="756"/>
                </a:lnTo>
                <a:lnTo>
                  <a:pt x="654" y="780"/>
                </a:lnTo>
                <a:lnTo>
                  <a:pt x="660" y="798"/>
                </a:lnTo>
                <a:lnTo>
                  <a:pt x="664" y="812"/>
                </a:lnTo>
                <a:lnTo>
                  <a:pt x="666" y="822"/>
                </a:lnTo>
                <a:lnTo>
                  <a:pt x="666" y="822"/>
                </a:lnTo>
                <a:lnTo>
                  <a:pt x="664" y="826"/>
                </a:lnTo>
                <a:lnTo>
                  <a:pt x="662" y="830"/>
                </a:lnTo>
                <a:lnTo>
                  <a:pt x="652" y="844"/>
                </a:lnTo>
                <a:lnTo>
                  <a:pt x="642" y="858"/>
                </a:lnTo>
                <a:lnTo>
                  <a:pt x="636" y="874"/>
                </a:lnTo>
                <a:lnTo>
                  <a:pt x="636" y="874"/>
                </a:lnTo>
                <a:lnTo>
                  <a:pt x="616" y="916"/>
                </a:lnTo>
                <a:lnTo>
                  <a:pt x="606" y="938"/>
                </a:lnTo>
                <a:lnTo>
                  <a:pt x="596" y="954"/>
                </a:lnTo>
                <a:lnTo>
                  <a:pt x="596" y="954"/>
                </a:lnTo>
                <a:lnTo>
                  <a:pt x="584" y="966"/>
                </a:lnTo>
                <a:lnTo>
                  <a:pt x="570" y="980"/>
                </a:lnTo>
                <a:lnTo>
                  <a:pt x="534" y="1010"/>
                </a:lnTo>
                <a:lnTo>
                  <a:pt x="534" y="1010"/>
                </a:lnTo>
                <a:lnTo>
                  <a:pt x="494" y="1040"/>
                </a:lnTo>
                <a:lnTo>
                  <a:pt x="470" y="1058"/>
                </a:lnTo>
                <a:lnTo>
                  <a:pt x="446" y="1080"/>
                </a:lnTo>
                <a:lnTo>
                  <a:pt x="446" y="1080"/>
                </a:lnTo>
                <a:lnTo>
                  <a:pt x="384" y="1144"/>
                </a:lnTo>
                <a:lnTo>
                  <a:pt x="336" y="1190"/>
                </a:lnTo>
                <a:lnTo>
                  <a:pt x="336" y="1190"/>
                </a:lnTo>
                <a:lnTo>
                  <a:pt x="326" y="1198"/>
                </a:lnTo>
                <a:lnTo>
                  <a:pt x="326" y="1198"/>
                </a:lnTo>
                <a:lnTo>
                  <a:pt x="326" y="1196"/>
                </a:lnTo>
                <a:lnTo>
                  <a:pt x="320" y="1192"/>
                </a:lnTo>
                <a:lnTo>
                  <a:pt x="308" y="1190"/>
                </a:lnTo>
                <a:lnTo>
                  <a:pt x="292" y="1188"/>
                </a:lnTo>
                <a:lnTo>
                  <a:pt x="292" y="1188"/>
                </a:lnTo>
                <a:lnTo>
                  <a:pt x="290" y="1186"/>
                </a:lnTo>
                <a:lnTo>
                  <a:pt x="290" y="1184"/>
                </a:lnTo>
                <a:lnTo>
                  <a:pt x="284" y="1182"/>
                </a:lnTo>
                <a:lnTo>
                  <a:pt x="284" y="1182"/>
                </a:lnTo>
                <a:lnTo>
                  <a:pt x="266" y="1178"/>
                </a:lnTo>
                <a:lnTo>
                  <a:pt x="266" y="1178"/>
                </a:lnTo>
                <a:lnTo>
                  <a:pt x="262" y="1180"/>
                </a:lnTo>
                <a:lnTo>
                  <a:pt x="256" y="1182"/>
                </a:lnTo>
                <a:lnTo>
                  <a:pt x="250" y="1188"/>
                </a:lnTo>
                <a:lnTo>
                  <a:pt x="248" y="1194"/>
                </a:lnTo>
                <a:lnTo>
                  <a:pt x="248" y="1194"/>
                </a:lnTo>
                <a:lnTo>
                  <a:pt x="240" y="1220"/>
                </a:lnTo>
                <a:lnTo>
                  <a:pt x="234" y="1248"/>
                </a:lnTo>
                <a:lnTo>
                  <a:pt x="234" y="1248"/>
                </a:lnTo>
                <a:lnTo>
                  <a:pt x="234" y="1256"/>
                </a:lnTo>
                <a:lnTo>
                  <a:pt x="236" y="1260"/>
                </a:lnTo>
                <a:lnTo>
                  <a:pt x="240" y="1260"/>
                </a:lnTo>
                <a:lnTo>
                  <a:pt x="244" y="1258"/>
                </a:lnTo>
                <a:lnTo>
                  <a:pt x="244" y="1258"/>
                </a:lnTo>
                <a:lnTo>
                  <a:pt x="248" y="1258"/>
                </a:lnTo>
                <a:lnTo>
                  <a:pt x="250" y="1260"/>
                </a:lnTo>
                <a:lnTo>
                  <a:pt x="248" y="1264"/>
                </a:lnTo>
                <a:lnTo>
                  <a:pt x="248" y="1264"/>
                </a:lnTo>
                <a:lnTo>
                  <a:pt x="244" y="1280"/>
                </a:lnTo>
                <a:lnTo>
                  <a:pt x="236" y="1296"/>
                </a:lnTo>
                <a:lnTo>
                  <a:pt x="236" y="1296"/>
                </a:lnTo>
                <a:lnTo>
                  <a:pt x="230" y="1308"/>
                </a:lnTo>
                <a:lnTo>
                  <a:pt x="222" y="1316"/>
                </a:lnTo>
                <a:lnTo>
                  <a:pt x="222" y="1316"/>
                </a:lnTo>
                <a:lnTo>
                  <a:pt x="218" y="1322"/>
                </a:lnTo>
                <a:lnTo>
                  <a:pt x="214" y="1338"/>
                </a:lnTo>
                <a:lnTo>
                  <a:pt x="208" y="1364"/>
                </a:lnTo>
                <a:lnTo>
                  <a:pt x="206" y="1394"/>
                </a:lnTo>
                <a:lnTo>
                  <a:pt x="206" y="1394"/>
                </a:lnTo>
                <a:lnTo>
                  <a:pt x="206" y="1422"/>
                </a:lnTo>
                <a:lnTo>
                  <a:pt x="208" y="1432"/>
                </a:lnTo>
                <a:lnTo>
                  <a:pt x="212" y="1440"/>
                </a:lnTo>
                <a:lnTo>
                  <a:pt x="214" y="1444"/>
                </a:lnTo>
                <a:lnTo>
                  <a:pt x="218" y="1446"/>
                </a:lnTo>
                <a:lnTo>
                  <a:pt x="222" y="1448"/>
                </a:lnTo>
                <a:lnTo>
                  <a:pt x="226" y="1448"/>
                </a:lnTo>
                <a:lnTo>
                  <a:pt x="226" y="1448"/>
                </a:lnTo>
                <a:lnTo>
                  <a:pt x="232" y="1444"/>
                </a:lnTo>
                <a:lnTo>
                  <a:pt x="234" y="1442"/>
                </a:lnTo>
                <a:lnTo>
                  <a:pt x="234" y="1440"/>
                </a:lnTo>
                <a:lnTo>
                  <a:pt x="234" y="1440"/>
                </a:lnTo>
                <a:lnTo>
                  <a:pt x="236" y="1440"/>
                </a:lnTo>
                <a:lnTo>
                  <a:pt x="240" y="1438"/>
                </a:lnTo>
                <a:lnTo>
                  <a:pt x="246" y="1434"/>
                </a:lnTo>
                <a:lnTo>
                  <a:pt x="252" y="1424"/>
                </a:lnTo>
                <a:lnTo>
                  <a:pt x="252" y="1424"/>
                </a:lnTo>
                <a:lnTo>
                  <a:pt x="258" y="1404"/>
                </a:lnTo>
                <a:lnTo>
                  <a:pt x="264" y="1382"/>
                </a:lnTo>
                <a:lnTo>
                  <a:pt x="268" y="1370"/>
                </a:lnTo>
                <a:lnTo>
                  <a:pt x="274" y="1360"/>
                </a:lnTo>
                <a:lnTo>
                  <a:pt x="278" y="1352"/>
                </a:lnTo>
                <a:lnTo>
                  <a:pt x="286" y="1346"/>
                </a:lnTo>
                <a:lnTo>
                  <a:pt x="286" y="1346"/>
                </a:lnTo>
                <a:lnTo>
                  <a:pt x="310" y="1334"/>
                </a:lnTo>
                <a:lnTo>
                  <a:pt x="320" y="1328"/>
                </a:lnTo>
                <a:lnTo>
                  <a:pt x="328" y="1322"/>
                </a:lnTo>
                <a:lnTo>
                  <a:pt x="328" y="1322"/>
                </a:lnTo>
                <a:lnTo>
                  <a:pt x="338" y="1312"/>
                </a:lnTo>
                <a:lnTo>
                  <a:pt x="338" y="1310"/>
                </a:lnTo>
                <a:lnTo>
                  <a:pt x="338" y="1304"/>
                </a:lnTo>
                <a:lnTo>
                  <a:pt x="338" y="1304"/>
                </a:lnTo>
                <a:lnTo>
                  <a:pt x="352" y="1288"/>
                </a:lnTo>
                <a:lnTo>
                  <a:pt x="362" y="1280"/>
                </a:lnTo>
                <a:lnTo>
                  <a:pt x="376" y="1270"/>
                </a:lnTo>
                <a:lnTo>
                  <a:pt x="376" y="1270"/>
                </a:lnTo>
                <a:lnTo>
                  <a:pt x="386" y="1284"/>
                </a:lnTo>
                <a:lnTo>
                  <a:pt x="394" y="1288"/>
                </a:lnTo>
                <a:lnTo>
                  <a:pt x="400" y="1290"/>
                </a:lnTo>
                <a:lnTo>
                  <a:pt x="400" y="1290"/>
                </a:lnTo>
                <a:lnTo>
                  <a:pt x="404" y="1288"/>
                </a:lnTo>
                <a:lnTo>
                  <a:pt x="410" y="1284"/>
                </a:lnTo>
                <a:lnTo>
                  <a:pt x="426" y="1266"/>
                </a:lnTo>
                <a:lnTo>
                  <a:pt x="454" y="1236"/>
                </a:lnTo>
                <a:lnTo>
                  <a:pt x="454" y="1236"/>
                </a:lnTo>
                <a:lnTo>
                  <a:pt x="486" y="1206"/>
                </a:lnTo>
                <a:lnTo>
                  <a:pt x="512" y="1184"/>
                </a:lnTo>
                <a:lnTo>
                  <a:pt x="538" y="1164"/>
                </a:lnTo>
                <a:lnTo>
                  <a:pt x="538" y="1164"/>
                </a:lnTo>
                <a:lnTo>
                  <a:pt x="598" y="1124"/>
                </a:lnTo>
                <a:lnTo>
                  <a:pt x="630" y="1100"/>
                </a:lnTo>
                <a:lnTo>
                  <a:pt x="646" y="1086"/>
                </a:lnTo>
                <a:lnTo>
                  <a:pt x="660" y="1072"/>
                </a:lnTo>
                <a:lnTo>
                  <a:pt x="660" y="1072"/>
                </a:lnTo>
                <a:lnTo>
                  <a:pt x="686" y="1046"/>
                </a:lnTo>
                <a:lnTo>
                  <a:pt x="704" y="1030"/>
                </a:lnTo>
                <a:lnTo>
                  <a:pt x="728" y="1012"/>
                </a:lnTo>
                <a:lnTo>
                  <a:pt x="728" y="1012"/>
                </a:lnTo>
                <a:lnTo>
                  <a:pt x="738" y="998"/>
                </a:lnTo>
                <a:lnTo>
                  <a:pt x="750" y="980"/>
                </a:lnTo>
                <a:lnTo>
                  <a:pt x="762" y="960"/>
                </a:lnTo>
                <a:lnTo>
                  <a:pt x="776" y="944"/>
                </a:lnTo>
                <a:lnTo>
                  <a:pt x="776" y="944"/>
                </a:lnTo>
                <a:lnTo>
                  <a:pt x="790" y="928"/>
                </a:lnTo>
                <a:lnTo>
                  <a:pt x="808" y="906"/>
                </a:lnTo>
                <a:lnTo>
                  <a:pt x="834" y="874"/>
                </a:lnTo>
                <a:lnTo>
                  <a:pt x="834" y="874"/>
                </a:lnTo>
                <a:lnTo>
                  <a:pt x="838" y="866"/>
                </a:lnTo>
                <a:lnTo>
                  <a:pt x="838" y="866"/>
                </a:lnTo>
                <a:lnTo>
                  <a:pt x="878" y="868"/>
                </a:lnTo>
                <a:lnTo>
                  <a:pt x="952" y="872"/>
                </a:lnTo>
                <a:lnTo>
                  <a:pt x="952" y="872"/>
                </a:lnTo>
                <a:lnTo>
                  <a:pt x="978" y="874"/>
                </a:lnTo>
                <a:lnTo>
                  <a:pt x="996" y="878"/>
                </a:lnTo>
                <a:lnTo>
                  <a:pt x="1018" y="884"/>
                </a:lnTo>
                <a:lnTo>
                  <a:pt x="1018" y="884"/>
                </a:lnTo>
                <a:lnTo>
                  <a:pt x="1024" y="886"/>
                </a:lnTo>
                <a:lnTo>
                  <a:pt x="1028" y="888"/>
                </a:lnTo>
                <a:lnTo>
                  <a:pt x="1030" y="892"/>
                </a:lnTo>
                <a:lnTo>
                  <a:pt x="1032" y="896"/>
                </a:lnTo>
                <a:lnTo>
                  <a:pt x="1032" y="904"/>
                </a:lnTo>
                <a:lnTo>
                  <a:pt x="1030" y="912"/>
                </a:lnTo>
                <a:lnTo>
                  <a:pt x="1030" y="912"/>
                </a:lnTo>
                <a:lnTo>
                  <a:pt x="1030" y="922"/>
                </a:lnTo>
                <a:lnTo>
                  <a:pt x="1032" y="936"/>
                </a:lnTo>
                <a:lnTo>
                  <a:pt x="1040" y="976"/>
                </a:lnTo>
                <a:lnTo>
                  <a:pt x="1040" y="976"/>
                </a:lnTo>
                <a:lnTo>
                  <a:pt x="1052" y="1034"/>
                </a:lnTo>
                <a:lnTo>
                  <a:pt x="1060" y="1082"/>
                </a:lnTo>
                <a:lnTo>
                  <a:pt x="1060" y="1082"/>
                </a:lnTo>
                <a:lnTo>
                  <a:pt x="1064" y="1094"/>
                </a:lnTo>
                <a:lnTo>
                  <a:pt x="1066" y="1104"/>
                </a:lnTo>
                <a:lnTo>
                  <a:pt x="1066" y="1114"/>
                </a:lnTo>
                <a:lnTo>
                  <a:pt x="1064" y="1124"/>
                </a:lnTo>
                <a:lnTo>
                  <a:pt x="1064" y="1124"/>
                </a:lnTo>
                <a:lnTo>
                  <a:pt x="1058" y="1140"/>
                </a:lnTo>
                <a:lnTo>
                  <a:pt x="1056" y="1148"/>
                </a:lnTo>
                <a:lnTo>
                  <a:pt x="1058" y="1152"/>
                </a:lnTo>
                <a:lnTo>
                  <a:pt x="1060" y="1154"/>
                </a:lnTo>
                <a:lnTo>
                  <a:pt x="1060" y="1154"/>
                </a:lnTo>
                <a:lnTo>
                  <a:pt x="1064" y="1158"/>
                </a:lnTo>
                <a:lnTo>
                  <a:pt x="1064" y="1162"/>
                </a:lnTo>
                <a:lnTo>
                  <a:pt x="1064" y="1170"/>
                </a:lnTo>
                <a:lnTo>
                  <a:pt x="1062" y="1178"/>
                </a:lnTo>
                <a:lnTo>
                  <a:pt x="1062" y="1188"/>
                </a:lnTo>
                <a:lnTo>
                  <a:pt x="1062" y="1188"/>
                </a:lnTo>
                <a:lnTo>
                  <a:pt x="1062" y="1210"/>
                </a:lnTo>
                <a:lnTo>
                  <a:pt x="1062" y="1218"/>
                </a:lnTo>
                <a:lnTo>
                  <a:pt x="1066" y="1224"/>
                </a:lnTo>
                <a:lnTo>
                  <a:pt x="1066" y="1224"/>
                </a:lnTo>
                <a:lnTo>
                  <a:pt x="1066" y="1236"/>
                </a:lnTo>
                <a:lnTo>
                  <a:pt x="1066" y="1250"/>
                </a:lnTo>
                <a:lnTo>
                  <a:pt x="1072" y="1264"/>
                </a:lnTo>
                <a:lnTo>
                  <a:pt x="1072" y="1264"/>
                </a:lnTo>
                <a:lnTo>
                  <a:pt x="1068" y="1266"/>
                </a:lnTo>
                <a:lnTo>
                  <a:pt x="1068" y="1268"/>
                </a:lnTo>
                <a:lnTo>
                  <a:pt x="1068" y="1278"/>
                </a:lnTo>
                <a:lnTo>
                  <a:pt x="1070" y="1286"/>
                </a:lnTo>
                <a:lnTo>
                  <a:pt x="1072" y="1292"/>
                </a:lnTo>
                <a:lnTo>
                  <a:pt x="1072" y="1292"/>
                </a:lnTo>
                <a:lnTo>
                  <a:pt x="1076" y="1292"/>
                </a:lnTo>
                <a:lnTo>
                  <a:pt x="1084" y="1294"/>
                </a:lnTo>
                <a:lnTo>
                  <a:pt x="1098" y="1294"/>
                </a:lnTo>
                <a:lnTo>
                  <a:pt x="1124" y="1292"/>
                </a:lnTo>
                <a:lnTo>
                  <a:pt x="1124" y="1292"/>
                </a:lnTo>
                <a:lnTo>
                  <a:pt x="1138" y="1290"/>
                </a:lnTo>
                <a:lnTo>
                  <a:pt x="1138" y="1290"/>
                </a:lnTo>
                <a:lnTo>
                  <a:pt x="1144" y="1284"/>
                </a:lnTo>
                <a:lnTo>
                  <a:pt x="1150" y="1278"/>
                </a:lnTo>
                <a:lnTo>
                  <a:pt x="1156" y="1276"/>
                </a:lnTo>
                <a:lnTo>
                  <a:pt x="1156" y="1276"/>
                </a:lnTo>
                <a:lnTo>
                  <a:pt x="1180" y="1282"/>
                </a:lnTo>
                <a:lnTo>
                  <a:pt x="1194" y="1282"/>
                </a:lnTo>
                <a:lnTo>
                  <a:pt x="1210" y="1280"/>
                </a:lnTo>
                <a:lnTo>
                  <a:pt x="1210" y="1280"/>
                </a:lnTo>
                <a:lnTo>
                  <a:pt x="1232" y="1276"/>
                </a:lnTo>
                <a:lnTo>
                  <a:pt x="1256" y="1270"/>
                </a:lnTo>
                <a:lnTo>
                  <a:pt x="1280" y="1260"/>
                </a:lnTo>
                <a:lnTo>
                  <a:pt x="1306" y="1248"/>
                </a:lnTo>
                <a:lnTo>
                  <a:pt x="1306" y="1248"/>
                </a:lnTo>
                <a:lnTo>
                  <a:pt x="1324" y="1236"/>
                </a:lnTo>
                <a:lnTo>
                  <a:pt x="1332" y="1230"/>
                </a:lnTo>
                <a:lnTo>
                  <a:pt x="1334" y="1228"/>
                </a:lnTo>
                <a:lnTo>
                  <a:pt x="1332" y="1226"/>
                </a:lnTo>
                <a:lnTo>
                  <a:pt x="1326" y="1220"/>
                </a:lnTo>
                <a:lnTo>
                  <a:pt x="1326" y="1220"/>
                </a:lnTo>
                <a:lnTo>
                  <a:pt x="1312" y="1212"/>
                </a:lnTo>
                <a:lnTo>
                  <a:pt x="1306" y="1210"/>
                </a:lnTo>
                <a:lnTo>
                  <a:pt x="1298" y="1210"/>
                </a:lnTo>
                <a:lnTo>
                  <a:pt x="1298" y="1210"/>
                </a:lnTo>
                <a:lnTo>
                  <a:pt x="1274" y="1214"/>
                </a:lnTo>
                <a:lnTo>
                  <a:pt x="1260" y="1214"/>
                </a:lnTo>
                <a:lnTo>
                  <a:pt x="1244" y="1212"/>
                </a:lnTo>
                <a:lnTo>
                  <a:pt x="1244" y="1212"/>
                </a:lnTo>
                <a:lnTo>
                  <a:pt x="1234" y="1208"/>
                </a:lnTo>
                <a:lnTo>
                  <a:pt x="1226" y="1202"/>
                </a:lnTo>
                <a:lnTo>
                  <a:pt x="1220" y="1194"/>
                </a:lnTo>
                <a:lnTo>
                  <a:pt x="1208" y="1186"/>
                </a:lnTo>
                <a:lnTo>
                  <a:pt x="1208" y="1186"/>
                </a:lnTo>
                <a:lnTo>
                  <a:pt x="1202" y="1182"/>
                </a:lnTo>
                <a:lnTo>
                  <a:pt x="1198" y="1176"/>
                </a:lnTo>
                <a:lnTo>
                  <a:pt x="1194" y="1164"/>
                </a:lnTo>
                <a:lnTo>
                  <a:pt x="1190" y="1150"/>
                </a:lnTo>
                <a:lnTo>
                  <a:pt x="1186" y="1140"/>
                </a:lnTo>
                <a:lnTo>
                  <a:pt x="1186" y="1140"/>
                </a:lnTo>
                <a:lnTo>
                  <a:pt x="1184" y="1130"/>
                </a:lnTo>
                <a:lnTo>
                  <a:pt x="1180" y="1116"/>
                </a:lnTo>
                <a:lnTo>
                  <a:pt x="1178" y="1104"/>
                </a:lnTo>
                <a:lnTo>
                  <a:pt x="1176" y="1100"/>
                </a:lnTo>
                <a:lnTo>
                  <a:pt x="1174" y="1096"/>
                </a:lnTo>
                <a:lnTo>
                  <a:pt x="1174" y="1096"/>
                </a:lnTo>
                <a:lnTo>
                  <a:pt x="1172" y="1094"/>
                </a:lnTo>
                <a:lnTo>
                  <a:pt x="1172" y="1090"/>
                </a:lnTo>
                <a:lnTo>
                  <a:pt x="1174" y="1078"/>
                </a:lnTo>
                <a:lnTo>
                  <a:pt x="1176" y="1062"/>
                </a:lnTo>
                <a:lnTo>
                  <a:pt x="1180" y="1048"/>
                </a:lnTo>
                <a:lnTo>
                  <a:pt x="1180" y="1048"/>
                </a:lnTo>
                <a:lnTo>
                  <a:pt x="1182" y="1022"/>
                </a:lnTo>
                <a:lnTo>
                  <a:pt x="1184" y="1012"/>
                </a:lnTo>
                <a:lnTo>
                  <a:pt x="1182" y="1002"/>
                </a:lnTo>
                <a:lnTo>
                  <a:pt x="1182" y="1002"/>
                </a:lnTo>
                <a:lnTo>
                  <a:pt x="1182" y="996"/>
                </a:lnTo>
                <a:lnTo>
                  <a:pt x="1182" y="988"/>
                </a:lnTo>
                <a:lnTo>
                  <a:pt x="1188" y="970"/>
                </a:lnTo>
                <a:lnTo>
                  <a:pt x="1190" y="952"/>
                </a:lnTo>
                <a:lnTo>
                  <a:pt x="1190" y="944"/>
                </a:lnTo>
                <a:lnTo>
                  <a:pt x="1190" y="936"/>
                </a:lnTo>
                <a:lnTo>
                  <a:pt x="1190" y="936"/>
                </a:lnTo>
                <a:lnTo>
                  <a:pt x="1186" y="926"/>
                </a:lnTo>
                <a:lnTo>
                  <a:pt x="1184" y="914"/>
                </a:lnTo>
                <a:lnTo>
                  <a:pt x="1182" y="884"/>
                </a:lnTo>
                <a:lnTo>
                  <a:pt x="1180" y="856"/>
                </a:lnTo>
                <a:lnTo>
                  <a:pt x="1178" y="844"/>
                </a:lnTo>
                <a:lnTo>
                  <a:pt x="1176" y="834"/>
                </a:lnTo>
                <a:lnTo>
                  <a:pt x="1176" y="834"/>
                </a:lnTo>
                <a:lnTo>
                  <a:pt x="1172" y="820"/>
                </a:lnTo>
                <a:lnTo>
                  <a:pt x="1168" y="808"/>
                </a:lnTo>
                <a:lnTo>
                  <a:pt x="1166" y="802"/>
                </a:lnTo>
                <a:lnTo>
                  <a:pt x="1160" y="796"/>
                </a:lnTo>
                <a:lnTo>
                  <a:pt x="1152" y="788"/>
                </a:lnTo>
                <a:lnTo>
                  <a:pt x="1142" y="780"/>
                </a:lnTo>
                <a:lnTo>
                  <a:pt x="1142" y="780"/>
                </a:lnTo>
                <a:lnTo>
                  <a:pt x="1116" y="764"/>
                </a:lnTo>
                <a:lnTo>
                  <a:pt x="1092" y="752"/>
                </a:lnTo>
                <a:lnTo>
                  <a:pt x="1070" y="742"/>
                </a:lnTo>
                <a:lnTo>
                  <a:pt x="1052" y="734"/>
                </a:lnTo>
                <a:lnTo>
                  <a:pt x="1052" y="734"/>
                </a:lnTo>
                <a:lnTo>
                  <a:pt x="1030" y="722"/>
                </a:lnTo>
                <a:lnTo>
                  <a:pt x="1004" y="710"/>
                </a:lnTo>
                <a:lnTo>
                  <a:pt x="980" y="700"/>
                </a:lnTo>
                <a:lnTo>
                  <a:pt x="964" y="692"/>
                </a:lnTo>
                <a:lnTo>
                  <a:pt x="964" y="692"/>
                </a:lnTo>
                <a:lnTo>
                  <a:pt x="950" y="686"/>
                </a:lnTo>
                <a:lnTo>
                  <a:pt x="938" y="684"/>
                </a:lnTo>
                <a:lnTo>
                  <a:pt x="924" y="682"/>
                </a:lnTo>
                <a:lnTo>
                  <a:pt x="914" y="680"/>
                </a:lnTo>
                <a:lnTo>
                  <a:pt x="914" y="680"/>
                </a:lnTo>
                <a:lnTo>
                  <a:pt x="900" y="670"/>
                </a:lnTo>
                <a:lnTo>
                  <a:pt x="894" y="664"/>
                </a:lnTo>
                <a:lnTo>
                  <a:pt x="890" y="658"/>
                </a:lnTo>
                <a:lnTo>
                  <a:pt x="890" y="658"/>
                </a:lnTo>
                <a:lnTo>
                  <a:pt x="896" y="656"/>
                </a:lnTo>
                <a:lnTo>
                  <a:pt x="900" y="652"/>
                </a:lnTo>
                <a:lnTo>
                  <a:pt x="904" y="646"/>
                </a:lnTo>
                <a:lnTo>
                  <a:pt x="906" y="640"/>
                </a:lnTo>
                <a:lnTo>
                  <a:pt x="906" y="640"/>
                </a:lnTo>
                <a:lnTo>
                  <a:pt x="908" y="636"/>
                </a:lnTo>
                <a:lnTo>
                  <a:pt x="912" y="632"/>
                </a:lnTo>
                <a:lnTo>
                  <a:pt x="922" y="622"/>
                </a:lnTo>
                <a:lnTo>
                  <a:pt x="934" y="612"/>
                </a:lnTo>
                <a:lnTo>
                  <a:pt x="942" y="602"/>
                </a:lnTo>
                <a:lnTo>
                  <a:pt x="942" y="602"/>
                </a:lnTo>
                <a:lnTo>
                  <a:pt x="960" y="584"/>
                </a:lnTo>
                <a:lnTo>
                  <a:pt x="972" y="572"/>
                </a:lnTo>
                <a:lnTo>
                  <a:pt x="972" y="572"/>
                </a:lnTo>
                <a:lnTo>
                  <a:pt x="986" y="554"/>
                </a:lnTo>
                <a:lnTo>
                  <a:pt x="986" y="554"/>
                </a:lnTo>
                <a:lnTo>
                  <a:pt x="1002" y="592"/>
                </a:lnTo>
                <a:lnTo>
                  <a:pt x="1010" y="608"/>
                </a:lnTo>
                <a:lnTo>
                  <a:pt x="1018" y="622"/>
                </a:lnTo>
                <a:lnTo>
                  <a:pt x="1018" y="622"/>
                </a:lnTo>
                <a:lnTo>
                  <a:pt x="1024" y="632"/>
                </a:lnTo>
                <a:lnTo>
                  <a:pt x="1032" y="640"/>
                </a:lnTo>
                <a:lnTo>
                  <a:pt x="1042" y="646"/>
                </a:lnTo>
                <a:lnTo>
                  <a:pt x="1050" y="650"/>
                </a:lnTo>
                <a:lnTo>
                  <a:pt x="1064" y="654"/>
                </a:lnTo>
                <a:lnTo>
                  <a:pt x="1068" y="656"/>
                </a:lnTo>
                <a:lnTo>
                  <a:pt x="1068" y="656"/>
                </a:lnTo>
                <a:lnTo>
                  <a:pt x="1042" y="630"/>
                </a:lnTo>
                <a:lnTo>
                  <a:pt x="1042" y="630"/>
                </a:lnTo>
                <a:lnTo>
                  <a:pt x="1024" y="612"/>
                </a:lnTo>
                <a:lnTo>
                  <a:pt x="1010" y="590"/>
                </a:lnTo>
                <a:lnTo>
                  <a:pt x="998" y="568"/>
                </a:lnTo>
                <a:lnTo>
                  <a:pt x="990" y="548"/>
                </a:lnTo>
                <a:lnTo>
                  <a:pt x="990" y="548"/>
                </a:lnTo>
                <a:lnTo>
                  <a:pt x="996" y="538"/>
                </a:lnTo>
                <a:lnTo>
                  <a:pt x="998" y="530"/>
                </a:lnTo>
                <a:lnTo>
                  <a:pt x="998" y="530"/>
                </a:lnTo>
                <a:lnTo>
                  <a:pt x="1046" y="558"/>
                </a:lnTo>
                <a:lnTo>
                  <a:pt x="1082" y="578"/>
                </a:lnTo>
                <a:lnTo>
                  <a:pt x="1122" y="608"/>
                </a:lnTo>
                <a:lnTo>
                  <a:pt x="1122" y="608"/>
                </a:lnTo>
                <a:lnTo>
                  <a:pt x="1138" y="574"/>
                </a:lnTo>
                <a:lnTo>
                  <a:pt x="1138" y="574"/>
                </a:lnTo>
                <a:lnTo>
                  <a:pt x="1172" y="586"/>
                </a:lnTo>
                <a:lnTo>
                  <a:pt x="1208" y="594"/>
                </a:lnTo>
                <a:lnTo>
                  <a:pt x="1254" y="602"/>
                </a:lnTo>
                <a:lnTo>
                  <a:pt x="1254" y="602"/>
                </a:lnTo>
                <a:lnTo>
                  <a:pt x="1294" y="606"/>
                </a:lnTo>
                <a:lnTo>
                  <a:pt x="1322" y="608"/>
                </a:lnTo>
                <a:lnTo>
                  <a:pt x="1340" y="606"/>
                </a:lnTo>
                <a:lnTo>
                  <a:pt x="1344" y="606"/>
                </a:lnTo>
                <a:lnTo>
                  <a:pt x="1346" y="604"/>
                </a:lnTo>
                <a:lnTo>
                  <a:pt x="1346" y="604"/>
                </a:lnTo>
                <a:lnTo>
                  <a:pt x="1344" y="594"/>
                </a:lnTo>
                <a:lnTo>
                  <a:pt x="1338" y="578"/>
                </a:lnTo>
                <a:lnTo>
                  <a:pt x="1332" y="560"/>
                </a:lnTo>
                <a:lnTo>
                  <a:pt x="1328" y="544"/>
                </a:lnTo>
                <a:lnTo>
                  <a:pt x="1328" y="544"/>
                </a:lnTo>
                <a:lnTo>
                  <a:pt x="1322" y="514"/>
                </a:lnTo>
                <a:lnTo>
                  <a:pt x="1316" y="480"/>
                </a:lnTo>
                <a:lnTo>
                  <a:pt x="1316" y="480"/>
                </a:lnTo>
                <a:lnTo>
                  <a:pt x="1312" y="472"/>
                </a:lnTo>
                <a:lnTo>
                  <a:pt x="1308" y="464"/>
                </a:lnTo>
                <a:lnTo>
                  <a:pt x="1296" y="448"/>
                </a:lnTo>
                <a:lnTo>
                  <a:pt x="1284" y="436"/>
                </a:lnTo>
                <a:lnTo>
                  <a:pt x="1274" y="424"/>
                </a:lnTo>
                <a:lnTo>
                  <a:pt x="1274" y="424"/>
                </a:lnTo>
                <a:lnTo>
                  <a:pt x="1272" y="418"/>
                </a:lnTo>
                <a:lnTo>
                  <a:pt x="1266" y="414"/>
                </a:lnTo>
                <a:lnTo>
                  <a:pt x="1256" y="404"/>
                </a:lnTo>
                <a:lnTo>
                  <a:pt x="1244" y="396"/>
                </a:lnTo>
                <a:lnTo>
                  <a:pt x="1234" y="388"/>
                </a:lnTo>
                <a:lnTo>
                  <a:pt x="1234" y="388"/>
                </a:lnTo>
                <a:lnTo>
                  <a:pt x="1226" y="378"/>
                </a:lnTo>
                <a:lnTo>
                  <a:pt x="1220" y="368"/>
                </a:lnTo>
                <a:lnTo>
                  <a:pt x="1216" y="358"/>
                </a:lnTo>
                <a:lnTo>
                  <a:pt x="1214" y="348"/>
                </a:lnTo>
                <a:lnTo>
                  <a:pt x="1214" y="348"/>
                </a:lnTo>
                <a:lnTo>
                  <a:pt x="1210" y="334"/>
                </a:lnTo>
                <a:lnTo>
                  <a:pt x="1208" y="330"/>
                </a:lnTo>
                <a:lnTo>
                  <a:pt x="1208" y="330"/>
                </a:lnTo>
                <a:lnTo>
                  <a:pt x="1228" y="324"/>
                </a:lnTo>
                <a:lnTo>
                  <a:pt x="1246" y="316"/>
                </a:lnTo>
                <a:lnTo>
                  <a:pt x="1260" y="310"/>
                </a:lnTo>
                <a:lnTo>
                  <a:pt x="1260" y="310"/>
                </a:lnTo>
                <a:lnTo>
                  <a:pt x="1274" y="298"/>
                </a:lnTo>
                <a:lnTo>
                  <a:pt x="1290" y="280"/>
                </a:lnTo>
                <a:lnTo>
                  <a:pt x="1306" y="260"/>
                </a:lnTo>
                <a:lnTo>
                  <a:pt x="1322" y="242"/>
                </a:lnTo>
                <a:lnTo>
                  <a:pt x="1322" y="242"/>
                </a:lnTo>
                <a:lnTo>
                  <a:pt x="1344" y="210"/>
                </a:lnTo>
                <a:lnTo>
                  <a:pt x="1356" y="196"/>
                </a:lnTo>
                <a:lnTo>
                  <a:pt x="1366" y="182"/>
                </a:lnTo>
                <a:lnTo>
                  <a:pt x="1366" y="182"/>
                </a:lnTo>
                <a:lnTo>
                  <a:pt x="1376" y="166"/>
                </a:lnTo>
                <a:lnTo>
                  <a:pt x="1390" y="148"/>
                </a:lnTo>
                <a:lnTo>
                  <a:pt x="1408" y="126"/>
                </a:lnTo>
                <a:lnTo>
                  <a:pt x="1408" y="126"/>
                </a:lnTo>
                <a:lnTo>
                  <a:pt x="1408" y="124"/>
                </a:lnTo>
                <a:lnTo>
                  <a:pt x="1408" y="122"/>
                </a:lnTo>
                <a:lnTo>
                  <a:pt x="1404" y="116"/>
                </a:lnTo>
                <a:lnTo>
                  <a:pt x="1404" y="116"/>
                </a:lnTo>
                <a:lnTo>
                  <a:pt x="1386" y="96"/>
                </a:lnTo>
                <a:lnTo>
                  <a:pt x="1386" y="96"/>
                </a:lnTo>
                <a:lnTo>
                  <a:pt x="1402" y="66"/>
                </a:lnTo>
                <a:lnTo>
                  <a:pt x="1402" y="66"/>
                </a:lnTo>
                <a:lnTo>
                  <a:pt x="1406" y="50"/>
                </a:lnTo>
                <a:lnTo>
                  <a:pt x="1408" y="40"/>
                </a:lnTo>
                <a:lnTo>
                  <a:pt x="1408" y="40"/>
                </a:lnTo>
                <a:lnTo>
                  <a:pt x="1412" y="36"/>
                </a:lnTo>
                <a:lnTo>
                  <a:pt x="1414" y="32"/>
                </a:lnTo>
                <a:lnTo>
                  <a:pt x="1416" y="26"/>
                </a:lnTo>
                <a:lnTo>
                  <a:pt x="1416" y="26"/>
                </a:lnTo>
                <a:lnTo>
                  <a:pt x="1416" y="20"/>
                </a:lnTo>
                <a:lnTo>
                  <a:pt x="1414" y="14"/>
                </a:lnTo>
                <a:lnTo>
                  <a:pt x="1410" y="12"/>
                </a:lnTo>
                <a:lnTo>
                  <a:pt x="1406" y="12"/>
                </a:lnTo>
                <a:lnTo>
                  <a:pt x="1406" y="12"/>
                </a:lnTo>
                <a:close/>
                <a:moveTo>
                  <a:pt x="362" y="392"/>
                </a:moveTo>
                <a:lnTo>
                  <a:pt x="302" y="346"/>
                </a:lnTo>
                <a:lnTo>
                  <a:pt x="302" y="346"/>
                </a:lnTo>
                <a:lnTo>
                  <a:pt x="316" y="332"/>
                </a:lnTo>
                <a:lnTo>
                  <a:pt x="328" y="322"/>
                </a:lnTo>
                <a:lnTo>
                  <a:pt x="328" y="322"/>
                </a:lnTo>
                <a:lnTo>
                  <a:pt x="332" y="328"/>
                </a:lnTo>
                <a:lnTo>
                  <a:pt x="338" y="334"/>
                </a:lnTo>
                <a:lnTo>
                  <a:pt x="338" y="334"/>
                </a:lnTo>
                <a:lnTo>
                  <a:pt x="342" y="338"/>
                </a:lnTo>
                <a:lnTo>
                  <a:pt x="344" y="344"/>
                </a:lnTo>
                <a:lnTo>
                  <a:pt x="348" y="350"/>
                </a:lnTo>
                <a:lnTo>
                  <a:pt x="354" y="354"/>
                </a:lnTo>
                <a:lnTo>
                  <a:pt x="354" y="354"/>
                </a:lnTo>
                <a:lnTo>
                  <a:pt x="356" y="360"/>
                </a:lnTo>
                <a:lnTo>
                  <a:pt x="360" y="364"/>
                </a:lnTo>
                <a:lnTo>
                  <a:pt x="364" y="366"/>
                </a:lnTo>
                <a:lnTo>
                  <a:pt x="368" y="364"/>
                </a:lnTo>
                <a:lnTo>
                  <a:pt x="372" y="362"/>
                </a:lnTo>
                <a:lnTo>
                  <a:pt x="376" y="356"/>
                </a:lnTo>
                <a:lnTo>
                  <a:pt x="376" y="356"/>
                </a:lnTo>
                <a:lnTo>
                  <a:pt x="378" y="360"/>
                </a:lnTo>
                <a:lnTo>
                  <a:pt x="378" y="360"/>
                </a:lnTo>
                <a:lnTo>
                  <a:pt x="374" y="372"/>
                </a:lnTo>
                <a:lnTo>
                  <a:pt x="370" y="382"/>
                </a:lnTo>
                <a:lnTo>
                  <a:pt x="362" y="392"/>
                </a:lnTo>
                <a:lnTo>
                  <a:pt x="362" y="392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3000">
                <a:srgbClr val="5BA3EB"/>
              </a:gs>
            </a:gsLst>
            <a:lin ang="16200000" scaled="1"/>
            <a:tileRect/>
          </a:gra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8EB4E3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477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1229942" y="3365292"/>
            <a:ext cx="5583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138054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7" t="18729" r="4058" b="212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梯形 9"/>
          <p:cNvSpPr/>
          <p:nvPr/>
        </p:nvSpPr>
        <p:spPr>
          <a:xfrm>
            <a:off x="3276600" y="2424388"/>
            <a:ext cx="9878541" cy="1207750"/>
          </a:xfrm>
          <a:prstGeom prst="trapezoid">
            <a:avLst>
              <a:gd name="adj" fmla="val 15107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30000">
                <a:srgbClr val="5BA3EB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>
            <a:off x="4817044" y="3609430"/>
            <a:ext cx="8670163" cy="923289"/>
          </a:xfrm>
          <a:prstGeom prst="trapezoid">
            <a:avLst>
              <a:gd name="adj" fmla="val 0"/>
            </a:avLst>
          </a:prstGeom>
          <a:gradFill>
            <a:gsLst>
              <a:gs pos="88000">
                <a:schemeClr val="bg1">
                  <a:alpha val="0"/>
                </a:schemeClr>
              </a:gs>
              <a:gs pos="3000">
                <a:schemeClr val="bg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5628" y="1174536"/>
            <a:ext cx="6046623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en-US" altLang="zh-CN" sz="287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01</a:t>
            </a:r>
            <a:endParaRPr lang="zh-CN" altLang="en-US" sz="287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1361" y="3820818"/>
            <a:ext cx="4621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</a:t>
            </a:r>
          </a:p>
        </p:txBody>
      </p:sp>
      <p:sp>
        <p:nvSpPr>
          <p:cNvPr id="3" name="矩形 2"/>
          <p:cNvSpPr/>
          <p:nvPr/>
        </p:nvSpPr>
        <p:spPr>
          <a:xfrm>
            <a:off x="6244376" y="2662966"/>
            <a:ext cx="52661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42696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24339" y="1772318"/>
            <a:ext cx="4939747" cy="747180"/>
            <a:chOff x="924339" y="1772318"/>
            <a:chExt cx="4939747" cy="747180"/>
          </a:xfrm>
        </p:grpSpPr>
        <p:sp>
          <p:nvSpPr>
            <p:cNvPr id="60" name="椭圆 59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01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722973" y="1772318"/>
              <a:ext cx="4141113" cy="723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6096000" y="1812074"/>
            <a:ext cx="0" cy="3897324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6508875" y="2692280"/>
            <a:ext cx="4670438" cy="2525950"/>
            <a:chOff x="6508875" y="3143692"/>
            <a:chExt cx="4670438" cy="2525950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8875" y="3143692"/>
              <a:ext cx="4670437" cy="2525950"/>
            </a:xfrm>
            <a:prstGeom prst="rect">
              <a:avLst/>
            </a:prstGeom>
          </p:spPr>
        </p:pic>
        <p:sp>
          <p:nvSpPr>
            <p:cNvPr id="74" name="矩形 73"/>
            <p:cNvSpPr/>
            <p:nvPr/>
          </p:nvSpPr>
          <p:spPr>
            <a:xfrm>
              <a:off x="6508875" y="5103109"/>
              <a:ext cx="4670438" cy="566533"/>
            </a:xfrm>
            <a:prstGeom prst="rect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75" name="矩形 74"/>
          <p:cNvSpPr/>
          <p:nvPr/>
        </p:nvSpPr>
        <p:spPr>
          <a:xfrm>
            <a:off x="6430067" y="1705912"/>
            <a:ext cx="4850707" cy="694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924339" y="2770102"/>
            <a:ext cx="4939747" cy="747180"/>
            <a:chOff x="924339" y="1772318"/>
            <a:chExt cx="4939747" cy="747180"/>
          </a:xfrm>
        </p:grpSpPr>
        <p:sp>
          <p:nvSpPr>
            <p:cNvPr id="32" name="椭圆 31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F4B9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02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722973" y="1772318"/>
              <a:ext cx="4141113" cy="723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24339" y="3767886"/>
            <a:ext cx="4939747" cy="747180"/>
            <a:chOff x="924339" y="1772318"/>
            <a:chExt cx="4939747" cy="747180"/>
          </a:xfrm>
        </p:grpSpPr>
        <p:sp>
          <p:nvSpPr>
            <p:cNvPr id="35" name="椭圆 34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03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722973" y="1772318"/>
              <a:ext cx="4141113" cy="723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24339" y="4765670"/>
            <a:ext cx="4939747" cy="747180"/>
            <a:chOff x="924339" y="1772318"/>
            <a:chExt cx="4939747" cy="747180"/>
          </a:xfrm>
        </p:grpSpPr>
        <p:sp>
          <p:nvSpPr>
            <p:cNvPr id="38" name="椭圆 37"/>
            <p:cNvSpPr/>
            <p:nvPr/>
          </p:nvSpPr>
          <p:spPr>
            <a:xfrm>
              <a:off x="924339" y="1869115"/>
              <a:ext cx="650383" cy="650383"/>
            </a:xfrm>
            <a:prstGeom prst="ellipse">
              <a:avLst/>
            </a:prstGeom>
            <a:solidFill>
              <a:srgbClr val="F4B9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04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722973" y="1772318"/>
              <a:ext cx="4141113" cy="723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684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043823" y="1732328"/>
            <a:ext cx="3335407" cy="1686400"/>
          </a:xfrm>
          <a:prstGeom prst="rect">
            <a:avLst/>
          </a:prstGeom>
          <a:solidFill>
            <a:srgbClr val="5BA3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3911" y="1732328"/>
            <a:ext cx="3335407" cy="16864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03999" y="1732328"/>
            <a:ext cx="3335407" cy="1686400"/>
          </a:xfrm>
          <a:prstGeom prst="rect">
            <a:avLst/>
          </a:prstGeom>
          <a:solidFill>
            <a:srgbClr val="5BA3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43823" y="3495200"/>
            <a:ext cx="3335407" cy="16864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23911" y="3495200"/>
            <a:ext cx="3335407" cy="1686400"/>
          </a:xfrm>
          <a:prstGeom prst="rect">
            <a:avLst/>
          </a:prstGeom>
          <a:solidFill>
            <a:srgbClr val="F4B91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03999" y="3495200"/>
            <a:ext cx="3335407" cy="16864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TextBox 52"/>
          <p:cNvSpPr txBox="1"/>
          <p:nvPr/>
        </p:nvSpPr>
        <p:spPr>
          <a:xfrm>
            <a:off x="1672872" y="2616557"/>
            <a:ext cx="2459720" cy="429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3" name="TextBox 53"/>
          <p:cNvSpPr txBox="1"/>
          <p:nvPr/>
        </p:nvSpPr>
        <p:spPr>
          <a:xfrm>
            <a:off x="1665684" y="2243184"/>
            <a:ext cx="1901293" cy="2507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24" name="TextBox 15"/>
          <p:cNvSpPr txBox="1"/>
          <p:nvPr/>
        </p:nvSpPr>
        <p:spPr>
          <a:xfrm>
            <a:off x="4955734" y="4310869"/>
            <a:ext cx="2459720" cy="4299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4948546" y="3937496"/>
            <a:ext cx="1901293" cy="2507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26" name="TextBox 15"/>
          <p:cNvSpPr txBox="1"/>
          <p:nvPr/>
        </p:nvSpPr>
        <p:spPr>
          <a:xfrm>
            <a:off x="8322637" y="2540529"/>
            <a:ext cx="2459720" cy="4083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8315449" y="2167156"/>
            <a:ext cx="1901293" cy="2507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33" name="矩形 32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0593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31164" y="1530655"/>
            <a:ext cx="6315075" cy="3944621"/>
            <a:chOff x="635001" y="1545895"/>
            <a:chExt cx="6315075" cy="3944621"/>
          </a:xfrm>
        </p:grpSpPr>
        <p:sp>
          <p:nvSpPr>
            <p:cNvPr id="21" name="矩形 20"/>
            <p:cNvSpPr/>
            <p:nvPr/>
          </p:nvSpPr>
          <p:spPr>
            <a:xfrm>
              <a:off x="635001" y="5090465"/>
              <a:ext cx="273050" cy="4000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184276" y="4696765"/>
              <a:ext cx="273050" cy="7937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733551" y="4960289"/>
              <a:ext cx="273050" cy="5302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282826" y="4823765"/>
              <a:ext cx="273050" cy="6667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832101" y="4106215"/>
              <a:ext cx="273050" cy="13842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381376" y="3991915"/>
              <a:ext cx="273050" cy="14985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30651" y="4291953"/>
              <a:ext cx="273050" cy="11985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479926" y="3796653"/>
              <a:ext cx="273050" cy="169386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029201" y="3677591"/>
              <a:ext cx="273050" cy="18129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578476" y="2929878"/>
              <a:ext cx="273050" cy="256063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127751" y="1661466"/>
              <a:ext cx="273050" cy="38290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677026" y="1545895"/>
              <a:ext cx="273050" cy="39446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031164" y="5195875"/>
            <a:ext cx="273050" cy="279400"/>
          </a:xfrm>
          <a:prstGeom prst="rect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80439" y="4945049"/>
            <a:ext cx="273050" cy="530226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129714" y="5075225"/>
            <a:ext cx="273050" cy="400049"/>
          </a:xfrm>
          <a:prstGeom prst="rect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678989" y="5005375"/>
            <a:ext cx="273050" cy="469899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28264" y="4182415"/>
            <a:ext cx="273050" cy="1292859"/>
          </a:xfrm>
          <a:prstGeom prst="rect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77539" y="4471975"/>
            <a:ext cx="273050" cy="1003299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326814" y="4540555"/>
            <a:ext cx="273050" cy="934719"/>
          </a:xfrm>
          <a:prstGeom prst="rect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876089" y="4182415"/>
            <a:ext cx="273050" cy="1292859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25364" y="4276713"/>
            <a:ext cx="273050" cy="1198562"/>
          </a:xfrm>
          <a:prstGeom prst="rect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974639" y="3359455"/>
            <a:ext cx="273050" cy="2115820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23914" y="2810814"/>
            <a:ext cx="273050" cy="2664461"/>
          </a:xfrm>
          <a:prstGeom prst="rect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073189" y="1705915"/>
            <a:ext cx="273050" cy="3769361"/>
          </a:xfrm>
          <a:prstGeom prst="rect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30284" y="5515915"/>
            <a:ext cx="6533667" cy="276999"/>
            <a:chOff x="534121" y="5531155"/>
            <a:chExt cx="6533667" cy="276999"/>
          </a:xfrm>
        </p:grpSpPr>
        <p:sp>
          <p:nvSpPr>
            <p:cNvPr id="47" name="文本框 16"/>
            <p:cNvSpPr txBox="1"/>
            <p:nvPr/>
          </p:nvSpPr>
          <p:spPr>
            <a:xfrm>
              <a:off x="534121" y="5531155"/>
              <a:ext cx="474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JAN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56"/>
            <p:cNvSpPr txBox="1"/>
            <p:nvPr/>
          </p:nvSpPr>
          <p:spPr>
            <a:xfrm>
              <a:off x="1078586" y="5531155"/>
              <a:ext cx="4844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FEB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57"/>
            <p:cNvSpPr txBox="1"/>
            <p:nvPr/>
          </p:nvSpPr>
          <p:spPr>
            <a:xfrm>
              <a:off x="1607023" y="5531155"/>
              <a:ext cx="5261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MAR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58"/>
            <p:cNvSpPr txBox="1"/>
            <p:nvPr/>
          </p:nvSpPr>
          <p:spPr>
            <a:xfrm>
              <a:off x="2169122" y="5531155"/>
              <a:ext cx="5004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APR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9"/>
            <p:cNvSpPr txBox="1"/>
            <p:nvPr/>
          </p:nvSpPr>
          <p:spPr>
            <a:xfrm>
              <a:off x="2715287" y="5531155"/>
              <a:ext cx="5066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MAY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60"/>
            <p:cNvSpPr txBox="1"/>
            <p:nvPr/>
          </p:nvSpPr>
          <p:spPr>
            <a:xfrm>
              <a:off x="3276488" y="5531155"/>
              <a:ext cx="4828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JUN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61"/>
            <p:cNvSpPr txBox="1"/>
            <p:nvPr/>
          </p:nvSpPr>
          <p:spPr>
            <a:xfrm>
              <a:off x="3838587" y="5531155"/>
              <a:ext cx="4571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JUL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62"/>
            <p:cNvSpPr txBox="1"/>
            <p:nvPr/>
          </p:nvSpPr>
          <p:spPr>
            <a:xfrm>
              <a:off x="4357406" y="5531155"/>
              <a:ext cx="5180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AUG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63"/>
            <p:cNvSpPr txBox="1"/>
            <p:nvPr/>
          </p:nvSpPr>
          <p:spPr>
            <a:xfrm>
              <a:off x="4919504" y="5531155"/>
              <a:ext cx="4924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SEP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64"/>
            <p:cNvSpPr txBox="1"/>
            <p:nvPr/>
          </p:nvSpPr>
          <p:spPr>
            <a:xfrm>
              <a:off x="5459964" y="5531155"/>
              <a:ext cx="5100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OCT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65"/>
            <p:cNvSpPr txBox="1"/>
            <p:nvPr/>
          </p:nvSpPr>
          <p:spPr>
            <a:xfrm>
              <a:off x="6005230" y="5531155"/>
              <a:ext cx="5180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NOV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66"/>
            <p:cNvSpPr txBox="1"/>
            <p:nvPr/>
          </p:nvSpPr>
          <p:spPr>
            <a:xfrm>
              <a:off x="6559315" y="5531155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DEC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201821" y="1989306"/>
            <a:ext cx="1369684" cy="877163"/>
            <a:chOff x="805658" y="1361539"/>
            <a:chExt cx="1369684" cy="877163"/>
          </a:xfrm>
        </p:grpSpPr>
        <p:sp>
          <p:nvSpPr>
            <p:cNvPr id="60" name="矩形 59"/>
            <p:cNvSpPr/>
            <p:nvPr/>
          </p:nvSpPr>
          <p:spPr>
            <a:xfrm>
              <a:off x="908051" y="1361539"/>
              <a:ext cx="1267291" cy="877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添加标题文本</a:t>
              </a:r>
              <a:br>
                <a:rPr lang="zh-CN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805658" y="1426369"/>
              <a:ext cx="102393" cy="102393"/>
            </a:xfrm>
            <a:prstGeom prst="rect">
              <a:avLst/>
            </a:prstGeom>
            <a:solidFill>
              <a:srgbClr val="DE17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805658" y="1741647"/>
              <a:ext cx="102393" cy="1023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34910" y="4222644"/>
            <a:ext cx="2870200" cy="685132"/>
            <a:chOff x="8331592" y="4581525"/>
            <a:chExt cx="2870200" cy="685132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ln>
              <a:solidFill>
                <a:srgbClr val="5BA3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矩形 64"/>
            <p:cNvSpPr/>
            <p:nvPr/>
          </p:nvSpPr>
          <p:spPr>
            <a:xfrm>
              <a:off x="8331592" y="4735806"/>
              <a:ext cx="2870200" cy="5308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66" name="标题 2"/>
          <p:cNvSpPr txBox="1">
            <a:spLocks/>
          </p:cNvSpPr>
          <p:nvPr/>
        </p:nvSpPr>
        <p:spPr>
          <a:xfrm>
            <a:off x="8334910" y="2345809"/>
            <a:ext cx="28702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7" name="矩形 66"/>
          <p:cNvSpPr/>
          <p:nvPr/>
        </p:nvSpPr>
        <p:spPr>
          <a:xfrm>
            <a:off x="8334910" y="2961817"/>
            <a:ext cx="2870200" cy="706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8" name="矩形 67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2398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877245" y="1665315"/>
            <a:ext cx="7285679" cy="3363118"/>
            <a:chOff x="877245" y="1905000"/>
            <a:chExt cx="7285679" cy="3363118"/>
          </a:xfrm>
        </p:grpSpPr>
        <p:grpSp>
          <p:nvGrpSpPr>
            <p:cNvPr id="72" name="组合 71"/>
            <p:cNvGrpSpPr/>
            <p:nvPr/>
          </p:nvGrpSpPr>
          <p:grpSpPr>
            <a:xfrm>
              <a:off x="1429058" y="1989396"/>
              <a:ext cx="6733866" cy="3146651"/>
              <a:chOff x="1457325" y="3086830"/>
              <a:chExt cx="4371975" cy="1847120"/>
            </a:xfrm>
          </p:grpSpPr>
          <p:cxnSp>
            <p:nvCxnSpPr>
              <p:cNvPr id="80" name="直接连接符 79"/>
              <p:cNvCxnSpPr/>
              <p:nvPr/>
            </p:nvCxnSpPr>
            <p:spPr>
              <a:xfrm>
                <a:off x="1457325" y="4933950"/>
                <a:ext cx="43719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1457325" y="4564526"/>
                <a:ext cx="43719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>
                <a:off x="1457325" y="4195102"/>
                <a:ext cx="43719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1457325" y="3825678"/>
                <a:ext cx="43719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1457325" y="3456254"/>
                <a:ext cx="43719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1457325" y="3086830"/>
                <a:ext cx="43719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/>
            <p:cNvGrpSpPr/>
            <p:nvPr/>
          </p:nvGrpSpPr>
          <p:grpSpPr>
            <a:xfrm>
              <a:off x="877245" y="1905000"/>
              <a:ext cx="542035" cy="3363118"/>
              <a:chOff x="877245" y="1905000"/>
              <a:chExt cx="542035" cy="3363118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949212" y="2534534"/>
                <a:ext cx="470067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80%</a:t>
                </a:r>
                <a:endParaRPr lang="zh-CN" altLang="en-US" sz="8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949212" y="3164069"/>
                <a:ext cx="470067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60%</a:t>
                </a:r>
                <a:endParaRPr lang="zh-CN" altLang="en-US" sz="8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949212" y="3793602"/>
                <a:ext cx="470067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40%</a:t>
                </a:r>
                <a:endParaRPr lang="zh-CN" altLang="en-US" sz="8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949212" y="4423137"/>
                <a:ext cx="470067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20%</a:t>
                </a:r>
                <a:endParaRPr lang="zh-CN" altLang="en-US" sz="8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021182" y="5052674"/>
                <a:ext cx="398098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0%</a:t>
                </a:r>
                <a:endParaRPr lang="zh-CN" altLang="en-US" sz="8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877245" y="1905000"/>
                <a:ext cx="542033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800" dirty="0">
                    <a:solidFill>
                      <a:schemeClr val="bg1">
                        <a:lumMod val="75000"/>
                      </a:schemeClr>
                    </a:solidFill>
                    <a:cs typeface="+mn-ea"/>
                    <a:sym typeface="+mn-lt"/>
                  </a:rPr>
                  <a:t>100%</a:t>
                </a:r>
                <a:endParaRPr lang="zh-CN" altLang="en-US" sz="80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7" name="圆角矩形 86"/>
          <p:cNvSpPr/>
          <p:nvPr/>
        </p:nvSpPr>
        <p:spPr>
          <a:xfrm>
            <a:off x="6681003" y="1749710"/>
            <a:ext cx="655786" cy="298646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7012642" y="2160615"/>
            <a:ext cx="0" cy="2735747"/>
          </a:xfrm>
          <a:prstGeom prst="line">
            <a:avLst/>
          </a:prstGeom>
          <a:ln w="76200" cap="rnd">
            <a:solidFill>
              <a:srgbClr val="5BA3E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椭圆 90"/>
          <p:cNvSpPr/>
          <p:nvPr/>
        </p:nvSpPr>
        <p:spPr>
          <a:xfrm>
            <a:off x="6752310" y="1823611"/>
            <a:ext cx="519796" cy="519796"/>
          </a:xfrm>
          <a:prstGeom prst="ellipse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cs typeface="+mn-ea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761127" y="1925068"/>
            <a:ext cx="5036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90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4" name="圆角矩形 93"/>
          <p:cNvSpPr/>
          <p:nvPr/>
        </p:nvSpPr>
        <p:spPr>
          <a:xfrm>
            <a:off x="5473405" y="1749710"/>
            <a:ext cx="655786" cy="298646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5801296" y="2924384"/>
            <a:ext cx="0" cy="1971978"/>
          </a:xfrm>
          <a:prstGeom prst="line">
            <a:avLst/>
          </a:prstGeom>
          <a:ln w="76200" cap="rnd">
            <a:solidFill>
              <a:srgbClr val="F4B91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椭圆 97"/>
          <p:cNvSpPr/>
          <p:nvPr/>
        </p:nvSpPr>
        <p:spPr>
          <a:xfrm>
            <a:off x="5541398" y="2630515"/>
            <a:ext cx="519796" cy="519796"/>
          </a:xfrm>
          <a:prstGeom prst="ellipse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546478" y="2734589"/>
            <a:ext cx="5036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63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4265806" y="1749710"/>
            <a:ext cx="655786" cy="298646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4599175" y="3242942"/>
            <a:ext cx="0" cy="1653420"/>
          </a:xfrm>
          <a:prstGeom prst="line">
            <a:avLst/>
          </a:prstGeom>
          <a:ln w="76200" cap="rnd">
            <a:solidFill>
              <a:srgbClr val="5BA3E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椭圆 104"/>
          <p:cNvSpPr/>
          <p:nvPr/>
        </p:nvSpPr>
        <p:spPr>
          <a:xfrm>
            <a:off x="4335294" y="2903952"/>
            <a:ext cx="519796" cy="519796"/>
          </a:xfrm>
          <a:prstGeom prst="ellipse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1864" y="3006377"/>
            <a:ext cx="5036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56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8" name="圆角矩形 107"/>
          <p:cNvSpPr/>
          <p:nvPr/>
        </p:nvSpPr>
        <p:spPr>
          <a:xfrm>
            <a:off x="3058207" y="1749710"/>
            <a:ext cx="655786" cy="298646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>
            <a:off x="3383677" y="2630515"/>
            <a:ext cx="0" cy="2265847"/>
          </a:xfrm>
          <a:prstGeom prst="line">
            <a:avLst/>
          </a:prstGeom>
          <a:ln w="76200" cap="rnd">
            <a:solidFill>
              <a:srgbClr val="F4B91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椭圆 111"/>
          <p:cNvSpPr/>
          <p:nvPr/>
        </p:nvSpPr>
        <p:spPr>
          <a:xfrm>
            <a:off x="3123779" y="2388248"/>
            <a:ext cx="519796" cy="519796"/>
          </a:xfrm>
          <a:prstGeom prst="ellipse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3121277" y="2511666"/>
            <a:ext cx="5164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72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5" name="圆角矩形 114"/>
          <p:cNvSpPr/>
          <p:nvPr/>
        </p:nvSpPr>
        <p:spPr>
          <a:xfrm>
            <a:off x="1850609" y="1749710"/>
            <a:ext cx="655786" cy="298646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2178502" y="3437048"/>
            <a:ext cx="0" cy="1459314"/>
          </a:xfrm>
          <a:prstGeom prst="line">
            <a:avLst/>
          </a:prstGeom>
          <a:ln w="76200" cap="rnd">
            <a:solidFill>
              <a:srgbClr val="5BA3E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椭圆 118"/>
          <p:cNvSpPr/>
          <p:nvPr/>
        </p:nvSpPr>
        <p:spPr>
          <a:xfrm>
            <a:off x="1918604" y="3172977"/>
            <a:ext cx="519796" cy="519796"/>
          </a:xfrm>
          <a:prstGeom prst="ellipse">
            <a:avLst/>
          </a:prstGeom>
          <a:solidFill>
            <a:srgbClr val="5BA3EB"/>
          </a:solidFill>
          <a:ln>
            <a:solidFill>
              <a:srgbClr val="5BA3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916347" y="3277963"/>
            <a:ext cx="5036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48</a:t>
            </a:r>
            <a:r>
              <a:rPr lang="en-US" altLang="zh-CN" sz="105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8863471" y="1597783"/>
            <a:ext cx="2114706" cy="784830"/>
            <a:chOff x="9031111" y="1774082"/>
            <a:chExt cx="2114706" cy="784830"/>
          </a:xfrm>
        </p:grpSpPr>
        <p:sp>
          <p:nvSpPr>
            <p:cNvPr id="122" name="矩形 121"/>
            <p:cNvSpPr/>
            <p:nvPr/>
          </p:nvSpPr>
          <p:spPr>
            <a:xfrm>
              <a:off x="9181519" y="1774082"/>
              <a:ext cx="1964298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标题文本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1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23" name="椭圆 122"/>
            <p:cNvSpPr/>
            <p:nvPr/>
          </p:nvSpPr>
          <p:spPr>
            <a:xfrm>
              <a:off x="9031111" y="1901986"/>
              <a:ext cx="171450" cy="171450"/>
            </a:xfrm>
            <a:prstGeom prst="ellipse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6" name="矩形 135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  <p:sp>
        <p:nvSpPr>
          <p:cNvPr id="88" name="矩形 87"/>
          <p:cNvSpPr/>
          <p:nvPr/>
        </p:nvSpPr>
        <p:spPr>
          <a:xfrm>
            <a:off x="6575592" y="4990243"/>
            <a:ext cx="866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平台五</a:t>
            </a:r>
          </a:p>
        </p:txBody>
      </p:sp>
      <p:sp>
        <p:nvSpPr>
          <p:cNvPr id="89" name="椭圆 88"/>
          <p:cNvSpPr/>
          <p:nvPr/>
        </p:nvSpPr>
        <p:spPr>
          <a:xfrm>
            <a:off x="6924578" y="4812989"/>
            <a:ext cx="175260" cy="175260"/>
          </a:xfrm>
          <a:prstGeom prst="ellipse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367992" y="4990243"/>
            <a:ext cx="866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平台四</a:t>
            </a:r>
          </a:p>
        </p:txBody>
      </p:sp>
      <p:sp>
        <p:nvSpPr>
          <p:cNvPr id="96" name="椭圆 95"/>
          <p:cNvSpPr/>
          <p:nvPr/>
        </p:nvSpPr>
        <p:spPr>
          <a:xfrm>
            <a:off x="5713666" y="4812989"/>
            <a:ext cx="175260" cy="175260"/>
          </a:xfrm>
          <a:prstGeom prst="ellipse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4160394" y="4990243"/>
            <a:ext cx="866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平台三</a:t>
            </a:r>
          </a:p>
        </p:txBody>
      </p:sp>
      <p:sp>
        <p:nvSpPr>
          <p:cNvPr id="103" name="椭圆 102"/>
          <p:cNvSpPr/>
          <p:nvPr/>
        </p:nvSpPr>
        <p:spPr>
          <a:xfrm>
            <a:off x="4507562" y="4812989"/>
            <a:ext cx="175260" cy="175260"/>
          </a:xfrm>
          <a:prstGeom prst="ellipse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952796" y="4990243"/>
            <a:ext cx="866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平台二</a:t>
            </a:r>
          </a:p>
        </p:txBody>
      </p:sp>
      <p:sp>
        <p:nvSpPr>
          <p:cNvPr id="110" name="椭圆 109"/>
          <p:cNvSpPr/>
          <p:nvPr/>
        </p:nvSpPr>
        <p:spPr>
          <a:xfrm>
            <a:off x="3296047" y="4812989"/>
            <a:ext cx="175260" cy="175260"/>
          </a:xfrm>
          <a:prstGeom prst="ellipse">
            <a:avLst/>
          </a:prstGeom>
          <a:solidFill>
            <a:srgbClr val="F4B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1745198" y="4990243"/>
            <a:ext cx="866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平台一</a:t>
            </a:r>
          </a:p>
        </p:txBody>
      </p:sp>
      <p:sp>
        <p:nvSpPr>
          <p:cNvPr id="117" name="椭圆 116"/>
          <p:cNvSpPr/>
          <p:nvPr/>
        </p:nvSpPr>
        <p:spPr>
          <a:xfrm>
            <a:off x="2090872" y="4812989"/>
            <a:ext cx="175260" cy="175260"/>
          </a:xfrm>
          <a:prstGeom prst="ellipse">
            <a:avLst/>
          </a:prstGeom>
          <a:solidFill>
            <a:srgbClr val="5BA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8863471" y="2421535"/>
            <a:ext cx="2114706" cy="784830"/>
            <a:chOff x="9031111" y="1774082"/>
            <a:chExt cx="2114706" cy="784830"/>
          </a:xfrm>
        </p:grpSpPr>
        <p:sp>
          <p:nvSpPr>
            <p:cNvPr id="138" name="矩形 137"/>
            <p:cNvSpPr/>
            <p:nvPr/>
          </p:nvSpPr>
          <p:spPr>
            <a:xfrm>
              <a:off x="9181519" y="1774082"/>
              <a:ext cx="1964298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标题文本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1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39" name="椭圆 138"/>
            <p:cNvSpPr/>
            <p:nvPr/>
          </p:nvSpPr>
          <p:spPr>
            <a:xfrm>
              <a:off x="9031111" y="1901986"/>
              <a:ext cx="171450" cy="171450"/>
            </a:xfrm>
            <a:prstGeom prst="ellipse">
              <a:avLst/>
            </a:prstGeom>
            <a:solidFill>
              <a:srgbClr val="F4B9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8863471" y="3245287"/>
            <a:ext cx="2114706" cy="784830"/>
            <a:chOff x="9031111" y="1774082"/>
            <a:chExt cx="2114706" cy="784830"/>
          </a:xfrm>
        </p:grpSpPr>
        <p:sp>
          <p:nvSpPr>
            <p:cNvPr id="141" name="矩形 140"/>
            <p:cNvSpPr/>
            <p:nvPr/>
          </p:nvSpPr>
          <p:spPr>
            <a:xfrm>
              <a:off x="9181519" y="1774082"/>
              <a:ext cx="1964298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标题文本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1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42" name="椭圆 141"/>
            <p:cNvSpPr/>
            <p:nvPr/>
          </p:nvSpPr>
          <p:spPr>
            <a:xfrm>
              <a:off x="9031111" y="1901986"/>
              <a:ext cx="171450" cy="171450"/>
            </a:xfrm>
            <a:prstGeom prst="ellipse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8863471" y="4069039"/>
            <a:ext cx="2114706" cy="784830"/>
            <a:chOff x="9031111" y="1774082"/>
            <a:chExt cx="2114706" cy="784830"/>
          </a:xfrm>
        </p:grpSpPr>
        <p:sp>
          <p:nvSpPr>
            <p:cNvPr id="144" name="矩形 143"/>
            <p:cNvSpPr/>
            <p:nvPr/>
          </p:nvSpPr>
          <p:spPr>
            <a:xfrm>
              <a:off x="9181519" y="1774082"/>
              <a:ext cx="1964298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标题文本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1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45" name="椭圆 144"/>
            <p:cNvSpPr/>
            <p:nvPr/>
          </p:nvSpPr>
          <p:spPr>
            <a:xfrm>
              <a:off x="9031111" y="1901986"/>
              <a:ext cx="171450" cy="171450"/>
            </a:xfrm>
            <a:prstGeom prst="ellipse">
              <a:avLst/>
            </a:prstGeom>
            <a:solidFill>
              <a:srgbClr val="F4B9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8863471" y="4892791"/>
            <a:ext cx="2114706" cy="784830"/>
            <a:chOff x="9031111" y="1774082"/>
            <a:chExt cx="2114706" cy="784830"/>
          </a:xfrm>
        </p:grpSpPr>
        <p:sp>
          <p:nvSpPr>
            <p:cNvPr id="147" name="矩形 146"/>
            <p:cNvSpPr/>
            <p:nvPr/>
          </p:nvSpPr>
          <p:spPr>
            <a:xfrm>
              <a:off x="9181519" y="1774082"/>
              <a:ext cx="1964298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标题文本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1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48" name="椭圆 147"/>
            <p:cNvSpPr/>
            <p:nvPr/>
          </p:nvSpPr>
          <p:spPr>
            <a:xfrm>
              <a:off x="9031111" y="1901986"/>
              <a:ext cx="171450" cy="171450"/>
            </a:xfrm>
            <a:prstGeom prst="ellipse">
              <a:avLst/>
            </a:prstGeom>
            <a:solidFill>
              <a:srgbClr val="5BA3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278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7" t="18729" r="4058" b="212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梯形 9"/>
          <p:cNvSpPr/>
          <p:nvPr/>
        </p:nvSpPr>
        <p:spPr>
          <a:xfrm>
            <a:off x="3276600" y="2424388"/>
            <a:ext cx="9878541" cy="1207750"/>
          </a:xfrm>
          <a:prstGeom prst="trapezoid">
            <a:avLst>
              <a:gd name="adj" fmla="val 15107"/>
            </a:avLst>
          </a:prstGeom>
          <a:gradFill>
            <a:gsLst>
              <a:gs pos="100000">
                <a:schemeClr val="bg1">
                  <a:alpha val="0"/>
                </a:schemeClr>
              </a:gs>
              <a:gs pos="30000">
                <a:srgbClr val="5BA3EB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>
            <a:off x="4817044" y="3609430"/>
            <a:ext cx="8670163" cy="923289"/>
          </a:xfrm>
          <a:prstGeom prst="trapezoid">
            <a:avLst>
              <a:gd name="adj" fmla="val 0"/>
            </a:avLst>
          </a:prstGeom>
          <a:gradFill>
            <a:gsLst>
              <a:gs pos="88000">
                <a:schemeClr val="bg1">
                  <a:alpha val="0"/>
                </a:schemeClr>
              </a:gs>
              <a:gs pos="3000">
                <a:schemeClr val="bg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5628" y="1174536"/>
            <a:ext cx="6046623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en-US" altLang="zh-CN" sz="287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02</a:t>
            </a:r>
            <a:endParaRPr lang="zh-CN" altLang="en-US" sz="287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1361" y="3820818"/>
            <a:ext cx="46215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根据自己的需要添加适当的文字，此处添加详细文本描述，建议与标题相关尽量简洁</a:t>
            </a:r>
          </a:p>
        </p:txBody>
      </p:sp>
      <p:sp>
        <p:nvSpPr>
          <p:cNvPr id="3" name="矩形 2"/>
          <p:cNvSpPr/>
          <p:nvPr/>
        </p:nvSpPr>
        <p:spPr>
          <a:xfrm>
            <a:off x="6244376" y="2662966"/>
            <a:ext cx="52661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12673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3970969" y="1827163"/>
            <a:ext cx="1656184" cy="1656184"/>
          </a:xfrm>
          <a:prstGeom prst="rect">
            <a:avLst/>
          </a:prstGeom>
          <a:blipFill dpi="0" rotWithShape="1">
            <a:blip r:embed="rId3"/>
            <a:srcRect/>
            <a:tile tx="-203200" ty="-958850" sx="100000" sy="100000" flip="none" algn="tl"/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563256" y="1827163"/>
            <a:ext cx="1656184" cy="1656184"/>
          </a:xfrm>
          <a:prstGeom prst="rect">
            <a:avLst/>
          </a:prstGeom>
          <a:blipFill dpi="0" rotWithShape="1">
            <a:blip r:embed="rId3"/>
            <a:srcRect/>
            <a:tile tx="-203200" ty="-958850" sx="100000" sy="100000" flip="none" algn="tl"/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9155543" y="1827163"/>
            <a:ext cx="1656184" cy="1656184"/>
          </a:xfrm>
          <a:prstGeom prst="rect">
            <a:avLst/>
          </a:prstGeom>
          <a:blipFill dpi="0" rotWithShape="1">
            <a:blip r:embed="rId3"/>
            <a:srcRect/>
            <a:tile tx="-203200" ty="-958850" sx="100000" sy="100000" flip="none" algn="tl"/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502918" y="1810011"/>
            <a:ext cx="0" cy="35472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95206" y="1810011"/>
            <a:ext cx="0" cy="35472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687494" y="1810011"/>
            <a:ext cx="0" cy="354724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378682" y="1827163"/>
            <a:ext cx="1656184" cy="1656184"/>
          </a:xfrm>
          <a:prstGeom prst="rect">
            <a:avLst/>
          </a:prstGeom>
          <a:blipFill dpi="0" rotWithShape="1">
            <a:blip r:embed="rId3"/>
            <a:srcRect/>
            <a:tile tx="-203200" ty="-958850" sx="100000" sy="100000" flip="none" algn="tl"/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483959" y="3671603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5BA3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代用名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82638" y="4031643"/>
            <a:ext cx="2445891" cy="1214524"/>
            <a:chOff x="1054646" y="4005064"/>
            <a:chExt cx="2445891" cy="1214524"/>
          </a:xfrm>
        </p:grpSpPr>
        <p:sp>
          <p:nvSpPr>
            <p:cNvPr id="21" name="TextBox 38"/>
            <p:cNvSpPr txBox="1"/>
            <p:nvPr/>
          </p:nvSpPr>
          <p:spPr>
            <a:xfrm>
              <a:off x="1906336" y="4005064"/>
              <a:ext cx="742511" cy="314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职位名称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4078628" y="3682219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F4B91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代用名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577307" y="4042259"/>
            <a:ext cx="2445891" cy="1214524"/>
            <a:chOff x="1054646" y="4005064"/>
            <a:chExt cx="2445891" cy="1214524"/>
          </a:xfrm>
        </p:grpSpPr>
        <p:sp>
          <p:nvSpPr>
            <p:cNvPr id="33" name="TextBox 50"/>
            <p:cNvSpPr txBox="1"/>
            <p:nvPr/>
          </p:nvSpPr>
          <p:spPr>
            <a:xfrm>
              <a:off x="1906336" y="4005064"/>
              <a:ext cx="742511" cy="314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职位名称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7" name="圆角矩形 36"/>
          <p:cNvSpPr/>
          <p:nvPr/>
        </p:nvSpPr>
        <p:spPr>
          <a:xfrm>
            <a:off x="6668535" y="3682219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5BA3E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代用名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167214" y="4042259"/>
            <a:ext cx="2445891" cy="1214524"/>
            <a:chOff x="1054646" y="4005064"/>
            <a:chExt cx="2445891" cy="1214524"/>
          </a:xfrm>
        </p:grpSpPr>
        <p:sp>
          <p:nvSpPr>
            <p:cNvPr id="45" name="TextBox 62"/>
            <p:cNvSpPr txBox="1"/>
            <p:nvPr/>
          </p:nvSpPr>
          <p:spPr>
            <a:xfrm>
              <a:off x="1906336" y="4005064"/>
              <a:ext cx="742511" cy="314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职位名称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9263204" y="3682219"/>
            <a:ext cx="1443248" cy="323850"/>
          </a:xfrm>
          <a:prstGeom prst="roundRect">
            <a:avLst>
              <a:gd name="adj" fmla="val 50000"/>
            </a:avLst>
          </a:prstGeom>
          <a:solidFill>
            <a:srgbClr val="F4B91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代用名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8761883" y="4042259"/>
            <a:ext cx="2445891" cy="1214524"/>
            <a:chOff x="1054646" y="4005064"/>
            <a:chExt cx="2445891" cy="1214524"/>
          </a:xfrm>
        </p:grpSpPr>
        <p:sp>
          <p:nvSpPr>
            <p:cNvPr id="57" name="TextBox 74"/>
            <p:cNvSpPr txBox="1"/>
            <p:nvPr/>
          </p:nvSpPr>
          <p:spPr>
            <a:xfrm>
              <a:off x="1906336" y="4005064"/>
              <a:ext cx="742511" cy="3147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职位名称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1054646" y="4365104"/>
              <a:ext cx="2445891" cy="854484"/>
            </a:xfrm>
            <a:prstGeom prst="rect">
              <a:avLst/>
            </a:prstGeom>
          </p:spPr>
          <p:txBody>
            <a:bodyPr wrap="square" lIns="91840" tIns="45920" rIns="91840" bIns="4592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9" name="矩形 58"/>
          <p:cNvSpPr/>
          <p:nvPr/>
        </p:nvSpPr>
        <p:spPr>
          <a:xfrm>
            <a:off x="797312" y="221790"/>
            <a:ext cx="4224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1831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商务简约企业销售报告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88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88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gryyxys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</TotalTime>
  <Words>2339</Words>
  <Application>Microsoft Office PowerPoint</Application>
  <PresentationFormat>宽屏</PresentationFormat>
  <Paragraphs>314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Microsoft YaHei UI</vt:lpstr>
      <vt:lpstr>阿里巴巴普惠体 B</vt:lpstr>
      <vt:lpstr>阿里巴巴普惠体 H</vt:lpstr>
      <vt:lpstr>阿里巴巴普惠体 L</vt:lpstr>
      <vt:lpstr>阿里巴巴普惠体 R</vt:lpstr>
      <vt:lpstr>微软雅黑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销售工作汇报</dc:title>
  <dc:creator>51PPT模板网</dc:creator>
  <cp:keywords>工作汇报</cp:keywords>
  <dc:description>www.51pptmoban.com</dc:description>
  <cp:lastModifiedBy>Win user</cp:lastModifiedBy>
  <cp:revision>177</cp:revision>
  <dcterms:created xsi:type="dcterms:W3CDTF">2016-12-21T06:58:49Z</dcterms:created>
  <dcterms:modified xsi:type="dcterms:W3CDTF">2022-10-22T08:20:05Z</dcterms:modified>
</cp:coreProperties>
</file>