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8" r:id="rId2"/>
    <p:sldId id="256" r:id="rId3"/>
    <p:sldId id="258" r:id="rId4"/>
    <p:sldId id="257" r:id="rId5"/>
    <p:sldId id="259" r:id="rId6"/>
    <p:sldId id="260" r:id="rId7"/>
    <p:sldId id="262" r:id="rId8"/>
    <p:sldId id="263" r:id="rId9"/>
    <p:sldId id="264" r:id="rId10"/>
    <p:sldId id="266" r:id="rId11"/>
    <p:sldId id="261"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C5E9659-94DF-4F0D-8C9B-35EB95C49D75}">
          <p14:sldIdLst>
            <p14:sldId id="268"/>
            <p14:sldId id="256"/>
            <p14:sldId id="258"/>
            <p14:sldId id="257"/>
            <p14:sldId id="259"/>
            <p14:sldId id="260"/>
            <p14:sldId id="262"/>
            <p14:sldId id="263"/>
            <p14:sldId id="264"/>
            <p14:sldId id="266"/>
            <p14:sldId id="261"/>
          </p14:sldIdLst>
        </p14:section>
        <p14:section name="作者信息" id="{38A4430E-E751-49E6-8B41-2DAA54847470}">
          <p14:sldIdLst>
            <p14:sldId id="267"/>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B6CA"/>
    <a:srgbClr val="E56166"/>
    <a:srgbClr val="EFBA05"/>
    <a:srgbClr val="183A47"/>
    <a:srgbClr val="F8EB10"/>
    <a:srgbClr val="2A5FAB"/>
    <a:srgbClr val="F39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72" autoAdjust="0"/>
    <p:restoredTop sz="94660"/>
  </p:normalViewPr>
  <p:slideViewPr>
    <p:cSldViewPr snapToGrid="0" showGuides="1">
      <p:cViewPr varScale="1">
        <p:scale>
          <a:sx n="75" d="100"/>
          <a:sy n="75" d="100"/>
        </p:scale>
        <p:origin x="67" y="845"/>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DA6ADB-0581-4F4E-AD65-9D0C6974340B}" type="datetimeFigureOut">
              <a:rPr lang="zh-CN" altLang="en-US" smtClean="0"/>
              <a:t>2021/4/24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D5B3D4-AB4E-4802-BEBE-9B40C2B4D401}" type="slidenum">
              <a:rPr lang="zh-CN" altLang="en-US" smtClean="0"/>
              <a:t>‹#›</a:t>
            </a:fld>
            <a:endParaRPr lang="zh-CN" altLang="en-US"/>
          </a:p>
        </p:txBody>
      </p:sp>
    </p:spTree>
    <p:extLst>
      <p:ext uri="{BB962C8B-B14F-4D97-AF65-F5344CB8AC3E}">
        <p14:creationId xmlns:p14="http://schemas.microsoft.com/office/powerpoint/2010/main" val="2060408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D5B3D4-AB4E-4802-BEBE-9B40C2B4D401}" type="slidenum">
              <a:rPr lang="zh-CN" altLang="en-US" smtClean="0"/>
              <a:t>2</a:t>
            </a:fld>
            <a:endParaRPr lang="zh-CN" altLang="en-US"/>
          </a:p>
        </p:txBody>
      </p:sp>
    </p:spTree>
    <p:extLst>
      <p:ext uri="{BB962C8B-B14F-4D97-AF65-F5344CB8AC3E}">
        <p14:creationId xmlns:p14="http://schemas.microsoft.com/office/powerpoint/2010/main" val="1742507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2D5B3D4-AB4E-4802-BEBE-9B40C2B4D401}" type="slidenum">
              <a:rPr lang="zh-CN" altLang="en-US" smtClean="0"/>
              <a:t>11</a:t>
            </a:fld>
            <a:endParaRPr lang="zh-CN" altLang="en-US"/>
          </a:p>
        </p:txBody>
      </p:sp>
    </p:spTree>
    <p:extLst>
      <p:ext uri="{BB962C8B-B14F-4D97-AF65-F5344CB8AC3E}">
        <p14:creationId xmlns:p14="http://schemas.microsoft.com/office/powerpoint/2010/main" val="1586715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69850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37B48EF3-F6FF-4286-BFFD-DF8149E300A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7038143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9.png"/><Relationship Id="rId7"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png"/><Relationship Id="rId4" Type="http://schemas.openxmlformats.org/officeDocument/2006/relationships/image" Target="../media/image38.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3.png"/><Relationship Id="rId7"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示&#10;&#10;描述已自动生成">
            <a:extLst>
              <a:ext uri="{FF2B5EF4-FFF2-40B4-BE49-F238E27FC236}">
                <a16:creationId xmlns:a16="http://schemas.microsoft.com/office/drawing/2014/main" xmlns="" id="{EB94D753-C1EA-4B8C-8397-A20FB907C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70211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69FD05D-AB5E-492B-ABA9-A093BB9DA699}"/>
              </a:ext>
            </a:extLst>
          </p:cNvPr>
          <p:cNvSpPr/>
          <p:nvPr/>
        </p:nvSpPr>
        <p:spPr>
          <a:xfrm>
            <a:off x="0" y="0"/>
            <a:ext cx="12192000" cy="6858000"/>
          </a:xfrm>
          <a:prstGeom prst="rect">
            <a:avLst/>
          </a:prstGeom>
          <a:solidFill>
            <a:srgbClr val="EFBA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descr="卡通人物&#10;&#10;描述已自动生成">
            <a:extLst>
              <a:ext uri="{FF2B5EF4-FFF2-40B4-BE49-F238E27FC236}">
                <a16:creationId xmlns:a16="http://schemas.microsoft.com/office/drawing/2014/main" xmlns="" id="{5A91A227-8E68-4308-A07D-2D1D2D89AB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3098" y="4504479"/>
            <a:ext cx="2412704" cy="4186616"/>
          </a:xfrm>
          <a:prstGeom prst="rect">
            <a:avLst/>
          </a:prstGeom>
        </p:spPr>
      </p:pic>
      <p:pic>
        <p:nvPicPr>
          <p:cNvPr id="32" name="图片 31" descr="徽标&#10;&#10;低可信度描述已自动生成">
            <a:extLst>
              <a:ext uri="{FF2B5EF4-FFF2-40B4-BE49-F238E27FC236}">
                <a16:creationId xmlns:a16="http://schemas.microsoft.com/office/drawing/2014/main" xmlns="" id="{CC133B9A-473D-4740-84AB-319280A088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4736" y="2338999"/>
            <a:ext cx="2897264" cy="2962224"/>
          </a:xfrm>
          <a:prstGeom prst="rect">
            <a:avLst/>
          </a:prstGeom>
        </p:spPr>
      </p:pic>
      <p:grpSp>
        <p:nvGrpSpPr>
          <p:cNvPr id="3" name="组合 2">
            <a:extLst>
              <a:ext uri="{FF2B5EF4-FFF2-40B4-BE49-F238E27FC236}">
                <a16:creationId xmlns:a16="http://schemas.microsoft.com/office/drawing/2014/main" xmlns="" id="{82E41FB9-4ACA-4424-B64D-E332E7AA1C44}"/>
              </a:ext>
            </a:extLst>
          </p:cNvPr>
          <p:cNvGrpSpPr/>
          <p:nvPr/>
        </p:nvGrpSpPr>
        <p:grpSpPr>
          <a:xfrm>
            <a:off x="681484" y="577850"/>
            <a:ext cx="10829032" cy="2343150"/>
            <a:chOff x="681484" y="565150"/>
            <a:chExt cx="10829032" cy="2343150"/>
          </a:xfrm>
        </p:grpSpPr>
        <p:sp>
          <p:nvSpPr>
            <p:cNvPr id="4" name="矩形: 圆角 3">
              <a:extLst>
                <a:ext uri="{FF2B5EF4-FFF2-40B4-BE49-F238E27FC236}">
                  <a16:creationId xmlns:a16="http://schemas.microsoft.com/office/drawing/2014/main" xmlns="" id="{AD750C50-7224-425B-AB30-2A10E63B8F5B}"/>
                </a:ext>
              </a:extLst>
            </p:cNvPr>
            <p:cNvSpPr/>
            <p:nvPr/>
          </p:nvSpPr>
          <p:spPr>
            <a:xfrm>
              <a:off x="681484" y="565150"/>
              <a:ext cx="10829032" cy="2343150"/>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9F1AAB9F-08CB-4880-8A3B-2FF711D3C1C7}"/>
                </a:ext>
              </a:extLst>
            </p:cNvPr>
            <p:cNvSpPr/>
            <p:nvPr/>
          </p:nvSpPr>
          <p:spPr>
            <a:xfrm>
              <a:off x="681484" y="5651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ADE5C35E-A733-47C4-A010-C77156ADFAD2}"/>
                </a:ext>
              </a:extLst>
            </p:cNvPr>
            <p:cNvSpPr/>
            <p:nvPr/>
          </p:nvSpPr>
          <p:spPr>
            <a:xfrm>
              <a:off x="10577066" y="5651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C38B9804-B889-4CC9-B1EF-B228E7F426EA}"/>
                </a:ext>
              </a:extLst>
            </p:cNvPr>
            <p:cNvSpPr/>
            <p:nvPr/>
          </p:nvSpPr>
          <p:spPr>
            <a:xfrm flipV="1">
              <a:off x="681484" y="19748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xmlns="" id="{7CAD12F7-489B-42AF-8A15-1A4F4F1244BC}"/>
                </a:ext>
              </a:extLst>
            </p:cNvPr>
            <p:cNvSpPr/>
            <p:nvPr/>
          </p:nvSpPr>
          <p:spPr>
            <a:xfrm flipV="1">
              <a:off x="10577066" y="19748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 name="组合 8">
            <a:extLst>
              <a:ext uri="{FF2B5EF4-FFF2-40B4-BE49-F238E27FC236}">
                <a16:creationId xmlns:a16="http://schemas.microsoft.com/office/drawing/2014/main" xmlns="" id="{4DDC74C9-79B4-4F75-ADF5-36CF0143E81A}"/>
              </a:ext>
            </a:extLst>
          </p:cNvPr>
          <p:cNvGrpSpPr/>
          <p:nvPr/>
        </p:nvGrpSpPr>
        <p:grpSpPr>
          <a:xfrm>
            <a:off x="681484" y="3962400"/>
            <a:ext cx="10829032" cy="2343150"/>
            <a:chOff x="681484" y="3949700"/>
            <a:chExt cx="10829032" cy="2343150"/>
          </a:xfrm>
        </p:grpSpPr>
        <p:sp>
          <p:nvSpPr>
            <p:cNvPr id="10" name="矩形: 圆角 9">
              <a:extLst>
                <a:ext uri="{FF2B5EF4-FFF2-40B4-BE49-F238E27FC236}">
                  <a16:creationId xmlns:a16="http://schemas.microsoft.com/office/drawing/2014/main" xmlns="" id="{4C14A013-B573-492A-8BAE-35538AF5BD11}"/>
                </a:ext>
              </a:extLst>
            </p:cNvPr>
            <p:cNvSpPr/>
            <p:nvPr/>
          </p:nvSpPr>
          <p:spPr>
            <a:xfrm>
              <a:off x="681484" y="3949700"/>
              <a:ext cx="10829032" cy="2343150"/>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CC2EC86E-B7CC-41EB-9D85-2591BB8C76A4}"/>
                </a:ext>
              </a:extLst>
            </p:cNvPr>
            <p:cNvSpPr/>
            <p:nvPr/>
          </p:nvSpPr>
          <p:spPr>
            <a:xfrm>
              <a:off x="681484" y="39497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E0396B7F-0B10-4CFD-BBE7-FD83397B4E4A}"/>
                </a:ext>
              </a:extLst>
            </p:cNvPr>
            <p:cNvSpPr/>
            <p:nvPr/>
          </p:nvSpPr>
          <p:spPr>
            <a:xfrm flipV="1">
              <a:off x="681484" y="53594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CE49B343-5BA3-4C87-A6CE-76FE926AF993}"/>
                </a:ext>
              </a:extLst>
            </p:cNvPr>
            <p:cNvSpPr/>
            <p:nvPr/>
          </p:nvSpPr>
          <p:spPr>
            <a:xfrm>
              <a:off x="10577066" y="39497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xmlns="" id="{1DBF7015-05ED-4706-ADA9-725D3D00B218}"/>
                </a:ext>
              </a:extLst>
            </p:cNvPr>
            <p:cNvSpPr/>
            <p:nvPr/>
          </p:nvSpPr>
          <p:spPr>
            <a:xfrm flipV="1">
              <a:off x="10577066" y="53594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 name="文本框 14">
            <a:extLst>
              <a:ext uri="{FF2B5EF4-FFF2-40B4-BE49-F238E27FC236}">
                <a16:creationId xmlns:a16="http://schemas.microsoft.com/office/drawing/2014/main" xmlns="" id="{EBED29E0-B909-45C7-AA7F-7CC036DF65B5}"/>
              </a:ext>
            </a:extLst>
          </p:cNvPr>
          <p:cNvSpPr txBox="1"/>
          <p:nvPr/>
        </p:nvSpPr>
        <p:spPr>
          <a:xfrm>
            <a:off x="2405548" y="1149261"/>
            <a:ext cx="7380905" cy="1200329"/>
          </a:xfrm>
          <a:prstGeom prst="rect">
            <a:avLst/>
          </a:prstGeom>
          <a:noFill/>
        </p:spPr>
        <p:txBody>
          <a:bodyPr wrap="square" rtlCol="0">
            <a:spAutoFit/>
          </a:bodyPr>
          <a:lstStyle/>
          <a:p>
            <a:pPr algn="ctr"/>
            <a:r>
              <a:rPr lang="en-US" altLang="zh-CN" sz="7200">
                <a:solidFill>
                  <a:srgbClr val="183A47"/>
                </a:solidFill>
                <a:latin typeface="Brush Script MT" panose="03060802040406070304" pitchFamily="66" charset="0"/>
              </a:rPr>
              <a:t>Powerpoint Templet </a:t>
            </a:r>
            <a:endParaRPr lang="zh-CN" altLang="en-US" sz="7200">
              <a:solidFill>
                <a:srgbClr val="183A47"/>
              </a:solidFill>
              <a:latin typeface="Brush Script MT" panose="03060802040406070304" pitchFamily="66" charset="0"/>
            </a:endParaRPr>
          </a:p>
        </p:txBody>
      </p:sp>
      <p:sp>
        <p:nvSpPr>
          <p:cNvPr id="16" name="文本框 15">
            <a:extLst>
              <a:ext uri="{FF2B5EF4-FFF2-40B4-BE49-F238E27FC236}">
                <a16:creationId xmlns:a16="http://schemas.microsoft.com/office/drawing/2014/main" xmlns="" id="{58D28906-5B46-48F4-BC2E-FF1E90A9D071}"/>
              </a:ext>
            </a:extLst>
          </p:cNvPr>
          <p:cNvSpPr txBox="1"/>
          <p:nvPr/>
        </p:nvSpPr>
        <p:spPr>
          <a:xfrm>
            <a:off x="1350955" y="4202579"/>
            <a:ext cx="9490090" cy="1938992"/>
          </a:xfrm>
          <a:prstGeom prst="rect">
            <a:avLst/>
          </a:prstGeom>
          <a:noFill/>
        </p:spPr>
        <p:txBody>
          <a:bodyPr wrap="square" rtlCol="0">
            <a:spAutoFit/>
          </a:bodyPr>
          <a:lstStyle/>
          <a:p>
            <a:pPr algn="ctr"/>
            <a:r>
              <a:rPr lang="en-US" altLang="zh-CN" sz="2400">
                <a:solidFill>
                  <a:srgbClr val="183A47"/>
                </a:solidFill>
                <a:latin typeface="Brush Script MT" panose="03060802040406070304" pitchFamily="66" charset="0"/>
              </a:rPr>
              <a:t>Lorem ipsum dolor sit amet, consectetuer adipiscing elit. Maecenas porttitor congue massa. Fusce posuere, magna sed pulvinar ultricies, purus lectus malesuada libero, sit amet commodo magna eros quis urna. Nunc viverra imperdiet enim.</a:t>
            </a:r>
          </a:p>
          <a:p>
            <a:pPr algn="ctr"/>
            <a:endParaRPr lang="en-US" altLang="zh-CN" sz="2400">
              <a:solidFill>
                <a:srgbClr val="183A47"/>
              </a:solidFill>
              <a:latin typeface="Brush Script MT" panose="03060802040406070304" pitchFamily="66" charset="0"/>
            </a:endParaRPr>
          </a:p>
          <a:p>
            <a:pPr algn="ctr"/>
            <a:r>
              <a:rPr lang="en-US" altLang="zh-CN" sz="2400">
                <a:solidFill>
                  <a:srgbClr val="183A47"/>
                </a:solidFill>
                <a:latin typeface="Brush Script MT" panose="03060802040406070304" pitchFamily="66" charset="0"/>
              </a:rPr>
              <a:t>Lorem ipsum dolor sit amet, consectetuer adipiscing elit.</a:t>
            </a:r>
          </a:p>
        </p:txBody>
      </p:sp>
      <p:pic>
        <p:nvPicPr>
          <p:cNvPr id="18" name="图片 17" descr="图片包含 示意图&#10;&#10;描述已自动生成">
            <a:extLst>
              <a:ext uri="{FF2B5EF4-FFF2-40B4-BE49-F238E27FC236}">
                <a16:creationId xmlns:a16="http://schemas.microsoft.com/office/drawing/2014/main" xmlns="" id="{6B4B604A-9653-49F1-9710-A36266B1A4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198" y="928159"/>
            <a:ext cx="2463800" cy="1642533"/>
          </a:xfrm>
          <a:prstGeom prst="rect">
            <a:avLst/>
          </a:prstGeom>
        </p:spPr>
      </p:pic>
      <p:pic>
        <p:nvPicPr>
          <p:cNvPr id="20" name="图片 19" descr="背景图案&#10;&#10;描述已自动生成">
            <a:extLst>
              <a:ext uri="{FF2B5EF4-FFF2-40B4-BE49-F238E27FC236}">
                <a16:creationId xmlns:a16="http://schemas.microsoft.com/office/drawing/2014/main" xmlns="" id="{A08257F0-4FC0-4B6F-9B7E-A0303D4F95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98275" y="0"/>
            <a:ext cx="2742770" cy="2655421"/>
          </a:xfrm>
          <a:prstGeom prst="rect">
            <a:avLst/>
          </a:prstGeom>
        </p:spPr>
      </p:pic>
      <p:pic>
        <p:nvPicPr>
          <p:cNvPr id="22" name="图片 21" descr="图标&#10;&#10;描述已自动生成">
            <a:extLst>
              <a:ext uri="{FF2B5EF4-FFF2-40B4-BE49-F238E27FC236}">
                <a16:creationId xmlns:a16="http://schemas.microsoft.com/office/drawing/2014/main" xmlns="" id="{8EFBC00C-0E11-424E-8FF5-ECE6FBCDA74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79822" y="765181"/>
            <a:ext cx="1677050" cy="1210024"/>
          </a:xfrm>
          <a:prstGeom prst="rect">
            <a:avLst/>
          </a:prstGeom>
        </p:spPr>
      </p:pic>
      <p:pic>
        <p:nvPicPr>
          <p:cNvPr id="24" name="图片 23" descr="图片包含 图标&#10;&#10;描述已自动生成">
            <a:extLst>
              <a:ext uri="{FF2B5EF4-FFF2-40B4-BE49-F238E27FC236}">
                <a16:creationId xmlns:a16="http://schemas.microsoft.com/office/drawing/2014/main" xmlns="" id="{641A1360-7C26-4A8D-9E36-4E0757FA0C9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36599" y="2181225"/>
            <a:ext cx="2118802" cy="2149475"/>
          </a:xfrm>
          <a:prstGeom prst="rect">
            <a:avLst/>
          </a:prstGeom>
        </p:spPr>
      </p:pic>
      <p:pic>
        <p:nvPicPr>
          <p:cNvPr id="28" name="图片 27" descr="卡通人物&#10;&#10;中度可信度描述已自动生成">
            <a:extLst>
              <a:ext uri="{FF2B5EF4-FFF2-40B4-BE49-F238E27FC236}">
                <a16:creationId xmlns:a16="http://schemas.microsoft.com/office/drawing/2014/main" xmlns="" id="{37A13564-A9E1-4362-95EF-441E1A44D2D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46097" y="5708739"/>
            <a:ext cx="2447125" cy="1938991"/>
          </a:xfrm>
          <a:prstGeom prst="rect">
            <a:avLst/>
          </a:prstGeom>
        </p:spPr>
      </p:pic>
      <p:pic>
        <p:nvPicPr>
          <p:cNvPr id="30" name="图片 29" descr="图片包含 图标&#10;&#10;描述已自动生成">
            <a:extLst>
              <a:ext uri="{FF2B5EF4-FFF2-40B4-BE49-F238E27FC236}">
                <a16:creationId xmlns:a16="http://schemas.microsoft.com/office/drawing/2014/main" xmlns="" id="{13C0033C-29CF-4C22-81B9-061D29FEC9A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410" y="2671384"/>
            <a:ext cx="1098799" cy="1149261"/>
          </a:xfrm>
          <a:prstGeom prst="rect">
            <a:avLst/>
          </a:prstGeom>
        </p:spPr>
      </p:pic>
    </p:spTree>
    <p:extLst>
      <p:ext uri="{BB962C8B-B14F-4D97-AF65-F5344CB8AC3E}">
        <p14:creationId xmlns:p14="http://schemas.microsoft.com/office/powerpoint/2010/main" val="38609778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3B6CA"/>
        </a:solidFill>
        <a:effectLst/>
      </p:bgPr>
    </p:bg>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xmlns="" id="{F11B5575-3775-4504-BCFF-2A511752B6F6}"/>
              </a:ext>
            </a:extLst>
          </p:cNvPr>
          <p:cNvSpPr/>
          <p:nvPr/>
        </p:nvSpPr>
        <p:spPr>
          <a:xfrm>
            <a:off x="0" y="0"/>
            <a:ext cx="12192000" cy="6858000"/>
          </a:xfrm>
          <a:prstGeom prst="rect">
            <a:avLst/>
          </a:prstGeom>
          <a:solidFill>
            <a:srgbClr val="53B6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2" name="图片 181" descr="背景图案&#10;&#10;描述已自动生成">
            <a:extLst>
              <a:ext uri="{FF2B5EF4-FFF2-40B4-BE49-F238E27FC236}">
                <a16:creationId xmlns:a16="http://schemas.microsoft.com/office/drawing/2014/main" xmlns="" id="{3474F036-7C7C-4E95-B051-FEB2DCFD1D7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794324"/>
            <a:ext cx="4355671" cy="4216956"/>
          </a:xfrm>
          <a:custGeom>
            <a:avLst/>
            <a:gdLst>
              <a:gd name="connsiteX0" fmla="*/ 0 w 4355671"/>
              <a:gd name="connsiteY0" fmla="*/ 0 h 4216956"/>
              <a:gd name="connsiteX1" fmla="*/ 4355671 w 4355671"/>
              <a:gd name="connsiteY1" fmla="*/ 0 h 4216956"/>
              <a:gd name="connsiteX2" fmla="*/ 4355671 w 4355671"/>
              <a:gd name="connsiteY2" fmla="*/ 4216956 h 4216956"/>
              <a:gd name="connsiteX3" fmla="*/ 3513492 w 4355671"/>
              <a:gd name="connsiteY3" fmla="*/ 4216956 h 4216956"/>
              <a:gd name="connsiteX4" fmla="*/ 3526174 w 4355671"/>
              <a:gd name="connsiteY4" fmla="*/ 4091153 h 4216956"/>
              <a:gd name="connsiteX5" fmla="*/ 2881580 w 4355671"/>
              <a:gd name="connsiteY5" fmla="*/ 3446559 h 4216956"/>
              <a:gd name="connsiteX6" fmla="*/ 2236986 w 4355671"/>
              <a:gd name="connsiteY6" fmla="*/ 4091153 h 4216956"/>
              <a:gd name="connsiteX7" fmla="*/ 2249668 w 4355671"/>
              <a:gd name="connsiteY7" fmla="*/ 4216956 h 4216956"/>
              <a:gd name="connsiteX8" fmla="*/ 0 w 4355671"/>
              <a:gd name="connsiteY8" fmla="*/ 4216956 h 421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671" h="4216956">
                <a:moveTo>
                  <a:pt x="0" y="0"/>
                </a:moveTo>
                <a:lnTo>
                  <a:pt x="4355671" y="0"/>
                </a:lnTo>
                <a:lnTo>
                  <a:pt x="4355671" y="4216956"/>
                </a:lnTo>
                <a:lnTo>
                  <a:pt x="3513492" y="4216956"/>
                </a:lnTo>
                <a:lnTo>
                  <a:pt x="3526174" y="4091153"/>
                </a:lnTo>
                <a:cubicBezTo>
                  <a:pt x="3526174" y="3735154"/>
                  <a:pt x="3237579" y="3446559"/>
                  <a:pt x="2881580" y="3446559"/>
                </a:cubicBezTo>
                <a:cubicBezTo>
                  <a:pt x="2525581" y="3446559"/>
                  <a:pt x="2236986" y="3735154"/>
                  <a:pt x="2236986" y="4091153"/>
                </a:cubicBezTo>
                <a:lnTo>
                  <a:pt x="2249668" y="4216956"/>
                </a:lnTo>
                <a:lnTo>
                  <a:pt x="0" y="4216956"/>
                </a:lnTo>
                <a:close/>
              </a:path>
            </a:pathLst>
          </a:custGeom>
        </p:spPr>
      </p:pic>
      <p:sp>
        <p:nvSpPr>
          <p:cNvPr id="168" name="矩形 167">
            <a:extLst>
              <a:ext uri="{FF2B5EF4-FFF2-40B4-BE49-F238E27FC236}">
                <a16:creationId xmlns:a16="http://schemas.microsoft.com/office/drawing/2014/main" xmlns="" id="{C761D67E-004B-4964-BA65-2E54A74BD04C}"/>
              </a:ext>
            </a:extLst>
          </p:cNvPr>
          <p:cNvSpPr/>
          <p:nvPr/>
        </p:nvSpPr>
        <p:spPr>
          <a:xfrm>
            <a:off x="0" y="6578996"/>
            <a:ext cx="12192000" cy="279004"/>
          </a:xfrm>
          <a:prstGeom prst="rect">
            <a:avLst/>
          </a:prstGeom>
          <a:solidFill>
            <a:srgbClr val="EFBA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5A71E37-CB67-4EE0-8928-5703401140CA}"/>
              </a:ext>
            </a:extLst>
          </p:cNvPr>
          <p:cNvSpPr/>
          <p:nvPr/>
        </p:nvSpPr>
        <p:spPr>
          <a:xfrm>
            <a:off x="0" y="0"/>
            <a:ext cx="12192000" cy="279004"/>
          </a:xfrm>
          <a:prstGeom prst="rect">
            <a:avLst/>
          </a:prstGeom>
          <a:solidFill>
            <a:srgbClr val="EFBA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xmlns="" id="{EBF64922-87B2-4F8A-B80B-7BD911486836}"/>
              </a:ext>
            </a:extLst>
          </p:cNvPr>
          <p:cNvSpPr/>
          <p:nvPr/>
        </p:nvSpPr>
        <p:spPr>
          <a:xfrm>
            <a:off x="575568" y="1556290"/>
            <a:ext cx="6587908" cy="2864962"/>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81571BCD-E798-4AC6-83A4-D57F28757278}"/>
              </a:ext>
            </a:extLst>
          </p:cNvPr>
          <p:cNvSpPr/>
          <p:nvPr/>
        </p:nvSpPr>
        <p:spPr>
          <a:xfrm>
            <a:off x="5028524" y="2436748"/>
            <a:ext cx="6587908" cy="2864962"/>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0" name="图片 179" descr="徽标&#10;&#10;中度可信度描述已自动生成">
            <a:extLst>
              <a:ext uri="{FF2B5EF4-FFF2-40B4-BE49-F238E27FC236}">
                <a16:creationId xmlns:a16="http://schemas.microsoft.com/office/drawing/2014/main" xmlns="" id="{2FA22A7C-C0E0-47CF-8990-564C465E4779}"/>
              </a:ext>
            </a:extLst>
          </p:cNvPr>
          <p:cNvPicPr>
            <a:picLocks noChangeAspect="1"/>
          </p:cNvPicPr>
          <p:nvPr/>
        </p:nvPicPr>
        <p:blipFill>
          <a:blip r:embed="rId4">
            <a:extLst>
              <a:ext uri="{28A0092B-C50C-407E-A947-70E740481C1C}">
                <a14:useLocalDpi xmlns:a14="http://schemas.microsoft.com/office/drawing/2010/main" val="0"/>
              </a:ext>
            </a:extLst>
          </a:blip>
          <a:srcRect t="18364" r="25625" b="8454"/>
          <a:stretch>
            <a:fillRect/>
          </a:stretch>
        </p:blipFill>
        <p:spPr>
          <a:xfrm>
            <a:off x="2236989" y="3207694"/>
            <a:ext cx="3325624" cy="3272280"/>
          </a:xfrm>
          <a:custGeom>
            <a:avLst/>
            <a:gdLst>
              <a:gd name="connsiteX0" fmla="*/ 2711844 w 3325624"/>
              <a:gd name="connsiteY0" fmla="*/ 148 h 3272280"/>
              <a:gd name="connsiteX1" fmla="*/ 2893811 w 3325624"/>
              <a:gd name="connsiteY1" fmla="*/ 56206 h 3272280"/>
              <a:gd name="connsiteX2" fmla="*/ 3325611 w 3325624"/>
              <a:gd name="connsiteY2" fmla="*/ 1097606 h 3272280"/>
              <a:gd name="connsiteX3" fmla="*/ 2906511 w 3325624"/>
              <a:gd name="connsiteY3" fmla="*/ 2939106 h 3272280"/>
              <a:gd name="connsiteX4" fmla="*/ 2258811 w 3325624"/>
              <a:gd name="connsiteY4" fmla="*/ 3269306 h 3272280"/>
              <a:gd name="connsiteX5" fmla="*/ 785611 w 3325624"/>
              <a:gd name="connsiteY5" fmla="*/ 3091506 h 3272280"/>
              <a:gd name="connsiteX6" fmla="*/ 49011 w 3325624"/>
              <a:gd name="connsiteY6" fmla="*/ 2913706 h 3272280"/>
              <a:gd name="connsiteX7" fmla="*/ 0 w 3325624"/>
              <a:gd name="connsiteY7" fmla="*/ 2879696 h 3272280"/>
              <a:gd name="connsiteX8" fmla="*/ 0 w 3325624"/>
              <a:gd name="connsiteY8" fmla="*/ 2398482 h 3272280"/>
              <a:gd name="connsiteX9" fmla="*/ 37638 w 3325624"/>
              <a:gd name="connsiteY9" fmla="*/ 2381881 h 3272280"/>
              <a:gd name="connsiteX10" fmla="*/ 518911 w 3325624"/>
              <a:gd name="connsiteY10" fmla="*/ 2164406 h 3272280"/>
              <a:gd name="connsiteX11" fmla="*/ 899911 w 3325624"/>
              <a:gd name="connsiteY11" fmla="*/ 1643706 h 3272280"/>
              <a:gd name="connsiteX12" fmla="*/ 785611 w 3325624"/>
              <a:gd name="connsiteY12" fmla="*/ 1313506 h 3272280"/>
              <a:gd name="connsiteX13" fmla="*/ 1014211 w 3325624"/>
              <a:gd name="connsiteY13" fmla="*/ 551506 h 3272280"/>
              <a:gd name="connsiteX14" fmla="*/ 2030211 w 3325624"/>
              <a:gd name="connsiteY14" fmla="*/ 183206 h 3272280"/>
              <a:gd name="connsiteX15" fmla="*/ 2711844 w 3325624"/>
              <a:gd name="connsiteY15" fmla="*/ 148 h 327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25624" h="3272280">
                <a:moveTo>
                  <a:pt x="2711844" y="148"/>
                </a:moveTo>
                <a:cubicBezTo>
                  <a:pt x="2778453" y="1834"/>
                  <a:pt x="2839836" y="18106"/>
                  <a:pt x="2893811" y="56206"/>
                </a:cubicBezTo>
                <a:cubicBezTo>
                  <a:pt x="3109711" y="208606"/>
                  <a:pt x="3323494" y="617123"/>
                  <a:pt x="3325611" y="1097606"/>
                </a:cubicBezTo>
                <a:cubicBezTo>
                  <a:pt x="3327728" y="1578089"/>
                  <a:pt x="3084311" y="2577156"/>
                  <a:pt x="2906511" y="2939106"/>
                </a:cubicBezTo>
                <a:cubicBezTo>
                  <a:pt x="2728711" y="3301056"/>
                  <a:pt x="2610178" y="3243906"/>
                  <a:pt x="2258811" y="3269306"/>
                </a:cubicBezTo>
                <a:cubicBezTo>
                  <a:pt x="1907444" y="3294706"/>
                  <a:pt x="1153911" y="3150773"/>
                  <a:pt x="785611" y="3091506"/>
                </a:cubicBezTo>
                <a:cubicBezTo>
                  <a:pt x="417311" y="3032239"/>
                  <a:pt x="207761" y="3011073"/>
                  <a:pt x="49011" y="2913706"/>
                </a:cubicBezTo>
                <a:lnTo>
                  <a:pt x="0" y="2879696"/>
                </a:lnTo>
                <a:lnTo>
                  <a:pt x="0" y="2398482"/>
                </a:lnTo>
                <a:lnTo>
                  <a:pt x="37638" y="2381881"/>
                </a:lnTo>
                <a:cubicBezTo>
                  <a:pt x="198269" y="2317038"/>
                  <a:pt x="407786" y="2254364"/>
                  <a:pt x="518911" y="2164406"/>
                </a:cubicBezTo>
                <a:cubicBezTo>
                  <a:pt x="696711" y="2020473"/>
                  <a:pt x="855461" y="1785523"/>
                  <a:pt x="899911" y="1643706"/>
                </a:cubicBezTo>
                <a:cubicBezTo>
                  <a:pt x="944361" y="1501889"/>
                  <a:pt x="766561" y="1495539"/>
                  <a:pt x="785611" y="1313506"/>
                </a:cubicBezTo>
                <a:cubicBezTo>
                  <a:pt x="804661" y="1131473"/>
                  <a:pt x="806778" y="739889"/>
                  <a:pt x="1014211" y="551506"/>
                </a:cubicBezTo>
                <a:cubicBezTo>
                  <a:pt x="1221644" y="363123"/>
                  <a:pt x="1716944" y="265756"/>
                  <a:pt x="2030211" y="183206"/>
                </a:cubicBezTo>
                <a:cubicBezTo>
                  <a:pt x="2265162" y="121294"/>
                  <a:pt x="2512018" y="-4913"/>
                  <a:pt x="2711844" y="148"/>
                </a:cubicBezTo>
                <a:close/>
              </a:path>
            </a:pathLst>
          </a:custGeom>
        </p:spPr>
      </p:pic>
      <p:sp>
        <p:nvSpPr>
          <p:cNvPr id="46" name="文本框 45">
            <a:extLst>
              <a:ext uri="{FF2B5EF4-FFF2-40B4-BE49-F238E27FC236}">
                <a16:creationId xmlns:a16="http://schemas.microsoft.com/office/drawing/2014/main" xmlns="" id="{4F84EEA6-508B-49CA-AF73-9A61AC726F97}"/>
              </a:ext>
            </a:extLst>
          </p:cNvPr>
          <p:cNvSpPr txBox="1"/>
          <p:nvPr/>
        </p:nvSpPr>
        <p:spPr>
          <a:xfrm>
            <a:off x="1166195" y="1588388"/>
            <a:ext cx="6083171" cy="2800767"/>
          </a:xfrm>
          <a:prstGeom prst="rect">
            <a:avLst/>
          </a:prstGeom>
          <a:noFill/>
        </p:spPr>
        <p:txBody>
          <a:bodyPr wrap="square" rtlCol="0">
            <a:spAutoFit/>
          </a:bodyPr>
          <a:lstStyle/>
          <a:p>
            <a:r>
              <a:rPr lang="en-US" altLang="zh-CN" sz="8800">
                <a:solidFill>
                  <a:srgbClr val="183A47"/>
                </a:solidFill>
                <a:latin typeface="Brush Script MT" panose="03060802040406070304" pitchFamily="66" charset="0"/>
              </a:rPr>
              <a:t>Powerpoint </a:t>
            </a:r>
          </a:p>
          <a:p>
            <a:r>
              <a:rPr lang="en-US" altLang="zh-CN" sz="8800">
                <a:solidFill>
                  <a:srgbClr val="183A47"/>
                </a:solidFill>
                <a:latin typeface="Brush Script MT" panose="03060802040406070304" pitchFamily="66" charset="0"/>
              </a:rPr>
              <a:t>Templet </a:t>
            </a:r>
            <a:endParaRPr lang="zh-CN" altLang="en-US" sz="8800">
              <a:solidFill>
                <a:srgbClr val="183A47"/>
              </a:solidFill>
              <a:latin typeface="Brush Script MT" panose="03060802040406070304" pitchFamily="66" charset="0"/>
            </a:endParaRPr>
          </a:p>
        </p:txBody>
      </p:sp>
      <p:sp>
        <p:nvSpPr>
          <p:cNvPr id="45" name="文本框 44">
            <a:extLst>
              <a:ext uri="{FF2B5EF4-FFF2-40B4-BE49-F238E27FC236}">
                <a16:creationId xmlns:a16="http://schemas.microsoft.com/office/drawing/2014/main" xmlns="" id="{19B6C61E-7F1E-4FA4-9617-4641F743EE9D}"/>
              </a:ext>
            </a:extLst>
          </p:cNvPr>
          <p:cNvSpPr txBox="1"/>
          <p:nvPr/>
        </p:nvSpPr>
        <p:spPr>
          <a:xfrm>
            <a:off x="5280893" y="2843908"/>
            <a:ext cx="6083171" cy="1815882"/>
          </a:xfrm>
          <a:prstGeom prst="rect">
            <a:avLst/>
          </a:prstGeom>
          <a:noFill/>
        </p:spPr>
        <p:txBody>
          <a:bodyPr wrap="square" rtlCol="0">
            <a:spAutoFit/>
          </a:bodyPr>
          <a:lstStyle/>
          <a:p>
            <a:r>
              <a:rPr lang="en-US" altLang="zh-CN" sz="2800">
                <a:solidFill>
                  <a:srgbClr val="183A47"/>
                </a:solidFill>
                <a:latin typeface="Brush Script MT" panose="03060802040406070304" pitchFamily="66" charset="0"/>
              </a:rPr>
              <a:t>Fusce est. Vivamus a tellus. Pellentesque habitant morbi tristique senectus et netus et malesuada fames ac turpis egestas. Proin pharetra nonummy pede.</a:t>
            </a:r>
            <a:endParaRPr lang="zh-CN" altLang="en-US" sz="2800">
              <a:solidFill>
                <a:srgbClr val="183A47"/>
              </a:solidFill>
              <a:latin typeface="Brush Script MT" panose="03060802040406070304" pitchFamily="66" charset="0"/>
            </a:endParaRPr>
          </a:p>
        </p:txBody>
      </p:sp>
      <p:sp>
        <p:nvSpPr>
          <p:cNvPr id="47" name="文本框 46">
            <a:extLst>
              <a:ext uri="{FF2B5EF4-FFF2-40B4-BE49-F238E27FC236}">
                <a16:creationId xmlns:a16="http://schemas.microsoft.com/office/drawing/2014/main" xmlns="" id="{C61C781B-5B45-44BC-81B5-EE5FF8512B3F}"/>
              </a:ext>
            </a:extLst>
          </p:cNvPr>
          <p:cNvSpPr txBox="1"/>
          <p:nvPr/>
        </p:nvSpPr>
        <p:spPr>
          <a:xfrm>
            <a:off x="5280893" y="4488060"/>
            <a:ext cx="6083171" cy="523220"/>
          </a:xfrm>
          <a:prstGeom prst="rect">
            <a:avLst/>
          </a:prstGeom>
          <a:noFill/>
        </p:spPr>
        <p:txBody>
          <a:bodyPr wrap="square" rtlCol="0">
            <a:spAutoFit/>
          </a:bodyPr>
          <a:lstStyle/>
          <a:p>
            <a:pPr algn="r"/>
            <a:r>
              <a:rPr lang="en-US" altLang="zh-CN" sz="2800">
                <a:solidFill>
                  <a:srgbClr val="183A47"/>
                </a:solidFill>
                <a:latin typeface="Brush Script MT" panose="03060802040406070304" pitchFamily="66" charset="0"/>
              </a:rPr>
              <a:t>Designed By Xiao</a:t>
            </a:r>
            <a:endParaRPr lang="zh-CN" altLang="en-US" sz="2800">
              <a:solidFill>
                <a:srgbClr val="183A47"/>
              </a:solidFill>
              <a:latin typeface="Brush Script MT" panose="03060802040406070304" pitchFamily="66" charset="0"/>
            </a:endParaRPr>
          </a:p>
        </p:txBody>
      </p:sp>
      <p:pic>
        <p:nvPicPr>
          <p:cNvPr id="53" name="图片 52" descr="图标&#10;&#10;描述已自动生成">
            <a:extLst>
              <a:ext uri="{FF2B5EF4-FFF2-40B4-BE49-F238E27FC236}">
                <a16:creationId xmlns:a16="http://schemas.microsoft.com/office/drawing/2014/main" xmlns="" id="{6FDF62EB-4942-4A81-8CCE-52BDCF3F7A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61274" y="478183"/>
            <a:ext cx="3934687" cy="2367041"/>
          </a:xfrm>
          <a:prstGeom prst="rect">
            <a:avLst/>
          </a:prstGeom>
        </p:spPr>
      </p:pic>
      <p:grpSp>
        <p:nvGrpSpPr>
          <p:cNvPr id="145" name="组合 144">
            <a:extLst>
              <a:ext uri="{FF2B5EF4-FFF2-40B4-BE49-F238E27FC236}">
                <a16:creationId xmlns:a16="http://schemas.microsoft.com/office/drawing/2014/main" xmlns="" id="{C2809B2F-1CC2-49F5-9875-A171EACCD445}"/>
              </a:ext>
            </a:extLst>
          </p:cNvPr>
          <p:cNvGrpSpPr/>
          <p:nvPr/>
        </p:nvGrpSpPr>
        <p:grpSpPr>
          <a:xfrm>
            <a:off x="112027" y="6410528"/>
            <a:ext cx="11967946" cy="447472"/>
            <a:chOff x="80025" y="6433594"/>
            <a:chExt cx="11967946" cy="447472"/>
          </a:xfrm>
        </p:grpSpPr>
        <p:pic>
          <p:nvPicPr>
            <p:cNvPr id="99" name="图片 98" descr="图标&#10;&#10;描述已自动生成">
              <a:extLst>
                <a:ext uri="{FF2B5EF4-FFF2-40B4-BE49-F238E27FC236}">
                  <a16:creationId xmlns:a16="http://schemas.microsoft.com/office/drawing/2014/main" xmlns="" id="{6C71BFDC-1574-4A88-8B94-20F654AF49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60436" y="6479727"/>
              <a:ext cx="185206" cy="355206"/>
            </a:xfrm>
            <a:prstGeom prst="rect">
              <a:avLst/>
            </a:prstGeom>
          </p:spPr>
        </p:pic>
        <p:pic>
          <p:nvPicPr>
            <p:cNvPr id="119" name="图片 118" descr="图标&#10;&#10;描述已自动生成">
              <a:extLst>
                <a:ext uri="{FF2B5EF4-FFF2-40B4-BE49-F238E27FC236}">
                  <a16:creationId xmlns:a16="http://schemas.microsoft.com/office/drawing/2014/main" xmlns="" id="{F697ED89-9805-489E-BB80-538E84712B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025" y="6479728"/>
              <a:ext cx="437384" cy="355204"/>
            </a:xfrm>
            <a:prstGeom prst="rect">
              <a:avLst/>
            </a:prstGeom>
          </p:spPr>
        </p:pic>
        <p:pic>
          <p:nvPicPr>
            <p:cNvPr id="126" name="图片 125" descr="徽标&#10;&#10;描述已自动生成">
              <a:extLst>
                <a:ext uri="{FF2B5EF4-FFF2-40B4-BE49-F238E27FC236}">
                  <a16:creationId xmlns:a16="http://schemas.microsoft.com/office/drawing/2014/main" xmlns="" id="{A0BED01E-6921-4229-AB7E-30CFEB5CBAF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98463" y="6433594"/>
              <a:ext cx="372893" cy="447472"/>
            </a:xfrm>
            <a:prstGeom prst="rect">
              <a:avLst/>
            </a:prstGeom>
          </p:spPr>
        </p:pic>
        <p:pic>
          <p:nvPicPr>
            <p:cNvPr id="128" name="图片 127" descr="徽标&#10;&#10;低可信度描述已自动生成">
              <a:extLst>
                <a:ext uri="{FF2B5EF4-FFF2-40B4-BE49-F238E27FC236}">
                  <a16:creationId xmlns:a16="http://schemas.microsoft.com/office/drawing/2014/main" xmlns="" id="{3314A21D-D637-40B6-8EAD-B0E22620236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230" y="6433734"/>
              <a:ext cx="437385" cy="447192"/>
            </a:xfrm>
            <a:prstGeom prst="rect">
              <a:avLst/>
            </a:prstGeom>
          </p:spPr>
        </p:pic>
        <p:pic>
          <p:nvPicPr>
            <p:cNvPr id="129" name="图片 128" descr="图标&#10;&#10;描述已自动生成">
              <a:extLst>
                <a:ext uri="{FF2B5EF4-FFF2-40B4-BE49-F238E27FC236}">
                  <a16:creationId xmlns:a16="http://schemas.microsoft.com/office/drawing/2014/main" xmlns="" id="{47CCF579-B6AD-4493-88A3-03EDD8130F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4588" y="6479727"/>
              <a:ext cx="185206" cy="355206"/>
            </a:xfrm>
            <a:prstGeom prst="rect">
              <a:avLst/>
            </a:prstGeom>
          </p:spPr>
        </p:pic>
        <p:pic>
          <p:nvPicPr>
            <p:cNvPr id="130" name="图片 129" descr="图标&#10;&#10;描述已自动生成">
              <a:extLst>
                <a:ext uri="{FF2B5EF4-FFF2-40B4-BE49-F238E27FC236}">
                  <a16:creationId xmlns:a16="http://schemas.microsoft.com/office/drawing/2014/main" xmlns="" id="{73CF4A13-2ECF-46E3-B400-42B3CC7C25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4177" y="6479728"/>
              <a:ext cx="437384" cy="355204"/>
            </a:xfrm>
            <a:prstGeom prst="rect">
              <a:avLst/>
            </a:prstGeom>
          </p:spPr>
        </p:pic>
        <p:pic>
          <p:nvPicPr>
            <p:cNvPr id="131" name="图片 130" descr="徽标&#10;&#10;描述已自动生成">
              <a:extLst>
                <a:ext uri="{FF2B5EF4-FFF2-40B4-BE49-F238E27FC236}">
                  <a16:creationId xmlns:a16="http://schemas.microsoft.com/office/drawing/2014/main" xmlns="" id="{CC3F8936-D17F-4E62-8D0C-39AAB64FE2A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42615" y="6433594"/>
              <a:ext cx="372893" cy="447472"/>
            </a:xfrm>
            <a:prstGeom prst="rect">
              <a:avLst/>
            </a:prstGeom>
          </p:spPr>
        </p:pic>
        <p:pic>
          <p:nvPicPr>
            <p:cNvPr id="132" name="图片 131" descr="徽标&#10;&#10;低可信度描述已自动生成">
              <a:extLst>
                <a:ext uri="{FF2B5EF4-FFF2-40B4-BE49-F238E27FC236}">
                  <a16:creationId xmlns:a16="http://schemas.microsoft.com/office/drawing/2014/main" xmlns="" id="{C6D1FD6B-699E-463D-B27B-BB3E213D254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14382" y="6433734"/>
              <a:ext cx="437385" cy="447192"/>
            </a:xfrm>
            <a:prstGeom prst="rect">
              <a:avLst/>
            </a:prstGeom>
          </p:spPr>
        </p:pic>
        <p:pic>
          <p:nvPicPr>
            <p:cNvPr id="133" name="图片 132" descr="图标&#10;&#10;描述已自动生成">
              <a:extLst>
                <a:ext uri="{FF2B5EF4-FFF2-40B4-BE49-F238E27FC236}">
                  <a16:creationId xmlns:a16="http://schemas.microsoft.com/office/drawing/2014/main" xmlns="" id="{F1CCCCC6-DA0F-4401-83D8-933619C29E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8740" y="6479727"/>
              <a:ext cx="185206" cy="355206"/>
            </a:xfrm>
            <a:prstGeom prst="rect">
              <a:avLst/>
            </a:prstGeom>
          </p:spPr>
        </p:pic>
        <p:pic>
          <p:nvPicPr>
            <p:cNvPr id="134" name="图片 133" descr="图标&#10;&#10;描述已自动生成">
              <a:extLst>
                <a:ext uri="{FF2B5EF4-FFF2-40B4-BE49-F238E27FC236}">
                  <a16:creationId xmlns:a16="http://schemas.microsoft.com/office/drawing/2014/main" xmlns="" id="{2221C089-0D7F-4A9D-B802-AB7E2BBCD6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8329" y="6479728"/>
              <a:ext cx="437384" cy="355204"/>
            </a:xfrm>
            <a:prstGeom prst="rect">
              <a:avLst/>
            </a:prstGeom>
          </p:spPr>
        </p:pic>
        <p:pic>
          <p:nvPicPr>
            <p:cNvPr id="135" name="图片 134" descr="徽标&#10;&#10;描述已自动生成">
              <a:extLst>
                <a:ext uri="{FF2B5EF4-FFF2-40B4-BE49-F238E27FC236}">
                  <a16:creationId xmlns:a16="http://schemas.microsoft.com/office/drawing/2014/main" xmlns="" id="{EE305737-62CA-48FA-9DEA-3BDF7E777F3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86767" y="6433594"/>
              <a:ext cx="372893" cy="447472"/>
            </a:xfrm>
            <a:prstGeom prst="rect">
              <a:avLst/>
            </a:prstGeom>
          </p:spPr>
        </p:pic>
        <p:pic>
          <p:nvPicPr>
            <p:cNvPr id="136" name="图片 135" descr="徽标&#10;&#10;低可信度描述已自动生成">
              <a:extLst>
                <a:ext uri="{FF2B5EF4-FFF2-40B4-BE49-F238E27FC236}">
                  <a16:creationId xmlns:a16="http://schemas.microsoft.com/office/drawing/2014/main" xmlns="" id="{A3C2B6C4-F833-485C-BB6A-2CE7BB134D0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58534" y="6433734"/>
              <a:ext cx="437385" cy="447192"/>
            </a:xfrm>
            <a:prstGeom prst="rect">
              <a:avLst/>
            </a:prstGeom>
          </p:spPr>
        </p:pic>
        <p:pic>
          <p:nvPicPr>
            <p:cNvPr id="137" name="图片 136" descr="图标&#10;&#10;描述已自动生成">
              <a:extLst>
                <a:ext uri="{FF2B5EF4-FFF2-40B4-BE49-F238E27FC236}">
                  <a16:creationId xmlns:a16="http://schemas.microsoft.com/office/drawing/2014/main" xmlns="" id="{3612D2E9-7E3A-4CD0-A033-187C4B915E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2892" y="6479727"/>
              <a:ext cx="185206" cy="355206"/>
            </a:xfrm>
            <a:prstGeom prst="rect">
              <a:avLst/>
            </a:prstGeom>
          </p:spPr>
        </p:pic>
        <p:pic>
          <p:nvPicPr>
            <p:cNvPr id="138" name="图片 137" descr="图标&#10;&#10;描述已自动生成">
              <a:extLst>
                <a:ext uri="{FF2B5EF4-FFF2-40B4-BE49-F238E27FC236}">
                  <a16:creationId xmlns:a16="http://schemas.microsoft.com/office/drawing/2014/main" xmlns="" id="{A59F77CA-24F0-4CE4-8A93-D1328DB718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12481" y="6479728"/>
              <a:ext cx="437384" cy="355204"/>
            </a:xfrm>
            <a:prstGeom prst="rect">
              <a:avLst/>
            </a:prstGeom>
          </p:spPr>
        </p:pic>
        <p:pic>
          <p:nvPicPr>
            <p:cNvPr id="139" name="图片 138" descr="徽标&#10;&#10;描述已自动生成">
              <a:extLst>
                <a:ext uri="{FF2B5EF4-FFF2-40B4-BE49-F238E27FC236}">
                  <a16:creationId xmlns:a16="http://schemas.microsoft.com/office/drawing/2014/main" xmlns="" id="{C9F2F816-58D1-4C91-BDC6-6E169116E98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30919" y="6433594"/>
              <a:ext cx="372893" cy="447472"/>
            </a:xfrm>
            <a:prstGeom prst="rect">
              <a:avLst/>
            </a:prstGeom>
          </p:spPr>
        </p:pic>
        <p:pic>
          <p:nvPicPr>
            <p:cNvPr id="140" name="图片 139" descr="徽标&#10;&#10;低可信度描述已自动生成">
              <a:extLst>
                <a:ext uri="{FF2B5EF4-FFF2-40B4-BE49-F238E27FC236}">
                  <a16:creationId xmlns:a16="http://schemas.microsoft.com/office/drawing/2014/main" xmlns="" id="{317134F7-52CC-48CD-9106-AFCFEF812DE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02686" y="6433734"/>
              <a:ext cx="437385" cy="447192"/>
            </a:xfrm>
            <a:prstGeom prst="rect">
              <a:avLst/>
            </a:prstGeom>
          </p:spPr>
        </p:pic>
        <p:pic>
          <p:nvPicPr>
            <p:cNvPr id="141" name="图片 140" descr="图标&#10;&#10;描述已自动生成">
              <a:extLst>
                <a:ext uri="{FF2B5EF4-FFF2-40B4-BE49-F238E27FC236}">
                  <a16:creationId xmlns:a16="http://schemas.microsoft.com/office/drawing/2014/main" xmlns="" id="{73E085C3-78E6-49B2-A348-4881122BA9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37044" y="6479727"/>
              <a:ext cx="185206" cy="355206"/>
            </a:xfrm>
            <a:prstGeom prst="rect">
              <a:avLst/>
            </a:prstGeom>
          </p:spPr>
        </p:pic>
        <p:pic>
          <p:nvPicPr>
            <p:cNvPr id="142" name="图片 141" descr="图标&#10;&#10;描述已自动生成">
              <a:extLst>
                <a:ext uri="{FF2B5EF4-FFF2-40B4-BE49-F238E27FC236}">
                  <a16:creationId xmlns:a16="http://schemas.microsoft.com/office/drawing/2014/main" xmlns="" id="{2CAE6EDB-F889-4363-994A-2A73C845F14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56633" y="6479728"/>
              <a:ext cx="437384" cy="355204"/>
            </a:xfrm>
            <a:prstGeom prst="rect">
              <a:avLst/>
            </a:prstGeom>
          </p:spPr>
        </p:pic>
        <p:pic>
          <p:nvPicPr>
            <p:cNvPr id="143" name="图片 142" descr="徽标&#10;&#10;描述已自动生成">
              <a:extLst>
                <a:ext uri="{FF2B5EF4-FFF2-40B4-BE49-F238E27FC236}">
                  <a16:creationId xmlns:a16="http://schemas.microsoft.com/office/drawing/2014/main" xmlns="" id="{DB79BC60-38C6-4372-BAF4-BFCB688F87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675078" y="6433594"/>
              <a:ext cx="372893" cy="447472"/>
            </a:xfrm>
            <a:prstGeom prst="rect">
              <a:avLst/>
            </a:prstGeom>
          </p:spPr>
        </p:pic>
        <p:pic>
          <p:nvPicPr>
            <p:cNvPr id="144" name="图片 143" descr="徽标&#10;&#10;低可信度描述已自动生成">
              <a:extLst>
                <a:ext uri="{FF2B5EF4-FFF2-40B4-BE49-F238E27FC236}">
                  <a16:creationId xmlns:a16="http://schemas.microsoft.com/office/drawing/2014/main" xmlns="" id="{012AAF60-4E7D-4A45-B4BE-7ECA944AF3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46838" y="6433734"/>
              <a:ext cx="437385" cy="447192"/>
            </a:xfrm>
            <a:prstGeom prst="rect">
              <a:avLst/>
            </a:prstGeom>
          </p:spPr>
        </p:pic>
      </p:grpSp>
      <p:grpSp>
        <p:nvGrpSpPr>
          <p:cNvPr id="147" name="组合 146">
            <a:extLst>
              <a:ext uri="{FF2B5EF4-FFF2-40B4-BE49-F238E27FC236}">
                <a16:creationId xmlns:a16="http://schemas.microsoft.com/office/drawing/2014/main" xmlns="" id="{CBF66661-4713-4B4C-B814-415EB75088BA}"/>
              </a:ext>
            </a:extLst>
          </p:cNvPr>
          <p:cNvGrpSpPr/>
          <p:nvPr/>
        </p:nvGrpSpPr>
        <p:grpSpPr>
          <a:xfrm>
            <a:off x="112027" y="0"/>
            <a:ext cx="11967946" cy="447472"/>
            <a:chOff x="80025" y="6433594"/>
            <a:chExt cx="11967946" cy="447472"/>
          </a:xfrm>
        </p:grpSpPr>
        <p:pic>
          <p:nvPicPr>
            <p:cNvPr id="148" name="图片 147" descr="图标&#10;&#10;描述已自动生成">
              <a:extLst>
                <a:ext uri="{FF2B5EF4-FFF2-40B4-BE49-F238E27FC236}">
                  <a16:creationId xmlns:a16="http://schemas.microsoft.com/office/drawing/2014/main" xmlns="" id="{ECD4FE0A-B997-44F0-993B-3B2B5461A46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60436" y="6479727"/>
              <a:ext cx="185206" cy="355206"/>
            </a:xfrm>
            <a:prstGeom prst="rect">
              <a:avLst/>
            </a:prstGeom>
          </p:spPr>
        </p:pic>
        <p:pic>
          <p:nvPicPr>
            <p:cNvPr id="149" name="图片 148" descr="图标&#10;&#10;描述已自动生成">
              <a:extLst>
                <a:ext uri="{FF2B5EF4-FFF2-40B4-BE49-F238E27FC236}">
                  <a16:creationId xmlns:a16="http://schemas.microsoft.com/office/drawing/2014/main" xmlns="" id="{BC90CE42-BD7C-4188-9B7C-61AFD0CDD8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025" y="6479728"/>
              <a:ext cx="437384" cy="355204"/>
            </a:xfrm>
            <a:prstGeom prst="rect">
              <a:avLst/>
            </a:prstGeom>
          </p:spPr>
        </p:pic>
        <p:pic>
          <p:nvPicPr>
            <p:cNvPr id="150" name="图片 149" descr="徽标&#10;&#10;描述已自动生成">
              <a:extLst>
                <a:ext uri="{FF2B5EF4-FFF2-40B4-BE49-F238E27FC236}">
                  <a16:creationId xmlns:a16="http://schemas.microsoft.com/office/drawing/2014/main" xmlns="" id="{7AAB2A78-C182-404F-A01B-369BD35122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98463" y="6433594"/>
              <a:ext cx="372893" cy="447472"/>
            </a:xfrm>
            <a:prstGeom prst="rect">
              <a:avLst/>
            </a:prstGeom>
          </p:spPr>
        </p:pic>
        <p:pic>
          <p:nvPicPr>
            <p:cNvPr id="151" name="图片 150" descr="徽标&#10;&#10;低可信度描述已自动生成">
              <a:extLst>
                <a:ext uri="{FF2B5EF4-FFF2-40B4-BE49-F238E27FC236}">
                  <a16:creationId xmlns:a16="http://schemas.microsoft.com/office/drawing/2014/main" xmlns="" id="{9F12F7F6-FD0B-4805-BC0D-D4260E7139F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230" y="6433734"/>
              <a:ext cx="437385" cy="447192"/>
            </a:xfrm>
            <a:prstGeom prst="rect">
              <a:avLst/>
            </a:prstGeom>
          </p:spPr>
        </p:pic>
        <p:pic>
          <p:nvPicPr>
            <p:cNvPr id="152" name="图片 151" descr="图标&#10;&#10;描述已自动生成">
              <a:extLst>
                <a:ext uri="{FF2B5EF4-FFF2-40B4-BE49-F238E27FC236}">
                  <a16:creationId xmlns:a16="http://schemas.microsoft.com/office/drawing/2014/main" xmlns="" id="{2FE62431-45D2-4C48-A788-82F0E8851C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4588" y="6479727"/>
              <a:ext cx="185206" cy="355206"/>
            </a:xfrm>
            <a:prstGeom prst="rect">
              <a:avLst/>
            </a:prstGeom>
          </p:spPr>
        </p:pic>
        <p:pic>
          <p:nvPicPr>
            <p:cNvPr id="153" name="图片 152" descr="图标&#10;&#10;描述已自动生成">
              <a:extLst>
                <a:ext uri="{FF2B5EF4-FFF2-40B4-BE49-F238E27FC236}">
                  <a16:creationId xmlns:a16="http://schemas.microsoft.com/office/drawing/2014/main" xmlns="" id="{2FB3338B-6073-4EC7-AEDC-52D4A46F57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4177" y="6479728"/>
              <a:ext cx="437384" cy="355204"/>
            </a:xfrm>
            <a:prstGeom prst="rect">
              <a:avLst/>
            </a:prstGeom>
          </p:spPr>
        </p:pic>
        <p:pic>
          <p:nvPicPr>
            <p:cNvPr id="154" name="图片 153" descr="徽标&#10;&#10;描述已自动生成">
              <a:extLst>
                <a:ext uri="{FF2B5EF4-FFF2-40B4-BE49-F238E27FC236}">
                  <a16:creationId xmlns:a16="http://schemas.microsoft.com/office/drawing/2014/main" xmlns="" id="{1568C467-164B-4BBB-81F7-0784C5EB5AD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42615" y="6433594"/>
              <a:ext cx="372893" cy="447472"/>
            </a:xfrm>
            <a:prstGeom prst="rect">
              <a:avLst/>
            </a:prstGeom>
          </p:spPr>
        </p:pic>
        <p:pic>
          <p:nvPicPr>
            <p:cNvPr id="155" name="图片 154" descr="徽标&#10;&#10;低可信度描述已自动生成">
              <a:extLst>
                <a:ext uri="{FF2B5EF4-FFF2-40B4-BE49-F238E27FC236}">
                  <a16:creationId xmlns:a16="http://schemas.microsoft.com/office/drawing/2014/main" xmlns="" id="{6CB2C357-4090-424C-8F1C-03E566B48F3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14382" y="6433734"/>
              <a:ext cx="437385" cy="447192"/>
            </a:xfrm>
            <a:prstGeom prst="rect">
              <a:avLst/>
            </a:prstGeom>
          </p:spPr>
        </p:pic>
        <p:pic>
          <p:nvPicPr>
            <p:cNvPr id="156" name="图片 155" descr="图标&#10;&#10;描述已自动生成">
              <a:extLst>
                <a:ext uri="{FF2B5EF4-FFF2-40B4-BE49-F238E27FC236}">
                  <a16:creationId xmlns:a16="http://schemas.microsoft.com/office/drawing/2014/main" xmlns="" id="{ED3DBF3A-930A-4C80-A0B9-5AEB496513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8740" y="6479727"/>
              <a:ext cx="185206" cy="355206"/>
            </a:xfrm>
            <a:prstGeom prst="rect">
              <a:avLst/>
            </a:prstGeom>
          </p:spPr>
        </p:pic>
        <p:pic>
          <p:nvPicPr>
            <p:cNvPr id="157" name="图片 156" descr="图标&#10;&#10;描述已自动生成">
              <a:extLst>
                <a:ext uri="{FF2B5EF4-FFF2-40B4-BE49-F238E27FC236}">
                  <a16:creationId xmlns:a16="http://schemas.microsoft.com/office/drawing/2014/main" xmlns="" id="{EA49AE24-26DE-47FD-9682-01310FF402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8329" y="6479728"/>
              <a:ext cx="437384" cy="355204"/>
            </a:xfrm>
            <a:prstGeom prst="rect">
              <a:avLst/>
            </a:prstGeom>
          </p:spPr>
        </p:pic>
        <p:pic>
          <p:nvPicPr>
            <p:cNvPr id="158" name="图片 157" descr="徽标&#10;&#10;描述已自动生成">
              <a:extLst>
                <a:ext uri="{FF2B5EF4-FFF2-40B4-BE49-F238E27FC236}">
                  <a16:creationId xmlns:a16="http://schemas.microsoft.com/office/drawing/2014/main" xmlns="" id="{ABF9DA3A-EE6D-4A99-BBB3-E03C522144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86767" y="6433594"/>
              <a:ext cx="372893" cy="447472"/>
            </a:xfrm>
            <a:prstGeom prst="rect">
              <a:avLst/>
            </a:prstGeom>
          </p:spPr>
        </p:pic>
        <p:pic>
          <p:nvPicPr>
            <p:cNvPr id="159" name="图片 158" descr="徽标&#10;&#10;低可信度描述已自动生成">
              <a:extLst>
                <a:ext uri="{FF2B5EF4-FFF2-40B4-BE49-F238E27FC236}">
                  <a16:creationId xmlns:a16="http://schemas.microsoft.com/office/drawing/2014/main" xmlns="" id="{06FBCE8E-1E49-400B-9F7F-3A767177B0D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58534" y="6433734"/>
              <a:ext cx="437385" cy="447192"/>
            </a:xfrm>
            <a:prstGeom prst="rect">
              <a:avLst/>
            </a:prstGeom>
          </p:spPr>
        </p:pic>
        <p:pic>
          <p:nvPicPr>
            <p:cNvPr id="160" name="图片 159" descr="图标&#10;&#10;描述已自动生成">
              <a:extLst>
                <a:ext uri="{FF2B5EF4-FFF2-40B4-BE49-F238E27FC236}">
                  <a16:creationId xmlns:a16="http://schemas.microsoft.com/office/drawing/2014/main" xmlns="" id="{B5D89563-E56D-49D7-82C9-9F06EB56CB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2892" y="6479727"/>
              <a:ext cx="185206" cy="355206"/>
            </a:xfrm>
            <a:prstGeom prst="rect">
              <a:avLst/>
            </a:prstGeom>
          </p:spPr>
        </p:pic>
        <p:pic>
          <p:nvPicPr>
            <p:cNvPr id="161" name="图片 160" descr="图标&#10;&#10;描述已自动生成">
              <a:extLst>
                <a:ext uri="{FF2B5EF4-FFF2-40B4-BE49-F238E27FC236}">
                  <a16:creationId xmlns:a16="http://schemas.microsoft.com/office/drawing/2014/main" xmlns="" id="{1A1CCA89-AA82-4FF3-AD1F-2583A776544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12481" y="6479728"/>
              <a:ext cx="437384" cy="355204"/>
            </a:xfrm>
            <a:prstGeom prst="rect">
              <a:avLst/>
            </a:prstGeom>
          </p:spPr>
        </p:pic>
        <p:pic>
          <p:nvPicPr>
            <p:cNvPr id="162" name="图片 161" descr="徽标&#10;&#10;描述已自动生成">
              <a:extLst>
                <a:ext uri="{FF2B5EF4-FFF2-40B4-BE49-F238E27FC236}">
                  <a16:creationId xmlns:a16="http://schemas.microsoft.com/office/drawing/2014/main" xmlns="" id="{6EA3EF4F-B687-4517-9CF7-9D7A50DBAA9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30919" y="6433594"/>
              <a:ext cx="372893" cy="447472"/>
            </a:xfrm>
            <a:prstGeom prst="rect">
              <a:avLst/>
            </a:prstGeom>
          </p:spPr>
        </p:pic>
        <p:pic>
          <p:nvPicPr>
            <p:cNvPr id="163" name="图片 162" descr="徽标&#10;&#10;低可信度描述已自动生成">
              <a:extLst>
                <a:ext uri="{FF2B5EF4-FFF2-40B4-BE49-F238E27FC236}">
                  <a16:creationId xmlns:a16="http://schemas.microsoft.com/office/drawing/2014/main" xmlns="" id="{300B1DE5-3D02-4C24-BFFA-D2D58689683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02686" y="6433734"/>
              <a:ext cx="437385" cy="447192"/>
            </a:xfrm>
            <a:prstGeom prst="rect">
              <a:avLst/>
            </a:prstGeom>
          </p:spPr>
        </p:pic>
        <p:pic>
          <p:nvPicPr>
            <p:cNvPr id="164" name="图片 163" descr="图标&#10;&#10;描述已自动生成">
              <a:extLst>
                <a:ext uri="{FF2B5EF4-FFF2-40B4-BE49-F238E27FC236}">
                  <a16:creationId xmlns:a16="http://schemas.microsoft.com/office/drawing/2014/main" xmlns="" id="{A0E7D195-3375-4973-BE17-600ADBC9D5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37044" y="6479727"/>
              <a:ext cx="185206" cy="355206"/>
            </a:xfrm>
            <a:prstGeom prst="rect">
              <a:avLst/>
            </a:prstGeom>
          </p:spPr>
        </p:pic>
        <p:pic>
          <p:nvPicPr>
            <p:cNvPr id="165" name="图片 164" descr="图标&#10;&#10;描述已自动生成">
              <a:extLst>
                <a:ext uri="{FF2B5EF4-FFF2-40B4-BE49-F238E27FC236}">
                  <a16:creationId xmlns:a16="http://schemas.microsoft.com/office/drawing/2014/main" xmlns="" id="{822F5E16-5D2E-4379-A8F6-D2D557A7CB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56633" y="6479728"/>
              <a:ext cx="437384" cy="355204"/>
            </a:xfrm>
            <a:prstGeom prst="rect">
              <a:avLst/>
            </a:prstGeom>
          </p:spPr>
        </p:pic>
        <p:pic>
          <p:nvPicPr>
            <p:cNvPr id="166" name="图片 165" descr="徽标&#10;&#10;描述已自动生成">
              <a:extLst>
                <a:ext uri="{FF2B5EF4-FFF2-40B4-BE49-F238E27FC236}">
                  <a16:creationId xmlns:a16="http://schemas.microsoft.com/office/drawing/2014/main" xmlns="" id="{9A0C9D81-5BD6-4ADE-8B21-32230384700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675078" y="6433594"/>
              <a:ext cx="372893" cy="447472"/>
            </a:xfrm>
            <a:prstGeom prst="rect">
              <a:avLst/>
            </a:prstGeom>
          </p:spPr>
        </p:pic>
        <p:pic>
          <p:nvPicPr>
            <p:cNvPr id="167" name="图片 166" descr="徽标&#10;&#10;低可信度描述已自动生成">
              <a:extLst>
                <a:ext uri="{FF2B5EF4-FFF2-40B4-BE49-F238E27FC236}">
                  <a16:creationId xmlns:a16="http://schemas.microsoft.com/office/drawing/2014/main" xmlns="" id="{A77F20E3-A149-4E59-BA66-4ECF48AAC09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46838" y="6433734"/>
              <a:ext cx="437385" cy="447192"/>
            </a:xfrm>
            <a:prstGeom prst="rect">
              <a:avLst/>
            </a:prstGeom>
          </p:spPr>
        </p:pic>
      </p:grpSp>
      <p:pic>
        <p:nvPicPr>
          <p:cNvPr id="172" name="图片 171" descr="徽标&#10;&#10;描述已自动生成">
            <a:extLst>
              <a:ext uri="{FF2B5EF4-FFF2-40B4-BE49-F238E27FC236}">
                <a16:creationId xmlns:a16="http://schemas.microsoft.com/office/drawing/2014/main" xmlns="" id="{62B9A7EB-E83C-4D7A-8171-4DC32FABDCA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74155" y="4968632"/>
            <a:ext cx="2174639" cy="945315"/>
          </a:xfrm>
          <a:prstGeom prst="rect">
            <a:avLst/>
          </a:prstGeom>
        </p:spPr>
      </p:pic>
      <p:pic>
        <p:nvPicPr>
          <p:cNvPr id="174" name="图片 173" descr="图标&#10;&#10;中度可信度描述已自动生成">
            <a:extLst>
              <a:ext uri="{FF2B5EF4-FFF2-40B4-BE49-F238E27FC236}">
                <a16:creationId xmlns:a16="http://schemas.microsoft.com/office/drawing/2014/main" xmlns="" id="{5CA6CD04-7DB9-42D3-8400-BAD50953A64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3259" y="5089971"/>
            <a:ext cx="1189040" cy="1098687"/>
          </a:xfrm>
          <a:prstGeom prst="rect">
            <a:avLst/>
          </a:prstGeom>
        </p:spPr>
      </p:pic>
      <p:cxnSp>
        <p:nvCxnSpPr>
          <p:cNvPr id="178" name="直接连接符 177">
            <a:extLst>
              <a:ext uri="{FF2B5EF4-FFF2-40B4-BE49-F238E27FC236}">
                <a16:creationId xmlns:a16="http://schemas.microsoft.com/office/drawing/2014/main" xmlns="" id="{AFD2FFA8-1943-4010-812B-EDC31BC6B958}"/>
              </a:ext>
            </a:extLst>
          </p:cNvPr>
          <p:cNvCxnSpPr>
            <a:cxnSpLocks/>
          </p:cNvCxnSpPr>
          <p:nvPr/>
        </p:nvCxnSpPr>
        <p:spPr>
          <a:xfrm>
            <a:off x="8057600" y="4749670"/>
            <a:ext cx="952500" cy="0"/>
          </a:xfrm>
          <a:prstGeom prst="line">
            <a:avLst/>
          </a:prstGeom>
          <a:ln w="25400">
            <a:solidFill>
              <a:srgbClr val="183A47"/>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4907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30482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097870" cy="1200329"/>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65628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3B6CA"/>
        </a:solidFill>
        <a:effectLst/>
      </p:bgPr>
    </p:bg>
    <p:spTree>
      <p:nvGrpSpPr>
        <p:cNvPr id="1" name=""/>
        <p:cNvGrpSpPr/>
        <p:nvPr/>
      </p:nvGrpSpPr>
      <p:grpSpPr>
        <a:xfrm>
          <a:off x="0" y="0"/>
          <a:ext cx="0" cy="0"/>
          <a:chOff x="0" y="0"/>
          <a:chExt cx="0" cy="0"/>
        </a:xfrm>
      </p:grpSpPr>
      <p:sp>
        <p:nvSpPr>
          <p:cNvPr id="183" name="矩形 182">
            <a:extLst>
              <a:ext uri="{FF2B5EF4-FFF2-40B4-BE49-F238E27FC236}">
                <a16:creationId xmlns:a16="http://schemas.microsoft.com/office/drawing/2014/main" xmlns="" id="{94E7BCFD-EEF7-4121-9293-E8D9C05438F9}"/>
              </a:ext>
            </a:extLst>
          </p:cNvPr>
          <p:cNvSpPr/>
          <p:nvPr/>
        </p:nvSpPr>
        <p:spPr>
          <a:xfrm>
            <a:off x="0" y="0"/>
            <a:ext cx="12192000" cy="6858000"/>
          </a:xfrm>
          <a:prstGeom prst="rect">
            <a:avLst/>
          </a:prstGeom>
          <a:solidFill>
            <a:srgbClr val="53B6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2" name="图片 181" descr="背景图案&#10;&#10;描述已自动生成">
            <a:extLst>
              <a:ext uri="{FF2B5EF4-FFF2-40B4-BE49-F238E27FC236}">
                <a16:creationId xmlns:a16="http://schemas.microsoft.com/office/drawing/2014/main" xmlns="" id="{3474F036-7C7C-4E95-B051-FEB2DCFD1D7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794324"/>
            <a:ext cx="4355671" cy="4216956"/>
          </a:xfrm>
          <a:custGeom>
            <a:avLst/>
            <a:gdLst>
              <a:gd name="connsiteX0" fmla="*/ 0 w 4355671"/>
              <a:gd name="connsiteY0" fmla="*/ 0 h 4216956"/>
              <a:gd name="connsiteX1" fmla="*/ 4355671 w 4355671"/>
              <a:gd name="connsiteY1" fmla="*/ 0 h 4216956"/>
              <a:gd name="connsiteX2" fmla="*/ 4355671 w 4355671"/>
              <a:gd name="connsiteY2" fmla="*/ 4216956 h 4216956"/>
              <a:gd name="connsiteX3" fmla="*/ 3513492 w 4355671"/>
              <a:gd name="connsiteY3" fmla="*/ 4216956 h 4216956"/>
              <a:gd name="connsiteX4" fmla="*/ 3526174 w 4355671"/>
              <a:gd name="connsiteY4" fmla="*/ 4091153 h 4216956"/>
              <a:gd name="connsiteX5" fmla="*/ 2881580 w 4355671"/>
              <a:gd name="connsiteY5" fmla="*/ 3446559 h 4216956"/>
              <a:gd name="connsiteX6" fmla="*/ 2236986 w 4355671"/>
              <a:gd name="connsiteY6" fmla="*/ 4091153 h 4216956"/>
              <a:gd name="connsiteX7" fmla="*/ 2249668 w 4355671"/>
              <a:gd name="connsiteY7" fmla="*/ 4216956 h 4216956"/>
              <a:gd name="connsiteX8" fmla="*/ 0 w 4355671"/>
              <a:gd name="connsiteY8" fmla="*/ 4216956 h 421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5671" h="4216956">
                <a:moveTo>
                  <a:pt x="0" y="0"/>
                </a:moveTo>
                <a:lnTo>
                  <a:pt x="4355671" y="0"/>
                </a:lnTo>
                <a:lnTo>
                  <a:pt x="4355671" y="4216956"/>
                </a:lnTo>
                <a:lnTo>
                  <a:pt x="3513492" y="4216956"/>
                </a:lnTo>
                <a:lnTo>
                  <a:pt x="3526174" y="4091153"/>
                </a:lnTo>
                <a:cubicBezTo>
                  <a:pt x="3526174" y="3735154"/>
                  <a:pt x="3237579" y="3446559"/>
                  <a:pt x="2881580" y="3446559"/>
                </a:cubicBezTo>
                <a:cubicBezTo>
                  <a:pt x="2525581" y="3446559"/>
                  <a:pt x="2236986" y="3735154"/>
                  <a:pt x="2236986" y="4091153"/>
                </a:cubicBezTo>
                <a:lnTo>
                  <a:pt x="2249668" y="4216956"/>
                </a:lnTo>
                <a:lnTo>
                  <a:pt x="0" y="4216956"/>
                </a:lnTo>
                <a:close/>
              </a:path>
            </a:pathLst>
          </a:custGeom>
        </p:spPr>
      </p:pic>
      <p:sp>
        <p:nvSpPr>
          <p:cNvPr id="168" name="矩形 167">
            <a:extLst>
              <a:ext uri="{FF2B5EF4-FFF2-40B4-BE49-F238E27FC236}">
                <a16:creationId xmlns:a16="http://schemas.microsoft.com/office/drawing/2014/main" xmlns="" id="{C761D67E-004B-4964-BA65-2E54A74BD04C}"/>
              </a:ext>
            </a:extLst>
          </p:cNvPr>
          <p:cNvSpPr/>
          <p:nvPr/>
        </p:nvSpPr>
        <p:spPr>
          <a:xfrm>
            <a:off x="0" y="6578996"/>
            <a:ext cx="12192000" cy="279004"/>
          </a:xfrm>
          <a:prstGeom prst="rect">
            <a:avLst/>
          </a:prstGeom>
          <a:solidFill>
            <a:srgbClr val="EFBA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5A71E37-CB67-4EE0-8928-5703401140CA}"/>
              </a:ext>
            </a:extLst>
          </p:cNvPr>
          <p:cNvSpPr/>
          <p:nvPr/>
        </p:nvSpPr>
        <p:spPr>
          <a:xfrm>
            <a:off x="0" y="0"/>
            <a:ext cx="12192000" cy="279004"/>
          </a:xfrm>
          <a:prstGeom prst="rect">
            <a:avLst/>
          </a:prstGeom>
          <a:solidFill>
            <a:srgbClr val="EFBA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xmlns="" id="{EBF64922-87B2-4F8A-B80B-7BD911486836}"/>
              </a:ext>
            </a:extLst>
          </p:cNvPr>
          <p:cNvSpPr/>
          <p:nvPr/>
        </p:nvSpPr>
        <p:spPr>
          <a:xfrm>
            <a:off x="575568" y="1556290"/>
            <a:ext cx="6587908" cy="2864962"/>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81571BCD-E798-4AC6-83A4-D57F28757278}"/>
              </a:ext>
            </a:extLst>
          </p:cNvPr>
          <p:cNvSpPr/>
          <p:nvPr/>
        </p:nvSpPr>
        <p:spPr>
          <a:xfrm>
            <a:off x="5028524" y="2436748"/>
            <a:ext cx="6587908" cy="2864962"/>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0" name="图片 179" descr="徽标&#10;&#10;中度可信度描述已自动生成">
            <a:extLst>
              <a:ext uri="{FF2B5EF4-FFF2-40B4-BE49-F238E27FC236}">
                <a16:creationId xmlns:a16="http://schemas.microsoft.com/office/drawing/2014/main" xmlns="" id="{2FA22A7C-C0E0-47CF-8990-564C465E4779}"/>
              </a:ext>
            </a:extLst>
          </p:cNvPr>
          <p:cNvPicPr>
            <a:picLocks noChangeAspect="1"/>
          </p:cNvPicPr>
          <p:nvPr/>
        </p:nvPicPr>
        <p:blipFill>
          <a:blip r:embed="rId4">
            <a:extLst>
              <a:ext uri="{28A0092B-C50C-407E-A947-70E740481C1C}">
                <a14:useLocalDpi xmlns:a14="http://schemas.microsoft.com/office/drawing/2010/main" val="0"/>
              </a:ext>
            </a:extLst>
          </a:blip>
          <a:srcRect t="18364" r="25625" b="8454"/>
          <a:stretch>
            <a:fillRect/>
          </a:stretch>
        </p:blipFill>
        <p:spPr>
          <a:xfrm>
            <a:off x="2236989" y="3207694"/>
            <a:ext cx="3325624" cy="3272280"/>
          </a:xfrm>
          <a:custGeom>
            <a:avLst/>
            <a:gdLst>
              <a:gd name="connsiteX0" fmla="*/ 2711844 w 3325624"/>
              <a:gd name="connsiteY0" fmla="*/ 148 h 3272280"/>
              <a:gd name="connsiteX1" fmla="*/ 2893811 w 3325624"/>
              <a:gd name="connsiteY1" fmla="*/ 56206 h 3272280"/>
              <a:gd name="connsiteX2" fmla="*/ 3325611 w 3325624"/>
              <a:gd name="connsiteY2" fmla="*/ 1097606 h 3272280"/>
              <a:gd name="connsiteX3" fmla="*/ 2906511 w 3325624"/>
              <a:gd name="connsiteY3" fmla="*/ 2939106 h 3272280"/>
              <a:gd name="connsiteX4" fmla="*/ 2258811 w 3325624"/>
              <a:gd name="connsiteY4" fmla="*/ 3269306 h 3272280"/>
              <a:gd name="connsiteX5" fmla="*/ 785611 w 3325624"/>
              <a:gd name="connsiteY5" fmla="*/ 3091506 h 3272280"/>
              <a:gd name="connsiteX6" fmla="*/ 49011 w 3325624"/>
              <a:gd name="connsiteY6" fmla="*/ 2913706 h 3272280"/>
              <a:gd name="connsiteX7" fmla="*/ 0 w 3325624"/>
              <a:gd name="connsiteY7" fmla="*/ 2879696 h 3272280"/>
              <a:gd name="connsiteX8" fmla="*/ 0 w 3325624"/>
              <a:gd name="connsiteY8" fmla="*/ 2398482 h 3272280"/>
              <a:gd name="connsiteX9" fmla="*/ 37638 w 3325624"/>
              <a:gd name="connsiteY9" fmla="*/ 2381881 h 3272280"/>
              <a:gd name="connsiteX10" fmla="*/ 518911 w 3325624"/>
              <a:gd name="connsiteY10" fmla="*/ 2164406 h 3272280"/>
              <a:gd name="connsiteX11" fmla="*/ 899911 w 3325624"/>
              <a:gd name="connsiteY11" fmla="*/ 1643706 h 3272280"/>
              <a:gd name="connsiteX12" fmla="*/ 785611 w 3325624"/>
              <a:gd name="connsiteY12" fmla="*/ 1313506 h 3272280"/>
              <a:gd name="connsiteX13" fmla="*/ 1014211 w 3325624"/>
              <a:gd name="connsiteY13" fmla="*/ 551506 h 3272280"/>
              <a:gd name="connsiteX14" fmla="*/ 2030211 w 3325624"/>
              <a:gd name="connsiteY14" fmla="*/ 183206 h 3272280"/>
              <a:gd name="connsiteX15" fmla="*/ 2711844 w 3325624"/>
              <a:gd name="connsiteY15" fmla="*/ 148 h 327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25624" h="3272280">
                <a:moveTo>
                  <a:pt x="2711844" y="148"/>
                </a:moveTo>
                <a:cubicBezTo>
                  <a:pt x="2778453" y="1834"/>
                  <a:pt x="2839836" y="18106"/>
                  <a:pt x="2893811" y="56206"/>
                </a:cubicBezTo>
                <a:cubicBezTo>
                  <a:pt x="3109711" y="208606"/>
                  <a:pt x="3323494" y="617123"/>
                  <a:pt x="3325611" y="1097606"/>
                </a:cubicBezTo>
                <a:cubicBezTo>
                  <a:pt x="3327728" y="1578089"/>
                  <a:pt x="3084311" y="2577156"/>
                  <a:pt x="2906511" y="2939106"/>
                </a:cubicBezTo>
                <a:cubicBezTo>
                  <a:pt x="2728711" y="3301056"/>
                  <a:pt x="2610178" y="3243906"/>
                  <a:pt x="2258811" y="3269306"/>
                </a:cubicBezTo>
                <a:cubicBezTo>
                  <a:pt x="1907444" y="3294706"/>
                  <a:pt x="1153911" y="3150773"/>
                  <a:pt x="785611" y="3091506"/>
                </a:cubicBezTo>
                <a:cubicBezTo>
                  <a:pt x="417311" y="3032239"/>
                  <a:pt x="207761" y="3011073"/>
                  <a:pt x="49011" y="2913706"/>
                </a:cubicBezTo>
                <a:lnTo>
                  <a:pt x="0" y="2879696"/>
                </a:lnTo>
                <a:lnTo>
                  <a:pt x="0" y="2398482"/>
                </a:lnTo>
                <a:lnTo>
                  <a:pt x="37638" y="2381881"/>
                </a:lnTo>
                <a:cubicBezTo>
                  <a:pt x="198269" y="2317038"/>
                  <a:pt x="407786" y="2254364"/>
                  <a:pt x="518911" y="2164406"/>
                </a:cubicBezTo>
                <a:cubicBezTo>
                  <a:pt x="696711" y="2020473"/>
                  <a:pt x="855461" y="1785523"/>
                  <a:pt x="899911" y="1643706"/>
                </a:cubicBezTo>
                <a:cubicBezTo>
                  <a:pt x="944361" y="1501889"/>
                  <a:pt x="766561" y="1495539"/>
                  <a:pt x="785611" y="1313506"/>
                </a:cubicBezTo>
                <a:cubicBezTo>
                  <a:pt x="804661" y="1131473"/>
                  <a:pt x="806778" y="739889"/>
                  <a:pt x="1014211" y="551506"/>
                </a:cubicBezTo>
                <a:cubicBezTo>
                  <a:pt x="1221644" y="363123"/>
                  <a:pt x="1716944" y="265756"/>
                  <a:pt x="2030211" y="183206"/>
                </a:cubicBezTo>
                <a:cubicBezTo>
                  <a:pt x="2265162" y="121294"/>
                  <a:pt x="2512018" y="-4913"/>
                  <a:pt x="2711844" y="148"/>
                </a:cubicBezTo>
                <a:close/>
              </a:path>
            </a:pathLst>
          </a:custGeom>
        </p:spPr>
      </p:pic>
      <p:sp>
        <p:nvSpPr>
          <p:cNvPr id="46" name="文本框 45">
            <a:extLst>
              <a:ext uri="{FF2B5EF4-FFF2-40B4-BE49-F238E27FC236}">
                <a16:creationId xmlns:a16="http://schemas.microsoft.com/office/drawing/2014/main" xmlns="" id="{4F84EEA6-508B-49CA-AF73-9A61AC726F97}"/>
              </a:ext>
            </a:extLst>
          </p:cNvPr>
          <p:cNvSpPr txBox="1"/>
          <p:nvPr/>
        </p:nvSpPr>
        <p:spPr>
          <a:xfrm>
            <a:off x="1166195" y="1588388"/>
            <a:ext cx="6083171" cy="2800767"/>
          </a:xfrm>
          <a:prstGeom prst="rect">
            <a:avLst/>
          </a:prstGeom>
          <a:noFill/>
        </p:spPr>
        <p:txBody>
          <a:bodyPr wrap="square" rtlCol="0">
            <a:spAutoFit/>
          </a:bodyPr>
          <a:lstStyle/>
          <a:p>
            <a:r>
              <a:rPr lang="en-US" altLang="zh-CN" sz="8800">
                <a:solidFill>
                  <a:srgbClr val="183A47"/>
                </a:solidFill>
                <a:latin typeface="Brush Script MT" panose="03060802040406070304" pitchFamily="66" charset="0"/>
              </a:rPr>
              <a:t>Powerpoint </a:t>
            </a:r>
          </a:p>
          <a:p>
            <a:r>
              <a:rPr lang="en-US" altLang="zh-CN" sz="8800">
                <a:solidFill>
                  <a:srgbClr val="183A47"/>
                </a:solidFill>
                <a:latin typeface="Brush Script MT" panose="03060802040406070304" pitchFamily="66" charset="0"/>
              </a:rPr>
              <a:t>Templet </a:t>
            </a:r>
            <a:endParaRPr lang="zh-CN" altLang="en-US" sz="8800">
              <a:solidFill>
                <a:srgbClr val="183A47"/>
              </a:solidFill>
              <a:latin typeface="Brush Script MT" panose="03060802040406070304" pitchFamily="66" charset="0"/>
            </a:endParaRPr>
          </a:p>
        </p:txBody>
      </p:sp>
      <p:sp>
        <p:nvSpPr>
          <p:cNvPr id="45" name="文本框 44">
            <a:extLst>
              <a:ext uri="{FF2B5EF4-FFF2-40B4-BE49-F238E27FC236}">
                <a16:creationId xmlns:a16="http://schemas.microsoft.com/office/drawing/2014/main" xmlns="" id="{19B6C61E-7F1E-4FA4-9617-4641F743EE9D}"/>
              </a:ext>
            </a:extLst>
          </p:cNvPr>
          <p:cNvSpPr txBox="1"/>
          <p:nvPr/>
        </p:nvSpPr>
        <p:spPr>
          <a:xfrm>
            <a:off x="5280893" y="2843908"/>
            <a:ext cx="6083171" cy="1815882"/>
          </a:xfrm>
          <a:prstGeom prst="rect">
            <a:avLst/>
          </a:prstGeom>
          <a:noFill/>
        </p:spPr>
        <p:txBody>
          <a:bodyPr wrap="square" rtlCol="0">
            <a:spAutoFit/>
          </a:bodyPr>
          <a:lstStyle/>
          <a:p>
            <a:r>
              <a:rPr lang="en-US" altLang="zh-CN" sz="2800">
                <a:solidFill>
                  <a:srgbClr val="183A47"/>
                </a:solidFill>
                <a:latin typeface="Brush Script MT" panose="03060802040406070304" pitchFamily="66" charset="0"/>
              </a:rPr>
              <a:t>Fusce est. Vivamus a tellus. Pellentesque habitant morbi tristique senectus et netus et malesuada fames ac turpis egestas. Proin pharetra nonummy pede.</a:t>
            </a:r>
            <a:endParaRPr lang="zh-CN" altLang="en-US" sz="2800">
              <a:solidFill>
                <a:srgbClr val="183A47"/>
              </a:solidFill>
              <a:latin typeface="Brush Script MT" panose="03060802040406070304" pitchFamily="66" charset="0"/>
            </a:endParaRPr>
          </a:p>
        </p:txBody>
      </p:sp>
      <p:sp>
        <p:nvSpPr>
          <p:cNvPr id="47" name="文本框 46">
            <a:extLst>
              <a:ext uri="{FF2B5EF4-FFF2-40B4-BE49-F238E27FC236}">
                <a16:creationId xmlns:a16="http://schemas.microsoft.com/office/drawing/2014/main" xmlns="" id="{C61C781B-5B45-44BC-81B5-EE5FF8512B3F}"/>
              </a:ext>
            </a:extLst>
          </p:cNvPr>
          <p:cNvSpPr txBox="1"/>
          <p:nvPr/>
        </p:nvSpPr>
        <p:spPr>
          <a:xfrm>
            <a:off x="5280893" y="4488060"/>
            <a:ext cx="6083171" cy="523220"/>
          </a:xfrm>
          <a:prstGeom prst="rect">
            <a:avLst/>
          </a:prstGeom>
          <a:noFill/>
        </p:spPr>
        <p:txBody>
          <a:bodyPr wrap="square" rtlCol="0">
            <a:spAutoFit/>
          </a:bodyPr>
          <a:lstStyle/>
          <a:p>
            <a:pPr algn="r"/>
            <a:r>
              <a:rPr lang="en-US" altLang="zh-CN" sz="2800">
                <a:solidFill>
                  <a:srgbClr val="183A47"/>
                </a:solidFill>
                <a:latin typeface="Brush Script MT" panose="03060802040406070304" pitchFamily="66" charset="0"/>
              </a:rPr>
              <a:t>Designed By Xiao</a:t>
            </a:r>
            <a:endParaRPr lang="zh-CN" altLang="en-US" sz="2800">
              <a:solidFill>
                <a:srgbClr val="183A47"/>
              </a:solidFill>
              <a:latin typeface="Brush Script MT" panose="03060802040406070304" pitchFamily="66" charset="0"/>
            </a:endParaRPr>
          </a:p>
        </p:txBody>
      </p:sp>
      <p:pic>
        <p:nvPicPr>
          <p:cNvPr id="53" name="图片 52" descr="图标&#10;&#10;描述已自动生成">
            <a:extLst>
              <a:ext uri="{FF2B5EF4-FFF2-40B4-BE49-F238E27FC236}">
                <a16:creationId xmlns:a16="http://schemas.microsoft.com/office/drawing/2014/main" xmlns="" id="{6FDF62EB-4942-4A81-8CCE-52BDCF3F7A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61274" y="478183"/>
            <a:ext cx="3934687" cy="2367041"/>
          </a:xfrm>
          <a:prstGeom prst="rect">
            <a:avLst/>
          </a:prstGeom>
        </p:spPr>
      </p:pic>
      <p:grpSp>
        <p:nvGrpSpPr>
          <p:cNvPr id="145" name="组合 144">
            <a:extLst>
              <a:ext uri="{FF2B5EF4-FFF2-40B4-BE49-F238E27FC236}">
                <a16:creationId xmlns:a16="http://schemas.microsoft.com/office/drawing/2014/main" xmlns="" id="{C2809B2F-1CC2-49F5-9875-A171EACCD445}"/>
              </a:ext>
            </a:extLst>
          </p:cNvPr>
          <p:cNvGrpSpPr/>
          <p:nvPr/>
        </p:nvGrpSpPr>
        <p:grpSpPr>
          <a:xfrm>
            <a:off x="112027" y="6410528"/>
            <a:ext cx="11967946" cy="447472"/>
            <a:chOff x="80025" y="6433594"/>
            <a:chExt cx="11967946" cy="447472"/>
          </a:xfrm>
        </p:grpSpPr>
        <p:pic>
          <p:nvPicPr>
            <p:cNvPr id="99" name="图片 98" descr="图标&#10;&#10;描述已自动生成">
              <a:extLst>
                <a:ext uri="{FF2B5EF4-FFF2-40B4-BE49-F238E27FC236}">
                  <a16:creationId xmlns:a16="http://schemas.microsoft.com/office/drawing/2014/main" xmlns="" id="{6C71BFDC-1574-4A88-8B94-20F654AF49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60436" y="6479727"/>
              <a:ext cx="185206" cy="355206"/>
            </a:xfrm>
            <a:prstGeom prst="rect">
              <a:avLst/>
            </a:prstGeom>
          </p:spPr>
        </p:pic>
        <p:pic>
          <p:nvPicPr>
            <p:cNvPr id="119" name="图片 118" descr="图标&#10;&#10;描述已自动生成">
              <a:extLst>
                <a:ext uri="{FF2B5EF4-FFF2-40B4-BE49-F238E27FC236}">
                  <a16:creationId xmlns:a16="http://schemas.microsoft.com/office/drawing/2014/main" xmlns="" id="{F697ED89-9805-489E-BB80-538E84712B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025" y="6479728"/>
              <a:ext cx="437384" cy="355204"/>
            </a:xfrm>
            <a:prstGeom prst="rect">
              <a:avLst/>
            </a:prstGeom>
          </p:spPr>
        </p:pic>
        <p:pic>
          <p:nvPicPr>
            <p:cNvPr id="126" name="图片 125" descr="徽标&#10;&#10;描述已自动生成">
              <a:extLst>
                <a:ext uri="{FF2B5EF4-FFF2-40B4-BE49-F238E27FC236}">
                  <a16:creationId xmlns:a16="http://schemas.microsoft.com/office/drawing/2014/main" xmlns="" id="{A0BED01E-6921-4229-AB7E-30CFEB5CBAF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98463" y="6433594"/>
              <a:ext cx="372893" cy="447472"/>
            </a:xfrm>
            <a:prstGeom prst="rect">
              <a:avLst/>
            </a:prstGeom>
          </p:spPr>
        </p:pic>
        <p:pic>
          <p:nvPicPr>
            <p:cNvPr id="128" name="图片 127" descr="徽标&#10;&#10;低可信度描述已自动生成">
              <a:extLst>
                <a:ext uri="{FF2B5EF4-FFF2-40B4-BE49-F238E27FC236}">
                  <a16:creationId xmlns:a16="http://schemas.microsoft.com/office/drawing/2014/main" xmlns="" id="{3314A21D-D637-40B6-8EAD-B0E22620236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230" y="6433734"/>
              <a:ext cx="437385" cy="447192"/>
            </a:xfrm>
            <a:prstGeom prst="rect">
              <a:avLst/>
            </a:prstGeom>
          </p:spPr>
        </p:pic>
        <p:pic>
          <p:nvPicPr>
            <p:cNvPr id="129" name="图片 128" descr="图标&#10;&#10;描述已自动生成">
              <a:extLst>
                <a:ext uri="{FF2B5EF4-FFF2-40B4-BE49-F238E27FC236}">
                  <a16:creationId xmlns:a16="http://schemas.microsoft.com/office/drawing/2014/main" xmlns="" id="{47CCF579-B6AD-4493-88A3-03EDD8130F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4588" y="6479727"/>
              <a:ext cx="185206" cy="355206"/>
            </a:xfrm>
            <a:prstGeom prst="rect">
              <a:avLst/>
            </a:prstGeom>
          </p:spPr>
        </p:pic>
        <p:pic>
          <p:nvPicPr>
            <p:cNvPr id="130" name="图片 129" descr="图标&#10;&#10;描述已自动生成">
              <a:extLst>
                <a:ext uri="{FF2B5EF4-FFF2-40B4-BE49-F238E27FC236}">
                  <a16:creationId xmlns:a16="http://schemas.microsoft.com/office/drawing/2014/main" xmlns="" id="{73CF4A13-2ECF-46E3-B400-42B3CC7C25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4177" y="6479728"/>
              <a:ext cx="437384" cy="355204"/>
            </a:xfrm>
            <a:prstGeom prst="rect">
              <a:avLst/>
            </a:prstGeom>
          </p:spPr>
        </p:pic>
        <p:pic>
          <p:nvPicPr>
            <p:cNvPr id="131" name="图片 130" descr="徽标&#10;&#10;描述已自动生成">
              <a:extLst>
                <a:ext uri="{FF2B5EF4-FFF2-40B4-BE49-F238E27FC236}">
                  <a16:creationId xmlns:a16="http://schemas.microsoft.com/office/drawing/2014/main" xmlns="" id="{CC3F8936-D17F-4E62-8D0C-39AAB64FE2A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42615" y="6433594"/>
              <a:ext cx="372893" cy="447472"/>
            </a:xfrm>
            <a:prstGeom prst="rect">
              <a:avLst/>
            </a:prstGeom>
          </p:spPr>
        </p:pic>
        <p:pic>
          <p:nvPicPr>
            <p:cNvPr id="132" name="图片 131" descr="徽标&#10;&#10;低可信度描述已自动生成">
              <a:extLst>
                <a:ext uri="{FF2B5EF4-FFF2-40B4-BE49-F238E27FC236}">
                  <a16:creationId xmlns:a16="http://schemas.microsoft.com/office/drawing/2014/main" xmlns="" id="{C6D1FD6B-699E-463D-B27B-BB3E213D254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14382" y="6433734"/>
              <a:ext cx="437385" cy="447192"/>
            </a:xfrm>
            <a:prstGeom prst="rect">
              <a:avLst/>
            </a:prstGeom>
          </p:spPr>
        </p:pic>
        <p:pic>
          <p:nvPicPr>
            <p:cNvPr id="133" name="图片 132" descr="图标&#10;&#10;描述已自动生成">
              <a:extLst>
                <a:ext uri="{FF2B5EF4-FFF2-40B4-BE49-F238E27FC236}">
                  <a16:creationId xmlns:a16="http://schemas.microsoft.com/office/drawing/2014/main" xmlns="" id="{F1CCCCC6-DA0F-4401-83D8-933619C29E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8740" y="6479727"/>
              <a:ext cx="185206" cy="355206"/>
            </a:xfrm>
            <a:prstGeom prst="rect">
              <a:avLst/>
            </a:prstGeom>
          </p:spPr>
        </p:pic>
        <p:pic>
          <p:nvPicPr>
            <p:cNvPr id="134" name="图片 133" descr="图标&#10;&#10;描述已自动生成">
              <a:extLst>
                <a:ext uri="{FF2B5EF4-FFF2-40B4-BE49-F238E27FC236}">
                  <a16:creationId xmlns:a16="http://schemas.microsoft.com/office/drawing/2014/main" xmlns="" id="{2221C089-0D7F-4A9D-B802-AB7E2BBCD6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8329" y="6479728"/>
              <a:ext cx="437384" cy="355204"/>
            </a:xfrm>
            <a:prstGeom prst="rect">
              <a:avLst/>
            </a:prstGeom>
          </p:spPr>
        </p:pic>
        <p:pic>
          <p:nvPicPr>
            <p:cNvPr id="135" name="图片 134" descr="徽标&#10;&#10;描述已自动生成">
              <a:extLst>
                <a:ext uri="{FF2B5EF4-FFF2-40B4-BE49-F238E27FC236}">
                  <a16:creationId xmlns:a16="http://schemas.microsoft.com/office/drawing/2014/main" xmlns="" id="{EE305737-62CA-48FA-9DEA-3BDF7E777F3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86767" y="6433594"/>
              <a:ext cx="372893" cy="447472"/>
            </a:xfrm>
            <a:prstGeom prst="rect">
              <a:avLst/>
            </a:prstGeom>
          </p:spPr>
        </p:pic>
        <p:pic>
          <p:nvPicPr>
            <p:cNvPr id="136" name="图片 135" descr="徽标&#10;&#10;低可信度描述已自动生成">
              <a:extLst>
                <a:ext uri="{FF2B5EF4-FFF2-40B4-BE49-F238E27FC236}">
                  <a16:creationId xmlns:a16="http://schemas.microsoft.com/office/drawing/2014/main" xmlns="" id="{A3C2B6C4-F833-485C-BB6A-2CE7BB134D0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58534" y="6433734"/>
              <a:ext cx="437385" cy="447192"/>
            </a:xfrm>
            <a:prstGeom prst="rect">
              <a:avLst/>
            </a:prstGeom>
          </p:spPr>
        </p:pic>
        <p:pic>
          <p:nvPicPr>
            <p:cNvPr id="137" name="图片 136" descr="图标&#10;&#10;描述已自动生成">
              <a:extLst>
                <a:ext uri="{FF2B5EF4-FFF2-40B4-BE49-F238E27FC236}">
                  <a16:creationId xmlns:a16="http://schemas.microsoft.com/office/drawing/2014/main" xmlns="" id="{3612D2E9-7E3A-4CD0-A033-187C4B915E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2892" y="6479727"/>
              <a:ext cx="185206" cy="355206"/>
            </a:xfrm>
            <a:prstGeom prst="rect">
              <a:avLst/>
            </a:prstGeom>
          </p:spPr>
        </p:pic>
        <p:pic>
          <p:nvPicPr>
            <p:cNvPr id="138" name="图片 137" descr="图标&#10;&#10;描述已自动生成">
              <a:extLst>
                <a:ext uri="{FF2B5EF4-FFF2-40B4-BE49-F238E27FC236}">
                  <a16:creationId xmlns:a16="http://schemas.microsoft.com/office/drawing/2014/main" xmlns="" id="{A59F77CA-24F0-4CE4-8A93-D1328DB718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12481" y="6479728"/>
              <a:ext cx="437384" cy="355204"/>
            </a:xfrm>
            <a:prstGeom prst="rect">
              <a:avLst/>
            </a:prstGeom>
          </p:spPr>
        </p:pic>
        <p:pic>
          <p:nvPicPr>
            <p:cNvPr id="139" name="图片 138" descr="徽标&#10;&#10;描述已自动生成">
              <a:extLst>
                <a:ext uri="{FF2B5EF4-FFF2-40B4-BE49-F238E27FC236}">
                  <a16:creationId xmlns:a16="http://schemas.microsoft.com/office/drawing/2014/main" xmlns="" id="{C9F2F816-58D1-4C91-BDC6-6E169116E98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30919" y="6433594"/>
              <a:ext cx="372893" cy="447472"/>
            </a:xfrm>
            <a:prstGeom prst="rect">
              <a:avLst/>
            </a:prstGeom>
          </p:spPr>
        </p:pic>
        <p:pic>
          <p:nvPicPr>
            <p:cNvPr id="140" name="图片 139" descr="徽标&#10;&#10;低可信度描述已自动生成">
              <a:extLst>
                <a:ext uri="{FF2B5EF4-FFF2-40B4-BE49-F238E27FC236}">
                  <a16:creationId xmlns:a16="http://schemas.microsoft.com/office/drawing/2014/main" xmlns="" id="{317134F7-52CC-48CD-9106-AFCFEF812DE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02686" y="6433734"/>
              <a:ext cx="437385" cy="447192"/>
            </a:xfrm>
            <a:prstGeom prst="rect">
              <a:avLst/>
            </a:prstGeom>
          </p:spPr>
        </p:pic>
        <p:pic>
          <p:nvPicPr>
            <p:cNvPr id="141" name="图片 140" descr="图标&#10;&#10;描述已自动生成">
              <a:extLst>
                <a:ext uri="{FF2B5EF4-FFF2-40B4-BE49-F238E27FC236}">
                  <a16:creationId xmlns:a16="http://schemas.microsoft.com/office/drawing/2014/main" xmlns="" id="{73E085C3-78E6-49B2-A348-4881122BA9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37044" y="6479727"/>
              <a:ext cx="185206" cy="355206"/>
            </a:xfrm>
            <a:prstGeom prst="rect">
              <a:avLst/>
            </a:prstGeom>
          </p:spPr>
        </p:pic>
        <p:pic>
          <p:nvPicPr>
            <p:cNvPr id="142" name="图片 141" descr="图标&#10;&#10;描述已自动生成">
              <a:extLst>
                <a:ext uri="{FF2B5EF4-FFF2-40B4-BE49-F238E27FC236}">
                  <a16:creationId xmlns:a16="http://schemas.microsoft.com/office/drawing/2014/main" xmlns="" id="{2CAE6EDB-F889-4363-994A-2A73C845F14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56633" y="6479728"/>
              <a:ext cx="437384" cy="355204"/>
            </a:xfrm>
            <a:prstGeom prst="rect">
              <a:avLst/>
            </a:prstGeom>
          </p:spPr>
        </p:pic>
        <p:pic>
          <p:nvPicPr>
            <p:cNvPr id="143" name="图片 142" descr="徽标&#10;&#10;描述已自动生成">
              <a:extLst>
                <a:ext uri="{FF2B5EF4-FFF2-40B4-BE49-F238E27FC236}">
                  <a16:creationId xmlns:a16="http://schemas.microsoft.com/office/drawing/2014/main" xmlns="" id="{DB79BC60-38C6-4372-BAF4-BFCB688F87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675078" y="6433594"/>
              <a:ext cx="372893" cy="447472"/>
            </a:xfrm>
            <a:prstGeom prst="rect">
              <a:avLst/>
            </a:prstGeom>
          </p:spPr>
        </p:pic>
        <p:pic>
          <p:nvPicPr>
            <p:cNvPr id="144" name="图片 143" descr="徽标&#10;&#10;低可信度描述已自动生成">
              <a:extLst>
                <a:ext uri="{FF2B5EF4-FFF2-40B4-BE49-F238E27FC236}">
                  <a16:creationId xmlns:a16="http://schemas.microsoft.com/office/drawing/2014/main" xmlns="" id="{012AAF60-4E7D-4A45-B4BE-7ECA944AF3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46838" y="6433734"/>
              <a:ext cx="437385" cy="447192"/>
            </a:xfrm>
            <a:prstGeom prst="rect">
              <a:avLst/>
            </a:prstGeom>
          </p:spPr>
        </p:pic>
      </p:grpSp>
      <p:grpSp>
        <p:nvGrpSpPr>
          <p:cNvPr id="147" name="组合 146">
            <a:extLst>
              <a:ext uri="{FF2B5EF4-FFF2-40B4-BE49-F238E27FC236}">
                <a16:creationId xmlns:a16="http://schemas.microsoft.com/office/drawing/2014/main" xmlns="" id="{CBF66661-4713-4B4C-B814-415EB75088BA}"/>
              </a:ext>
            </a:extLst>
          </p:cNvPr>
          <p:cNvGrpSpPr/>
          <p:nvPr/>
        </p:nvGrpSpPr>
        <p:grpSpPr>
          <a:xfrm>
            <a:off x="112027" y="0"/>
            <a:ext cx="11967946" cy="447472"/>
            <a:chOff x="80025" y="6433594"/>
            <a:chExt cx="11967946" cy="447472"/>
          </a:xfrm>
        </p:grpSpPr>
        <p:pic>
          <p:nvPicPr>
            <p:cNvPr id="148" name="图片 147" descr="图标&#10;&#10;描述已自动生成">
              <a:extLst>
                <a:ext uri="{FF2B5EF4-FFF2-40B4-BE49-F238E27FC236}">
                  <a16:creationId xmlns:a16="http://schemas.microsoft.com/office/drawing/2014/main" xmlns="" id="{ECD4FE0A-B997-44F0-993B-3B2B5461A46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60436" y="6479727"/>
              <a:ext cx="185206" cy="355206"/>
            </a:xfrm>
            <a:prstGeom prst="rect">
              <a:avLst/>
            </a:prstGeom>
          </p:spPr>
        </p:pic>
        <p:pic>
          <p:nvPicPr>
            <p:cNvPr id="149" name="图片 148" descr="图标&#10;&#10;描述已自动生成">
              <a:extLst>
                <a:ext uri="{FF2B5EF4-FFF2-40B4-BE49-F238E27FC236}">
                  <a16:creationId xmlns:a16="http://schemas.microsoft.com/office/drawing/2014/main" xmlns="" id="{BC90CE42-BD7C-4188-9B7C-61AFD0CDD8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025" y="6479728"/>
              <a:ext cx="437384" cy="355204"/>
            </a:xfrm>
            <a:prstGeom prst="rect">
              <a:avLst/>
            </a:prstGeom>
          </p:spPr>
        </p:pic>
        <p:pic>
          <p:nvPicPr>
            <p:cNvPr id="150" name="图片 149" descr="徽标&#10;&#10;描述已自动生成">
              <a:extLst>
                <a:ext uri="{FF2B5EF4-FFF2-40B4-BE49-F238E27FC236}">
                  <a16:creationId xmlns:a16="http://schemas.microsoft.com/office/drawing/2014/main" xmlns="" id="{7AAB2A78-C182-404F-A01B-369BD35122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98463" y="6433594"/>
              <a:ext cx="372893" cy="447472"/>
            </a:xfrm>
            <a:prstGeom prst="rect">
              <a:avLst/>
            </a:prstGeom>
          </p:spPr>
        </p:pic>
        <p:pic>
          <p:nvPicPr>
            <p:cNvPr id="151" name="图片 150" descr="徽标&#10;&#10;低可信度描述已自动生成">
              <a:extLst>
                <a:ext uri="{FF2B5EF4-FFF2-40B4-BE49-F238E27FC236}">
                  <a16:creationId xmlns:a16="http://schemas.microsoft.com/office/drawing/2014/main" xmlns="" id="{9F12F7F6-FD0B-4805-BC0D-D4260E7139F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230" y="6433734"/>
              <a:ext cx="437385" cy="447192"/>
            </a:xfrm>
            <a:prstGeom prst="rect">
              <a:avLst/>
            </a:prstGeom>
          </p:spPr>
        </p:pic>
        <p:pic>
          <p:nvPicPr>
            <p:cNvPr id="152" name="图片 151" descr="图标&#10;&#10;描述已自动生成">
              <a:extLst>
                <a:ext uri="{FF2B5EF4-FFF2-40B4-BE49-F238E27FC236}">
                  <a16:creationId xmlns:a16="http://schemas.microsoft.com/office/drawing/2014/main" xmlns="" id="{2FE62431-45D2-4C48-A788-82F0E8851C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4588" y="6479727"/>
              <a:ext cx="185206" cy="355206"/>
            </a:xfrm>
            <a:prstGeom prst="rect">
              <a:avLst/>
            </a:prstGeom>
          </p:spPr>
        </p:pic>
        <p:pic>
          <p:nvPicPr>
            <p:cNvPr id="153" name="图片 152" descr="图标&#10;&#10;描述已自动生成">
              <a:extLst>
                <a:ext uri="{FF2B5EF4-FFF2-40B4-BE49-F238E27FC236}">
                  <a16:creationId xmlns:a16="http://schemas.microsoft.com/office/drawing/2014/main" xmlns="" id="{2FB3338B-6073-4EC7-AEDC-52D4A46F57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4177" y="6479728"/>
              <a:ext cx="437384" cy="355204"/>
            </a:xfrm>
            <a:prstGeom prst="rect">
              <a:avLst/>
            </a:prstGeom>
          </p:spPr>
        </p:pic>
        <p:pic>
          <p:nvPicPr>
            <p:cNvPr id="154" name="图片 153" descr="徽标&#10;&#10;描述已自动生成">
              <a:extLst>
                <a:ext uri="{FF2B5EF4-FFF2-40B4-BE49-F238E27FC236}">
                  <a16:creationId xmlns:a16="http://schemas.microsoft.com/office/drawing/2014/main" xmlns="" id="{1568C467-164B-4BBB-81F7-0784C5EB5AD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42615" y="6433594"/>
              <a:ext cx="372893" cy="447472"/>
            </a:xfrm>
            <a:prstGeom prst="rect">
              <a:avLst/>
            </a:prstGeom>
          </p:spPr>
        </p:pic>
        <p:pic>
          <p:nvPicPr>
            <p:cNvPr id="155" name="图片 154" descr="徽标&#10;&#10;低可信度描述已自动生成">
              <a:extLst>
                <a:ext uri="{FF2B5EF4-FFF2-40B4-BE49-F238E27FC236}">
                  <a16:creationId xmlns:a16="http://schemas.microsoft.com/office/drawing/2014/main" xmlns="" id="{6CB2C357-4090-424C-8F1C-03E566B48F3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14382" y="6433734"/>
              <a:ext cx="437385" cy="447192"/>
            </a:xfrm>
            <a:prstGeom prst="rect">
              <a:avLst/>
            </a:prstGeom>
          </p:spPr>
        </p:pic>
        <p:pic>
          <p:nvPicPr>
            <p:cNvPr id="156" name="图片 155" descr="图标&#10;&#10;描述已自动生成">
              <a:extLst>
                <a:ext uri="{FF2B5EF4-FFF2-40B4-BE49-F238E27FC236}">
                  <a16:creationId xmlns:a16="http://schemas.microsoft.com/office/drawing/2014/main" xmlns="" id="{ED3DBF3A-930A-4C80-A0B9-5AEB496513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8740" y="6479727"/>
              <a:ext cx="185206" cy="355206"/>
            </a:xfrm>
            <a:prstGeom prst="rect">
              <a:avLst/>
            </a:prstGeom>
          </p:spPr>
        </p:pic>
        <p:pic>
          <p:nvPicPr>
            <p:cNvPr id="157" name="图片 156" descr="图标&#10;&#10;描述已自动生成">
              <a:extLst>
                <a:ext uri="{FF2B5EF4-FFF2-40B4-BE49-F238E27FC236}">
                  <a16:creationId xmlns:a16="http://schemas.microsoft.com/office/drawing/2014/main" xmlns="" id="{EA49AE24-26DE-47FD-9682-01310FF402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8329" y="6479728"/>
              <a:ext cx="437384" cy="355204"/>
            </a:xfrm>
            <a:prstGeom prst="rect">
              <a:avLst/>
            </a:prstGeom>
          </p:spPr>
        </p:pic>
        <p:pic>
          <p:nvPicPr>
            <p:cNvPr id="158" name="图片 157" descr="徽标&#10;&#10;描述已自动生成">
              <a:extLst>
                <a:ext uri="{FF2B5EF4-FFF2-40B4-BE49-F238E27FC236}">
                  <a16:creationId xmlns:a16="http://schemas.microsoft.com/office/drawing/2014/main" xmlns="" id="{ABF9DA3A-EE6D-4A99-BBB3-E03C522144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86767" y="6433594"/>
              <a:ext cx="372893" cy="447472"/>
            </a:xfrm>
            <a:prstGeom prst="rect">
              <a:avLst/>
            </a:prstGeom>
          </p:spPr>
        </p:pic>
        <p:pic>
          <p:nvPicPr>
            <p:cNvPr id="159" name="图片 158" descr="徽标&#10;&#10;低可信度描述已自动生成">
              <a:extLst>
                <a:ext uri="{FF2B5EF4-FFF2-40B4-BE49-F238E27FC236}">
                  <a16:creationId xmlns:a16="http://schemas.microsoft.com/office/drawing/2014/main" xmlns="" id="{06FBCE8E-1E49-400B-9F7F-3A767177B0D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58534" y="6433734"/>
              <a:ext cx="437385" cy="447192"/>
            </a:xfrm>
            <a:prstGeom prst="rect">
              <a:avLst/>
            </a:prstGeom>
          </p:spPr>
        </p:pic>
        <p:pic>
          <p:nvPicPr>
            <p:cNvPr id="160" name="图片 159" descr="图标&#10;&#10;描述已自动生成">
              <a:extLst>
                <a:ext uri="{FF2B5EF4-FFF2-40B4-BE49-F238E27FC236}">
                  <a16:creationId xmlns:a16="http://schemas.microsoft.com/office/drawing/2014/main" xmlns="" id="{B5D89563-E56D-49D7-82C9-9F06EB56CB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2892" y="6479727"/>
              <a:ext cx="185206" cy="355206"/>
            </a:xfrm>
            <a:prstGeom prst="rect">
              <a:avLst/>
            </a:prstGeom>
          </p:spPr>
        </p:pic>
        <p:pic>
          <p:nvPicPr>
            <p:cNvPr id="161" name="图片 160" descr="图标&#10;&#10;描述已自动生成">
              <a:extLst>
                <a:ext uri="{FF2B5EF4-FFF2-40B4-BE49-F238E27FC236}">
                  <a16:creationId xmlns:a16="http://schemas.microsoft.com/office/drawing/2014/main" xmlns="" id="{1A1CCA89-AA82-4FF3-AD1F-2583A776544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12481" y="6479728"/>
              <a:ext cx="437384" cy="355204"/>
            </a:xfrm>
            <a:prstGeom prst="rect">
              <a:avLst/>
            </a:prstGeom>
          </p:spPr>
        </p:pic>
        <p:pic>
          <p:nvPicPr>
            <p:cNvPr id="162" name="图片 161" descr="徽标&#10;&#10;描述已自动生成">
              <a:extLst>
                <a:ext uri="{FF2B5EF4-FFF2-40B4-BE49-F238E27FC236}">
                  <a16:creationId xmlns:a16="http://schemas.microsoft.com/office/drawing/2014/main" xmlns="" id="{6EA3EF4F-B687-4517-9CF7-9D7A50DBAA9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30919" y="6433594"/>
              <a:ext cx="372893" cy="447472"/>
            </a:xfrm>
            <a:prstGeom prst="rect">
              <a:avLst/>
            </a:prstGeom>
          </p:spPr>
        </p:pic>
        <p:pic>
          <p:nvPicPr>
            <p:cNvPr id="163" name="图片 162" descr="徽标&#10;&#10;低可信度描述已自动生成">
              <a:extLst>
                <a:ext uri="{FF2B5EF4-FFF2-40B4-BE49-F238E27FC236}">
                  <a16:creationId xmlns:a16="http://schemas.microsoft.com/office/drawing/2014/main" xmlns="" id="{300B1DE5-3D02-4C24-BFFA-D2D58689683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02686" y="6433734"/>
              <a:ext cx="437385" cy="447192"/>
            </a:xfrm>
            <a:prstGeom prst="rect">
              <a:avLst/>
            </a:prstGeom>
          </p:spPr>
        </p:pic>
        <p:pic>
          <p:nvPicPr>
            <p:cNvPr id="164" name="图片 163" descr="图标&#10;&#10;描述已自动生成">
              <a:extLst>
                <a:ext uri="{FF2B5EF4-FFF2-40B4-BE49-F238E27FC236}">
                  <a16:creationId xmlns:a16="http://schemas.microsoft.com/office/drawing/2014/main" xmlns="" id="{A0E7D195-3375-4973-BE17-600ADBC9D5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37044" y="6479727"/>
              <a:ext cx="185206" cy="355206"/>
            </a:xfrm>
            <a:prstGeom prst="rect">
              <a:avLst/>
            </a:prstGeom>
          </p:spPr>
        </p:pic>
        <p:pic>
          <p:nvPicPr>
            <p:cNvPr id="165" name="图片 164" descr="图标&#10;&#10;描述已自动生成">
              <a:extLst>
                <a:ext uri="{FF2B5EF4-FFF2-40B4-BE49-F238E27FC236}">
                  <a16:creationId xmlns:a16="http://schemas.microsoft.com/office/drawing/2014/main" xmlns="" id="{822F5E16-5D2E-4379-A8F6-D2D557A7CB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56633" y="6479728"/>
              <a:ext cx="437384" cy="355204"/>
            </a:xfrm>
            <a:prstGeom prst="rect">
              <a:avLst/>
            </a:prstGeom>
          </p:spPr>
        </p:pic>
        <p:pic>
          <p:nvPicPr>
            <p:cNvPr id="166" name="图片 165" descr="徽标&#10;&#10;描述已自动生成">
              <a:extLst>
                <a:ext uri="{FF2B5EF4-FFF2-40B4-BE49-F238E27FC236}">
                  <a16:creationId xmlns:a16="http://schemas.microsoft.com/office/drawing/2014/main" xmlns="" id="{9A0C9D81-5BD6-4ADE-8B21-32230384700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675078" y="6433594"/>
              <a:ext cx="372893" cy="447472"/>
            </a:xfrm>
            <a:prstGeom prst="rect">
              <a:avLst/>
            </a:prstGeom>
          </p:spPr>
        </p:pic>
        <p:pic>
          <p:nvPicPr>
            <p:cNvPr id="167" name="图片 166" descr="徽标&#10;&#10;低可信度描述已自动生成">
              <a:extLst>
                <a:ext uri="{FF2B5EF4-FFF2-40B4-BE49-F238E27FC236}">
                  <a16:creationId xmlns:a16="http://schemas.microsoft.com/office/drawing/2014/main" xmlns="" id="{A77F20E3-A149-4E59-BA66-4ECF48AAC09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46838" y="6433734"/>
              <a:ext cx="437385" cy="447192"/>
            </a:xfrm>
            <a:prstGeom prst="rect">
              <a:avLst/>
            </a:prstGeom>
          </p:spPr>
        </p:pic>
      </p:grpSp>
      <p:pic>
        <p:nvPicPr>
          <p:cNvPr id="172" name="图片 171" descr="徽标&#10;&#10;描述已自动生成">
            <a:extLst>
              <a:ext uri="{FF2B5EF4-FFF2-40B4-BE49-F238E27FC236}">
                <a16:creationId xmlns:a16="http://schemas.microsoft.com/office/drawing/2014/main" xmlns="" id="{62B9A7EB-E83C-4D7A-8171-4DC32FABDCA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74155" y="4968632"/>
            <a:ext cx="2174639" cy="945315"/>
          </a:xfrm>
          <a:prstGeom prst="rect">
            <a:avLst/>
          </a:prstGeom>
        </p:spPr>
      </p:pic>
      <p:pic>
        <p:nvPicPr>
          <p:cNvPr id="174" name="图片 173" descr="图标&#10;&#10;中度可信度描述已自动生成">
            <a:extLst>
              <a:ext uri="{FF2B5EF4-FFF2-40B4-BE49-F238E27FC236}">
                <a16:creationId xmlns:a16="http://schemas.microsoft.com/office/drawing/2014/main" xmlns="" id="{5CA6CD04-7DB9-42D3-8400-BAD50953A64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3259" y="5089971"/>
            <a:ext cx="1189040" cy="1098687"/>
          </a:xfrm>
          <a:prstGeom prst="rect">
            <a:avLst/>
          </a:prstGeom>
        </p:spPr>
      </p:pic>
      <p:cxnSp>
        <p:nvCxnSpPr>
          <p:cNvPr id="178" name="直接连接符 177">
            <a:extLst>
              <a:ext uri="{FF2B5EF4-FFF2-40B4-BE49-F238E27FC236}">
                <a16:creationId xmlns:a16="http://schemas.microsoft.com/office/drawing/2014/main" xmlns="" id="{AFD2FFA8-1943-4010-812B-EDC31BC6B958}"/>
              </a:ext>
            </a:extLst>
          </p:cNvPr>
          <p:cNvCxnSpPr>
            <a:cxnSpLocks/>
          </p:cNvCxnSpPr>
          <p:nvPr/>
        </p:nvCxnSpPr>
        <p:spPr>
          <a:xfrm>
            <a:off x="8057600" y="4749670"/>
            <a:ext cx="952500" cy="0"/>
          </a:xfrm>
          <a:prstGeom prst="line">
            <a:avLst/>
          </a:prstGeom>
          <a:ln w="25400">
            <a:solidFill>
              <a:srgbClr val="183A47"/>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9798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56166"/>
        </a:solid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787D35DF-D807-447D-B257-EB3EE9ADFB9E}"/>
              </a:ext>
            </a:extLst>
          </p:cNvPr>
          <p:cNvSpPr/>
          <p:nvPr/>
        </p:nvSpPr>
        <p:spPr>
          <a:xfrm>
            <a:off x="0" y="0"/>
            <a:ext cx="12192000" cy="6858000"/>
          </a:xfrm>
          <a:prstGeom prst="rect">
            <a:avLst/>
          </a:prstGeom>
          <a:solidFill>
            <a:srgbClr val="E56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游戏机, 鱼, 植物&#10;&#10;描述已自动生成">
            <a:extLst>
              <a:ext uri="{FF2B5EF4-FFF2-40B4-BE49-F238E27FC236}">
                <a16:creationId xmlns:a16="http://schemas.microsoft.com/office/drawing/2014/main" xmlns="" id="{28797D29-25FA-40B7-9A7E-4CD2CA89C4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223922" y="4538458"/>
            <a:ext cx="1325120" cy="1801057"/>
          </a:xfrm>
          <a:prstGeom prst="rect">
            <a:avLst/>
          </a:prstGeom>
        </p:spPr>
      </p:pic>
      <p:pic>
        <p:nvPicPr>
          <p:cNvPr id="18" name="图片 17" descr="图片包含 游戏机, 鱼, 植物&#10;&#10;描述已自动生成">
            <a:extLst>
              <a:ext uri="{FF2B5EF4-FFF2-40B4-BE49-F238E27FC236}">
                <a16:creationId xmlns:a16="http://schemas.microsoft.com/office/drawing/2014/main" xmlns="" id="{2F56EDF4-4278-4217-A5F5-5C96600268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flipV="1">
            <a:off x="237969" y="5294911"/>
            <a:ext cx="1325120" cy="1801057"/>
          </a:xfrm>
          <a:prstGeom prst="rect">
            <a:avLst/>
          </a:prstGeom>
        </p:spPr>
      </p:pic>
      <p:sp>
        <p:nvSpPr>
          <p:cNvPr id="2" name="矩形: 圆角 1">
            <a:extLst>
              <a:ext uri="{FF2B5EF4-FFF2-40B4-BE49-F238E27FC236}">
                <a16:creationId xmlns:a16="http://schemas.microsoft.com/office/drawing/2014/main" xmlns="" id="{4ECF2B73-217C-4329-B6E0-EFCFC0A5B1E1}"/>
              </a:ext>
            </a:extLst>
          </p:cNvPr>
          <p:cNvSpPr/>
          <p:nvPr/>
        </p:nvSpPr>
        <p:spPr>
          <a:xfrm>
            <a:off x="681484" y="565150"/>
            <a:ext cx="10829032" cy="5727700"/>
          </a:xfrm>
          <a:prstGeom prst="roundRect">
            <a:avLst/>
          </a:pr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xmlns="" id="{F2429124-B7D9-405F-8069-E1140C555368}"/>
              </a:ext>
            </a:extLst>
          </p:cNvPr>
          <p:cNvSpPr/>
          <p:nvPr/>
        </p:nvSpPr>
        <p:spPr>
          <a:xfrm>
            <a:off x="681484" y="4736972"/>
            <a:ext cx="1555878" cy="1555878"/>
          </a:xfrm>
          <a:custGeom>
            <a:avLst/>
            <a:gdLst>
              <a:gd name="connsiteX0" fmla="*/ 0 w 1555878"/>
              <a:gd name="connsiteY0" fmla="*/ 0 h 1555878"/>
              <a:gd name="connsiteX1" fmla="*/ 1555878 w 1555878"/>
              <a:gd name="connsiteY1" fmla="*/ 1555878 h 1555878"/>
              <a:gd name="connsiteX2" fmla="*/ 954636 w 1555878"/>
              <a:gd name="connsiteY2" fmla="*/ 1555878 h 1555878"/>
              <a:gd name="connsiteX3" fmla="*/ 0 w 1555878"/>
              <a:gd name="connsiteY3" fmla="*/ 601242 h 1555878"/>
            </a:gdLst>
            <a:ahLst/>
            <a:cxnLst>
              <a:cxn ang="0">
                <a:pos x="connsiteX0" y="connsiteY0"/>
              </a:cxn>
              <a:cxn ang="0">
                <a:pos x="connsiteX1" y="connsiteY1"/>
              </a:cxn>
              <a:cxn ang="0">
                <a:pos x="connsiteX2" y="connsiteY2"/>
              </a:cxn>
              <a:cxn ang="0">
                <a:pos x="connsiteX3" y="connsiteY3"/>
              </a:cxn>
            </a:cxnLst>
            <a:rect l="l" t="t" r="r" b="b"/>
            <a:pathLst>
              <a:path w="1555878" h="1555878">
                <a:moveTo>
                  <a:pt x="0" y="0"/>
                </a:moveTo>
                <a:cubicBezTo>
                  <a:pt x="859288" y="0"/>
                  <a:pt x="1555878" y="696590"/>
                  <a:pt x="1555878" y="1555878"/>
                </a:cubicBezTo>
                <a:lnTo>
                  <a:pt x="954636" y="1555878"/>
                </a:lnTo>
                <a:cubicBezTo>
                  <a:pt x="427405" y="1555878"/>
                  <a:pt x="0" y="1128473"/>
                  <a:pt x="0" y="601242"/>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A9BC3D16-E45D-4150-832E-969F534D20CC}"/>
              </a:ext>
            </a:extLst>
          </p:cNvPr>
          <p:cNvSpPr/>
          <p:nvPr/>
        </p:nvSpPr>
        <p:spPr>
          <a:xfrm>
            <a:off x="9929238" y="4736972"/>
            <a:ext cx="1581278" cy="1555878"/>
          </a:xfrm>
          <a:custGeom>
            <a:avLst/>
            <a:gdLst>
              <a:gd name="connsiteX0" fmla="*/ 1555878 w 1581278"/>
              <a:gd name="connsiteY0" fmla="*/ 0 h 1555878"/>
              <a:gd name="connsiteX1" fmla="*/ 1581278 w 1581278"/>
              <a:gd name="connsiteY1" fmla="*/ 1283 h 1555878"/>
              <a:gd name="connsiteX2" fmla="*/ 1581278 w 1581278"/>
              <a:gd name="connsiteY2" fmla="*/ 601242 h 1555878"/>
              <a:gd name="connsiteX3" fmla="*/ 626642 w 1581278"/>
              <a:gd name="connsiteY3" fmla="*/ 1555878 h 1555878"/>
              <a:gd name="connsiteX4" fmla="*/ 0 w 1581278"/>
              <a:gd name="connsiteY4" fmla="*/ 1555878 h 1555878"/>
              <a:gd name="connsiteX5" fmla="*/ 1555878 w 1581278"/>
              <a:gd name="connsiteY5" fmla="*/ 0 h 155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1278" h="1555878">
                <a:moveTo>
                  <a:pt x="1555878" y="0"/>
                </a:moveTo>
                <a:lnTo>
                  <a:pt x="1581278" y="1283"/>
                </a:lnTo>
                <a:lnTo>
                  <a:pt x="1581278" y="601242"/>
                </a:lnTo>
                <a:cubicBezTo>
                  <a:pt x="1581278" y="1128473"/>
                  <a:pt x="1153873" y="1555878"/>
                  <a:pt x="626642" y="1555878"/>
                </a:cubicBezTo>
                <a:lnTo>
                  <a:pt x="0" y="1555878"/>
                </a:lnTo>
                <a:cubicBezTo>
                  <a:pt x="0" y="696590"/>
                  <a:pt x="696590" y="0"/>
                  <a:pt x="1555878"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 name="图片 5" descr="图标&#10;&#10;中度可信度描述已自动生成">
            <a:extLst>
              <a:ext uri="{FF2B5EF4-FFF2-40B4-BE49-F238E27FC236}">
                <a16:creationId xmlns:a16="http://schemas.microsoft.com/office/drawing/2014/main" xmlns="" id="{86A9B8F6-DB8F-4C4B-B3C5-C5510853D9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3741" y="3006443"/>
            <a:ext cx="3852159" cy="3286407"/>
          </a:xfrm>
          <a:prstGeom prst="rect">
            <a:avLst/>
          </a:prstGeom>
        </p:spPr>
      </p:pic>
      <p:sp>
        <p:nvSpPr>
          <p:cNvPr id="7" name="文本框 6">
            <a:extLst>
              <a:ext uri="{FF2B5EF4-FFF2-40B4-BE49-F238E27FC236}">
                <a16:creationId xmlns:a16="http://schemas.microsoft.com/office/drawing/2014/main" xmlns="" id="{3DA96562-50D0-4098-AADC-ADD5CE6FC574}"/>
              </a:ext>
            </a:extLst>
          </p:cNvPr>
          <p:cNvSpPr txBox="1"/>
          <p:nvPr/>
        </p:nvSpPr>
        <p:spPr>
          <a:xfrm>
            <a:off x="681485" y="1477849"/>
            <a:ext cx="3852160" cy="2308324"/>
          </a:xfrm>
          <a:prstGeom prst="rect">
            <a:avLst/>
          </a:prstGeom>
          <a:noFill/>
        </p:spPr>
        <p:txBody>
          <a:bodyPr wrap="square" rtlCol="0">
            <a:spAutoFit/>
          </a:bodyPr>
          <a:lstStyle/>
          <a:p>
            <a:r>
              <a:rPr lang="en-US" altLang="zh-CN" sz="7200">
                <a:solidFill>
                  <a:srgbClr val="183A47"/>
                </a:solidFill>
                <a:latin typeface="Brush Script MT" panose="03060802040406070304" pitchFamily="66" charset="0"/>
              </a:rPr>
              <a:t>Powerpoint </a:t>
            </a:r>
          </a:p>
          <a:p>
            <a:r>
              <a:rPr lang="en-US" altLang="zh-CN" sz="7200">
                <a:solidFill>
                  <a:srgbClr val="183A47"/>
                </a:solidFill>
                <a:latin typeface="Brush Script MT" panose="03060802040406070304" pitchFamily="66" charset="0"/>
              </a:rPr>
              <a:t>Templet </a:t>
            </a:r>
            <a:endParaRPr lang="zh-CN" altLang="en-US" sz="7200">
              <a:solidFill>
                <a:srgbClr val="183A47"/>
              </a:solidFill>
              <a:latin typeface="Brush Script MT" panose="03060802040406070304" pitchFamily="66" charset="0"/>
            </a:endParaRPr>
          </a:p>
        </p:txBody>
      </p:sp>
      <p:sp>
        <p:nvSpPr>
          <p:cNvPr id="10" name="文本框 9">
            <a:extLst>
              <a:ext uri="{FF2B5EF4-FFF2-40B4-BE49-F238E27FC236}">
                <a16:creationId xmlns:a16="http://schemas.microsoft.com/office/drawing/2014/main" xmlns="" id="{42C9ACA5-5210-4974-9A87-FCB740AF4768}"/>
              </a:ext>
            </a:extLst>
          </p:cNvPr>
          <p:cNvSpPr txBox="1"/>
          <p:nvPr/>
        </p:nvSpPr>
        <p:spPr>
          <a:xfrm>
            <a:off x="5261708" y="982177"/>
            <a:ext cx="6320692" cy="4893647"/>
          </a:xfrm>
          <a:prstGeom prst="rect">
            <a:avLst/>
          </a:prstGeom>
          <a:noFill/>
        </p:spPr>
        <p:txBody>
          <a:bodyPr wrap="square" rtlCol="0">
            <a:spAutoFit/>
          </a:bodyPr>
          <a:lstStyle/>
          <a:p>
            <a:pPr marL="457200" indent="-457200">
              <a:buFont typeface="Arial" panose="020B0604020202020204" pitchFamily="34" charset="0"/>
              <a:buChar char="•"/>
            </a:pPr>
            <a:r>
              <a:rPr lang="en-US" altLang="zh-CN" sz="2400">
                <a:solidFill>
                  <a:srgbClr val="183A47"/>
                </a:solidFill>
                <a:latin typeface="Brush Script MT" panose="03060802040406070304" pitchFamily="66" charset="0"/>
              </a:rPr>
              <a:t>Lorem ipsum dolor sit amet</a:t>
            </a:r>
          </a:p>
          <a:p>
            <a:pPr marL="457200" indent="-457200">
              <a:buFont typeface="Arial" panose="020B0604020202020204" pitchFamily="34" charset="0"/>
              <a:buChar char="•"/>
            </a:pPr>
            <a:endParaRPr lang="en-US" altLang="zh-CN" sz="2400">
              <a:solidFill>
                <a:srgbClr val="183A47"/>
              </a:solidFill>
              <a:latin typeface="Brush Script MT" panose="03060802040406070304" pitchFamily="66" charset="0"/>
            </a:endParaRPr>
          </a:p>
          <a:p>
            <a:pPr marL="457200" indent="-457200">
              <a:buFont typeface="Arial" panose="020B0604020202020204" pitchFamily="34" charset="0"/>
              <a:buChar char="•"/>
            </a:pPr>
            <a:r>
              <a:rPr lang="en-US" altLang="zh-CN" sz="2400">
                <a:solidFill>
                  <a:srgbClr val="183A47"/>
                </a:solidFill>
                <a:latin typeface="Brush Script MT" panose="03060802040406070304" pitchFamily="66" charset="0"/>
              </a:rPr>
              <a:t>consectetuer adipiscing elit. </a:t>
            </a:r>
          </a:p>
          <a:p>
            <a:pPr marL="457200" indent="-457200">
              <a:buFont typeface="Arial" panose="020B0604020202020204" pitchFamily="34" charset="0"/>
              <a:buChar char="•"/>
            </a:pPr>
            <a:endParaRPr lang="en-US" altLang="zh-CN" sz="2400">
              <a:solidFill>
                <a:srgbClr val="183A47"/>
              </a:solidFill>
              <a:latin typeface="Brush Script MT" panose="03060802040406070304" pitchFamily="66" charset="0"/>
            </a:endParaRPr>
          </a:p>
          <a:p>
            <a:pPr marL="457200" indent="-457200">
              <a:buFont typeface="Arial" panose="020B0604020202020204" pitchFamily="34" charset="0"/>
              <a:buChar char="•"/>
            </a:pPr>
            <a:r>
              <a:rPr lang="en-US" altLang="zh-CN" sz="2400">
                <a:solidFill>
                  <a:srgbClr val="183A47"/>
                </a:solidFill>
                <a:latin typeface="Brush Script MT" panose="03060802040406070304" pitchFamily="66" charset="0"/>
              </a:rPr>
              <a:t>Maecenas porttitor congue massa. Fusce posuere, magna sed pulvinar ultricies, purus lectus malesuada libero, sit amet commodo magna eros quis urna. </a:t>
            </a:r>
          </a:p>
          <a:p>
            <a:pPr marL="457200" indent="-457200">
              <a:buFont typeface="Arial" panose="020B0604020202020204" pitchFamily="34" charset="0"/>
              <a:buChar char="•"/>
            </a:pPr>
            <a:endParaRPr lang="en-US" altLang="zh-CN" sz="2400">
              <a:solidFill>
                <a:srgbClr val="183A47"/>
              </a:solidFill>
              <a:latin typeface="Brush Script MT" panose="03060802040406070304" pitchFamily="66" charset="0"/>
            </a:endParaRPr>
          </a:p>
          <a:p>
            <a:pPr marL="457200" indent="-457200">
              <a:buFont typeface="Arial" panose="020B0604020202020204" pitchFamily="34" charset="0"/>
              <a:buChar char="•"/>
            </a:pPr>
            <a:r>
              <a:rPr lang="en-US" altLang="zh-CN" sz="2400">
                <a:solidFill>
                  <a:srgbClr val="183A47"/>
                </a:solidFill>
                <a:latin typeface="Brush Script MT" panose="03060802040406070304" pitchFamily="66" charset="0"/>
              </a:rPr>
              <a:t>Nunc viverra imperdiet enim.</a:t>
            </a:r>
          </a:p>
          <a:p>
            <a:pPr marL="457200" indent="-457200">
              <a:buFont typeface="Arial" panose="020B0604020202020204" pitchFamily="34" charset="0"/>
              <a:buChar char="•"/>
            </a:pPr>
            <a:endParaRPr lang="en-US" altLang="zh-CN" sz="2400">
              <a:solidFill>
                <a:srgbClr val="183A47"/>
              </a:solidFill>
              <a:latin typeface="Brush Script MT" panose="03060802040406070304" pitchFamily="66" charset="0"/>
            </a:endParaRPr>
          </a:p>
          <a:p>
            <a:pPr marL="457200" indent="-457200">
              <a:buFont typeface="Arial" panose="020B0604020202020204" pitchFamily="34" charset="0"/>
              <a:buChar char="•"/>
            </a:pPr>
            <a:r>
              <a:rPr lang="en-US" altLang="zh-CN" sz="2400">
                <a:solidFill>
                  <a:srgbClr val="183A47"/>
                </a:solidFill>
                <a:latin typeface="Brush Script MT" panose="03060802040406070304" pitchFamily="66" charset="0"/>
              </a:rPr>
              <a:t>Fusce est. Vivamus a tellus. </a:t>
            </a:r>
          </a:p>
          <a:p>
            <a:pPr marL="457200" indent="-457200">
              <a:buFont typeface="Arial" panose="020B0604020202020204" pitchFamily="34" charset="0"/>
              <a:buChar char="•"/>
            </a:pPr>
            <a:endParaRPr lang="en-US" altLang="zh-CN" sz="2400">
              <a:solidFill>
                <a:srgbClr val="183A47"/>
              </a:solidFill>
              <a:latin typeface="Brush Script MT" panose="03060802040406070304" pitchFamily="66" charset="0"/>
            </a:endParaRPr>
          </a:p>
          <a:p>
            <a:pPr marL="457200" indent="-457200">
              <a:buFont typeface="Arial" panose="020B0604020202020204" pitchFamily="34" charset="0"/>
              <a:buChar char="•"/>
            </a:pPr>
            <a:r>
              <a:rPr lang="en-US" altLang="zh-CN" sz="2400">
                <a:solidFill>
                  <a:srgbClr val="183A47"/>
                </a:solidFill>
                <a:latin typeface="Brush Script MT" panose="03060802040406070304" pitchFamily="66" charset="0"/>
              </a:rPr>
              <a:t>Pellentesque habitant morbi tristique</a:t>
            </a:r>
          </a:p>
        </p:txBody>
      </p:sp>
      <p:pic>
        <p:nvPicPr>
          <p:cNvPr id="12" name="图片 11" descr="徽标&#10;&#10;描述已自动生成">
            <a:extLst>
              <a:ext uri="{FF2B5EF4-FFF2-40B4-BE49-F238E27FC236}">
                <a16:creationId xmlns:a16="http://schemas.microsoft.com/office/drawing/2014/main" xmlns="" id="{4311AA47-A87B-46B6-9B6B-439E87C3AA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025419">
            <a:off x="9762267" y="367135"/>
            <a:ext cx="2480534" cy="1555878"/>
          </a:xfrm>
          <a:prstGeom prst="rect">
            <a:avLst/>
          </a:prstGeom>
        </p:spPr>
      </p:pic>
      <p:pic>
        <p:nvPicPr>
          <p:cNvPr id="15" name="图片 14" descr="徽标, 图标&#10;&#10;描述已自动生成">
            <a:extLst>
              <a:ext uri="{FF2B5EF4-FFF2-40B4-BE49-F238E27FC236}">
                <a16:creationId xmlns:a16="http://schemas.microsoft.com/office/drawing/2014/main" xmlns="" id="{3896A241-9E59-4A27-B7A1-5F968B17AB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27086" y="3843728"/>
            <a:ext cx="1527504" cy="1246048"/>
          </a:xfrm>
          <a:prstGeom prst="rect">
            <a:avLst/>
          </a:prstGeom>
        </p:spPr>
      </p:pic>
      <p:pic>
        <p:nvPicPr>
          <p:cNvPr id="17" name="图片 16" descr="图片包含 游戏机, 鱼, 植物&#10;&#10;描述已自动生成">
            <a:extLst>
              <a:ext uri="{FF2B5EF4-FFF2-40B4-BE49-F238E27FC236}">
                <a16:creationId xmlns:a16="http://schemas.microsoft.com/office/drawing/2014/main" xmlns="" id="{DF6F42F5-AC33-4EDD-86EF-F035914FC2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28" y="-660400"/>
            <a:ext cx="1325120" cy="1801057"/>
          </a:xfrm>
          <a:prstGeom prst="rect">
            <a:avLst/>
          </a:prstGeom>
        </p:spPr>
      </p:pic>
      <p:pic>
        <p:nvPicPr>
          <p:cNvPr id="21" name="图片 20" descr="图标&#10;&#10;描述已自动生成">
            <a:extLst>
              <a:ext uri="{FF2B5EF4-FFF2-40B4-BE49-F238E27FC236}">
                <a16:creationId xmlns:a16="http://schemas.microsoft.com/office/drawing/2014/main" xmlns="" id="{CC8C099B-CD14-42E4-A4A9-A5BDB6E3C4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12276" y="761266"/>
            <a:ext cx="1042737" cy="766916"/>
          </a:xfrm>
          <a:prstGeom prst="rect">
            <a:avLst/>
          </a:prstGeom>
        </p:spPr>
      </p:pic>
    </p:spTree>
    <p:extLst>
      <p:ext uri="{BB962C8B-B14F-4D97-AF65-F5344CB8AC3E}">
        <p14:creationId xmlns:p14="http://schemas.microsoft.com/office/powerpoint/2010/main" val="10877531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BA05"/>
        </a:solidFill>
        <a:effectLst/>
      </p:bgPr>
    </p:bg>
    <p:spTree>
      <p:nvGrpSpPr>
        <p:cNvPr id="1" name=""/>
        <p:cNvGrpSpPr/>
        <p:nvPr/>
      </p:nvGrpSpPr>
      <p:grpSpPr>
        <a:xfrm>
          <a:off x="0" y="0"/>
          <a:ext cx="0" cy="0"/>
          <a:chOff x="0" y="0"/>
          <a:chExt cx="0" cy="0"/>
        </a:xfrm>
      </p:grpSpPr>
      <p:sp>
        <p:nvSpPr>
          <p:cNvPr id="113" name="矩形 112">
            <a:extLst>
              <a:ext uri="{FF2B5EF4-FFF2-40B4-BE49-F238E27FC236}">
                <a16:creationId xmlns:a16="http://schemas.microsoft.com/office/drawing/2014/main" xmlns="" id="{4E79C502-5A05-4526-9121-6B847A31F660}"/>
              </a:ext>
            </a:extLst>
          </p:cNvPr>
          <p:cNvSpPr/>
          <p:nvPr/>
        </p:nvSpPr>
        <p:spPr>
          <a:xfrm>
            <a:off x="0" y="0"/>
            <a:ext cx="12192000" cy="6858000"/>
          </a:xfrm>
          <a:prstGeom prst="rect">
            <a:avLst/>
          </a:prstGeom>
          <a:solidFill>
            <a:srgbClr val="EFBA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0197A006-CB37-4E70-BECF-2099894D927B}"/>
              </a:ext>
            </a:extLst>
          </p:cNvPr>
          <p:cNvSpPr/>
          <p:nvPr/>
        </p:nvSpPr>
        <p:spPr>
          <a:xfrm>
            <a:off x="681484" y="565150"/>
            <a:ext cx="10829032" cy="5727700"/>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卡通人物&#10;&#10;低可信度描述已自动生成">
            <a:extLst>
              <a:ext uri="{FF2B5EF4-FFF2-40B4-BE49-F238E27FC236}">
                <a16:creationId xmlns:a16="http://schemas.microsoft.com/office/drawing/2014/main" xmlns="" id="{39437AA3-CDB1-4737-AD24-D0AE7666F29D}"/>
              </a:ext>
            </a:extLst>
          </p:cNvPr>
          <p:cNvPicPr>
            <a:picLocks noChangeAspect="1"/>
          </p:cNvPicPr>
          <p:nvPr/>
        </p:nvPicPr>
        <p:blipFill>
          <a:blip r:embed="rId2">
            <a:extLst>
              <a:ext uri="{28A0092B-C50C-407E-A947-70E740481C1C}">
                <a14:useLocalDpi xmlns:a14="http://schemas.microsoft.com/office/drawing/2010/main" val="0"/>
              </a:ext>
            </a:extLst>
          </a:blip>
          <a:srcRect t="13735" r="15444"/>
          <a:stretch>
            <a:fillRect/>
          </a:stretch>
        </p:blipFill>
        <p:spPr>
          <a:xfrm>
            <a:off x="7754018" y="590550"/>
            <a:ext cx="3731098" cy="3549650"/>
          </a:xfrm>
          <a:custGeom>
            <a:avLst/>
            <a:gdLst>
              <a:gd name="connsiteX0" fmla="*/ 0 w 3731098"/>
              <a:gd name="connsiteY0" fmla="*/ 0 h 3549650"/>
              <a:gd name="connsiteX1" fmla="*/ 2776462 w 3731098"/>
              <a:gd name="connsiteY1" fmla="*/ 0 h 3549650"/>
              <a:gd name="connsiteX2" fmla="*/ 3731098 w 3731098"/>
              <a:gd name="connsiteY2" fmla="*/ 954636 h 3549650"/>
              <a:gd name="connsiteX3" fmla="*/ 3731098 w 3731098"/>
              <a:gd name="connsiteY3" fmla="*/ 3549650 h 3549650"/>
              <a:gd name="connsiteX4" fmla="*/ 0 w 3731098"/>
              <a:gd name="connsiteY4" fmla="*/ 3549650 h 354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1098" h="3549650">
                <a:moveTo>
                  <a:pt x="0" y="0"/>
                </a:moveTo>
                <a:lnTo>
                  <a:pt x="2776462" y="0"/>
                </a:lnTo>
                <a:cubicBezTo>
                  <a:pt x="3303693" y="0"/>
                  <a:pt x="3731098" y="427405"/>
                  <a:pt x="3731098" y="954636"/>
                </a:cubicBezTo>
                <a:lnTo>
                  <a:pt x="3731098" y="3549650"/>
                </a:lnTo>
                <a:lnTo>
                  <a:pt x="0" y="3549650"/>
                </a:lnTo>
                <a:close/>
              </a:path>
            </a:pathLst>
          </a:custGeom>
        </p:spPr>
      </p:pic>
      <p:sp>
        <p:nvSpPr>
          <p:cNvPr id="13" name="任意多边形: 形状 12">
            <a:extLst>
              <a:ext uri="{FF2B5EF4-FFF2-40B4-BE49-F238E27FC236}">
                <a16:creationId xmlns:a16="http://schemas.microsoft.com/office/drawing/2014/main" xmlns="" id="{842FD079-DD27-4CB0-A080-414D7531B4D0}"/>
              </a:ext>
            </a:extLst>
          </p:cNvPr>
          <p:cNvSpPr/>
          <p:nvPr/>
        </p:nvSpPr>
        <p:spPr>
          <a:xfrm>
            <a:off x="681484" y="4736972"/>
            <a:ext cx="1555878" cy="1555878"/>
          </a:xfrm>
          <a:custGeom>
            <a:avLst/>
            <a:gdLst>
              <a:gd name="connsiteX0" fmla="*/ 0 w 1555878"/>
              <a:gd name="connsiteY0" fmla="*/ 0 h 1555878"/>
              <a:gd name="connsiteX1" fmla="*/ 1555878 w 1555878"/>
              <a:gd name="connsiteY1" fmla="*/ 1555878 h 1555878"/>
              <a:gd name="connsiteX2" fmla="*/ 954636 w 1555878"/>
              <a:gd name="connsiteY2" fmla="*/ 1555878 h 1555878"/>
              <a:gd name="connsiteX3" fmla="*/ 0 w 1555878"/>
              <a:gd name="connsiteY3" fmla="*/ 601242 h 1555878"/>
            </a:gdLst>
            <a:ahLst/>
            <a:cxnLst>
              <a:cxn ang="0">
                <a:pos x="connsiteX0" y="connsiteY0"/>
              </a:cxn>
              <a:cxn ang="0">
                <a:pos x="connsiteX1" y="connsiteY1"/>
              </a:cxn>
              <a:cxn ang="0">
                <a:pos x="connsiteX2" y="connsiteY2"/>
              </a:cxn>
              <a:cxn ang="0">
                <a:pos x="connsiteX3" y="connsiteY3"/>
              </a:cxn>
            </a:cxnLst>
            <a:rect l="l" t="t" r="r" b="b"/>
            <a:pathLst>
              <a:path w="1555878" h="1555878">
                <a:moveTo>
                  <a:pt x="0" y="0"/>
                </a:moveTo>
                <a:cubicBezTo>
                  <a:pt x="859288" y="0"/>
                  <a:pt x="1555878" y="696590"/>
                  <a:pt x="1555878" y="1555878"/>
                </a:cubicBezTo>
                <a:lnTo>
                  <a:pt x="954636" y="1555878"/>
                </a:lnTo>
                <a:cubicBezTo>
                  <a:pt x="427405" y="1555878"/>
                  <a:pt x="0" y="1128473"/>
                  <a:pt x="0" y="601242"/>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xmlns="" id="{F5DD8F9D-EBB9-4052-BBA8-367D7A131FAC}"/>
              </a:ext>
            </a:extLst>
          </p:cNvPr>
          <p:cNvSpPr/>
          <p:nvPr/>
        </p:nvSpPr>
        <p:spPr>
          <a:xfrm>
            <a:off x="9929238" y="4736972"/>
            <a:ext cx="1581278" cy="1555878"/>
          </a:xfrm>
          <a:custGeom>
            <a:avLst/>
            <a:gdLst>
              <a:gd name="connsiteX0" fmla="*/ 1555878 w 1581278"/>
              <a:gd name="connsiteY0" fmla="*/ 0 h 1555878"/>
              <a:gd name="connsiteX1" fmla="*/ 1581278 w 1581278"/>
              <a:gd name="connsiteY1" fmla="*/ 1283 h 1555878"/>
              <a:gd name="connsiteX2" fmla="*/ 1581278 w 1581278"/>
              <a:gd name="connsiteY2" fmla="*/ 601242 h 1555878"/>
              <a:gd name="connsiteX3" fmla="*/ 626642 w 1581278"/>
              <a:gd name="connsiteY3" fmla="*/ 1555878 h 1555878"/>
              <a:gd name="connsiteX4" fmla="*/ 0 w 1581278"/>
              <a:gd name="connsiteY4" fmla="*/ 1555878 h 1555878"/>
              <a:gd name="connsiteX5" fmla="*/ 1555878 w 1581278"/>
              <a:gd name="connsiteY5" fmla="*/ 0 h 155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1278" h="1555878">
                <a:moveTo>
                  <a:pt x="1555878" y="0"/>
                </a:moveTo>
                <a:lnTo>
                  <a:pt x="1581278" y="1283"/>
                </a:lnTo>
                <a:lnTo>
                  <a:pt x="1581278" y="601242"/>
                </a:lnTo>
                <a:cubicBezTo>
                  <a:pt x="1581278" y="1128473"/>
                  <a:pt x="1153873" y="1555878"/>
                  <a:pt x="626642" y="1555878"/>
                </a:cubicBezTo>
                <a:lnTo>
                  <a:pt x="0" y="1555878"/>
                </a:lnTo>
                <a:cubicBezTo>
                  <a:pt x="0" y="696590"/>
                  <a:pt x="696590" y="0"/>
                  <a:pt x="1555878"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6" name="图片 15" descr="图片包含 图标&#10;&#10;描述已自动生成">
            <a:extLst>
              <a:ext uri="{FF2B5EF4-FFF2-40B4-BE49-F238E27FC236}">
                <a16:creationId xmlns:a16="http://schemas.microsoft.com/office/drawing/2014/main" xmlns="" id="{4AD5BBEB-97AE-4C04-8B1A-2634ACD36A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613" y="754577"/>
            <a:ext cx="1555878" cy="1627331"/>
          </a:xfrm>
          <a:prstGeom prst="rect">
            <a:avLst/>
          </a:prstGeom>
        </p:spPr>
      </p:pic>
      <p:sp>
        <p:nvSpPr>
          <p:cNvPr id="17" name="文本框 16">
            <a:extLst>
              <a:ext uri="{FF2B5EF4-FFF2-40B4-BE49-F238E27FC236}">
                <a16:creationId xmlns:a16="http://schemas.microsoft.com/office/drawing/2014/main" xmlns="" id="{6B0B0B50-905A-4925-95CA-B355D2DC4E4B}"/>
              </a:ext>
            </a:extLst>
          </p:cNvPr>
          <p:cNvSpPr txBox="1"/>
          <p:nvPr/>
        </p:nvSpPr>
        <p:spPr>
          <a:xfrm>
            <a:off x="4969608" y="1228398"/>
            <a:ext cx="6338884" cy="4401205"/>
          </a:xfrm>
          <a:prstGeom prst="rect">
            <a:avLst/>
          </a:prstGeom>
          <a:noFill/>
        </p:spPr>
        <p:txBody>
          <a:bodyPr wrap="square" rtlCol="0">
            <a:spAutoFit/>
          </a:bodyPr>
          <a:lstStyle/>
          <a:p>
            <a:r>
              <a:rPr lang="en-US" altLang="zh-CN" sz="2800">
                <a:solidFill>
                  <a:srgbClr val="183A47"/>
                </a:solidFill>
                <a:latin typeface="Brush Script MT" panose="03060802040406070304" pitchFamily="66" charset="0"/>
              </a:rPr>
              <a:t>Lorem ipsum dolor sit amet, consectetuer adipiscing elit. Maecenas porttitor congue massa. Fusce posuere, magna sed pulvinar ultricies, purus lectus malesuada libero, sit amet commodo magna eros quis urna. Nunc viverra imperdiet enim.</a:t>
            </a:r>
          </a:p>
          <a:p>
            <a:endParaRPr lang="en-US" altLang="zh-CN" sz="2800">
              <a:solidFill>
                <a:srgbClr val="183A47"/>
              </a:solidFill>
              <a:latin typeface="Brush Script MT" panose="03060802040406070304" pitchFamily="66" charset="0"/>
            </a:endParaRPr>
          </a:p>
          <a:p>
            <a:endParaRPr lang="en-US" altLang="zh-CN" sz="2800">
              <a:solidFill>
                <a:srgbClr val="183A47"/>
              </a:solidFill>
              <a:latin typeface="Brush Script MT" panose="03060802040406070304" pitchFamily="66" charset="0"/>
            </a:endParaRPr>
          </a:p>
          <a:p>
            <a:r>
              <a:rPr lang="en-US" altLang="zh-CN" sz="2800">
                <a:solidFill>
                  <a:srgbClr val="183A47"/>
                </a:solidFill>
                <a:latin typeface="Brush Script MT" panose="03060802040406070304" pitchFamily="66" charset="0"/>
              </a:rPr>
              <a:t>Fusce est. Vivamus a tellus. Pellentesque habitant morbi tristique senectus et netus et malesuada fames ac turpis egestas. Proin pharetra nonummy pede.</a:t>
            </a:r>
          </a:p>
        </p:txBody>
      </p:sp>
      <p:pic>
        <p:nvPicPr>
          <p:cNvPr id="19" name="图片 18" descr="图片包含 图标&#10;&#10;描述已自动生成">
            <a:extLst>
              <a:ext uri="{FF2B5EF4-FFF2-40B4-BE49-F238E27FC236}">
                <a16:creationId xmlns:a16="http://schemas.microsoft.com/office/drawing/2014/main" xmlns="" id="{71FDB8D1-4571-423E-A5CF-FE0F02F9D8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21269" y="1860815"/>
            <a:ext cx="3596356" cy="3549650"/>
          </a:xfrm>
          <a:prstGeom prst="rect">
            <a:avLst/>
          </a:prstGeom>
        </p:spPr>
      </p:pic>
      <p:pic>
        <p:nvPicPr>
          <p:cNvPr id="99" name="图片 98" descr="图标&#10;&#10;描述已自动生成">
            <a:extLst>
              <a:ext uri="{FF2B5EF4-FFF2-40B4-BE49-F238E27FC236}">
                <a16:creationId xmlns:a16="http://schemas.microsoft.com/office/drawing/2014/main" xmlns="" id="{E965BDBD-E857-4E88-818A-104FE2AE09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12261" y="0"/>
            <a:ext cx="979739" cy="1676400"/>
          </a:xfrm>
          <a:prstGeom prst="rect">
            <a:avLst/>
          </a:prstGeom>
        </p:spPr>
      </p:pic>
      <p:pic>
        <p:nvPicPr>
          <p:cNvPr id="109" name="图片 108" descr="徽标&#10;&#10;中度可信度描述已自动生成">
            <a:extLst>
              <a:ext uri="{FF2B5EF4-FFF2-40B4-BE49-F238E27FC236}">
                <a16:creationId xmlns:a16="http://schemas.microsoft.com/office/drawing/2014/main" xmlns="" id="{7E95850B-57FF-47F1-8D34-36619F308A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5215" y="5797550"/>
            <a:ext cx="712537" cy="990600"/>
          </a:xfrm>
          <a:prstGeom prst="rect">
            <a:avLst/>
          </a:prstGeom>
        </p:spPr>
      </p:pic>
      <p:pic>
        <p:nvPicPr>
          <p:cNvPr id="111" name="图片 110" descr="徽标&#10;&#10;描述已自动生成">
            <a:extLst>
              <a:ext uri="{FF2B5EF4-FFF2-40B4-BE49-F238E27FC236}">
                <a16:creationId xmlns:a16="http://schemas.microsoft.com/office/drawing/2014/main" xmlns="" id="{B6042233-99E0-494F-9D60-BB260B24BF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96175" y="5679158"/>
            <a:ext cx="2174639" cy="945315"/>
          </a:xfrm>
          <a:prstGeom prst="rect">
            <a:avLst/>
          </a:prstGeom>
        </p:spPr>
      </p:pic>
    </p:spTree>
    <p:extLst>
      <p:ext uri="{BB962C8B-B14F-4D97-AF65-F5344CB8AC3E}">
        <p14:creationId xmlns:p14="http://schemas.microsoft.com/office/powerpoint/2010/main" val="503584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3B6CA"/>
        </a:solidFill>
        <a:effectLst/>
      </p:bgPr>
    </p:bg>
    <p:spTree>
      <p:nvGrpSpPr>
        <p:cNvPr id="1" name=""/>
        <p:cNvGrpSpPr/>
        <p:nvPr/>
      </p:nvGrpSpPr>
      <p:grpSpPr>
        <a:xfrm>
          <a:off x="0" y="0"/>
          <a:ext cx="0" cy="0"/>
          <a:chOff x="0" y="0"/>
          <a:chExt cx="0" cy="0"/>
        </a:xfrm>
      </p:grpSpPr>
      <p:sp>
        <p:nvSpPr>
          <p:cNvPr id="93" name="矩形 92">
            <a:extLst>
              <a:ext uri="{FF2B5EF4-FFF2-40B4-BE49-F238E27FC236}">
                <a16:creationId xmlns:a16="http://schemas.microsoft.com/office/drawing/2014/main" xmlns="" id="{95AD730C-5303-4CB2-84D7-EC1E6CEB117E}"/>
              </a:ext>
            </a:extLst>
          </p:cNvPr>
          <p:cNvSpPr/>
          <p:nvPr/>
        </p:nvSpPr>
        <p:spPr>
          <a:xfrm>
            <a:off x="0" y="0"/>
            <a:ext cx="12192000" cy="6858000"/>
          </a:xfrm>
          <a:prstGeom prst="rect">
            <a:avLst/>
          </a:prstGeom>
          <a:solidFill>
            <a:srgbClr val="53B6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D6E63788-B439-4FF0-B559-A90251A2A076}"/>
              </a:ext>
            </a:extLst>
          </p:cNvPr>
          <p:cNvSpPr/>
          <p:nvPr/>
        </p:nvSpPr>
        <p:spPr>
          <a:xfrm>
            <a:off x="7016885" y="745611"/>
            <a:ext cx="4347446" cy="5366778"/>
          </a:xfrm>
          <a:prstGeom prst="roundRect">
            <a:avLst/>
          </a:pr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B76C8D6A-50B2-4536-A17B-D5C4A266C54B}"/>
              </a:ext>
            </a:extLst>
          </p:cNvPr>
          <p:cNvSpPr/>
          <p:nvPr/>
        </p:nvSpPr>
        <p:spPr>
          <a:xfrm>
            <a:off x="827669" y="745611"/>
            <a:ext cx="4347446" cy="5366778"/>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ECBA8D0F-CDE0-41F7-8C38-434F7F887529}"/>
              </a:ext>
            </a:extLst>
          </p:cNvPr>
          <p:cNvSpPr txBox="1"/>
          <p:nvPr/>
        </p:nvSpPr>
        <p:spPr>
          <a:xfrm>
            <a:off x="1248792" y="855549"/>
            <a:ext cx="3505200" cy="2308324"/>
          </a:xfrm>
          <a:prstGeom prst="rect">
            <a:avLst/>
          </a:prstGeom>
          <a:noFill/>
        </p:spPr>
        <p:txBody>
          <a:bodyPr wrap="square" rtlCol="0">
            <a:spAutoFit/>
          </a:bodyPr>
          <a:lstStyle/>
          <a:p>
            <a:pPr algn="ctr"/>
            <a:r>
              <a:rPr lang="en-US" altLang="zh-CN" sz="7200">
                <a:solidFill>
                  <a:srgbClr val="183A47"/>
                </a:solidFill>
                <a:latin typeface="Brush Script MT" panose="03060802040406070304" pitchFamily="66" charset="0"/>
              </a:rPr>
              <a:t>Powerpoint </a:t>
            </a:r>
          </a:p>
          <a:p>
            <a:pPr algn="ctr"/>
            <a:r>
              <a:rPr lang="en-US" altLang="zh-CN" sz="7200">
                <a:solidFill>
                  <a:srgbClr val="183A47"/>
                </a:solidFill>
                <a:latin typeface="Brush Script MT" panose="03060802040406070304" pitchFamily="66" charset="0"/>
              </a:rPr>
              <a:t>Templet </a:t>
            </a:r>
            <a:endParaRPr lang="zh-CN" altLang="en-US" sz="7200">
              <a:solidFill>
                <a:srgbClr val="183A47"/>
              </a:solidFill>
              <a:latin typeface="Brush Script MT" panose="03060802040406070304" pitchFamily="66" charset="0"/>
            </a:endParaRPr>
          </a:p>
        </p:txBody>
      </p:sp>
      <p:sp>
        <p:nvSpPr>
          <p:cNvPr id="6" name="文本框 5">
            <a:extLst>
              <a:ext uri="{FF2B5EF4-FFF2-40B4-BE49-F238E27FC236}">
                <a16:creationId xmlns:a16="http://schemas.microsoft.com/office/drawing/2014/main" xmlns="" id="{C26D4608-F4B7-4E2D-A307-18CC7E8CD587}"/>
              </a:ext>
            </a:extLst>
          </p:cNvPr>
          <p:cNvSpPr txBox="1"/>
          <p:nvPr/>
        </p:nvSpPr>
        <p:spPr>
          <a:xfrm>
            <a:off x="1022146" y="3324795"/>
            <a:ext cx="3958492" cy="2677656"/>
          </a:xfrm>
          <a:prstGeom prst="rect">
            <a:avLst/>
          </a:prstGeom>
          <a:noFill/>
        </p:spPr>
        <p:txBody>
          <a:bodyPr wrap="square" rtlCol="0">
            <a:spAutoFit/>
          </a:bodyPr>
          <a:lstStyle/>
          <a:p>
            <a:pPr algn="ctr"/>
            <a:r>
              <a:rPr lang="en-US" altLang="zh-CN" sz="2400">
                <a:solidFill>
                  <a:srgbClr val="183A47"/>
                </a:solidFill>
                <a:latin typeface="Brush Script MT" panose="03060802040406070304" pitchFamily="66" charset="0"/>
              </a:rPr>
              <a:t>Lorem ipsum dolor sit amet, consectetuer adipiscing elit. Maecenas porttitor congue massa. Fusce posuere, magna sed pulvinar ultricies, purus lectus malesuada libero, sit amet commodo magna eros quis urna. Nunc viverra imperdiet enim.</a:t>
            </a:r>
          </a:p>
        </p:txBody>
      </p:sp>
      <p:pic>
        <p:nvPicPr>
          <p:cNvPr id="9" name="图片 8" descr="图标&#10;&#10;描述已自动生成">
            <a:extLst>
              <a:ext uri="{FF2B5EF4-FFF2-40B4-BE49-F238E27FC236}">
                <a16:creationId xmlns:a16="http://schemas.microsoft.com/office/drawing/2014/main" xmlns="" id="{5D965DE7-45BF-446F-8938-5D42348413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1920" y="1168400"/>
            <a:ext cx="2357377" cy="4521200"/>
          </a:xfrm>
          <a:prstGeom prst="rect">
            <a:avLst/>
          </a:prstGeom>
        </p:spPr>
      </p:pic>
      <p:pic>
        <p:nvPicPr>
          <p:cNvPr id="13" name="图片 12" descr="图片包含 形状&#10;&#10;描述已自动生成">
            <a:extLst>
              <a:ext uri="{FF2B5EF4-FFF2-40B4-BE49-F238E27FC236}">
                <a16:creationId xmlns:a16="http://schemas.microsoft.com/office/drawing/2014/main" xmlns="" id="{83B685BD-CFE2-427C-A95F-D01AD1B187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9480" y="984953"/>
            <a:ext cx="733040" cy="596904"/>
          </a:xfrm>
          <a:prstGeom prst="rect">
            <a:avLst/>
          </a:prstGeom>
        </p:spPr>
      </p:pic>
      <p:pic>
        <p:nvPicPr>
          <p:cNvPr id="14" name="图片 13" descr="图片包含 形状&#10;&#10;描述已自动生成">
            <a:extLst>
              <a:ext uri="{FF2B5EF4-FFF2-40B4-BE49-F238E27FC236}">
                <a16:creationId xmlns:a16="http://schemas.microsoft.com/office/drawing/2014/main" xmlns="" id="{108A8F7E-321C-4B26-AC9F-0F795F4A9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9480" y="2415350"/>
            <a:ext cx="733040" cy="596904"/>
          </a:xfrm>
          <a:prstGeom prst="rect">
            <a:avLst/>
          </a:prstGeom>
        </p:spPr>
      </p:pic>
      <p:pic>
        <p:nvPicPr>
          <p:cNvPr id="15" name="图片 14" descr="图片包含 形状&#10;&#10;描述已自动生成">
            <a:extLst>
              <a:ext uri="{FF2B5EF4-FFF2-40B4-BE49-F238E27FC236}">
                <a16:creationId xmlns:a16="http://schemas.microsoft.com/office/drawing/2014/main" xmlns="" id="{02103675-68D3-4874-A64E-FDCA44B741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9480" y="3845747"/>
            <a:ext cx="733040" cy="596904"/>
          </a:xfrm>
          <a:prstGeom prst="rect">
            <a:avLst/>
          </a:prstGeom>
        </p:spPr>
      </p:pic>
      <p:pic>
        <p:nvPicPr>
          <p:cNvPr id="16" name="图片 15" descr="图片包含 形状&#10;&#10;描述已自动生成">
            <a:extLst>
              <a:ext uri="{FF2B5EF4-FFF2-40B4-BE49-F238E27FC236}">
                <a16:creationId xmlns:a16="http://schemas.microsoft.com/office/drawing/2014/main" xmlns="" id="{7D10333D-E6F7-4C49-8423-DE1F041020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9480" y="5276143"/>
            <a:ext cx="733040" cy="596904"/>
          </a:xfrm>
          <a:prstGeom prst="rect">
            <a:avLst/>
          </a:prstGeom>
        </p:spPr>
      </p:pic>
      <p:grpSp>
        <p:nvGrpSpPr>
          <p:cNvPr id="18" name="组合 17">
            <a:extLst>
              <a:ext uri="{FF2B5EF4-FFF2-40B4-BE49-F238E27FC236}">
                <a16:creationId xmlns:a16="http://schemas.microsoft.com/office/drawing/2014/main" xmlns="" id="{B543E584-EDF2-4490-95CD-015556FF75A8}"/>
              </a:ext>
            </a:extLst>
          </p:cNvPr>
          <p:cNvGrpSpPr/>
          <p:nvPr/>
        </p:nvGrpSpPr>
        <p:grpSpPr>
          <a:xfrm>
            <a:off x="112027" y="0"/>
            <a:ext cx="11967946" cy="447472"/>
            <a:chOff x="80025" y="6433594"/>
            <a:chExt cx="11967946" cy="447472"/>
          </a:xfrm>
        </p:grpSpPr>
        <p:pic>
          <p:nvPicPr>
            <p:cNvPr id="19" name="图片 18" descr="图标&#10;&#10;描述已自动生成">
              <a:extLst>
                <a:ext uri="{FF2B5EF4-FFF2-40B4-BE49-F238E27FC236}">
                  <a16:creationId xmlns:a16="http://schemas.microsoft.com/office/drawing/2014/main" xmlns="" id="{1E9C7CF3-316B-472B-8B77-1D8FB00C86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0436" y="6479727"/>
              <a:ext cx="185206" cy="355206"/>
            </a:xfrm>
            <a:prstGeom prst="rect">
              <a:avLst/>
            </a:prstGeom>
          </p:spPr>
        </p:pic>
        <p:pic>
          <p:nvPicPr>
            <p:cNvPr id="20" name="图片 19" descr="图标&#10;&#10;描述已自动生成">
              <a:extLst>
                <a:ext uri="{FF2B5EF4-FFF2-40B4-BE49-F238E27FC236}">
                  <a16:creationId xmlns:a16="http://schemas.microsoft.com/office/drawing/2014/main" xmlns="" id="{45F2FBAF-2097-4E7D-995C-C980B879DA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25" y="6479728"/>
              <a:ext cx="437384" cy="355204"/>
            </a:xfrm>
            <a:prstGeom prst="rect">
              <a:avLst/>
            </a:prstGeom>
          </p:spPr>
        </p:pic>
        <p:pic>
          <p:nvPicPr>
            <p:cNvPr id="21" name="图片 20" descr="徽标&#10;&#10;描述已自动生成">
              <a:extLst>
                <a:ext uri="{FF2B5EF4-FFF2-40B4-BE49-F238E27FC236}">
                  <a16:creationId xmlns:a16="http://schemas.microsoft.com/office/drawing/2014/main" xmlns="" id="{27FBA315-D201-4ADA-B6B9-055A23C793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98463" y="6433594"/>
              <a:ext cx="372893" cy="447472"/>
            </a:xfrm>
            <a:prstGeom prst="rect">
              <a:avLst/>
            </a:prstGeom>
          </p:spPr>
        </p:pic>
        <p:pic>
          <p:nvPicPr>
            <p:cNvPr id="22" name="图片 21" descr="徽标&#10;&#10;低可信度描述已自动生成">
              <a:extLst>
                <a:ext uri="{FF2B5EF4-FFF2-40B4-BE49-F238E27FC236}">
                  <a16:creationId xmlns:a16="http://schemas.microsoft.com/office/drawing/2014/main" xmlns="" id="{182BCF43-222F-4917-BE62-5A8D70A8719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0230" y="6433734"/>
              <a:ext cx="437385" cy="447192"/>
            </a:xfrm>
            <a:prstGeom prst="rect">
              <a:avLst/>
            </a:prstGeom>
          </p:spPr>
        </p:pic>
        <p:pic>
          <p:nvPicPr>
            <p:cNvPr id="23" name="图片 22" descr="图标&#10;&#10;描述已自动生成">
              <a:extLst>
                <a:ext uri="{FF2B5EF4-FFF2-40B4-BE49-F238E27FC236}">
                  <a16:creationId xmlns:a16="http://schemas.microsoft.com/office/drawing/2014/main" xmlns="" id="{37984DF4-083A-4E70-9192-58252F1BE7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4588" y="6479727"/>
              <a:ext cx="185206" cy="355206"/>
            </a:xfrm>
            <a:prstGeom prst="rect">
              <a:avLst/>
            </a:prstGeom>
          </p:spPr>
        </p:pic>
        <p:pic>
          <p:nvPicPr>
            <p:cNvPr id="24" name="图片 23" descr="图标&#10;&#10;描述已自动生成">
              <a:extLst>
                <a:ext uri="{FF2B5EF4-FFF2-40B4-BE49-F238E27FC236}">
                  <a16:creationId xmlns:a16="http://schemas.microsoft.com/office/drawing/2014/main" xmlns="" id="{BAC38D69-D708-4DC4-ADB3-E2089BFD91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4177" y="6479728"/>
              <a:ext cx="437384" cy="355204"/>
            </a:xfrm>
            <a:prstGeom prst="rect">
              <a:avLst/>
            </a:prstGeom>
          </p:spPr>
        </p:pic>
        <p:pic>
          <p:nvPicPr>
            <p:cNvPr id="25" name="图片 24" descr="徽标&#10;&#10;描述已自动生成">
              <a:extLst>
                <a:ext uri="{FF2B5EF4-FFF2-40B4-BE49-F238E27FC236}">
                  <a16:creationId xmlns:a16="http://schemas.microsoft.com/office/drawing/2014/main" xmlns="" id="{FC7C20E3-C67A-4D14-A44F-DCFD6AB4D7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2615" y="6433594"/>
              <a:ext cx="372893" cy="447472"/>
            </a:xfrm>
            <a:prstGeom prst="rect">
              <a:avLst/>
            </a:prstGeom>
          </p:spPr>
        </p:pic>
        <p:pic>
          <p:nvPicPr>
            <p:cNvPr id="26" name="图片 25" descr="徽标&#10;&#10;低可信度描述已自动生成">
              <a:extLst>
                <a:ext uri="{FF2B5EF4-FFF2-40B4-BE49-F238E27FC236}">
                  <a16:creationId xmlns:a16="http://schemas.microsoft.com/office/drawing/2014/main" xmlns="" id="{77D3EB95-280F-479F-88CF-17D4CEDD7F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14382" y="6433734"/>
              <a:ext cx="437385" cy="447192"/>
            </a:xfrm>
            <a:prstGeom prst="rect">
              <a:avLst/>
            </a:prstGeom>
          </p:spPr>
        </p:pic>
        <p:pic>
          <p:nvPicPr>
            <p:cNvPr id="27" name="图片 26" descr="图标&#10;&#10;描述已自动生成">
              <a:extLst>
                <a:ext uri="{FF2B5EF4-FFF2-40B4-BE49-F238E27FC236}">
                  <a16:creationId xmlns:a16="http://schemas.microsoft.com/office/drawing/2014/main" xmlns="" id="{940F1854-09B3-4F25-BE4F-144B302D2D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8740" y="6479727"/>
              <a:ext cx="185206" cy="355206"/>
            </a:xfrm>
            <a:prstGeom prst="rect">
              <a:avLst/>
            </a:prstGeom>
          </p:spPr>
        </p:pic>
        <p:pic>
          <p:nvPicPr>
            <p:cNvPr id="28" name="图片 27" descr="图标&#10;&#10;描述已自动生成">
              <a:extLst>
                <a:ext uri="{FF2B5EF4-FFF2-40B4-BE49-F238E27FC236}">
                  <a16:creationId xmlns:a16="http://schemas.microsoft.com/office/drawing/2014/main" xmlns="" id="{1059643E-AD49-45D0-A00D-2CC3F7343A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68329" y="6479728"/>
              <a:ext cx="437384" cy="355204"/>
            </a:xfrm>
            <a:prstGeom prst="rect">
              <a:avLst/>
            </a:prstGeom>
          </p:spPr>
        </p:pic>
        <p:pic>
          <p:nvPicPr>
            <p:cNvPr id="29" name="图片 28" descr="徽标&#10;&#10;描述已自动生成">
              <a:extLst>
                <a:ext uri="{FF2B5EF4-FFF2-40B4-BE49-F238E27FC236}">
                  <a16:creationId xmlns:a16="http://schemas.microsoft.com/office/drawing/2014/main" xmlns="" id="{183DB8DB-DE32-4FFA-A269-A19666FECB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6767" y="6433594"/>
              <a:ext cx="372893" cy="447472"/>
            </a:xfrm>
            <a:prstGeom prst="rect">
              <a:avLst/>
            </a:prstGeom>
          </p:spPr>
        </p:pic>
        <p:pic>
          <p:nvPicPr>
            <p:cNvPr id="30" name="图片 29" descr="徽标&#10;&#10;低可信度描述已自动生成">
              <a:extLst>
                <a:ext uri="{FF2B5EF4-FFF2-40B4-BE49-F238E27FC236}">
                  <a16:creationId xmlns:a16="http://schemas.microsoft.com/office/drawing/2014/main" xmlns="" id="{CE342BC7-AC25-47C9-B0CE-F4564A9235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58534" y="6433734"/>
              <a:ext cx="437385" cy="447192"/>
            </a:xfrm>
            <a:prstGeom prst="rect">
              <a:avLst/>
            </a:prstGeom>
          </p:spPr>
        </p:pic>
        <p:pic>
          <p:nvPicPr>
            <p:cNvPr id="31" name="图片 30" descr="图标&#10;&#10;描述已自动生成">
              <a:extLst>
                <a:ext uri="{FF2B5EF4-FFF2-40B4-BE49-F238E27FC236}">
                  <a16:creationId xmlns:a16="http://schemas.microsoft.com/office/drawing/2014/main" xmlns="" id="{76C5561B-3640-41DA-BF3D-65D69B5BAB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92892" y="6479727"/>
              <a:ext cx="185206" cy="355206"/>
            </a:xfrm>
            <a:prstGeom prst="rect">
              <a:avLst/>
            </a:prstGeom>
          </p:spPr>
        </p:pic>
        <p:pic>
          <p:nvPicPr>
            <p:cNvPr id="32" name="图片 31" descr="图标&#10;&#10;描述已自动生成">
              <a:extLst>
                <a:ext uri="{FF2B5EF4-FFF2-40B4-BE49-F238E27FC236}">
                  <a16:creationId xmlns:a16="http://schemas.microsoft.com/office/drawing/2014/main" xmlns="" id="{D08DC862-CD55-4E79-92FE-525AFBF472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2481" y="6479728"/>
              <a:ext cx="437384" cy="355204"/>
            </a:xfrm>
            <a:prstGeom prst="rect">
              <a:avLst/>
            </a:prstGeom>
          </p:spPr>
        </p:pic>
        <p:pic>
          <p:nvPicPr>
            <p:cNvPr id="33" name="图片 32" descr="徽标&#10;&#10;描述已自动生成">
              <a:extLst>
                <a:ext uri="{FF2B5EF4-FFF2-40B4-BE49-F238E27FC236}">
                  <a16:creationId xmlns:a16="http://schemas.microsoft.com/office/drawing/2014/main" xmlns="" id="{3584E907-732A-4FD7-ACFC-3113648F1E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0919" y="6433594"/>
              <a:ext cx="372893" cy="447472"/>
            </a:xfrm>
            <a:prstGeom prst="rect">
              <a:avLst/>
            </a:prstGeom>
          </p:spPr>
        </p:pic>
        <p:pic>
          <p:nvPicPr>
            <p:cNvPr id="34" name="图片 33" descr="徽标&#10;&#10;低可信度描述已自动生成">
              <a:extLst>
                <a:ext uri="{FF2B5EF4-FFF2-40B4-BE49-F238E27FC236}">
                  <a16:creationId xmlns:a16="http://schemas.microsoft.com/office/drawing/2014/main" xmlns="" id="{23F47FDA-A8D8-4201-97BB-D6CC225A15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2686" y="6433734"/>
              <a:ext cx="437385" cy="447192"/>
            </a:xfrm>
            <a:prstGeom prst="rect">
              <a:avLst/>
            </a:prstGeom>
          </p:spPr>
        </p:pic>
        <p:pic>
          <p:nvPicPr>
            <p:cNvPr id="35" name="图片 34" descr="图标&#10;&#10;描述已自动生成">
              <a:extLst>
                <a:ext uri="{FF2B5EF4-FFF2-40B4-BE49-F238E27FC236}">
                  <a16:creationId xmlns:a16="http://schemas.microsoft.com/office/drawing/2014/main" xmlns="" id="{73E0F85A-130E-4E6C-A216-355451E193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37044" y="6479727"/>
              <a:ext cx="185206" cy="355206"/>
            </a:xfrm>
            <a:prstGeom prst="rect">
              <a:avLst/>
            </a:prstGeom>
          </p:spPr>
        </p:pic>
        <p:pic>
          <p:nvPicPr>
            <p:cNvPr id="36" name="图片 35" descr="图标&#10;&#10;描述已自动生成">
              <a:extLst>
                <a:ext uri="{FF2B5EF4-FFF2-40B4-BE49-F238E27FC236}">
                  <a16:creationId xmlns:a16="http://schemas.microsoft.com/office/drawing/2014/main" xmlns="" id="{B7F16B00-FE40-449C-B8B3-A27D37D720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56633" y="6479728"/>
              <a:ext cx="437384" cy="355204"/>
            </a:xfrm>
            <a:prstGeom prst="rect">
              <a:avLst/>
            </a:prstGeom>
          </p:spPr>
        </p:pic>
        <p:pic>
          <p:nvPicPr>
            <p:cNvPr id="37" name="图片 36" descr="徽标&#10;&#10;描述已自动生成">
              <a:extLst>
                <a:ext uri="{FF2B5EF4-FFF2-40B4-BE49-F238E27FC236}">
                  <a16:creationId xmlns:a16="http://schemas.microsoft.com/office/drawing/2014/main" xmlns="" id="{D857B026-4597-4A94-AAD9-3DCBDB575A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75078" y="6433594"/>
              <a:ext cx="372893" cy="447472"/>
            </a:xfrm>
            <a:prstGeom prst="rect">
              <a:avLst/>
            </a:prstGeom>
          </p:spPr>
        </p:pic>
        <p:pic>
          <p:nvPicPr>
            <p:cNvPr id="38" name="图片 37" descr="徽标&#10;&#10;低可信度描述已自动生成">
              <a:extLst>
                <a:ext uri="{FF2B5EF4-FFF2-40B4-BE49-F238E27FC236}">
                  <a16:creationId xmlns:a16="http://schemas.microsoft.com/office/drawing/2014/main" xmlns="" id="{B47172CF-FAF3-42AE-A866-FA22601F7B5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46838" y="6433734"/>
              <a:ext cx="437385" cy="447192"/>
            </a:xfrm>
            <a:prstGeom prst="rect">
              <a:avLst/>
            </a:prstGeom>
          </p:spPr>
        </p:pic>
      </p:grpSp>
      <p:grpSp>
        <p:nvGrpSpPr>
          <p:cNvPr id="39" name="组合 38">
            <a:extLst>
              <a:ext uri="{FF2B5EF4-FFF2-40B4-BE49-F238E27FC236}">
                <a16:creationId xmlns:a16="http://schemas.microsoft.com/office/drawing/2014/main" xmlns="" id="{BB1AB4C5-887C-4908-9F6B-736DBF2F00F1}"/>
              </a:ext>
            </a:extLst>
          </p:cNvPr>
          <p:cNvGrpSpPr/>
          <p:nvPr/>
        </p:nvGrpSpPr>
        <p:grpSpPr>
          <a:xfrm>
            <a:off x="112027" y="6410528"/>
            <a:ext cx="11967946" cy="447472"/>
            <a:chOff x="80025" y="6433594"/>
            <a:chExt cx="11967946" cy="447472"/>
          </a:xfrm>
        </p:grpSpPr>
        <p:pic>
          <p:nvPicPr>
            <p:cNvPr id="40" name="图片 39" descr="图标&#10;&#10;描述已自动生成">
              <a:extLst>
                <a:ext uri="{FF2B5EF4-FFF2-40B4-BE49-F238E27FC236}">
                  <a16:creationId xmlns:a16="http://schemas.microsoft.com/office/drawing/2014/main" xmlns="" id="{FBA5D2BC-8593-48EF-A4BF-ABC73E14EE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0436" y="6479727"/>
              <a:ext cx="185206" cy="355206"/>
            </a:xfrm>
            <a:prstGeom prst="rect">
              <a:avLst/>
            </a:prstGeom>
          </p:spPr>
        </p:pic>
        <p:pic>
          <p:nvPicPr>
            <p:cNvPr id="41" name="图片 40" descr="图标&#10;&#10;描述已自动生成">
              <a:extLst>
                <a:ext uri="{FF2B5EF4-FFF2-40B4-BE49-F238E27FC236}">
                  <a16:creationId xmlns:a16="http://schemas.microsoft.com/office/drawing/2014/main" xmlns="" id="{233010A9-4102-4CBB-AED6-9E3295E231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25" y="6479728"/>
              <a:ext cx="437384" cy="355204"/>
            </a:xfrm>
            <a:prstGeom prst="rect">
              <a:avLst/>
            </a:prstGeom>
          </p:spPr>
        </p:pic>
        <p:pic>
          <p:nvPicPr>
            <p:cNvPr id="42" name="图片 41" descr="徽标&#10;&#10;描述已自动生成">
              <a:extLst>
                <a:ext uri="{FF2B5EF4-FFF2-40B4-BE49-F238E27FC236}">
                  <a16:creationId xmlns:a16="http://schemas.microsoft.com/office/drawing/2014/main" xmlns="" id="{ED088F99-D369-4A20-96EE-52CE778076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98463" y="6433594"/>
              <a:ext cx="372893" cy="447472"/>
            </a:xfrm>
            <a:prstGeom prst="rect">
              <a:avLst/>
            </a:prstGeom>
          </p:spPr>
        </p:pic>
        <p:pic>
          <p:nvPicPr>
            <p:cNvPr id="43" name="图片 42" descr="徽标&#10;&#10;低可信度描述已自动生成">
              <a:extLst>
                <a:ext uri="{FF2B5EF4-FFF2-40B4-BE49-F238E27FC236}">
                  <a16:creationId xmlns:a16="http://schemas.microsoft.com/office/drawing/2014/main" xmlns="" id="{2F01CDEC-164F-4EDC-A6C1-A11B650729B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0230" y="6433734"/>
              <a:ext cx="437385" cy="447192"/>
            </a:xfrm>
            <a:prstGeom prst="rect">
              <a:avLst/>
            </a:prstGeom>
          </p:spPr>
        </p:pic>
        <p:pic>
          <p:nvPicPr>
            <p:cNvPr id="44" name="图片 43" descr="图标&#10;&#10;描述已自动生成">
              <a:extLst>
                <a:ext uri="{FF2B5EF4-FFF2-40B4-BE49-F238E27FC236}">
                  <a16:creationId xmlns:a16="http://schemas.microsoft.com/office/drawing/2014/main" xmlns="" id="{FBAB52D8-F22D-4273-B005-13F673077C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4588" y="6479727"/>
              <a:ext cx="185206" cy="355206"/>
            </a:xfrm>
            <a:prstGeom prst="rect">
              <a:avLst/>
            </a:prstGeom>
          </p:spPr>
        </p:pic>
        <p:pic>
          <p:nvPicPr>
            <p:cNvPr id="45" name="图片 44" descr="图标&#10;&#10;描述已自动生成">
              <a:extLst>
                <a:ext uri="{FF2B5EF4-FFF2-40B4-BE49-F238E27FC236}">
                  <a16:creationId xmlns:a16="http://schemas.microsoft.com/office/drawing/2014/main" xmlns="" id="{6141DB9B-88DD-4359-85A0-75D2571F55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4177" y="6479728"/>
              <a:ext cx="437384" cy="355204"/>
            </a:xfrm>
            <a:prstGeom prst="rect">
              <a:avLst/>
            </a:prstGeom>
          </p:spPr>
        </p:pic>
        <p:pic>
          <p:nvPicPr>
            <p:cNvPr id="46" name="图片 45" descr="徽标&#10;&#10;描述已自动生成">
              <a:extLst>
                <a:ext uri="{FF2B5EF4-FFF2-40B4-BE49-F238E27FC236}">
                  <a16:creationId xmlns:a16="http://schemas.microsoft.com/office/drawing/2014/main" xmlns="" id="{DD0140D2-67B7-4884-8013-AB071E8170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2615" y="6433594"/>
              <a:ext cx="372893" cy="447472"/>
            </a:xfrm>
            <a:prstGeom prst="rect">
              <a:avLst/>
            </a:prstGeom>
          </p:spPr>
        </p:pic>
        <p:pic>
          <p:nvPicPr>
            <p:cNvPr id="47" name="图片 46" descr="徽标&#10;&#10;低可信度描述已自动生成">
              <a:extLst>
                <a:ext uri="{FF2B5EF4-FFF2-40B4-BE49-F238E27FC236}">
                  <a16:creationId xmlns:a16="http://schemas.microsoft.com/office/drawing/2014/main" xmlns="" id="{0CD25509-E442-4D6C-A4FB-1404F67134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14382" y="6433734"/>
              <a:ext cx="437385" cy="447192"/>
            </a:xfrm>
            <a:prstGeom prst="rect">
              <a:avLst/>
            </a:prstGeom>
          </p:spPr>
        </p:pic>
        <p:pic>
          <p:nvPicPr>
            <p:cNvPr id="48" name="图片 47" descr="图标&#10;&#10;描述已自动生成">
              <a:extLst>
                <a:ext uri="{FF2B5EF4-FFF2-40B4-BE49-F238E27FC236}">
                  <a16:creationId xmlns:a16="http://schemas.microsoft.com/office/drawing/2014/main" xmlns="" id="{FC6D6FCC-0160-4649-A453-EEC7855C33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8740" y="6479727"/>
              <a:ext cx="185206" cy="355206"/>
            </a:xfrm>
            <a:prstGeom prst="rect">
              <a:avLst/>
            </a:prstGeom>
          </p:spPr>
        </p:pic>
        <p:pic>
          <p:nvPicPr>
            <p:cNvPr id="49" name="图片 48" descr="图标&#10;&#10;描述已自动生成">
              <a:extLst>
                <a:ext uri="{FF2B5EF4-FFF2-40B4-BE49-F238E27FC236}">
                  <a16:creationId xmlns:a16="http://schemas.microsoft.com/office/drawing/2014/main" xmlns="" id="{81EA16CB-3B8D-40D4-8319-BCC7F02E7E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68329" y="6479728"/>
              <a:ext cx="437384" cy="355204"/>
            </a:xfrm>
            <a:prstGeom prst="rect">
              <a:avLst/>
            </a:prstGeom>
          </p:spPr>
        </p:pic>
        <p:pic>
          <p:nvPicPr>
            <p:cNvPr id="50" name="图片 49" descr="徽标&#10;&#10;描述已自动生成">
              <a:extLst>
                <a:ext uri="{FF2B5EF4-FFF2-40B4-BE49-F238E27FC236}">
                  <a16:creationId xmlns:a16="http://schemas.microsoft.com/office/drawing/2014/main" xmlns="" id="{42AF476E-6FF2-425C-B8A2-13B5C023FF9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6767" y="6433594"/>
              <a:ext cx="372893" cy="447472"/>
            </a:xfrm>
            <a:prstGeom prst="rect">
              <a:avLst/>
            </a:prstGeom>
          </p:spPr>
        </p:pic>
        <p:pic>
          <p:nvPicPr>
            <p:cNvPr id="51" name="图片 50" descr="徽标&#10;&#10;低可信度描述已自动生成">
              <a:extLst>
                <a:ext uri="{FF2B5EF4-FFF2-40B4-BE49-F238E27FC236}">
                  <a16:creationId xmlns:a16="http://schemas.microsoft.com/office/drawing/2014/main" xmlns="" id="{BBAD93D4-BF50-4FEE-9DA1-507CDFDDEC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58534" y="6433734"/>
              <a:ext cx="437385" cy="447192"/>
            </a:xfrm>
            <a:prstGeom prst="rect">
              <a:avLst/>
            </a:prstGeom>
          </p:spPr>
        </p:pic>
        <p:pic>
          <p:nvPicPr>
            <p:cNvPr id="52" name="图片 51" descr="图标&#10;&#10;描述已自动生成">
              <a:extLst>
                <a:ext uri="{FF2B5EF4-FFF2-40B4-BE49-F238E27FC236}">
                  <a16:creationId xmlns:a16="http://schemas.microsoft.com/office/drawing/2014/main" xmlns="" id="{F36F5FC0-5A18-43E1-902D-C70BE2AFE4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92892" y="6479727"/>
              <a:ext cx="185206" cy="355206"/>
            </a:xfrm>
            <a:prstGeom prst="rect">
              <a:avLst/>
            </a:prstGeom>
          </p:spPr>
        </p:pic>
        <p:pic>
          <p:nvPicPr>
            <p:cNvPr id="53" name="图片 52" descr="图标&#10;&#10;描述已自动生成">
              <a:extLst>
                <a:ext uri="{FF2B5EF4-FFF2-40B4-BE49-F238E27FC236}">
                  <a16:creationId xmlns:a16="http://schemas.microsoft.com/office/drawing/2014/main" xmlns="" id="{2F077944-D915-423C-BEBE-51236B1CA0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2481" y="6479728"/>
              <a:ext cx="437384" cy="355204"/>
            </a:xfrm>
            <a:prstGeom prst="rect">
              <a:avLst/>
            </a:prstGeom>
          </p:spPr>
        </p:pic>
        <p:pic>
          <p:nvPicPr>
            <p:cNvPr id="54" name="图片 53" descr="徽标&#10;&#10;描述已自动生成">
              <a:extLst>
                <a:ext uri="{FF2B5EF4-FFF2-40B4-BE49-F238E27FC236}">
                  <a16:creationId xmlns:a16="http://schemas.microsoft.com/office/drawing/2014/main" xmlns="" id="{207112E1-CB2B-4C61-BF89-82FED0E330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0919" y="6433594"/>
              <a:ext cx="372893" cy="447472"/>
            </a:xfrm>
            <a:prstGeom prst="rect">
              <a:avLst/>
            </a:prstGeom>
          </p:spPr>
        </p:pic>
        <p:pic>
          <p:nvPicPr>
            <p:cNvPr id="55" name="图片 54" descr="徽标&#10;&#10;低可信度描述已自动生成">
              <a:extLst>
                <a:ext uri="{FF2B5EF4-FFF2-40B4-BE49-F238E27FC236}">
                  <a16:creationId xmlns:a16="http://schemas.microsoft.com/office/drawing/2014/main" xmlns="" id="{6F7CAF25-D203-4AAC-85DE-83BFA50B5B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2686" y="6433734"/>
              <a:ext cx="437385" cy="447192"/>
            </a:xfrm>
            <a:prstGeom prst="rect">
              <a:avLst/>
            </a:prstGeom>
          </p:spPr>
        </p:pic>
        <p:pic>
          <p:nvPicPr>
            <p:cNvPr id="56" name="图片 55" descr="图标&#10;&#10;描述已自动生成">
              <a:extLst>
                <a:ext uri="{FF2B5EF4-FFF2-40B4-BE49-F238E27FC236}">
                  <a16:creationId xmlns:a16="http://schemas.microsoft.com/office/drawing/2014/main" xmlns="" id="{E6B42366-F0E2-46B7-AD16-F199DB9363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37044" y="6479727"/>
              <a:ext cx="185206" cy="355206"/>
            </a:xfrm>
            <a:prstGeom prst="rect">
              <a:avLst/>
            </a:prstGeom>
          </p:spPr>
        </p:pic>
        <p:pic>
          <p:nvPicPr>
            <p:cNvPr id="57" name="图片 56" descr="图标&#10;&#10;描述已自动生成">
              <a:extLst>
                <a:ext uri="{FF2B5EF4-FFF2-40B4-BE49-F238E27FC236}">
                  <a16:creationId xmlns:a16="http://schemas.microsoft.com/office/drawing/2014/main" xmlns="" id="{B1D38728-B372-464B-877F-37981395C6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56633" y="6479728"/>
              <a:ext cx="437384" cy="355204"/>
            </a:xfrm>
            <a:prstGeom prst="rect">
              <a:avLst/>
            </a:prstGeom>
          </p:spPr>
        </p:pic>
        <p:pic>
          <p:nvPicPr>
            <p:cNvPr id="58" name="图片 57" descr="徽标&#10;&#10;描述已自动生成">
              <a:extLst>
                <a:ext uri="{FF2B5EF4-FFF2-40B4-BE49-F238E27FC236}">
                  <a16:creationId xmlns:a16="http://schemas.microsoft.com/office/drawing/2014/main" xmlns="" id="{B1F83C95-E535-4CEB-9903-CDF2CD1E62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75078" y="6433594"/>
              <a:ext cx="372893" cy="447472"/>
            </a:xfrm>
            <a:prstGeom prst="rect">
              <a:avLst/>
            </a:prstGeom>
          </p:spPr>
        </p:pic>
        <p:pic>
          <p:nvPicPr>
            <p:cNvPr id="59" name="图片 58" descr="徽标&#10;&#10;低可信度描述已自动生成">
              <a:extLst>
                <a:ext uri="{FF2B5EF4-FFF2-40B4-BE49-F238E27FC236}">
                  <a16:creationId xmlns:a16="http://schemas.microsoft.com/office/drawing/2014/main" xmlns="" id="{9538886C-5770-4F30-83EF-09A0B6269CC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46838" y="6433734"/>
              <a:ext cx="437385" cy="447192"/>
            </a:xfrm>
            <a:prstGeom prst="rect">
              <a:avLst/>
            </a:prstGeom>
          </p:spPr>
        </p:pic>
      </p:grpSp>
      <p:grpSp>
        <p:nvGrpSpPr>
          <p:cNvPr id="81" name="组合 80">
            <a:extLst>
              <a:ext uri="{FF2B5EF4-FFF2-40B4-BE49-F238E27FC236}">
                <a16:creationId xmlns:a16="http://schemas.microsoft.com/office/drawing/2014/main" xmlns="" id="{AA0E89FF-D774-4845-B1EB-04D1DC27061B}"/>
              </a:ext>
            </a:extLst>
          </p:cNvPr>
          <p:cNvGrpSpPr/>
          <p:nvPr/>
        </p:nvGrpSpPr>
        <p:grpSpPr>
          <a:xfrm>
            <a:off x="0" y="766156"/>
            <a:ext cx="447472" cy="5325689"/>
            <a:chOff x="-1492770" y="1340496"/>
            <a:chExt cx="447472" cy="5325689"/>
          </a:xfrm>
        </p:grpSpPr>
        <p:pic>
          <p:nvPicPr>
            <p:cNvPr id="61" name="图片 60" descr="图标&#10;&#10;描述已自动生成">
              <a:extLst>
                <a:ext uri="{FF2B5EF4-FFF2-40B4-BE49-F238E27FC236}">
                  <a16:creationId xmlns:a16="http://schemas.microsoft.com/office/drawing/2014/main" xmlns="" id="{604CAF8F-E4C0-467C-BB7E-19A9FE58B8F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361637" y="1945702"/>
              <a:ext cx="185206" cy="355206"/>
            </a:xfrm>
            <a:prstGeom prst="rect">
              <a:avLst/>
            </a:prstGeom>
          </p:spPr>
        </p:pic>
        <p:pic>
          <p:nvPicPr>
            <p:cNvPr id="63" name="图片 62" descr="徽标&#10;&#10;描述已自动生成">
              <a:extLst>
                <a:ext uri="{FF2B5EF4-FFF2-40B4-BE49-F238E27FC236}">
                  <a16:creationId xmlns:a16="http://schemas.microsoft.com/office/drawing/2014/main" xmlns="" id="{57391E79-67DA-40E2-A8EC-5F34390A6D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455481" y="2431440"/>
              <a:ext cx="372893" cy="447472"/>
            </a:xfrm>
            <a:prstGeom prst="rect">
              <a:avLst/>
            </a:prstGeom>
          </p:spPr>
        </p:pic>
        <p:pic>
          <p:nvPicPr>
            <p:cNvPr id="64" name="图片 63" descr="徽标&#10;&#10;低可信度描述已自动生成">
              <a:extLst>
                <a:ext uri="{FF2B5EF4-FFF2-40B4-BE49-F238E27FC236}">
                  <a16:creationId xmlns:a16="http://schemas.microsoft.com/office/drawing/2014/main" xmlns="" id="{C0342BC5-A824-4863-9D72-7373A5493C1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487727" y="1335593"/>
              <a:ext cx="437385" cy="447192"/>
            </a:xfrm>
            <a:prstGeom prst="rect">
              <a:avLst/>
            </a:prstGeom>
          </p:spPr>
        </p:pic>
        <p:pic>
          <p:nvPicPr>
            <p:cNvPr id="65" name="图片 64" descr="图标&#10;&#10;描述已自动生成">
              <a:extLst>
                <a:ext uri="{FF2B5EF4-FFF2-40B4-BE49-F238E27FC236}">
                  <a16:creationId xmlns:a16="http://schemas.microsoft.com/office/drawing/2014/main" xmlns="" id="{A4DD536F-A993-4AEF-9BB3-61158BCB62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361637" y="4389854"/>
              <a:ext cx="185206" cy="355206"/>
            </a:xfrm>
            <a:prstGeom prst="rect">
              <a:avLst/>
            </a:prstGeom>
          </p:spPr>
        </p:pic>
        <p:pic>
          <p:nvPicPr>
            <p:cNvPr id="66" name="图片 65" descr="图标&#10;&#10;描述已自动生成">
              <a:extLst>
                <a:ext uri="{FF2B5EF4-FFF2-40B4-BE49-F238E27FC236}">
                  <a16:creationId xmlns:a16="http://schemas.microsoft.com/office/drawing/2014/main" xmlns="" id="{A5A6D308-1A29-4083-8379-07A3673FC1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87726" y="3135533"/>
              <a:ext cx="437384" cy="355204"/>
            </a:xfrm>
            <a:prstGeom prst="rect">
              <a:avLst/>
            </a:prstGeom>
          </p:spPr>
        </p:pic>
        <p:pic>
          <p:nvPicPr>
            <p:cNvPr id="67" name="图片 66" descr="徽标&#10;&#10;描述已自动生成">
              <a:extLst>
                <a:ext uri="{FF2B5EF4-FFF2-40B4-BE49-F238E27FC236}">
                  <a16:creationId xmlns:a16="http://schemas.microsoft.com/office/drawing/2014/main" xmlns="" id="{4A183581-A88B-4F67-89A3-61D1FF80B9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455481" y="4875592"/>
              <a:ext cx="372893" cy="447472"/>
            </a:xfrm>
            <a:prstGeom prst="rect">
              <a:avLst/>
            </a:prstGeom>
          </p:spPr>
        </p:pic>
        <p:pic>
          <p:nvPicPr>
            <p:cNvPr id="68" name="图片 67" descr="徽标&#10;&#10;低可信度描述已自动生成">
              <a:extLst>
                <a:ext uri="{FF2B5EF4-FFF2-40B4-BE49-F238E27FC236}">
                  <a16:creationId xmlns:a16="http://schemas.microsoft.com/office/drawing/2014/main" xmlns="" id="{BE2D4C3E-4A3F-456D-B21F-10D4BF8FA37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487727" y="3779745"/>
              <a:ext cx="437385" cy="447192"/>
            </a:xfrm>
            <a:prstGeom prst="rect">
              <a:avLst/>
            </a:prstGeom>
          </p:spPr>
        </p:pic>
        <p:pic>
          <p:nvPicPr>
            <p:cNvPr id="70" name="图片 69" descr="图标&#10;&#10;描述已自动生成">
              <a:extLst>
                <a:ext uri="{FF2B5EF4-FFF2-40B4-BE49-F238E27FC236}">
                  <a16:creationId xmlns:a16="http://schemas.microsoft.com/office/drawing/2014/main" xmlns="" id="{933AC873-4B37-498B-9DBF-75D363CF69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87726" y="5579685"/>
              <a:ext cx="437384" cy="355204"/>
            </a:xfrm>
            <a:prstGeom prst="rect">
              <a:avLst/>
            </a:prstGeom>
          </p:spPr>
        </p:pic>
        <p:pic>
          <p:nvPicPr>
            <p:cNvPr id="72" name="图片 71" descr="徽标&#10;&#10;低可信度描述已自动生成">
              <a:extLst>
                <a:ext uri="{FF2B5EF4-FFF2-40B4-BE49-F238E27FC236}">
                  <a16:creationId xmlns:a16="http://schemas.microsoft.com/office/drawing/2014/main" xmlns="" id="{7316BB93-641D-4A64-9C32-2CBF1098F3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487727" y="6223897"/>
              <a:ext cx="437385" cy="447192"/>
            </a:xfrm>
            <a:prstGeom prst="rect">
              <a:avLst/>
            </a:prstGeom>
          </p:spPr>
        </p:pic>
      </p:grpSp>
      <p:grpSp>
        <p:nvGrpSpPr>
          <p:cNvPr id="82" name="组合 81">
            <a:extLst>
              <a:ext uri="{FF2B5EF4-FFF2-40B4-BE49-F238E27FC236}">
                <a16:creationId xmlns:a16="http://schemas.microsoft.com/office/drawing/2014/main" xmlns="" id="{0DE9C0AA-2066-47E1-BD9E-DD6C5E820C03}"/>
              </a:ext>
            </a:extLst>
          </p:cNvPr>
          <p:cNvGrpSpPr/>
          <p:nvPr/>
        </p:nvGrpSpPr>
        <p:grpSpPr>
          <a:xfrm>
            <a:off x="11744528" y="766156"/>
            <a:ext cx="447472" cy="5325689"/>
            <a:chOff x="-1492770" y="1340496"/>
            <a:chExt cx="447472" cy="5325689"/>
          </a:xfrm>
        </p:grpSpPr>
        <p:pic>
          <p:nvPicPr>
            <p:cNvPr id="83" name="图片 82" descr="图标&#10;&#10;描述已自动生成">
              <a:extLst>
                <a:ext uri="{FF2B5EF4-FFF2-40B4-BE49-F238E27FC236}">
                  <a16:creationId xmlns:a16="http://schemas.microsoft.com/office/drawing/2014/main" xmlns="" id="{EAF4E588-7755-4A21-BDF9-1FB4A94BE3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361637" y="1945702"/>
              <a:ext cx="185206" cy="355206"/>
            </a:xfrm>
            <a:prstGeom prst="rect">
              <a:avLst/>
            </a:prstGeom>
          </p:spPr>
        </p:pic>
        <p:pic>
          <p:nvPicPr>
            <p:cNvPr id="84" name="图片 83" descr="徽标&#10;&#10;描述已自动生成">
              <a:extLst>
                <a:ext uri="{FF2B5EF4-FFF2-40B4-BE49-F238E27FC236}">
                  <a16:creationId xmlns:a16="http://schemas.microsoft.com/office/drawing/2014/main" xmlns="" id="{AAC119CE-7308-4004-BF17-1D697EF603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455481" y="2431440"/>
              <a:ext cx="372893" cy="447472"/>
            </a:xfrm>
            <a:prstGeom prst="rect">
              <a:avLst/>
            </a:prstGeom>
          </p:spPr>
        </p:pic>
        <p:pic>
          <p:nvPicPr>
            <p:cNvPr id="85" name="图片 84" descr="徽标&#10;&#10;低可信度描述已自动生成">
              <a:extLst>
                <a:ext uri="{FF2B5EF4-FFF2-40B4-BE49-F238E27FC236}">
                  <a16:creationId xmlns:a16="http://schemas.microsoft.com/office/drawing/2014/main" xmlns="" id="{6331CBEA-1EA9-4CEF-9CA8-0C9E179921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487727" y="1335593"/>
              <a:ext cx="437385" cy="447192"/>
            </a:xfrm>
            <a:prstGeom prst="rect">
              <a:avLst/>
            </a:prstGeom>
          </p:spPr>
        </p:pic>
        <p:pic>
          <p:nvPicPr>
            <p:cNvPr id="86" name="图片 85" descr="图标&#10;&#10;描述已自动生成">
              <a:extLst>
                <a:ext uri="{FF2B5EF4-FFF2-40B4-BE49-F238E27FC236}">
                  <a16:creationId xmlns:a16="http://schemas.microsoft.com/office/drawing/2014/main" xmlns="" id="{6196E584-ECC6-494C-B636-9E982FB550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361637" y="4389854"/>
              <a:ext cx="185206" cy="355206"/>
            </a:xfrm>
            <a:prstGeom prst="rect">
              <a:avLst/>
            </a:prstGeom>
          </p:spPr>
        </p:pic>
        <p:pic>
          <p:nvPicPr>
            <p:cNvPr id="87" name="图片 86" descr="图标&#10;&#10;描述已自动生成">
              <a:extLst>
                <a:ext uri="{FF2B5EF4-FFF2-40B4-BE49-F238E27FC236}">
                  <a16:creationId xmlns:a16="http://schemas.microsoft.com/office/drawing/2014/main" xmlns="" id="{586483D8-F1E0-4167-B6B1-151A8BCF2A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87726" y="3135533"/>
              <a:ext cx="437384" cy="355204"/>
            </a:xfrm>
            <a:prstGeom prst="rect">
              <a:avLst/>
            </a:prstGeom>
          </p:spPr>
        </p:pic>
        <p:pic>
          <p:nvPicPr>
            <p:cNvPr id="88" name="图片 87" descr="徽标&#10;&#10;描述已自动生成">
              <a:extLst>
                <a:ext uri="{FF2B5EF4-FFF2-40B4-BE49-F238E27FC236}">
                  <a16:creationId xmlns:a16="http://schemas.microsoft.com/office/drawing/2014/main" xmlns="" id="{3E4F172C-4CF0-45FB-AA0E-6087DEAF4E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455481" y="4875592"/>
              <a:ext cx="372893" cy="447472"/>
            </a:xfrm>
            <a:prstGeom prst="rect">
              <a:avLst/>
            </a:prstGeom>
          </p:spPr>
        </p:pic>
        <p:pic>
          <p:nvPicPr>
            <p:cNvPr id="89" name="图片 88" descr="徽标&#10;&#10;低可信度描述已自动生成">
              <a:extLst>
                <a:ext uri="{FF2B5EF4-FFF2-40B4-BE49-F238E27FC236}">
                  <a16:creationId xmlns:a16="http://schemas.microsoft.com/office/drawing/2014/main" xmlns="" id="{DD38B6D2-4E67-4397-8458-23F6832309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487727" y="3779745"/>
              <a:ext cx="437385" cy="447192"/>
            </a:xfrm>
            <a:prstGeom prst="rect">
              <a:avLst/>
            </a:prstGeom>
          </p:spPr>
        </p:pic>
        <p:pic>
          <p:nvPicPr>
            <p:cNvPr id="90" name="图片 89" descr="图标&#10;&#10;描述已自动生成">
              <a:extLst>
                <a:ext uri="{FF2B5EF4-FFF2-40B4-BE49-F238E27FC236}">
                  <a16:creationId xmlns:a16="http://schemas.microsoft.com/office/drawing/2014/main" xmlns="" id="{8D093B32-6D9E-44F3-BC5D-2100D6F9AF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87726" y="5579685"/>
              <a:ext cx="437384" cy="355204"/>
            </a:xfrm>
            <a:prstGeom prst="rect">
              <a:avLst/>
            </a:prstGeom>
          </p:spPr>
        </p:pic>
        <p:pic>
          <p:nvPicPr>
            <p:cNvPr id="91" name="图片 90" descr="徽标&#10;&#10;低可信度描述已自动生成">
              <a:extLst>
                <a:ext uri="{FF2B5EF4-FFF2-40B4-BE49-F238E27FC236}">
                  <a16:creationId xmlns:a16="http://schemas.microsoft.com/office/drawing/2014/main" xmlns="" id="{C776269A-D618-4D67-B445-6B0C7F2B45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487727" y="6223897"/>
              <a:ext cx="437385" cy="447192"/>
            </a:xfrm>
            <a:prstGeom prst="rect">
              <a:avLst/>
            </a:prstGeom>
          </p:spPr>
        </p:pic>
      </p:grpSp>
    </p:spTree>
    <p:extLst>
      <p:ext uri="{BB962C8B-B14F-4D97-AF65-F5344CB8AC3E}">
        <p14:creationId xmlns:p14="http://schemas.microsoft.com/office/powerpoint/2010/main" val="4218221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56166"/>
        </a:soli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7ABBF1F9-512E-493E-98E4-E59A52AD56AF}"/>
              </a:ext>
            </a:extLst>
          </p:cNvPr>
          <p:cNvSpPr/>
          <p:nvPr/>
        </p:nvSpPr>
        <p:spPr>
          <a:xfrm>
            <a:off x="0" y="0"/>
            <a:ext cx="12192000" cy="6858000"/>
          </a:xfrm>
          <a:prstGeom prst="rect">
            <a:avLst/>
          </a:prstGeom>
          <a:solidFill>
            <a:srgbClr val="E56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图片包含 游戏机, 鱼, 植物&#10;&#10;描述已自动生成">
            <a:extLst>
              <a:ext uri="{FF2B5EF4-FFF2-40B4-BE49-F238E27FC236}">
                <a16:creationId xmlns:a16="http://schemas.microsoft.com/office/drawing/2014/main" xmlns="" id="{853D6F5C-C579-4EEF-ABA2-5A1B2DBE4D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0118425" y="4683325"/>
            <a:ext cx="2102856" cy="2858129"/>
          </a:xfrm>
          <a:prstGeom prst="rect">
            <a:avLst/>
          </a:prstGeom>
        </p:spPr>
      </p:pic>
      <p:pic>
        <p:nvPicPr>
          <p:cNvPr id="14" name="图片 13" descr="图片包含 游戏机, 鱼, 植物&#10;&#10;描述已自动生成">
            <a:extLst>
              <a:ext uri="{FF2B5EF4-FFF2-40B4-BE49-F238E27FC236}">
                <a16:creationId xmlns:a16="http://schemas.microsoft.com/office/drawing/2014/main" xmlns="" id="{4CB681BD-73A6-4109-8C1C-370FB88CD6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9144" y="-320439"/>
            <a:ext cx="2102856" cy="2858129"/>
          </a:xfrm>
          <a:prstGeom prst="rect">
            <a:avLst/>
          </a:prstGeom>
        </p:spPr>
      </p:pic>
      <p:sp>
        <p:nvSpPr>
          <p:cNvPr id="2" name="矩形: 圆角 1">
            <a:extLst>
              <a:ext uri="{FF2B5EF4-FFF2-40B4-BE49-F238E27FC236}">
                <a16:creationId xmlns:a16="http://schemas.microsoft.com/office/drawing/2014/main" xmlns="" id="{5F69B3B5-F699-4488-9A08-88A3F43DAED5}"/>
              </a:ext>
            </a:extLst>
          </p:cNvPr>
          <p:cNvSpPr/>
          <p:nvPr/>
        </p:nvSpPr>
        <p:spPr>
          <a:xfrm>
            <a:off x="7016885" y="3873499"/>
            <a:ext cx="4347446" cy="2238890"/>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xmlns="" id="{DC3659B9-43B9-4120-81F1-E45C3FF0812A}"/>
              </a:ext>
            </a:extLst>
          </p:cNvPr>
          <p:cNvSpPr/>
          <p:nvPr/>
        </p:nvSpPr>
        <p:spPr>
          <a:xfrm>
            <a:off x="827669" y="745611"/>
            <a:ext cx="4347446" cy="5366778"/>
          </a:xfrm>
          <a:prstGeom prst="roundRect">
            <a:avLst/>
          </a:pr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7DC2276D-F440-49D5-8E5B-9FE8C2EDB5B6}"/>
              </a:ext>
            </a:extLst>
          </p:cNvPr>
          <p:cNvSpPr/>
          <p:nvPr/>
        </p:nvSpPr>
        <p:spPr>
          <a:xfrm>
            <a:off x="7016885" y="745611"/>
            <a:ext cx="4347446" cy="2238889"/>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6CB56E8D-5139-4131-A999-412023052154}"/>
              </a:ext>
            </a:extLst>
          </p:cNvPr>
          <p:cNvSpPr txBox="1"/>
          <p:nvPr/>
        </p:nvSpPr>
        <p:spPr>
          <a:xfrm>
            <a:off x="7438008" y="803226"/>
            <a:ext cx="3505200" cy="2123658"/>
          </a:xfrm>
          <a:prstGeom prst="rect">
            <a:avLst/>
          </a:prstGeom>
          <a:noFill/>
        </p:spPr>
        <p:txBody>
          <a:bodyPr wrap="square" rtlCol="0">
            <a:spAutoFit/>
          </a:bodyPr>
          <a:lstStyle/>
          <a:p>
            <a:pPr algn="r"/>
            <a:r>
              <a:rPr lang="en-US" altLang="zh-CN" sz="6600">
                <a:solidFill>
                  <a:srgbClr val="183A47"/>
                </a:solidFill>
                <a:latin typeface="Brush Script MT" panose="03060802040406070304" pitchFamily="66" charset="0"/>
              </a:rPr>
              <a:t>Powerpoint </a:t>
            </a:r>
          </a:p>
          <a:p>
            <a:pPr algn="r"/>
            <a:r>
              <a:rPr lang="en-US" altLang="zh-CN" sz="6600">
                <a:solidFill>
                  <a:srgbClr val="183A47"/>
                </a:solidFill>
                <a:latin typeface="Brush Script MT" panose="03060802040406070304" pitchFamily="66" charset="0"/>
              </a:rPr>
              <a:t>Templet </a:t>
            </a:r>
            <a:endParaRPr lang="zh-CN" altLang="en-US" sz="6600">
              <a:solidFill>
                <a:srgbClr val="183A47"/>
              </a:solidFill>
              <a:latin typeface="Brush Script MT" panose="03060802040406070304" pitchFamily="66" charset="0"/>
            </a:endParaRPr>
          </a:p>
        </p:txBody>
      </p:sp>
      <p:pic>
        <p:nvPicPr>
          <p:cNvPr id="7" name="图片 6" descr="卡通人物&#10;&#10;描述已自动生成">
            <a:extLst>
              <a:ext uri="{FF2B5EF4-FFF2-40B4-BE49-F238E27FC236}">
                <a16:creationId xmlns:a16="http://schemas.microsoft.com/office/drawing/2014/main" xmlns="" id="{9C236A20-A03E-4E6C-B6B7-2E5FFA3E40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0880" y="3429000"/>
            <a:ext cx="5806005" cy="3873501"/>
          </a:xfrm>
          <a:prstGeom prst="rect">
            <a:avLst/>
          </a:prstGeom>
        </p:spPr>
      </p:pic>
      <p:sp>
        <p:nvSpPr>
          <p:cNvPr id="8" name="文本框 7">
            <a:extLst>
              <a:ext uri="{FF2B5EF4-FFF2-40B4-BE49-F238E27FC236}">
                <a16:creationId xmlns:a16="http://schemas.microsoft.com/office/drawing/2014/main" xmlns="" id="{9D040580-534B-4729-8733-B80F0FD5A798}"/>
              </a:ext>
            </a:extLst>
          </p:cNvPr>
          <p:cNvSpPr txBox="1"/>
          <p:nvPr/>
        </p:nvSpPr>
        <p:spPr>
          <a:xfrm>
            <a:off x="1244538" y="1351508"/>
            <a:ext cx="3513708" cy="4154984"/>
          </a:xfrm>
          <a:prstGeom prst="rect">
            <a:avLst/>
          </a:prstGeom>
          <a:noFill/>
        </p:spPr>
        <p:txBody>
          <a:bodyPr wrap="square" rtlCol="0">
            <a:spAutoFit/>
          </a:bodyPr>
          <a:lstStyle/>
          <a:p>
            <a:r>
              <a:rPr lang="en-US" altLang="zh-CN" sz="2400">
                <a:solidFill>
                  <a:srgbClr val="183A47"/>
                </a:solidFill>
                <a:latin typeface="Brush Script MT" panose="03060802040406070304" pitchFamily="66" charset="0"/>
              </a:rPr>
              <a:t>Lorem ipsum dolor sit amet, consectetuer adipiscing elit. Maecenas porttitor congue massa. Fusce posuere, magna sed pulvinar ultricies, purus lectus malesuada libero, sit amet commodo magna eros quis urna. Nunc viverra imperdiet enim.</a:t>
            </a:r>
          </a:p>
          <a:p>
            <a:endParaRPr lang="en-US" altLang="zh-CN" sz="2400">
              <a:solidFill>
                <a:srgbClr val="183A47"/>
              </a:solidFill>
              <a:latin typeface="Brush Script MT" panose="03060802040406070304" pitchFamily="66" charset="0"/>
            </a:endParaRPr>
          </a:p>
          <a:p>
            <a:endParaRPr lang="en-US" altLang="zh-CN" sz="2400">
              <a:solidFill>
                <a:srgbClr val="183A47"/>
              </a:solidFill>
              <a:latin typeface="Brush Script MT" panose="03060802040406070304" pitchFamily="66" charset="0"/>
            </a:endParaRPr>
          </a:p>
          <a:p>
            <a:r>
              <a:rPr lang="en-US" altLang="zh-CN" sz="2400">
                <a:solidFill>
                  <a:srgbClr val="183A47"/>
                </a:solidFill>
                <a:latin typeface="Brush Script MT" panose="03060802040406070304" pitchFamily="66" charset="0"/>
              </a:rPr>
              <a:t>Fusce est. </a:t>
            </a:r>
          </a:p>
        </p:txBody>
      </p:sp>
      <p:pic>
        <p:nvPicPr>
          <p:cNvPr id="10" name="图片 9" descr="图标&#10;&#10;中度可信度描述已自动生成">
            <a:extLst>
              <a:ext uri="{FF2B5EF4-FFF2-40B4-BE49-F238E27FC236}">
                <a16:creationId xmlns:a16="http://schemas.microsoft.com/office/drawing/2014/main" xmlns="" id="{423D8295-1435-4287-8921-E31BF4488D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977" y="266700"/>
            <a:ext cx="1459519" cy="1331082"/>
          </a:xfrm>
          <a:prstGeom prst="rect">
            <a:avLst/>
          </a:prstGeom>
        </p:spPr>
      </p:pic>
      <p:sp>
        <p:nvSpPr>
          <p:cNvPr id="11" name="文本框 10">
            <a:extLst>
              <a:ext uri="{FF2B5EF4-FFF2-40B4-BE49-F238E27FC236}">
                <a16:creationId xmlns:a16="http://schemas.microsoft.com/office/drawing/2014/main" xmlns="" id="{A1872A33-4D41-4E49-890E-F3868FBFB990}"/>
              </a:ext>
            </a:extLst>
          </p:cNvPr>
          <p:cNvSpPr txBox="1"/>
          <p:nvPr/>
        </p:nvSpPr>
        <p:spPr>
          <a:xfrm>
            <a:off x="7211362" y="4208114"/>
            <a:ext cx="3958492" cy="1569660"/>
          </a:xfrm>
          <a:prstGeom prst="rect">
            <a:avLst/>
          </a:prstGeom>
          <a:noFill/>
        </p:spPr>
        <p:txBody>
          <a:bodyPr wrap="square" rtlCol="0">
            <a:spAutoFit/>
          </a:bodyPr>
          <a:lstStyle/>
          <a:p>
            <a:pPr algn="r"/>
            <a:r>
              <a:rPr lang="en-US" altLang="zh-CN" sz="2400">
                <a:solidFill>
                  <a:srgbClr val="183A47"/>
                </a:solidFill>
                <a:latin typeface="Brush Script MT" panose="03060802040406070304" pitchFamily="66" charset="0"/>
              </a:rPr>
              <a:t>consectetuer adipiscing elit. Maecenas porttitor congue massa. Fusce posuere, magna sed pulvinar ultricies, purus lectus malesuada libero, sit amet</a:t>
            </a:r>
          </a:p>
        </p:txBody>
      </p:sp>
      <p:pic>
        <p:nvPicPr>
          <p:cNvPr id="13" name="图片 12" descr="徽标&#10;&#10;描述已自动生成">
            <a:extLst>
              <a:ext uri="{FF2B5EF4-FFF2-40B4-BE49-F238E27FC236}">
                <a16:creationId xmlns:a16="http://schemas.microsoft.com/office/drawing/2014/main" xmlns="" id="{BC4D71F3-953F-4CA4-87FF-34ECD9D8A3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9592" y="2537690"/>
            <a:ext cx="3030454" cy="1968500"/>
          </a:xfrm>
          <a:prstGeom prst="rect">
            <a:avLst/>
          </a:prstGeom>
        </p:spPr>
      </p:pic>
      <p:pic>
        <p:nvPicPr>
          <p:cNvPr id="17" name="图片 16" descr="图片包含 图标&#10;&#10;描述已自动生成">
            <a:extLst>
              <a:ext uri="{FF2B5EF4-FFF2-40B4-BE49-F238E27FC236}">
                <a16:creationId xmlns:a16="http://schemas.microsoft.com/office/drawing/2014/main" xmlns="" id="{AD48D369-FE70-4B6D-A14F-42FA71DC8E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47361" y="2984499"/>
            <a:ext cx="1233940" cy="755778"/>
          </a:xfrm>
          <a:prstGeom prst="rect">
            <a:avLst/>
          </a:prstGeom>
        </p:spPr>
      </p:pic>
    </p:spTree>
    <p:extLst>
      <p:ext uri="{BB962C8B-B14F-4D97-AF65-F5344CB8AC3E}">
        <p14:creationId xmlns:p14="http://schemas.microsoft.com/office/powerpoint/2010/main" val="1690112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AFFB534-C1A1-47C2-8D72-54A9FEAEC761}"/>
              </a:ext>
            </a:extLst>
          </p:cNvPr>
          <p:cNvSpPr/>
          <p:nvPr/>
        </p:nvSpPr>
        <p:spPr>
          <a:xfrm>
            <a:off x="0" y="0"/>
            <a:ext cx="12192000" cy="6858000"/>
          </a:xfrm>
          <a:prstGeom prst="rect">
            <a:avLst/>
          </a:prstGeom>
          <a:solidFill>
            <a:srgbClr val="EFBA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xmlns="" id="{FDFBA4C0-03B3-491A-A683-DDB80809B0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90499" y="3213716"/>
            <a:ext cx="5473701" cy="3644284"/>
          </a:xfrm>
          <a:prstGeom prst="rect">
            <a:avLst/>
          </a:prstGeom>
        </p:spPr>
      </p:pic>
      <p:pic>
        <p:nvPicPr>
          <p:cNvPr id="13" name="图片 12">
            <a:extLst>
              <a:ext uri="{FF2B5EF4-FFF2-40B4-BE49-F238E27FC236}">
                <a16:creationId xmlns:a16="http://schemas.microsoft.com/office/drawing/2014/main" xmlns="" id="{10DB54F3-2133-4F30-8076-429E179FCC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0"/>
            <a:ext cx="5473701" cy="3644284"/>
          </a:xfrm>
          <a:prstGeom prst="rect">
            <a:avLst/>
          </a:prstGeom>
        </p:spPr>
      </p:pic>
      <p:sp>
        <p:nvSpPr>
          <p:cNvPr id="3" name="矩形: 圆角 2">
            <a:extLst>
              <a:ext uri="{FF2B5EF4-FFF2-40B4-BE49-F238E27FC236}">
                <a16:creationId xmlns:a16="http://schemas.microsoft.com/office/drawing/2014/main" xmlns="" id="{B31B1BAE-8CCB-4393-BDA1-2ED9450A7F6B}"/>
              </a:ext>
            </a:extLst>
          </p:cNvPr>
          <p:cNvSpPr/>
          <p:nvPr/>
        </p:nvSpPr>
        <p:spPr>
          <a:xfrm>
            <a:off x="7283585" y="580511"/>
            <a:ext cx="4347446" cy="5366778"/>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3EA76A02-B7AB-48DF-8B36-5F986CF5B01B}"/>
              </a:ext>
            </a:extLst>
          </p:cNvPr>
          <p:cNvSpPr/>
          <p:nvPr/>
        </p:nvSpPr>
        <p:spPr>
          <a:xfrm>
            <a:off x="827669" y="3873499"/>
            <a:ext cx="4347446" cy="2238890"/>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CD218FF7-790C-4DBB-9A11-5049197E70A7}"/>
              </a:ext>
            </a:extLst>
          </p:cNvPr>
          <p:cNvSpPr/>
          <p:nvPr/>
        </p:nvSpPr>
        <p:spPr>
          <a:xfrm>
            <a:off x="827669" y="745611"/>
            <a:ext cx="4347446" cy="2238889"/>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049809AD-FF3B-42FE-B498-D76B4441B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9257" y="444501"/>
            <a:ext cx="4139366" cy="5257800"/>
          </a:xfrm>
          <a:prstGeom prst="rect">
            <a:avLst/>
          </a:prstGeom>
        </p:spPr>
      </p:pic>
      <p:sp>
        <p:nvSpPr>
          <p:cNvPr id="9" name="文本框 8">
            <a:extLst>
              <a:ext uri="{FF2B5EF4-FFF2-40B4-BE49-F238E27FC236}">
                <a16:creationId xmlns:a16="http://schemas.microsoft.com/office/drawing/2014/main" xmlns="" id="{3413485F-7DAB-4DB8-A576-45E15F04B3B4}"/>
              </a:ext>
            </a:extLst>
          </p:cNvPr>
          <p:cNvSpPr txBox="1"/>
          <p:nvPr/>
        </p:nvSpPr>
        <p:spPr>
          <a:xfrm>
            <a:off x="1022146" y="1080225"/>
            <a:ext cx="3958492" cy="1569660"/>
          </a:xfrm>
          <a:prstGeom prst="rect">
            <a:avLst/>
          </a:prstGeom>
          <a:noFill/>
        </p:spPr>
        <p:txBody>
          <a:bodyPr wrap="square" rtlCol="0">
            <a:spAutoFit/>
          </a:bodyPr>
          <a:lstStyle/>
          <a:p>
            <a:r>
              <a:rPr lang="en-US" altLang="zh-CN" sz="2400">
                <a:solidFill>
                  <a:srgbClr val="183A47"/>
                </a:solidFill>
                <a:latin typeface="Brush Script MT" panose="03060802040406070304" pitchFamily="66" charset="0"/>
              </a:rPr>
              <a:t>consectetuer adipiscing elit. Maecenas porttitor congue massa. Fusce posuere, magna sed pulvinar ultricies, purus lectus malesuada libero, sit amet</a:t>
            </a:r>
          </a:p>
        </p:txBody>
      </p:sp>
      <p:sp>
        <p:nvSpPr>
          <p:cNvPr id="10" name="文本框 9">
            <a:extLst>
              <a:ext uri="{FF2B5EF4-FFF2-40B4-BE49-F238E27FC236}">
                <a16:creationId xmlns:a16="http://schemas.microsoft.com/office/drawing/2014/main" xmlns="" id="{CC2DA01B-18F9-4FC8-A3BF-5394D774D623}"/>
              </a:ext>
            </a:extLst>
          </p:cNvPr>
          <p:cNvSpPr txBox="1"/>
          <p:nvPr/>
        </p:nvSpPr>
        <p:spPr>
          <a:xfrm>
            <a:off x="1022146" y="4208114"/>
            <a:ext cx="3958492" cy="1569660"/>
          </a:xfrm>
          <a:prstGeom prst="rect">
            <a:avLst/>
          </a:prstGeom>
          <a:noFill/>
        </p:spPr>
        <p:txBody>
          <a:bodyPr wrap="square" rtlCol="0">
            <a:spAutoFit/>
          </a:bodyPr>
          <a:lstStyle/>
          <a:p>
            <a:r>
              <a:rPr lang="en-US" altLang="zh-CN" sz="2400">
                <a:solidFill>
                  <a:srgbClr val="183A47"/>
                </a:solidFill>
                <a:latin typeface="Brush Script MT" panose="03060802040406070304" pitchFamily="66" charset="0"/>
              </a:rPr>
              <a:t>consectetuer adipiscing elit. Maecenas porttitor congue massa. Fusce posuere, magna sed pulvinar ultricies, purus lectus malesuada libero, sit amet</a:t>
            </a:r>
          </a:p>
        </p:txBody>
      </p:sp>
      <p:cxnSp>
        <p:nvCxnSpPr>
          <p:cNvPr id="7" name="直接连接符 6">
            <a:extLst>
              <a:ext uri="{FF2B5EF4-FFF2-40B4-BE49-F238E27FC236}">
                <a16:creationId xmlns:a16="http://schemas.microsoft.com/office/drawing/2014/main" xmlns="" id="{FD5CA2EF-81FD-489C-AB3A-28268AB73B25}"/>
              </a:ext>
            </a:extLst>
          </p:cNvPr>
          <p:cNvCxnSpPr>
            <a:cxnSpLocks/>
          </p:cNvCxnSpPr>
          <p:nvPr/>
        </p:nvCxnSpPr>
        <p:spPr>
          <a:xfrm>
            <a:off x="6362700" y="0"/>
            <a:ext cx="0" cy="6858000"/>
          </a:xfrm>
          <a:prstGeom prst="line">
            <a:avLst/>
          </a:prstGeom>
          <a:ln w="38100">
            <a:solidFill>
              <a:srgbClr val="183A47"/>
            </a:solidFill>
            <a:prstDash val="lgDash"/>
            <a:round/>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6DA6FBCB-FB5B-46AE-AAAD-585C90E42036}"/>
              </a:ext>
            </a:extLst>
          </p:cNvPr>
          <p:cNvGrpSpPr/>
          <p:nvPr/>
        </p:nvGrpSpPr>
        <p:grpSpPr>
          <a:xfrm>
            <a:off x="5533683" y="-62635"/>
            <a:ext cx="1361856" cy="7161071"/>
            <a:chOff x="5266983" y="2890"/>
            <a:chExt cx="1361856" cy="7161071"/>
          </a:xfrm>
        </p:grpSpPr>
        <p:pic>
          <p:nvPicPr>
            <p:cNvPr id="14" name="图片 13" descr="徽标&#10;&#10;低可信度描述已自动生成">
              <a:extLst>
                <a:ext uri="{FF2B5EF4-FFF2-40B4-BE49-F238E27FC236}">
                  <a16:creationId xmlns:a16="http://schemas.microsoft.com/office/drawing/2014/main" xmlns="" id="{2B8862C3-22BE-49DC-8E58-492658F0A4FB}"/>
                </a:ext>
              </a:extLst>
            </p:cNvPr>
            <p:cNvPicPr>
              <a:picLocks noChangeAspect="1"/>
            </p:cNvPicPr>
            <p:nvPr/>
          </p:nvPicPr>
          <p:blipFill>
            <a:blip r:embed="rId4" cstate="print">
              <a:extLst>
                <a:ext uri="{28A0092B-C50C-407E-A947-70E740481C1C}">
                  <a14:useLocalDpi xmlns:a14="http://schemas.microsoft.com/office/drawing/2010/main" val="0"/>
                </a:ext>
              </a:extLst>
            </a:blip>
            <a:srcRect l="55307" t="19492" b="5128"/>
            <a:stretch>
              <a:fillRect/>
            </a:stretch>
          </p:blipFill>
          <p:spPr>
            <a:xfrm rot="4957117">
              <a:off x="5342765" y="918905"/>
              <a:ext cx="1210291" cy="1361856"/>
            </a:xfrm>
            <a:custGeom>
              <a:avLst/>
              <a:gdLst>
                <a:gd name="connsiteX0" fmla="*/ 191 w 4594232"/>
                <a:gd name="connsiteY0" fmla="*/ 3432779 h 5169567"/>
                <a:gd name="connsiteX1" fmla="*/ 266752 w 4594232"/>
                <a:gd name="connsiteY1" fmla="*/ 2876953 h 5169567"/>
                <a:gd name="connsiteX2" fmla="*/ 1317339 w 4594232"/>
                <a:gd name="connsiteY2" fmla="*/ 2254383 h 5169567"/>
                <a:gd name="connsiteX3" fmla="*/ 1368865 w 4594232"/>
                <a:gd name="connsiteY3" fmla="*/ 2219557 h 5169567"/>
                <a:gd name="connsiteX4" fmla="*/ 1384182 w 4594232"/>
                <a:gd name="connsiteY4" fmla="*/ 2214876 h 5169567"/>
                <a:gd name="connsiteX5" fmla="*/ 1395616 w 4594232"/>
                <a:gd name="connsiteY5" fmla="*/ 2220849 h 5169567"/>
                <a:gd name="connsiteX6" fmla="*/ 1400632 w 4594232"/>
                <a:gd name="connsiteY6" fmla="*/ 2209849 h 5169567"/>
                <a:gd name="connsiteX7" fmla="*/ 1384182 w 4594232"/>
                <a:gd name="connsiteY7" fmla="*/ 2214876 h 5169567"/>
                <a:gd name="connsiteX8" fmla="*/ 1382544 w 4594232"/>
                <a:gd name="connsiteY8" fmla="*/ 2214021 h 5169567"/>
                <a:gd name="connsiteX9" fmla="*/ 1278428 w 4594232"/>
                <a:gd name="connsiteY9" fmla="*/ 2059829 h 5169567"/>
                <a:gd name="connsiteX10" fmla="*/ 480760 w 4594232"/>
                <a:gd name="connsiteY10" fmla="*/ 406127 h 5169567"/>
                <a:gd name="connsiteX11" fmla="*/ 1142241 w 4594232"/>
                <a:gd name="connsiteY11" fmla="*/ 542315 h 5169567"/>
                <a:gd name="connsiteX12" fmla="*/ 1998275 w 4594232"/>
                <a:gd name="connsiteY12" fmla="*/ 989787 h 5169567"/>
                <a:gd name="connsiteX13" fmla="*/ 3496335 w 4594232"/>
                <a:gd name="connsiteY13" fmla="*/ 17021 h 5169567"/>
                <a:gd name="connsiteX14" fmla="*/ 4488556 w 4594232"/>
                <a:gd name="connsiteY14" fmla="*/ 1962553 h 5169567"/>
                <a:gd name="connsiteX15" fmla="*/ 4582945 w 4594232"/>
                <a:gd name="connsiteY15" fmla="*/ 2717359 h 5169567"/>
                <a:gd name="connsiteX16" fmla="*/ 4594232 w 4594232"/>
                <a:gd name="connsiteY16" fmla="*/ 2867658 h 5169567"/>
                <a:gd name="connsiteX17" fmla="*/ 4594232 w 4594232"/>
                <a:gd name="connsiteY17" fmla="*/ 4182348 h 5169567"/>
                <a:gd name="connsiteX18" fmla="*/ 4589212 w 4594232"/>
                <a:gd name="connsiteY18" fmla="*/ 4239789 h 5169567"/>
                <a:gd name="connsiteX19" fmla="*/ 4371824 w 4594232"/>
                <a:gd name="connsiteY19" fmla="*/ 4978127 h 5169567"/>
                <a:gd name="connsiteX20" fmla="*/ 2309560 w 4594232"/>
                <a:gd name="connsiteY20" fmla="*/ 4744664 h 5169567"/>
                <a:gd name="connsiteX21" fmla="*/ 169475 w 4594232"/>
                <a:gd name="connsiteY21" fmla="*/ 3791353 h 5169567"/>
                <a:gd name="connsiteX22" fmla="*/ 191 w 4594232"/>
                <a:gd name="connsiteY22" fmla="*/ 3432779 h 516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94232" h="5169567">
                  <a:moveTo>
                    <a:pt x="191" y="3432779"/>
                  </a:moveTo>
                  <a:cubicBezTo>
                    <a:pt x="6081" y="3232621"/>
                    <a:pt x="147183" y="3037054"/>
                    <a:pt x="266752" y="2876953"/>
                  </a:cubicBezTo>
                  <a:cubicBezTo>
                    <a:pt x="458063" y="2620791"/>
                    <a:pt x="1151969" y="2390570"/>
                    <a:pt x="1317339" y="2254383"/>
                  </a:cubicBezTo>
                  <a:cubicBezTo>
                    <a:pt x="1338010" y="2237360"/>
                    <a:pt x="1355084" y="2226366"/>
                    <a:pt x="1368865" y="2219557"/>
                  </a:cubicBezTo>
                  <a:lnTo>
                    <a:pt x="1384182" y="2214876"/>
                  </a:lnTo>
                  <a:lnTo>
                    <a:pt x="1395616" y="2220849"/>
                  </a:lnTo>
                  <a:cubicBezTo>
                    <a:pt x="1418719" y="2229266"/>
                    <a:pt x="1423127" y="2209012"/>
                    <a:pt x="1400632" y="2209849"/>
                  </a:cubicBezTo>
                  <a:lnTo>
                    <a:pt x="1384182" y="2214876"/>
                  </a:lnTo>
                  <a:lnTo>
                    <a:pt x="1382544" y="2214021"/>
                  </a:lnTo>
                  <a:cubicBezTo>
                    <a:pt x="1358288" y="2197891"/>
                    <a:pt x="1322000" y="2156092"/>
                    <a:pt x="1278428" y="2059829"/>
                  </a:cubicBezTo>
                  <a:cubicBezTo>
                    <a:pt x="1138998" y="1751787"/>
                    <a:pt x="503458" y="659046"/>
                    <a:pt x="480760" y="406127"/>
                  </a:cubicBezTo>
                  <a:cubicBezTo>
                    <a:pt x="458062" y="153208"/>
                    <a:pt x="889322" y="445038"/>
                    <a:pt x="1142241" y="542315"/>
                  </a:cubicBezTo>
                  <a:cubicBezTo>
                    <a:pt x="1395160" y="639592"/>
                    <a:pt x="1605926" y="1077336"/>
                    <a:pt x="1998275" y="989787"/>
                  </a:cubicBezTo>
                  <a:cubicBezTo>
                    <a:pt x="2390624" y="902238"/>
                    <a:pt x="3081288" y="-145107"/>
                    <a:pt x="3496335" y="17021"/>
                  </a:cubicBezTo>
                  <a:cubicBezTo>
                    <a:pt x="3911382" y="179149"/>
                    <a:pt x="4342641" y="1135702"/>
                    <a:pt x="4488556" y="1962553"/>
                  </a:cubicBezTo>
                  <a:cubicBezTo>
                    <a:pt x="4525035" y="2169266"/>
                    <a:pt x="4558676" y="2432115"/>
                    <a:pt x="4582945" y="2717359"/>
                  </a:cubicBezTo>
                  <a:lnTo>
                    <a:pt x="4594232" y="2867658"/>
                  </a:lnTo>
                  <a:lnTo>
                    <a:pt x="4594232" y="4182348"/>
                  </a:lnTo>
                  <a:lnTo>
                    <a:pt x="4589212" y="4239789"/>
                  </a:lnTo>
                  <a:cubicBezTo>
                    <a:pt x="4553521" y="4565145"/>
                    <a:pt x="4485313" y="4833225"/>
                    <a:pt x="4371824" y="4978127"/>
                  </a:cubicBezTo>
                  <a:cubicBezTo>
                    <a:pt x="4008658" y="5441812"/>
                    <a:pt x="3009951" y="4942460"/>
                    <a:pt x="2309560" y="4744664"/>
                  </a:cubicBezTo>
                  <a:cubicBezTo>
                    <a:pt x="1609169" y="4546868"/>
                    <a:pt x="509943" y="4102638"/>
                    <a:pt x="169475" y="3791353"/>
                  </a:cubicBezTo>
                  <a:cubicBezTo>
                    <a:pt x="41800" y="3674621"/>
                    <a:pt x="-3343" y="3552874"/>
                    <a:pt x="191" y="3432779"/>
                  </a:cubicBezTo>
                  <a:close/>
                </a:path>
              </a:pathLst>
            </a:custGeom>
          </p:spPr>
        </p:pic>
        <p:pic>
          <p:nvPicPr>
            <p:cNvPr id="15" name="图片 14" descr="徽标&#10;&#10;低可信度描述已自动生成">
              <a:extLst>
                <a:ext uri="{FF2B5EF4-FFF2-40B4-BE49-F238E27FC236}">
                  <a16:creationId xmlns:a16="http://schemas.microsoft.com/office/drawing/2014/main" xmlns="" id="{CCD880D1-C503-4277-9A41-EB9B5392D5EC}"/>
                </a:ext>
              </a:extLst>
            </p:cNvPr>
            <p:cNvPicPr>
              <a:picLocks noChangeAspect="1"/>
            </p:cNvPicPr>
            <p:nvPr/>
          </p:nvPicPr>
          <p:blipFill>
            <a:blip r:embed="rId4" cstate="print">
              <a:extLst>
                <a:ext uri="{28A0092B-C50C-407E-A947-70E740481C1C}">
                  <a14:useLocalDpi xmlns:a14="http://schemas.microsoft.com/office/drawing/2010/main" val="0"/>
                </a:ext>
              </a:extLst>
            </a:blip>
            <a:srcRect l="55307" t="19492" b="5128"/>
            <a:stretch>
              <a:fillRect/>
            </a:stretch>
          </p:blipFill>
          <p:spPr>
            <a:xfrm rot="4957117">
              <a:off x="5342765" y="1910702"/>
              <a:ext cx="1210291" cy="1361856"/>
            </a:xfrm>
            <a:custGeom>
              <a:avLst/>
              <a:gdLst>
                <a:gd name="connsiteX0" fmla="*/ 191 w 4594232"/>
                <a:gd name="connsiteY0" fmla="*/ 3432779 h 5169567"/>
                <a:gd name="connsiteX1" fmla="*/ 266752 w 4594232"/>
                <a:gd name="connsiteY1" fmla="*/ 2876953 h 5169567"/>
                <a:gd name="connsiteX2" fmla="*/ 1317339 w 4594232"/>
                <a:gd name="connsiteY2" fmla="*/ 2254383 h 5169567"/>
                <a:gd name="connsiteX3" fmla="*/ 1368865 w 4594232"/>
                <a:gd name="connsiteY3" fmla="*/ 2219557 h 5169567"/>
                <a:gd name="connsiteX4" fmla="*/ 1384182 w 4594232"/>
                <a:gd name="connsiteY4" fmla="*/ 2214876 h 5169567"/>
                <a:gd name="connsiteX5" fmla="*/ 1395616 w 4594232"/>
                <a:gd name="connsiteY5" fmla="*/ 2220849 h 5169567"/>
                <a:gd name="connsiteX6" fmla="*/ 1400632 w 4594232"/>
                <a:gd name="connsiteY6" fmla="*/ 2209849 h 5169567"/>
                <a:gd name="connsiteX7" fmla="*/ 1384182 w 4594232"/>
                <a:gd name="connsiteY7" fmla="*/ 2214876 h 5169567"/>
                <a:gd name="connsiteX8" fmla="*/ 1382544 w 4594232"/>
                <a:gd name="connsiteY8" fmla="*/ 2214021 h 5169567"/>
                <a:gd name="connsiteX9" fmla="*/ 1278428 w 4594232"/>
                <a:gd name="connsiteY9" fmla="*/ 2059829 h 5169567"/>
                <a:gd name="connsiteX10" fmla="*/ 480760 w 4594232"/>
                <a:gd name="connsiteY10" fmla="*/ 406127 h 5169567"/>
                <a:gd name="connsiteX11" fmla="*/ 1142241 w 4594232"/>
                <a:gd name="connsiteY11" fmla="*/ 542315 h 5169567"/>
                <a:gd name="connsiteX12" fmla="*/ 1998275 w 4594232"/>
                <a:gd name="connsiteY12" fmla="*/ 989787 h 5169567"/>
                <a:gd name="connsiteX13" fmla="*/ 3496335 w 4594232"/>
                <a:gd name="connsiteY13" fmla="*/ 17021 h 5169567"/>
                <a:gd name="connsiteX14" fmla="*/ 4488556 w 4594232"/>
                <a:gd name="connsiteY14" fmla="*/ 1962553 h 5169567"/>
                <a:gd name="connsiteX15" fmla="*/ 4582945 w 4594232"/>
                <a:gd name="connsiteY15" fmla="*/ 2717359 h 5169567"/>
                <a:gd name="connsiteX16" fmla="*/ 4594232 w 4594232"/>
                <a:gd name="connsiteY16" fmla="*/ 2867658 h 5169567"/>
                <a:gd name="connsiteX17" fmla="*/ 4594232 w 4594232"/>
                <a:gd name="connsiteY17" fmla="*/ 4182348 h 5169567"/>
                <a:gd name="connsiteX18" fmla="*/ 4589212 w 4594232"/>
                <a:gd name="connsiteY18" fmla="*/ 4239789 h 5169567"/>
                <a:gd name="connsiteX19" fmla="*/ 4371824 w 4594232"/>
                <a:gd name="connsiteY19" fmla="*/ 4978127 h 5169567"/>
                <a:gd name="connsiteX20" fmla="*/ 2309560 w 4594232"/>
                <a:gd name="connsiteY20" fmla="*/ 4744664 h 5169567"/>
                <a:gd name="connsiteX21" fmla="*/ 169475 w 4594232"/>
                <a:gd name="connsiteY21" fmla="*/ 3791353 h 5169567"/>
                <a:gd name="connsiteX22" fmla="*/ 191 w 4594232"/>
                <a:gd name="connsiteY22" fmla="*/ 3432779 h 516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94232" h="5169567">
                  <a:moveTo>
                    <a:pt x="191" y="3432779"/>
                  </a:moveTo>
                  <a:cubicBezTo>
                    <a:pt x="6081" y="3232621"/>
                    <a:pt x="147183" y="3037054"/>
                    <a:pt x="266752" y="2876953"/>
                  </a:cubicBezTo>
                  <a:cubicBezTo>
                    <a:pt x="458063" y="2620791"/>
                    <a:pt x="1151969" y="2390570"/>
                    <a:pt x="1317339" y="2254383"/>
                  </a:cubicBezTo>
                  <a:cubicBezTo>
                    <a:pt x="1338010" y="2237360"/>
                    <a:pt x="1355084" y="2226366"/>
                    <a:pt x="1368865" y="2219557"/>
                  </a:cubicBezTo>
                  <a:lnTo>
                    <a:pt x="1384182" y="2214876"/>
                  </a:lnTo>
                  <a:lnTo>
                    <a:pt x="1395616" y="2220849"/>
                  </a:lnTo>
                  <a:cubicBezTo>
                    <a:pt x="1418719" y="2229266"/>
                    <a:pt x="1423127" y="2209012"/>
                    <a:pt x="1400632" y="2209849"/>
                  </a:cubicBezTo>
                  <a:lnTo>
                    <a:pt x="1384182" y="2214876"/>
                  </a:lnTo>
                  <a:lnTo>
                    <a:pt x="1382544" y="2214021"/>
                  </a:lnTo>
                  <a:cubicBezTo>
                    <a:pt x="1358288" y="2197891"/>
                    <a:pt x="1322000" y="2156092"/>
                    <a:pt x="1278428" y="2059829"/>
                  </a:cubicBezTo>
                  <a:cubicBezTo>
                    <a:pt x="1138998" y="1751787"/>
                    <a:pt x="503458" y="659046"/>
                    <a:pt x="480760" y="406127"/>
                  </a:cubicBezTo>
                  <a:cubicBezTo>
                    <a:pt x="458062" y="153208"/>
                    <a:pt x="889322" y="445038"/>
                    <a:pt x="1142241" y="542315"/>
                  </a:cubicBezTo>
                  <a:cubicBezTo>
                    <a:pt x="1395160" y="639592"/>
                    <a:pt x="1605926" y="1077336"/>
                    <a:pt x="1998275" y="989787"/>
                  </a:cubicBezTo>
                  <a:cubicBezTo>
                    <a:pt x="2390624" y="902238"/>
                    <a:pt x="3081288" y="-145107"/>
                    <a:pt x="3496335" y="17021"/>
                  </a:cubicBezTo>
                  <a:cubicBezTo>
                    <a:pt x="3911382" y="179149"/>
                    <a:pt x="4342641" y="1135702"/>
                    <a:pt x="4488556" y="1962553"/>
                  </a:cubicBezTo>
                  <a:cubicBezTo>
                    <a:pt x="4525035" y="2169266"/>
                    <a:pt x="4558676" y="2432115"/>
                    <a:pt x="4582945" y="2717359"/>
                  </a:cubicBezTo>
                  <a:lnTo>
                    <a:pt x="4594232" y="2867658"/>
                  </a:lnTo>
                  <a:lnTo>
                    <a:pt x="4594232" y="4182348"/>
                  </a:lnTo>
                  <a:lnTo>
                    <a:pt x="4589212" y="4239789"/>
                  </a:lnTo>
                  <a:cubicBezTo>
                    <a:pt x="4553521" y="4565145"/>
                    <a:pt x="4485313" y="4833225"/>
                    <a:pt x="4371824" y="4978127"/>
                  </a:cubicBezTo>
                  <a:cubicBezTo>
                    <a:pt x="4008658" y="5441812"/>
                    <a:pt x="3009951" y="4942460"/>
                    <a:pt x="2309560" y="4744664"/>
                  </a:cubicBezTo>
                  <a:cubicBezTo>
                    <a:pt x="1609169" y="4546868"/>
                    <a:pt x="509943" y="4102638"/>
                    <a:pt x="169475" y="3791353"/>
                  </a:cubicBezTo>
                  <a:cubicBezTo>
                    <a:pt x="41800" y="3674621"/>
                    <a:pt x="-3343" y="3552874"/>
                    <a:pt x="191" y="3432779"/>
                  </a:cubicBezTo>
                  <a:close/>
                </a:path>
              </a:pathLst>
            </a:custGeom>
          </p:spPr>
        </p:pic>
        <p:pic>
          <p:nvPicPr>
            <p:cNvPr id="16" name="图片 15" descr="徽标&#10;&#10;低可信度描述已自动生成">
              <a:extLst>
                <a:ext uri="{FF2B5EF4-FFF2-40B4-BE49-F238E27FC236}">
                  <a16:creationId xmlns:a16="http://schemas.microsoft.com/office/drawing/2014/main" xmlns="" id="{FC6D0322-EBE1-4AD2-914A-2341BFA0E4DB}"/>
                </a:ext>
              </a:extLst>
            </p:cNvPr>
            <p:cNvPicPr>
              <a:picLocks noChangeAspect="1"/>
            </p:cNvPicPr>
            <p:nvPr/>
          </p:nvPicPr>
          <p:blipFill>
            <a:blip r:embed="rId4" cstate="print">
              <a:extLst>
                <a:ext uri="{28A0092B-C50C-407E-A947-70E740481C1C}">
                  <a14:useLocalDpi xmlns:a14="http://schemas.microsoft.com/office/drawing/2010/main" val="0"/>
                </a:ext>
              </a:extLst>
            </a:blip>
            <a:srcRect l="55307" t="19492" b="5128"/>
            <a:stretch>
              <a:fillRect/>
            </a:stretch>
          </p:blipFill>
          <p:spPr>
            <a:xfrm rot="4957117">
              <a:off x="5342765" y="2902499"/>
              <a:ext cx="1210291" cy="1361856"/>
            </a:xfrm>
            <a:custGeom>
              <a:avLst/>
              <a:gdLst>
                <a:gd name="connsiteX0" fmla="*/ 191 w 4594232"/>
                <a:gd name="connsiteY0" fmla="*/ 3432779 h 5169567"/>
                <a:gd name="connsiteX1" fmla="*/ 266752 w 4594232"/>
                <a:gd name="connsiteY1" fmla="*/ 2876953 h 5169567"/>
                <a:gd name="connsiteX2" fmla="*/ 1317339 w 4594232"/>
                <a:gd name="connsiteY2" fmla="*/ 2254383 h 5169567"/>
                <a:gd name="connsiteX3" fmla="*/ 1368865 w 4594232"/>
                <a:gd name="connsiteY3" fmla="*/ 2219557 h 5169567"/>
                <a:gd name="connsiteX4" fmla="*/ 1384182 w 4594232"/>
                <a:gd name="connsiteY4" fmla="*/ 2214876 h 5169567"/>
                <a:gd name="connsiteX5" fmla="*/ 1395616 w 4594232"/>
                <a:gd name="connsiteY5" fmla="*/ 2220849 h 5169567"/>
                <a:gd name="connsiteX6" fmla="*/ 1400632 w 4594232"/>
                <a:gd name="connsiteY6" fmla="*/ 2209849 h 5169567"/>
                <a:gd name="connsiteX7" fmla="*/ 1384182 w 4594232"/>
                <a:gd name="connsiteY7" fmla="*/ 2214876 h 5169567"/>
                <a:gd name="connsiteX8" fmla="*/ 1382544 w 4594232"/>
                <a:gd name="connsiteY8" fmla="*/ 2214021 h 5169567"/>
                <a:gd name="connsiteX9" fmla="*/ 1278428 w 4594232"/>
                <a:gd name="connsiteY9" fmla="*/ 2059829 h 5169567"/>
                <a:gd name="connsiteX10" fmla="*/ 480760 w 4594232"/>
                <a:gd name="connsiteY10" fmla="*/ 406127 h 5169567"/>
                <a:gd name="connsiteX11" fmla="*/ 1142241 w 4594232"/>
                <a:gd name="connsiteY11" fmla="*/ 542315 h 5169567"/>
                <a:gd name="connsiteX12" fmla="*/ 1998275 w 4594232"/>
                <a:gd name="connsiteY12" fmla="*/ 989787 h 5169567"/>
                <a:gd name="connsiteX13" fmla="*/ 3496335 w 4594232"/>
                <a:gd name="connsiteY13" fmla="*/ 17021 h 5169567"/>
                <a:gd name="connsiteX14" fmla="*/ 4488556 w 4594232"/>
                <a:gd name="connsiteY14" fmla="*/ 1962553 h 5169567"/>
                <a:gd name="connsiteX15" fmla="*/ 4582945 w 4594232"/>
                <a:gd name="connsiteY15" fmla="*/ 2717359 h 5169567"/>
                <a:gd name="connsiteX16" fmla="*/ 4594232 w 4594232"/>
                <a:gd name="connsiteY16" fmla="*/ 2867658 h 5169567"/>
                <a:gd name="connsiteX17" fmla="*/ 4594232 w 4594232"/>
                <a:gd name="connsiteY17" fmla="*/ 4182348 h 5169567"/>
                <a:gd name="connsiteX18" fmla="*/ 4589212 w 4594232"/>
                <a:gd name="connsiteY18" fmla="*/ 4239789 h 5169567"/>
                <a:gd name="connsiteX19" fmla="*/ 4371824 w 4594232"/>
                <a:gd name="connsiteY19" fmla="*/ 4978127 h 5169567"/>
                <a:gd name="connsiteX20" fmla="*/ 2309560 w 4594232"/>
                <a:gd name="connsiteY20" fmla="*/ 4744664 h 5169567"/>
                <a:gd name="connsiteX21" fmla="*/ 169475 w 4594232"/>
                <a:gd name="connsiteY21" fmla="*/ 3791353 h 5169567"/>
                <a:gd name="connsiteX22" fmla="*/ 191 w 4594232"/>
                <a:gd name="connsiteY22" fmla="*/ 3432779 h 516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94232" h="5169567">
                  <a:moveTo>
                    <a:pt x="191" y="3432779"/>
                  </a:moveTo>
                  <a:cubicBezTo>
                    <a:pt x="6081" y="3232621"/>
                    <a:pt x="147183" y="3037054"/>
                    <a:pt x="266752" y="2876953"/>
                  </a:cubicBezTo>
                  <a:cubicBezTo>
                    <a:pt x="458063" y="2620791"/>
                    <a:pt x="1151969" y="2390570"/>
                    <a:pt x="1317339" y="2254383"/>
                  </a:cubicBezTo>
                  <a:cubicBezTo>
                    <a:pt x="1338010" y="2237360"/>
                    <a:pt x="1355084" y="2226366"/>
                    <a:pt x="1368865" y="2219557"/>
                  </a:cubicBezTo>
                  <a:lnTo>
                    <a:pt x="1384182" y="2214876"/>
                  </a:lnTo>
                  <a:lnTo>
                    <a:pt x="1395616" y="2220849"/>
                  </a:lnTo>
                  <a:cubicBezTo>
                    <a:pt x="1418719" y="2229266"/>
                    <a:pt x="1423127" y="2209012"/>
                    <a:pt x="1400632" y="2209849"/>
                  </a:cubicBezTo>
                  <a:lnTo>
                    <a:pt x="1384182" y="2214876"/>
                  </a:lnTo>
                  <a:lnTo>
                    <a:pt x="1382544" y="2214021"/>
                  </a:lnTo>
                  <a:cubicBezTo>
                    <a:pt x="1358288" y="2197891"/>
                    <a:pt x="1322000" y="2156092"/>
                    <a:pt x="1278428" y="2059829"/>
                  </a:cubicBezTo>
                  <a:cubicBezTo>
                    <a:pt x="1138998" y="1751787"/>
                    <a:pt x="503458" y="659046"/>
                    <a:pt x="480760" y="406127"/>
                  </a:cubicBezTo>
                  <a:cubicBezTo>
                    <a:pt x="458062" y="153208"/>
                    <a:pt x="889322" y="445038"/>
                    <a:pt x="1142241" y="542315"/>
                  </a:cubicBezTo>
                  <a:cubicBezTo>
                    <a:pt x="1395160" y="639592"/>
                    <a:pt x="1605926" y="1077336"/>
                    <a:pt x="1998275" y="989787"/>
                  </a:cubicBezTo>
                  <a:cubicBezTo>
                    <a:pt x="2390624" y="902238"/>
                    <a:pt x="3081288" y="-145107"/>
                    <a:pt x="3496335" y="17021"/>
                  </a:cubicBezTo>
                  <a:cubicBezTo>
                    <a:pt x="3911382" y="179149"/>
                    <a:pt x="4342641" y="1135702"/>
                    <a:pt x="4488556" y="1962553"/>
                  </a:cubicBezTo>
                  <a:cubicBezTo>
                    <a:pt x="4525035" y="2169266"/>
                    <a:pt x="4558676" y="2432115"/>
                    <a:pt x="4582945" y="2717359"/>
                  </a:cubicBezTo>
                  <a:lnTo>
                    <a:pt x="4594232" y="2867658"/>
                  </a:lnTo>
                  <a:lnTo>
                    <a:pt x="4594232" y="4182348"/>
                  </a:lnTo>
                  <a:lnTo>
                    <a:pt x="4589212" y="4239789"/>
                  </a:lnTo>
                  <a:cubicBezTo>
                    <a:pt x="4553521" y="4565145"/>
                    <a:pt x="4485313" y="4833225"/>
                    <a:pt x="4371824" y="4978127"/>
                  </a:cubicBezTo>
                  <a:cubicBezTo>
                    <a:pt x="4008658" y="5441812"/>
                    <a:pt x="3009951" y="4942460"/>
                    <a:pt x="2309560" y="4744664"/>
                  </a:cubicBezTo>
                  <a:cubicBezTo>
                    <a:pt x="1609169" y="4546868"/>
                    <a:pt x="509943" y="4102638"/>
                    <a:pt x="169475" y="3791353"/>
                  </a:cubicBezTo>
                  <a:cubicBezTo>
                    <a:pt x="41800" y="3674621"/>
                    <a:pt x="-3343" y="3552874"/>
                    <a:pt x="191" y="3432779"/>
                  </a:cubicBezTo>
                  <a:close/>
                </a:path>
              </a:pathLst>
            </a:custGeom>
          </p:spPr>
        </p:pic>
        <p:pic>
          <p:nvPicPr>
            <p:cNvPr id="17" name="图片 16" descr="徽标&#10;&#10;低可信度描述已自动生成">
              <a:extLst>
                <a:ext uri="{FF2B5EF4-FFF2-40B4-BE49-F238E27FC236}">
                  <a16:creationId xmlns:a16="http://schemas.microsoft.com/office/drawing/2014/main" xmlns="" id="{7222A74B-8AF8-4C1C-B529-FF5ED95EA9F5}"/>
                </a:ext>
              </a:extLst>
            </p:cNvPr>
            <p:cNvPicPr>
              <a:picLocks noChangeAspect="1"/>
            </p:cNvPicPr>
            <p:nvPr/>
          </p:nvPicPr>
          <p:blipFill>
            <a:blip r:embed="rId4" cstate="print">
              <a:extLst>
                <a:ext uri="{28A0092B-C50C-407E-A947-70E740481C1C}">
                  <a14:useLocalDpi xmlns:a14="http://schemas.microsoft.com/office/drawing/2010/main" val="0"/>
                </a:ext>
              </a:extLst>
            </a:blip>
            <a:srcRect l="55307" t="19492" b="5128"/>
            <a:stretch>
              <a:fillRect/>
            </a:stretch>
          </p:blipFill>
          <p:spPr>
            <a:xfrm rot="4957117">
              <a:off x="5342765" y="3894296"/>
              <a:ext cx="1210291" cy="1361856"/>
            </a:xfrm>
            <a:custGeom>
              <a:avLst/>
              <a:gdLst>
                <a:gd name="connsiteX0" fmla="*/ 191 w 4594232"/>
                <a:gd name="connsiteY0" fmla="*/ 3432779 h 5169567"/>
                <a:gd name="connsiteX1" fmla="*/ 266752 w 4594232"/>
                <a:gd name="connsiteY1" fmla="*/ 2876953 h 5169567"/>
                <a:gd name="connsiteX2" fmla="*/ 1317339 w 4594232"/>
                <a:gd name="connsiteY2" fmla="*/ 2254383 h 5169567"/>
                <a:gd name="connsiteX3" fmla="*/ 1368865 w 4594232"/>
                <a:gd name="connsiteY3" fmla="*/ 2219557 h 5169567"/>
                <a:gd name="connsiteX4" fmla="*/ 1384182 w 4594232"/>
                <a:gd name="connsiteY4" fmla="*/ 2214876 h 5169567"/>
                <a:gd name="connsiteX5" fmla="*/ 1395616 w 4594232"/>
                <a:gd name="connsiteY5" fmla="*/ 2220849 h 5169567"/>
                <a:gd name="connsiteX6" fmla="*/ 1400632 w 4594232"/>
                <a:gd name="connsiteY6" fmla="*/ 2209849 h 5169567"/>
                <a:gd name="connsiteX7" fmla="*/ 1384182 w 4594232"/>
                <a:gd name="connsiteY7" fmla="*/ 2214876 h 5169567"/>
                <a:gd name="connsiteX8" fmla="*/ 1382544 w 4594232"/>
                <a:gd name="connsiteY8" fmla="*/ 2214021 h 5169567"/>
                <a:gd name="connsiteX9" fmla="*/ 1278428 w 4594232"/>
                <a:gd name="connsiteY9" fmla="*/ 2059829 h 5169567"/>
                <a:gd name="connsiteX10" fmla="*/ 480760 w 4594232"/>
                <a:gd name="connsiteY10" fmla="*/ 406127 h 5169567"/>
                <a:gd name="connsiteX11" fmla="*/ 1142241 w 4594232"/>
                <a:gd name="connsiteY11" fmla="*/ 542315 h 5169567"/>
                <a:gd name="connsiteX12" fmla="*/ 1998275 w 4594232"/>
                <a:gd name="connsiteY12" fmla="*/ 989787 h 5169567"/>
                <a:gd name="connsiteX13" fmla="*/ 3496335 w 4594232"/>
                <a:gd name="connsiteY13" fmla="*/ 17021 h 5169567"/>
                <a:gd name="connsiteX14" fmla="*/ 4488556 w 4594232"/>
                <a:gd name="connsiteY14" fmla="*/ 1962553 h 5169567"/>
                <a:gd name="connsiteX15" fmla="*/ 4582945 w 4594232"/>
                <a:gd name="connsiteY15" fmla="*/ 2717359 h 5169567"/>
                <a:gd name="connsiteX16" fmla="*/ 4594232 w 4594232"/>
                <a:gd name="connsiteY16" fmla="*/ 2867658 h 5169567"/>
                <a:gd name="connsiteX17" fmla="*/ 4594232 w 4594232"/>
                <a:gd name="connsiteY17" fmla="*/ 4182348 h 5169567"/>
                <a:gd name="connsiteX18" fmla="*/ 4589212 w 4594232"/>
                <a:gd name="connsiteY18" fmla="*/ 4239789 h 5169567"/>
                <a:gd name="connsiteX19" fmla="*/ 4371824 w 4594232"/>
                <a:gd name="connsiteY19" fmla="*/ 4978127 h 5169567"/>
                <a:gd name="connsiteX20" fmla="*/ 2309560 w 4594232"/>
                <a:gd name="connsiteY20" fmla="*/ 4744664 h 5169567"/>
                <a:gd name="connsiteX21" fmla="*/ 169475 w 4594232"/>
                <a:gd name="connsiteY21" fmla="*/ 3791353 h 5169567"/>
                <a:gd name="connsiteX22" fmla="*/ 191 w 4594232"/>
                <a:gd name="connsiteY22" fmla="*/ 3432779 h 516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94232" h="5169567">
                  <a:moveTo>
                    <a:pt x="191" y="3432779"/>
                  </a:moveTo>
                  <a:cubicBezTo>
                    <a:pt x="6081" y="3232621"/>
                    <a:pt x="147183" y="3037054"/>
                    <a:pt x="266752" y="2876953"/>
                  </a:cubicBezTo>
                  <a:cubicBezTo>
                    <a:pt x="458063" y="2620791"/>
                    <a:pt x="1151969" y="2390570"/>
                    <a:pt x="1317339" y="2254383"/>
                  </a:cubicBezTo>
                  <a:cubicBezTo>
                    <a:pt x="1338010" y="2237360"/>
                    <a:pt x="1355084" y="2226366"/>
                    <a:pt x="1368865" y="2219557"/>
                  </a:cubicBezTo>
                  <a:lnTo>
                    <a:pt x="1384182" y="2214876"/>
                  </a:lnTo>
                  <a:lnTo>
                    <a:pt x="1395616" y="2220849"/>
                  </a:lnTo>
                  <a:cubicBezTo>
                    <a:pt x="1418719" y="2229266"/>
                    <a:pt x="1423127" y="2209012"/>
                    <a:pt x="1400632" y="2209849"/>
                  </a:cubicBezTo>
                  <a:lnTo>
                    <a:pt x="1384182" y="2214876"/>
                  </a:lnTo>
                  <a:lnTo>
                    <a:pt x="1382544" y="2214021"/>
                  </a:lnTo>
                  <a:cubicBezTo>
                    <a:pt x="1358288" y="2197891"/>
                    <a:pt x="1322000" y="2156092"/>
                    <a:pt x="1278428" y="2059829"/>
                  </a:cubicBezTo>
                  <a:cubicBezTo>
                    <a:pt x="1138998" y="1751787"/>
                    <a:pt x="503458" y="659046"/>
                    <a:pt x="480760" y="406127"/>
                  </a:cubicBezTo>
                  <a:cubicBezTo>
                    <a:pt x="458062" y="153208"/>
                    <a:pt x="889322" y="445038"/>
                    <a:pt x="1142241" y="542315"/>
                  </a:cubicBezTo>
                  <a:cubicBezTo>
                    <a:pt x="1395160" y="639592"/>
                    <a:pt x="1605926" y="1077336"/>
                    <a:pt x="1998275" y="989787"/>
                  </a:cubicBezTo>
                  <a:cubicBezTo>
                    <a:pt x="2390624" y="902238"/>
                    <a:pt x="3081288" y="-145107"/>
                    <a:pt x="3496335" y="17021"/>
                  </a:cubicBezTo>
                  <a:cubicBezTo>
                    <a:pt x="3911382" y="179149"/>
                    <a:pt x="4342641" y="1135702"/>
                    <a:pt x="4488556" y="1962553"/>
                  </a:cubicBezTo>
                  <a:cubicBezTo>
                    <a:pt x="4525035" y="2169266"/>
                    <a:pt x="4558676" y="2432115"/>
                    <a:pt x="4582945" y="2717359"/>
                  </a:cubicBezTo>
                  <a:lnTo>
                    <a:pt x="4594232" y="2867658"/>
                  </a:lnTo>
                  <a:lnTo>
                    <a:pt x="4594232" y="4182348"/>
                  </a:lnTo>
                  <a:lnTo>
                    <a:pt x="4589212" y="4239789"/>
                  </a:lnTo>
                  <a:cubicBezTo>
                    <a:pt x="4553521" y="4565145"/>
                    <a:pt x="4485313" y="4833225"/>
                    <a:pt x="4371824" y="4978127"/>
                  </a:cubicBezTo>
                  <a:cubicBezTo>
                    <a:pt x="4008658" y="5441812"/>
                    <a:pt x="3009951" y="4942460"/>
                    <a:pt x="2309560" y="4744664"/>
                  </a:cubicBezTo>
                  <a:cubicBezTo>
                    <a:pt x="1609169" y="4546868"/>
                    <a:pt x="509943" y="4102638"/>
                    <a:pt x="169475" y="3791353"/>
                  </a:cubicBezTo>
                  <a:cubicBezTo>
                    <a:pt x="41800" y="3674621"/>
                    <a:pt x="-3343" y="3552874"/>
                    <a:pt x="191" y="3432779"/>
                  </a:cubicBezTo>
                  <a:close/>
                </a:path>
              </a:pathLst>
            </a:custGeom>
          </p:spPr>
        </p:pic>
        <p:pic>
          <p:nvPicPr>
            <p:cNvPr id="18" name="图片 17" descr="徽标&#10;&#10;低可信度描述已自动生成">
              <a:extLst>
                <a:ext uri="{FF2B5EF4-FFF2-40B4-BE49-F238E27FC236}">
                  <a16:creationId xmlns:a16="http://schemas.microsoft.com/office/drawing/2014/main" xmlns="" id="{7428F092-3936-4BE7-8FC8-16FD37C6E59A}"/>
                </a:ext>
              </a:extLst>
            </p:cNvPr>
            <p:cNvPicPr>
              <a:picLocks noChangeAspect="1"/>
            </p:cNvPicPr>
            <p:nvPr/>
          </p:nvPicPr>
          <p:blipFill>
            <a:blip r:embed="rId4" cstate="print">
              <a:extLst>
                <a:ext uri="{28A0092B-C50C-407E-A947-70E740481C1C}">
                  <a14:useLocalDpi xmlns:a14="http://schemas.microsoft.com/office/drawing/2010/main" val="0"/>
                </a:ext>
              </a:extLst>
            </a:blip>
            <a:srcRect l="55307" t="19492" b="5128"/>
            <a:stretch>
              <a:fillRect/>
            </a:stretch>
          </p:blipFill>
          <p:spPr>
            <a:xfrm rot="4957117">
              <a:off x="5342765" y="4886093"/>
              <a:ext cx="1210291" cy="1361856"/>
            </a:xfrm>
            <a:custGeom>
              <a:avLst/>
              <a:gdLst>
                <a:gd name="connsiteX0" fmla="*/ 191 w 4594232"/>
                <a:gd name="connsiteY0" fmla="*/ 3432779 h 5169567"/>
                <a:gd name="connsiteX1" fmla="*/ 266752 w 4594232"/>
                <a:gd name="connsiteY1" fmla="*/ 2876953 h 5169567"/>
                <a:gd name="connsiteX2" fmla="*/ 1317339 w 4594232"/>
                <a:gd name="connsiteY2" fmla="*/ 2254383 h 5169567"/>
                <a:gd name="connsiteX3" fmla="*/ 1368865 w 4594232"/>
                <a:gd name="connsiteY3" fmla="*/ 2219557 h 5169567"/>
                <a:gd name="connsiteX4" fmla="*/ 1384182 w 4594232"/>
                <a:gd name="connsiteY4" fmla="*/ 2214876 h 5169567"/>
                <a:gd name="connsiteX5" fmla="*/ 1395616 w 4594232"/>
                <a:gd name="connsiteY5" fmla="*/ 2220849 h 5169567"/>
                <a:gd name="connsiteX6" fmla="*/ 1400632 w 4594232"/>
                <a:gd name="connsiteY6" fmla="*/ 2209849 h 5169567"/>
                <a:gd name="connsiteX7" fmla="*/ 1384182 w 4594232"/>
                <a:gd name="connsiteY7" fmla="*/ 2214876 h 5169567"/>
                <a:gd name="connsiteX8" fmla="*/ 1382544 w 4594232"/>
                <a:gd name="connsiteY8" fmla="*/ 2214021 h 5169567"/>
                <a:gd name="connsiteX9" fmla="*/ 1278428 w 4594232"/>
                <a:gd name="connsiteY9" fmla="*/ 2059829 h 5169567"/>
                <a:gd name="connsiteX10" fmla="*/ 480760 w 4594232"/>
                <a:gd name="connsiteY10" fmla="*/ 406127 h 5169567"/>
                <a:gd name="connsiteX11" fmla="*/ 1142241 w 4594232"/>
                <a:gd name="connsiteY11" fmla="*/ 542315 h 5169567"/>
                <a:gd name="connsiteX12" fmla="*/ 1998275 w 4594232"/>
                <a:gd name="connsiteY12" fmla="*/ 989787 h 5169567"/>
                <a:gd name="connsiteX13" fmla="*/ 3496335 w 4594232"/>
                <a:gd name="connsiteY13" fmla="*/ 17021 h 5169567"/>
                <a:gd name="connsiteX14" fmla="*/ 4488556 w 4594232"/>
                <a:gd name="connsiteY14" fmla="*/ 1962553 h 5169567"/>
                <a:gd name="connsiteX15" fmla="*/ 4582945 w 4594232"/>
                <a:gd name="connsiteY15" fmla="*/ 2717359 h 5169567"/>
                <a:gd name="connsiteX16" fmla="*/ 4594232 w 4594232"/>
                <a:gd name="connsiteY16" fmla="*/ 2867658 h 5169567"/>
                <a:gd name="connsiteX17" fmla="*/ 4594232 w 4594232"/>
                <a:gd name="connsiteY17" fmla="*/ 4182348 h 5169567"/>
                <a:gd name="connsiteX18" fmla="*/ 4589212 w 4594232"/>
                <a:gd name="connsiteY18" fmla="*/ 4239789 h 5169567"/>
                <a:gd name="connsiteX19" fmla="*/ 4371824 w 4594232"/>
                <a:gd name="connsiteY19" fmla="*/ 4978127 h 5169567"/>
                <a:gd name="connsiteX20" fmla="*/ 2309560 w 4594232"/>
                <a:gd name="connsiteY20" fmla="*/ 4744664 h 5169567"/>
                <a:gd name="connsiteX21" fmla="*/ 169475 w 4594232"/>
                <a:gd name="connsiteY21" fmla="*/ 3791353 h 5169567"/>
                <a:gd name="connsiteX22" fmla="*/ 191 w 4594232"/>
                <a:gd name="connsiteY22" fmla="*/ 3432779 h 516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94232" h="5169567">
                  <a:moveTo>
                    <a:pt x="191" y="3432779"/>
                  </a:moveTo>
                  <a:cubicBezTo>
                    <a:pt x="6081" y="3232621"/>
                    <a:pt x="147183" y="3037054"/>
                    <a:pt x="266752" y="2876953"/>
                  </a:cubicBezTo>
                  <a:cubicBezTo>
                    <a:pt x="458063" y="2620791"/>
                    <a:pt x="1151969" y="2390570"/>
                    <a:pt x="1317339" y="2254383"/>
                  </a:cubicBezTo>
                  <a:cubicBezTo>
                    <a:pt x="1338010" y="2237360"/>
                    <a:pt x="1355084" y="2226366"/>
                    <a:pt x="1368865" y="2219557"/>
                  </a:cubicBezTo>
                  <a:lnTo>
                    <a:pt x="1384182" y="2214876"/>
                  </a:lnTo>
                  <a:lnTo>
                    <a:pt x="1395616" y="2220849"/>
                  </a:lnTo>
                  <a:cubicBezTo>
                    <a:pt x="1418719" y="2229266"/>
                    <a:pt x="1423127" y="2209012"/>
                    <a:pt x="1400632" y="2209849"/>
                  </a:cubicBezTo>
                  <a:lnTo>
                    <a:pt x="1384182" y="2214876"/>
                  </a:lnTo>
                  <a:lnTo>
                    <a:pt x="1382544" y="2214021"/>
                  </a:lnTo>
                  <a:cubicBezTo>
                    <a:pt x="1358288" y="2197891"/>
                    <a:pt x="1322000" y="2156092"/>
                    <a:pt x="1278428" y="2059829"/>
                  </a:cubicBezTo>
                  <a:cubicBezTo>
                    <a:pt x="1138998" y="1751787"/>
                    <a:pt x="503458" y="659046"/>
                    <a:pt x="480760" y="406127"/>
                  </a:cubicBezTo>
                  <a:cubicBezTo>
                    <a:pt x="458062" y="153208"/>
                    <a:pt x="889322" y="445038"/>
                    <a:pt x="1142241" y="542315"/>
                  </a:cubicBezTo>
                  <a:cubicBezTo>
                    <a:pt x="1395160" y="639592"/>
                    <a:pt x="1605926" y="1077336"/>
                    <a:pt x="1998275" y="989787"/>
                  </a:cubicBezTo>
                  <a:cubicBezTo>
                    <a:pt x="2390624" y="902238"/>
                    <a:pt x="3081288" y="-145107"/>
                    <a:pt x="3496335" y="17021"/>
                  </a:cubicBezTo>
                  <a:cubicBezTo>
                    <a:pt x="3911382" y="179149"/>
                    <a:pt x="4342641" y="1135702"/>
                    <a:pt x="4488556" y="1962553"/>
                  </a:cubicBezTo>
                  <a:cubicBezTo>
                    <a:pt x="4525035" y="2169266"/>
                    <a:pt x="4558676" y="2432115"/>
                    <a:pt x="4582945" y="2717359"/>
                  </a:cubicBezTo>
                  <a:lnTo>
                    <a:pt x="4594232" y="2867658"/>
                  </a:lnTo>
                  <a:lnTo>
                    <a:pt x="4594232" y="4182348"/>
                  </a:lnTo>
                  <a:lnTo>
                    <a:pt x="4589212" y="4239789"/>
                  </a:lnTo>
                  <a:cubicBezTo>
                    <a:pt x="4553521" y="4565145"/>
                    <a:pt x="4485313" y="4833225"/>
                    <a:pt x="4371824" y="4978127"/>
                  </a:cubicBezTo>
                  <a:cubicBezTo>
                    <a:pt x="4008658" y="5441812"/>
                    <a:pt x="3009951" y="4942460"/>
                    <a:pt x="2309560" y="4744664"/>
                  </a:cubicBezTo>
                  <a:cubicBezTo>
                    <a:pt x="1609169" y="4546868"/>
                    <a:pt x="509943" y="4102638"/>
                    <a:pt x="169475" y="3791353"/>
                  </a:cubicBezTo>
                  <a:cubicBezTo>
                    <a:pt x="41800" y="3674621"/>
                    <a:pt x="-3343" y="3552874"/>
                    <a:pt x="191" y="3432779"/>
                  </a:cubicBezTo>
                  <a:close/>
                </a:path>
              </a:pathLst>
            </a:custGeom>
          </p:spPr>
        </p:pic>
        <p:pic>
          <p:nvPicPr>
            <p:cNvPr id="19" name="图片 18" descr="徽标&#10;&#10;低可信度描述已自动生成">
              <a:extLst>
                <a:ext uri="{FF2B5EF4-FFF2-40B4-BE49-F238E27FC236}">
                  <a16:creationId xmlns:a16="http://schemas.microsoft.com/office/drawing/2014/main" xmlns="" id="{92E8A742-B2D8-4E51-9240-8A88904074F4}"/>
                </a:ext>
              </a:extLst>
            </p:cNvPr>
            <p:cNvPicPr>
              <a:picLocks noChangeAspect="1"/>
            </p:cNvPicPr>
            <p:nvPr/>
          </p:nvPicPr>
          <p:blipFill>
            <a:blip r:embed="rId4" cstate="print">
              <a:extLst>
                <a:ext uri="{28A0092B-C50C-407E-A947-70E740481C1C}">
                  <a14:useLocalDpi xmlns:a14="http://schemas.microsoft.com/office/drawing/2010/main" val="0"/>
                </a:ext>
              </a:extLst>
            </a:blip>
            <a:srcRect l="55307" t="19492" b="5128"/>
            <a:stretch>
              <a:fillRect/>
            </a:stretch>
          </p:blipFill>
          <p:spPr>
            <a:xfrm rot="4957117">
              <a:off x="5342765" y="-72892"/>
              <a:ext cx="1210291" cy="1361856"/>
            </a:xfrm>
            <a:custGeom>
              <a:avLst/>
              <a:gdLst>
                <a:gd name="connsiteX0" fmla="*/ 191 w 4594232"/>
                <a:gd name="connsiteY0" fmla="*/ 3432779 h 5169567"/>
                <a:gd name="connsiteX1" fmla="*/ 266752 w 4594232"/>
                <a:gd name="connsiteY1" fmla="*/ 2876953 h 5169567"/>
                <a:gd name="connsiteX2" fmla="*/ 1317339 w 4594232"/>
                <a:gd name="connsiteY2" fmla="*/ 2254383 h 5169567"/>
                <a:gd name="connsiteX3" fmla="*/ 1368865 w 4594232"/>
                <a:gd name="connsiteY3" fmla="*/ 2219557 h 5169567"/>
                <a:gd name="connsiteX4" fmla="*/ 1384182 w 4594232"/>
                <a:gd name="connsiteY4" fmla="*/ 2214876 h 5169567"/>
                <a:gd name="connsiteX5" fmla="*/ 1395616 w 4594232"/>
                <a:gd name="connsiteY5" fmla="*/ 2220849 h 5169567"/>
                <a:gd name="connsiteX6" fmla="*/ 1400632 w 4594232"/>
                <a:gd name="connsiteY6" fmla="*/ 2209849 h 5169567"/>
                <a:gd name="connsiteX7" fmla="*/ 1384182 w 4594232"/>
                <a:gd name="connsiteY7" fmla="*/ 2214876 h 5169567"/>
                <a:gd name="connsiteX8" fmla="*/ 1382544 w 4594232"/>
                <a:gd name="connsiteY8" fmla="*/ 2214021 h 5169567"/>
                <a:gd name="connsiteX9" fmla="*/ 1278428 w 4594232"/>
                <a:gd name="connsiteY9" fmla="*/ 2059829 h 5169567"/>
                <a:gd name="connsiteX10" fmla="*/ 480760 w 4594232"/>
                <a:gd name="connsiteY10" fmla="*/ 406127 h 5169567"/>
                <a:gd name="connsiteX11" fmla="*/ 1142241 w 4594232"/>
                <a:gd name="connsiteY11" fmla="*/ 542315 h 5169567"/>
                <a:gd name="connsiteX12" fmla="*/ 1998275 w 4594232"/>
                <a:gd name="connsiteY12" fmla="*/ 989787 h 5169567"/>
                <a:gd name="connsiteX13" fmla="*/ 3496335 w 4594232"/>
                <a:gd name="connsiteY13" fmla="*/ 17021 h 5169567"/>
                <a:gd name="connsiteX14" fmla="*/ 4488556 w 4594232"/>
                <a:gd name="connsiteY14" fmla="*/ 1962553 h 5169567"/>
                <a:gd name="connsiteX15" fmla="*/ 4582945 w 4594232"/>
                <a:gd name="connsiteY15" fmla="*/ 2717359 h 5169567"/>
                <a:gd name="connsiteX16" fmla="*/ 4594232 w 4594232"/>
                <a:gd name="connsiteY16" fmla="*/ 2867658 h 5169567"/>
                <a:gd name="connsiteX17" fmla="*/ 4594232 w 4594232"/>
                <a:gd name="connsiteY17" fmla="*/ 4182348 h 5169567"/>
                <a:gd name="connsiteX18" fmla="*/ 4589212 w 4594232"/>
                <a:gd name="connsiteY18" fmla="*/ 4239789 h 5169567"/>
                <a:gd name="connsiteX19" fmla="*/ 4371824 w 4594232"/>
                <a:gd name="connsiteY19" fmla="*/ 4978127 h 5169567"/>
                <a:gd name="connsiteX20" fmla="*/ 2309560 w 4594232"/>
                <a:gd name="connsiteY20" fmla="*/ 4744664 h 5169567"/>
                <a:gd name="connsiteX21" fmla="*/ 169475 w 4594232"/>
                <a:gd name="connsiteY21" fmla="*/ 3791353 h 5169567"/>
                <a:gd name="connsiteX22" fmla="*/ 191 w 4594232"/>
                <a:gd name="connsiteY22" fmla="*/ 3432779 h 516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94232" h="5169567">
                  <a:moveTo>
                    <a:pt x="191" y="3432779"/>
                  </a:moveTo>
                  <a:cubicBezTo>
                    <a:pt x="6081" y="3232621"/>
                    <a:pt x="147183" y="3037054"/>
                    <a:pt x="266752" y="2876953"/>
                  </a:cubicBezTo>
                  <a:cubicBezTo>
                    <a:pt x="458063" y="2620791"/>
                    <a:pt x="1151969" y="2390570"/>
                    <a:pt x="1317339" y="2254383"/>
                  </a:cubicBezTo>
                  <a:cubicBezTo>
                    <a:pt x="1338010" y="2237360"/>
                    <a:pt x="1355084" y="2226366"/>
                    <a:pt x="1368865" y="2219557"/>
                  </a:cubicBezTo>
                  <a:lnTo>
                    <a:pt x="1384182" y="2214876"/>
                  </a:lnTo>
                  <a:lnTo>
                    <a:pt x="1395616" y="2220849"/>
                  </a:lnTo>
                  <a:cubicBezTo>
                    <a:pt x="1418719" y="2229266"/>
                    <a:pt x="1423127" y="2209012"/>
                    <a:pt x="1400632" y="2209849"/>
                  </a:cubicBezTo>
                  <a:lnTo>
                    <a:pt x="1384182" y="2214876"/>
                  </a:lnTo>
                  <a:lnTo>
                    <a:pt x="1382544" y="2214021"/>
                  </a:lnTo>
                  <a:cubicBezTo>
                    <a:pt x="1358288" y="2197891"/>
                    <a:pt x="1322000" y="2156092"/>
                    <a:pt x="1278428" y="2059829"/>
                  </a:cubicBezTo>
                  <a:cubicBezTo>
                    <a:pt x="1138998" y="1751787"/>
                    <a:pt x="503458" y="659046"/>
                    <a:pt x="480760" y="406127"/>
                  </a:cubicBezTo>
                  <a:cubicBezTo>
                    <a:pt x="458062" y="153208"/>
                    <a:pt x="889322" y="445038"/>
                    <a:pt x="1142241" y="542315"/>
                  </a:cubicBezTo>
                  <a:cubicBezTo>
                    <a:pt x="1395160" y="639592"/>
                    <a:pt x="1605926" y="1077336"/>
                    <a:pt x="1998275" y="989787"/>
                  </a:cubicBezTo>
                  <a:cubicBezTo>
                    <a:pt x="2390624" y="902238"/>
                    <a:pt x="3081288" y="-145107"/>
                    <a:pt x="3496335" y="17021"/>
                  </a:cubicBezTo>
                  <a:cubicBezTo>
                    <a:pt x="3911382" y="179149"/>
                    <a:pt x="4342641" y="1135702"/>
                    <a:pt x="4488556" y="1962553"/>
                  </a:cubicBezTo>
                  <a:cubicBezTo>
                    <a:pt x="4525035" y="2169266"/>
                    <a:pt x="4558676" y="2432115"/>
                    <a:pt x="4582945" y="2717359"/>
                  </a:cubicBezTo>
                  <a:lnTo>
                    <a:pt x="4594232" y="2867658"/>
                  </a:lnTo>
                  <a:lnTo>
                    <a:pt x="4594232" y="4182348"/>
                  </a:lnTo>
                  <a:lnTo>
                    <a:pt x="4589212" y="4239789"/>
                  </a:lnTo>
                  <a:cubicBezTo>
                    <a:pt x="4553521" y="4565145"/>
                    <a:pt x="4485313" y="4833225"/>
                    <a:pt x="4371824" y="4978127"/>
                  </a:cubicBezTo>
                  <a:cubicBezTo>
                    <a:pt x="4008658" y="5441812"/>
                    <a:pt x="3009951" y="4942460"/>
                    <a:pt x="2309560" y="4744664"/>
                  </a:cubicBezTo>
                  <a:cubicBezTo>
                    <a:pt x="1609169" y="4546868"/>
                    <a:pt x="509943" y="4102638"/>
                    <a:pt x="169475" y="3791353"/>
                  </a:cubicBezTo>
                  <a:cubicBezTo>
                    <a:pt x="41800" y="3674621"/>
                    <a:pt x="-3343" y="3552874"/>
                    <a:pt x="191" y="3432779"/>
                  </a:cubicBezTo>
                  <a:close/>
                </a:path>
              </a:pathLst>
            </a:custGeom>
          </p:spPr>
        </p:pic>
        <p:pic>
          <p:nvPicPr>
            <p:cNvPr id="21" name="图片 20" descr="徽标&#10;&#10;低可信度描述已自动生成">
              <a:extLst>
                <a:ext uri="{FF2B5EF4-FFF2-40B4-BE49-F238E27FC236}">
                  <a16:creationId xmlns:a16="http://schemas.microsoft.com/office/drawing/2014/main" xmlns="" id="{F2CBBFD6-1A5C-4DB9-88F1-74412A101BC2}"/>
                </a:ext>
              </a:extLst>
            </p:cNvPr>
            <p:cNvPicPr>
              <a:picLocks noChangeAspect="1"/>
            </p:cNvPicPr>
            <p:nvPr/>
          </p:nvPicPr>
          <p:blipFill>
            <a:blip r:embed="rId4" cstate="print">
              <a:extLst>
                <a:ext uri="{28A0092B-C50C-407E-A947-70E740481C1C}">
                  <a14:useLocalDpi xmlns:a14="http://schemas.microsoft.com/office/drawing/2010/main" val="0"/>
                </a:ext>
              </a:extLst>
            </a:blip>
            <a:srcRect l="55307" t="19492" b="5128"/>
            <a:stretch>
              <a:fillRect/>
            </a:stretch>
          </p:blipFill>
          <p:spPr>
            <a:xfrm rot="4957117">
              <a:off x="5342765" y="5877888"/>
              <a:ext cx="1210291" cy="1361856"/>
            </a:xfrm>
            <a:custGeom>
              <a:avLst/>
              <a:gdLst>
                <a:gd name="connsiteX0" fmla="*/ 191 w 4594232"/>
                <a:gd name="connsiteY0" fmla="*/ 3432779 h 5169567"/>
                <a:gd name="connsiteX1" fmla="*/ 266752 w 4594232"/>
                <a:gd name="connsiteY1" fmla="*/ 2876953 h 5169567"/>
                <a:gd name="connsiteX2" fmla="*/ 1317339 w 4594232"/>
                <a:gd name="connsiteY2" fmla="*/ 2254383 h 5169567"/>
                <a:gd name="connsiteX3" fmla="*/ 1368865 w 4594232"/>
                <a:gd name="connsiteY3" fmla="*/ 2219557 h 5169567"/>
                <a:gd name="connsiteX4" fmla="*/ 1384182 w 4594232"/>
                <a:gd name="connsiteY4" fmla="*/ 2214876 h 5169567"/>
                <a:gd name="connsiteX5" fmla="*/ 1395616 w 4594232"/>
                <a:gd name="connsiteY5" fmla="*/ 2220849 h 5169567"/>
                <a:gd name="connsiteX6" fmla="*/ 1400632 w 4594232"/>
                <a:gd name="connsiteY6" fmla="*/ 2209849 h 5169567"/>
                <a:gd name="connsiteX7" fmla="*/ 1384182 w 4594232"/>
                <a:gd name="connsiteY7" fmla="*/ 2214876 h 5169567"/>
                <a:gd name="connsiteX8" fmla="*/ 1382544 w 4594232"/>
                <a:gd name="connsiteY8" fmla="*/ 2214021 h 5169567"/>
                <a:gd name="connsiteX9" fmla="*/ 1278428 w 4594232"/>
                <a:gd name="connsiteY9" fmla="*/ 2059829 h 5169567"/>
                <a:gd name="connsiteX10" fmla="*/ 480760 w 4594232"/>
                <a:gd name="connsiteY10" fmla="*/ 406127 h 5169567"/>
                <a:gd name="connsiteX11" fmla="*/ 1142241 w 4594232"/>
                <a:gd name="connsiteY11" fmla="*/ 542315 h 5169567"/>
                <a:gd name="connsiteX12" fmla="*/ 1998275 w 4594232"/>
                <a:gd name="connsiteY12" fmla="*/ 989787 h 5169567"/>
                <a:gd name="connsiteX13" fmla="*/ 3496335 w 4594232"/>
                <a:gd name="connsiteY13" fmla="*/ 17021 h 5169567"/>
                <a:gd name="connsiteX14" fmla="*/ 4488556 w 4594232"/>
                <a:gd name="connsiteY14" fmla="*/ 1962553 h 5169567"/>
                <a:gd name="connsiteX15" fmla="*/ 4582945 w 4594232"/>
                <a:gd name="connsiteY15" fmla="*/ 2717359 h 5169567"/>
                <a:gd name="connsiteX16" fmla="*/ 4594232 w 4594232"/>
                <a:gd name="connsiteY16" fmla="*/ 2867658 h 5169567"/>
                <a:gd name="connsiteX17" fmla="*/ 4594232 w 4594232"/>
                <a:gd name="connsiteY17" fmla="*/ 4182348 h 5169567"/>
                <a:gd name="connsiteX18" fmla="*/ 4589212 w 4594232"/>
                <a:gd name="connsiteY18" fmla="*/ 4239789 h 5169567"/>
                <a:gd name="connsiteX19" fmla="*/ 4371824 w 4594232"/>
                <a:gd name="connsiteY19" fmla="*/ 4978127 h 5169567"/>
                <a:gd name="connsiteX20" fmla="*/ 2309560 w 4594232"/>
                <a:gd name="connsiteY20" fmla="*/ 4744664 h 5169567"/>
                <a:gd name="connsiteX21" fmla="*/ 169475 w 4594232"/>
                <a:gd name="connsiteY21" fmla="*/ 3791353 h 5169567"/>
                <a:gd name="connsiteX22" fmla="*/ 191 w 4594232"/>
                <a:gd name="connsiteY22" fmla="*/ 3432779 h 516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94232" h="5169567">
                  <a:moveTo>
                    <a:pt x="191" y="3432779"/>
                  </a:moveTo>
                  <a:cubicBezTo>
                    <a:pt x="6081" y="3232621"/>
                    <a:pt x="147183" y="3037054"/>
                    <a:pt x="266752" y="2876953"/>
                  </a:cubicBezTo>
                  <a:cubicBezTo>
                    <a:pt x="458063" y="2620791"/>
                    <a:pt x="1151969" y="2390570"/>
                    <a:pt x="1317339" y="2254383"/>
                  </a:cubicBezTo>
                  <a:cubicBezTo>
                    <a:pt x="1338010" y="2237360"/>
                    <a:pt x="1355084" y="2226366"/>
                    <a:pt x="1368865" y="2219557"/>
                  </a:cubicBezTo>
                  <a:lnTo>
                    <a:pt x="1384182" y="2214876"/>
                  </a:lnTo>
                  <a:lnTo>
                    <a:pt x="1395616" y="2220849"/>
                  </a:lnTo>
                  <a:cubicBezTo>
                    <a:pt x="1418719" y="2229266"/>
                    <a:pt x="1423127" y="2209012"/>
                    <a:pt x="1400632" y="2209849"/>
                  </a:cubicBezTo>
                  <a:lnTo>
                    <a:pt x="1384182" y="2214876"/>
                  </a:lnTo>
                  <a:lnTo>
                    <a:pt x="1382544" y="2214021"/>
                  </a:lnTo>
                  <a:cubicBezTo>
                    <a:pt x="1358288" y="2197891"/>
                    <a:pt x="1322000" y="2156092"/>
                    <a:pt x="1278428" y="2059829"/>
                  </a:cubicBezTo>
                  <a:cubicBezTo>
                    <a:pt x="1138998" y="1751787"/>
                    <a:pt x="503458" y="659046"/>
                    <a:pt x="480760" y="406127"/>
                  </a:cubicBezTo>
                  <a:cubicBezTo>
                    <a:pt x="458062" y="153208"/>
                    <a:pt x="889322" y="445038"/>
                    <a:pt x="1142241" y="542315"/>
                  </a:cubicBezTo>
                  <a:cubicBezTo>
                    <a:pt x="1395160" y="639592"/>
                    <a:pt x="1605926" y="1077336"/>
                    <a:pt x="1998275" y="989787"/>
                  </a:cubicBezTo>
                  <a:cubicBezTo>
                    <a:pt x="2390624" y="902238"/>
                    <a:pt x="3081288" y="-145107"/>
                    <a:pt x="3496335" y="17021"/>
                  </a:cubicBezTo>
                  <a:cubicBezTo>
                    <a:pt x="3911382" y="179149"/>
                    <a:pt x="4342641" y="1135702"/>
                    <a:pt x="4488556" y="1962553"/>
                  </a:cubicBezTo>
                  <a:cubicBezTo>
                    <a:pt x="4525035" y="2169266"/>
                    <a:pt x="4558676" y="2432115"/>
                    <a:pt x="4582945" y="2717359"/>
                  </a:cubicBezTo>
                  <a:lnTo>
                    <a:pt x="4594232" y="2867658"/>
                  </a:lnTo>
                  <a:lnTo>
                    <a:pt x="4594232" y="4182348"/>
                  </a:lnTo>
                  <a:lnTo>
                    <a:pt x="4589212" y="4239789"/>
                  </a:lnTo>
                  <a:cubicBezTo>
                    <a:pt x="4553521" y="4565145"/>
                    <a:pt x="4485313" y="4833225"/>
                    <a:pt x="4371824" y="4978127"/>
                  </a:cubicBezTo>
                  <a:cubicBezTo>
                    <a:pt x="4008658" y="5441812"/>
                    <a:pt x="3009951" y="4942460"/>
                    <a:pt x="2309560" y="4744664"/>
                  </a:cubicBezTo>
                  <a:cubicBezTo>
                    <a:pt x="1609169" y="4546868"/>
                    <a:pt x="509943" y="4102638"/>
                    <a:pt x="169475" y="3791353"/>
                  </a:cubicBezTo>
                  <a:cubicBezTo>
                    <a:pt x="41800" y="3674621"/>
                    <a:pt x="-3343" y="3552874"/>
                    <a:pt x="191" y="3432779"/>
                  </a:cubicBezTo>
                  <a:close/>
                </a:path>
              </a:pathLst>
            </a:custGeom>
          </p:spPr>
        </p:pic>
      </p:grpSp>
      <p:sp>
        <p:nvSpPr>
          <p:cNvPr id="23" name="文本框 22">
            <a:extLst>
              <a:ext uri="{FF2B5EF4-FFF2-40B4-BE49-F238E27FC236}">
                <a16:creationId xmlns:a16="http://schemas.microsoft.com/office/drawing/2014/main" xmlns="" id="{7B9A9FC8-2919-41C0-9440-CB5F0E1D32AA}"/>
              </a:ext>
            </a:extLst>
          </p:cNvPr>
          <p:cNvSpPr txBox="1"/>
          <p:nvPr/>
        </p:nvSpPr>
        <p:spPr>
          <a:xfrm>
            <a:off x="9647537" y="6143190"/>
            <a:ext cx="2353964" cy="523220"/>
          </a:xfrm>
          <a:prstGeom prst="rect">
            <a:avLst/>
          </a:prstGeom>
          <a:noFill/>
        </p:spPr>
        <p:txBody>
          <a:bodyPr wrap="square" rtlCol="0">
            <a:spAutoFit/>
          </a:bodyPr>
          <a:lstStyle/>
          <a:p>
            <a:pPr algn="r"/>
            <a:r>
              <a:rPr lang="en-US" altLang="zh-CN" sz="2800">
                <a:solidFill>
                  <a:srgbClr val="183A47"/>
                </a:solidFill>
                <a:latin typeface="Brush Script MT" panose="03060802040406070304" pitchFamily="66" charset="0"/>
              </a:rPr>
              <a:t>Designed By Xiao</a:t>
            </a:r>
            <a:endParaRPr lang="zh-CN" altLang="en-US" sz="2800">
              <a:solidFill>
                <a:srgbClr val="183A47"/>
              </a:solidFill>
              <a:latin typeface="Brush Script MT" panose="03060802040406070304" pitchFamily="66" charset="0"/>
            </a:endParaRPr>
          </a:p>
        </p:txBody>
      </p:sp>
      <p:cxnSp>
        <p:nvCxnSpPr>
          <p:cNvPr id="24" name="直接连接符 23">
            <a:extLst>
              <a:ext uri="{FF2B5EF4-FFF2-40B4-BE49-F238E27FC236}">
                <a16:creationId xmlns:a16="http://schemas.microsoft.com/office/drawing/2014/main" xmlns="" id="{9B3F6F92-3E78-4DB1-83F1-672E01647B8F}"/>
              </a:ext>
            </a:extLst>
          </p:cNvPr>
          <p:cNvCxnSpPr>
            <a:cxnSpLocks/>
          </p:cNvCxnSpPr>
          <p:nvPr/>
        </p:nvCxnSpPr>
        <p:spPr>
          <a:xfrm>
            <a:off x="8695037" y="6404800"/>
            <a:ext cx="952500" cy="0"/>
          </a:xfrm>
          <a:prstGeom prst="line">
            <a:avLst/>
          </a:prstGeom>
          <a:ln w="25400">
            <a:solidFill>
              <a:srgbClr val="183A47"/>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37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3333DAA-C2A0-43A0-AFA3-A9F23EFA3241}"/>
              </a:ext>
            </a:extLst>
          </p:cNvPr>
          <p:cNvSpPr/>
          <p:nvPr/>
        </p:nvSpPr>
        <p:spPr>
          <a:xfrm>
            <a:off x="0" y="0"/>
            <a:ext cx="12192000" cy="6858000"/>
          </a:xfrm>
          <a:prstGeom prst="rect">
            <a:avLst/>
          </a:prstGeom>
          <a:solidFill>
            <a:srgbClr val="53B6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descr="徽标&#10;&#10;中度可信度描述已自动生成">
            <a:extLst>
              <a:ext uri="{FF2B5EF4-FFF2-40B4-BE49-F238E27FC236}">
                <a16:creationId xmlns:a16="http://schemas.microsoft.com/office/drawing/2014/main" xmlns="" id="{9310786C-8FC9-4FEF-8656-7AE76B3CCB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4784" y="2336890"/>
            <a:ext cx="1498154" cy="2082800"/>
          </a:xfrm>
          <a:prstGeom prst="rect">
            <a:avLst/>
          </a:prstGeom>
        </p:spPr>
      </p:pic>
      <p:pic>
        <p:nvPicPr>
          <p:cNvPr id="48" name="图片 47" descr="图片包含 游戏机, 鱼, 植物&#10;&#10;描述已自动生成">
            <a:extLst>
              <a:ext uri="{FF2B5EF4-FFF2-40B4-BE49-F238E27FC236}">
                <a16:creationId xmlns:a16="http://schemas.microsoft.com/office/drawing/2014/main" xmlns="" id="{677B40A4-8B81-45A1-9488-DCA99449E6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674" y="0"/>
            <a:ext cx="2682326" cy="3645725"/>
          </a:xfrm>
          <a:prstGeom prst="rect">
            <a:avLst/>
          </a:prstGeom>
        </p:spPr>
      </p:pic>
      <p:grpSp>
        <p:nvGrpSpPr>
          <p:cNvPr id="23" name="组合 22">
            <a:extLst>
              <a:ext uri="{FF2B5EF4-FFF2-40B4-BE49-F238E27FC236}">
                <a16:creationId xmlns:a16="http://schemas.microsoft.com/office/drawing/2014/main" xmlns="" id="{8ACBCBD0-6143-4C96-94A6-9AF33BEDDF49}"/>
              </a:ext>
            </a:extLst>
          </p:cNvPr>
          <p:cNvGrpSpPr/>
          <p:nvPr/>
        </p:nvGrpSpPr>
        <p:grpSpPr>
          <a:xfrm>
            <a:off x="681484" y="565150"/>
            <a:ext cx="10829032" cy="2343150"/>
            <a:chOff x="681484" y="565150"/>
            <a:chExt cx="10829032" cy="2343150"/>
          </a:xfrm>
        </p:grpSpPr>
        <p:sp>
          <p:nvSpPr>
            <p:cNvPr id="6" name="矩形: 圆角 5">
              <a:extLst>
                <a:ext uri="{FF2B5EF4-FFF2-40B4-BE49-F238E27FC236}">
                  <a16:creationId xmlns:a16="http://schemas.microsoft.com/office/drawing/2014/main" xmlns="" id="{D547B8A3-3F36-4EDD-AF98-225D72642442}"/>
                </a:ext>
              </a:extLst>
            </p:cNvPr>
            <p:cNvSpPr/>
            <p:nvPr/>
          </p:nvSpPr>
          <p:spPr>
            <a:xfrm>
              <a:off x="681484" y="565150"/>
              <a:ext cx="10829032" cy="2343150"/>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04F453AE-7A60-42D7-8E98-00407A53FDC4}"/>
                </a:ext>
              </a:extLst>
            </p:cNvPr>
            <p:cNvSpPr/>
            <p:nvPr/>
          </p:nvSpPr>
          <p:spPr>
            <a:xfrm>
              <a:off x="681484" y="5651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xmlns="" id="{9780E049-5D6B-481E-8599-B7F431DC6183}"/>
                </a:ext>
              </a:extLst>
            </p:cNvPr>
            <p:cNvSpPr/>
            <p:nvPr/>
          </p:nvSpPr>
          <p:spPr>
            <a:xfrm>
              <a:off x="10577066" y="5651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59CCCED9-6013-4655-A6E7-891F750BC4B5}"/>
                </a:ext>
              </a:extLst>
            </p:cNvPr>
            <p:cNvSpPr/>
            <p:nvPr/>
          </p:nvSpPr>
          <p:spPr>
            <a:xfrm flipV="1">
              <a:off x="681484" y="19748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xmlns="" id="{C98C33FB-5430-41DD-BDF8-B5ADBA42BC7C}"/>
                </a:ext>
              </a:extLst>
            </p:cNvPr>
            <p:cNvSpPr/>
            <p:nvPr/>
          </p:nvSpPr>
          <p:spPr>
            <a:xfrm flipV="1">
              <a:off x="10577066" y="19748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4" name="组合 23">
            <a:extLst>
              <a:ext uri="{FF2B5EF4-FFF2-40B4-BE49-F238E27FC236}">
                <a16:creationId xmlns:a16="http://schemas.microsoft.com/office/drawing/2014/main" xmlns="" id="{DCAADC87-D9F9-4219-B151-66E6DB8D6C76}"/>
              </a:ext>
            </a:extLst>
          </p:cNvPr>
          <p:cNvGrpSpPr/>
          <p:nvPr/>
        </p:nvGrpSpPr>
        <p:grpSpPr>
          <a:xfrm>
            <a:off x="681484" y="3949700"/>
            <a:ext cx="10829032" cy="2343150"/>
            <a:chOff x="681484" y="3949700"/>
            <a:chExt cx="10829032" cy="2343150"/>
          </a:xfrm>
        </p:grpSpPr>
        <p:sp>
          <p:nvSpPr>
            <p:cNvPr id="5" name="矩形: 圆角 4">
              <a:extLst>
                <a:ext uri="{FF2B5EF4-FFF2-40B4-BE49-F238E27FC236}">
                  <a16:creationId xmlns:a16="http://schemas.microsoft.com/office/drawing/2014/main" xmlns="" id="{0DBB28F1-A2BF-4057-B890-0BD5980D760E}"/>
                </a:ext>
              </a:extLst>
            </p:cNvPr>
            <p:cNvSpPr/>
            <p:nvPr/>
          </p:nvSpPr>
          <p:spPr>
            <a:xfrm>
              <a:off x="681484" y="3949700"/>
              <a:ext cx="10829032" cy="2343150"/>
            </a:xfrm>
            <a:prstGeom prst="roundRect">
              <a:avLst/>
            </a:pr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AE6ECA89-E353-4EC6-8907-246D4BF55233}"/>
                </a:ext>
              </a:extLst>
            </p:cNvPr>
            <p:cNvSpPr/>
            <p:nvPr/>
          </p:nvSpPr>
          <p:spPr>
            <a:xfrm>
              <a:off x="681484" y="39497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xmlns="" id="{D4DE3020-AC4C-491E-A1E9-F114545674EE}"/>
                </a:ext>
              </a:extLst>
            </p:cNvPr>
            <p:cNvSpPr/>
            <p:nvPr/>
          </p:nvSpPr>
          <p:spPr>
            <a:xfrm flipV="1">
              <a:off x="681484" y="53594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xmlns="" id="{BD2EF950-D6C6-4045-958A-A49FFDE175CE}"/>
                </a:ext>
              </a:extLst>
            </p:cNvPr>
            <p:cNvSpPr/>
            <p:nvPr/>
          </p:nvSpPr>
          <p:spPr>
            <a:xfrm>
              <a:off x="10577066" y="39497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DCBA427B-FB8B-4908-A3CB-7A1FB1CE3942}"/>
                </a:ext>
              </a:extLst>
            </p:cNvPr>
            <p:cNvSpPr/>
            <p:nvPr/>
          </p:nvSpPr>
          <p:spPr>
            <a:xfrm flipV="1">
              <a:off x="10577066" y="53594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2" name="文本框 21">
            <a:extLst>
              <a:ext uri="{FF2B5EF4-FFF2-40B4-BE49-F238E27FC236}">
                <a16:creationId xmlns:a16="http://schemas.microsoft.com/office/drawing/2014/main" xmlns="" id="{21B99E7E-E235-48E3-947E-736E6207C4FC}"/>
              </a:ext>
            </a:extLst>
          </p:cNvPr>
          <p:cNvSpPr txBox="1"/>
          <p:nvPr/>
        </p:nvSpPr>
        <p:spPr>
          <a:xfrm>
            <a:off x="1148209" y="1136561"/>
            <a:ext cx="7380905" cy="1200329"/>
          </a:xfrm>
          <a:prstGeom prst="rect">
            <a:avLst/>
          </a:prstGeom>
          <a:noFill/>
        </p:spPr>
        <p:txBody>
          <a:bodyPr wrap="square" rtlCol="0">
            <a:spAutoFit/>
          </a:bodyPr>
          <a:lstStyle/>
          <a:p>
            <a:r>
              <a:rPr lang="en-US" altLang="zh-CN" sz="7200">
                <a:solidFill>
                  <a:srgbClr val="183A47"/>
                </a:solidFill>
                <a:latin typeface="Brush Script MT" panose="03060802040406070304" pitchFamily="66" charset="0"/>
              </a:rPr>
              <a:t>Powerpoint Templet </a:t>
            </a:r>
            <a:endParaRPr lang="zh-CN" altLang="en-US" sz="7200">
              <a:solidFill>
                <a:srgbClr val="183A47"/>
              </a:solidFill>
              <a:latin typeface="Brush Script MT" panose="03060802040406070304" pitchFamily="66" charset="0"/>
            </a:endParaRPr>
          </a:p>
        </p:txBody>
      </p:sp>
      <p:grpSp>
        <p:nvGrpSpPr>
          <p:cNvPr id="25" name="组合 24">
            <a:extLst>
              <a:ext uri="{FF2B5EF4-FFF2-40B4-BE49-F238E27FC236}">
                <a16:creationId xmlns:a16="http://schemas.microsoft.com/office/drawing/2014/main" xmlns="" id="{A882DDF5-2705-4118-B1E2-30712B81D369}"/>
              </a:ext>
            </a:extLst>
          </p:cNvPr>
          <p:cNvGrpSpPr/>
          <p:nvPr/>
        </p:nvGrpSpPr>
        <p:grpSpPr>
          <a:xfrm>
            <a:off x="681484" y="577850"/>
            <a:ext cx="10829032" cy="2343150"/>
            <a:chOff x="681484" y="565150"/>
            <a:chExt cx="10829032" cy="2343150"/>
          </a:xfrm>
        </p:grpSpPr>
        <p:sp>
          <p:nvSpPr>
            <p:cNvPr id="26" name="矩形: 圆角 25">
              <a:extLst>
                <a:ext uri="{FF2B5EF4-FFF2-40B4-BE49-F238E27FC236}">
                  <a16:creationId xmlns:a16="http://schemas.microsoft.com/office/drawing/2014/main" xmlns="" id="{38AA7D2C-D0E2-442C-AF27-DCB8E05092E6}"/>
                </a:ext>
              </a:extLst>
            </p:cNvPr>
            <p:cNvSpPr/>
            <p:nvPr/>
          </p:nvSpPr>
          <p:spPr>
            <a:xfrm>
              <a:off x="681484" y="565150"/>
              <a:ext cx="10829032" cy="2343150"/>
            </a:xfrm>
            <a:prstGeom prst="roundRect">
              <a:avLst/>
            </a:pr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2147B0A-6C20-4E3D-A689-ABB98FE91E66}"/>
                </a:ext>
              </a:extLst>
            </p:cNvPr>
            <p:cNvSpPr/>
            <p:nvPr/>
          </p:nvSpPr>
          <p:spPr>
            <a:xfrm>
              <a:off x="681484" y="5651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xmlns="" id="{A339ADE4-3F8A-4710-9CC0-54FBF18E5A22}"/>
                </a:ext>
              </a:extLst>
            </p:cNvPr>
            <p:cNvSpPr/>
            <p:nvPr/>
          </p:nvSpPr>
          <p:spPr>
            <a:xfrm>
              <a:off x="10577066" y="5651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xmlns="" id="{4AD3BB15-F497-474B-BA03-B945CDC9FD0C}"/>
                </a:ext>
              </a:extLst>
            </p:cNvPr>
            <p:cNvSpPr/>
            <p:nvPr/>
          </p:nvSpPr>
          <p:spPr>
            <a:xfrm flipV="1">
              <a:off x="681484" y="19748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xmlns="" id="{E97BBBB1-8820-4A08-8A2D-76C9046AF1A3}"/>
                </a:ext>
              </a:extLst>
            </p:cNvPr>
            <p:cNvSpPr/>
            <p:nvPr/>
          </p:nvSpPr>
          <p:spPr>
            <a:xfrm flipV="1">
              <a:off x="10577066" y="19748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1" name="组合 30">
            <a:extLst>
              <a:ext uri="{FF2B5EF4-FFF2-40B4-BE49-F238E27FC236}">
                <a16:creationId xmlns:a16="http://schemas.microsoft.com/office/drawing/2014/main" xmlns="" id="{0EFC96C3-B068-41F8-BCA0-123D06CAB9C0}"/>
              </a:ext>
            </a:extLst>
          </p:cNvPr>
          <p:cNvGrpSpPr/>
          <p:nvPr/>
        </p:nvGrpSpPr>
        <p:grpSpPr>
          <a:xfrm>
            <a:off x="681484" y="3962400"/>
            <a:ext cx="10829032" cy="2343150"/>
            <a:chOff x="681484" y="3949700"/>
            <a:chExt cx="10829032" cy="2343150"/>
          </a:xfrm>
        </p:grpSpPr>
        <p:sp>
          <p:nvSpPr>
            <p:cNvPr id="32" name="矩形: 圆角 31">
              <a:extLst>
                <a:ext uri="{FF2B5EF4-FFF2-40B4-BE49-F238E27FC236}">
                  <a16:creationId xmlns:a16="http://schemas.microsoft.com/office/drawing/2014/main" xmlns="" id="{366A35A2-2374-4939-A150-2444E748CDC4}"/>
                </a:ext>
              </a:extLst>
            </p:cNvPr>
            <p:cNvSpPr/>
            <p:nvPr/>
          </p:nvSpPr>
          <p:spPr>
            <a:xfrm>
              <a:off x="681484" y="3949700"/>
              <a:ext cx="10829032" cy="2343150"/>
            </a:xfrm>
            <a:prstGeom prst="roundRect">
              <a:avLst/>
            </a:pr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0FD89759-41A3-4C3F-ACA5-89B222D7A322}"/>
                </a:ext>
              </a:extLst>
            </p:cNvPr>
            <p:cNvSpPr/>
            <p:nvPr/>
          </p:nvSpPr>
          <p:spPr>
            <a:xfrm>
              <a:off x="681484" y="39497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xmlns="" id="{7952D344-3755-4318-B6B4-86A1F316DCC0}"/>
                </a:ext>
              </a:extLst>
            </p:cNvPr>
            <p:cNvSpPr/>
            <p:nvPr/>
          </p:nvSpPr>
          <p:spPr>
            <a:xfrm flipV="1">
              <a:off x="681484" y="53594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xmlns="" id="{79F1A864-652A-4D55-BDC7-CABD0CE34664}"/>
                </a:ext>
              </a:extLst>
            </p:cNvPr>
            <p:cNvSpPr/>
            <p:nvPr/>
          </p:nvSpPr>
          <p:spPr>
            <a:xfrm>
              <a:off x="10577066" y="39497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xmlns="" id="{BC51B7DC-0C62-4671-BDEC-1A7B6C6C7D64}"/>
                </a:ext>
              </a:extLst>
            </p:cNvPr>
            <p:cNvSpPr/>
            <p:nvPr/>
          </p:nvSpPr>
          <p:spPr>
            <a:xfrm flipV="1">
              <a:off x="10577066" y="53594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56166"/>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 name="文本框 36">
            <a:extLst>
              <a:ext uri="{FF2B5EF4-FFF2-40B4-BE49-F238E27FC236}">
                <a16:creationId xmlns:a16="http://schemas.microsoft.com/office/drawing/2014/main" xmlns="" id="{FE34044F-C132-408E-8D37-B74640C44BE9}"/>
              </a:ext>
            </a:extLst>
          </p:cNvPr>
          <p:cNvSpPr txBox="1"/>
          <p:nvPr/>
        </p:nvSpPr>
        <p:spPr>
          <a:xfrm>
            <a:off x="1148209" y="1149261"/>
            <a:ext cx="7380905" cy="1200329"/>
          </a:xfrm>
          <a:prstGeom prst="rect">
            <a:avLst/>
          </a:prstGeom>
          <a:noFill/>
        </p:spPr>
        <p:txBody>
          <a:bodyPr wrap="square" rtlCol="0">
            <a:spAutoFit/>
          </a:bodyPr>
          <a:lstStyle/>
          <a:p>
            <a:r>
              <a:rPr lang="en-US" altLang="zh-CN" sz="7200">
                <a:solidFill>
                  <a:srgbClr val="183A47"/>
                </a:solidFill>
                <a:latin typeface="Brush Script MT" panose="03060802040406070304" pitchFamily="66" charset="0"/>
              </a:rPr>
              <a:t>Powerpoint Templet </a:t>
            </a:r>
            <a:endParaRPr lang="zh-CN" altLang="en-US" sz="7200">
              <a:solidFill>
                <a:srgbClr val="183A47"/>
              </a:solidFill>
              <a:latin typeface="Brush Script MT" panose="03060802040406070304" pitchFamily="66" charset="0"/>
            </a:endParaRPr>
          </a:p>
        </p:txBody>
      </p:sp>
      <p:pic>
        <p:nvPicPr>
          <p:cNvPr id="39" name="图片 38">
            <a:extLst>
              <a:ext uri="{FF2B5EF4-FFF2-40B4-BE49-F238E27FC236}">
                <a16:creationId xmlns:a16="http://schemas.microsoft.com/office/drawing/2014/main" xmlns="" id="{FD0DDE29-480A-4B11-A245-B7086C1893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2497" y="1748387"/>
            <a:ext cx="2630006" cy="2668038"/>
          </a:xfrm>
          <a:prstGeom prst="rect">
            <a:avLst/>
          </a:prstGeom>
        </p:spPr>
      </p:pic>
      <p:sp>
        <p:nvSpPr>
          <p:cNvPr id="40" name="文本框 39">
            <a:extLst>
              <a:ext uri="{FF2B5EF4-FFF2-40B4-BE49-F238E27FC236}">
                <a16:creationId xmlns:a16="http://schemas.microsoft.com/office/drawing/2014/main" xmlns="" id="{296FF016-FBC3-409A-901B-F8A55863FF8E}"/>
              </a:ext>
            </a:extLst>
          </p:cNvPr>
          <p:cNvSpPr txBox="1"/>
          <p:nvPr/>
        </p:nvSpPr>
        <p:spPr>
          <a:xfrm>
            <a:off x="1427155" y="4571911"/>
            <a:ext cx="9490090" cy="1200329"/>
          </a:xfrm>
          <a:prstGeom prst="rect">
            <a:avLst/>
          </a:prstGeom>
          <a:noFill/>
        </p:spPr>
        <p:txBody>
          <a:bodyPr wrap="square" rtlCol="0">
            <a:spAutoFit/>
          </a:bodyPr>
          <a:lstStyle/>
          <a:p>
            <a:r>
              <a:rPr lang="en-US" altLang="zh-CN" sz="2400">
                <a:solidFill>
                  <a:srgbClr val="183A47"/>
                </a:solidFill>
                <a:latin typeface="Brush Script MT" panose="03060802040406070304" pitchFamily="66" charset="0"/>
              </a:rPr>
              <a:t>Lorem ipsum dolor sit amet, consectetuer adipiscing elit. Maecenas porttitor congue massa. Fusce posuere, magna sed pulvinar ultricies, purus lectus malesuada libero, sit amet commodo magna eros quis urna. Nunc viverra imperdiet enim.</a:t>
            </a:r>
          </a:p>
        </p:txBody>
      </p:sp>
      <p:pic>
        <p:nvPicPr>
          <p:cNvPr id="42" name="图片 41" descr="图片包含 图标&#10;&#10;描述已自动生成">
            <a:extLst>
              <a:ext uri="{FF2B5EF4-FFF2-40B4-BE49-F238E27FC236}">
                <a16:creationId xmlns:a16="http://schemas.microsoft.com/office/drawing/2014/main" xmlns="" id="{F52ED931-48E3-4E8F-BEF9-4C0C81CE6E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09062" y="747189"/>
            <a:ext cx="929599" cy="569372"/>
          </a:xfrm>
          <a:prstGeom prst="rect">
            <a:avLst/>
          </a:prstGeom>
        </p:spPr>
      </p:pic>
      <p:pic>
        <p:nvPicPr>
          <p:cNvPr id="46" name="图片 45" descr="背景图案&#10;&#10;描述已自动生成">
            <a:extLst>
              <a:ext uri="{FF2B5EF4-FFF2-40B4-BE49-F238E27FC236}">
                <a16:creationId xmlns:a16="http://schemas.microsoft.com/office/drawing/2014/main" xmlns="" id="{81F248B6-A26E-4E7F-A770-B3D296CE2D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72" y="2962275"/>
            <a:ext cx="4312465" cy="4175125"/>
          </a:xfrm>
          <a:prstGeom prst="rect">
            <a:avLst/>
          </a:prstGeom>
        </p:spPr>
      </p:pic>
      <p:pic>
        <p:nvPicPr>
          <p:cNvPr id="52" name="图片 51" descr="图标&#10;&#10;描述已自动生成">
            <a:extLst>
              <a:ext uri="{FF2B5EF4-FFF2-40B4-BE49-F238E27FC236}">
                <a16:creationId xmlns:a16="http://schemas.microsoft.com/office/drawing/2014/main" xmlns="" id="{C89F8367-854B-4A89-A84A-98F4E94D382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29114" y="5591483"/>
            <a:ext cx="1614237" cy="1187245"/>
          </a:xfrm>
          <a:prstGeom prst="rect">
            <a:avLst/>
          </a:prstGeom>
        </p:spPr>
      </p:pic>
      <p:sp>
        <p:nvSpPr>
          <p:cNvPr id="53" name="文本框 52">
            <a:extLst>
              <a:ext uri="{FF2B5EF4-FFF2-40B4-BE49-F238E27FC236}">
                <a16:creationId xmlns:a16="http://schemas.microsoft.com/office/drawing/2014/main" xmlns="" id="{BC2A7782-A016-44B4-96B6-E72220BF1E37}"/>
              </a:ext>
            </a:extLst>
          </p:cNvPr>
          <p:cNvSpPr txBox="1"/>
          <p:nvPr/>
        </p:nvSpPr>
        <p:spPr>
          <a:xfrm>
            <a:off x="8879303" y="1487815"/>
            <a:ext cx="2353964" cy="523220"/>
          </a:xfrm>
          <a:prstGeom prst="rect">
            <a:avLst/>
          </a:prstGeom>
          <a:noFill/>
        </p:spPr>
        <p:txBody>
          <a:bodyPr wrap="square" rtlCol="0">
            <a:spAutoFit/>
          </a:bodyPr>
          <a:lstStyle/>
          <a:p>
            <a:pPr algn="r"/>
            <a:r>
              <a:rPr lang="en-US" altLang="zh-CN" sz="2800">
                <a:solidFill>
                  <a:srgbClr val="183A47"/>
                </a:solidFill>
                <a:latin typeface="Brush Script MT" panose="03060802040406070304" pitchFamily="66" charset="0"/>
              </a:rPr>
              <a:t>Designed By Xiao</a:t>
            </a:r>
            <a:endParaRPr lang="zh-CN" altLang="en-US" sz="2800">
              <a:solidFill>
                <a:srgbClr val="183A47"/>
              </a:solidFill>
              <a:latin typeface="Brush Script MT" panose="03060802040406070304" pitchFamily="66" charset="0"/>
            </a:endParaRPr>
          </a:p>
        </p:txBody>
      </p:sp>
      <p:cxnSp>
        <p:nvCxnSpPr>
          <p:cNvPr id="54" name="直接连接符 53">
            <a:extLst>
              <a:ext uri="{FF2B5EF4-FFF2-40B4-BE49-F238E27FC236}">
                <a16:creationId xmlns:a16="http://schemas.microsoft.com/office/drawing/2014/main" xmlns="" id="{CDCC5689-ACAF-4885-BC4E-AD61819AAC0D}"/>
              </a:ext>
            </a:extLst>
          </p:cNvPr>
          <p:cNvCxnSpPr>
            <a:cxnSpLocks/>
          </p:cNvCxnSpPr>
          <p:nvPr/>
        </p:nvCxnSpPr>
        <p:spPr>
          <a:xfrm>
            <a:off x="7926803" y="1749425"/>
            <a:ext cx="952500" cy="0"/>
          </a:xfrm>
          <a:prstGeom prst="line">
            <a:avLst/>
          </a:prstGeom>
          <a:ln w="25400">
            <a:solidFill>
              <a:srgbClr val="183A47"/>
            </a:solidFill>
            <a:round/>
          </a:ln>
        </p:spPr>
        <p:style>
          <a:lnRef idx="1">
            <a:schemeClr val="accent1"/>
          </a:lnRef>
          <a:fillRef idx="0">
            <a:schemeClr val="accent1"/>
          </a:fillRef>
          <a:effectRef idx="0">
            <a:schemeClr val="accent1"/>
          </a:effectRef>
          <a:fontRef idx="minor">
            <a:schemeClr val="tx1"/>
          </a:fontRef>
        </p:style>
      </p:cxnSp>
      <p:pic>
        <p:nvPicPr>
          <p:cNvPr id="59" name="图片 58" descr="卡通人物&#10;&#10;描述已自动生成">
            <a:extLst>
              <a:ext uri="{FF2B5EF4-FFF2-40B4-BE49-F238E27FC236}">
                <a16:creationId xmlns:a16="http://schemas.microsoft.com/office/drawing/2014/main" xmlns="" id="{5E6BCC3F-6ED4-4429-B39A-399792B6BE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195908">
            <a:off x="9338763" y="84995"/>
            <a:ext cx="679791" cy="851606"/>
          </a:xfrm>
          <a:prstGeom prst="rect">
            <a:avLst/>
          </a:prstGeom>
        </p:spPr>
      </p:pic>
    </p:spTree>
    <p:extLst>
      <p:ext uri="{BB962C8B-B14F-4D97-AF65-F5344CB8AC3E}">
        <p14:creationId xmlns:p14="http://schemas.microsoft.com/office/powerpoint/2010/main" val="143679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69FD05D-AB5E-492B-ABA9-A093BB9DA699}"/>
              </a:ext>
            </a:extLst>
          </p:cNvPr>
          <p:cNvSpPr/>
          <p:nvPr/>
        </p:nvSpPr>
        <p:spPr>
          <a:xfrm>
            <a:off x="0" y="0"/>
            <a:ext cx="12192000" cy="6858000"/>
          </a:xfrm>
          <a:prstGeom prst="rect">
            <a:avLst/>
          </a:prstGeom>
          <a:solidFill>
            <a:srgbClr val="E56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descr="徽标&#10;&#10;描述已自动生成">
            <a:extLst>
              <a:ext uri="{FF2B5EF4-FFF2-40B4-BE49-F238E27FC236}">
                <a16:creationId xmlns:a16="http://schemas.microsoft.com/office/drawing/2014/main" xmlns="" id="{4F8F61F2-6B0A-43E2-9B54-CFEEDDF3AE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9960" y="-1442264"/>
            <a:ext cx="2402040" cy="6034878"/>
          </a:xfrm>
          <a:prstGeom prst="rect">
            <a:avLst/>
          </a:prstGeom>
        </p:spPr>
      </p:pic>
      <p:grpSp>
        <p:nvGrpSpPr>
          <p:cNvPr id="3" name="组合 2">
            <a:extLst>
              <a:ext uri="{FF2B5EF4-FFF2-40B4-BE49-F238E27FC236}">
                <a16:creationId xmlns:a16="http://schemas.microsoft.com/office/drawing/2014/main" xmlns="" id="{82E41FB9-4ACA-4424-B64D-E332E7AA1C44}"/>
              </a:ext>
            </a:extLst>
          </p:cNvPr>
          <p:cNvGrpSpPr/>
          <p:nvPr/>
        </p:nvGrpSpPr>
        <p:grpSpPr>
          <a:xfrm>
            <a:off x="681484" y="577850"/>
            <a:ext cx="10829032" cy="2343150"/>
            <a:chOff x="681484" y="565150"/>
            <a:chExt cx="10829032" cy="2343150"/>
          </a:xfrm>
        </p:grpSpPr>
        <p:sp>
          <p:nvSpPr>
            <p:cNvPr id="4" name="矩形: 圆角 3">
              <a:extLst>
                <a:ext uri="{FF2B5EF4-FFF2-40B4-BE49-F238E27FC236}">
                  <a16:creationId xmlns:a16="http://schemas.microsoft.com/office/drawing/2014/main" xmlns="" id="{AD750C50-7224-425B-AB30-2A10E63B8F5B}"/>
                </a:ext>
              </a:extLst>
            </p:cNvPr>
            <p:cNvSpPr/>
            <p:nvPr/>
          </p:nvSpPr>
          <p:spPr>
            <a:xfrm>
              <a:off x="681484" y="565150"/>
              <a:ext cx="10829032" cy="2343150"/>
            </a:xfrm>
            <a:prstGeom prst="roundRect">
              <a:avLst/>
            </a:pr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9F1AAB9F-08CB-4880-8A3B-2FF711D3C1C7}"/>
                </a:ext>
              </a:extLst>
            </p:cNvPr>
            <p:cNvSpPr/>
            <p:nvPr/>
          </p:nvSpPr>
          <p:spPr>
            <a:xfrm>
              <a:off x="681484" y="5651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ADE5C35E-A733-47C4-A010-C77156ADFAD2}"/>
                </a:ext>
              </a:extLst>
            </p:cNvPr>
            <p:cNvSpPr/>
            <p:nvPr/>
          </p:nvSpPr>
          <p:spPr>
            <a:xfrm>
              <a:off x="10577066" y="5651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C38B9804-B889-4CC9-B1EF-B228E7F426EA}"/>
                </a:ext>
              </a:extLst>
            </p:cNvPr>
            <p:cNvSpPr/>
            <p:nvPr/>
          </p:nvSpPr>
          <p:spPr>
            <a:xfrm flipV="1">
              <a:off x="681484" y="197485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xmlns="" id="{7CAD12F7-489B-42AF-8A15-1A4F4F1244BC}"/>
                </a:ext>
              </a:extLst>
            </p:cNvPr>
            <p:cNvSpPr/>
            <p:nvPr/>
          </p:nvSpPr>
          <p:spPr>
            <a:xfrm flipV="1">
              <a:off x="10577066" y="197485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 name="组合 8">
            <a:extLst>
              <a:ext uri="{FF2B5EF4-FFF2-40B4-BE49-F238E27FC236}">
                <a16:creationId xmlns:a16="http://schemas.microsoft.com/office/drawing/2014/main" xmlns="" id="{4DDC74C9-79B4-4F75-ADF5-36CF0143E81A}"/>
              </a:ext>
            </a:extLst>
          </p:cNvPr>
          <p:cNvGrpSpPr/>
          <p:nvPr/>
        </p:nvGrpSpPr>
        <p:grpSpPr>
          <a:xfrm>
            <a:off x="681484" y="3962400"/>
            <a:ext cx="10829032" cy="2343150"/>
            <a:chOff x="681484" y="3949700"/>
            <a:chExt cx="10829032" cy="2343150"/>
          </a:xfrm>
        </p:grpSpPr>
        <p:sp>
          <p:nvSpPr>
            <p:cNvPr id="10" name="矩形: 圆角 9">
              <a:extLst>
                <a:ext uri="{FF2B5EF4-FFF2-40B4-BE49-F238E27FC236}">
                  <a16:creationId xmlns:a16="http://schemas.microsoft.com/office/drawing/2014/main" xmlns="" id="{4C14A013-B573-492A-8BAE-35538AF5BD11}"/>
                </a:ext>
              </a:extLst>
            </p:cNvPr>
            <p:cNvSpPr/>
            <p:nvPr/>
          </p:nvSpPr>
          <p:spPr>
            <a:xfrm>
              <a:off x="681484" y="3949700"/>
              <a:ext cx="10829032" cy="2343150"/>
            </a:xfrm>
            <a:prstGeom prst="roundRect">
              <a:avLst/>
            </a:prstGeom>
            <a:solidFill>
              <a:srgbClr val="EFBA05"/>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CC2EC86E-B7CC-41EB-9D85-2591BB8C76A4}"/>
                </a:ext>
              </a:extLst>
            </p:cNvPr>
            <p:cNvSpPr/>
            <p:nvPr/>
          </p:nvSpPr>
          <p:spPr>
            <a:xfrm>
              <a:off x="681484" y="39497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E0396B7F-0B10-4CFD-BBE7-FD83397B4E4A}"/>
                </a:ext>
              </a:extLst>
            </p:cNvPr>
            <p:cNvSpPr/>
            <p:nvPr/>
          </p:nvSpPr>
          <p:spPr>
            <a:xfrm flipV="1">
              <a:off x="681484" y="5359400"/>
              <a:ext cx="933450" cy="933450"/>
            </a:xfrm>
            <a:custGeom>
              <a:avLst/>
              <a:gdLst>
                <a:gd name="connsiteX0" fmla="*/ 390533 w 933450"/>
                <a:gd name="connsiteY0" fmla="*/ 0 h 933450"/>
                <a:gd name="connsiteX1" fmla="*/ 933450 w 933450"/>
                <a:gd name="connsiteY1" fmla="*/ 0 h 933450"/>
                <a:gd name="connsiteX2" fmla="*/ 0 w 933450"/>
                <a:gd name="connsiteY2" fmla="*/ 933450 h 933450"/>
                <a:gd name="connsiteX3" fmla="*/ 0 w 933450"/>
                <a:gd name="connsiteY3" fmla="*/ 390533 h 933450"/>
                <a:gd name="connsiteX4" fmla="*/ 390533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390533" y="0"/>
                  </a:moveTo>
                  <a:lnTo>
                    <a:pt x="933450" y="0"/>
                  </a:lnTo>
                  <a:cubicBezTo>
                    <a:pt x="933450" y="515530"/>
                    <a:pt x="515530" y="933450"/>
                    <a:pt x="0" y="933450"/>
                  </a:cubicBezTo>
                  <a:lnTo>
                    <a:pt x="0" y="390533"/>
                  </a:lnTo>
                  <a:cubicBezTo>
                    <a:pt x="0" y="174848"/>
                    <a:pt x="174848" y="0"/>
                    <a:pt x="390533"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CE49B343-5BA3-4C87-A6CE-76FE926AF993}"/>
                </a:ext>
              </a:extLst>
            </p:cNvPr>
            <p:cNvSpPr/>
            <p:nvPr/>
          </p:nvSpPr>
          <p:spPr>
            <a:xfrm>
              <a:off x="10577066" y="39497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xmlns="" id="{1DBF7015-05ED-4706-ADA9-725D3D00B218}"/>
                </a:ext>
              </a:extLst>
            </p:cNvPr>
            <p:cNvSpPr/>
            <p:nvPr/>
          </p:nvSpPr>
          <p:spPr>
            <a:xfrm flipV="1">
              <a:off x="10577066" y="5359400"/>
              <a:ext cx="933450" cy="933450"/>
            </a:xfrm>
            <a:custGeom>
              <a:avLst/>
              <a:gdLst>
                <a:gd name="connsiteX0" fmla="*/ 0 w 933450"/>
                <a:gd name="connsiteY0" fmla="*/ 0 h 933450"/>
                <a:gd name="connsiteX1" fmla="*/ 542917 w 933450"/>
                <a:gd name="connsiteY1" fmla="*/ 0 h 933450"/>
                <a:gd name="connsiteX2" fmla="*/ 933450 w 933450"/>
                <a:gd name="connsiteY2" fmla="*/ 390533 h 933450"/>
                <a:gd name="connsiteX3" fmla="*/ 933450 w 933450"/>
                <a:gd name="connsiteY3" fmla="*/ 933450 h 933450"/>
                <a:gd name="connsiteX4" fmla="*/ 0 w 933450"/>
                <a:gd name="connsiteY4" fmla="*/ 0 h 933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450" h="933450">
                  <a:moveTo>
                    <a:pt x="0" y="0"/>
                  </a:moveTo>
                  <a:lnTo>
                    <a:pt x="542917" y="0"/>
                  </a:lnTo>
                  <a:cubicBezTo>
                    <a:pt x="758602" y="0"/>
                    <a:pt x="933450" y="174848"/>
                    <a:pt x="933450" y="390533"/>
                  </a:cubicBezTo>
                  <a:lnTo>
                    <a:pt x="933450" y="933450"/>
                  </a:lnTo>
                  <a:cubicBezTo>
                    <a:pt x="417920" y="933450"/>
                    <a:pt x="0" y="515530"/>
                    <a:pt x="0" y="0"/>
                  </a:cubicBezTo>
                  <a:close/>
                </a:path>
              </a:pathLst>
            </a:custGeom>
            <a:solidFill>
              <a:srgbClr val="53B6CA"/>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 name="文本框 14">
            <a:extLst>
              <a:ext uri="{FF2B5EF4-FFF2-40B4-BE49-F238E27FC236}">
                <a16:creationId xmlns:a16="http://schemas.microsoft.com/office/drawing/2014/main" xmlns="" id="{8F395AF8-3EF3-4799-8110-7AE5618D74C0}"/>
              </a:ext>
            </a:extLst>
          </p:cNvPr>
          <p:cNvSpPr txBox="1"/>
          <p:nvPr/>
        </p:nvSpPr>
        <p:spPr>
          <a:xfrm>
            <a:off x="1427155" y="1149261"/>
            <a:ext cx="9490090" cy="1200329"/>
          </a:xfrm>
          <a:prstGeom prst="rect">
            <a:avLst/>
          </a:prstGeom>
          <a:noFill/>
        </p:spPr>
        <p:txBody>
          <a:bodyPr wrap="square" rtlCol="0">
            <a:spAutoFit/>
          </a:bodyPr>
          <a:lstStyle/>
          <a:p>
            <a:r>
              <a:rPr lang="en-US" altLang="zh-CN" sz="2400">
                <a:solidFill>
                  <a:srgbClr val="183A47"/>
                </a:solidFill>
                <a:latin typeface="Brush Script MT" panose="03060802040406070304" pitchFamily="66" charset="0"/>
              </a:rPr>
              <a:t>Lorem ipsum dolor sit amet, consectetuer adipiscing elit. Maecenas porttitor congue massa. Fusce posuere, magna sed pulvinar ultricies, purus lectus malesuada libero, sit amet commodo magna eros quis urna. Nunc viverra imperdiet enim.</a:t>
            </a:r>
          </a:p>
        </p:txBody>
      </p:sp>
      <p:sp>
        <p:nvSpPr>
          <p:cNvPr id="16" name="文本框 15">
            <a:extLst>
              <a:ext uri="{FF2B5EF4-FFF2-40B4-BE49-F238E27FC236}">
                <a16:creationId xmlns:a16="http://schemas.microsoft.com/office/drawing/2014/main" xmlns="" id="{E96FA74E-BE30-4222-A468-A2CDC613CEE0}"/>
              </a:ext>
            </a:extLst>
          </p:cNvPr>
          <p:cNvSpPr txBox="1"/>
          <p:nvPr/>
        </p:nvSpPr>
        <p:spPr>
          <a:xfrm>
            <a:off x="1427155" y="4595842"/>
            <a:ext cx="2602374" cy="1569660"/>
          </a:xfrm>
          <a:prstGeom prst="rect">
            <a:avLst/>
          </a:prstGeom>
          <a:noFill/>
        </p:spPr>
        <p:txBody>
          <a:bodyPr wrap="square" rtlCol="0">
            <a:spAutoFit/>
          </a:bodyPr>
          <a:lstStyle/>
          <a:p>
            <a:pPr algn="ctr"/>
            <a:r>
              <a:rPr lang="en-US" altLang="zh-CN" sz="2400">
                <a:solidFill>
                  <a:srgbClr val="183A47"/>
                </a:solidFill>
                <a:latin typeface="Brush Script MT" panose="03060802040406070304" pitchFamily="66" charset="0"/>
              </a:rPr>
              <a:t>lorem ipsum dolor sit amet, consectetuer adipiscing elit. maecenas porttitor</a:t>
            </a:r>
          </a:p>
        </p:txBody>
      </p:sp>
      <p:sp>
        <p:nvSpPr>
          <p:cNvPr id="17" name="文本框 16">
            <a:extLst>
              <a:ext uri="{FF2B5EF4-FFF2-40B4-BE49-F238E27FC236}">
                <a16:creationId xmlns:a16="http://schemas.microsoft.com/office/drawing/2014/main" xmlns="" id="{41F5BD93-22CA-44CB-98D3-F21702116C9D}"/>
              </a:ext>
            </a:extLst>
          </p:cNvPr>
          <p:cNvSpPr txBox="1"/>
          <p:nvPr/>
        </p:nvSpPr>
        <p:spPr>
          <a:xfrm>
            <a:off x="8314871" y="4595842"/>
            <a:ext cx="2602374" cy="1569660"/>
          </a:xfrm>
          <a:prstGeom prst="rect">
            <a:avLst/>
          </a:prstGeom>
          <a:noFill/>
        </p:spPr>
        <p:txBody>
          <a:bodyPr wrap="square" rtlCol="0">
            <a:spAutoFit/>
          </a:bodyPr>
          <a:lstStyle/>
          <a:p>
            <a:pPr algn="ctr"/>
            <a:r>
              <a:rPr lang="en-US" altLang="zh-CN" sz="2400">
                <a:solidFill>
                  <a:srgbClr val="183A47"/>
                </a:solidFill>
                <a:latin typeface="Brush Script MT" panose="03060802040406070304" pitchFamily="66" charset="0"/>
              </a:rPr>
              <a:t>sit amet commodo magna eros quis urna. nunc viverra imperdiet enim.</a:t>
            </a:r>
          </a:p>
        </p:txBody>
      </p:sp>
      <p:sp>
        <p:nvSpPr>
          <p:cNvPr id="18" name="文本框 17">
            <a:extLst>
              <a:ext uri="{FF2B5EF4-FFF2-40B4-BE49-F238E27FC236}">
                <a16:creationId xmlns:a16="http://schemas.microsoft.com/office/drawing/2014/main" xmlns="" id="{EB67E9E1-96B1-470B-B4D4-FBF7E2EF8D5D}"/>
              </a:ext>
            </a:extLst>
          </p:cNvPr>
          <p:cNvSpPr txBox="1"/>
          <p:nvPr/>
        </p:nvSpPr>
        <p:spPr>
          <a:xfrm>
            <a:off x="4871013" y="4595842"/>
            <a:ext cx="2602374" cy="1569660"/>
          </a:xfrm>
          <a:prstGeom prst="rect">
            <a:avLst/>
          </a:prstGeom>
          <a:noFill/>
        </p:spPr>
        <p:txBody>
          <a:bodyPr wrap="square" rtlCol="0">
            <a:spAutoFit/>
          </a:bodyPr>
          <a:lstStyle/>
          <a:p>
            <a:pPr algn="ctr"/>
            <a:r>
              <a:rPr lang="en-US" altLang="zh-CN" sz="2400">
                <a:solidFill>
                  <a:srgbClr val="183A47"/>
                </a:solidFill>
                <a:latin typeface="Brush Script MT" panose="03060802040406070304" pitchFamily="66" charset="0"/>
              </a:rPr>
              <a:t>congue massa. fusce posuere, magna sed pulvinar ultricies, purus lectus malesuada libero, </a:t>
            </a:r>
          </a:p>
        </p:txBody>
      </p:sp>
      <p:pic>
        <p:nvPicPr>
          <p:cNvPr id="23" name="图片 22" descr="卡通人物&#10;&#10;中度可信度描述已自动生成">
            <a:extLst>
              <a:ext uri="{FF2B5EF4-FFF2-40B4-BE49-F238E27FC236}">
                <a16:creationId xmlns:a16="http://schemas.microsoft.com/office/drawing/2014/main" xmlns="" id="{23926365-8147-45B7-934F-89885E7CFB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2662" y="3125807"/>
            <a:ext cx="1665073" cy="1470035"/>
          </a:xfrm>
          <a:prstGeom prst="rect">
            <a:avLst/>
          </a:prstGeom>
        </p:spPr>
      </p:pic>
      <p:pic>
        <p:nvPicPr>
          <p:cNvPr id="29" name="图片 28" descr="徽标&#10;&#10;描述已自动生成">
            <a:extLst>
              <a:ext uri="{FF2B5EF4-FFF2-40B4-BE49-F238E27FC236}">
                <a16:creationId xmlns:a16="http://schemas.microsoft.com/office/drawing/2014/main" xmlns="" id="{1BCD1BA4-105D-49F9-8717-2B26A06784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52185" y="3377627"/>
            <a:ext cx="1327747" cy="1218215"/>
          </a:xfrm>
          <a:prstGeom prst="rect">
            <a:avLst/>
          </a:prstGeom>
        </p:spPr>
      </p:pic>
      <p:pic>
        <p:nvPicPr>
          <p:cNvPr id="31" name="图片 30" descr="图标&#10;&#10;描述已自动生成">
            <a:extLst>
              <a:ext uri="{FF2B5EF4-FFF2-40B4-BE49-F238E27FC236}">
                <a16:creationId xmlns:a16="http://schemas.microsoft.com/office/drawing/2014/main" xmlns="" id="{37E0B56B-AD1F-40DB-AD37-F9A6D5BDD5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5606" y="3072454"/>
            <a:ext cx="1433187" cy="1523388"/>
          </a:xfrm>
          <a:prstGeom prst="rect">
            <a:avLst/>
          </a:prstGeom>
        </p:spPr>
      </p:pic>
      <p:pic>
        <p:nvPicPr>
          <p:cNvPr id="33" name="图片 32" descr="图片包含 游戏机, 轮子, 桥, 镜子&#10;&#10;描述已自动生成">
            <a:extLst>
              <a:ext uri="{FF2B5EF4-FFF2-40B4-BE49-F238E27FC236}">
                <a16:creationId xmlns:a16="http://schemas.microsoft.com/office/drawing/2014/main" xmlns="" id="{D05CFAC7-591D-4278-B3EE-E9EF9AC9749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277261">
            <a:off x="6969837" y="2036580"/>
            <a:ext cx="933450" cy="752037"/>
          </a:xfrm>
          <a:prstGeom prst="rect">
            <a:avLst/>
          </a:prstGeom>
        </p:spPr>
      </p:pic>
      <p:pic>
        <p:nvPicPr>
          <p:cNvPr id="34" name="图片 33" descr="图片包含 游戏机, 轮子, 桥, 镜子&#10;&#10;描述已自动生成">
            <a:extLst>
              <a:ext uri="{FF2B5EF4-FFF2-40B4-BE49-F238E27FC236}">
                <a16:creationId xmlns:a16="http://schemas.microsoft.com/office/drawing/2014/main" xmlns="" id="{D7169A09-8928-43D4-8B2D-891028D355A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2185" y="2362297"/>
            <a:ext cx="473019" cy="381089"/>
          </a:xfrm>
          <a:prstGeom prst="rect">
            <a:avLst/>
          </a:prstGeom>
        </p:spPr>
      </p:pic>
      <p:pic>
        <p:nvPicPr>
          <p:cNvPr id="35" name="图片 34" descr="图片包含 游戏机, 轮子, 桥, 镜子&#10;&#10;描述已自动生成">
            <a:extLst>
              <a:ext uri="{FF2B5EF4-FFF2-40B4-BE49-F238E27FC236}">
                <a16:creationId xmlns:a16="http://schemas.microsoft.com/office/drawing/2014/main" xmlns="" id="{A9C9AE86-2BCA-463A-9D8A-8F3720ABEF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07281" y="768172"/>
            <a:ext cx="473019" cy="381089"/>
          </a:xfrm>
          <a:prstGeom prst="rect">
            <a:avLst/>
          </a:prstGeom>
        </p:spPr>
      </p:pic>
      <p:pic>
        <p:nvPicPr>
          <p:cNvPr id="36" name="图片 35" descr="图片包含 游戏机, 轮子, 桥, 镜子&#10;&#10;描述已自动生成">
            <a:extLst>
              <a:ext uri="{FF2B5EF4-FFF2-40B4-BE49-F238E27FC236}">
                <a16:creationId xmlns:a16="http://schemas.microsoft.com/office/drawing/2014/main" xmlns="" id="{42575773-6DC7-4E2E-B4DD-99CC15887B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036193">
            <a:off x="10129355" y="2225002"/>
            <a:ext cx="301153" cy="242625"/>
          </a:xfrm>
          <a:prstGeom prst="rect">
            <a:avLst/>
          </a:prstGeom>
        </p:spPr>
      </p:pic>
      <p:pic>
        <p:nvPicPr>
          <p:cNvPr id="37" name="图片 36" descr="图片包含 游戏机, 轮子, 桥, 镜子&#10;&#10;描述已自动生成">
            <a:extLst>
              <a:ext uri="{FF2B5EF4-FFF2-40B4-BE49-F238E27FC236}">
                <a16:creationId xmlns:a16="http://schemas.microsoft.com/office/drawing/2014/main" xmlns="" id="{5355445C-3469-4A88-84B4-A4BC5439C8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036193">
            <a:off x="158740" y="4583253"/>
            <a:ext cx="301153" cy="242625"/>
          </a:xfrm>
          <a:prstGeom prst="rect">
            <a:avLst/>
          </a:prstGeom>
        </p:spPr>
      </p:pic>
      <p:pic>
        <p:nvPicPr>
          <p:cNvPr id="38" name="图片 37" descr="图片包含 游戏机, 轮子, 桥, 镜子&#10;&#10;描述已自动生成">
            <a:extLst>
              <a:ext uri="{FF2B5EF4-FFF2-40B4-BE49-F238E27FC236}">
                <a16:creationId xmlns:a16="http://schemas.microsoft.com/office/drawing/2014/main" xmlns="" id="{B7842FF1-7026-4326-BB89-3D26A20153C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75496">
            <a:off x="7624912" y="6403842"/>
            <a:ext cx="473019" cy="381089"/>
          </a:xfrm>
          <a:prstGeom prst="rect">
            <a:avLst/>
          </a:prstGeom>
        </p:spPr>
      </p:pic>
      <p:pic>
        <p:nvPicPr>
          <p:cNvPr id="54" name="图片 53" descr="图标&#10;&#10;描述已自动生成">
            <a:extLst>
              <a:ext uri="{FF2B5EF4-FFF2-40B4-BE49-F238E27FC236}">
                <a16:creationId xmlns:a16="http://schemas.microsoft.com/office/drawing/2014/main" xmlns="" id="{B7527980-DA4C-4978-B336-70F267DC342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2800" y="0"/>
            <a:ext cx="1266700" cy="1028700"/>
          </a:xfrm>
          <a:prstGeom prst="rect">
            <a:avLst/>
          </a:prstGeom>
        </p:spPr>
      </p:pic>
      <p:pic>
        <p:nvPicPr>
          <p:cNvPr id="56" name="图片 55" descr="徽标&#10;&#10;描述已自动生成">
            <a:extLst>
              <a:ext uri="{FF2B5EF4-FFF2-40B4-BE49-F238E27FC236}">
                <a16:creationId xmlns:a16="http://schemas.microsoft.com/office/drawing/2014/main" xmlns="" id="{008E10D9-F032-43D9-8D9D-72DADC3955A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962275"/>
            <a:ext cx="777876" cy="933451"/>
          </a:xfrm>
          <a:prstGeom prst="rect">
            <a:avLst/>
          </a:prstGeom>
        </p:spPr>
      </p:pic>
    </p:spTree>
    <p:extLst>
      <p:ext uri="{BB962C8B-B14F-4D97-AF65-F5344CB8AC3E}">
        <p14:creationId xmlns:p14="http://schemas.microsoft.com/office/powerpoint/2010/main" val="60063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TotalTime>
  <Words>549</Words>
  <Application>Microsoft Office PowerPoint</Application>
  <PresentationFormat>宽屏</PresentationFormat>
  <Paragraphs>56</Paragraphs>
  <Slides>13</Slides>
  <Notes>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Arial</vt:lpstr>
      <vt:lpstr>Brush Script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Microsoft 帐户</cp:lastModifiedBy>
  <cp:revision>41</cp:revision>
  <dcterms:created xsi:type="dcterms:W3CDTF">2021-04-19T22:37:29Z</dcterms:created>
  <dcterms:modified xsi:type="dcterms:W3CDTF">2021-04-24T14:11:35Z</dcterms:modified>
</cp:coreProperties>
</file>