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63" r:id="rId3"/>
  </p:sldMasterIdLst>
  <p:notesMasterIdLst>
    <p:notesMasterId r:id="rId40"/>
  </p:notesMasterIdLst>
  <p:sldIdLst>
    <p:sldId id="296" r:id="rId4"/>
    <p:sldId id="258" r:id="rId5"/>
    <p:sldId id="297" r:id="rId6"/>
    <p:sldId id="291" r:id="rId7"/>
    <p:sldId id="283" r:id="rId8"/>
    <p:sldId id="265" r:id="rId9"/>
    <p:sldId id="287" r:id="rId10"/>
    <p:sldId id="299" r:id="rId11"/>
    <p:sldId id="288" r:id="rId12"/>
    <p:sldId id="268" r:id="rId13"/>
    <p:sldId id="286" r:id="rId14"/>
    <p:sldId id="264" r:id="rId15"/>
    <p:sldId id="267" r:id="rId16"/>
    <p:sldId id="300" r:id="rId17"/>
    <p:sldId id="284" r:id="rId18"/>
    <p:sldId id="278" r:id="rId19"/>
    <p:sldId id="279" r:id="rId20"/>
    <p:sldId id="285" r:id="rId21"/>
    <p:sldId id="301" r:id="rId22"/>
    <p:sldId id="289" r:id="rId23"/>
    <p:sldId id="290" r:id="rId24"/>
    <p:sldId id="269" r:id="rId25"/>
    <p:sldId id="277" r:id="rId26"/>
    <p:sldId id="302" r:id="rId27"/>
    <p:sldId id="266" r:id="rId28"/>
    <p:sldId id="292" r:id="rId29"/>
    <p:sldId id="293" r:id="rId30"/>
    <p:sldId id="280" r:id="rId31"/>
    <p:sldId id="303" r:id="rId32"/>
    <p:sldId id="272" r:id="rId33"/>
    <p:sldId id="273" r:id="rId34"/>
    <p:sldId id="274" r:id="rId35"/>
    <p:sldId id="275" r:id="rId36"/>
    <p:sldId id="276" r:id="rId37"/>
    <p:sldId id="298" r:id="rId38"/>
    <p:sldId id="304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66AB"/>
    <a:srgbClr val="5490DA"/>
    <a:srgbClr val="EBA1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1" autoAdjust="0"/>
    <p:restoredTop sz="99758" autoAdjust="0"/>
  </p:normalViewPr>
  <p:slideViewPr>
    <p:cSldViewPr snapToGrid="0">
      <p:cViewPr varScale="1">
        <p:scale>
          <a:sx n="131" d="100"/>
          <a:sy n="131" d="100"/>
        </p:scale>
        <p:origin x="132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image" Target="../media/image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1F5-4E07-B506-EBBCF8536D7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F5-4E07-B506-EBBCF8536D7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F5-4E07-B506-EBBCF8536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7DC7-4A50-B63D-08A30FB62F67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C7-4A50-B63D-08A30FB62F6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DC7-4A50-B63D-08A30FB62F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DB7-4079-BCC2-DA1BB918A04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B7-4079-BCC2-DA1BB918A04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DB7-4079-BCC2-DA1BB918A0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728-49E4-9F2E-04AFA9BC57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728-49E4-9F2E-04AFA9BC57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728-49E4-9F2E-04AFA9BC5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-25"/>
        <c:axId val="475840464"/>
        <c:axId val="475825232"/>
      </c:barChart>
      <c:catAx>
        <c:axId val="4758404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475825232"/>
        <c:crosses val="autoZero"/>
        <c:auto val="1"/>
        <c:lblAlgn val="ctr"/>
        <c:lblOffset val="100"/>
        <c:noMultiLvlLbl val="0"/>
      </c:catAx>
      <c:valAx>
        <c:axId val="4758252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475840464"/>
        <c:crosses val="autoZero"/>
        <c:crossBetween val="between"/>
      </c:valAx>
      <c:spPr>
        <a:ln>
          <a:noFill/>
        </a:ln>
      </c:spPr>
    </c:plotArea>
    <c:legend>
      <c:legendPos val="b"/>
      <c:overlay val="0"/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1"/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25-404D-90F7-3FF5606A9D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rgbClr val="00B0F0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25-404D-90F7-3FF5606A9DF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425-404D-90F7-3FF5606A9DF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25-404D-90F7-3FF5606A9DF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425-404D-90F7-3FF5606A9DF1}"/>
              </c:ext>
            </c:extLst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425-404D-90F7-3FF5606A9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75832304"/>
        <c:axId val="475709344"/>
      </c:barChart>
      <c:catAx>
        <c:axId val="475832304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75709344"/>
        <c:crosses val="autoZero"/>
        <c:auto val="1"/>
        <c:lblAlgn val="ctr"/>
        <c:lblOffset val="100"/>
        <c:noMultiLvlLbl val="0"/>
      </c:catAx>
      <c:valAx>
        <c:axId val="475709344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4758323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200">
          <a:solidFill>
            <a:schemeClr val="tx1">
              <a:lumMod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80607-C339-4E4E-8BAA-8CC7873C4247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F0A09-E032-432F-831E-C261AAA2F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337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7212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43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813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82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726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857470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816514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95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201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958942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581675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97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5770286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353662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271867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937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496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351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62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193929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540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4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430337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33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331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 rot="5400000">
            <a:off x="5522997" y="-5523002"/>
            <a:ext cx="749302" cy="11795299"/>
            <a:chOff x="0" y="-52348188"/>
            <a:chExt cx="12192000" cy="59231169"/>
          </a:xfrm>
        </p:grpSpPr>
        <p:sp>
          <p:nvSpPr>
            <p:cNvPr id="5" name="任意多边形 4"/>
            <p:cNvSpPr/>
            <p:nvPr/>
          </p:nvSpPr>
          <p:spPr>
            <a:xfrm>
              <a:off x="16" y="-50577276"/>
              <a:ext cx="6819322" cy="432572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11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0" y="569375"/>
              <a:ext cx="12192000" cy="4887108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22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0" y="1995872"/>
              <a:ext cx="12192000" cy="488710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0" y="-52348188"/>
              <a:ext cx="6819338" cy="2507281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8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4724401"/>
            <a:ext cx="12191999" cy="2133600"/>
            <a:chOff x="0" y="-46463013"/>
            <a:chExt cx="12191999" cy="49903192"/>
          </a:xfrm>
        </p:grpSpPr>
        <p:sp>
          <p:nvSpPr>
            <p:cNvPr id="11" name="任意多边形 10"/>
            <p:cNvSpPr/>
            <p:nvPr/>
          </p:nvSpPr>
          <p:spPr>
            <a:xfrm>
              <a:off x="1" y="-46463013"/>
              <a:ext cx="12191998" cy="42581110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0" y="-24481845"/>
              <a:ext cx="12191999" cy="27922024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0" y="-4156703"/>
              <a:ext cx="12191999" cy="759685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79697" y="196850"/>
            <a:ext cx="10515600" cy="473075"/>
          </a:xfrm>
        </p:spPr>
        <p:txBody>
          <a:bodyPr>
            <a:normAutofit/>
          </a:bodyPr>
          <a:lstStyle>
            <a:lvl1pPr>
              <a:defRPr sz="2400" b="0">
                <a:solidFill>
                  <a:schemeClr val="tx2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>
            <a:off x="0" y="623143"/>
            <a:ext cx="12192000" cy="4887109"/>
          </a:xfrm>
          <a:custGeom>
            <a:avLst/>
            <a:gdLst>
              <a:gd name="connsiteX0" fmla="*/ 6121400 w 12192000"/>
              <a:gd name="connsiteY0" fmla="*/ 0 h 4887109"/>
              <a:gd name="connsiteX1" fmla="*/ 12095840 w 12192000"/>
              <a:gd name="connsiteY1" fmla="*/ 1021888 h 4887109"/>
              <a:gd name="connsiteX2" fmla="*/ 12192000 w 12192000"/>
              <a:gd name="connsiteY2" fmla="*/ 1079254 h 4887109"/>
              <a:gd name="connsiteX3" fmla="*/ 12192000 w 12192000"/>
              <a:gd name="connsiteY3" fmla="*/ 2825996 h 4887109"/>
              <a:gd name="connsiteX4" fmla="*/ 12192000 w 12192000"/>
              <a:gd name="connsiteY4" fmla="*/ 4887109 h 4887109"/>
              <a:gd name="connsiteX5" fmla="*/ 0 w 12192000"/>
              <a:gd name="connsiteY5" fmla="*/ 4887109 h 4887109"/>
              <a:gd name="connsiteX6" fmla="*/ 0 w 12192000"/>
              <a:gd name="connsiteY6" fmla="*/ 2795690 h 4887109"/>
              <a:gd name="connsiteX7" fmla="*/ 0 w 12192000"/>
              <a:gd name="connsiteY7" fmla="*/ 1109560 h 4887109"/>
              <a:gd name="connsiteX8" fmla="*/ 146960 w 12192000"/>
              <a:gd name="connsiteY8" fmla="*/ 1021888 h 4887109"/>
              <a:gd name="connsiteX9" fmla="*/ 6121400 w 12192000"/>
              <a:gd name="connsiteY9" fmla="*/ 0 h 488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887109">
                <a:moveTo>
                  <a:pt x="6121400" y="0"/>
                </a:moveTo>
                <a:cubicBezTo>
                  <a:pt x="8701243" y="0"/>
                  <a:pt x="10945265" y="413206"/>
                  <a:pt x="12095840" y="1021888"/>
                </a:cubicBezTo>
                <a:lnTo>
                  <a:pt x="12192000" y="1079254"/>
                </a:lnTo>
                <a:lnTo>
                  <a:pt x="12192000" y="2825996"/>
                </a:lnTo>
                <a:lnTo>
                  <a:pt x="12192000" y="4887109"/>
                </a:lnTo>
                <a:lnTo>
                  <a:pt x="0" y="4887109"/>
                </a:lnTo>
                <a:lnTo>
                  <a:pt x="0" y="2795690"/>
                </a:lnTo>
                <a:lnTo>
                  <a:pt x="0" y="1109560"/>
                </a:lnTo>
                <a:lnTo>
                  <a:pt x="146960" y="1021888"/>
                </a:lnTo>
                <a:cubicBezTo>
                  <a:pt x="1297535" y="413206"/>
                  <a:pt x="3541557" y="0"/>
                  <a:pt x="6121400" y="0"/>
                </a:cubicBezTo>
                <a:close/>
              </a:path>
            </a:pathLst>
          </a:custGeom>
          <a:gradFill>
            <a:gsLst>
              <a:gs pos="0">
                <a:srgbClr val="5490DA">
                  <a:alpha val="5000"/>
                </a:srgbClr>
              </a:gs>
              <a:gs pos="100000">
                <a:srgbClr val="3A66AB">
                  <a:alpha val="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0" y="1436181"/>
            <a:ext cx="12192000" cy="4887109"/>
          </a:xfrm>
          <a:custGeom>
            <a:avLst/>
            <a:gdLst>
              <a:gd name="connsiteX0" fmla="*/ 6121400 w 12192000"/>
              <a:gd name="connsiteY0" fmla="*/ 0 h 4887109"/>
              <a:gd name="connsiteX1" fmla="*/ 12095840 w 12192000"/>
              <a:gd name="connsiteY1" fmla="*/ 1021888 h 4887109"/>
              <a:gd name="connsiteX2" fmla="*/ 12192000 w 12192000"/>
              <a:gd name="connsiteY2" fmla="*/ 1079254 h 4887109"/>
              <a:gd name="connsiteX3" fmla="*/ 12192000 w 12192000"/>
              <a:gd name="connsiteY3" fmla="*/ 2825996 h 4887109"/>
              <a:gd name="connsiteX4" fmla="*/ 12192000 w 12192000"/>
              <a:gd name="connsiteY4" fmla="*/ 4887109 h 4887109"/>
              <a:gd name="connsiteX5" fmla="*/ 0 w 12192000"/>
              <a:gd name="connsiteY5" fmla="*/ 4887109 h 4887109"/>
              <a:gd name="connsiteX6" fmla="*/ 0 w 12192000"/>
              <a:gd name="connsiteY6" fmla="*/ 2795690 h 4887109"/>
              <a:gd name="connsiteX7" fmla="*/ 0 w 12192000"/>
              <a:gd name="connsiteY7" fmla="*/ 1109560 h 4887109"/>
              <a:gd name="connsiteX8" fmla="*/ 146960 w 12192000"/>
              <a:gd name="connsiteY8" fmla="*/ 1021888 h 4887109"/>
              <a:gd name="connsiteX9" fmla="*/ 6121400 w 12192000"/>
              <a:gd name="connsiteY9" fmla="*/ 0 h 488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887109">
                <a:moveTo>
                  <a:pt x="6121400" y="0"/>
                </a:moveTo>
                <a:cubicBezTo>
                  <a:pt x="8701243" y="0"/>
                  <a:pt x="10945265" y="413206"/>
                  <a:pt x="12095840" y="1021888"/>
                </a:cubicBezTo>
                <a:lnTo>
                  <a:pt x="12192000" y="1079254"/>
                </a:lnTo>
                <a:lnTo>
                  <a:pt x="12192000" y="2825996"/>
                </a:lnTo>
                <a:lnTo>
                  <a:pt x="12192000" y="4887109"/>
                </a:lnTo>
                <a:lnTo>
                  <a:pt x="0" y="4887109"/>
                </a:lnTo>
                <a:lnTo>
                  <a:pt x="0" y="2795690"/>
                </a:lnTo>
                <a:lnTo>
                  <a:pt x="0" y="1109560"/>
                </a:lnTo>
                <a:lnTo>
                  <a:pt x="146960" y="1021888"/>
                </a:lnTo>
                <a:cubicBezTo>
                  <a:pt x="1297535" y="413206"/>
                  <a:pt x="3541557" y="0"/>
                  <a:pt x="6121400" y="0"/>
                </a:cubicBezTo>
                <a:close/>
              </a:path>
            </a:pathLst>
          </a:custGeom>
          <a:gradFill>
            <a:gsLst>
              <a:gs pos="0">
                <a:srgbClr val="5490DA">
                  <a:alpha val="5000"/>
                </a:srgbClr>
              </a:gs>
              <a:gs pos="100000">
                <a:srgbClr val="3A66AB">
                  <a:alpha val="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276363" y="931736"/>
            <a:ext cx="5639271" cy="1351472"/>
            <a:chOff x="3995229" y="531865"/>
            <a:chExt cx="5639271" cy="1351472"/>
          </a:xfrm>
        </p:grpSpPr>
        <p:grpSp>
          <p:nvGrpSpPr>
            <p:cNvPr id="9" name="组合 8"/>
            <p:cNvGrpSpPr/>
            <p:nvPr/>
          </p:nvGrpSpPr>
          <p:grpSpPr>
            <a:xfrm>
              <a:off x="3995229" y="531865"/>
              <a:ext cx="1326072" cy="1351472"/>
              <a:chOff x="3335890" y="795816"/>
              <a:chExt cx="1721067" cy="175403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19" name="PA_矩形 259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2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432962" y="531865"/>
              <a:ext cx="1326072" cy="1351472"/>
              <a:chOff x="3335890" y="795816"/>
              <a:chExt cx="1721067" cy="175403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22" name="PA_矩形 259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0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870695" y="531865"/>
              <a:ext cx="1326072" cy="1351472"/>
              <a:chOff x="3335890" y="795816"/>
              <a:chExt cx="1721067" cy="1754033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25" name="PA_矩形 259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2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308428" y="531865"/>
              <a:ext cx="1326072" cy="1351472"/>
              <a:chOff x="3335890" y="795816"/>
              <a:chExt cx="1721067" cy="175403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28" name="PA_矩形 259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1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1" name="任意多边形 30"/>
          <p:cNvSpPr/>
          <p:nvPr/>
        </p:nvSpPr>
        <p:spPr>
          <a:xfrm>
            <a:off x="0" y="1995872"/>
            <a:ext cx="12192000" cy="4887109"/>
          </a:xfrm>
          <a:custGeom>
            <a:avLst/>
            <a:gdLst>
              <a:gd name="connsiteX0" fmla="*/ 6121400 w 12192000"/>
              <a:gd name="connsiteY0" fmla="*/ 0 h 4887109"/>
              <a:gd name="connsiteX1" fmla="*/ 12095840 w 12192000"/>
              <a:gd name="connsiteY1" fmla="*/ 1021888 h 4887109"/>
              <a:gd name="connsiteX2" fmla="*/ 12192000 w 12192000"/>
              <a:gd name="connsiteY2" fmla="*/ 1079254 h 4887109"/>
              <a:gd name="connsiteX3" fmla="*/ 12192000 w 12192000"/>
              <a:gd name="connsiteY3" fmla="*/ 2825996 h 4887109"/>
              <a:gd name="connsiteX4" fmla="*/ 12192000 w 12192000"/>
              <a:gd name="connsiteY4" fmla="*/ 4887109 h 4887109"/>
              <a:gd name="connsiteX5" fmla="*/ 0 w 12192000"/>
              <a:gd name="connsiteY5" fmla="*/ 4887109 h 4887109"/>
              <a:gd name="connsiteX6" fmla="*/ 0 w 12192000"/>
              <a:gd name="connsiteY6" fmla="*/ 2795690 h 4887109"/>
              <a:gd name="connsiteX7" fmla="*/ 0 w 12192000"/>
              <a:gd name="connsiteY7" fmla="*/ 1109560 h 4887109"/>
              <a:gd name="connsiteX8" fmla="*/ 146960 w 12192000"/>
              <a:gd name="connsiteY8" fmla="*/ 1021888 h 4887109"/>
              <a:gd name="connsiteX9" fmla="*/ 6121400 w 12192000"/>
              <a:gd name="connsiteY9" fmla="*/ 0 h 488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887109">
                <a:moveTo>
                  <a:pt x="6121400" y="0"/>
                </a:moveTo>
                <a:cubicBezTo>
                  <a:pt x="8701243" y="0"/>
                  <a:pt x="10945265" y="413206"/>
                  <a:pt x="12095840" y="1021888"/>
                </a:cubicBezTo>
                <a:lnTo>
                  <a:pt x="12192000" y="1079254"/>
                </a:lnTo>
                <a:lnTo>
                  <a:pt x="12192000" y="2825996"/>
                </a:lnTo>
                <a:lnTo>
                  <a:pt x="12192000" y="4887109"/>
                </a:lnTo>
                <a:lnTo>
                  <a:pt x="0" y="4887109"/>
                </a:lnTo>
                <a:lnTo>
                  <a:pt x="0" y="2795690"/>
                </a:lnTo>
                <a:lnTo>
                  <a:pt x="0" y="1109560"/>
                </a:lnTo>
                <a:lnTo>
                  <a:pt x="146960" y="1021888"/>
                </a:lnTo>
                <a:cubicBezTo>
                  <a:pt x="1297535" y="413206"/>
                  <a:pt x="3541557" y="0"/>
                  <a:pt x="6121400" y="0"/>
                </a:cubicBezTo>
                <a:close/>
              </a:path>
            </a:pathLst>
          </a:custGeom>
          <a:gradFill>
            <a:gsLst>
              <a:gs pos="0">
                <a:srgbClr val="5490DA"/>
              </a:gs>
              <a:gs pos="100000">
                <a:srgbClr val="3A66AB"/>
              </a:gs>
            </a:gsLst>
            <a:lin ang="5400000" scaled="1"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01825" y="4283413"/>
            <a:ext cx="5347788" cy="35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工作计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划  </a:t>
            </a:r>
            <a:r>
              <a:rPr lang="en-US" altLang="zh-CN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述</a:t>
            </a: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职报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告 </a:t>
            </a:r>
            <a:r>
              <a:rPr lang="en-US" altLang="zh-CN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个</a:t>
            </a: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人简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介 </a:t>
            </a:r>
            <a:r>
              <a:rPr lang="en-US" altLang="zh-CN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工</a:t>
            </a: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作总结</a:t>
            </a:r>
          </a:p>
        </p:txBody>
      </p:sp>
      <p:sp>
        <p:nvSpPr>
          <p:cNvPr id="14" name="PA_文本框 10"/>
          <p:cNvSpPr txBox="1"/>
          <p:nvPr>
            <p:custDataLst>
              <p:tags r:id="rId2"/>
            </p:custDataLst>
          </p:nvPr>
        </p:nvSpPr>
        <p:spPr>
          <a:xfrm>
            <a:off x="1875357" y="2861397"/>
            <a:ext cx="8441286" cy="896656"/>
          </a:xfrm>
          <a:prstGeom prst="rect">
            <a:avLst/>
          </a:prstGeom>
          <a:noFill/>
        </p:spPr>
        <p:txBody>
          <a:bodyPr wrap="none" lIns="65024" tIns="32512" rIns="65024" bIns="32512">
            <a:spAutoFit/>
          </a:bodyPr>
          <a:lstStyle/>
          <a:p>
            <a:pPr algn="ctr">
              <a:buNone/>
            </a:pPr>
            <a:r>
              <a:rPr lang="zh-CN" altLang="en-US" sz="5400" b="1" cap="all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商务蓝微立体工作总结报告</a:t>
            </a:r>
            <a:endParaRPr lang="zh-CN" altLang="en-US" sz="5400" b="1" cap="all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14475" y="4126387"/>
            <a:ext cx="9163050" cy="66468"/>
            <a:chOff x="1514475" y="3853303"/>
            <a:chExt cx="9163050" cy="66468"/>
          </a:xfrm>
        </p:grpSpPr>
        <p:sp>
          <p:nvSpPr>
            <p:cNvPr id="34" name="矩形 33"/>
            <p:cNvSpPr/>
            <p:nvPr/>
          </p:nvSpPr>
          <p:spPr>
            <a:xfrm>
              <a:off x="1514475" y="3853303"/>
              <a:ext cx="9163050" cy="3600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alpha val="18000"/>
                  </a:schemeClr>
                </a:gs>
                <a:gs pos="0">
                  <a:srgbClr val="3A66AB">
                    <a:alpha val="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514475" y="3883771"/>
              <a:ext cx="9163050" cy="3600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alpha val="36000"/>
                  </a:schemeClr>
                </a:gs>
                <a:gs pos="0">
                  <a:srgbClr val="3A66AB">
                    <a:alpha val="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4490773" y="4900652"/>
            <a:ext cx="3098790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90500" dist="88900" dir="14040000">
              <a:srgbClr val="3A66AB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3A66AB"/>
                </a:solidFill>
              </a:rPr>
              <a:t>@51PPT</a:t>
            </a:r>
            <a:r>
              <a:rPr lang="zh-CN" altLang="en-US" dirty="0" smtClean="0">
                <a:solidFill>
                  <a:srgbClr val="3A66AB"/>
                </a:solidFill>
              </a:rPr>
              <a:t>模板网</a:t>
            </a:r>
            <a:endParaRPr lang="zh-CN" altLang="en-US" dirty="0">
              <a:solidFill>
                <a:srgbClr val="3A66AB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93667" y="3710459"/>
            <a:ext cx="7493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GENERAL PPT TEMPLATE FOR MICRO STEREOSCOPIC COMMERCE</a:t>
            </a:r>
            <a:endParaRPr lang="zh-CN" altLang="en-US" sz="1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9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482316" y="1449830"/>
            <a:ext cx="1845377" cy="1845617"/>
            <a:chOff x="896990" y="1360358"/>
            <a:chExt cx="1384213" cy="1384213"/>
          </a:xfrm>
        </p:grpSpPr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900" b="1" dirty="0" smtClean="0">
                  <a:solidFill>
                    <a:schemeClr val="bg1"/>
                  </a:solidFill>
                  <a:cs typeface="+mn-ea"/>
                  <a:sym typeface="+mn-lt"/>
                </a:rPr>
                <a:t>666,666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35440" y="5007224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。点击输入简要文本内容，文字内容需概况精炼的说明该分项内容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1043634" y="4829438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1329814" y="3349088"/>
            <a:ext cx="2150380" cy="1022901"/>
            <a:chOff x="856349" y="2784803"/>
            <a:chExt cx="1612995" cy="767176"/>
          </a:xfrm>
        </p:grpSpPr>
        <p:sp>
          <p:nvSpPr>
            <p:cNvPr id="12" name="TextBox 11"/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943908" y="2784803"/>
              <a:ext cx="1286363" cy="288541"/>
              <a:chOff x="791356" y="2734003"/>
              <a:chExt cx="1286363" cy="288541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791356" y="2739774"/>
                <a:ext cx="34052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1025371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添加副标题</a:t>
                </a:r>
                <a:endParaRPr lang="en-US" sz="19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Group 69"/>
          <p:cNvGrpSpPr/>
          <p:nvPr/>
        </p:nvGrpSpPr>
        <p:grpSpPr>
          <a:xfrm>
            <a:off x="3940991" y="1449830"/>
            <a:ext cx="1845377" cy="1845617"/>
            <a:chOff x="896990" y="1360358"/>
            <a:chExt cx="1384213" cy="1384213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900" b="1" dirty="0">
                  <a:solidFill>
                    <a:schemeClr val="bg1"/>
                  </a:solidFill>
                  <a:cs typeface="+mn-ea"/>
                  <a:sym typeface="+mn-lt"/>
                </a:rPr>
                <a:t>666,666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398569" y="1449830"/>
            <a:ext cx="1845377" cy="1845617"/>
            <a:chOff x="896990" y="1360358"/>
            <a:chExt cx="1384213" cy="1384213"/>
          </a:xfrm>
        </p:grpSpPr>
        <p:sp>
          <p:nvSpPr>
            <p:cNvPr id="79" name="Oval 78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900" b="1" dirty="0">
                  <a:solidFill>
                    <a:schemeClr val="bg1"/>
                  </a:solidFill>
                  <a:cs typeface="+mn-ea"/>
                  <a:sym typeface="+mn-lt"/>
                </a:rPr>
                <a:t>666,666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846138" y="1449830"/>
            <a:ext cx="1845377" cy="1845617"/>
            <a:chOff x="896990" y="1360358"/>
            <a:chExt cx="1384213" cy="1384213"/>
          </a:xfrm>
        </p:grpSpPr>
        <p:sp>
          <p:nvSpPr>
            <p:cNvPr id="87" name="Oval 86"/>
            <p:cNvSpPr>
              <a:spLocks noChangeAspect="1"/>
            </p:cNvSpPr>
            <p:nvPr/>
          </p:nvSpPr>
          <p:spPr>
            <a:xfrm>
              <a:off x="896990" y="1360358"/>
              <a:ext cx="1384213" cy="138421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984223" y="1447591"/>
              <a:ext cx="1209747" cy="12097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900" b="1" dirty="0">
                  <a:solidFill>
                    <a:schemeClr val="bg1"/>
                  </a:solidFill>
                  <a:cs typeface="+mn-ea"/>
                  <a:sym typeface="+mn-lt"/>
                </a:rPr>
                <a:t>666,666</a:t>
              </a:r>
              <a:endParaRPr lang="en-US" sz="19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30"/>
          <p:cNvGrpSpPr/>
          <p:nvPr/>
        </p:nvGrpSpPr>
        <p:grpSpPr>
          <a:xfrm>
            <a:off x="3788489" y="3349088"/>
            <a:ext cx="2150380" cy="1022901"/>
            <a:chOff x="856349" y="2784803"/>
            <a:chExt cx="1612995" cy="767176"/>
          </a:xfrm>
        </p:grpSpPr>
        <p:sp>
          <p:nvSpPr>
            <p:cNvPr id="38" name="TextBox 11"/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27"/>
            <p:cNvGrpSpPr/>
            <p:nvPr/>
          </p:nvGrpSpPr>
          <p:grpSpPr>
            <a:xfrm>
              <a:off x="943908" y="2784803"/>
              <a:ext cx="1286363" cy="288541"/>
              <a:chOff x="791356" y="2734003"/>
              <a:chExt cx="1286363" cy="288541"/>
            </a:xfrm>
          </p:grpSpPr>
          <p:sp>
            <p:nvSpPr>
              <p:cNvPr id="40" name="Rectangle 25"/>
              <p:cNvSpPr/>
              <p:nvPr/>
            </p:nvSpPr>
            <p:spPr>
              <a:xfrm>
                <a:off x="791356" y="2739774"/>
                <a:ext cx="33090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Rectangle 26"/>
              <p:cNvSpPr/>
              <p:nvPr/>
            </p:nvSpPr>
            <p:spPr>
              <a:xfrm>
                <a:off x="1025371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添加副标题</a:t>
                </a:r>
                <a:endParaRPr lang="en-US" sz="19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Group 30"/>
          <p:cNvGrpSpPr/>
          <p:nvPr/>
        </p:nvGrpSpPr>
        <p:grpSpPr>
          <a:xfrm>
            <a:off x="6247164" y="3349088"/>
            <a:ext cx="2150380" cy="1022901"/>
            <a:chOff x="856349" y="2784803"/>
            <a:chExt cx="1612995" cy="767176"/>
          </a:xfrm>
        </p:grpSpPr>
        <p:sp>
          <p:nvSpPr>
            <p:cNvPr id="43" name="TextBox 11"/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27"/>
            <p:cNvGrpSpPr/>
            <p:nvPr/>
          </p:nvGrpSpPr>
          <p:grpSpPr>
            <a:xfrm>
              <a:off x="943908" y="2784803"/>
              <a:ext cx="1286363" cy="288541"/>
              <a:chOff x="791356" y="2734003"/>
              <a:chExt cx="1286363" cy="288541"/>
            </a:xfrm>
          </p:grpSpPr>
          <p:sp>
            <p:nvSpPr>
              <p:cNvPr id="45" name="Rectangle 25"/>
              <p:cNvSpPr/>
              <p:nvPr/>
            </p:nvSpPr>
            <p:spPr>
              <a:xfrm>
                <a:off x="791356" y="2739774"/>
                <a:ext cx="33090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26"/>
              <p:cNvSpPr/>
              <p:nvPr/>
            </p:nvSpPr>
            <p:spPr>
              <a:xfrm>
                <a:off x="1025371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添加副标题</a:t>
                </a:r>
                <a:endParaRPr lang="en-US" sz="19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Group 30"/>
          <p:cNvGrpSpPr/>
          <p:nvPr/>
        </p:nvGrpSpPr>
        <p:grpSpPr>
          <a:xfrm>
            <a:off x="8705839" y="3349088"/>
            <a:ext cx="2150380" cy="1022901"/>
            <a:chOff x="856349" y="2784803"/>
            <a:chExt cx="1612995" cy="767176"/>
          </a:xfrm>
        </p:grpSpPr>
        <p:sp>
          <p:nvSpPr>
            <p:cNvPr id="48" name="TextBox 11"/>
            <p:cNvSpPr txBox="1"/>
            <p:nvPr/>
          </p:nvSpPr>
          <p:spPr>
            <a:xfrm>
              <a:off x="856349" y="3032606"/>
              <a:ext cx="1612995" cy="51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27"/>
            <p:cNvGrpSpPr/>
            <p:nvPr/>
          </p:nvGrpSpPr>
          <p:grpSpPr>
            <a:xfrm>
              <a:off x="943908" y="2784803"/>
              <a:ext cx="1286363" cy="288541"/>
              <a:chOff x="791356" y="2734003"/>
              <a:chExt cx="1286363" cy="288541"/>
            </a:xfrm>
          </p:grpSpPr>
          <p:sp>
            <p:nvSpPr>
              <p:cNvPr id="50" name="Rectangle 25"/>
              <p:cNvSpPr/>
              <p:nvPr/>
            </p:nvSpPr>
            <p:spPr>
              <a:xfrm>
                <a:off x="791356" y="2739774"/>
                <a:ext cx="330903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Rectangle 26"/>
              <p:cNvSpPr/>
              <p:nvPr/>
            </p:nvSpPr>
            <p:spPr>
              <a:xfrm>
                <a:off x="1025371" y="2734003"/>
                <a:ext cx="1052348" cy="2885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900" b="1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添加副标题</a:t>
                </a:r>
                <a:endParaRPr lang="en-US" sz="19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7"/>
          <p:cNvGrpSpPr/>
          <p:nvPr/>
        </p:nvGrpSpPr>
        <p:grpSpPr>
          <a:xfrm>
            <a:off x="7280071" y="2968901"/>
            <a:ext cx="1073372" cy="1105299"/>
            <a:chOff x="5217363" y="3593206"/>
            <a:chExt cx="805239" cy="829190"/>
          </a:xfrm>
        </p:grpSpPr>
        <p:sp>
          <p:nvSpPr>
            <p:cNvPr id="45" name="Oval 34"/>
            <p:cNvSpPr>
              <a:spLocks noChangeArrowheads="1"/>
            </p:cNvSpPr>
            <p:nvPr/>
          </p:nvSpPr>
          <p:spPr bwMode="auto">
            <a:xfrm>
              <a:off x="5217363" y="3593206"/>
              <a:ext cx="805239" cy="82919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Group 126"/>
            <p:cNvGrpSpPr/>
            <p:nvPr/>
          </p:nvGrpSpPr>
          <p:grpSpPr>
            <a:xfrm>
              <a:off x="5268340" y="3645631"/>
              <a:ext cx="703284" cy="724338"/>
              <a:chOff x="5268340" y="3645631"/>
              <a:chExt cx="703284" cy="724338"/>
            </a:xfrm>
          </p:grpSpPr>
          <p:sp>
            <p:nvSpPr>
              <p:cNvPr id="46" name="Oval 35"/>
              <p:cNvSpPr>
                <a:spLocks noChangeArrowheads="1"/>
              </p:cNvSpPr>
              <p:nvPr/>
            </p:nvSpPr>
            <p:spPr bwMode="auto">
              <a:xfrm>
                <a:off x="5268340" y="3645631"/>
                <a:ext cx="703284" cy="724338"/>
              </a:xfrm>
              <a:prstGeom prst="ellipse">
                <a:avLst/>
              </a:prstGeom>
              <a:solidFill>
                <a:srgbClr val="E5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280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36"/>
              <p:cNvSpPr>
                <a:spLocks noChangeArrowheads="1"/>
              </p:cNvSpPr>
              <p:nvPr/>
            </p:nvSpPr>
            <p:spPr bwMode="auto">
              <a:xfrm>
                <a:off x="5316197" y="3695918"/>
                <a:ext cx="607570" cy="6216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280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Freeform 85"/>
              <p:cNvSpPr>
                <a:spLocks noEditPoints="1"/>
              </p:cNvSpPr>
              <p:nvPr/>
            </p:nvSpPr>
            <p:spPr bwMode="auto">
              <a:xfrm>
                <a:off x="5482655" y="3853197"/>
                <a:ext cx="268413" cy="305998"/>
              </a:xfrm>
              <a:custGeom>
                <a:avLst/>
                <a:gdLst>
                  <a:gd name="T0" fmla="*/ 67 w 84"/>
                  <a:gd name="T1" fmla="*/ 13 h 93"/>
                  <a:gd name="T2" fmla="*/ 59 w 84"/>
                  <a:gd name="T3" fmla="*/ 23 h 93"/>
                  <a:gd name="T4" fmla="*/ 71 w 84"/>
                  <a:gd name="T5" fmla="*/ 47 h 93"/>
                  <a:gd name="T6" fmla="*/ 43 w 84"/>
                  <a:gd name="T7" fmla="*/ 76 h 93"/>
                  <a:gd name="T8" fmla="*/ 43 w 84"/>
                  <a:gd name="T9" fmla="*/ 71 h 93"/>
                  <a:gd name="T10" fmla="*/ 24 w 84"/>
                  <a:gd name="T11" fmla="*/ 82 h 93"/>
                  <a:gd name="T12" fmla="*/ 43 w 84"/>
                  <a:gd name="T13" fmla="*/ 93 h 93"/>
                  <a:gd name="T14" fmla="*/ 43 w 84"/>
                  <a:gd name="T15" fmla="*/ 89 h 93"/>
                  <a:gd name="T16" fmla="*/ 84 w 84"/>
                  <a:gd name="T17" fmla="*/ 47 h 93"/>
                  <a:gd name="T18" fmla="*/ 67 w 84"/>
                  <a:gd name="T19" fmla="*/ 13 h 93"/>
                  <a:gd name="T20" fmla="*/ 38 w 84"/>
                  <a:gd name="T21" fmla="*/ 0 h 93"/>
                  <a:gd name="T22" fmla="*/ 38 w 84"/>
                  <a:gd name="T23" fmla="*/ 5 h 93"/>
                  <a:gd name="T24" fmla="*/ 0 w 84"/>
                  <a:gd name="T25" fmla="*/ 47 h 93"/>
                  <a:gd name="T26" fmla="*/ 14 w 84"/>
                  <a:gd name="T27" fmla="*/ 78 h 93"/>
                  <a:gd name="T28" fmla="*/ 23 w 84"/>
                  <a:gd name="T29" fmla="*/ 69 h 93"/>
                  <a:gd name="T30" fmla="*/ 13 w 84"/>
                  <a:gd name="T31" fmla="*/ 47 h 93"/>
                  <a:gd name="T32" fmla="*/ 38 w 84"/>
                  <a:gd name="T33" fmla="*/ 18 h 93"/>
                  <a:gd name="T34" fmla="*/ 38 w 84"/>
                  <a:gd name="T35" fmla="*/ 22 h 93"/>
                  <a:gd name="T36" fmla="*/ 57 w 84"/>
                  <a:gd name="T37" fmla="*/ 11 h 93"/>
                  <a:gd name="T38" fmla="*/ 38 w 84"/>
                  <a:gd name="T3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93">
                    <a:moveTo>
                      <a:pt x="67" y="1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66" y="29"/>
                      <a:pt x="71" y="37"/>
                      <a:pt x="71" y="47"/>
                    </a:cubicBezTo>
                    <a:cubicBezTo>
                      <a:pt x="71" y="62"/>
                      <a:pt x="59" y="75"/>
                      <a:pt x="43" y="76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66" y="88"/>
                      <a:pt x="84" y="69"/>
                      <a:pt x="84" y="47"/>
                    </a:cubicBezTo>
                    <a:cubicBezTo>
                      <a:pt x="84" y="33"/>
                      <a:pt x="77" y="21"/>
                      <a:pt x="67" y="13"/>
                    </a:cubicBezTo>
                    <a:moveTo>
                      <a:pt x="38" y="0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17" y="7"/>
                      <a:pt x="0" y="25"/>
                      <a:pt x="0" y="47"/>
                    </a:cubicBezTo>
                    <a:cubicBezTo>
                      <a:pt x="0" y="59"/>
                      <a:pt x="5" y="70"/>
                      <a:pt x="14" y="78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7" y="63"/>
                      <a:pt x="13" y="55"/>
                      <a:pt x="13" y="47"/>
                    </a:cubicBezTo>
                    <a:cubicBezTo>
                      <a:pt x="13" y="32"/>
                      <a:pt x="24" y="20"/>
                      <a:pt x="38" y="18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280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123"/>
          <p:cNvGrpSpPr/>
          <p:nvPr/>
        </p:nvGrpSpPr>
        <p:grpSpPr>
          <a:xfrm>
            <a:off x="3291581" y="2223005"/>
            <a:ext cx="2100981" cy="2162106"/>
            <a:chOff x="2668480" y="971897"/>
            <a:chExt cx="1576146" cy="1622002"/>
          </a:xfrm>
        </p:grpSpPr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2668480" y="971897"/>
              <a:ext cx="1576146" cy="162200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44"/>
            <p:cNvSpPr>
              <a:spLocks noChangeArrowheads="1"/>
            </p:cNvSpPr>
            <p:nvPr/>
          </p:nvSpPr>
          <p:spPr bwMode="auto">
            <a:xfrm>
              <a:off x="2770435" y="1076749"/>
              <a:ext cx="1372236" cy="1411228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Oval 45"/>
            <p:cNvSpPr>
              <a:spLocks noChangeArrowheads="1"/>
            </p:cNvSpPr>
            <p:nvPr/>
          </p:nvSpPr>
          <p:spPr bwMode="auto">
            <a:xfrm>
              <a:off x="2867189" y="1176252"/>
              <a:ext cx="1179769" cy="1213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6"/>
            <p:cNvSpPr>
              <a:spLocks noEditPoints="1"/>
            </p:cNvSpPr>
            <p:nvPr/>
          </p:nvSpPr>
          <p:spPr bwMode="auto">
            <a:xfrm>
              <a:off x="2867189" y="1176252"/>
              <a:ext cx="620055" cy="634464"/>
            </a:xfrm>
            <a:custGeom>
              <a:avLst/>
              <a:gdLst>
                <a:gd name="T0" fmla="*/ 0 w 194"/>
                <a:gd name="T1" fmla="*/ 193 h 193"/>
                <a:gd name="T2" fmla="*/ 0 w 194"/>
                <a:gd name="T3" fmla="*/ 193 h 193"/>
                <a:gd name="T4" fmla="*/ 0 w 194"/>
                <a:gd name="T5" fmla="*/ 192 h 193"/>
                <a:gd name="T6" fmla="*/ 0 w 194"/>
                <a:gd name="T7" fmla="*/ 192 h 193"/>
                <a:gd name="T8" fmla="*/ 0 w 194"/>
                <a:gd name="T9" fmla="*/ 192 h 193"/>
                <a:gd name="T10" fmla="*/ 0 w 194"/>
                <a:gd name="T11" fmla="*/ 192 h 193"/>
                <a:gd name="T12" fmla="*/ 0 w 194"/>
                <a:gd name="T13" fmla="*/ 191 h 193"/>
                <a:gd name="T14" fmla="*/ 0 w 194"/>
                <a:gd name="T15" fmla="*/ 191 h 193"/>
                <a:gd name="T16" fmla="*/ 0 w 194"/>
                <a:gd name="T17" fmla="*/ 191 h 193"/>
                <a:gd name="T18" fmla="*/ 0 w 194"/>
                <a:gd name="T19" fmla="*/ 190 h 193"/>
                <a:gd name="T20" fmla="*/ 0 w 194"/>
                <a:gd name="T21" fmla="*/ 190 h 193"/>
                <a:gd name="T22" fmla="*/ 0 w 194"/>
                <a:gd name="T23" fmla="*/ 190 h 193"/>
                <a:gd name="T24" fmla="*/ 0 w 194"/>
                <a:gd name="T25" fmla="*/ 189 h 193"/>
                <a:gd name="T26" fmla="*/ 0 w 194"/>
                <a:gd name="T27" fmla="*/ 189 h 193"/>
                <a:gd name="T28" fmla="*/ 0 w 194"/>
                <a:gd name="T29" fmla="*/ 189 h 193"/>
                <a:gd name="T30" fmla="*/ 0 w 194"/>
                <a:gd name="T31" fmla="*/ 189 h 193"/>
                <a:gd name="T32" fmla="*/ 0 w 194"/>
                <a:gd name="T33" fmla="*/ 188 h 193"/>
                <a:gd name="T34" fmla="*/ 0 w 194"/>
                <a:gd name="T35" fmla="*/ 188 h 193"/>
                <a:gd name="T36" fmla="*/ 0 w 194"/>
                <a:gd name="T37" fmla="*/ 188 h 193"/>
                <a:gd name="T38" fmla="*/ 0 w 194"/>
                <a:gd name="T39" fmla="*/ 187 h 193"/>
                <a:gd name="T40" fmla="*/ 0 w 194"/>
                <a:gd name="T41" fmla="*/ 187 h 193"/>
                <a:gd name="T42" fmla="*/ 0 w 194"/>
                <a:gd name="T43" fmla="*/ 187 h 193"/>
                <a:gd name="T44" fmla="*/ 0 w 194"/>
                <a:gd name="T45" fmla="*/ 186 h 193"/>
                <a:gd name="T46" fmla="*/ 0 w 194"/>
                <a:gd name="T47" fmla="*/ 186 h 193"/>
                <a:gd name="T48" fmla="*/ 0 w 194"/>
                <a:gd name="T49" fmla="*/ 186 h 193"/>
                <a:gd name="T50" fmla="*/ 0 w 194"/>
                <a:gd name="T51" fmla="*/ 186 h 193"/>
                <a:gd name="T52" fmla="*/ 0 w 194"/>
                <a:gd name="T53" fmla="*/ 185 h 193"/>
                <a:gd name="T54" fmla="*/ 0 w 194"/>
                <a:gd name="T55" fmla="*/ 185 h 193"/>
                <a:gd name="T56" fmla="*/ 0 w 194"/>
                <a:gd name="T57" fmla="*/ 184 h 193"/>
                <a:gd name="T58" fmla="*/ 194 w 194"/>
                <a:gd name="T59" fmla="*/ 0 h 193"/>
                <a:gd name="T60" fmla="*/ 193 w 194"/>
                <a:gd name="T61" fmla="*/ 0 h 193"/>
                <a:gd name="T62" fmla="*/ 193 w 194"/>
                <a:gd name="T63" fmla="*/ 0 h 193"/>
                <a:gd name="T64" fmla="*/ 192 w 194"/>
                <a:gd name="T65" fmla="*/ 0 h 193"/>
                <a:gd name="T66" fmla="*/ 192 w 194"/>
                <a:gd name="T67" fmla="*/ 0 h 193"/>
                <a:gd name="T68" fmla="*/ 192 w 194"/>
                <a:gd name="T69" fmla="*/ 0 h 193"/>
                <a:gd name="T70" fmla="*/ 191 w 194"/>
                <a:gd name="T71" fmla="*/ 0 h 193"/>
                <a:gd name="T72" fmla="*/ 191 w 194"/>
                <a:gd name="T73" fmla="*/ 0 h 193"/>
                <a:gd name="T74" fmla="*/ 191 w 194"/>
                <a:gd name="T75" fmla="*/ 0 h 193"/>
                <a:gd name="T76" fmla="*/ 190 w 194"/>
                <a:gd name="T77" fmla="*/ 0 h 193"/>
                <a:gd name="T78" fmla="*/ 190 w 194"/>
                <a:gd name="T79" fmla="*/ 0 h 193"/>
                <a:gd name="T80" fmla="*/ 190 w 194"/>
                <a:gd name="T81" fmla="*/ 0 h 193"/>
                <a:gd name="T82" fmla="*/ 189 w 194"/>
                <a:gd name="T83" fmla="*/ 0 h 193"/>
                <a:gd name="T84" fmla="*/ 189 w 194"/>
                <a:gd name="T85" fmla="*/ 0 h 193"/>
                <a:gd name="T86" fmla="*/ 189 w 194"/>
                <a:gd name="T87" fmla="*/ 0 h 193"/>
                <a:gd name="T88" fmla="*/ 189 w 194"/>
                <a:gd name="T89" fmla="*/ 0 h 193"/>
                <a:gd name="T90" fmla="*/ 188 w 194"/>
                <a:gd name="T91" fmla="*/ 0 h 193"/>
                <a:gd name="T92" fmla="*/ 188 w 194"/>
                <a:gd name="T93" fmla="*/ 0 h 193"/>
                <a:gd name="T94" fmla="*/ 188 w 194"/>
                <a:gd name="T95" fmla="*/ 0 h 193"/>
                <a:gd name="T96" fmla="*/ 187 w 194"/>
                <a:gd name="T97" fmla="*/ 0 h 193"/>
                <a:gd name="T98" fmla="*/ 187 w 194"/>
                <a:gd name="T99" fmla="*/ 0 h 193"/>
                <a:gd name="T100" fmla="*/ 187 w 194"/>
                <a:gd name="T101" fmla="*/ 0 h 193"/>
                <a:gd name="T102" fmla="*/ 186 w 194"/>
                <a:gd name="T103" fmla="*/ 0 h 193"/>
                <a:gd name="T104" fmla="*/ 186 w 194"/>
                <a:gd name="T105" fmla="*/ 0 h 193"/>
                <a:gd name="T106" fmla="*/ 186 w 194"/>
                <a:gd name="T107" fmla="*/ 0 h 193"/>
                <a:gd name="T108" fmla="*/ 185 w 194"/>
                <a:gd name="T109" fmla="*/ 0 h 193"/>
                <a:gd name="T110" fmla="*/ 185 w 194"/>
                <a:gd name="T111" fmla="*/ 0 h 193"/>
                <a:gd name="T112" fmla="*/ 0 w 194"/>
                <a:gd name="T113" fmla="*/ 184 h 193"/>
                <a:gd name="T114" fmla="*/ 185 w 194"/>
                <a:gd name="T1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2"/>
                  </a:move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89"/>
                  </a:move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6"/>
                  </a:moveTo>
                  <a:cubicBezTo>
                    <a:pt x="0" y="186"/>
                    <a:pt x="0" y="187"/>
                    <a:pt x="0" y="187"/>
                  </a:cubicBezTo>
                  <a:cubicBezTo>
                    <a:pt x="0" y="187"/>
                    <a:pt x="0" y="187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4"/>
                  </a:moveTo>
                  <a:cubicBezTo>
                    <a:pt x="0" y="184"/>
                    <a:pt x="0" y="184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3" y="0"/>
                  </a:cubicBezTo>
                  <a:cubicBezTo>
                    <a:pt x="193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8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6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5" y="0"/>
                  </a:move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55"/>
            <p:cNvSpPr/>
            <p:nvPr/>
          </p:nvSpPr>
          <p:spPr bwMode="auto">
            <a:xfrm>
              <a:off x="3947083" y="2287901"/>
              <a:ext cx="124843" cy="128391"/>
            </a:xfrm>
            <a:custGeom>
              <a:avLst/>
              <a:gdLst>
                <a:gd name="T0" fmla="*/ 39 w 39"/>
                <a:gd name="T1" fmla="*/ 0 h 39"/>
                <a:gd name="T2" fmla="*/ 39 w 39"/>
                <a:gd name="T3" fmla="*/ 0 h 39"/>
                <a:gd name="T4" fmla="*/ 0 w 39"/>
                <a:gd name="T5" fmla="*/ 39 h 39"/>
                <a:gd name="T6" fmla="*/ 0 w 39"/>
                <a:gd name="T7" fmla="*/ 39 h 39"/>
                <a:gd name="T8" fmla="*/ 0 w 39"/>
                <a:gd name="T9" fmla="*/ 39 h 39"/>
                <a:gd name="T10" fmla="*/ 0 w 39"/>
                <a:gd name="T11" fmla="*/ 39 h 39"/>
                <a:gd name="T12" fmla="*/ 0 w 39"/>
                <a:gd name="T13" fmla="*/ 39 h 39"/>
                <a:gd name="T14" fmla="*/ 0 w 39"/>
                <a:gd name="T15" fmla="*/ 39 h 39"/>
                <a:gd name="T16" fmla="*/ 39 w 39"/>
                <a:gd name="T17" fmla="*/ 0 h 39"/>
                <a:gd name="T18" fmla="*/ 39 w 39"/>
                <a:gd name="T19" fmla="*/ 0 h 39"/>
                <a:gd name="T20" fmla="*/ 39 w 39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8" y="14"/>
                    <a:pt x="15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27"/>
                    <a:pt x="28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58"/>
            <p:cNvSpPr/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59"/>
            <p:cNvSpPr/>
            <p:nvPr/>
          </p:nvSpPr>
          <p:spPr bwMode="auto">
            <a:xfrm>
              <a:off x="4071926" y="2057868"/>
              <a:ext cx="124843" cy="230034"/>
            </a:xfrm>
            <a:custGeom>
              <a:avLst/>
              <a:gdLst>
                <a:gd name="T0" fmla="*/ 39 w 39"/>
                <a:gd name="T1" fmla="*/ 0 h 70"/>
                <a:gd name="T2" fmla="*/ 39 w 39"/>
                <a:gd name="T3" fmla="*/ 0 h 70"/>
                <a:gd name="T4" fmla="*/ 0 w 39"/>
                <a:gd name="T5" fmla="*/ 70 h 70"/>
                <a:gd name="T6" fmla="*/ 0 w 39"/>
                <a:gd name="T7" fmla="*/ 70 h 70"/>
                <a:gd name="T8" fmla="*/ 0 w 39"/>
                <a:gd name="T9" fmla="*/ 70 h 70"/>
                <a:gd name="T10" fmla="*/ 26 w 39"/>
                <a:gd name="T11" fmla="*/ 30 h 70"/>
                <a:gd name="T12" fmla="*/ 39 w 3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0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26"/>
                    <a:pt x="17" y="4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0" y="57"/>
                    <a:pt x="19" y="44"/>
                    <a:pt x="26" y="30"/>
                  </a:cubicBezTo>
                  <a:cubicBezTo>
                    <a:pt x="31" y="20"/>
                    <a:pt x="36" y="1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60"/>
            <p:cNvSpPr/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Oval 61"/>
            <p:cNvSpPr>
              <a:spLocks noChangeArrowheads="1"/>
            </p:cNvSpPr>
            <p:nvPr/>
          </p:nvSpPr>
          <p:spPr bwMode="auto">
            <a:xfrm>
              <a:off x="4071926" y="2287901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Oval 67"/>
            <p:cNvSpPr>
              <a:spLocks noChangeArrowheads="1"/>
            </p:cNvSpPr>
            <p:nvPr/>
          </p:nvSpPr>
          <p:spPr bwMode="auto">
            <a:xfrm>
              <a:off x="3947083" y="2416292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86"/>
            <p:cNvSpPr>
              <a:spLocks noEditPoints="1"/>
            </p:cNvSpPr>
            <p:nvPr/>
          </p:nvSpPr>
          <p:spPr bwMode="auto">
            <a:xfrm>
              <a:off x="3163691" y="1525047"/>
              <a:ext cx="611732" cy="522122"/>
            </a:xfrm>
            <a:custGeom>
              <a:avLst/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125"/>
          <p:cNvGrpSpPr/>
          <p:nvPr/>
        </p:nvGrpSpPr>
        <p:grpSpPr>
          <a:xfrm>
            <a:off x="5979262" y="3150027"/>
            <a:ext cx="1445032" cy="1486090"/>
            <a:chOff x="4548411" y="2906316"/>
            <a:chExt cx="1084056" cy="1114858"/>
          </a:xfrm>
        </p:grpSpPr>
        <p:sp>
          <p:nvSpPr>
            <p:cNvPr id="48" name="Oval 37"/>
            <p:cNvSpPr>
              <a:spLocks noChangeArrowheads="1"/>
            </p:cNvSpPr>
            <p:nvPr/>
          </p:nvSpPr>
          <p:spPr bwMode="auto">
            <a:xfrm>
              <a:off x="4548411" y="2906316"/>
              <a:ext cx="1007069" cy="10356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Oval 38"/>
            <p:cNvSpPr>
              <a:spLocks noChangeArrowheads="1"/>
            </p:cNvSpPr>
            <p:nvPr/>
          </p:nvSpPr>
          <p:spPr bwMode="auto">
            <a:xfrm>
              <a:off x="4612913" y="2971581"/>
              <a:ext cx="879105" cy="905154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39"/>
            <p:cNvSpPr>
              <a:spLocks noChangeArrowheads="1"/>
            </p:cNvSpPr>
            <p:nvPr/>
          </p:nvSpPr>
          <p:spPr bwMode="auto">
            <a:xfrm>
              <a:off x="4673254" y="3034707"/>
              <a:ext cx="758423" cy="775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48"/>
            <p:cNvSpPr>
              <a:spLocks noEditPoints="1"/>
            </p:cNvSpPr>
            <p:nvPr/>
          </p:nvSpPr>
          <p:spPr bwMode="auto">
            <a:xfrm>
              <a:off x="4673254" y="3034707"/>
              <a:ext cx="399498" cy="414060"/>
            </a:xfrm>
            <a:custGeom>
              <a:avLst/>
              <a:gdLst>
                <a:gd name="T0" fmla="*/ 1 w 125"/>
                <a:gd name="T1" fmla="*/ 126 h 126"/>
                <a:gd name="T2" fmla="*/ 1 w 125"/>
                <a:gd name="T3" fmla="*/ 125 h 126"/>
                <a:gd name="T4" fmla="*/ 0 w 125"/>
                <a:gd name="T5" fmla="*/ 125 h 126"/>
                <a:gd name="T6" fmla="*/ 0 w 125"/>
                <a:gd name="T7" fmla="*/ 124 h 126"/>
                <a:gd name="T8" fmla="*/ 0 w 125"/>
                <a:gd name="T9" fmla="*/ 124 h 126"/>
                <a:gd name="T10" fmla="*/ 0 w 125"/>
                <a:gd name="T11" fmla="*/ 124 h 126"/>
                <a:gd name="T12" fmla="*/ 0 w 125"/>
                <a:gd name="T13" fmla="*/ 123 h 126"/>
                <a:gd name="T14" fmla="*/ 0 w 125"/>
                <a:gd name="T15" fmla="*/ 123 h 126"/>
                <a:gd name="T16" fmla="*/ 0 w 125"/>
                <a:gd name="T17" fmla="*/ 123 h 126"/>
                <a:gd name="T18" fmla="*/ 0 w 125"/>
                <a:gd name="T19" fmla="*/ 122 h 126"/>
                <a:gd name="T20" fmla="*/ 0 w 125"/>
                <a:gd name="T21" fmla="*/ 122 h 126"/>
                <a:gd name="T22" fmla="*/ 0 w 125"/>
                <a:gd name="T23" fmla="*/ 122 h 126"/>
                <a:gd name="T24" fmla="*/ 0 w 125"/>
                <a:gd name="T25" fmla="*/ 122 h 126"/>
                <a:gd name="T26" fmla="*/ 0 w 125"/>
                <a:gd name="T27" fmla="*/ 121 h 126"/>
                <a:gd name="T28" fmla="*/ 0 w 125"/>
                <a:gd name="T29" fmla="*/ 121 h 126"/>
                <a:gd name="T30" fmla="*/ 0 w 125"/>
                <a:gd name="T31" fmla="*/ 121 h 126"/>
                <a:gd name="T32" fmla="*/ 0 w 125"/>
                <a:gd name="T33" fmla="*/ 121 h 126"/>
                <a:gd name="T34" fmla="*/ 0 w 125"/>
                <a:gd name="T35" fmla="*/ 120 h 126"/>
                <a:gd name="T36" fmla="*/ 0 w 125"/>
                <a:gd name="T37" fmla="*/ 120 h 126"/>
                <a:gd name="T38" fmla="*/ 0 w 125"/>
                <a:gd name="T39" fmla="*/ 120 h 126"/>
                <a:gd name="T40" fmla="*/ 0 w 125"/>
                <a:gd name="T41" fmla="*/ 120 h 126"/>
                <a:gd name="T42" fmla="*/ 0 w 125"/>
                <a:gd name="T43" fmla="*/ 119 h 126"/>
                <a:gd name="T44" fmla="*/ 0 w 125"/>
                <a:gd name="T45" fmla="*/ 119 h 126"/>
                <a:gd name="T46" fmla="*/ 0 w 125"/>
                <a:gd name="T47" fmla="*/ 119 h 126"/>
                <a:gd name="T48" fmla="*/ 0 w 125"/>
                <a:gd name="T49" fmla="*/ 119 h 126"/>
                <a:gd name="T50" fmla="*/ 0 w 125"/>
                <a:gd name="T51" fmla="*/ 118 h 126"/>
                <a:gd name="T52" fmla="*/ 125 w 125"/>
                <a:gd name="T53" fmla="*/ 0 h 126"/>
                <a:gd name="T54" fmla="*/ 125 w 125"/>
                <a:gd name="T55" fmla="*/ 0 h 126"/>
                <a:gd name="T56" fmla="*/ 124 w 125"/>
                <a:gd name="T57" fmla="*/ 0 h 126"/>
                <a:gd name="T58" fmla="*/ 124 w 125"/>
                <a:gd name="T59" fmla="*/ 0 h 126"/>
                <a:gd name="T60" fmla="*/ 123 w 125"/>
                <a:gd name="T61" fmla="*/ 0 h 126"/>
                <a:gd name="T62" fmla="*/ 123 w 125"/>
                <a:gd name="T63" fmla="*/ 0 h 126"/>
                <a:gd name="T64" fmla="*/ 123 w 125"/>
                <a:gd name="T65" fmla="*/ 0 h 126"/>
                <a:gd name="T66" fmla="*/ 122 w 125"/>
                <a:gd name="T67" fmla="*/ 0 h 126"/>
                <a:gd name="T68" fmla="*/ 122 w 125"/>
                <a:gd name="T69" fmla="*/ 0 h 126"/>
                <a:gd name="T70" fmla="*/ 122 w 125"/>
                <a:gd name="T71" fmla="*/ 0 h 126"/>
                <a:gd name="T72" fmla="*/ 122 w 125"/>
                <a:gd name="T73" fmla="*/ 0 h 126"/>
                <a:gd name="T74" fmla="*/ 121 w 125"/>
                <a:gd name="T75" fmla="*/ 0 h 126"/>
                <a:gd name="T76" fmla="*/ 121 w 125"/>
                <a:gd name="T77" fmla="*/ 0 h 126"/>
                <a:gd name="T78" fmla="*/ 121 w 125"/>
                <a:gd name="T79" fmla="*/ 0 h 126"/>
                <a:gd name="T80" fmla="*/ 121 w 125"/>
                <a:gd name="T81" fmla="*/ 0 h 126"/>
                <a:gd name="T82" fmla="*/ 120 w 125"/>
                <a:gd name="T83" fmla="*/ 0 h 126"/>
                <a:gd name="T84" fmla="*/ 120 w 125"/>
                <a:gd name="T85" fmla="*/ 0 h 126"/>
                <a:gd name="T86" fmla="*/ 120 w 125"/>
                <a:gd name="T87" fmla="*/ 0 h 126"/>
                <a:gd name="T88" fmla="*/ 120 w 125"/>
                <a:gd name="T89" fmla="*/ 0 h 126"/>
                <a:gd name="T90" fmla="*/ 120 w 125"/>
                <a:gd name="T91" fmla="*/ 0 h 126"/>
                <a:gd name="T92" fmla="*/ 119 w 125"/>
                <a:gd name="T93" fmla="*/ 0 h 126"/>
                <a:gd name="T94" fmla="*/ 119 w 125"/>
                <a:gd name="T95" fmla="*/ 0 h 126"/>
                <a:gd name="T96" fmla="*/ 119 w 125"/>
                <a:gd name="T9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26">
                  <a:moveTo>
                    <a:pt x="1" y="126"/>
                  </a:move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moveTo>
                    <a:pt x="1" y="125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moveTo>
                    <a:pt x="0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3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8"/>
                  </a:moveTo>
                  <a:cubicBezTo>
                    <a:pt x="0" y="118"/>
                    <a:pt x="0" y="118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5316197" y="3695918"/>
              <a:ext cx="316270" cy="325256"/>
            </a:xfrm>
            <a:custGeom>
              <a:avLst/>
              <a:gdLst>
                <a:gd name="T0" fmla="*/ 1 w 99"/>
                <a:gd name="T1" fmla="*/ 99 h 99"/>
                <a:gd name="T2" fmla="*/ 0 w 99"/>
                <a:gd name="T3" fmla="*/ 98 h 99"/>
                <a:gd name="T4" fmla="*/ 0 w 99"/>
                <a:gd name="T5" fmla="*/ 98 h 99"/>
                <a:gd name="T6" fmla="*/ 0 w 99"/>
                <a:gd name="T7" fmla="*/ 97 h 99"/>
                <a:gd name="T8" fmla="*/ 0 w 99"/>
                <a:gd name="T9" fmla="*/ 97 h 99"/>
                <a:gd name="T10" fmla="*/ 0 w 99"/>
                <a:gd name="T11" fmla="*/ 97 h 99"/>
                <a:gd name="T12" fmla="*/ 0 w 99"/>
                <a:gd name="T13" fmla="*/ 97 h 99"/>
                <a:gd name="T14" fmla="*/ 0 w 99"/>
                <a:gd name="T15" fmla="*/ 97 h 99"/>
                <a:gd name="T16" fmla="*/ 0 w 99"/>
                <a:gd name="T17" fmla="*/ 96 h 99"/>
                <a:gd name="T18" fmla="*/ 0 w 99"/>
                <a:gd name="T19" fmla="*/ 96 h 99"/>
                <a:gd name="T20" fmla="*/ 0 w 99"/>
                <a:gd name="T21" fmla="*/ 96 h 99"/>
                <a:gd name="T22" fmla="*/ 0 w 99"/>
                <a:gd name="T23" fmla="*/ 96 h 99"/>
                <a:gd name="T24" fmla="*/ 0 w 99"/>
                <a:gd name="T25" fmla="*/ 96 h 99"/>
                <a:gd name="T26" fmla="*/ 0 w 99"/>
                <a:gd name="T27" fmla="*/ 95 h 99"/>
                <a:gd name="T28" fmla="*/ 0 w 99"/>
                <a:gd name="T29" fmla="*/ 95 h 99"/>
                <a:gd name="T30" fmla="*/ 0 w 99"/>
                <a:gd name="T31" fmla="*/ 95 h 99"/>
                <a:gd name="T32" fmla="*/ 0 w 99"/>
                <a:gd name="T33" fmla="*/ 95 h 99"/>
                <a:gd name="T34" fmla="*/ 0 w 99"/>
                <a:gd name="T35" fmla="*/ 95 h 99"/>
                <a:gd name="T36" fmla="*/ 0 w 99"/>
                <a:gd name="T37" fmla="*/ 94 h 99"/>
                <a:gd name="T38" fmla="*/ 0 w 99"/>
                <a:gd name="T39" fmla="*/ 94 h 99"/>
                <a:gd name="T40" fmla="*/ 0 w 99"/>
                <a:gd name="T41" fmla="*/ 94 h 99"/>
                <a:gd name="T42" fmla="*/ 0 w 99"/>
                <a:gd name="T43" fmla="*/ 94 h 99"/>
                <a:gd name="T44" fmla="*/ 0 w 99"/>
                <a:gd name="T45" fmla="*/ 94 h 99"/>
                <a:gd name="T46" fmla="*/ 0 w 99"/>
                <a:gd name="T47" fmla="*/ 94 h 99"/>
                <a:gd name="T48" fmla="*/ 0 w 99"/>
                <a:gd name="T49" fmla="*/ 94 h 99"/>
                <a:gd name="T50" fmla="*/ 0 w 99"/>
                <a:gd name="T51" fmla="*/ 93 h 99"/>
                <a:gd name="T52" fmla="*/ 99 w 99"/>
                <a:gd name="T53" fmla="*/ 0 h 99"/>
                <a:gd name="T54" fmla="*/ 98 w 99"/>
                <a:gd name="T55" fmla="*/ 0 h 99"/>
                <a:gd name="T56" fmla="*/ 98 w 99"/>
                <a:gd name="T57" fmla="*/ 0 h 99"/>
                <a:gd name="T58" fmla="*/ 98 w 99"/>
                <a:gd name="T59" fmla="*/ 0 h 99"/>
                <a:gd name="T60" fmla="*/ 98 w 99"/>
                <a:gd name="T61" fmla="*/ 0 h 99"/>
                <a:gd name="T62" fmla="*/ 97 w 99"/>
                <a:gd name="T63" fmla="*/ 0 h 99"/>
                <a:gd name="T64" fmla="*/ 97 w 99"/>
                <a:gd name="T65" fmla="*/ 0 h 99"/>
                <a:gd name="T66" fmla="*/ 97 w 99"/>
                <a:gd name="T67" fmla="*/ 0 h 99"/>
                <a:gd name="T68" fmla="*/ 97 w 99"/>
                <a:gd name="T69" fmla="*/ 0 h 99"/>
                <a:gd name="T70" fmla="*/ 97 w 99"/>
                <a:gd name="T71" fmla="*/ 0 h 99"/>
                <a:gd name="T72" fmla="*/ 96 w 99"/>
                <a:gd name="T73" fmla="*/ 0 h 99"/>
                <a:gd name="T74" fmla="*/ 94 w 99"/>
                <a:gd name="T75" fmla="*/ 0 h 99"/>
                <a:gd name="T76" fmla="*/ 96 w 99"/>
                <a:gd name="T77" fmla="*/ 0 h 99"/>
                <a:gd name="T78" fmla="*/ 94 w 99"/>
                <a:gd name="T79" fmla="*/ 0 h 99"/>
                <a:gd name="T80" fmla="*/ 94 w 99"/>
                <a:gd name="T81" fmla="*/ 0 h 99"/>
                <a:gd name="T82" fmla="*/ 96 w 99"/>
                <a:gd name="T83" fmla="*/ 0 h 99"/>
                <a:gd name="T84" fmla="*/ 94 w 99"/>
                <a:gd name="T85" fmla="*/ 0 h 99"/>
                <a:gd name="T86" fmla="*/ 96 w 99"/>
                <a:gd name="T87" fmla="*/ 0 h 99"/>
                <a:gd name="T88" fmla="*/ 94 w 99"/>
                <a:gd name="T89" fmla="*/ 0 h 99"/>
                <a:gd name="T90" fmla="*/ 96 w 99"/>
                <a:gd name="T91" fmla="*/ 0 h 99"/>
                <a:gd name="T92" fmla="*/ 94 w 99"/>
                <a:gd name="T93" fmla="*/ 0 h 99"/>
                <a:gd name="T94" fmla="*/ 95 w 99"/>
                <a:gd name="T95" fmla="*/ 0 h 99"/>
                <a:gd name="T96" fmla="*/ 95 w 99"/>
                <a:gd name="T97" fmla="*/ 0 h 99"/>
                <a:gd name="T98" fmla="*/ 95 w 99"/>
                <a:gd name="T99" fmla="*/ 0 h 99"/>
                <a:gd name="T100" fmla="*/ 95 w 99"/>
                <a:gd name="T101" fmla="*/ 0 h 99"/>
                <a:gd name="T102" fmla="*/ 95 w 99"/>
                <a:gd name="T103" fmla="*/ 0 h 99"/>
                <a:gd name="T104" fmla="*/ 95 w 99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99">
                  <a:moveTo>
                    <a:pt x="1" y="99"/>
                  </a:move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7" y="0"/>
                  </a:move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52"/>
            <p:cNvSpPr/>
            <p:nvPr/>
          </p:nvSpPr>
          <p:spPr bwMode="auto">
            <a:xfrm>
              <a:off x="5379658" y="3761183"/>
              <a:ext cx="55140" cy="55636"/>
            </a:xfrm>
            <a:custGeom>
              <a:avLst/>
              <a:gdLst>
                <a:gd name="T0" fmla="*/ 17 w 17"/>
                <a:gd name="T1" fmla="*/ 0 h 17"/>
                <a:gd name="T2" fmla="*/ 17 w 17"/>
                <a:gd name="T3" fmla="*/ 0 h 17"/>
                <a:gd name="T4" fmla="*/ 0 w 17"/>
                <a:gd name="T5" fmla="*/ 17 h 17"/>
                <a:gd name="T6" fmla="*/ 0 w 17"/>
                <a:gd name="T7" fmla="*/ 17 h 17"/>
                <a:gd name="T8" fmla="*/ 17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6" y="12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2"/>
                    <a:pt x="12" y="6"/>
                    <a:pt x="17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75"/>
            <p:cNvSpPr/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76"/>
            <p:cNvSpPr/>
            <p:nvPr/>
          </p:nvSpPr>
          <p:spPr bwMode="auto">
            <a:xfrm>
              <a:off x="5434798" y="3602834"/>
              <a:ext cx="89471" cy="158349"/>
            </a:xfrm>
            <a:custGeom>
              <a:avLst/>
              <a:gdLst>
                <a:gd name="T0" fmla="*/ 28 w 28"/>
                <a:gd name="T1" fmla="*/ 0 h 48"/>
                <a:gd name="T2" fmla="*/ 28 w 28"/>
                <a:gd name="T3" fmla="*/ 0 h 48"/>
                <a:gd name="T4" fmla="*/ 0 w 28"/>
                <a:gd name="T5" fmla="*/ 48 h 48"/>
                <a:gd name="T6" fmla="*/ 0 w 28"/>
                <a:gd name="T7" fmla="*/ 48 h 48"/>
                <a:gd name="T8" fmla="*/ 0 w 28"/>
                <a:gd name="T9" fmla="*/ 48 h 48"/>
                <a:gd name="T10" fmla="*/ 0 w 28"/>
                <a:gd name="T11" fmla="*/ 48 h 48"/>
                <a:gd name="T12" fmla="*/ 0 w 28"/>
                <a:gd name="T13" fmla="*/ 48 h 48"/>
                <a:gd name="T14" fmla="*/ 20 w 28"/>
                <a:gd name="T15" fmla="*/ 20 h 48"/>
                <a:gd name="T16" fmla="*/ 28 w 28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2" y="18"/>
                    <a:pt x="12" y="3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39"/>
                    <a:pt x="14" y="30"/>
                    <a:pt x="20" y="20"/>
                  </a:cubicBezTo>
                  <a:cubicBezTo>
                    <a:pt x="23" y="13"/>
                    <a:pt x="26" y="7"/>
                    <a:pt x="2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77"/>
            <p:cNvSpPr/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257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Oval 78"/>
            <p:cNvSpPr>
              <a:spLocks noChangeArrowheads="1"/>
            </p:cNvSpPr>
            <p:nvPr/>
          </p:nvSpPr>
          <p:spPr bwMode="auto">
            <a:xfrm>
              <a:off x="5434798" y="3761183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81"/>
            <p:cNvSpPr/>
            <p:nvPr/>
          </p:nvSpPr>
          <p:spPr bwMode="auto">
            <a:xfrm>
              <a:off x="5322439" y="3816820"/>
              <a:ext cx="57220" cy="134810"/>
            </a:xfrm>
            <a:custGeom>
              <a:avLst/>
              <a:gdLst>
                <a:gd name="T0" fmla="*/ 18 w 18"/>
                <a:gd name="T1" fmla="*/ 0 h 41"/>
                <a:gd name="T2" fmla="*/ 18 w 18"/>
                <a:gd name="T3" fmla="*/ 0 h 41"/>
                <a:gd name="T4" fmla="*/ 0 w 18"/>
                <a:gd name="T5" fmla="*/ 41 h 41"/>
                <a:gd name="T6" fmla="*/ 0 w 18"/>
                <a:gd name="T7" fmla="*/ 41 h 41"/>
                <a:gd name="T8" fmla="*/ 18 w 1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12"/>
                    <a:pt x="3" y="26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6"/>
                    <a:pt x="9" y="12"/>
                    <a:pt x="18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82"/>
            <p:cNvSpPr/>
            <p:nvPr/>
          </p:nvSpPr>
          <p:spPr bwMode="auto">
            <a:xfrm>
              <a:off x="5226726" y="3816820"/>
              <a:ext cx="152933" cy="92014"/>
            </a:xfrm>
            <a:custGeom>
              <a:avLst/>
              <a:gdLst>
                <a:gd name="T0" fmla="*/ 48 w 48"/>
                <a:gd name="T1" fmla="*/ 0 h 28"/>
                <a:gd name="T2" fmla="*/ 0 w 48"/>
                <a:gd name="T3" fmla="*/ 28 h 28"/>
                <a:gd name="T4" fmla="*/ 0 w 48"/>
                <a:gd name="T5" fmla="*/ 28 h 28"/>
                <a:gd name="T6" fmla="*/ 20 w 48"/>
                <a:gd name="T7" fmla="*/ 19 h 28"/>
                <a:gd name="T8" fmla="*/ 48 w 48"/>
                <a:gd name="T9" fmla="*/ 0 h 28"/>
                <a:gd name="T10" fmla="*/ 48 w 48"/>
                <a:gd name="T11" fmla="*/ 0 h 28"/>
                <a:gd name="T12" fmla="*/ 48 w 48"/>
                <a:gd name="T13" fmla="*/ 0 h 28"/>
                <a:gd name="T14" fmla="*/ 48 w 48"/>
                <a:gd name="T15" fmla="*/ 0 h 28"/>
                <a:gd name="T16" fmla="*/ 48 w 4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48" y="0"/>
                  </a:moveTo>
                  <a:cubicBezTo>
                    <a:pt x="34" y="12"/>
                    <a:pt x="18" y="2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26"/>
                    <a:pt x="14" y="23"/>
                    <a:pt x="20" y="19"/>
                  </a:cubicBezTo>
                  <a:cubicBezTo>
                    <a:pt x="30" y="14"/>
                    <a:pt x="39" y="7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Oval 84"/>
            <p:cNvSpPr>
              <a:spLocks noChangeArrowheads="1"/>
            </p:cNvSpPr>
            <p:nvPr/>
          </p:nvSpPr>
          <p:spPr bwMode="auto">
            <a:xfrm>
              <a:off x="5379658" y="3816819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87"/>
            <p:cNvSpPr>
              <a:spLocks noEditPoints="1"/>
            </p:cNvSpPr>
            <p:nvPr/>
          </p:nvSpPr>
          <p:spPr bwMode="auto">
            <a:xfrm>
              <a:off x="4871964" y="3277578"/>
              <a:ext cx="351642" cy="322047"/>
            </a:xfrm>
            <a:custGeom>
              <a:avLst/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24"/>
          <p:cNvGrpSpPr/>
          <p:nvPr/>
        </p:nvGrpSpPr>
        <p:grpSpPr>
          <a:xfrm>
            <a:off x="5129073" y="1595482"/>
            <a:ext cx="1755671" cy="1745659"/>
            <a:chOff x="3707801" y="2040749"/>
            <a:chExt cx="1317096" cy="1309585"/>
          </a:xfrm>
        </p:grpSpPr>
        <p:sp>
          <p:nvSpPr>
            <p:cNvPr id="51" name="Oval 40"/>
            <p:cNvSpPr>
              <a:spLocks noChangeArrowheads="1"/>
            </p:cNvSpPr>
            <p:nvPr/>
          </p:nvSpPr>
          <p:spPr bwMode="auto">
            <a:xfrm>
              <a:off x="3707801" y="2040749"/>
              <a:ext cx="1259877" cy="129567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41"/>
            <p:cNvSpPr>
              <a:spLocks noChangeArrowheads="1"/>
            </p:cNvSpPr>
            <p:nvPr/>
          </p:nvSpPr>
          <p:spPr bwMode="auto">
            <a:xfrm>
              <a:off x="3791029" y="2123134"/>
              <a:ext cx="1096540" cy="1131977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Oval 42"/>
            <p:cNvSpPr>
              <a:spLocks noChangeArrowheads="1"/>
            </p:cNvSpPr>
            <p:nvPr/>
          </p:nvSpPr>
          <p:spPr bwMode="auto">
            <a:xfrm>
              <a:off x="3868016" y="2202308"/>
              <a:ext cx="942566" cy="9736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53"/>
            <p:cNvSpPr>
              <a:spLocks noEditPoints="1"/>
            </p:cNvSpPr>
            <p:nvPr/>
          </p:nvSpPr>
          <p:spPr bwMode="auto">
            <a:xfrm>
              <a:off x="3868016" y="2202308"/>
              <a:ext cx="498333" cy="515702"/>
            </a:xfrm>
            <a:custGeom>
              <a:avLst/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64"/>
            <p:cNvSpPr/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1" y="14"/>
                    <a:pt x="21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66"/>
            <p:cNvSpPr/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2" y="14"/>
                    <a:pt x="21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68"/>
            <p:cNvSpPr>
              <a:spLocks noEditPoints="1"/>
            </p:cNvSpPr>
            <p:nvPr/>
          </p:nvSpPr>
          <p:spPr bwMode="auto">
            <a:xfrm>
              <a:off x="4944788" y="2906316"/>
              <a:ext cx="80109" cy="9630"/>
            </a:xfrm>
            <a:custGeom>
              <a:avLst/>
              <a:gdLst>
                <a:gd name="T0" fmla="*/ 0 w 25"/>
                <a:gd name="T1" fmla="*/ 3 h 3"/>
                <a:gd name="T2" fmla="*/ 0 w 25"/>
                <a:gd name="T3" fmla="*/ 3 h 3"/>
                <a:gd name="T4" fmla="*/ 0 w 25"/>
                <a:gd name="T5" fmla="*/ 3 h 3"/>
                <a:gd name="T6" fmla="*/ 0 w 25"/>
                <a:gd name="T7" fmla="*/ 3 h 3"/>
                <a:gd name="T8" fmla="*/ 0 w 25"/>
                <a:gd name="T9" fmla="*/ 3 h 3"/>
                <a:gd name="T10" fmla="*/ 0 w 25"/>
                <a:gd name="T11" fmla="*/ 3 h 3"/>
                <a:gd name="T12" fmla="*/ 1 w 25"/>
                <a:gd name="T13" fmla="*/ 3 h 3"/>
                <a:gd name="T14" fmla="*/ 0 w 25"/>
                <a:gd name="T15" fmla="*/ 3 h 3"/>
                <a:gd name="T16" fmla="*/ 1 w 25"/>
                <a:gd name="T17" fmla="*/ 3 h 3"/>
                <a:gd name="T18" fmla="*/ 25 w 25"/>
                <a:gd name="T19" fmla="*/ 0 h 3"/>
                <a:gd name="T20" fmla="*/ 1 w 25"/>
                <a:gd name="T21" fmla="*/ 3 h 3"/>
                <a:gd name="T22" fmla="*/ 25 w 25"/>
                <a:gd name="T23" fmla="*/ 0 h 3"/>
                <a:gd name="T24" fmla="*/ 25 w 2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25" y="0"/>
                  </a:moveTo>
                  <a:cubicBezTo>
                    <a:pt x="17" y="0"/>
                    <a:pt x="9" y="1"/>
                    <a:pt x="1" y="3"/>
                  </a:cubicBezTo>
                  <a:cubicBezTo>
                    <a:pt x="9" y="1"/>
                    <a:pt x="1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71"/>
            <p:cNvSpPr/>
            <p:nvPr/>
          </p:nvSpPr>
          <p:spPr bwMode="auto">
            <a:xfrm>
              <a:off x="4565058" y="2922365"/>
              <a:ext cx="361005" cy="371263"/>
            </a:xfrm>
            <a:custGeom>
              <a:avLst/>
              <a:gdLst>
                <a:gd name="T0" fmla="*/ 113 w 113"/>
                <a:gd name="T1" fmla="*/ 0 h 113"/>
                <a:gd name="T2" fmla="*/ 113 w 113"/>
                <a:gd name="T3" fmla="*/ 0 h 113"/>
                <a:gd name="T4" fmla="*/ 0 w 113"/>
                <a:gd name="T5" fmla="*/ 113 h 113"/>
                <a:gd name="T6" fmla="*/ 0 w 113"/>
                <a:gd name="T7" fmla="*/ 113 h 113"/>
                <a:gd name="T8" fmla="*/ 25 w 113"/>
                <a:gd name="T9" fmla="*/ 101 h 113"/>
                <a:gd name="T10" fmla="*/ 102 w 113"/>
                <a:gd name="T11" fmla="*/ 24 h 113"/>
                <a:gd name="T12" fmla="*/ 113 w 113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93" y="52"/>
                    <a:pt x="52" y="9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10"/>
                    <a:pt x="17" y="106"/>
                    <a:pt x="25" y="101"/>
                  </a:cubicBezTo>
                  <a:cubicBezTo>
                    <a:pt x="57" y="84"/>
                    <a:pt x="84" y="57"/>
                    <a:pt x="102" y="24"/>
                  </a:cubicBezTo>
                  <a:cubicBezTo>
                    <a:pt x="106" y="16"/>
                    <a:pt x="110" y="8"/>
                    <a:pt x="11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72"/>
            <p:cNvSpPr/>
            <p:nvPr/>
          </p:nvSpPr>
          <p:spPr bwMode="auto">
            <a:xfrm>
              <a:off x="4679497" y="3041126"/>
              <a:ext cx="300664" cy="309208"/>
            </a:xfrm>
            <a:custGeom>
              <a:avLst/>
              <a:gdLst>
                <a:gd name="T0" fmla="*/ 94 w 94"/>
                <a:gd name="T1" fmla="*/ 0 h 94"/>
                <a:gd name="T2" fmla="*/ 0 w 94"/>
                <a:gd name="T3" fmla="*/ 94 h 94"/>
                <a:gd name="T4" fmla="*/ 0 w 94"/>
                <a:gd name="T5" fmla="*/ 94 h 94"/>
                <a:gd name="T6" fmla="*/ 94 w 94"/>
                <a:gd name="T7" fmla="*/ 0 h 94"/>
                <a:gd name="T8" fmla="*/ 94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94" y="0"/>
                  </a:moveTo>
                  <a:cubicBezTo>
                    <a:pt x="47" y="9"/>
                    <a:pt x="10" y="46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0" y="46"/>
                    <a:pt x="47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2D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88"/>
            <p:cNvSpPr>
              <a:spLocks noEditPoints="1"/>
            </p:cNvSpPr>
            <p:nvPr/>
          </p:nvSpPr>
          <p:spPr bwMode="auto">
            <a:xfrm>
              <a:off x="4037594" y="2524353"/>
              <a:ext cx="600288" cy="312418"/>
            </a:xfrm>
            <a:custGeom>
              <a:avLst/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280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128"/>
          <p:cNvGrpSpPr/>
          <p:nvPr/>
        </p:nvGrpSpPr>
        <p:grpSpPr>
          <a:xfrm>
            <a:off x="6899880" y="1193390"/>
            <a:ext cx="3127636" cy="923609"/>
            <a:chOff x="384265" y="2982432"/>
            <a:chExt cx="2346338" cy="692887"/>
          </a:xfrm>
        </p:grpSpPr>
        <p:sp>
          <p:nvSpPr>
            <p:cNvPr id="130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矩形 9"/>
            <p:cNvSpPr/>
            <p:nvPr/>
          </p:nvSpPr>
          <p:spPr>
            <a:xfrm>
              <a:off x="384265" y="3290209"/>
              <a:ext cx="2346338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131"/>
          <p:cNvGrpSpPr/>
          <p:nvPr/>
        </p:nvGrpSpPr>
        <p:grpSpPr>
          <a:xfrm>
            <a:off x="510067" y="2649630"/>
            <a:ext cx="2781514" cy="923609"/>
            <a:chOff x="336640" y="2982432"/>
            <a:chExt cx="2086679" cy="692887"/>
          </a:xfrm>
        </p:grpSpPr>
        <p:sp>
          <p:nvSpPr>
            <p:cNvPr id="133" name="文本框 11"/>
            <p:cNvSpPr txBox="1"/>
            <p:nvPr/>
          </p:nvSpPr>
          <p:spPr>
            <a:xfrm>
              <a:off x="1161435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矩形 9"/>
            <p:cNvSpPr/>
            <p:nvPr/>
          </p:nvSpPr>
          <p:spPr>
            <a:xfrm>
              <a:off x="336640" y="3290209"/>
              <a:ext cx="2086679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34"/>
          <p:cNvGrpSpPr/>
          <p:nvPr/>
        </p:nvGrpSpPr>
        <p:grpSpPr>
          <a:xfrm>
            <a:off x="8463698" y="2913473"/>
            <a:ext cx="3127636" cy="923609"/>
            <a:chOff x="384265" y="2982432"/>
            <a:chExt cx="2346338" cy="692887"/>
          </a:xfrm>
        </p:grpSpPr>
        <p:sp>
          <p:nvSpPr>
            <p:cNvPr id="136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" name="矩形 9"/>
            <p:cNvSpPr/>
            <p:nvPr/>
          </p:nvSpPr>
          <p:spPr>
            <a:xfrm>
              <a:off x="384265" y="3290209"/>
              <a:ext cx="2346338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5860476" y="4636118"/>
            <a:ext cx="3127636" cy="923609"/>
            <a:chOff x="384265" y="2982432"/>
            <a:chExt cx="2346338" cy="692887"/>
          </a:xfrm>
        </p:grpSpPr>
        <p:sp>
          <p:nvSpPr>
            <p:cNvPr id="139" name="文本框 11"/>
            <p:cNvSpPr txBox="1"/>
            <p:nvPr/>
          </p:nvSpPr>
          <p:spPr>
            <a:xfrm>
              <a:off x="398742" y="2982432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0" name="矩形 9"/>
            <p:cNvSpPr/>
            <p:nvPr/>
          </p:nvSpPr>
          <p:spPr>
            <a:xfrm>
              <a:off x="384265" y="3290209"/>
              <a:ext cx="2346338" cy="385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1038" y="1575504"/>
            <a:ext cx="4524779" cy="2567799"/>
            <a:chOff x="4658289" y="1495361"/>
            <a:chExt cx="3394026" cy="1925849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4658289" y="1758176"/>
              <a:ext cx="334741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613964" y="2853551"/>
              <a:ext cx="2391742" cy="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 bwMode="auto">
            <a:xfrm>
              <a:off x="7158684" y="1495361"/>
              <a:ext cx="893630" cy="3000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 spc="300">
                  <a:solidFill>
                    <a:srgbClr val="F830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000" spc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5163250" y="1809637"/>
              <a:ext cx="2889064" cy="498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 bwMode="auto">
            <a:xfrm>
              <a:off x="7158684" y="2553469"/>
              <a:ext cx="893631" cy="3000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000" spc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6061490" y="2901837"/>
              <a:ext cx="1990824" cy="519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268039" y="1809637"/>
              <a:ext cx="2737667" cy="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200094" y="2138838"/>
            <a:ext cx="3946400" cy="2926459"/>
            <a:chOff x="899592" y="1917862"/>
            <a:chExt cx="2960185" cy="2194844"/>
          </a:xfrm>
        </p:grpSpPr>
        <p:sp>
          <p:nvSpPr>
            <p:cNvPr id="10" name="TextBox 9"/>
            <p:cNvSpPr txBox="1"/>
            <p:nvPr/>
          </p:nvSpPr>
          <p:spPr bwMode="auto">
            <a:xfrm>
              <a:off x="915648" y="1917862"/>
              <a:ext cx="893630" cy="3000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l"/>
              <a:r>
                <a:rPr lang="zh-CN" altLang="en-US" sz="2000" spc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99592" y="3365978"/>
              <a:ext cx="1980697" cy="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99592" y="2261078"/>
              <a:ext cx="2960185" cy="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915648" y="2299533"/>
              <a:ext cx="2889064" cy="498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 bwMode="auto">
            <a:xfrm>
              <a:off x="899592" y="3009154"/>
              <a:ext cx="893631" cy="3000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284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sz="2000" spc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915647" y="3390825"/>
              <a:ext cx="1878855" cy="72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33052" y="1662351"/>
            <a:ext cx="4673441" cy="2950833"/>
            <a:chOff x="2724547" y="1560495"/>
            <a:chExt cx="3505537" cy="2003165"/>
          </a:xfrm>
        </p:grpSpPr>
        <p:sp>
          <p:nvSpPr>
            <p:cNvPr id="17" name="Freeform 779"/>
            <p:cNvSpPr/>
            <p:nvPr/>
          </p:nvSpPr>
          <p:spPr bwMode="auto">
            <a:xfrm>
              <a:off x="4165420" y="1560495"/>
              <a:ext cx="634775" cy="362415"/>
            </a:xfrm>
            <a:custGeom>
              <a:avLst/>
              <a:gdLst>
                <a:gd name="T0" fmla="*/ 145 w 289"/>
                <a:gd name="T1" fmla="*/ 0 h 165"/>
                <a:gd name="T2" fmla="*/ 0 w 289"/>
                <a:gd name="T3" fmla="*/ 165 h 165"/>
                <a:gd name="T4" fmla="*/ 289 w 289"/>
                <a:gd name="T5" fmla="*/ 165 h 165"/>
                <a:gd name="T6" fmla="*/ 145 w 289"/>
                <a:gd name="T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165">
                  <a:moveTo>
                    <a:pt x="145" y="0"/>
                  </a:moveTo>
                  <a:lnTo>
                    <a:pt x="0" y="165"/>
                  </a:lnTo>
                  <a:lnTo>
                    <a:pt x="289" y="165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80"/>
            <p:cNvSpPr/>
            <p:nvPr/>
          </p:nvSpPr>
          <p:spPr bwMode="auto">
            <a:xfrm>
              <a:off x="3686593" y="2109608"/>
              <a:ext cx="1581445" cy="364611"/>
            </a:xfrm>
            <a:custGeom>
              <a:avLst/>
              <a:gdLst>
                <a:gd name="T0" fmla="*/ 0 w 720"/>
                <a:gd name="T1" fmla="*/ 166 h 166"/>
                <a:gd name="T2" fmla="*/ 720 w 720"/>
                <a:gd name="T3" fmla="*/ 166 h 166"/>
                <a:gd name="T4" fmla="*/ 576 w 720"/>
                <a:gd name="T5" fmla="*/ 0 h 166"/>
                <a:gd name="T6" fmla="*/ 144 w 720"/>
                <a:gd name="T7" fmla="*/ 0 h 166"/>
                <a:gd name="T8" fmla="*/ 0 w 720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166">
                  <a:moveTo>
                    <a:pt x="0" y="166"/>
                  </a:moveTo>
                  <a:lnTo>
                    <a:pt x="720" y="166"/>
                  </a:lnTo>
                  <a:lnTo>
                    <a:pt x="576" y="0"/>
                  </a:lnTo>
                  <a:lnTo>
                    <a:pt x="144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781"/>
            <p:cNvSpPr/>
            <p:nvPr/>
          </p:nvSpPr>
          <p:spPr bwMode="auto">
            <a:xfrm>
              <a:off x="3205569" y="2660918"/>
              <a:ext cx="2543491" cy="351432"/>
            </a:xfrm>
            <a:custGeom>
              <a:avLst/>
              <a:gdLst>
                <a:gd name="T0" fmla="*/ 0 w 1158"/>
                <a:gd name="T1" fmla="*/ 160 h 160"/>
                <a:gd name="T2" fmla="*/ 1158 w 1158"/>
                <a:gd name="T3" fmla="*/ 160 h 160"/>
                <a:gd name="T4" fmla="*/ 1014 w 1158"/>
                <a:gd name="T5" fmla="*/ 0 h 160"/>
                <a:gd name="T6" fmla="*/ 144 w 1158"/>
                <a:gd name="T7" fmla="*/ 0 h 160"/>
                <a:gd name="T8" fmla="*/ 0 w 1158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0">
                  <a:moveTo>
                    <a:pt x="0" y="160"/>
                  </a:moveTo>
                  <a:lnTo>
                    <a:pt x="1158" y="160"/>
                  </a:lnTo>
                  <a:lnTo>
                    <a:pt x="1014" y="0"/>
                  </a:lnTo>
                  <a:lnTo>
                    <a:pt x="144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82"/>
            <p:cNvSpPr/>
            <p:nvPr/>
          </p:nvSpPr>
          <p:spPr bwMode="auto">
            <a:xfrm>
              <a:off x="2724547" y="3201245"/>
              <a:ext cx="3505537" cy="362415"/>
            </a:xfrm>
            <a:custGeom>
              <a:avLst/>
              <a:gdLst>
                <a:gd name="T0" fmla="*/ 0 w 1596"/>
                <a:gd name="T1" fmla="*/ 165 h 165"/>
                <a:gd name="T2" fmla="*/ 1596 w 1596"/>
                <a:gd name="T3" fmla="*/ 165 h 165"/>
                <a:gd name="T4" fmla="*/ 1452 w 1596"/>
                <a:gd name="T5" fmla="*/ 0 h 165"/>
                <a:gd name="T6" fmla="*/ 144 w 1596"/>
                <a:gd name="T7" fmla="*/ 0 h 165"/>
                <a:gd name="T8" fmla="*/ 0 w 159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6" h="165">
                  <a:moveTo>
                    <a:pt x="0" y="165"/>
                  </a:moveTo>
                  <a:lnTo>
                    <a:pt x="1596" y="165"/>
                  </a:lnTo>
                  <a:lnTo>
                    <a:pt x="1452" y="0"/>
                  </a:lnTo>
                  <a:lnTo>
                    <a:pt x="144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2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682"/>
            <p:cNvSpPr txBox="1"/>
            <p:nvPr/>
          </p:nvSpPr>
          <p:spPr>
            <a:xfrm>
              <a:off x="4302704" y="1641641"/>
              <a:ext cx="369380" cy="2298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18%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682"/>
            <p:cNvSpPr txBox="1"/>
            <p:nvPr/>
          </p:nvSpPr>
          <p:spPr>
            <a:xfrm>
              <a:off x="4302704" y="2149641"/>
              <a:ext cx="369380" cy="2298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23%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682"/>
            <p:cNvSpPr txBox="1"/>
            <p:nvPr/>
          </p:nvSpPr>
          <p:spPr>
            <a:xfrm>
              <a:off x="4302704" y="2695741"/>
              <a:ext cx="369380" cy="2298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38%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682"/>
            <p:cNvSpPr txBox="1"/>
            <p:nvPr/>
          </p:nvSpPr>
          <p:spPr>
            <a:xfrm>
              <a:off x="4302704" y="3244381"/>
              <a:ext cx="369380" cy="2298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57%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标题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"/>
          <p:cNvSpPr txBox="1"/>
          <p:nvPr/>
        </p:nvSpPr>
        <p:spPr>
          <a:xfrm>
            <a:off x="2379846" y="3331126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666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,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666</a:t>
            </a:r>
            <a:endParaRPr lang="en-US" sz="16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 Placeholder 3"/>
          <p:cNvSpPr txBox="1"/>
          <p:nvPr/>
        </p:nvSpPr>
        <p:spPr>
          <a:xfrm>
            <a:off x="4916834" y="3331126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666,666</a:t>
            </a:r>
          </a:p>
        </p:txBody>
      </p:sp>
      <p:sp>
        <p:nvSpPr>
          <p:cNvPr id="39" name="Text Placeholder 3"/>
          <p:cNvSpPr txBox="1"/>
          <p:nvPr/>
        </p:nvSpPr>
        <p:spPr>
          <a:xfrm>
            <a:off x="7515314" y="3331126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666,666</a:t>
            </a:r>
          </a:p>
        </p:txBody>
      </p:sp>
      <p:sp>
        <p:nvSpPr>
          <p:cNvPr id="40" name="Text Placeholder 3"/>
          <p:cNvSpPr txBox="1"/>
          <p:nvPr/>
        </p:nvSpPr>
        <p:spPr>
          <a:xfrm>
            <a:off x="10030186" y="3331126"/>
            <a:ext cx="7405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16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666,666</a:t>
            </a:r>
          </a:p>
        </p:txBody>
      </p:sp>
      <p:cxnSp>
        <p:nvCxnSpPr>
          <p:cNvPr id="89" name="Straight Connector 88"/>
          <p:cNvCxnSpPr/>
          <p:nvPr/>
        </p:nvCxnSpPr>
        <p:spPr>
          <a:xfrm flipH="1">
            <a:off x="1277958" y="3638362"/>
            <a:ext cx="963608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3"/>
          <p:cNvGrpSpPr/>
          <p:nvPr/>
        </p:nvGrpSpPr>
        <p:grpSpPr>
          <a:xfrm>
            <a:off x="1104046" y="4252839"/>
            <a:ext cx="2333814" cy="914018"/>
            <a:chOff x="5603654" y="1586047"/>
            <a:chExt cx="1750588" cy="685513"/>
          </a:xfrm>
        </p:grpSpPr>
        <p:sp>
          <p:nvSpPr>
            <p:cNvPr id="35" name="Text Placeholder 3"/>
            <p:cNvSpPr txBox="1"/>
            <p:nvPr/>
          </p:nvSpPr>
          <p:spPr>
            <a:xfrm>
              <a:off x="6171172" y="1586047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3"/>
            <p:cNvSpPr txBox="1"/>
            <p:nvPr/>
          </p:nvSpPr>
          <p:spPr>
            <a:xfrm>
              <a:off x="5603654" y="1821437"/>
              <a:ext cx="1750588" cy="45012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1613194" y="1809521"/>
            <a:ext cx="1320435" cy="132060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2177060" y="3130127"/>
            <a:ext cx="192698" cy="948263"/>
            <a:chOff x="1690019" y="2064423"/>
            <a:chExt cx="144542" cy="711197"/>
          </a:xfrm>
        </p:grpSpPr>
        <p:cxnSp>
          <p:nvCxnSpPr>
            <p:cNvPr id="76" name="Straight Connector 75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6" name="Group 33"/>
          <p:cNvGrpSpPr/>
          <p:nvPr/>
        </p:nvGrpSpPr>
        <p:grpSpPr>
          <a:xfrm>
            <a:off x="3651120" y="4252839"/>
            <a:ext cx="2333814" cy="914018"/>
            <a:chOff x="5603652" y="1586047"/>
            <a:chExt cx="1750588" cy="685513"/>
          </a:xfrm>
        </p:grpSpPr>
        <p:sp>
          <p:nvSpPr>
            <p:cNvPr id="107" name="Text Placeholder 3"/>
            <p:cNvSpPr txBox="1"/>
            <p:nvPr/>
          </p:nvSpPr>
          <p:spPr>
            <a:xfrm>
              <a:off x="6171170" y="1586047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accent4"/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108" name="Text Placeholder 3"/>
            <p:cNvSpPr txBox="1"/>
            <p:nvPr/>
          </p:nvSpPr>
          <p:spPr>
            <a:xfrm>
              <a:off x="5603652" y="1821437"/>
              <a:ext cx="1750588" cy="45012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0" name="Oval 109"/>
          <p:cNvSpPr>
            <a:spLocks noChangeAspect="1"/>
          </p:cNvSpPr>
          <p:nvPr/>
        </p:nvSpPr>
        <p:spPr>
          <a:xfrm>
            <a:off x="3962204" y="1410892"/>
            <a:ext cx="1716566" cy="17167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4724136" y="3130127"/>
            <a:ext cx="192698" cy="948263"/>
            <a:chOff x="1690019" y="2064423"/>
            <a:chExt cx="144542" cy="711197"/>
          </a:xfrm>
        </p:grpSpPr>
        <p:cxnSp>
          <p:nvCxnSpPr>
            <p:cNvPr id="112" name="Straight Connector 111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Oval 11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4" name="Group 33"/>
          <p:cNvGrpSpPr/>
          <p:nvPr/>
        </p:nvGrpSpPr>
        <p:grpSpPr>
          <a:xfrm>
            <a:off x="6230551" y="4252839"/>
            <a:ext cx="2333814" cy="914018"/>
            <a:chOff x="5589364" y="1586047"/>
            <a:chExt cx="1750588" cy="685513"/>
          </a:xfrm>
        </p:grpSpPr>
        <p:sp>
          <p:nvSpPr>
            <p:cNvPr id="125" name="Text Placeholder 3"/>
            <p:cNvSpPr txBox="1"/>
            <p:nvPr/>
          </p:nvSpPr>
          <p:spPr>
            <a:xfrm>
              <a:off x="6171171" y="1586047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26" name="Text Placeholder 3"/>
            <p:cNvSpPr txBox="1"/>
            <p:nvPr/>
          </p:nvSpPr>
          <p:spPr>
            <a:xfrm>
              <a:off x="5589364" y="1821437"/>
              <a:ext cx="1750588" cy="45012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8" name="Oval 127"/>
          <p:cNvSpPr>
            <a:spLocks noChangeAspect="1"/>
          </p:cNvSpPr>
          <p:nvPr/>
        </p:nvSpPr>
        <p:spPr>
          <a:xfrm>
            <a:off x="6556796" y="1410892"/>
            <a:ext cx="1716566" cy="17167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129" name="Group 128"/>
          <p:cNvGrpSpPr/>
          <p:nvPr/>
        </p:nvGrpSpPr>
        <p:grpSpPr>
          <a:xfrm>
            <a:off x="7322615" y="3130127"/>
            <a:ext cx="192698" cy="948263"/>
            <a:chOff x="1690019" y="2064423"/>
            <a:chExt cx="144542" cy="711197"/>
          </a:xfrm>
        </p:grpSpPr>
        <p:cxnSp>
          <p:nvCxnSpPr>
            <p:cNvPr id="130" name="Straight Connector 129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30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2" name="Group 33"/>
          <p:cNvGrpSpPr/>
          <p:nvPr/>
        </p:nvGrpSpPr>
        <p:grpSpPr>
          <a:xfrm>
            <a:off x="8809982" y="4252839"/>
            <a:ext cx="2333814" cy="914018"/>
            <a:chOff x="5603651" y="1586047"/>
            <a:chExt cx="1750588" cy="685513"/>
          </a:xfrm>
        </p:grpSpPr>
        <p:sp>
          <p:nvSpPr>
            <p:cNvPr id="143" name="Text Placeholder 3"/>
            <p:cNvSpPr txBox="1"/>
            <p:nvPr/>
          </p:nvSpPr>
          <p:spPr>
            <a:xfrm>
              <a:off x="6169247" y="1586047"/>
              <a:ext cx="619401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accent3"/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44" name="Text Placeholder 3"/>
            <p:cNvSpPr txBox="1"/>
            <p:nvPr/>
          </p:nvSpPr>
          <p:spPr>
            <a:xfrm>
              <a:off x="5603651" y="1821437"/>
              <a:ext cx="1750588" cy="45012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6" name="Oval 145"/>
          <p:cNvSpPr/>
          <p:nvPr/>
        </p:nvSpPr>
        <p:spPr>
          <a:xfrm>
            <a:off x="9319133" y="1809521"/>
            <a:ext cx="1320435" cy="132060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sz="37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147" name="Group 146"/>
          <p:cNvGrpSpPr/>
          <p:nvPr/>
        </p:nvGrpSpPr>
        <p:grpSpPr>
          <a:xfrm>
            <a:off x="9882999" y="3130127"/>
            <a:ext cx="192698" cy="948263"/>
            <a:chOff x="1690019" y="2064423"/>
            <a:chExt cx="144542" cy="711197"/>
          </a:xfrm>
        </p:grpSpPr>
        <p:cxnSp>
          <p:nvCxnSpPr>
            <p:cNvPr id="148" name="Straight Connector 147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0800000">
            <a:off x="0" y="0"/>
            <a:ext cx="12192000" cy="5558716"/>
            <a:chOff x="0" y="-11781975"/>
            <a:chExt cx="12192000" cy="18664959"/>
          </a:xfrm>
        </p:grpSpPr>
        <p:sp>
          <p:nvSpPr>
            <p:cNvPr id="29" name="任意多边形 28"/>
            <p:cNvSpPr/>
            <p:nvPr/>
          </p:nvSpPr>
          <p:spPr>
            <a:xfrm>
              <a:off x="0" y="-7838192"/>
              <a:ext cx="12191999" cy="8832338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-4156703"/>
              <a:ext cx="12191999" cy="759685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0" y="-2029581"/>
              <a:ext cx="12192000" cy="8912565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-11781975"/>
              <a:ext cx="12191998" cy="7900066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74000" y="579266"/>
            <a:ext cx="1843998" cy="2027415"/>
            <a:chOff x="1800902" y="-1435979"/>
            <a:chExt cx="2292900" cy="2520968"/>
          </a:xfrm>
        </p:grpSpPr>
        <p:sp>
          <p:nvSpPr>
            <p:cNvPr id="2" name="椭圆 1"/>
            <p:cNvSpPr/>
            <p:nvPr/>
          </p:nvSpPr>
          <p:spPr>
            <a:xfrm>
              <a:off x="1800902" y="-1435979"/>
              <a:ext cx="2292900" cy="22929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4"/>
            <p:cNvSpPr txBox="1"/>
            <p:nvPr/>
          </p:nvSpPr>
          <p:spPr>
            <a:xfrm>
              <a:off x="1944283" y="-1423460"/>
              <a:ext cx="1993636" cy="25084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3800" baseline="12000" dirty="0" smtClean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03</a:t>
              </a:r>
              <a:endParaRPr lang="zh-CN" altLang="en-US" sz="13800" baseline="12000" dirty="0">
                <a:solidFill>
                  <a:srgbClr val="3A66AB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73909" y="3959177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077771" y="4790246"/>
            <a:ext cx="802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124209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entagon 78"/>
          <p:cNvSpPr/>
          <p:nvPr/>
        </p:nvSpPr>
        <p:spPr>
          <a:xfrm rot="5400000">
            <a:off x="1363869" y="2206644"/>
            <a:ext cx="3311505" cy="1799731"/>
          </a:xfrm>
          <a:prstGeom prst="homePlate">
            <a:avLst>
              <a:gd name="adj" fmla="val 31766"/>
            </a:avLst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99" name="Oval 76"/>
          <p:cNvSpPr/>
          <p:nvPr/>
        </p:nvSpPr>
        <p:spPr>
          <a:xfrm>
            <a:off x="2119756" y="3322477"/>
            <a:ext cx="1799731" cy="1799731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00" name="TextBox 79"/>
          <p:cNvSpPr txBox="1"/>
          <p:nvPr/>
        </p:nvSpPr>
        <p:spPr>
          <a:xfrm>
            <a:off x="2451223" y="3406569"/>
            <a:ext cx="1136801" cy="1117974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en-US" altLang="zh-CN" sz="6665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sz="6665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1" name="TextBox 80"/>
          <p:cNvSpPr txBox="1"/>
          <p:nvPr/>
        </p:nvSpPr>
        <p:spPr>
          <a:xfrm>
            <a:off x="2379084" y="4283968"/>
            <a:ext cx="1281071" cy="420540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135" cap="small" dirty="0">
                <a:solidFill>
                  <a:schemeClr val="accent1"/>
                </a:solidFill>
                <a:cs typeface="+mn-ea"/>
                <a:sym typeface="+mn-lt"/>
              </a:rPr>
              <a:t>文字说明</a:t>
            </a:r>
            <a:endParaRPr lang="en-US" sz="2135" cap="small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2" name="Pentagon 143"/>
          <p:cNvSpPr/>
          <p:nvPr/>
        </p:nvSpPr>
        <p:spPr>
          <a:xfrm rot="5400000">
            <a:off x="3485083" y="2206644"/>
            <a:ext cx="3311505" cy="1799731"/>
          </a:xfrm>
          <a:prstGeom prst="homePlate">
            <a:avLst>
              <a:gd name="adj" fmla="val 31766"/>
            </a:avLst>
          </a:prstGeom>
          <a:solidFill>
            <a:schemeClr val="accent2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03" name="Oval 147"/>
          <p:cNvSpPr/>
          <p:nvPr/>
        </p:nvSpPr>
        <p:spPr>
          <a:xfrm>
            <a:off x="4240970" y="3322477"/>
            <a:ext cx="1799731" cy="1799731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04" name="TextBox 145"/>
          <p:cNvSpPr txBox="1"/>
          <p:nvPr/>
        </p:nvSpPr>
        <p:spPr>
          <a:xfrm>
            <a:off x="4572435" y="3406569"/>
            <a:ext cx="1136801" cy="1117974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en-US" altLang="zh-CN" sz="6665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en-US" sz="6665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5" name="TextBox 146"/>
          <p:cNvSpPr txBox="1"/>
          <p:nvPr/>
        </p:nvSpPr>
        <p:spPr>
          <a:xfrm>
            <a:off x="4500297" y="4283968"/>
            <a:ext cx="1281071" cy="420540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135" cap="small" dirty="0">
                <a:solidFill>
                  <a:schemeClr val="accent2"/>
                </a:solidFill>
                <a:cs typeface="+mn-ea"/>
                <a:sym typeface="+mn-lt"/>
              </a:rPr>
              <a:t>文字说明</a:t>
            </a:r>
            <a:endParaRPr lang="en-US" sz="2135" cap="small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6" name="Pentagon 150"/>
          <p:cNvSpPr/>
          <p:nvPr/>
        </p:nvSpPr>
        <p:spPr>
          <a:xfrm rot="5400000">
            <a:off x="5606295" y="2206644"/>
            <a:ext cx="3311505" cy="1799731"/>
          </a:xfrm>
          <a:prstGeom prst="homePlate">
            <a:avLst>
              <a:gd name="adj" fmla="val 31766"/>
            </a:avLst>
          </a:prstGeom>
          <a:solidFill>
            <a:schemeClr val="accent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10" name="Oval 154"/>
          <p:cNvSpPr/>
          <p:nvPr/>
        </p:nvSpPr>
        <p:spPr>
          <a:xfrm>
            <a:off x="6362182" y="3322477"/>
            <a:ext cx="1799731" cy="1799731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14" name="TextBox 152"/>
          <p:cNvSpPr txBox="1"/>
          <p:nvPr/>
        </p:nvSpPr>
        <p:spPr>
          <a:xfrm>
            <a:off x="6693649" y="3406569"/>
            <a:ext cx="1136801" cy="1117974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en-US" altLang="zh-CN" sz="6665" b="1" dirty="0">
                <a:solidFill>
                  <a:schemeClr val="accent2"/>
                </a:solidFill>
                <a:cs typeface="+mn-ea"/>
                <a:sym typeface="+mn-lt"/>
              </a:rPr>
              <a:t>03</a:t>
            </a:r>
            <a:endParaRPr lang="en-US" sz="6665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8" name="TextBox 153"/>
          <p:cNvSpPr txBox="1"/>
          <p:nvPr/>
        </p:nvSpPr>
        <p:spPr>
          <a:xfrm>
            <a:off x="6621512" y="4283968"/>
            <a:ext cx="1281071" cy="420540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135" cap="small" dirty="0">
                <a:solidFill>
                  <a:schemeClr val="accent2"/>
                </a:solidFill>
                <a:cs typeface="+mn-ea"/>
                <a:sym typeface="+mn-lt"/>
              </a:rPr>
              <a:t>文字说明</a:t>
            </a:r>
            <a:endParaRPr lang="en-US" sz="2135" cap="small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19" name="Pentagon 157"/>
          <p:cNvSpPr/>
          <p:nvPr/>
        </p:nvSpPr>
        <p:spPr>
          <a:xfrm rot="5400000">
            <a:off x="7727511" y="2206644"/>
            <a:ext cx="3311505" cy="1799731"/>
          </a:xfrm>
          <a:prstGeom prst="homePlate">
            <a:avLst>
              <a:gd name="adj" fmla="val 31766"/>
            </a:avLst>
          </a:prstGeom>
          <a:solidFill>
            <a:schemeClr val="accent4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20" name="Oval 161"/>
          <p:cNvSpPr/>
          <p:nvPr/>
        </p:nvSpPr>
        <p:spPr>
          <a:xfrm>
            <a:off x="8483398" y="3322477"/>
            <a:ext cx="1799731" cy="1799731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21" name="TextBox 159"/>
          <p:cNvSpPr txBox="1"/>
          <p:nvPr/>
        </p:nvSpPr>
        <p:spPr>
          <a:xfrm>
            <a:off x="8814864" y="3406569"/>
            <a:ext cx="1136801" cy="1117974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en-US" altLang="zh-CN" sz="6665" b="1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en-US" sz="6665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22" name="TextBox 160"/>
          <p:cNvSpPr txBox="1"/>
          <p:nvPr/>
        </p:nvSpPr>
        <p:spPr>
          <a:xfrm>
            <a:off x="8742725" y="4283968"/>
            <a:ext cx="1281071" cy="420540"/>
          </a:xfrm>
          <a:prstGeom prst="rect">
            <a:avLst/>
          </a:prstGeom>
          <a:noFill/>
        </p:spPr>
        <p:txBody>
          <a:bodyPr wrap="none" lIns="91416" tIns="45708" rIns="91416" bIns="45708" rtlCol="0">
            <a:spAutoFit/>
          </a:bodyPr>
          <a:lstStyle/>
          <a:p>
            <a:pPr algn="ctr"/>
            <a:r>
              <a:rPr lang="zh-CN" altLang="en-US" sz="2135" cap="small" dirty="0">
                <a:solidFill>
                  <a:schemeClr val="accent4"/>
                </a:solidFill>
                <a:cs typeface="+mn-ea"/>
                <a:sym typeface="+mn-lt"/>
              </a:rPr>
              <a:t>文字说明</a:t>
            </a:r>
            <a:endParaRPr lang="en-US" sz="2135" cap="small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grpSp>
        <p:nvGrpSpPr>
          <p:cNvPr id="123" name="组合 30"/>
          <p:cNvGrpSpPr/>
          <p:nvPr/>
        </p:nvGrpSpPr>
        <p:grpSpPr>
          <a:xfrm>
            <a:off x="2067783" y="1860699"/>
            <a:ext cx="1838144" cy="969005"/>
            <a:chOff x="3658206" y="2768280"/>
            <a:chExt cx="1838623" cy="969256"/>
          </a:xfrm>
        </p:grpSpPr>
        <p:sp>
          <p:nvSpPr>
            <p:cNvPr id="124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46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点击输入文字说明细节内容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5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369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标题内容</a:t>
              </a:r>
            </a:p>
          </p:txBody>
        </p:sp>
      </p:grpSp>
      <p:grpSp>
        <p:nvGrpSpPr>
          <p:cNvPr id="126" name="组合 33"/>
          <p:cNvGrpSpPr/>
          <p:nvPr/>
        </p:nvGrpSpPr>
        <p:grpSpPr>
          <a:xfrm>
            <a:off x="4213965" y="1860700"/>
            <a:ext cx="1838144" cy="969005"/>
            <a:chOff x="3658206" y="2768280"/>
            <a:chExt cx="1838623" cy="969256"/>
          </a:xfrm>
        </p:grpSpPr>
        <p:sp>
          <p:nvSpPr>
            <p:cNvPr id="127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46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点击输入文字说明细节内容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8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369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标题内容</a:t>
              </a:r>
            </a:p>
          </p:txBody>
        </p:sp>
      </p:grpSp>
      <p:grpSp>
        <p:nvGrpSpPr>
          <p:cNvPr id="129" name="组合 37"/>
          <p:cNvGrpSpPr/>
          <p:nvPr/>
        </p:nvGrpSpPr>
        <p:grpSpPr>
          <a:xfrm>
            <a:off x="6360147" y="1860700"/>
            <a:ext cx="1838144" cy="969005"/>
            <a:chOff x="3658206" y="2768280"/>
            <a:chExt cx="1838623" cy="969256"/>
          </a:xfrm>
        </p:grpSpPr>
        <p:sp>
          <p:nvSpPr>
            <p:cNvPr id="130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46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点击输入文字说明细节内容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131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369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标题内容</a:t>
              </a:r>
            </a:p>
          </p:txBody>
        </p:sp>
      </p:grpSp>
      <p:grpSp>
        <p:nvGrpSpPr>
          <p:cNvPr id="132" name="组合 40"/>
          <p:cNvGrpSpPr/>
          <p:nvPr/>
        </p:nvGrpSpPr>
        <p:grpSpPr>
          <a:xfrm>
            <a:off x="8506328" y="1860700"/>
            <a:ext cx="1838144" cy="969005"/>
            <a:chOff x="3658206" y="2768280"/>
            <a:chExt cx="1838623" cy="969256"/>
          </a:xfrm>
        </p:grpSpPr>
        <p:sp>
          <p:nvSpPr>
            <p:cNvPr id="133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461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点击输入文字说明细节内容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4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369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标题内容</a:t>
              </a: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370" y="1328293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39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00370" y="2433194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39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00370" y="3515233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39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00370" y="4620132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39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8571" y="2433194"/>
            <a:ext cx="2449004" cy="958849"/>
            <a:chOff x="2153902" y="2204314"/>
            <a:chExt cx="1880365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454341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加标题文本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18571" y="3515234"/>
            <a:ext cx="2449004" cy="958849"/>
            <a:chOff x="2153902" y="3027867"/>
            <a:chExt cx="1880365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454341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加标题文本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18571" y="4620135"/>
            <a:ext cx="2459764" cy="958849"/>
            <a:chOff x="2153902" y="3868819"/>
            <a:chExt cx="1888627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462603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加标题文本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18571" y="1328295"/>
            <a:ext cx="2459765" cy="958849"/>
            <a:chOff x="2153902" y="1363363"/>
            <a:chExt cx="1888628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462604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</a:t>
              </a:r>
              <a:endPara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加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459007" y="1745536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/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3"/>
            <p:cNvSpPr/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94"/>
            <p:cNvSpPr/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95"/>
            <p:cNvSpPr/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6"/>
            <p:cNvSpPr/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97"/>
            <p:cNvSpPr/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98"/>
            <p:cNvSpPr/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99"/>
            <p:cNvSpPr/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01"/>
            <p:cNvSpPr/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03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09"/>
            <p:cNvSpPr/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10"/>
            <p:cNvSpPr/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11"/>
            <p:cNvSpPr/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12"/>
            <p:cNvSpPr/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113"/>
            <p:cNvSpPr/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15"/>
            <p:cNvSpPr/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16"/>
            <p:cNvSpPr/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026904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点击插入文本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339635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插入文本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401480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插入文本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027436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cs typeface="+mn-ea"/>
                <a:sym typeface="+mn-lt"/>
              </a:rPr>
              <a:t>插入标签文本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64891" y="669925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点击插入文本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026903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点击插入文本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026903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点击插入文本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026900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点击插入文本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026895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点击插入文本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5700570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8327" y="2617690"/>
            <a:ext cx="1794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点击输入简要文本内容，文字内容需概况精炼的说明该分项内容……</a:t>
            </a:r>
          </a:p>
        </p:txBody>
      </p:sp>
      <p:sp>
        <p:nvSpPr>
          <p:cNvPr id="41" name="矩形 40"/>
          <p:cNvSpPr/>
          <p:nvPr/>
        </p:nvSpPr>
        <p:spPr>
          <a:xfrm>
            <a:off x="9729618" y="2617690"/>
            <a:ext cx="17944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点击输入简要文本内容，文字内容需概况精炼的说明该分项内容……</a:t>
            </a: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2"/>
          <p:cNvSpPr>
            <a:spLocks noChangeArrowheads="1"/>
          </p:cNvSpPr>
          <p:nvPr/>
        </p:nvSpPr>
        <p:spPr bwMode="auto">
          <a:xfrm>
            <a:off x="9784391" y="3572251"/>
            <a:ext cx="923685" cy="226001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lIns="121880" tIns="60940" rIns="121880" bIns="60940" anchor="ctr"/>
          <a:lstStyle/>
          <a:p>
            <a:pPr algn="ctr"/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8" name="矩形 37"/>
          <p:cNvSpPr>
            <a:spLocks noChangeArrowheads="1"/>
          </p:cNvSpPr>
          <p:nvPr/>
        </p:nvSpPr>
        <p:spPr bwMode="auto">
          <a:xfrm>
            <a:off x="4996150" y="3572251"/>
            <a:ext cx="4666035" cy="226001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</p:spPr>
        <p:txBody>
          <a:bodyPr lIns="121880" tIns="60940" rIns="121880" bIns="60940" anchor="ctr"/>
          <a:lstStyle/>
          <a:p>
            <a:pPr algn="ctr"/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矩形 46"/>
          <p:cNvSpPr>
            <a:spLocks noChangeAspect="1" noChangeArrowheads="1"/>
          </p:cNvSpPr>
          <p:nvPr/>
        </p:nvSpPr>
        <p:spPr bwMode="auto">
          <a:xfrm>
            <a:off x="1487102" y="3572251"/>
            <a:ext cx="3388431" cy="226001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121880" tIns="60940" rIns="121880" bIns="60940" anchor="ctr"/>
          <a:lstStyle/>
          <a:p>
            <a:pPr algn="ctr"/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0" name="矩形 47"/>
          <p:cNvSpPr>
            <a:spLocks noChangeAspect="1" noChangeArrowheads="1"/>
          </p:cNvSpPr>
          <p:nvPr/>
        </p:nvSpPr>
        <p:spPr bwMode="auto">
          <a:xfrm>
            <a:off x="3840752" y="1220189"/>
            <a:ext cx="3385256" cy="22584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121880" tIns="60940" rIns="121880" bIns="60940" anchor="ctr"/>
          <a:lstStyle/>
          <a:p>
            <a:pPr algn="ctr"/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487102" y="1218603"/>
            <a:ext cx="2260011" cy="2260011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</a:ln>
        </p:spPr>
        <p:txBody>
          <a:bodyPr lIns="121880" tIns="60940" rIns="121880" bIns="60940" anchor="ctr"/>
          <a:lstStyle/>
          <a:p>
            <a:pPr algn="ctr"/>
            <a:endParaRPr lang="zh-CN" altLang="en-US" sz="2800" dirty="0">
              <a:solidFill>
                <a:srgbClr val="FF8607"/>
              </a:solidFill>
              <a:cs typeface="+mn-ea"/>
              <a:sym typeface="+mn-lt"/>
            </a:endParaRPr>
          </a:p>
        </p:txBody>
      </p:sp>
      <p:sp>
        <p:nvSpPr>
          <p:cNvPr id="52" name="矩形 59"/>
          <p:cNvSpPr>
            <a:spLocks noChangeAspect="1" noChangeArrowheads="1"/>
          </p:cNvSpPr>
          <p:nvPr/>
        </p:nvSpPr>
        <p:spPr bwMode="auto">
          <a:xfrm>
            <a:off x="7319645" y="1218603"/>
            <a:ext cx="3388429" cy="226001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121880" tIns="60940" rIns="121880" bIns="60940" anchor="ctr"/>
          <a:lstStyle/>
          <a:p>
            <a:pPr algn="ctr"/>
            <a:endParaRPr lang="zh-CN" alt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矩形 56"/>
          <p:cNvSpPr>
            <a:spLocks noChangeArrowheads="1"/>
          </p:cNvSpPr>
          <p:nvPr/>
        </p:nvSpPr>
        <p:spPr bwMode="auto">
          <a:xfrm>
            <a:off x="1487101" y="1347158"/>
            <a:ext cx="2152090" cy="553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0" tIns="60940" rIns="121880" bIns="6094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添加主题</a:t>
            </a:r>
          </a:p>
        </p:txBody>
      </p:sp>
      <p:sp>
        <p:nvSpPr>
          <p:cNvPr id="54" name="矩形 57"/>
          <p:cNvSpPr>
            <a:spLocks noChangeArrowheads="1"/>
          </p:cNvSpPr>
          <p:nvPr/>
        </p:nvSpPr>
        <p:spPr bwMode="auto">
          <a:xfrm>
            <a:off x="1802932" y="1796302"/>
            <a:ext cx="1841020" cy="10946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0" tIns="60940" rIns="121880" bIns="60940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矩形 44"/>
          <p:cNvSpPr>
            <a:spLocks noChangeArrowheads="1"/>
          </p:cNvSpPr>
          <p:nvPr/>
        </p:nvSpPr>
        <p:spPr bwMode="auto">
          <a:xfrm>
            <a:off x="5126292" y="3686213"/>
            <a:ext cx="3097993" cy="553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0" tIns="60940" rIns="121880" bIns="6094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添加主题</a:t>
            </a:r>
          </a:p>
        </p:txBody>
      </p:sp>
      <p:sp>
        <p:nvSpPr>
          <p:cNvPr id="56" name="矩形 45"/>
          <p:cNvSpPr>
            <a:spLocks noChangeArrowheads="1"/>
          </p:cNvSpPr>
          <p:nvPr/>
        </p:nvSpPr>
        <p:spPr bwMode="auto">
          <a:xfrm>
            <a:off x="5126292" y="4246692"/>
            <a:ext cx="4280372" cy="13380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0" tIns="60940" rIns="121880" bIns="6094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  <a:p>
            <a:pPr>
              <a:lnSpc>
                <a:spcPct val="114000"/>
              </a:lnSpc>
            </a:pP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0800000">
            <a:off x="0" y="0"/>
            <a:ext cx="12192000" cy="5558716"/>
            <a:chOff x="0" y="-11781975"/>
            <a:chExt cx="12192000" cy="18664959"/>
          </a:xfrm>
        </p:grpSpPr>
        <p:sp>
          <p:nvSpPr>
            <p:cNvPr id="29" name="任意多边形 28"/>
            <p:cNvSpPr/>
            <p:nvPr/>
          </p:nvSpPr>
          <p:spPr>
            <a:xfrm>
              <a:off x="0" y="-7838192"/>
              <a:ext cx="12191999" cy="8832338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-4156703"/>
              <a:ext cx="12191999" cy="759685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0" y="-2029581"/>
              <a:ext cx="12192000" cy="8912565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-11781975"/>
              <a:ext cx="12191998" cy="7900066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74000" y="579266"/>
            <a:ext cx="1843998" cy="2027415"/>
            <a:chOff x="1800902" y="-1435979"/>
            <a:chExt cx="2292900" cy="2520968"/>
          </a:xfrm>
        </p:grpSpPr>
        <p:sp>
          <p:nvSpPr>
            <p:cNvPr id="2" name="椭圆 1"/>
            <p:cNvSpPr/>
            <p:nvPr/>
          </p:nvSpPr>
          <p:spPr>
            <a:xfrm>
              <a:off x="1800902" y="-1435979"/>
              <a:ext cx="2292900" cy="22929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4"/>
            <p:cNvSpPr txBox="1"/>
            <p:nvPr/>
          </p:nvSpPr>
          <p:spPr>
            <a:xfrm>
              <a:off x="1944283" y="-1423460"/>
              <a:ext cx="1993636" cy="25084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3800" baseline="12000" dirty="0" smtClean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04</a:t>
              </a:r>
              <a:endParaRPr lang="zh-CN" altLang="en-US" sz="13800" baseline="12000" dirty="0">
                <a:solidFill>
                  <a:srgbClr val="3A66AB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73909" y="3959177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077771" y="4790246"/>
            <a:ext cx="802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28406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5400000">
            <a:off x="2481143" y="-2481145"/>
            <a:ext cx="6917372" cy="11879657"/>
            <a:chOff x="0" y="-14055140"/>
            <a:chExt cx="12192000" cy="20938121"/>
          </a:xfrm>
        </p:grpSpPr>
        <p:sp>
          <p:nvSpPr>
            <p:cNvPr id="29" name="任意多边形 28"/>
            <p:cNvSpPr/>
            <p:nvPr/>
          </p:nvSpPr>
          <p:spPr>
            <a:xfrm>
              <a:off x="0" y="-10094331"/>
              <a:ext cx="12191999" cy="488710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-1446953"/>
              <a:ext cx="12191999" cy="488710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22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0" y="1995872"/>
              <a:ext cx="12192000" cy="488710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-14055140"/>
              <a:ext cx="12191998" cy="488710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1800902" y="2283079"/>
            <a:ext cx="2292900" cy="22929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solidFill>
                <a:srgbClr val="3A66AB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82372" y="2641236"/>
            <a:ext cx="1729961" cy="1545713"/>
            <a:chOff x="1299424" y="1810995"/>
            <a:chExt cx="1297791" cy="1159571"/>
          </a:xfrm>
        </p:grpSpPr>
        <p:sp>
          <p:nvSpPr>
            <p:cNvPr id="7" name="TextBox 34"/>
            <p:cNvSpPr txBox="1"/>
            <p:nvPr/>
          </p:nvSpPr>
          <p:spPr>
            <a:xfrm>
              <a:off x="1371581" y="1810995"/>
              <a:ext cx="1153485" cy="99282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0" baseline="12000" dirty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目录</a:t>
              </a:r>
            </a:p>
          </p:txBody>
        </p:sp>
        <p:sp>
          <p:nvSpPr>
            <p:cNvPr id="8" name="TextBox 24"/>
            <p:cNvSpPr txBox="1"/>
            <p:nvPr/>
          </p:nvSpPr>
          <p:spPr>
            <a:xfrm>
              <a:off x="1299424" y="2523410"/>
              <a:ext cx="1297791" cy="44715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735" baseline="12000" dirty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cs typeface="+mn-ea"/>
                  <a:sym typeface="+mn-lt"/>
                </a:rPr>
                <a:t>CONTENT</a:t>
              </a:r>
              <a:endParaRPr lang="zh-CN" altLang="en-US" sz="3735" baseline="12000" dirty="0">
                <a:solidFill>
                  <a:srgbClr val="3A66AB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33562" y="1440019"/>
            <a:ext cx="3725112" cy="4008273"/>
            <a:chOff x="6039143" y="1309088"/>
            <a:chExt cx="3725112" cy="4008273"/>
          </a:xfrm>
        </p:grpSpPr>
        <p:grpSp>
          <p:nvGrpSpPr>
            <p:cNvPr id="3" name="组合 2"/>
            <p:cNvGrpSpPr/>
            <p:nvPr/>
          </p:nvGrpSpPr>
          <p:grpSpPr>
            <a:xfrm>
              <a:off x="6141244" y="1361837"/>
              <a:ext cx="797603" cy="797603"/>
              <a:chOff x="3529981" y="507683"/>
              <a:chExt cx="598350" cy="5983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529981" y="507683"/>
                <a:ext cx="598350" cy="598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3572604" y="556752"/>
                <a:ext cx="537780" cy="50021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rgbClr val="3A66AB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3735" dirty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417138" y="1501630"/>
              <a:ext cx="2347117" cy="617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75" dirty="0">
                  <a:solidFill>
                    <a:srgbClr val="3A66AB"/>
                  </a:solidFill>
                  <a:cs typeface="+mn-ea"/>
                  <a:sym typeface="+mn-lt"/>
                </a:rPr>
                <a:t>相关标题文字</a:t>
              </a:r>
              <a:endParaRPr lang="en-US" altLang="zh-CN" sz="2275" dirty="0">
                <a:solidFill>
                  <a:srgbClr val="3A66AB"/>
                </a:solidFill>
                <a:cs typeface="+mn-ea"/>
                <a:sym typeface="+mn-lt"/>
              </a:endParaRPr>
            </a:p>
            <a:p>
              <a:r>
                <a:rPr lang="en-US" altLang="zh-CN" sz="1140" b="1" dirty="0">
                  <a:solidFill>
                    <a:srgbClr val="3A66AB"/>
                  </a:solidFill>
                  <a:cs typeface="+mn-ea"/>
                  <a:sym typeface="+mn-lt"/>
                </a:rPr>
                <a:t>CLICK TO ADD CAPTION TEXT</a:t>
              </a:r>
              <a:endParaRPr lang="zh-CN" altLang="en-US" sz="1140" b="1" dirty="0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417138" y="2505773"/>
              <a:ext cx="2347117" cy="617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75" dirty="0">
                  <a:solidFill>
                    <a:srgbClr val="3A66AB"/>
                  </a:solidFill>
                  <a:cs typeface="+mn-ea"/>
                  <a:sym typeface="+mn-lt"/>
                </a:rPr>
                <a:t>相关标题文字</a:t>
              </a:r>
              <a:endParaRPr lang="en-US" altLang="zh-CN" sz="2275" dirty="0">
                <a:solidFill>
                  <a:srgbClr val="3A66AB"/>
                </a:solidFill>
                <a:cs typeface="+mn-ea"/>
                <a:sym typeface="+mn-lt"/>
              </a:endParaRPr>
            </a:p>
            <a:p>
              <a:r>
                <a:rPr lang="en-US" altLang="zh-CN" sz="1140" b="1" dirty="0">
                  <a:solidFill>
                    <a:srgbClr val="3A66AB"/>
                  </a:solidFill>
                  <a:cs typeface="+mn-ea"/>
                  <a:sym typeface="+mn-lt"/>
                </a:rPr>
                <a:t>CLICK TO ADD CAPTION TEXT</a:t>
              </a:r>
              <a:endParaRPr lang="zh-CN" altLang="en-US" sz="1140" b="1" dirty="0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377558" y="4514060"/>
              <a:ext cx="2347117" cy="617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75" dirty="0">
                  <a:solidFill>
                    <a:srgbClr val="3A66AB"/>
                  </a:solidFill>
                  <a:cs typeface="+mn-ea"/>
                  <a:sym typeface="+mn-lt"/>
                </a:rPr>
                <a:t>相关标题文字</a:t>
              </a:r>
              <a:endParaRPr lang="en-US" altLang="zh-CN" sz="2275" dirty="0">
                <a:solidFill>
                  <a:srgbClr val="3A66AB"/>
                </a:solidFill>
                <a:cs typeface="+mn-ea"/>
                <a:sym typeface="+mn-lt"/>
              </a:endParaRPr>
            </a:p>
            <a:p>
              <a:r>
                <a:rPr lang="en-US" altLang="zh-CN" sz="1140" b="1" dirty="0">
                  <a:solidFill>
                    <a:srgbClr val="3A66AB"/>
                  </a:solidFill>
                  <a:cs typeface="+mn-ea"/>
                  <a:sym typeface="+mn-lt"/>
                </a:rPr>
                <a:t>CLICK TO ADD CAPTION TEXT</a:t>
              </a:r>
              <a:endParaRPr lang="zh-CN" altLang="en-US" sz="1140" b="1" dirty="0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186913" y="2413343"/>
              <a:ext cx="797603" cy="797603"/>
              <a:chOff x="3529981" y="507683"/>
              <a:chExt cx="598350" cy="59835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529981" y="507683"/>
                <a:ext cx="598350" cy="598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TextBox 48"/>
              <p:cNvSpPr txBox="1"/>
              <p:nvPr/>
            </p:nvSpPr>
            <p:spPr>
              <a:xfrm>
                <a:off x="3563858" y="596389"/>
                <a:ext cx="537780" cy="50021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rgbClr val="3A66AB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3735" dirty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194482" y="4402301"/>
              <a:ext cx="797603" cy="797603"/>
              <a:chOff x="3529981" y="507683"/>
              <a:chExt cx="598350" cy="59835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529981" y="507683"/>
                <a:ext cx="598350" cy="598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51"/>
              <p:cNvSpPr txBox="1"/>
              <p:nvPr/>
            </p:nvSpPr>
            <p:spPr>
              <a:xfrm>
                <a:off x="3566926" y="581010"/>
                <a:ext cx="537780" cy="50021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rgbClr val="3A66AB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cs typeface="+mn-ea"/>
                    <a:sym typeface="+mn-lt"/>
                  </a:rPr>
                  <a:t>04</a:t>
                </a:r>
                <a:endParaRPr lang="zh-CN" altLang="en-US" sz="3735" dirty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039143" y="1309088"/>
              <a:ext cx="1001809" cy="4008273"/>
              <a:chOff x="5901014" y="1112411"/>
              <a:chExt cx="1056725" cy="4227997"/>
            </a:xfrm>
          </p:grpSpPr>
          <p:sp>
            <p:nvSpPr>
              <p:cNvPr id="19" name="弧形 18"/>
              <p:cNvSpPr/>
              <p:nvPr/>
            </p:nvSpPr>
            <p:spPr>
              <a:xfrm>
                <a:off x="5901014" y="3226592"/>
                <a:ext cx="1056724" cy="1056724"/>
              </a:xfrm>
              <a:prstGeom prst="arc">
                <a:avLst>
                  <a:gd name="adj1" fmla="val 16072548"/>
                  <a:gd name="adj2" fmla="val 5356559"/>
                </a:avLst>
              </a:prstGeom>
              <a:noFill/>
              <a:ln w="952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 b="1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弧形 19"/>
              <p:cNvSpPr/>
              <p:nvPr/>
            </p:nvSpPr>
            <p:spPr>
              <a:xfrm>
                <a:off x="5901014" y="1112411"/>
                <a:ext cx="1056724" cy="1056724"/>
              </a:xfrm>
              <a:prstGeom prst="arc">
                <a:avLst>
                  <a:gd name="adj1" fmla="val 16200000"/>
                  <a:gd name="adj2" fmla="val 5356559"/>
                </a:avLst>
              </a:prstGeom>
              <a:noFill/>
              <a:ln w="952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 b="1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弧形 20"/>
              <p:cNvSpPr/>
              <p:nvPr/>
            </p:nvSpPr>
            <p:spPr>
              <a:xfrm flipH="1">
                <a:off x="5901015" y="2169503"/>
                <a:ext cx="1056724" cy="1056724"/>
              </a:xfrm>
              <a:prstGeom prst="arc">
                <a:avLst>
                  <a:gd name="adj1" fmla="val 16169364"/>
                  <a:gd name="adj2" fmla="val 5281886"/>
                </a:avLst>
              </a:prstGeom>
              <a:noFill/>
              <a:ln w="952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 b="1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 flipH="1">
                <a:off x="5901015" y="4283684"/>
                <a:ext cx="1056724" cy="1056724"/>
              </a:xfrm>
              <a:prstGeom prst="arc">
                <a:avLst>
                  <a:gd name="adj1" fmla="val 16152732"/>
                  <a:gd name="adj2" fmla="val 5201936"/>
                </a:avLst>
              </a:prstGeom>
              <a:noFill/>
              <a:ln w="952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5" b="1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183976" y="3415496"/>
              <a:ext cx="797603" cy="797603"/>
              <a:chOff x="3529981" y="507683"/>
              <a:chExt cx="598350" cy="59835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529981" y="507683"/>
                <a:ext cx="598350" cy="59835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rgbClr val="3A66A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TextBox 57"/>
              <p:cNvSpPr txBox="1"/>
              <p:nvPr/>
            </p:nvSpPr>
            <p:spPr>
              <a:xfrm>
                <a:off x="3574805" y="581026"/>
                <a:ext cx="537780" cy="50021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rgbClr val="3A66AB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3735" dirty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7377557" y="3509917"/>
              <a:ext cx="2347117" cy="617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75" dirty="0">
                  <a:solidFill>
                    <a:srgbClr val="3A66AB"/>
                  </a:solidFill>
                  <a:cs typeface="+mn-ea"/>
                  <a:sym typeface="+mn-lt"/>
                </a:rPr>
                <a:t>相关标题文字</a:t>
              </a:r>
              <a:endParaRPr lang="en-US" altLang="zh-CN" sz="2275" dirty="0">
                <a:solidFill>
                  <a:srgbClr val="3A66AB"/>
                </a:solidFill>
                <a:cs typeface="+mn-ea"/>
                <a:sym typeface="+mn-lt"/>
              </a:endParaRPr>
            </a:p>
            <a:p>
              <a:r>
                <a:rPr lang="en-US" altLang="zh-CN" sz="1140" b="1" dirty="0">
                  <a:solidFill>
                    <a:srgbClr val="3A66AB"/>
                  </a:solidFill>
                  <a:cs typeface="+mn-ea"/>
                  <a:sym typeface="+mn-lt"/>
                </a:rPr>
                <a:t>CLICK TO ADD CAPTION TEXT</a:t>
              </a:r>
              <a:endParaRPr lang="zh-CN" altLang="en-US" sz="1140" b="1" dirty="0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501767147"/>
              </p:ext>
            </p:extLst>
          </p:nvPr>
        </p:nvGraphicFramePr>
        <p:xfrm>
          <a:off x="4848186" y="1457920"/>
          <a:ext cx="6239068" cy="4169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987229" y="1457920"/>
            <a:ext cx="3237530" cy="504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865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71432" y="1922047"/>
            <a:ext cx="335949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987229" y="2004001"/>
            <a:ext cx="3635672" cy="356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zh-CN" altLang="en-US" sz="14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4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。点击输入简要文本内容，文字内容需概况精炼的说明该分项内容</a:t>
            </a:r>
            <a:r>
              <a:rPr lang="en-US" altLang="zh-CN" sz="14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  <a:p>
            <a:pPr>
              <a:lnSpc>
                <a:spcPct val="150000"/>
              </a:lnSpc>
              <a:spcBef>
                <a:spcPts val="400"/>
              </a:spcBef>
            </a:pPr>
            <a:endParaRPr lang="en-US" altLang="zh-CN" sz="14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400"/>
              </a:spcBef>
            </a:pPr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燕尾形 7"/>
          <p:cNvSpPr/>
          <p:nvPr/>
        </p:nvSpPr>
        <p:spPr>
          <a:xfrm rot="5400000">
            <a:off x="7271715" y="3395370"/>
            <a:ext cx="334922" cy="383943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5950330" y="2027613"/>
            <a:ext cx="334922" cy="383943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燕尾形 9"/>
          <p:cNvSpPr/>
          <p:nvPr/>
        </p:nvSpPr>
        <p:spPr>
          <a:xfrm rot="16200000">
            <a:off x="4677927" y="3466846"/>
            <a:ext cx="334922" cy="383943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燕尾形 10"/>
          <p:cNvSpPr/>
          <p:nvPr/>
        </p:nvSpPr>
        <p:spPr>
          <a:xfrm rot="10800000">
            <a:off x="5999351" y="4763166"/>
            <a:ext cx="334922" cy="383943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25492" y="1499692"/>
            <a:ext cx="1439785" cy="1439785"/>
            <a:chOff x="3059001" y="1005605"/>
            <a:chExt cx="1080120" cy="1080120"/>
          </a:xfrm>
        </p:grpSpPr>
        <p:sp>
          <p:nvSpPr>
            <p:cNvPr id="13" name="矩形 12"/>
            <p:cNvSpPr/>
            <p:nvPr/>
          </p:nvSpPr>
          <p:spPr>
            <a:xfrm>
              <a:off x="3059001" y="1005605"/>
              <a:ext cx="1080120" cy="108012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059001" y="1253277"/>
              <a:ext cx="1044116" cy="561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添加文本标题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19281" y="1499692"/>
            <a:ext cx="1439785" cy="1439785"/>
            <a:chOff x="5004849" y="1005605"/>
            <a:chExt cx="1080120" cy="1080120"/>
          </a:xfrm>
        </p:grpSpPr>
        <p:sp>
          <p:nvSpPr>
            <p:cNvPr id="16" name="矩形 15"/>
            <p:cNvSpPr/>
            <p:nvPr/>
          </p:nvSpPr>
          <p:spPr>
            <a:xfrm>
              <a:off x="5004849" y="1005605"/>
              <a:ext cx="1080120" cy="1080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22851" y="1261954"/>
              <a:ext cx="1044116" cy="561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添加文本标题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25492" y="4235245"/>
            <a:ext cx="1439785" cy="1439785"/>
            <a:chOff x="3059001" y="3057804"/>
            <a:chExt cx="1080120" cy="1080120"/>
          </a:xfrm>
        </p:grpSpPr>
        <p:sp>
          <p:nvSpPr>
            <p:cNvPr id="19" name="矩形 18"/>
            <p:cNvSpPr/>
            <p:nvPr/>
          </p:nvSpPr>
          <p:spPr>
            <a:xfrm>
              <a:off x="3059001" y="3057804"/>
              <a:ext cx="1080120" cy="1080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59001" y="3305476"/>
              <a:ext cx="1044116" cy="561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添加文本标题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19281" y="4235245"/>
            <a:ext cx="1439785" cy="1439785"/>
            <a:chOff x="5004849" y="3057804"/>
            <a:chExt cx="1080120" cy="1080120"/>
          </a:xfrm>
        </p:grpSpPr>
        <p:sp>
          <p:nvSpPr>
            <p:cNvPr id="22" name="矩形 21"/>
            <p:cNvSpPr/>
            <p:nvPr/>
          </p:nvSpPr>
          <p:spPr>
            <a:xfrm>
              <a:off x="5004849" y="3057804"/>
              <a:ext cx="1080120" cy="1080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22851" y="3314153"/>
              <a:ext cx="1044116" cy="5617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添加文本标题</a:t>
              </a:r>
            </a:p>
          </p:txBody>
        </p:sp>
      </p:grp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8180623" y="1683005"/>
            <a:ext cx="2965797" cy="109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</a:t>
            </a:r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914399" y="1712403"/>
            <a:ext cx="3116215" cy="106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r"/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</a:t>
            </a:r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8180623" y="4418557"/>
            <a:ext cx="2965797" cy="109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</a:t>
            </a:r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914399" y="4433257"/>
            <a:ext cx="3116215" cy="106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r"/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</a:t>
            </a:r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endParaRPr lang="en-US" altLang="zh-CN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66"/>
          <p:cNvCxnSpPr/>
          <p:nvPr/>
        </p:nvCxnSpPr>
        <p:spPr>
          <a:xfrm flipH="1">
            <a:off x="1277958" y="3063044"/>
            <a:ext cx="963608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1411242" y="4080509"/>
            <a:ext cx="2625626" cy="636072"/>
            <a:chOff x="764014" y="1586047"/>
            <a:chExt cx="1760275" cy="477054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1441005" y="1586047"/>
              <a:ext cx="1083284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 Placeholder 3"/>
            <p:cNvSpPr txBox="1"/>
            <p:nvPr/>
          </p:nvSpPr>
          <p:spPr>
            <a:xfrm>
              <a:off x="764014" y="1755324"/>
              <a:ext cx="1750588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168764" y="4080509"/>
            <a:ext cx="2535197" cy="636072"/>
            <a:chOff x="5603651" y="1586047"/>
            <a:chExt cx="1901645" cy="477054"/>
          </a:xfrm>
        </p:grpSpPr>
        <p:sp>
          <p:nvSpPr>
            <p:cNvPr id="30" name="Text Placeholder 3"/>
            <p:cNvSpPr txBox="1"/>
            <p:nvPr/>
          </p:nvSpPr>
          <p:spPr>
            <a:xfrm>
              <a:off x="5603652" y="1586047"/>
              <a:ext cx="121202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Placeholder 3"/>
            <p:cNvSpPr txBox="1"/>
            <p:nvPr/>
          </p:nvSpPr>
          <p:spPr>
            <a:xfrm>
              <a:off x="5603651" y="1755324"/>
              <a:ext cx="1901645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929094" y="5033001"/>
            <a:ext cx="2333814" cy="838287"/>
            <a:chOff x="5603652" y="1586047"/>
            <a:chExt cx="1750588" cy="628715"/>
          </a:xfrm>
        </p:grpSpPr>
        <p:sp>
          <p:nvSpPr>
            <p:cNvPr id="35" name="Text Placeholder 3"/>
            <p:cNvSpPr txBox="1"/>
            <p:nvPr/>
          </p:nvSpPr>
          <p:spPr>
            <a:xfrm>
              <a:off x="6094226" y="1586047"/>
              <a:ext cx="769442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3"/>
            <p:cNvSpPr txBox="1"/>
            <p:nvPr/>
          </p:nvSpPr>
          <p:spPr>
            <a:xfrm>
              <a:off x="5603652" y="1764639"/>
              <a:ext cx="1750588" cy="45012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003192" y="1396165"/>
            <a:ext cx="2624965" cy="636072"/>
            <a:chOff x="5603652" y="1586047"/>
            <a:chExt cx="1968980" cy="477054"/>
          </a:xfrm>
        </p:grpSpPr>
        <p:sp>
          <p:nvSpPr>
            <p:cNvPr id="45" name="Text Placeholder 3"/>
            <p:cNvSpPr txBox="1"/>
            <p:nvPr/>
          </p:nvSpPr>
          <p:spPr>
            <a:xfrm>
              <a:off x="5603652" y="1586047"/>
              <a:ext cx="121202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点击此处输入标题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 Placeholder 3"/>
            <p:cNvSpPr txBox="1"/>
            <p:nvPr/>
          </p:nvSpPr>
          <p:spPr>
            <a:xfrm>
              <a:off x="5603652" y="1755324"/>
              <a:ext cx="1968980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563847" y="1396165"/>
            <a:ext cx="2638594" cy="636072"/>
            <a:chOff x="535399" y="1586047"/>
            <a:chExt cx="1979203" cy="477054"/>
          </a:xfrm>
        </p:grpSpPr>
        <p:sp>
          <p:nvSpPr>
            <p:cNvPr id="50" name="Text Placeholder 3"/>
            <p:cNvSpPr txBox="1"/>
            <p:nvPr/>
          </p:nvSpPr>
          <p:spPr>
            <a:xfrm>
              <a:off x="1302574" y="1586047"/>
              <a:ext cx="1212028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点击此处输入标题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 Placeholder 3"/>
            <p:cNvSpPr txBox="1"/>
            <p:nvPr/>
          </p:nvSpPr>
          <p:spPr>
            <a:xfrm>
              <a:off x="535399" y="1755324"/>
              <a:ext cx="1979203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201671" y="2160722"/>
            <a:ext cx="1788660" cy="2794412"/>
            <a:chOff x="3901165" y="1799301"/>
            <a:chExt cx="1341670" cy="2095809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572000" y="2491385"/>
              <a:ext cx="0" cy="123872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4499729" y="3750568"/>
              <a:ext cx="144542" cy="1445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901165" y="1799301"/>
              <a:ext cx="1341670" cy="13416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72400" y="2121867"/>
              <a:ext cx="399200" cy="2423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515642" y="2398929"/>
              <a:ext cx="138566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195827" y="2325347"/>
            <a:ext cx="1459454" cy="2238389"/>
            <a:chOff x="5396977" y="1922769"/>
            <a:chExt cx="1094733" cy="1678792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5954568" y="2461241"/>
              <a:ext cx="0" cy="1065907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5882297" y="3457019"/>
              <a:ext cx="144542" cy="1445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5396977" y="1922769"/>
              <a:ext cx="1094733" cy="10947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754967" y="2186880"/>
              <a:ext cx="399200" cy="2423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885284" y="2402068"/>
              <a:ext cx="13856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860777" y="1599604"/>
            <a:ext cx="1113828" cy="2012549"/>
            <a:chOff x="6645852" y="1378462"/>
            <a:chExt cx="835480" cy="1509412"/>
          </a:xfrm>
        </p:grpSpPr>
        <p:cxnSp>
          <p:nvCxnSpPr>
            <p:cNvPr id="47" name="Straight Connector 46"/>
            <p:cNvCxnSpPr/>
            <p:nvPr/>
          </p:nvCxnSpPr>
          <p:spPr>
            <a:xfrm>
              <a:off x="7049101" y="1519442"/>
              <a:ext cx="0" cy="94179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6976830" y="1378462"/>
              <a:ext cx="144542" cy="1445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645852" y="2052396"/>
              <a:ext cx="835480" cy="8354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872361" y="2202296"/>
              <a:ext cx="399200" cy="2423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bg1"/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995057" y="2435049"/>
              <a:ext cx="138566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217396" y="1599604"/>
            <a:ext cx="1113828" cy="2012549"/>
            <a:chOff x="1662668" y="1378462"/>
            <a:chExt cx="835480" cy="1509412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2080408" y="1519442"/>
              <a:ext cx="0" cy="941799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/>
            <p:cNvSpPr/>
            <p:nvPr/>
          </p:nvSpPr>
          <p:spPr>
            <a:xfrm>
              <a:off x="2008137" y="1378462"/>
              <a:ext cx="144542" cy="1445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1662668" y="2052396"/>
              <a:ext cx="835480" cy="83547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879475" y="2235633"/>
              <a:ext cx="399200" cy="2423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bg1"/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011125" y="2403691"/>
              <a:ext cx="138566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21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536721" y="2325347"/>
            <a:ext cx="1459454" cy="2238389"/>
            <a:chOff x="2652290" y="1922769"/>
            <a:chExt cx="1094733" cy="1678792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3199656" y="2461241"/>
              <a:ext cx="0" cy="1065907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3127385" y="3457019"/>
              <a:ext cx="144542" cy="1445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2652290" y="1922769"/>
              <a:ext cx="1094733" cy="109473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00056" y="2183741"/>
              <a:ext cx="399200" cy="2423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100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130372" y="2398929"/>
              <a:ext cx="138566" cy="438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sz="3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Freeform 143"/>
          <p:cNvSpPr>
            <a:spLocks noEditPoints="1"/>
          </p:cNvSpPr>
          <p:nvPr/>
        </p:nvSpPr>
        <p:spPr bwMode="auto">
          <a:xfrm>
            <a:off x="2575184" y="3047851"/>
            <a:ext cx="406232" cy="374211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Freeform 92"/>
          <p:cNvSpPr>
            <a:spLocks noEditPoints="1"/>
          </p:cNvSpPr>
          <p:nvPr/>
        </p:nvSpPr>
        <p:spPr bwMode="auto">
          <a:xfrm>
            <a:off x="4073283" y="3074793"/>
            <a:ext cx="383070" cy="39024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818633" y="3011554"/>
            <a:ext cx="581996" cy="544612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6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76" name="Freeform 140"/>
          <p:cNvSpPr>
            <a:spLocks noEditPoints="1"/>
          </p:cNvSpPr>
          <p:nvPr/>
        </p:nvSpPr>
        <p:spPr bwMode="auto">
          <a:xfrm>
            <a:off x="7724629" y="3070793"/>
            <a:ext cx="399431" cy="399483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241300" y="3091773"/>
            <a:ext cx="352781" cy="343917"/>
            <a:chOff x="8175625" y="987426"/>
            <a:chExt cx="314325" cy="306388"/>
          </a:xfrm>
          <a:solidFill>
            <a:schemeClr val="bg1"/>
          </a:solidFill>
        </p:grpSpPr>
        <p:sp>
          <p:nvSpPr>
            <p:cNvPr id="78" name="Freeform 104"/>
            <p:cNvSpPr/>
            <p:nvPr/>
          </p:nvSpPr>
          <p:spPr bwMode="auto">
            <a:xfrm>
              <a:off x="8258175" y="1144588"/>
              <a:ext cx="42863" cy="98425"/>
            </a:xfrm>
            <a:custGeom>
              <a:avLst/>
              <a:gdLst>
                <a:gd name="T0" fmla="*/ 11 w 19"/>
                <a:gd name="T1" fmla="*/ 43 h 43"/>
                <a:gd name="T2" fmla="*/ 19 w 19"/>
                <a:gd name="T3" fmla="*/ 43 h 43"/>
                <a:gd name="T4" fmla="*/ 19 w 19"/>
                <a:gd name="T5" fmla="*/ 0 h 43"/>
                <a:gd name="T6" fmla="*/ 12 w 19"/>
                <a:gd name="T7" fmla="*/ 0 h 43"/>
                <a:gd name="T8" fmla="*/ 11 w 19"/>
                <a:gd name="T9" fmla="*/ 4 h 43"/>
                <a:gd name="T10" fmla="*/ 8 w 19"/>
                <a:gd name="T11" fmla="*/ 7 h 43"/>
                <a:gd name="T12" fmla="*/ 4 w 19"/>
                <a:gd name="T13" fmla="*/ 8 h 43"/>
                <a:gd name="T14" fmla="*/ 0 w 19"/>
                <a:gd name="T15" fmla="*/ 9 h 43"/>
                <a:gd name="T16" fmla="*/ 0 w 19"/>
                <a:gd name="T17" fmla="*/ 15 h 43"/>
                <a:gd name="T18" fmla="*/ 11 w 19"/>
                <a:gd name="T19" fmla="*/ 15 h 43"/>
                <a:gd name="T20" fmla="*/ 11 w 19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3">
                  <a:moveTo>
                    <a:pt x="11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105"/>
            <p:cNvSpPr/>
            <p:nvPr/>
          </p:nvSpPr>
          <p:spPr bwMode="auto">
            <a:xfrm>
              <a:off x="8324850" y="1144588"/>
              <a:ext cx="71438" cy="98425"/>
            </a:xfrm>
            <a:custGeom>
              <a:avLst/>
              <a:gdLst>
                <a:gd name="T0" fmla="*/ 21 w 31"/>
                <a:gd name="T1" fmla="*/ 34 h 43"/>
                <a:gd name="T2" fmla="*/ 18 w 31"/>
                <a:gd name="T3" fmla="*/ 36 h 43"/>
                <a:gd name="T4" fmla="*/ 15 w 31"/>
                <a:gd name="T5" fmla="*/ 36 h 43"/>
                <a:gd name="T6" fmla="*/ 11 w 31"/>
                <a:gd name="T7" fmla="*/ 35 h 43"/>
                <a:gd name="T8" fmla="*/ 8 w 31"/>
                <a:gd name="T9" fmla="*/ 30 h 43"/>
                <a:gd name="T10" fmla="*/ 0 w 31"/>
                <a:gd name="T11" fmla="*/ 30 h 43"/>
                <a:gd name="T12" fmla="*/ 1 w 31"/>
                <a:gd name="T13" fmla="*/ 36 h 43"/>
                <a:gd name="T14" fmla="*/ 5 w 31"/>
                <a:gd name="T15" fmla="*/ 40 h 43"/>
                <a:gd name="T16" fmla="*/ 10 w 31"/>
                <a:gd name="T17" fmla="*/ 43 h 43"/>
                <a:gd name="T18" fmla="*/ 15 w 31"/>
                <a:gd name="T19" fmla="*/ 43 h 43"/>
                <a:gd name="T20" fmla="*/ 22 w 31"/>
                <a:gd name="T21" fmla="*/ 42 h 43"/>
                <a:gd name="T22" fmla="*/ 27 w 31"/>
                <a:gd name="T23" fmla="*/ 39 h 43"/>
                <a:gd name="T24" fmla="*/ 30 w 31"/>
                <a:gd name="T25" fmla="*/ 34 h 43"/>
                <a:gd name="T26" fmla="*/ 31 w 31"/>
                <a:gd name="T27" fmla="*/ 28 h 43"/>
                <a:gd name="T28" fmla="*/ 30 w 31"/>
                <a:gd name="T29" fmla="*/ 23 h 43"/>
                <a:gd name="T30" fmla="*/ 28 w 31"/>
                <a:gd name="T31" fmla="*/ 18 h 43"/>
                <a:gd name="T32" fmla="*/ 24 w 31"/>
                <a:gd name="T33" fmla="*/ 15 h 43"/>
                <a:gd name="T34" fmla="*/ 18 w 31"/>
                <a:gd name="T35" fmla="*/ 14 h 43"/>
                <a:gd name="T36" fmla="*/ 14 w 31"/>
                <a:gd name="T37" fmla="*/ 14 h 43"/>
                <a:gd name="T38" fmla="*/ 10 w 31"/>
                <a:gd name="T39" fmla="*/ 17 h 43"/>
                <a:gd name="T40" fmla="*/ 10 w 31"/>
                <a:gd name="T41" fmla="*/ 17 h 43"/>
                <a:gd name="T42" fmla="*/ 11 w 31"/>
                <a:gd name="T43" fmla="*/ 7 h 43"/>
                <a:gd name="T44" fmla="*/ 29 w 31"/>
                <a:gd name="T45" fmla="*/ 7 h 43"/>
                <a:gd name="T46" fmla="*/ 29 w 31"/>
                <a:gd name="T47" fmla="*/ 0 h 43"/>
                <a:gd name="T48" fmla="*/ 5 w 31"/>
                <a:gd name="T49" fmla="*/ 0 h 43"/>
                <a:gd name="T50" fmla="*/ 1 w 31"/>
                <a:gd name="T51" fmla="*/ 24 h 43"/>
                <a:gd name="T52" fmla="*/ 9 w 31"/>
                <a:gd name="T53" fmla="*/ 24 h 43"/>
                <a:gd name="T54" fmla="*/ 12 w 31"/>
                <a:gd name="T55" fmla="*/ 21 h 43"/>
                <a:gd name="T56" fmla="*/ 15 w 31"/>
                <a:gd name="T57" fmla="*/ 20 h 43"/>
                <a:gd name="T58" fmla="*/ 18 w 31"/>
                <a:gd name="T59" fmla="*/ 21 h 43"/>
                <a:gd name="T60" fmla="*/ 21 w 31"/>
                <a:gd name="T61" fmla="*/ 23 h 43"/>
                <a:gd name="T62" fmla="*/ 22 w 31"/>
                <a:gd name="T63" fmla="*/ 25 h 43"/>
                <a:gd name="T64" fmla="*/ 23 w 31"/>
                <a:gd name="T65" fmla="*/ 28 h 43"/>
                <a:gd name="T66" fmla="*/ 22 w 31"/>
                <a:gd name="T67" fmla="*/ 31 h 43"/>
                <a:gd name="T68" fmla="*/ 21 w 31"/>
                <a:gd name="T6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" h="43">
                  <a:moveTo>
                    <a:pt x="21" y="34"/>
                  </a:moveTo>
                  <a:cubicBezTo>
                    <a:pt x="20" y="35"/>
                    <a:pt x="19" y="35"/>
                    <a:pt x="18" y="36"/>
                  </a:cubicBezTo>
                  <a:cubicBezTo>
                    <a:pt x="17" y="36"/>
                    <a:pt x="16" y="36"/>
                    <a:pt x="15" y="36"/>
                  </a:cubicBezTo>
                  <a:cubicBezTo>
                    <a:pt x="13" y="36"/>
                    <a:pt x="12" y="36"/>
                    <a:pt x="11" y="35"/>
                  </a:cubicBezTo>
                  <a:cubicBezTo>
                    <a:pt x="9" y="34"/>
                    <a:pt x="9" y="32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1" y="36"/>
                  </a:cubicBezTo>
                  <a:cubicBezTo>
                    <a:pt x="2" y="38"/>
                    <a:pt x="3" y="39"/>
                    <a:pt x="5" y="40"/>
                  </a:cubicBezTo>
                  <a:cubicBezTo>
                    <a:pt x="6" y="41"/>
                    <a:pt x="8" y="42"/>
                    <a:pt x="10" y="43"/>
                  </a:cubicBezTo>
                  <a:cubicBezTo>
                    <a:pt x="11" y="43"/>
                    <a:pt x="13" y="43"/>
                    <a:pt x="15" y="43"/>
                  </a:cubicBezTo>
                  <a:cubicBezTo>
                    <a:pt x="18" y="43"/>
                    <a:pt x="20" y="43"/>
                    <a:pt x="22" y="42"/>
                  </a:cubicBezTo>
                  <a:cubicBezTo>
                    <a:pt x="23" y="42"/>
                    <a:pt x="25" y="41"/>
                    <a:pt x="27" y="39"/>
                  </a:cubicBezTo>
                  <a:cubicBezTo>
                    <a:pt x="28" y="38"/>
                    <a:pt x="29" y="36"/>
                    <a:pt x="30" y="34"/>
                  </a:cubicBezTo>
                  <a:cubicBezTo>
                    <a:pt x="31" y="32"/>
                    <a:pt x="31" y="30"/>
                    <a:pt x="31" y="28"/>
                  </a:cubicBezTo>
                  <a:cubicBezTo>
                    <a:pt x="31" y="26"/>
                    <a:pt x="31" y="24"/>
                    <a:pt x="30" y="23"/>
                  </a:cubicBezTo>
                  <a:cubicBezTo>
                    <a:pt x="30" y="21"/>
                    <a:pt x="29" y="19"/>
                    <a:pt x="28" y="18"/>
                  </a:cubicBezTo>
                  <a:cubicBezTo>
                    <a:pt x="27" y="17"/>
                    <a:pt x="25" y="16"/>
                    <a:pt x="24" y="15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3" y="21"/>
                    <a:pt x="14" y="20"/>
                    <a:pt x="15" y="20"/>
                  </a:cubicBezTo>
                  <a:cubicBezTo>
                    <a:pt x="16" y="20"/>
                    <a:pt x="18" y="20"/>
                    <a:pt x="18" y="21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1" y="23"/>
                    <a:pt x="22" y="24"/>
                    <a:pt x="22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2"/>
                    <a:pt x="21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106"/>
            <p:cNvSpPr/>
            <p:nvPr/>
          </p:nvSpPr>
          <p:spPr bwMode="auto">
            <a:xfrm>
              <a:off x="8232775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107"/>
            <p:cNvSpPr/>
            <p:nvPr/>
          </p:nvSpPr>
          <p:spPr bwMode="auto">
            <a:xfrm>
              <a:off x="8396288" y="987426"/>
              <a:ext cx="36513" cy="63500"/>
            </a:xfrm>
            <a:custGeom>
              <a:avLst/>
              <a:gdLst>
                <a:gd name="T0" fmla="*/ 3 w 16"/>
                <a:gd name="T1" fmla="*/ 28 h 28"/>
                <a:gd name="T2" fmla="*/ 13 w 16"/>
                <a:gd name="T3" fmla="*/ 28 h 28"/>
                <a:gd name="T4" fmla="*/ 16 w 16"/>
                <a:gd name="T5" fmla="*/ 25 h 28"/>
                <a:gd name="T6" fmla="*/ 16 w 16"/>
                <a:gd name="T7" fmla="*/ 3 h 28"/>
                <a:gd name="T8" fmla="*/ 13 w 16"/>
                <a:gd name="T9" fmla="*/ 0 h 28"/>
                <a:gd name="T10" fmla="*/ 3 w 16"/>
                <a:gd name="T11" fmla="*/ 0 h 28"/>
                <a:gd name="T12" fmla="*/ 0 w 16"/>
                <a:gd name="T13" fmla="*/ 3 h 28"/>
                <a:gd name="T14" fmla="*/ 0 w 16"/>
                <a:gd name="T15" fmla="*/ 25 h 28"/>
                <a:gd name="T16" fmla="*/ 3 w 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8">
                  <a:moveTo>
                    <a:pt x="3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6" y="27"/>
                    <a:pt x="16" y="2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4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8175625" y="1012826"/>
              <a:ext cx="314325" cy="280988"/>
            </a:xfrm>
            <a:custGeom>
              <a:avLst/>
              <a:gdLst>
                <a:gd name="T0" fmla="*/ 121 w 137"/>
                <a:gd name="T1" fmla="*/ 0 h 122"/>
                <a:gd name="T2" fmla="*/ 117 w 137"/>
                <a:gd name="T3" fmla="*/ 0 h 122"/>
                <a:gd name="T4" fmla="*/ 117 w 137"/>
                <a:gd name="T5" fmla="*/ 14 h 122"/>
                <a:gd name="T6" fmla="*/ 109 w 137"/>
                <a:gd name="T7" fmla="*/ 23 h 122"/>
                <a:gd name="T8" fmla="*/ 99 w 137"/>
                <a:gd name="T9" fmla="*/ 23 h 122"/>
                <a:gd name="T10" fmla="*/ 90 w 137"/>
                <a:gd name="T11" fmla="*/ 14 h 122"/>
                <a:gd name="T12" fmla="*/ 90 w 137"/>
                <a:gd name="T13" fmla="*/ 0 h 122"/>
                <a:gd name="T14" fmla="*/ 46 w 137"/>
                <a:gd name="T15" fmla="*/ 0 h 122"/>
                <a:gd name="T16" fmla="*/ 46 w 137"/>
                <a:gd name="T17" fmla="*/ 14 h 122"/>
                <a:gd name="T18" fmla="*/ 38 w 137"/>
                <a:gd name="T19" fmla="*/ 23 h 122"/>
                <a:gd name="T20" fmla="*/ 28 w 137"/>
                <a:gd name="T21" fmla="*/ 23 h 122"/>
                <a:gd name="T22" fmla="*/ 20 w 137"/>
                <a:gd name="T23" fmla="*/ 14 h 122"/>
                <a:gd name="T24" fmla="*/ 20 w 137"/>
                <a:gd name="T25" fmla="*/ 0 h 122"/>
                <a:gd name="T26" fmla="*/ 16 w 137"/>
                <a:gd name="T27" fmla="*/ 0 h 122"/>
                <a:gd name="T28" fmla="*/ 0 w 137"/>
                <a:gd name="T29" fmla="*/ 16 h 122"/>
                <a:gd name="T30" fmla="*/ 0 w 137"/>
                <a:gd name="T31" fmla="*/ 46 h 122"/>
                <a:gd name="T32" fmla="*/ 0 w 137"/>
                <a:gd name="T33" fmla="*/ 106 h 122"/>
                <a:gd name="T34" fmla="*/ 16 w 137"/>
                <a:gd name="T35" fmla="*/ 122 h 122"/>
                <a:gd name="T36" fmla="*/ 121 w 137"/>
                <a:gd name="T37" fmla="*/ 122 h 122"/>
                <a:gd name="T38" fmla="*/ 137 w 137"/>
                <a:gd name="T39" fmla="*/ 106 h 122"/>
                <a:gd name="T40" fmla="*/ 137 w 137"/>
                <a:gd name="T41" fmla="*/ 46 h 122"/>
                <a:gd name="T42" fmla="*/ 137 w 137"/>
                <a:gd name="T43" fmla="*/ 16 h 122"/>
                <a:gd name="T44" fmla="*/ 121 w 137"/>
                <a:gd name="T45" fmla="*/ 0 h 122"/>
                <a:gd name="T46" fmla="*/ 127 w 137"/>
                <a:gd name="T47" fmla="*/ 106 h 122"/>
                <a:gd name="T48" fmla="*/ 121 w 137"/>
                <a:gd name="T49" fmla="*/ 112 h 122"/>
                <a:gd name="T50" fmla="*/ 16 w 137"/>
                <a:gd name="T51" fmla="*/ 112 h 122"/>
                <a:gd name="T52" fmla="*/ 10 w 137"/>
                <a:gd name="T53" fmla="*/ 106 h 122"/>
                <a:gd name="T54" fmla="*/ 10 w 137"/>
                <a:gd name="T55" fmla="*/ 46 h 122"/>
                <a:gd name="T56" fmla="*/ 127 w 137"/>
                <a:gd name="T57" fmla="*/ 46 h 122"/>
                <a:gd name="T58" fmla="*/ 127 w 137"/>
                <a:gd name="T59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22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9"/>
                    <a:pt x="113" y="23"/>
                    <a:pt x="109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4" y="23"/>
                    <a:pt x="90" y="19"/>
                    <a:pt x="90" y="1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9"/>
                    <a:pt x="42" y="23"/>
                    <a:pt x="3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0" y="19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2"/>
                    <a:pt x="16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29" y="122"/>
                    <a:pt x="137" y="115"/>
                    <a:pt x="137" y="10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7" y="7"/>
                    <a:pt x="129" y="0"/>
                    <a:pt x="121" y="0"/>
                  </a:cubicBezTo>
                  <a:close/>
                  <a:moveTo>
                    <a:pt x="127" y="106"/>
                  </a:moveTo>
                  <a:cubicBezTo>
                    <a:pt x="127" y="109"/>
                    <a:pt x="124" y="112"/>
                    <a:pt x="121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12"/>
                    <a:pt x="10" y="109"/>
                    <a:pt x="10" y="10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27" y="46"/>
                    <a:pt x="127" y="46"/>
                    <a:pt x="127" y="46"/>
                  </a:cubicBezTo>
                  <a:lnTo>
                    <a:pt x="127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6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510748"/>
            <a:ext cx="6719162" cy="447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508204" y="1758156"/>
            <a:ext cx="6403636" cy="3984624"/>
            <a:chOff x="3502364" y="1748632"/>
            <a:chExt cx="6403636" cy="3984624"/>
          </a:xfrm>
        </p:grpSpPr>
        <p:sp>
          <p:nvSpPr>
            <p:cNvPr id="14" name="文本2"/>
            <p:cNvSpPr/>
            <p:nvPr/>
          </p:nvSpPr>
          <p:spPr bwMode="auto">
            <a:xfrm>
              <a:off x="4105537" y="2456656"/>
              <a:ext cx="5800463" cy="65563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 smtClean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cs typeface="+mn-ea"/>
                  <a:sym typeface="+mn-lt"/>
                </a:rPr>
                <a:t>……</a:t>
              </a:r>
              <a:endParaRPr lang="zh-CN" altLang="en-US" sz="1400" kern="0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5" name="深色2"/>
            <p:cNvSpPr/>
            <p:nvPr/>
          </p:nvSpPr>
          <p:spPr bwMode="auto">
            <a:xfrm>
              <a:off x="3502364" y="2455069"/>
              <a:ext cx="603172" cy="657224"/>
            </a:xfrm>
            <a:prstGeom prst="rect">
              <a:avLst/>
            </a:prstGeom>
            <a:solidFill>
              <a:schemeClr val="tx2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500" kern="0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  <a:endParaRPr lang="zh-CN" altLang="en-US" sz="15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3"/>
            <p:cNvSpPr/>
            <p:nvPr/>
          </p:nvSpPr>
          <p:spPr bwMode="auto">
            <a:xfrm>
              <a:off x="4105537" y="3115470"/>
              <a:ext cx="5800463" cy="65563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 smtClean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cs typeface="+mn-ea"/>
                  <a:sym typeface="+mn-lt"/>
                </a:rPr>
                <a:t>……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7" name="深色3"/>
            <p:cNvSpPr/>
            <p:nvPr/>
          </p:nvSpPr>
          <p:spPr bwMode="auto">
            <a:xfrm>
              <a:off x="3510301" y="3113881"/>
              <a:ext cx="603172" cy="657224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500" kern="0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zh-CN" altLang="en-US" sz="15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4"/>
            <p:cNvSpPr/>
            <p:nvPr/>
          </p:nvSpPr>
          <p:spPr bwMode="auto">
            <a:xfrm>
              <a:off x="4105537" y="3772694"/>
              <a:ext cx="5800463" cy="65563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 smtClean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cs typeface="+mn-ea"/>
                  <a:sym typeface="+mn-lt"/>
                </a:rPr>
                <a:t>……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9" name="深色4"/>
            <p:cNvSpPr/>
            <p:nvPr/>
          </p:nvSpPr>
          <p:spPr bwMode="auto">
            <a:xfrm>
              <a:off x="3510301" y="3771106"/>
              <a:ext cx="603172" cy="658812"/>
            </a:xfrm>
            <a:prstGeom prst="rect">
              <a:avLst/>
            </a:prstGeom>
            <a:solidFill>
              <a:schemeClr val="accent2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500" kern="0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zh-CN" altLang="en-US" sz="15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5"/>
            <p:cNvSpPr/>
            <p:nvPr/>
          </p:nvSpPr>
          <p:spPr bwMode="auto">
            <a:xfrm>
              <a:off x="4105537" y="4418806"/>
              <a:ext cx="5800463" cy="65563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 smtClean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cs typeface="+mn-ea"/>
                  <a:sym typeface="+mn-lt"/>
                </a:rPr>
                <a:t>……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1" name="深色5"/>
            <p:cNvSpPr/>
            <p:nvPr/>
          </p:nvSpPr>
          <p:spPr bwMode="auto">
            <a:xfrm>
              <a:off x="3510301" y="4417219"/>
              <a:ext cx="603172" cy="658812"/>
            </a:xfrm>
            <a:prstGeom prst="rect">
              <a:avLst/>
            </a:prstGeom>
            <a:solidFill>
              <a:schemeClr val="accent3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500" kern="0" dirty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  <a:endParaRPr lang="zh-CN" altLang="en-US" sz="15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6"/>
            <p:cNvSpPr/>
            <p:nvPr/>
          </p:nvSpPr>
          <p:spPr bwMode="auto">
            <a:xfrm>
              <a:off x="4105537" y="5076032"/>
              <a:ext cx="5800463" cy="65563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 smtClean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 smtClean="0">
                  <a:cs typeface="+mn-ea"/>
                  <a:sym typeface="+mn-lt"/>
                </a:rPr>
                <a:t>……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3" name="深色6"/>
            <p:cNvSpPr/>
            <p:nvPr/>
          </p:nvSpPr>
          <p:spPr bwMode="auto">
            <a:xfrm>
              <a:off x="3510301" y="5076032"/>
              <a:ext cx="603172" cy="657224"/>
            </a:xfrm>
            <a:prstGeom prst="rect">
              <a:avLst/>
            </a:prstGeom>
            <a:solidFill>
              <a:schemeClr val="accent4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500" kern="0" dirty="0">
                  <a:solidFill>
                    <a:srgbClr val="FFFFFF"/>
                  </a:solidFill>
                  <a:cs typeface="+mn-ea"/>
                  <a:sym typeface="+mn-lt"/>
                </a:rPr>
                <a:t>5</a:t>
              </a:r>
              <a:endParaRPr lang="zh-CN" altLang="en-US" sz="15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510301" y="1748632"/>
              <a:ext cx="6395699" cy="708025"/>
              <a:chOff x="3509507" y="1748631"/>
              <a:chExt cx="6395699" cy="708025"/>
            </a:xfrm>
          </p:grpSpPr>
          <p:sp>
            <p:nvSpPr>
              <p:cNvPr id="12" name="文本1"/>
              <p:cNvSpPr/>
              <p:nvPr/>
            </p:nvSpPr>
            <p:spPr bwMode="auto">
              <a:xfrm>
                <a:off x="3907917" y="1769269"/>
                <a:ext cx="5997289" cy="687387"/>
              </a:xfrm>
              <a:prstGeom prst="rect">
                <a:avLst/>
              </a:prstGeom>
              <a:solidFill>
                <a:schemeClr val="tx2"/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500" kern="0" dirty="0">
                    <a:solidFill>
                      <a:srgbClr val="F9F9F9"/>
                    </a:solidFill>
                    <a:cs typeface="+mn-ea"/>
                    <a:sym typeface="+mn-lt"/>
                  </a:rPr>
                  <a:t>单击此处输入标题</a:t>
                </a:r>
              </a:p>
            </p:txBody>
          </p:sp>
          <p:sp>
            <p:nvSpPr>
              <p:cNvPr id="13" name="深色1"/>
              <p:cNvSpPr>
                <a:spLocks noChangeArrowheads="1"/>
              </p:cNvSpPr>
              <p:nvPr/>
            </p:nvSpPr>
            <p:spPr bwMode="ltGray">
              <a:xfrm>
                <a:off x="3509507" y="1748631"/>
                <a:ext cx="796821" cy="708025"/>
              </a:xfrm>
              <a:prstGeom prst="homePlate">
                <a:avLst>
                  <a:gd name="adj" fmla="val 25000"/>
                </a:avLst>
              </a:prstGeom>
              <a:solidFill>
                <a:schemeClr val="accent5"/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zh-CN" sz="1500" kern="0">
                  <a:solidFill>
                    <a:srgbClr val="F9F9F9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2778" name="图片 2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66649" y="1793081"/>
                <a:ext cx="639679" cy="638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0800000">
            <a:off x="0" y="0"/>
            <a:ext cx="12192000" cy="5558716"/>
            <a:chOff x="0" y="-11781975"/>
            <a:chExt cx="12192000" cy="18664959"/>
          </a:xfrm>
        </p:grpSpPr>
        <p:sp>
          <p:nvSpPr>
            <p:cNvPr id="29" name="任意多边形 28"/>
            <p:cNvSpPr/>
            <p:nvPr/>
          </p:nvSpPr>
          <p:spPr>
            <a:xfrm>
              <a:off x="0" y="-7838192"/>
              <a:ext cx="12191999" cy="8832338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-4156703"/>
              <a:ext cx="12191999" cy="759685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0" y="-2029581"/>
              <a:ext cx="12192000" cy="8912565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-11781975"/>
              <a:ext cx="12191998" cy="7900066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74000" y="579266"/>
            <a:ext cx="1843998" cy="2027415"/>
            <a:chOff x="1800902" y="-1435979"/>
            <a:chExt cx="2292900" cy="2520968"/>
          </a:xfrm>
        </p:grpSpPr>
        <p:sp>
          <p:nvSpPr>
            <p:cNvPr id="2" name="椭圆 1"/>
            <p:cNvSpPr/>
            <p:nvPr/>
          </p:nvSpPr>
          <p:spPr>
            <a:xfrm>
              <a:off x="1800902" y="-1435979"/>
              <a:ext cx="2292900" cy="22929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4"/>
            <p:cNvSpPr txBox="1"/>
            <p:nvPr/>
          </p:nvSpPr>
          <p:spPr>
            <a:xfrm>
              <a:off x="1944283" y="-1423460"/>
              <a:ext cx="1993636" cy="25084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3800" baseline="12000" dirty="0" smtClean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05</a:t>
              </a:r>
              <a:endParaRPr lang="zh-CN" altLang="en-US" sz="13800" baseline="12000" dirty="0">
                <a:solidFill>
                  <a:srgbClr val="3A66AB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73909" y="3959177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077771" y="4790246"/>
            <a:ext cx="802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107858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334443" y="1184677"/>
            <a:ext cx="3405861" cy="1016003"/>
            <a:chOff x="942759" y="1255634"/>
            <a:chExt cx="2554728" cy="762002"/>
          </a:xfrm>
        </p:grpSpPr>
        <p:sp>
          <p:nvSpPr>
            <p:cNvPr id="23" name="Flowchart: Off-page Connector 22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5900" dirty="0">
                <a:cs typeface="+mn-ea"/>
                <a:sym typeface="+mn-lt"/>
              </a:endParaRPr>
            </a:p>
          </p:txBody>
        </p:sp>
        <p:sp>
          <p:nvSpPr>
            <p:cNvPr id="24" name="Round Same Side Corner Rectangle 23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dirty="0">
                <a:cs typeface="+mn-ea"/>
                <a:sym typeface="+mn-lt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Oval 25"/>
          <p:cNvSpPr/>
          <p:nvPr/>
        </p:nvSpPr>
        <p:spPr>
          <a:xfrm>
            <a:off x="4714220" y="1596317"/>
            <a:ext cx="192698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Text Placeholder 3"/>
          <p:cNvSpPr txBox="1"/>
          <p:nvPr/>
        </p:nvSpPr>
        <p:spPr>
          <a:xfrm>
            <a:off x="5059513" y="1501464"/>
            <a:ext cx="5160934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257643" y="2472954"/>
            <a:ext cx="3405861" cy="1016003"/>
            <a:chOff x="942759" y="1255634"/>
            <a:chExt cx="2554728" cy="762002"/>
          </a:xfrm>
        </p:grpSpPr>
        <p:sp>
          <p:nvSpPr>
            <p:cNvPr id="33" name="Flowchart: Off-page Connector 32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4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ound Same Side Corner Rectangle 33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dirty="0">
                <a:cs typeface="+mn-ea"/>
                <a:sym typeface="+mn-lt"/>
              </a:endParaRPr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bg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Oval 35"/>
          <p:cNvSpPr/>
          <p:nvPr/>
        </p:nvSpPr>
        <p:spPr>
          <a:xfrm>
            <a:off x="4637421" y="2884594"/>
            <a:ext cx="192698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257643" y="3778713"/>
            <a:ext cx="3405861" cy="1016003"/>
            <a:chOff x="942759" y="1255634"/>
            <a:chExt cx="2554728" cy="762002"/>
          </a:xfrm>
        </p:grpSpPr>
        <p:sp>
          <p:nvSpPr>
            <p:cNvPr id="48" name="Flowchart: Off-page Connector 47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4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Round Same Side Corner Rectangle 49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dirty="0">
                <a:cs typeface="+mn-ea"/>
                <a:sym typeface="+mn-lt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Oval 51"/>
          <p:cNvSpPr/>
          <p:nvPr/>
        </p:nvSpPr>
        <p:spPr>
          <a:xfrm>
            <a:off x="4637421" y="4190353"/>
            <a:ext cx="192698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1257643" y="5025143"/>
            <a:ext cx="3405861" cy="1016003"/>
            <a:chOff x="942759" y="1255634"/>
            <a:chExt cx="2554728" cy="762002"/>
          </a:xfrm>
        </p:grpSpPr>
        <p:sp>
          <p:nvSpPr>
            <p:cNvPr id="60" name="Flowchart: Off-page Connector 59"/>
            <p:cNvSpPr/>
            <p:nvPr/>
          </p:nvSpPr>
          <p:spPr>
            <a:xfrm rot="16200000">
              <a:off x="1829116" y="830138"/>
              <a:ext cx="762000" cy="1612995"/>
            </a:xfrm>
            <a:prstGeom prst="flowChartOffpage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4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Round Same Side Corner Rectangle 61"/>
            <p:cNvSpPr/>
            <p:nvPr/>
          </p:nvSpPr>
          <p:spPr>
            <a:xfrm rot="16200000">
              <a:off x="792187" y="1406206"/>
              <a:ext cx="762001" cy="460857"/>
            </a:xfrm>
            <a:prstGeom prst="round2Same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dirty="0">
                <a:cs typeface="+mn-ea"/>
                <a:sym typeface="+mn-lt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3016614" y="1636635"/>
              <a:ext cx="480873" cy="0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Oval 64"/>
          <p:cNvSpPr/>
          <p:nvPr/>
        </p:nvSpPr>
        <p:spPr>
          <a:xfrm>
            <a:off x="4637421" y="5436783"/>
            <a:ext cx="192698" cy="192723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Text Placeholder 3"/>
          <p:cNvSpPr txBox="1"/>
          <p:nvPr/>
        </p:nvSpPr>
        <p:spPr>
          <a:xfrm>
            <a:off x="5059512" y="2823381"/>
            <a:ext cx="5160935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 Placeholder 3"/>
          <p:cNvSpPr txBox="1"/>
          <p:nvPr/>
        </p:nvSpPr>
        <p:spPr>
          <a:xfrm>
            <a:off x="5059512" y="4140958"/>
            <a:ext cx="5160935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 Placeholder 3"/>
          <p:cNvSpPr txBox="1"/>
          <p:nvPr/>
        </p:nvSpPr>
        <p:spPr>
          <a:xfrm>
            <a:off x="5059512" y="5382866"/>
            <a:ext cx="5160935" cy="41036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单击此处添加段落文本，单击此处添加段落文本，单击此处添加段落文本，单击此处添加段落文本。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1544" y="1508011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输入标题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61544" y="277644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输入标题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61544" y="410108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输入标题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61544" y="5348478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输入标题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1"/>
          <p:cNvGraphicFramePr/>
          <p:nvPr/>
        </p:nvGraphicFramePr>
        <p:xfrm>
          <a:off x="692989" y="1974323"/>
          <a:ext cx="5377619" cy="379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3"/>
          <p:cNvGrpSpPr/>
          <p:nvPr/>
        </p:nvGrpSpPr>
        <p:grpSpPr>
          <a:xfrm>
            <a:off x="7004333" y="1196000"/>
            <a:ext cx="4576641" cy="1152464"/>
            <a:chOff x="138498" y="3002145"/>
            <a:chExt cx="3433375" cy="864573"/>
          </a:xfrm>
        </p:grpSpPr>
        <p:sp>
          <p:nvSpPr>
            <p:cNvPr id="15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1"/>
                  </a:solidFill>
                  <a:cs typeface="+mn-ea"/>
                  <a:sym typeface="+mn-lt"/>
                </a:rPr>
                <a:t>点击添加标题</a:t>
              </a:r>
              <a:endParaRPr lang="en-US" altLang="zh-CN" sz="1865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9"/>
            <p:cNvSpPr/>
            <p:nvPr/>
          </p:nvSpPr>
          <p:spPr>
            <a:xfrm>
              <a:off x="484796" y="3271159"/>
              <a:ext cx="3087077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数据图表都可以修改颜色大小形状轻点此处输入文字内容</a:t>
              </a: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7017029" y="2375176"/>
            <a:ext cx="4716306" cy="1152464"/>
            <a:chOff x="138498" y="3002145"/>
            <a:chExt cx="3538151" cy="864573"/>
          </a:xfrm>
        </p:grpSpPr>
        <p:sp>
          <p:nvSpPr>
            <p:cNvPr id="19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2"/>
                  </a:solidFill>
                  <a:cs typeface="+mn-ea"/>
                  <a:sym typeface="+mn-lt"/>
                </a:rPr>
                <a:t>点击添加标题</a:t>
              </a:r>
              <a:endParaRPr lang="en-US" altLang="zh-CN" sz="1865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9"/>
            <p:cNvSpPr/>
            <p:nvPr/>
          </p:nvSpPr>
          <p:spPr>
            <a:xfrm>
              <a:off x="484796" y="3271159"/>
              <a:ext cx="3191853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数据图表都可以修改颜色大小形状轻点此处输入文字内容</a:t>
              </a: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7029725" y="3553544"/>
            <a:ext cx="4551248" cy="1152464"/>
            <a:chOff x="138498" y="3002145"/>
            <a:chExt cx="3414325" cy="864573"/>
          </a:xfrm>
        </p:grpSpPr>
        <p:sp>
          <p:nvSpPr>
            <p:cNvPr id="2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3"/>
                  </a:solidFill>
                  <a:cs typeface="+mn-ea"/>
                  <a:sym typeface="+mn-lt"/>
                </a:rPr>
                <a:t>点击添加标题</a:t>
              </a:r>
              <a:endParaRPr lang="en-US" altLang="zh-CN" sz="1865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9"/>
            <p:cNvSpPr/>
            <p:nvPr/>
          </p:nvSpPr>
          <p:spPr>
            <a:xfrm>
              <a:off x="484797" y="3271159"/>
              <a:ext cx="3068026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数据图表都可以修改颜色大小形状轻点此处输入文字内容</a:t>
              </a: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7029725" y="4736762"/>
            <a:ext cx="4551248" cy="1152464"/>
            <a:chOff x="138498" y="3002145"/>
            <a:chExt cx="3414325" cy="864573"/>
          </a:xfrm>
        </p:grpSpPr>
        <p:sp>
          <p:nvSpPr>
            <p:cNvPr id="2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4"/>
                  </a:solidFill>
                  <a:cs typeface="+mn-ea"/>
                  <a:sym typeface="+mn-lt"/>
                </a:rPr>
                <a:t>点击添加标题</a:t>
              </a:r>
              <a:endParaRPr lang="en-US" altLang="zh-CN" sz="1865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9"/>
            <p:cNvSpPr/>
            <p:nvPr/>
          </p:nvSpPr>
          <p:spPr>
            <a:xfrm>
              <a:off x="484797" y="3271159"/>
              <a:ext cx="3068026" cy="595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35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数据图表都可以修改颜色大小形状轻点此处输入文字内容</a:t>
              </a: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10"/>
          <p:cNvGrpSpPr/>
          <p:nvPr/>
        </p:nvGrpSpPr>
        <p:grpSpPr bwMode="auto">
          <a:xfrm>
            <a:off x="1570317" y="1375559"/>
            <a:ext cx="8837392" cy="3856152"/>
            <a:chOff x="0" y="-7117"/>
            <a:chExt cx="6607175" cy="2882080"/>
          </a:xfrm>
        </p:grpSpPr>
        <p:sp>
          <p:nvSpPr>
            <p:cNvPr id="29" name="Freeform 104"/>
            <p:cNvSpPr>
              <a:spLocks noChangeArrowheads="1"/>
            </p:cNvSpPr>
            <p:nvPr/>
          </p:nvSpPr>
          <p:spPr bwMode="auto">
            <a:xfrm>
              <a:off x="3273425" y="1936750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05"/>
            <p:cNvSpPr>
              <a:spLocks noChangeArrowheads="1"/>
            </p:cNvSpPr>
            <p:nvPr/>
          </p:nvSpPr>
          <p:spPr bwMode="auto">
            <a:xfrm>
              <a:off x="3273425" y="1936750"/>
              <a:ext cx="863600" cy="938213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06"/>
            <p:cNvSpPr>
              <a:spLocks noChangeArrowheads="1"/>
            </p:cNvSpPr>
            <p:nvPr/>
          </p:nvSpPr>
          <p:spPr bwMode="auto">
            <a:xfrm>
              <a:off x="2266950" y="1936750"/>
              <a:ext cx="866775" cy="938213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07"/>
            <p:cNvSpPr>
              <a:spLocks noChangeArrowheads="1"/>
            </p:cNvSpPr>
            <p:nvPr/>
          </p:nvSpPr>
          <p:spPr bwMode="auto">
            <a:xfrm>
              <a:off x="2266950" y="1936750"/>
              <a:ext cx="866775" cy="938213"/>
            </a:xfrm>
            <a:custGeom>
              <a:avLst/>
              <a:gdLst>
                <a:gd name="T0" fmla="*/ 878 w 878"/>
                <a:gd name="T1" fmla="*/ 30 h 952"/>
                <a:gd name="T2" fmla="*/ 456 w 878"/>
                <a:gd name="T3" fmla="*/ 252 h 952"/>
                <a:gd name="T4" fmla="*/ 498 w 878"/>
                <a:gd name="T5" fmla="*/ 0 h 952"/>
                <a:gd name="T6" fmla="*/ 164 w 878"/>
                <a:gd name="T7" fmla="*/ 0 h 952"/>
                <a:gd name="T8" fmla="*/ 0 w 878"/>
                <a:gd name="T9" fmla="*/ 952 h 952"/>
                <a:gd name="T10" fmla="*/ 878 w 878"/>
                <a:gd name="T11" fmla="*/ 492 h 952"/>
                <a:gd name="T12" fmla="*/ 878 w 878"/>
                <a:gd name="T13" fmla="*/ 30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08"/>
            <p:cNvSpPr>
              <a:spLocks noChangeArrowheads="1"/>
            </p:cNvSpPr>
            <p:nvPr/>
          </p:nvSpPr>
          <p:spPr bwMode="auto">
            <a:xfrm>
              <a:off x="3201987" y="0"/>
              <a:ext cx="1511300" cy="17780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09"/>
            <p:cNvSpPr>
              <a:spLocks noChangeArrowheads="1"/>
            </p:cNvSpPr>
            <p:nvPr/>
          </p:nvSpPr>
          <p:spPr bwMode="auto">
            <a:xfrm>
              <a:off x="1690687" y="0"/>
              <a:ext cx="1511300" cy="17780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 42"/>
            <p:cNvSpPr/>
            <p:nvPr/>
          </p:nvSpPr>
          <p:spPr bwMode="auto">
            <a:xfrm flipH="1">
              <a:off x="0" y="404813"/>
              <a:ext cx="2736850" cy="615950"/>
            </a:xfrm>
            <a:custGeom>
              <a:avLst/>
              <a:gdLst>
                <a:gd name="T0" fmla="*/ 0 w 2896333"/>
                <a:gd name="T1" fmla="*/ 581025 h 581025"/>
                <a:gd name="T2" fmla="*/ 333375 w 2896333"/>
                <a:gd name="T3" fmla="*/ 0 h 581025"/>
                <a:gd name="T4" fmla="*/ 2896333 w 2896333"/>
                <a:gd name="T5" fmla="*/ 0 h 581025"/>
                <a:gd name="T6" fmla="*/ 0 60000 65536"/>
                <a:gd name="T7" fmla="*/ 0 60000 65536"/>
                <a:gd name="T8" fmla="*/ 0 60000 65536"/>
                <a:gd name="T9" fmla="*/ 0 w 2896333"/>
                <a:gd name="T10" fmla="*/ 0 h 581025"/>
                <a:gd name="T11" fmla="*/ 2896333 w 2896333"/>
                <a:gd name="T12" fmla="*/ 581025 h 5810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332363" y="-7117"/>
              <a:ext cx="1934588" cy="40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135" b="1" dirty="0" smtClean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点击添加标题</a:t>
              </a:r>
              <a:endParaRPr lang="en-US" sz="2135" b="1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任意多边形 44"/>
            <p:cNvSpPr/>
            <p:nvPr/>
          </p:nvSpPr>
          <p:spPr bwMode="auto">
            <a:xfrm flipH="1">
              <a:off x="9525" y="1930400"/>
              <a:ext cx="2433637" cy="620713"/>
            </a:xfrm>
            <a:custGeom>
              <a:avLst/>
              <a:gdLst>
                <a:gd name="T0" fmla="*/ 0 w 2528430"/>
                <a:gd name="T1" fmla="*/ 587027 h 587027"/>
                <a:gd name="T2" fmla="*/ 333375 w 2528430"/>
                <a:gd name="T3" fmla="*/ 6002 h 587027"/>
                <a:gd name="T4" fmla="*/ 2528430 w 2528430"/>
                <a:gd name="T5" fmla="*/ 0 h 587027"/>
                <a:gd name="T6" fmla="*/ 0 60000 65536"/>
                <a:gd name="T7" fmla="*/ 0 60000 65536"/>
                <a:gd name="T8" fmla="*/ 0 60000 65536"/>
                <a:gd name="T9" fmla="*/ 0 w 2528430"/>
                <a:gd name="T10" fmla="*/ 0 h 587027"/>
                <a:gd name="T11" fmla="*/ 2528430 w 2528430"/>
                <a:gd name="T12" fmla="*/ 587027 h 5870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47"/>
            <p:cNvSpPr/>
            <p:nvPr/>
          </p:nvSpPr>
          <p:spPr bwMode="auto">
            <a:xfrm>
              <a:off x="3849687" y="414338"/>
              <a:ext cx="2736850" cy="615950"/>
            </a:xfrm>
            <a:custGeom>
              <a:avLst/>
              <a:gdLst>
                <a:gd name="T0" fmla="*/ 0 w 2896333"/>
                <a:gd name="T1" fmla="*/ 581025 h 581025"/>
                <a:gd name="T2" fmla="*/ 333375 w 2896333"/>
                <a:gd name="T3" fmla="*/ 0 h 581025"/>
                <a:gd name="T4" fmla="*/ 2896333 w 2896333"/>
                <a:gd name="T5" fmla="*/ 0 h 581025"/>
                <a:gd name="T6" fmla="*/ 0 60000 65536"/>
                <a:gd name="T7" fmla="*/ 0 60000 65536"/>
                <a:gd name="T8" fmla="*/ 0 60000 65536"/>
                <a:gd name="T9" fmla="*/ 0 w 2896333"/>
                <a:gd name="T10" fmla="*/ 0 h 581025"/>
                <a:gd name="T11" fmla="*/ 2896333 w 2896333"/>
                <a:gd name="T12" fmla="*/ 581025 h 5810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48"/>
            <p:cNvSpPr/>
            <p:nvPr/>
          </p:nvSpPr>
          <p:spPr bwMode="auto">
            <a:xfrm>
              <a:off x="3894137" y="1930400"/>
              <a:ext cx="2713038" cy="620713"/>
            </a:xfrm>
            <a:custGeom>
              <a:avLst/>
              <a:gdLst>
                <a:gd name="T0" fmla="*/ 0 w 2528430"/>
                <a:gd name="T1" fmla="*/ 587027 h 587027"/>
                <a:gd name="T2" fmla="*/ 333375 w 2528430"/>
                <a:gd name="T3" fmla="*/ 6002 h 587027"/>
                <a:gd name="T4" fmla="*/ 2528430 w 2528430"/>
                <a:gd name="T5" fmla="*/ 0 h 587027"/>
                <a:gd name="T6" fmla="*/ 0 60000 65536"/>
                <a:gd name="T7" fmla="*/ 0 60000 65536"/>
                <a:gd name="T8" fmla="*/ 0 60000 65536"/>
                <a:gd name="T9" fmla="*/ 0 w 2528430"/>
                <a:gd name="T10" fmla="*/ 0 h 587027"/>
                <a:gd name="T11" fmla="*/ 2528430 w 2528430"/>
                <a:gd name="T12" fmla="*/ 587027 h 5870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>
              <a:solidFill>
                <a:srgbClr val="BFBFBF"/>
              </a:solidFill>
              <a:prstDash val="dash"/>
              <a:miter lim="800000"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2693987" y="984250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54"/>
            <p:cNvSpPr>
              <a:spLocks noChangeArrowheads="1"/>
            </p:cNvSpPr>
            <p:nvPr/>
          </p:nvSpPr>
          <p:spPr bwMode="auto">
            <a:xfrm>
              <a:off x="3802062" y="990600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3849687" y="2509838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Oval 54"/>
            <p:cNvSpPr>
              <a:spLocks noChangeArrowheads="1"/>
            </p:cNvSpPr>
            <p:nvPr/>
          </p:nvSpPr>
          <p:spPr bwMode="auto">
            <a:xfrm>
              <a:off x="2409825" y="2509838"/>
              <a:ext cx="82550" cy="82550"/>
            </a:xfrm>
            <a:prstGeom prst="ellipse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D8D8D"/>
                </a:gs>
                <a:gs pos="100000">
                  <a:srgbClr val="79797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1"/>
            <p:cNvSpPr>
              <a:spLocks noChangeArrowheads="1"/>
            </p:cNvSpPr>
            <p:nvPr/>
          </p:nvSpPr>
          <p:spPr bwMode="auto">
            <a:xfrm>
              <a:off x="332363" y="1511201"/>
              <a:ext cx="2291809" cy="40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1"/>
            <p:cNvSpPr>
              <a:spLocks noChangeArrowheads="1"/>
            </p:cNvSpPr>
            <p:nvPr/>
          </p:nvSpPr>
          <p:spPr bwMode="auto">
            <a:xfrm>
              <a:off x="3936351" y="-7117"/>
              <a:ext cx="2291809" cy="40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1"/>
            <p:cNvSpPr>
              <a:spLocks noChangeArrowheads="1"/>
            </p:cNvSpPr>
            <p:nvPr/>
          </p:nvSpPr>
          <p:spPr bwMode="auto">
            <a:xfrm>
              <a:off x="3991097" y="1526333"/>
              <a:ext cx="2291809" cy="40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cs typeface="+mn-ea"/>
                  <a:sym typeface="+mn-lt"/>
                </a:rPr>
                <a:t>点击添加标题</a:t>
              </a:r>
              <a:endParaRPr lang="en-US" altLang="zh-CN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9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057" y="1424158"/>
            <a:ext cx="502391" cy="50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30"/>
          <p:cNvPicPr>
            <a:picLocks noChangeAspect="1" noChangeArrowheads="1"/>
          </p:cNvPicPr>
          <p:nvPr/>
        </p:nvPicPr>
        <p:blipFill>
          <a:blip r:embed="rId4" cstate="print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415" y="1402936"/>
            <a:ext cx="502391" cy="50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1"/>
          <p:cNvPicPr>
            <a:picLocks noChangeAspect="1" noChangeArrowheads="1"/>
          </p:cNvPicPr>
          <p:nvPr/>
        </p:nvPicPr>
        <p:blipFill>
          <a:blip r:embed="rId5" cstate="print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449" y="3465677"/>
            <a:ext cx="596456" cy="59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2"/>
          <p:cNvPicPr>
            <a:picLocks noChangeAspect="1" noChangeArrowheads="1"/>
          </p:cNvPicPr>
          <p:nvPr/>
        </p:nvPicPr>
        <p:blipFill>
          <a:blip r:embed="rId6" cstate="print">
            <a:biLevel thresh="5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064" y="3397803"/>
            <a:ext cx="551657" cy="55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14867" y="1935207"/>
            <a:ext cx="258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99505" y="1935207"/>
            <a:ext cx="2587597" cy="618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014867" y="4062513"/>
            <a:ext cx="2587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99505" y="4062513"/>
            <a:ext cx="2587597" cy="618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b="1" dirty="0"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132553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3790738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/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480229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480232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139528"/>
            <a:ext cx="4071529" cy="1209384"/>
            <a:chOff x="5655602" y="1078737"/>
            <a:chExt cx="3126154" cy="920476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2257852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432231"/>
            <a:ext cx="4071529" cy="1397707"/>
            <a:chOff x="5655602" y="3584850"/>
            <a:chExt cx="3126154" cy="106381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2257852" cy="398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64710" y="1127448"/>
            <a:ext cx="4120302" cy="1218786"/>
            <a:chOff x="970444" y="1069543"/>
            <a:chExt cx="3163602" cy="927631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70444" y="1388620"/>
              <a:ext cx="2316761" cy="398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06998" y="4432231"/>
            <a:ext cx="4375662" cy="1342571"/>
            <a:chOff x="772571" y="3584850"/>
            <a:chExt cx="3359670" cy="102184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72571" y="4208467"/>
              <a:ext cx="2494064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0800000">
            <a:off x="0" y="0"/>
            <a:ext cx="12192000" cy="5558716"/>
            <a:chOff x="0" y="-11781975"/>
            <a:chExt cx="12192000" cy="18664959"/>
          </a:xfrm>
        </p:grpSpPr>
        <p:sp>
          <p:nvSpPr>
            <p:cNvPr id="29" name="任意多边形 28"/>
            <p:cNvSpPr/>
            <p:nvPr/>
          </p:nvSpPr>
          <p:spPr>
            <a:xfrm>
              <a:off x="0" y="-7838192"/>
              <a:ext cx="12191999" cy="8832338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-4156703"/>
              <a:ext cx="12191999" cy="759685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0" y="-2029581"/>
              <a:ext cx="12192000" cy="8912565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-11781975"/>
              <a:ext cx="12191998" cy="7900066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74000" y="579266"/>
            <a:ext cx="1843998" cy="2027415"/>
            <a:chOff x="1800902" y="-1435979"/>
            <a:chExt cx="2292900" cy="2520968"/>
          </a:xfrm>
        </p:grpSpPr>
        <p:sp>
          <p:nvSpPr>
            <p:cNvPr id="2" name="椭圆 1"/>
            <p:cNvSpPr/>
            <p:nvPr/>
          </p:nvSpPr>
          <p:spPr>
            <a:xfrm>
              <a:off x="1800902" y="-1435979"/>
              <a:ext cx="2292900" cy="22929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4"/>
            <p:cNvSpPr txBox="1"/>
            <p:nvPr/>
          </p:nvSpPr>
          <p:spPr>
            <a:xfrm>
              <a:off x="1944283" y="-1423460"/>
              <a:ext cx="1993636" cy="25084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3800" baseline="12000" dirty="0" smtClean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06</a:t>
              </a:r>
              <a:endParaRPr lang="zh-CN" altLang="en-US" sz="13800" baseline="12000" dirty="0">
                <a:solidFill>
                  <a:srgbClr val="3A66AB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73909" y="3959177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077771" y="4790246"/>
            <a:ext cx="802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356960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0800000">
            <a:off x="0" y="0"/>
            <a:ext cx="12192000" cy="5558716"/>
            <a:chOff x="0" y="-11781975"/>
            <a:chExt cx="12192000" cy="18664959"/>
          </a:xfrm>
        </p:grpSpPr>
        <p:sp>
          <p:nvSpPr>
            <p:cNvPr id="29" name="任意多边形 28"/>
            <p:cNvSpPr/>
            <p:nvPr/>
          </p:nvSpPr>
          <p:spPr>
            <a:xfrm>
              <a:off x="0" y="-7838192"/>
              <a:ext cx="12191999" cy="8832338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-4156703"/>
              <a:ext cx="12191999" cy="759685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0" y="-2029581"/>
              <a:ext cx="12192000" cy="8912565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-11781975"/>
              <a:ext cx="12191998" cy="7900066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74000" y="579266"/>
            <a:ext cx="1843998" cy="1909814"/>
            <a:chOff x="1800902" y="-1435979"/>
            <a:chExt cx="2292900" cy="2374738"/>
          </a:xfrm>
        </p:grpSpPr>
        <p:sp>
          <p:nvSpPr>
            <p:cNvPr id="2" name="椭圆 1"/>
            <p:cNvSpPr/>
            <p:nvPr/>
          </p:nvSpPr>
          <p:spPr>
            <a:xfrm>
              <a:off x="1800902" y="-1435979"/>
              <a:ext cx="2292900" cy="22929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4"/>
            <p:cNvSpPr txBox="1"/>
            <p:nvPr/>
          </p:nvSpPr>
          <p:spPr>
            <a:xfrm>
              <a:off x="2139440" y="-1277232"/>
              <a:ext cx="1603324" cy="221599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3800" baseline="12000" dirty="0" smtClean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01</a:t>
              </a:r>
              <a:endParaRPr lang="zh-CN" altLang="en-US" sz="13800" baseline="12000" dirty="0">
                <a:solidFill>
                  <a:srgbClr val="3A66AB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73909" y="3959177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077771" y="4790246"/>
            <a:ext cx="802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297285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Quad Arrow 40"/>
          <p:cNvSpPr/>
          <p:nvPr/>
        </p:nvSpPr>
        <p:spPr>
          <a:xfrm>
            <a:off x="1083040" y="1247841"/>
            <a:ext cx="4398566" cy="4399139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1368947" y="1533784"/>
            <a:ext cx="1759426" cy="175965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51" tIns="277751" rIns="277751" bIns="277751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b="1" dirty="0">
              <a:cs typeface="+mn-ea"/>
              <a:sym typeface="+mn-lt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3436274" y="1533784"/>
            <a:ext cx="1759426" cy="175965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51" tIns="277751" rIns="277751" bIns="277751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dirty="0">
              <a:cs typeface="+mn-ea"/>
              <a:sym typeface="+mn-lt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1368947" y="3601380"/>
            <a:ext cx="1759426" cy="175965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51" tIns="277751" rIns="277751" bIns="277751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dirty="0">
              <a:cs typeface="+mn-ea"/>
              <a:sym typeface="+mn-lt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3436274" y="3601380"/>
            <a:ext cx="1759426" cy="1759655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51" tIns="277751" rIns="277751" bIns="277751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b="1" dirty="0">
              <a:cs typeface="+mn-ea"/>
              <a:sym typeface="+mn-lt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6027394" y="4684268"/>
            <a:ext cx="4983765" cy="880772"/>
            <a:chOff x="4033795" y="1002492"/>
            <a:chExt cx="3738310" cy="660579"/>
          </a:xfrm>
        </p:grpSpPr>
        <p:grpSp>
          <p:nvGrpSpPr>
            <p:cNvPr id="63" name="Group 29"/>
            <p:cNvGrpSpPr/>
            <p:nvPr/>
          </p:nvGrpSpPr>
          <p:grpSpPr>
            <a:xfrm>
              <a:off x="4399178" y="1002492"/>
              <a:ext cx="3372927" cy="625171"/>
              <a:chOff x="798970" y="1691327"/>
              <a:chExt cx="1860430" cy="625171"/>
            </a:xfrm>
          </p:grpSpPr>
          <p:sp>
            <p:nvSpPr>
              <p:cNvPr id="65" name="Text Placeholder 3"/>
              <p:cNvSpPr txBox="1"/>
              <p:nvPr/>
            </p:nvSpPr>
            <p:spPr>
              <a:xfrm>
                <a:off x="798970" y="1691327"/>
                <a:ext cx="1094315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accent3"/>
                    </a:solidFill>
                    <a:cs typeface="+mn-ea"/>
                    <a:sym typeface="+mn-lt"/>
                  </a:rPr>
                  <a:t>单击此处添加标题文本</a:t>
                </a:r>
                <a:endParaRPr lang="en-US" sz="2100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Text Placeholder 3"/>
              <p:cNvSpPr txBox="1"/>
              <p:nvPr/>
            </p:nvSpPr>
            <p:spPr>
              <a:xfrm>
                <a:off x="798970" y="2016416"/>
                <a:ext cx="1860430" cy="3000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r>
                  <a:rPr lang="en-US" sz="13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4" name="Rectangle 63"/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027394" y="1257212"/>
            <a:ext cx="4983765" cy="880772"/>
            <a:chOff x="4033795" y="1002492"/>
            <a:chExt cx="3738310" cy="660579"/>
          </a:xfrm>
        </p:grpSpPr>
        <p:grpSp>
          <p:nvGrpSpPr>
            <p:cNvPr id="68" name="Group 29"/>
            <p:cNvGrpSpPr/>
            <p:nvPr/>
          </p:nvGrpSpPr>
          <p:grpSpPr>
            <a:xfrm>
              <a:off x="4399178" y="1002492"/>
              <a:ext cx="3372927" cy="625171"/>
              <a:chOff x="798970" y="1691327"/>
              <a:chExt cx="1860430" cy="625171"/>
            </a:xfrm>
          </p:grpSpPr>
          <p:sp>
            <p:nvSpPr>
              <p:cNvPr id="70" name="Text Placeholder 3"/>
              <p:cNvSpPr txBox="1"/>
              <p:nvPr/>
            </p:nvSpPr>
            <p:spPr>
              <a:xfrm>
                <a:off x="798970" y="1691327"/>
                <a:ext cx="1094315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单击此处添加标题文本</a:t>
                </a:r>
                <a:endParaRPr lang="en-US" sz="21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Text Placeholder 3"/>
              <p:cNvSpPr txBox="1"/>
              <p:nvPr/>
            </p:nvSpPr>
            <p:spPr>
              <a:xfrm>
                <a:off x="798970" y="2016416"/>
                <a:ext cx="1860430" cy="3000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r>
                  <a:rPr lang="en-US" sz="13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Rectangle 68"/>
            <p:cNvSpPr/>
            <p:nvPr/>
          </p:nvSpPr>
          <p:spPr>
            <a:xfrm>
              <a:off x="4033795" y="1236031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027394" y="2399567"/>
            <a:ext cx="4983765" cy="880773"/>
            <a:chOff x="4033795" y="1824783"/>
            <a:chExt cx="3738310" cy="660579"/>
          </a:xfrm>
        </p:grpSpPr>
        <p:grpSp>
          <p:nvGrpSpPr>
            <p:cNvPr id="73" name="Group 29"/>
            <p:cNvGrpSpPr/>
            <p:nvPr/>
          </p:nvGrpSpPr>
          <p:grpSpPr>
            <a:xfrm>
              <a:off x="4399178" y="1824783"/>
              <a:ext cx="3372927" cy="625170"/>
              <a:chOff x="798970" y="1691327"/>
              <a:chExt cx="1860430" cy="625170"/>
            </a:xfrm>
          </p:grpSpPr>
          <p:sp>
            <p:nvSpPr>
              <p:cNvPr id="75" name="Text Placeholder 3"/>
              <p:cNvSpPr txBox="1"/>
              <p:nvPr/>
            </p:nvSpPr>
            <p:spPr>
              <a:xfrm>
                <a:off x="798970" y="1691327"/>
                <a:ext cx="1094315" cy="2423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accent4"/>
                    </a:solidFill>
                    <a:cs typeface="+mn-ea"/>
                    <a:sym typeface="+mn-lt"/>
                  </a:rPr>
                  <a:t>单击此处添加标题文本</a:t>
                </a:r>
                <a:endParaRPr lang="en-US" sz="2100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Text Placeholder 3"/>
              <p:cNvSpPr txBox="1"/>
              <p:nvPr/>
            </p:nvSpPr>
            <p:spPr>
              <a:xfrm>
                <a:off x="798970" y="2016415"/>
                <a:ext cx="1860430" cy="3000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r>
                  <a:rPr lang="en-US" sz="13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Rectangle 73"/>
            <p:cNvSpPr/>
            <p:nvPr/>
          </p:nvSpPr>
          <p:spPr>
            <a:xfrm>
              <a:off x="4033795" y="2058322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027395" y="3541919"/>
            <a:ext cx="4983763" cy="880773"/>
            <a:chOff x="4033795" y="1824783"/>
            <a:chExt cx="3738309" cy="660579"/>
          </a:xfrm>
        </p:grpSpPr>
        <p:grpSp>
          <p:nvGrpSpPr>
            <p:cNvPr id="79" name="Group 29"/>
            <p:cNvGrpSpPr/>
            <p:nvPr/>
          </p:nvGrpSpPr>
          <p:grpSpPr>
            <a:xfrm>
              <a:off x="4399178" y="1824783"/>
              <a:ext cx="3372926" cy="625170"/>
              <a:chOff x="798970" y="1691327"/>
              <a:chExt cx="1860430" cy="625170"/>
            </a:xfrm>
          </p:grpSpPr>
          <p:sp>
            <p:nvSpPr>
              <p:cNvPr id="81" name="Text Placeholder 3"/>
              <p:cNvSpPr txBox="1"/>
              <p:nvPr/>
            </p:nvSpPr>
            <p:spPr>
              <a:xfrm>
                <a:off x="798970" y="1691327"/>
                <a:ext cx="1094316" cy="2423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dirty="0">
                    <a:solidFill>
                      <a:schemeClr val="accent1"/>
                    </a:solidFill>
                    <a:cs typeface="+mn-ea"/>
                    <a:sym typeface="+mn-lt"/>
                  </a:rPr>
                  <a:t>单击此处添加标题文本</a:t>
                </a:r>
                <a:endParaRPr lang="en-US" sz="21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Text Placeholder 3"/>
              <p:cNvSpPr txBox="1"/>
              <p:nvPr/>
            </p:nvSpPr>
            <p:spPr>
              <a:xfrm>
                <a:off x="798970" y="2016415"/>
                <a:ext cx="1860430" cy="30008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r>
                  <a:rPr lang="en-US" sz="13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0" name="Rectangle 79"/>
            <p:cNvSpPr/>
            <p:nvPr/>
          </p:nvSpPr>
          <p:spPr>
            <a:xfrm>
              <a:off x="4033795" y="2058322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Freeform 143"/>
          <p:cNvSpPr>
            <a:spLocks noEditPoints="1"/>
          </p:cNvSpPr>
          <p:nvPr/>
        </p:nvSpPr>
        <p:spPr bwMode="auto">
          <a:xfrm>
            <a:off x="2007391" y="4112459"/>
            <a:ext cx="482537" cy="444500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92"/>
          <p:cNvSpPr>
            <a:spLocks noEditPoints="1"/>
          </p:cNvSpPr>
          <p:nvPr/>
        </p:nvSpPr>
        <p:spPr bwMode="auto">
          <a:xfrm>
            <a:off x="4088473" y="2015751"/>
            <a:ext cx="455025" cy="463551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102231" y="4138645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3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" name="Freeform 140"/>
          <p:cNvSpPr>
            <a:spLocks noEditPoints="1"/>
          </p:cNvSpPr>
          <p:nvPr/>
        </p:nvSpPr>
        <p:spPr bwMode="auto">
          <a:xfrm>
            <a:off x="2021402" y="1986009"/>
            <a:ext cx="474458" cy="47452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961207" y="1361872"/>
            <a:ext cx="402121" cy="401104"/>
            <a:chOff x="-959970" y="1422605"/>
            <a:chExt cx="596900" cy="595313"/>
          </a:xfrm>
        </p:grpSpPr>
        <p:sp>
          <p:nvSpPr>
            <p:cNvPr id="39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58534" y="2482398"/>
            <a:ext cx="402121" cy="401104"/>
            <a:chOff x="-959970" y="1422605"/>
            <a:chExt cx="596900" cy="595313"/>
          </a:xfrm>
        </p:grpSpPr>
        <p:sp>
          <p:nvSpPr>
            <p:cNvPr id="47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58534" y="3602925"/>
            <a:ext cx="402121" cy="401104"/>
            <a:chOff x="-959970" y="1422605"/>
            <a:chExt cx="596900" cy="595313"/>
          </a:xfrm>
        </p:grpSpPr>
        <p:sp>
          <p:nvSpPr>
            <p:cNvPr id="50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58534" y="4756864"/>
            <a:ext cx="402121" cy="401104"/>
            <a:chOff x="-959970" y="1422605"/>
            <a:chExt cx="596900" cy="595313"/>
          </a:xfrm>
        </p:grpSpPr>
        <p:sp>
          <p:nvSpPr>
            <p:cNvPr id="53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938671" y="2630938"/>
            <a:ext cx="63991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996025" y="2630938"/>
            <a:ext cx="63991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938671" y="4665801"/>
            <a:ext cx="63991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996025" y="4665801"/>
            <a:ext cx="639919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en-US" altLang="zh-CN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101"/>
          <p:cNvGrpSpPr/>
          <p:nvPr/>
        </p:nvGrpSpPr>
        <p:grpSpPr>
          <a:xfrm>
            <a:off x="950447" y="2482976"/>
            <a:ext cx="2813395" cy="1406880"/>
            <a:chOff x="712331" y="1862232"/>
            <a:chExt cx="2110321" cy="1055160"/>
          </a:xfrm>
        </p:grpSpPr>
        <p:sp>
          <p:nvSpPr>
            <p:cNvPr id="30" name="Oval 29"/>
            <p:cNvSpPr/>
            <p:nvPr/>
          </p:nvSpPr>
          <p:spPr>
            <a:xfrm>
              <a:off x="712331" y="1973302"/>
              <a:ext cx="833022" cy="83302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1323214" y="2056603"/>
              <a:ext cx="666418" cy="6664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767492" y="1862232"/>
              <a:ext cx="1055160" cy="1055160"/>
            </a:xfrm>
            <a:prstGeom prst="ellipse">
              <a:avLst/>
            </a:prstGeom>
            <a:solidFill>
              <a:schemeClr val="tx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425410" y="2482976"/>
            <a:ext cx="2813395" cy="1406880"/>
            <a:chOff x="2568795" y="1862232"/>
            <a:chExt cx="2110321" cy="1055160"/>
          </a:xfrm>
        </p:grpSpPr>
        <p:sp>
          <p:nvSpPr>
            <p:cNvPr id="33" name="Oval 32"/>
            <p:cNvSpPr/>
            <p:nvPr/>
          </p:nvSpPr>
          <p:spPr>
            <a:xfrm>
              <a:off x="2568795" y="1973302"/>
              <a:ext cx="833022" cy="833022"/>
            </a:xfrm>
            <a:prstGeom prst="ellipse">
              <a:avLst/>
            </a:prstGeom>
            <a:solidFill>
              <a:schemeClr val="accent4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3179678" y="2056603"/>
              <a:ext cx="666418" cy="66641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3623956" y="1862232"/>
              <a:ext cx="1055160" cy="105516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910910" y="2482976"/>
            <a:ext cx="2813395" cy="1406880"/>
            <a:chOff x="4433163" y="1862232"/>
            <a:chExt cx="2110321" cy="1055160"/>
          </a:xfrm>
        </p:grpSpPr>
        <p:sp>
          <p:nvSpPr>
            <p:cNvPr id="36" name="Oval 35"/>
            <p:cNvSpPr/>
            <p:nvPr/>
          </p:nvSpPr>
          <p:spPr>
            <a:xfrm>
              <a:off x="4433163" y="1973302"/>
              <a:ext cx="833022" cy="83302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044046" y="2056603"/>
              <a:ext cx="666418" cy="66641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88324" y="1862232"/>
              <a:ext cx="1055160" cy="105516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8428160" y="2482976"/>
            <a:ext cx="2813396" cy="1406880"/>
            <a:chOff x="6321347" y="1862232"/>
            <a:chExt cx="2110322" cy="1055160"/>
          </a:xfrm>
        </p:grpSpPr>
        <p:sp>
          <p:nvSpPr>
            <p:cNvPr id="39" name="Oval 38"/>
            <p:cNvSpPr/>
            <p:nvPr/>
          </p:nvSpPr>
          <p:spPr>
            <a:xfrm>
              <a:off x="6321347" y="1973302"/>
              <a:ext cx="833022" cy="83302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6932230" y="2056603"/>
              <a:ext cx="666418" cy="66641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7376509" y="1862232"/>
              <a:ext cx="1055160" cy="105516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8" name="Group 61"/>
          <p:cNvGrpSpPr/>
          <p:nvPr/>
        </p:nvGrpSpPr>
        <p:grpSpPr>
          <a:xfrm>
            <a:off x="1446852" y="5179823"/>
            <a:ext cx="3225572" cy="620814"/>
            <a:chOff x="4033795" y="1173733"/>
            <a:chExt cx="2419494" cy="465610"/>
          </a:xfrm>
        </p:grpSpPr>
        <p:grpSp>
          <p:nvGrpSpPr>
            <p:cNvPr id="49" name="Group 29"/>
            <p:cNvGrpSpPr/>
            <p:nvPr/>
          </p:nvGrpSpPr>
          <p:grpSpPr>
            <a:xfrm>
              <a:off x="4399180" y="1173733"/>
              <a:ext cx="2054109" cy="445530"/>
              <a:chOff x="798971" y="1862568"/>
              <a:chExt cx="1133000" cy="445530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798971" y="1862568"/>
                <a:ext cx="1037677" cy="246221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添</a:t>
                </a:r>
                <a:r>
                  <a:rPr lang="zh-CN" altLang="en-US" sz="21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加标</a:t>
                </a:r>
                <a:r>
                  <a:rPr lang="zh-CN" altLang="en-US" sz="21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题</a:t>
                </a:r>
                <a:r>
                  <a:rPr lang="en-US" sz="21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 01</a:t>
                </a:r>
              </a:p>
            </p:txBody>
          </p:sp>
          <p:sp>
            <p:nvSpPr>
              <p:cNvPr id="52" name="Text Placeholder 3"/>
              <p:cNvSpPr txBox="1"/>
              <p:nvPr/>
            </p:nvSpPr>
            <p:spPr>
              <a:xfrm>
                <a:off x="798971" y="2154210"/>
                <a:ext cx="1133000" cy="15388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点击输入简要文本内</a:t>
                </a:r>
                <a:r>
                  <a:rPr lang="zh-CN" altLang="en-US" sz="13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容</a:t>
                </a:r>
                <a:r>
                  <a:rPr lang="en-US" altLang="zh-CN" sz="13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</a:t>
                </a:r>
                <a:endParaRPr lang="en-US" sz="13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Rectangle 49"/>
            <p:cNvSpPr/>
            <p:nvPr/>
          </p:nvSpPr>
          <p:spPr>
            <a:xfrm>
              <a:off x="4033795" y="1212303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61"/>
          <p:cNvGrpSpPr/>
          <p:nvPr/>
        </p:nvGrpSpPr>
        <p:grpSpPr>
          <a:xfrm>
            <a:off x="4790930" y="5179823"/>
            <a:ext cx="3225572" cy="620814"/>
            <a:chOff x="4033795" y="1173733"/>
            <a:chExt cx="2419494" cy="465610"/>
          </a:xfrm>
        </p:grpSpPr>
        <p:grpSp>
          <p:nvGrpSpPr>
            <p:cNvPr id="54" name="Group 29"/>
            <p:cNvGrpSpPr/>
            <p:nvPr/>
          </p:nvGrpSpPr>
          <p:grpSpPr>
            <a:xfrm>
              <a:off x="4399180" y="1173733"/>
              <a:ext cx="2054109" cy="445530"/>
              <a:chOff x="798971" y="1862568"/>
              <a:chExt cx="1133000" cy="445530"/>
            </a:xfrm>
          </p:grpSpPr>
          <p:sp>
            <p:nvSpPr>
              <p:cNvPr id="56" name="Text Placeholder 3"/>
              <p:cNvSpPr txBox="1"/>
              <p:nvPr/>
            </p:nvSpPr>
            <p:spPr>
              <a:xfrm>
                <a:off x="798971" y="1862568"/>
                <a:ext cx="1037677" cy="246221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添</a:t>
                </a:r>
                <a:r>
                  <a:rPr lang="zh-CN" altLang="en-US" sz="2100" b="1" dirty="0" smtClean="0">
                    <a:solidFill>
                      <a:schemeClr val="accent3"/>
                    </a:solidFill>
                    <a:cs typeface="+mn-ea"/>
                    <a:sym typeface="+mn-lt"/>
                  </a:rPr>
                  <a:t>加标</a:t>
                </a:r>
                <a:r>
                  <a:rPr lang="zh-CN" altLang="en-US" sz="21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题</a:t>
                </a:r>
                <a:r>
                  <a:rPr lang="en-US" sz="21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 01</a:t>
                </a:r>
              </a:p>
            </p:txBody>
          </p:sp>
          <p:sp>
            <p:nvSpPr>
              <p:cNvPr id="57" name="Text Placeholder 3"/>
              <p:cNvSpPr txBox="1"/>
              <p:nvPr/>
            </p:nvSpPr>
            <p:spPr>
              <a:xfrm>
                <a:off x="798971" y="2154210"/>
                <a:ext cx="1133000" cy="15388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点击输入简要文本内容</a:t>
                </a:r>
                <a:r>
                  <a:rPr lang="en-US" altLang="zh-CN" sz="13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</a:t>
                </a:r>
                <a:endParaRPr lang="en-US" sz="13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Rectangle 54"/>
            <p:cNvSpPr/>
            <p:nvPr/>
          </p:nvSpPr>
          <p:spPr>
            <a:xfrm>
              <a:off x="4033795" y="1212303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61"/>
          <p:cNvGrpSpPr/>
          <p:nvPr/>
        </p:nvGrpSpPr>
        <p:grpSpPr>
          <a:xfrm>
            <a:off x="8135008" y="5179823"/>
            <a:ext cx="3225572" cy="620814"/>
            <a:chOff x="4033795" y="1173733"/>
            <a:chExt cx="2419494" cy="465610"/>
          </a:xfrm>
        </p:grpSpPr>
        <p:grpSp>
          <p:nvGrpSpPr>
            <p:cNvPr id="59" name="Group 29"/>
            <p:cNvGrpSpPr/>
            <p:nvPr/>
          </p:nvGrpSpPr>
          <p:grpSpPr>
            <a:xfrm>
              <a:off x="4399180" y="1173733"/>
              <a:ext cx="2054109" cy="445530"/>
              <a:chOff x="798971" y="1862568"/>
              <a:chExt cx="1133000" cy="445530"/>
            </a:xfrm>
          </p:grpSpPr>
          <p:sp>
            <p:nvSpPr>
              <p:cNvPr id="61" name="Text Placeholder 3"/>
              <p:cNvSpPr txBox="1"/>
              <p:nvPr/>
            </p:nvSpPr>
            <p:spPr>
              <a:xfrm>
                <a:off x="798971" y="1862568"/>
                <a:ext cx="1037677" cy="246221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2100" b="1" dirty="0" smtClean="0">
                    <a:solidFill>
                      <a:schemeClr val="accent4"/>
                    </a:solidFill>
                    <a:cs typeface="+mn-ea"/>
                    <a:sym typeface="+mn-lt"/>
                  </a:rPr>
                  <a:t>添加标</a:t>
                </a:r>
                <a:r>
                  <a:rPr lang="zh-CN" altLang="en-US" sz="21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题</a:t>
                </a:r>
                <a:r>
                  <a:rPr lang="en-US" sz="21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 01</a:t>
                </a:r>
              </a:p>
            </p:txBody>
          </p:sp>
          <p:sp>
            <p:nvSpPr>
              <p:cNvPr id="62" name="Text Placeholder 3"/>
              <p:cNvSpPr txBox="1"/>
              <p:nvPr/>
            </p:nvSpPr>
            <p:spPr>
              <a:xfrm>
                <a:off x="798971" y="2154210"/>
                <a:ext cx="1133000" cy="15388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18565">
                  <a:spcBef>
                    <a:spcPct val="20000"/>
                  </a:spcBef>
                  <a:defRPr/>
                </a:pPr>
                <a:r>
                  <a:rPr lang="zh-CN" altLang="en-US" sz="13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点击输入简要文本内容</a:t>
                </a:r>
                <a:r>
                  <a:rPr lang="en-US" altLang="zh-CN" sz="13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</a:t>
                </a:r>
                <a:endParaRPr lang="en-US" sz="13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Rectangle 59"/>
            <p:cNvSpPr/>
            <p:nvPr/>
          </p:nvSpPr>
          <p:spPr>
            <a:xfrm>
              <a:off x="4033795" y="1212303"/>
              <a:ext cx="49" cy="427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37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3" name="Straight Connector 62"/>
          <p:cNvCxnSpPr/>
          <p:nvPr/>
        </p:nvCxnSpPr>
        <p:spPr>
          <a:xfrm>
            <a:off x="1488040" y="2028625"/>
            <a:ext cx="0" cy="602445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"/>
          <p:cNvSpPr txBox="1"/>
          <p:nvPr/>
        </p:nvSpPr>
        <p:spPr>
          <a:xfrm>
            <a:off x="982197" y="1662387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059638" y="2028625"/>
            <a:ext cx="0" cy="428948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 Placeholder 3"/>
          <p:cNvSpPr txBox="1"/>
          <p:nvPr/>
        </p:nvSpPr>
        <p:spPr>
          <a:xfrm>
            <a:off x="2553795" y="1658301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 flipV="1">
            <a:off x="4680450" y="3630695"/>
            <a:ext cx="0" cy="611303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 Placeholder 3"/>
          <p:cNvSpPr txBox="1"/>
          <p:nvPr/>
        </p:nvSpPr>
        <p:spPr>
          <a:xfrm>
            <a:off x="4161061" y="4373512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6451701" y="3741767"/>
            <a:ext cx="0" cy="500231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3"/>
          <p:cNvSpPr txBox="1"/>
          <p:nvPr/>
        </p:nvSpPr>
        <p:spPr>
          <a:xfrm>
            <a:off x="5932312" y="4373512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>
            <a:off x="9656112" y="2028626"/>
            <a:ext cx="0" cy="713513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 Placeholder 3"/>
          <p:cNvSpPr txBox="1"/>
          <p:nvPr/>
        </p:nvSpPr>
        <p:spPr>
          <a:xfrm>
            <a:off x="9150268" y="1662387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8" name="Straight Connector 87"/>
          <p:cNvCxnSpPr/>
          <p:nvPr/>
        </p:nvCxnSpPr>
        <p:spPr>
          <a:xfrm>
            <a:off x="7144395" y="2028626"/>
            <a:ext cx="0" cy="713513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Placeholder 3"/>
          <p:cNvSpPr txBox="1"/>
          <p:nvPr/>
        </p:nvSpPr>
        <p:spPr>
          <a:xfrm>
            <a:off x="6638551" y="1658301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 flipV="1">
            <a:off x="8029529" y="3889857"/>
            <a:ext cx="0" cy="390357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 Placeholder 3"/>
          <p:cNvSpPr txBox="1"/>
          <p:nvPr/>
        </p:nvSpPr>
        <p:spPr>
          <a:xfrm>
            <a:off x="7510140" y="4411729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5" name="Straight Connector 94"/>
          <p:cNvCxnSpPr/>
          <p:nvPr/>
        </p:nvCxnSpPr>
        <p:spPr>
          <a:xfrm flipV="1">
            <a:off x="10524907" y="3889857"/>
            <a:ext cx="0" cy="384047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Placeholder 3"/>
          <p:cNvSpPr txBox="1"/>
          <p:nvPr/>
        </p:nvSpPr>
        <p:spPr>
          <a:xfrm>
            <a:off x="10005518" y="4411729"/>
            <a:ext cx="1025789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添加副标题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413343" y="5231248"/>
            <a:ext cx="402121" cy="401104"/>
            <a:chOff x="-959970" y="1422605"/>
            <a:chExt cx="596900" cy="595313"/>
          </a:xfrm>
        </p:grpSpPr>
        <p:sp>
          <p:nvSpPr>
            <p:cNvPr id="66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757334" y="5231248"/>
            <a:ext cx="402121" cy="401104"/>
            <a:chOff x="-959970" y="1422605"/>
            <a:chExt cx="596900" cy="595313"/>
          </a:xfrm>
        </p:grpSpPr>
        <p:sp>
          <p:nvSpPr>
            <p:cNvPr id="71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135009" y="5231248"/>
            <a:ext cx="402121" cy="401104"/>
            <a:chOff x="-959970" y="1422605"/>
            <a:chExt cx="596900" cy="595313"/>
          </a:xfrm>
        </p:grpSpPr>
        <p:sp>
          <p:nvSpPr>
            <p:cNvPr id="75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/>
          <p:cNvGrpSpPr/>
          <p:nvPr/>
        </p:nvGrpSpPr>
        <p:grpSpPr>
          <a:xfrm>
            <a:off x="3939656" y="2281449"/>
            <a:ext cx="4283981" cy="4284536"/>
            <a:chOff x="2965298" y="2181091"/>
            <a:chExt cx="3213404" cy="3213402"/>
          </a:xfrm>
          <a:solidFill>
            <a:schemeClr val="bg1">
              <a:lumMod val="65000"/>
            </a:schemeClr>
          </a:solidFill>
        </p:grpSpPr>
        <p:sp>
          <p:nvSpPr>
            <p:cNvPr id="62" name="Block Arc 61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0800000"/>
                <a:gd name="adj2" fmla="val 16200004"/>
                <a:gd name="adj3" fmla="val 2113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Block Arc 65"/>
            <p:cNvSpPr/>
            <p:nvPr/>
          </p:nvSpPr>
          <p:spPr>
            <a:xfrm>
              <a:off x="2965298" y="2181091"/>
              <a:ext cx="3213404" cy="3213402"/>
            </a:xfrm>
            <a:prstGeom prst="blockArc">
              <a:avLst>
                <a:gd name="adj1" fmla="val 16200000"/>
                <a:gd name="adj2" fmla="val 21589317"/>
                <a:gd name="adj3" fmla="val 2281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3" name="Oval 82"/>
          <p:cNvSpPr>
            <a:spLocks noChangeAspect="1"/>
          </p:cNvSpPr>
          <p:nvPr/>
        </p:nvSpPr>
        <p:spPr>
          <a:xfrm>
            <a:off x="5764761" y="2014857"/>
            <a:ext cx="633771" cy="633853"/>
          </a:xfrm>
          <a:prstGeom prst="ellipse">
            <a:avLst/>
          </a:prstGeom>
          <a:solidFill>
            <a:schemeClr val="accent1"/>
          </a:solidFill>
          <a:ln w="57150"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03</a:t>
            </a:r>
          </a:p>
        </p:txBody>
      </p:sp>
      <p:sp>
        <p:nvSpPr>
          <p:cNvPr id="84" name="Oval 83"/>
          <p:cNvSpPr>
            <a:spLocks noChangeAspect="1"/>
          </p:cNvSpPr>
          <p:nvPr/>
        </p:nvSpPr>
        <p:spPr>
          <a:xfrm>
            <a:off x="7185548" y="2552522"/>
            <a:ext cx="633771" cy="633853"/>
          </a:xfrm>
          <a:prstGeom prst="ellipse">
            <a:avLst/>
          </a:prstGeom>
          <a:solidFill>
            <a:schemeClr val="accent3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04</a:t>
            </a: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7828655" y="3954469"/>
            <a:ext cx="633771" cy="633853"/>
          </a:xfrm>
          <a:prstGeom prst="ellipse">
            <a:avLst/>
          </a:prstGeom>
          <a:solidFill>
            <a:schemeClr val="accent2"/>
          </a:solidFill>
          <a:ln w="57150"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05</a:t>
            </a:r>
          </a:p>
        </p:txBody>
      </p:sp>
      <p:sp>
        <p:nvSpPr>
          <p:cNvPr id="86" name="Oval 85"/>
          <p:cNvSpPr>
            <a:spLocks noChangeAspect="1"/>
          </p:cNvSpPr>
          <p:nvPr/>
        </p:nvSpPr>
        <p:spPr>
          <a:xfrm>
            <a:off x="3729577" y="3954469"/>
            <a:ext cx="633771" cy="633853"/>
          </a:xfrm>
          <a:prstGeom prst="ellipse">
            <a:avLst/>
          </a:prstGeom>
          <a:solidFill>
            <a:schemeClr val="tx2">
              <a:lumMod val="75000"/>
            </a:schemeClr>
          </a:solidFill>
          <a:ln w="5715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>
                <a:cs typeface="+mn-ea"/>
                <a:sym typeface="+mn-lt"/>
              </a:rPr>
              <a:t>01</a:t>
            </a:r>
          </a:p>
        </p:txBody>
      </p:sp>
      <p:sp>
        <p:nvSpPr>
          <p:cNvPr id="87" name="Oval 86"/>
          <p:cNvSpPr>
            <a:spLocks noChangeAspect="1"/>
          </p:cNvSpPr>
          <p:nvPr/>
        </p:nvSpPr>
        <p:spPr>
          <a:xfrm>
            <a:off x="4334637" y="2552522"/>
            <a:ext cx="633771" cy="633853"/>
          </a:xfrm>
          <a:prstGeom prst="ellipse">
            <a:avLst/>
          </a:prstGeom>
          <a:solidFill>
            <a:schemeClr val="accent4"/>
          </a:solidFill>
          <a:ln w="5715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693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dirty="0">
                <a:cs typeface="+mn-ea"/>
                <a:sym typeface="+mn-lt"/>
              </a:rPr>
              <a:t>02</a:t>
            </a:r>
          </a:p>
        </p:txBody>
      </p:sp>
      <p:grpSp>
        <p:nvGrpSpPr>
          <p:cNvPr id="117" name="Group 116"/>
          <p:cNvGrpSpPr/>
          <p:nvPr/>
        </p:nvGrpSpPr>
        <p:grpSpPr>
          <a:xfrm>
            <a:off x="4793538" y="3144537"/>
            <a:ext cx="2576217" cy="2576547"/>
            <a:chOff x="3595025" y="2497298"/>
            <a:chExt cx="1932414" cy="1932410"/>
          </a:xfrm>
          <a:solidFill>
            <a:schemeClr val="accent3"/>
          </a:solidFill>
        </p:grpSpPr>
        <p:sp>
          <p:nvSpPr>
            <p:cNvPr id="89" name="Chord 88"/>
            <p:cNvSpPr/>
            <p:nvPr/>
          </p:nvSpPr>
          <p:spPr>
            <a:xfrm>
              <a:off x="3595025" y="2497298"/>
              <a:ext cx="1932414" cy="1932410"/>
            </a:xfrm>
            <a:prstGeom prst="chord">
              <a:avLst>
                <a:gd name="adj1" fmla="val 10841139"/>
                <a:gd name="adj2" fmla="val 2155198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6270" tIns="226270" rIns="226270" bIns="226270" numCol="1" spcCol="1270" anchor="b" anchorCtr="0">
              <a:noAutofit/>
            </a:bodyPr>
            <a:lstStyle/>
            <a:p>
              <a:pPr algn="ctr" defTabSz="17183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7200" dirty="0">
                <a:cs typeface="+mn-ea"/>
                <a:sym typeface="+mn-lt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186771" y="2643891"/>
              <a:ext cx="138566" cy="75020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endParaRPr lang="en-US" sz="5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1035440" y="5111396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。点击输入简要文本内容，文字内容需概况精炼的说明该分项内容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cxnSp>
        <p:nvCxnSpPr>
          <p:cNvPr id="94" name="Straight Connector 93"/>
          <p:cNvCxnSpPr/>
          <p:nvPr/>
        </p:nvCxnSpPr>
        <p:spPr>
          <a:xfrm>
            <a:off x="1043634" y="4933610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72"/>
          <p:cNvGrpSpPr/>
          <p:nvPr/>
        </p:nvGrpSpPr>
        <p:grpSpPr>
          <a:xfrm>
            <a:off x="1502588" y="2372615"/>
            <a:ext cx="2596630" cy="734401"/>
            <a:chOff x="5603652" y="1704756"/>
            <a:chExt cx="1947726" cy="550801"/>
          </a:xfrm>
        </p:grpSpPr>
        <p:sp>
          <p:nvSpPr>
            <p:cNvPr id="103" name="Text Placeholder 3"/>
            <p:cNvSpPr txBox="1"/>
            <p:nvPr/>
          </p:nvSpPr>
          <p:spPr>
            <a:xfrm>
              <a:off x="6878029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3A66AB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104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ts val="265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Group 72"/>
          <p:cNvGrpSpPr/>
          <p:nvPr/>
        </p:nvGrpSpPr>
        <p:grpSpPr>
          <a:xfrm>
            <a:off x="873646" y="3817378"/>
            <a:ext cx="2596630" cy="734401"/>
            <a:chOff x="5603652" y="1704756"/>
            <a:chExt cx="1947726" cy="550801"/>
          </a:xfrm>
        </p:grpSpPr>
        <p:sp>
          <p:nvSpPr>
            <p:cNvPr id="106" name="Text Placeholder 3"/>
            <p:cNvSpPr txBox="1"/>
            <p:nvPr/>
          </p:nvSpPr>
          <p:spPr>
            <a:xfrm>
              <a:off x="6878029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ts val="265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Group 72"/>
          <p:cNvGrpSpPr/>
          <p:nvPr/>
        </p:nvGrpSpPr>
        <p:grpSpPr>
          <a:xfrm>
            <a:off x="8030531" y="2372615"/>
            <a:ext cx="2596630" cy="734401"/>
            <a:chOff x="5603652" y="1704756"/>
            <a:chExt cx="1947726" cy="550801"/>
          </a:xfrm>
        </p:grpSpPr>
        <p:sp>
          <p:nvSpPr>
            <p:cNvPr id="109" name="Text Placeholder 3"/>
            <p:cNvSpPr txBox="1"/>
            <p:nvPr/>
          </p:nvSpPr>
          <p:spPr>
            <a:xfrm>
              <a:off x="5603652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10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ts val="265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1" name="Group 72"/>
          <p:cNvGrpSpPr/>
          <p:nvPr/>
        </p:nvGrpSpPr>
        <p:grpSpPr>
          <a:xfrm>
            <a:off x="8644926" y="3817378"/>
            <a:ext cx="2596630" cy="734401"/>
            <a:chOff x="5603652" y="1704756"/>
            <a:chExt cx="1947726" cy="550801"/>
          </a:xfrm>
        </p:grpSpPr>
        <p:sp>
          <p:nvSpPr>
            <p:cNvPr id="112" name="Text Placeholder 3"/>
            <p:cNvSpPr txBox="1"/>
            <p:nvPr/>
          </p:nvSpPr>
          <p:spPr>
            <a:xfrm>
              <a:off x="5603652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3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ts val="265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4" name="Group 72"/>
          <p:cNvGrpSpPr/>
          <p:nvPr/>
        </p:nvGrpSpPr>
        <p:grpSpPr>
          <a:xfrm>
            <a:off x="4777104" y="1020523"/>
            <a:ext cx="2596630" cy="734401"/>
            <a:chOff x="5603652" y="1704756"/>
            <a:chExt cx="1947726" cy="550801"/>
          </a:xfrm>
        </p:grpSpPr>
        <p:sp>
          <p:nvSpPr>
            <p:cNvPr id="115" name="Text Placeholder 3"/>
            <p:cNvSpPr txBox="1"/>
            <p:nvPr/>
          </p:nvSpPr>
          <p:spPr>
            <a:xfrm>
              <a:off x="6240840" y="1704756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16" name="Text Placeholder 3"/>
            <p:cNvSpPr txBox="1"/>
            <p:nvPr/>
          </p:nvSpPr>
          <p:spPr>
            <a:xfrm>
              <a:off x="5603652" y="1947780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ts val="265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1665" y="3724011"/>
            <a:ext cx="427511" cy="40005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/>
          <p:cNvGrpSpPr/>
          <p:nvPr/>
        </p:nvGrpSpPr>
        <p:grpSpPr>
          <a:xfrm>
            <a:off x="4560021" y="1355149"/>
            <a:ext cx="1459187" cy="1612995"/>
            <a:chOff x="3419864" y="1304397"/>
            <a:chExt cx="1094533" cy="1209746"/>
          </a:xfrm>
        </p:grpSpPr>
        <p:sp>
          <p:nvSpPr>
            <p:cNvPr id="45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659794" y="1468512"/>
              <a:ext cx="614671" cy="565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320932" y="1355149"/>
            <a:ext cx="1459187" cy="1612995"/>
            <a:chOff x="4740719" y="1304398"/>
            <a:chExt cx="1094533" cy="1209746"/>
          </a:xfrm>
          <a:solidFill>
            <a:schemeClr val="bg2"/>
          </a:solidFill>
        </p:grpSpPr>
        <p:sp>
          <p:nvSpPr>
            <p:cNvPr id="54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980649" y="1468513"/>
              <a:ext cx="614671" cy="5655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9" name="Group 69"/>
          <p:cNvGrpSpPr/>
          <p:nvPr/>
        </p:nvGrpSpPr>
        <p:grpSpPr>
          <a:xfrm>
            <a:off x="8030531" y="1391055"/>
            <a:ext cx="2596630" cy="913253"/>
            <a:chOff x="5603652" y="1660509"/>
            <a:chExt cx="1947726" cy="684940"/>
          </a:xfrm>
        </p:grpSpPr>
        <p:sp>
          <p:nvSpPr>
            <p:cNvPr id="60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72"/>
          <p:cNvGrpSpPr/>
          <p:nvPr/>
        </p:nvGrpSpPr>
        <p:grpSpPr>
          <a:xfrm>
            <a:off x="1593935" y="1391055"/>
            <a:ext cx="2596630" cy="915868"/>
            <a:chOff x="5603652" y="1658548"/>
            <a:chExt cx="1947726" cy="686901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560021" y="3275382"/>
            <a:ext cx="1459187" cy="1612995"/>
            <a:chOff x="3419864" y="1304397"/>
            <a:chExt cx="1094533" cy="1209746"/>
          </a:xfrm>
          <a:solidFill>
            <a:srgbClr val="FF3F3F"/>
          </a:solidFill>
        </p:grpSpPr>
        <p:sp>
          <p:nvSpPr>
            <p:cNvPr id="6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659794" y="1468512"/>
              <a:ext cx="614671" cy="5655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320932" y="3275382"/>
            <a:ext cx="1459187" cy="1612995"/>
            <a:chOff x="4740719" y="1304398"/>
            <a:chExt cx="1094533" cy="1209746"/>
          </a:xfrm>
          <a:solidFill>
            <a:schemeClr val="accent3"/>
          </a:solidFill>
        </p:grpSpPr>
        <p:sp>
          <p:nvSpPr>
            <p:cNvPr id="7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980649" y="1468513"/>
              <a:ext cx="614671" cy="56554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43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76" name="Group 69"/>
          <p:cNvGrpSpPr/>
          <p:nvPr/>
        </p:nvGrpSpPr>
        <p:grpSpPr>
          <a:xfrm>
            <a:off x="8030531" y="3311288"/>
            <a:ext cx="2596630" cy="913253"/>
            <a:chOff x="5603652" y="1660509"/>
            <a:chExt cx="1947726" cy="684940"/>
          </a:xfrm>
        </p:grpSpPr>
        <p:sp>
          <p:nvSpPr>
            <p:cNvPr id="77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78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Group 72"/>
          <p:cNvGrpSpPr/>
          <p:nvPr/>
        </p:nvGrpSpPr>
        <p:grpSpPr>
          <a:xfrm>
            <a:off x="1593935" y="3311288"/>
            <a:ext cx="2596630" cy="915868"/>
            <a:chOff x="5603652" y="1658548"/>
            <a:chExt cx="1947726" cy="686901"/>
          </a:xfrm>
        </p:grpSpPr>
        <p:sp>
          <p:nvSpPr>
            <p:cNvPr id="80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1" name="Text Placeholder 3"/>
            <p:cNvSpPr txBox="1"/>
            <p:nvPr/>
          </p:nvSpPr>
          <p:spPr>
            <a:xfrm>
              <a:off x="5603652" y="1883784"/>
              <a:ext cx="1947726" cy="46166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语言描述尽量简洁生动。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035440" y="5296591"/>
            <a:ext cx="10121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。点击输入简要文本内容，文字内容需概况精炼的说明该分项内容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语言描述尽量简洁生动。尽量将每页幻灯片的字数控制在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cxnSp>
        <p:nvCxnSpPr>
          <p:cNvPr id="83" name="Straight Connector 82"/>
          <p:cNvCxnSpPr/>
          <p:nvPr/>
        </p:nvCxnSpPr>
        <p:spPr>
          <a:xfrm>
            <a:off x="1043634" y="51188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66"/>
          <p:cNvGrpSpPr/>
          <p:nvPr/>
        </p:nvGrpSpPr>
        <p:grpSpPr>
          <a:xfrm>
            <a:off x="8798525" y="2944683"/>
            <a:ext cx="2596630" cy="803940"/>
            <a:chOff x="5603652" y="1661703"/>
            <a:chExt cx="1947726" cy="602955"/>
          </a:xfrm>
        </p:grpSpPr>
        <p:sp>
          <p:nvSpPr>
            <p:cNvPr id="37" name="Text Placeholder 3"/>
            <p:cNvSpPr txBox="1"/>
            <p:nvPr/>
          </p:nvSpPr>
          <p:spPr>
            <a:xfrm>
              <a:off x="5603652" y="1661703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 Placeholder 3"/>
            <p:cNvSpPr txBox="1"/>
            <p:nvPr/>
          </p:nvSpPr>
          <p:spPr>
            <a:xfrm>
              <a:off x="5603652" y="1964575"/>
              <a:ext cx="1947726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69"/>
          <p:cNvGrpSpPr/>
          <p:nvPr/>
        </p:nvGrpSpPr>
        <p:grpSpPr>
          <a:xfrm>
            <a:off x="8414528" y="1508885"/>
            <a:ext cx="2596630" cy="805532"/>
            <a:chOff x="5603652" y="1660509"/>
            <a:chExt cx="1947726" cy="604149"/>
          </a:xfrm>
        </p:grpSpPr>
        <p:sp>
          <p:nvSpPr>
            <p:cNvPr id="40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5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 Placeholder 3"/>
            <p:cNvSpPr txBox="1"/>
            <p:nvPr/>
          </p:nvSpPr>
          <p:spPr>
            <a:xfrm>
              <a:off x="5603652" y="1964575"/>
              <a:ext cx="1947726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72"/>
          <p:cNvGrpSpPr/>
          <p:nvPr/>
        </p:nvGrpSpPr>
        <p:grpSpPr>
          <a:xfrm>
            <a:off x="1041792" y="4427639"/>
            <a:ext cx="2596630" cy="808147"/>
            <a:chOff x="5603652" y="1658548"/>
            <a:chExt cx="1947726" cy="606110"/>
          </a:xfrm>
        </p:grpSpPr>
        <p:sp>
          <p:nvSpPr>
            <p:cNvPr id="43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 Placeholder 3"/>
            <p:cNvSpPr txBox="1"/>
            <p:nvPr/>
          </p:nvSpPr>
          <p:spPr>
            <a:xfrm>
              <a:off x="5603652" y="1964575"/>
              <a:ext cx="1947726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75"/>
          <p:cNvGrpSpPr/>
          <p:nvPr/>
        </p:nvGrpSpPr>
        <p:grpSpPr>
          <a:xfrm>
            <a:off x="720047" y="3015364"/>
            <a:ext cx="2596630" cy="835240"/>
            <a:chOff x="5603652" y="1638228"/>
            <a:chExt cx="1947726" cy="626430"/>
          </a:xfrm>
        </p:grpSpPr>
        <p:sp>
          <p:nvSpPr>
            <p:cNvPr id="46" name="Text Placeholder 3"/>
            <p:cNvSpPr txBox="1"/>
            <p:nvPr/>
          </p:nvSpPr>
          <p:spPr>
            <a:xfrm>
              <a:off x="6878029" y="163822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5603652" y="1964575"/>
              <a:ext cx="1947726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72"/>
          <p:cNvGrpSpPr/>
          <p:nvPr/>
        </p:nvGrpSpPr>
        <p:grpSpPr>
          <a:xfrm>
            <a:off x="1041792" y="1615003"/>
            <a:ext cx="2596630" cy="808147"/>
            <a:chOff x="5603652" y="1658548"/>
            <a:chExt cx="1947726" cy="606110"/>
          </a:xfrm>
        </p:grpSpPr>
        <p:sp>
          <p:nvSpPr>
            <p:cNvPr id="49" name="Text Placeholder 3"/>
            <p:cNvSpPr txBox="1"/>
            <p:nvPr/>
          </p:nvSpPr>
          <p:spPr>
            <a:xfrm>
              <a:off x="6878029" y="1658548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3A66AB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 Placeholder 3"/>
            <p:cNvSpPr txBox="1"/>
            <p:nvPr/>
          </p:nvSpPr>
          <p:spPr>
            <a:xfrm>
              <a:off x="5603652" y="1964575"/>
              <a:ext cx="1947726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69"/>
          <p:cNvGrpSpPr/>
          <p:nvPr/>
        </p:nvGrpSpPr>
        <p:grpSpPr>
          <a:xfrm>
            <a:off x="8414528" y="4406153"/>
            <a:ext cx="2596630" cy="805532"/>
            <a:chOff x="5603652" y="1660509"/>
            <a:chExt cx="1947726" cy="604149"/>
          </a:xfrm>
        </p:grpSpPr>
        <p:sp>
          <p:nvSpPr>
            <p:cNvPr id="52" name="Text Placeholder 3"/>
            <p:cNvSpPr txBox="1"/>
            <p:nvPr/>
          </p:nvSpPr>
          <p:spPr>
            <a:xfrm>
              <a:off x="5603652" y="1660509"/>
              <a:ext cx="673349" cy="16158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cs typeface="+mn-ea"/>
                  <a:sym typeface="+mn-lt"/>
                </a:rPr>
                <a:t>添加副标题</a:t>
              </a:r>
              <a:endParaRPr lang="en-US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 Placeholder 3"/>
            <p:cNvSpPr txBox="1"/>
            <p:nvPr/>
          </p:nvSpPr>
          <p:spPr>
            <a:xfrm>
              <a:off x="5603652" y="1964575"/>
              <a:ext cx="1947726" cy="30008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565">
                <a:spcBef>
                  <a:spcPct val="20000"/>
                </a:spcBef>
                <a:defRPr/>
              </a:pPr>
              <a:r>
                <a:rPr lang="zh-CN" altLang="en-US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2" name="Freeform 81"/>
          <p:cNvSpPr/>
          <p:nvPr/>
        </p:nvSpPr>
        <p:spPr>
          <a:xfrm rot="2539609">
            <a:off x="6846619" y="4256491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82"/>
          <p:cNvSpPr/>
          <p:nvPr/>
        </p:nvSpPr>
        <p:spPr>
          <a:xfrm>
            <a:off x="6930185" y="3457871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Freeform 83"/>
          <p:cNvSpPr/>
          <p:nvPr/>
        </p:nvSpPr>
        <p:spPr>
          <a:xfrm rot="19060391">
            <a:off x="6846619" y="2659251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7171193" y="157909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cs typeface="+mn-ea"/>
                <a:sym typeface="+mn-lt"/>
              </a:rPr>
              <a:t>04</a:t>
            </a:r>
          </a:p>
        </p:txBody>
      </p:sp>
      <p:sp>
        <p:nvSpPr>
          <p:cNvPr id="88" name="Freeform 87"/>
          <p:cNvSpPr/>
          <p:nvPr/>
        </p:nvSpPr>
        <p:spPr>
          <a:xfrm>
            <a:off x="7631989" y="2962883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05</a:t>
            </a:r>
            <a:endParaRPr lang="en-US" sz="3200" dirty="0">
              <a:cs typeface="+mn-ea"/>
              <a:sym typeface="+mn-lt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7171193" y="437024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110" name="Freeform 109"/>
          <p:cNvSpPr/>
          <p:nvPr/>
        </p:nvSpPr>
        <p:spPr>
          <a:xfrm>
            <a:off x="5243110" y="2657882"/>
            <a:ext cx="1716950" cy="171716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cs typeface="+mn-ea"/>
              <a:sym typeface="+mn-lt"/>
            </a:endParaRPr>
          </a:p>
        </p:txBody>
      </p:sp>
      <p:sp>
        <p:nvSpPr>
          <p:cNvPr id="29" name="Freeform 28"/>
          <p:cNvSpPr/>
          <p:nvPr/>
        </p:nvSpPr>
        <p:spPr>
          <a:xfrm rot="19060391" flipH="1">
            <a:off x="4657664" y="4256491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>
          <a:xfrm flipH="1">
            <a:off x="4513440" y="3457871"/>
            <a:ext cx="701802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30"/>
          <p:cNvSpPr/>
          <p:nvPr/>
        </p:nvSpPr>
        <p:spPr>
          <a:xfrm rot="2539609" flipH="1">
            <a:off x="4657664" y="2659251"/>
            <a:ext cx="641147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770538" y="157909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cs typeface="+mn-ea"/>
                <a:sym typeface="+mn-lt"/>
              </a:rPr>
              <a:t>01</a:t>
            </a:r>
          </a:p>
        </p:txBody>
      </p:sp>
      <p:sp>
        <p:nvSpPr>
          <p:cNvPr id="33" name="Freeform 32"/>
          <p:cNvSpPr/>
          <p:nvPr/>
        </p:nvSpPr>
        <p:spPr>
          <a:xfrm>
            <a:off x="3408025" y="2962883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3200" dirty="0">
              <a:cs typeface="+mn-ea"/>
              <a:sym typeface="+mn-lt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792022" y="4370247"/>
            <a:ext cx="1096675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2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24" tIns="141824" rIns="141824" bIns="141824" numCol="1" spcCol="1693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5860536" y="3227019"/>
            <a:ext cx="545212" cy="510191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55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>
            <a:off x="0" y="623143"/>
            <a:ext cx="12192000" cy="4887109"/>
          </a:xfrm>
          <a:custGeom>
            <a:avLst/>
            <a:gdLst>
              <a:gd name="connsiteX0" fmla="*/ 6121400 w 12192000"/>
              <a:gd name="connsiteY0" fmla="*/ 0 h 4887109"/>
              <a:gd name="connsiteX1" fmla="*/ 12095840 w 12192000"/>
              <a:gd name="connsiteY1" fmla="*/ 1021888 h 4887109"/>
              <a:gd name="connsiteX2" fmla="*/ 12192000 w 12192000"/>
              <a:gd name="connsiteY2" fmla="*/ 1079254 h 4887109"/>
              <a:gd name="connsiteX3" fmla="*/ 12192000 w 12192000"/>
              <a:gd name="connsiteY3" fmla="*/ 2825996 h 4887109"/>
              <a:gd name="connsiteX4" fmla="*/ 12192000 w 12192000"/>
              <a:gd name="connsiteY4" fmla="*/ 4887109 h 4887109"/>
              <a:gd name="connsiteX5" fmla="*/ 0 w 12192000"/>
              <a:gd name="connsiteY5" fmla="*/ 4887109 h 4887109"/>
              <a:gd name="connsiteX6" fmla="*/ 0 w 12192000"/>
              <a:gd name="connsiteY6" fmla="*/ 2795690 h 4887109"/>
              <a:gd name="connsiteX7" fmla="*/ 0 w 12192000"/>
              <a:gd name="connsiteY7" fmla="*/ 1109560 h 4887109"/>
              <a:gd name="connsiteX8" fmla="*/ 146960 w 12192000"/>
              <a:gd name="connsiteY8" fmla="*/ 1021888 h 4887109"/>
              <a:gd name="connsiteX9" fmla="*/ 6121400 w 12192000"/>
              <a:gd name="connsiteY9" fmla="*/ 0 h 488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887109">
                <a:moveTo>
                  <a:pt x="6121400" y="0"/>
                </a:moveTo>
                <a:cubicBezTo>
                  <a:pt x="8701243" y="0"/>
                  <a:pt x="10945265" y="413206"/>
                  <a:pt x="12095840" y="1021888"/>
                </a:cubicBezTo>
                <a:lnTo>
                  <a:pt x="12192000" y="1079254"/>
                </a:lnTo>
                <a:lnTo>
                  <a:pt x="12192000" y="2825996"/>
                </a:lnTo>
                <a:lnTo>
                  <a:pt x="12192000" y="4887109"/>
                </a:lnTo>
                <a:lnTo>
                  <a:pt x="0" y="4887109"/>
                </a:lnTo>
                <a:lnTo>
                  <a:pt x="0" y="2795690"/>
                </a:lnTo>
                <a:lnTo>
                  <a:pt x="0" y="1109560"/>
                </a:lnTo>
                <a:lnTo>
                  <a:pt x="146960" y="1021888"/>
                </a:lnTo>
                <a:cubicBezTo>
                  <a:pt x="1297535" y="413206"/>
                  <a:pt x="3541557" y="0"/>
                  <a:pt x="6121400" y="0"/>
                </a:cubicBezTo>
                <a:close/>
              </a:path>
            </a:pathLst>
          </a:custGeom>
          <a:gradFill>
            <a:gsLst>
              <a:gs pos="0">
                <a:srgbClr val="5490DA">
                  <a:alpha val="5000"/>
                </a:srgbClr>
              </a:gs>
              <a:gs pos="100000">
                <a:srgbClr val="3A66AB">
                  <a:alpha val="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0" y="1436181"/>
            <a:ext cx="12192000" cy="4887109"/>
          </a:xfrm>
          <a:custGeom>
            <a:avLst/>
            <a:gdLst>
              <a:gd name="connsiteX0" fmla="*/ 6121400 w 12192000"/>
              <a:gd name="connsiteY0" fmla="*/ 0 h 4887109"/>
              <a:gd name="connsiteX1" fmla="*/ 12095840 w 12192000"/>
              <a:gd name="connsiteY1" fmla="*/ 1021888 h 4887109"/>
              <a:gd name="connsiteX2" fmla="*/ 12192000 w 12192000"/>
              <a:gd name="connsiteY2" fmla="*/ 1079254 h 4887109"/>
              <a:gd name="connsiteX3" fmla="*/ 12192000 w 12192000"/>
              <a:gd name="connsiteY3" fmla="*/ 2825996 h 4887109"/>
              <a:gd name="connsiteX4" fmla="*/ 12192000 w 12192000"/>
              <a:gd name="connsiteY4" fmla="*/ 4887109 h 4887109"/>
              <a:gd name="connsiteX5" fmla="*/ 0 w 12192000"/>
              <a:gd name="connsiteY5" fmla="*/ 4887109 h 4887109"/>
              <a:gd name="connsiteX6" fmla="*/ 0 w 12192000"/>
              <a:gd name="connsiteY6" fmla="*/ 2795690 h 4887109"/>
              <a:gd name="connsiteX7" fmla="*/ 0 w 12192000"/>
              <a:gd name="connsiteY7" fmla="*/ 1109560 h 4887109"/>
              <a:gd name="connsiteX8" fmla="*/ 146960 w 12192000"/>
              <a:gd name="connsiteY8" fmla="*/ 1021888 h 4887109"/>
              <a:gd name="connsiteX9" fmla="*/ 6121400 w 12192000"/>
              <a:gd name="connsiteY9" fmla="*/ 0 h 488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887109">
                <a:moveTo>
                  <a:pt x="6121400" y="0"/>
                </a:moveTo>
                <a:cubicBezTo>
                  <a:pt x="8701243" y="0"/>
                  <a:pt x="10945265" y="413206"/>
                  <a:pt x="12095840" y="1021888"/>
                </a:cubicBezTo>
                <a:lnTo>
                  <a:pt x="12192000" y="1079254"/>
                </a:lnTo>
                <a:lnTo>
                  <a:pt x="12192000" y="2825996"/>
                </a:lnTo>
                <a:lnTo>
                  <a:pt x="12192000" y="4887109"/>
                </a:lnTo>
                <a:lnTo>
                  <a:pt x="0" y="4887109"/>
                </a:lnTo>
                <a:lnTo>
                  <a:pt x="0" y="2795690"/>
                </a:lnTo>
                <a:lnTo>
                  <a:pt x="0" y="1109560"/>
                </a:lnTo>
                <a:lnTo>
                  <a:pt x="146960" y="1021888"/>
                </a:lnTo>
                <a:cubicBezTo>
                  <a:pt x="1297535" y="413206"/>
                  <a:pt x="3541557" y="0"/>
                  <a:pt x="6121400" y="0"/>
                </a:cubicBezTo>
                <a:close/>
              </a:path>
            </a:pathLst>
          </a:custGeom>
          <a:gradFill>
            <a:gsLst>
              <a:gs pos="0">
                <a:srgbClr val="5490DA">
                  <a:alpha val="5000"/>
                </a:srgbClr>
              </a:gs>
              <a:gs pos="100000">
                <a:srgbClr val="3A66AB">
                  <a:alpha val="0"/>
                </a:srgbClr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276363" y="931736"/>
            <a:ext cx="5639271" cy="1351472"/>
            <a:chOff x="3995229" y="531865"/>
            <a:chExt cx="5639271" cy="1351472"/>
          </a:xfrm>
        </p:grpSpPr>
        <p:grpSp>
          <p:nvGrpSpPr>
            <p:cNvPr id="9" name="组合 8"/>
            <p:cNvGrpSpPr/>
            <p:nvPr/>
          </p:nvGrpSpPr>
          <p:grpSpPr>
            <a:xfrm>
              <a:off x="3995229" y="531865"/>
              <a:ext cx="1326072" cy="1351472"/>
              <a:chOff x="3335890" y="795816"/>
              <a:chExt cx="1721067" cy="175403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19" name="PA_矩形 259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2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432962" y="531865"/>
              <a:ext cx="1326072" cy="1351472"/>
              <a:chOff x="3335890" y="795816"/>
              <a:chExt cx="1721067" cy="175403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22" name="PA_矩形 259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0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870695" y="531865"/>
              <a:ext cx="1326072" cy="1351472"/>
              <a:chOff x="3335890" y="795816"/>
              <a:chExt cx="1721067" cy="1754033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25" name="PA_矩形 259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2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308428" y="531865"/>
              <a:ext cx="1326072" cy="1351472"/>
              <a:chOff x="3335890" y="795816"/>
              <a:chExt cx="1721067" cy="175403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335890" y="828782"/>
                <a:ext cx="1721067" cy="17210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lumOff val="5000"/>
                    </a:schemeClr>
                  </a:gs>
                  <a:gs pos="0">
                    <a:schemeClr val="bg1">
                      <a:lumMod val="75000"/>
                    </a:schemeClr>
                  </a:gs>
                  <a:gs pos="70000">
                    <a:srgbClr val="FAFAFA"/>
                  </a:gs>
                </a:gsLst>
                <a:lin ang="8100000" scaled="1"/>
                <a:tileRect/>
              </a:gradFill>
              <a:ln w="25400">
                <a:solidFill>
                  <a:schemeClr val="bg1"/>
                </a:solidFill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A66AB"/>
                  </a:solidFill>
                  <a:latin typeface="+mj-lt"/>
                </a:endParaRPr>
              </a:p>
            </p:txBody>
          </p:sp>
          <p:sp>
            <p:nvSpPr>
              <p:cNvPr id="28" name="PA_矩形 259"/>
              <p:cNvSpPr>
                <a:spLocks noChangeArrowhead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3563746" y="795816"/>
                <a:ext cx="1271770" cy="1557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7200" b="1" cap="all" dirty="0" smtClean="0">
                    <a:gradFill>
                      <a:gsLst>
                        <a:gs pos="0">
                          <a:schemeClr val="bg1">
                            <a:lumMod val="95000"/>
                            <a:lumOff val="5000"/>
                          </a:schemeClr>
                        </a:gs>
                        <a:gs pos="0">
                          <a:srgbClr val="3A66AB"/>
                        </a:gs>
                        <a:gs pos="100000">
                          <a:srgbClr val="5490DA"/>
                        </a:gs>
                      </a:gsLst>
                      <a:lin ang="8100000" scaled="1"/>
                    </a:gradFill>
                    <a:latin typeface="+mj-lt"/>
                    <a:ea typeface="字体圈欣意冠黑体" panose="00000500000000000000" pitchFamily="2" charset="-122"/>
                    <a:cs typeface="Arial" panose="020B0604020202020204" pitchFamily="34" charset="0"/>
                  </a:rPr>
                  <a:t>1</a:t>
                </a:r>
                <a:endParaRPr lang="zh-CN" altLang="en-US" sz="7200" b="1" cap="all" dirty="0">
                  <a:gradFill>
                    <a:gsLst>
                      <a:gs pos="0">
                        <a:schemeClr val="bg1">
                          <a:lumMod val="95000"/>
                          <a:lumOff val="5000"/>
                        </a:schemeClr>
                      </a:gs>
                      <a:gs pos="0">
                        <a:srgbClr val="3A66AB"/>
                      </a:gs>
                      <a:gs pos="100000">
                        <a:srgbClr val="5490DA"/>
                      </a:gs>
                    </a:gsLst>
                    <a:lin ang="8100000" scaled="1"/>
                  </a:gradFill>
                  <a:latin typeface="+mj-lt"/>
                  <a:ea typeface="字体圈欣意冠黑体" panose="00000500000000000000" pitchFamily="2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1" name="任意多边形 30"/>
          <p:cNvSpPr/>
          <p:nvPr/>
        </p:nvSpPr>
        <p:spPr>
          <a:xfrm>
            <a:off x="0" y="1995872"/>
            <a:ext cx="12192000" cy="4887109"/>
          </a:xfrm>
          <a:custGeom>
            <a:avLst/>
            <a:gdLst>
              <a:gd name="connsiteX0" fmla="*/ 6121400 w 12192000"/>
              <a:gd name="connsiteY0" fmla="*/ 0 h 4887109"/>
              <a:gd name="connsiteX1" fmla="*/ 12095840 w 12192000"/>
              <a:gd name="connsiteY1" fmla="*/ 1021888 h 4887109"/>
              <a:gd name="connsiteX2" fmla="*/ 12192000 w 12192000"/>
              <a:gd name="connsiteY2" fmla="*/ 1079254 h 4887109"/>
              <a:gd name="connsiteX3" fmla="*/ 12192000 w 12192000"/>
              <a:gd name="connsiteY3" fmla="*/ 2825996 h 4887109"/>
              <a:gd name="connsiteX4" fmla="*/ 12192000 w 12192000"/>
              <a:gd name="connsiteY4" fmla="*/ 4887109 h 4887109"/>
              <a:gd name="connsiteX5" fmla="*/ 0 w 12192000"/>
              <a:gd name="connsiteY5" fmla="*/ 4887109 h 4887109"/>
              <a:gd name="connsiteX6" fmla="*/ 0 w 12192000"/>
              <a:gd name="connsiteY6" fmla="*/ 2795690 h 4887109"/>
              <a:gd name="connsiteX7" fmla="*/ 0 w 12192000"/>
              <a:gd name="connsiteY7" fmla="*/ 1109560 h 4887109"/>
              <a:gd name="connsiteX8" fmla="*/ 146960 w 12192000"/>
              <a:gd name="connsiteY8" fmla="*/ 1021888 h 4887109"/>
              <a:gd name="connsiteX9" fmla="*/ 6121400 w 12192000"/>
              <a:gd name="connsiteY9" fmla="*/ 0 h 4887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887109">
                <a:moveTo>
                  <a:pt x="6121400" y="0"/>
                </a:moveTo>
                <a:cubicBezTo>
                  <a:pt x="8701243" y="0"/>
                  <a:pt x="10945265" y="413206"/>
                  <a:pt x="12095840" y="1021888"/>
                </a:cubicBezTo>
                <a:lnTo>
                  <a:pt x="12192000" y="1079254"/>
                </a:lnTo>
                <a:lnTo>
                  <a:pt x="12192000" y="2825996"/>
                </a:lnTo>
                <a:lnTo>
                  <a:pt x="12192000" y="4887109"/>
                </a:lnTo>
                <a:lnTo>
                  <a:pt x="0" y="4887109"/>
                </a:lnTo>
                <a:lnTo>
                  <a:pt x="0" y="2795690"/>
                </a:lnTo>
                <a:lnTo>
                  <a:pt x="0" y="1109560"/>
                </a:lnTo>
                <a:lnTo>
                  <a:pt x="146960" y="1021888"/>
                </a:lnTo>
                <a:cubicBezTo>
                  <a:pt x="1297535" y="413206"/>
                  <a:pt x="3541557" y="0"/>
                  <a:pt x="6121400" y="0"/>
                </a:cubicBezTo>
                <a:close/>
              </a:path>
            </a:pathLst>
          </a:custGeom>
          <a:gradFill>
            <a:gsLst>
              <a:gs pos="0">
                <a:srgbClr val="5490DA"/>
              </a:gs>
              <a:gs pos="100000">
                <a:srgbClr val="3A66AB"/>
              </a:gs>
            </a:gsLst>
            <a:lin ang="5400000" scaled="1"/>
          </a:gradFill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2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01825" y="4283413"/>
            <a:ext cx="5347788" cy="35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工作计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划  </a:t>
            </a:r>
            <a:r>
              <a:rPr lang="en-US" altLang="zh-CN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述</a:t>
            </a: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职报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告 </a:t>
            </a:r>
            <a:r>
              <a:rPr lang="en-US" altLang="zh-CN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个</a:t>
            </a: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人简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介 </a:t>
            </a:r>
            <a:r>
              <a:rPr lang="en-US" altLang="zh-CN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</a:t>
            </a:r>
            <a:r>
              <a:rPr lang="zh-CN" altLang="en-US" sz="1705" cap="all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工</a:t>
            </a:r>
            <a:r>
              <a:rPr lang="zh-CN" altLang="en-US" sz="1705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作总结</a:t>
            </a:r>
          </a:p>
        </p:txBody>
      </p:sp>
      <p:sp>
        <p:nvSpPr>
          <p:cNvPr id="14" name="PA_文本框 10"/>
          <p:cNvSpPr txBox="1"/>
          <p:nvPr>
            <p:custDataLst>
              <p:tags r:id="rId2"/>
            </p:custDataLst>
          </p:nvPr>
        </p:nvSpPr>
        <p:spPr>
          <a:xfrm>
            <a:off x="3043951" y="2861397"/>
            <a:ext cx="6104107" cy="896656"/>
          </a:xfrm>
          <a:prstGeom prst="rect">
            <a:avLst/>
          </a:prstGeom>
          <a:noFill/>
        </p:spPr>
        <p:txBody>
          <a:bodyPr wrap="none" lIns="65024" tIns="32512" rIns="65024" bIns="32512">
            <a:spAutoFit/>
          </a:bodyPr>
          <a:lstStyle/>
          <a:p>
            <a:pPr algn="ctr">
              <a:buNone/>
            </a:pPr>
            <a:r>
              <a:rPr lang="zh-CN" altLang="en-US" sz="5400" b="1" cap="all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谢谢观看  </a:t>
            </a:r>
            <a:r>
              <a:rPr lang="en-US" altLang="zh-CN" sz="5400" b="1" cap="all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THANKS</a:t>
            </a:r>
            <a:endParaRPr lang="zh-CN" altLang="en-US" sz="5400" b="1" cap="all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14475" y="4126387"/>
            <a:ext cx="9163050" cy="66468"/>
            <a:chOff x="1514475" y="3853303"/>
            <a:chExt cx="9163050" cy="66468"/>
          </a:xfrm>
        </p:grpSpPr>
        <p:sp>
          <p:nvSpPr>
            <p:cNvPr id="34" name="矩形 33"/>
            <p:cNvSpPr/>
            <p:nvPr/>
          </p:nvSpPr>
          <p:spPr>
            <a:xfrm>
              <a:off x="1514475" y="3853303"/>
              <a:ext cx="9163050" cy="3600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alpha val="18000"/>
                  </a:schemeClr>
                </a:gs>
                <a:gs pos="0">
                  <a:srgbClr val="3A66AB">
                    <a:alpha val="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514475" y="3883771"/>
              <a:ext cx="9163050" cy="3600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alpha val="36000"/>
                  </a:schemeClr>
                </a:gs>
                <a:gs pos="0">
                  <a:srgbClr val="3A66AB">
                    <a:alpha val="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4490773" y="4900652"/>
            <a:ext cx="3098790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innerShdw blurRad="190500" dist="88900" dir="14040000">
              <a:srgbClr val="3A66AB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3A66AB"/>
                </a:solidFill>
              </a:rPr>
              <a:t>@51PPT</a:t>
            </a:r>
            <a:r>
              <a:rPr lang="zh-CN" altLang="en-US" dirty="0" smtClean="0">
                <a:solidFill>
                  <a:srgbClr val="3A66AB"/>
                </a:solidFill>
              </a:rPr>
              <a:t>模板网</a:t>
            </a:r>
            <a:endParaRPr lang="zh-CN" altLang="en-US" dirty="0">
              <a:solidFill>
                <a:srgbClr val="3A66AB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93667" y="3710459"/>
            <a:ext cx="7493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GENERAL PPT TEMPLATE FOR MICRO STEREOSCOPIC COMMERCE</a:t>
            </a:r>
            <a:endParaRPr lang="zh-CN" altLang="en-US" sz="1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08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7091" y="1550822"/>
            <a:ext cx="5729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031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0"/>
          <p:cNvGrpSpPr/>
          <p:nvPr/>
        </p:nvGrpSpPr>
        <p:grpSpPr>
          <a:xfrm>
            <a:off x="1239802" y="4266995"/>
            <a:ext cx="3281581" cy="929133"/>
            <a:chOff x="138498" y="3002145"/>
            <a:chExt cx="2461827" cy="697031"/>
          </a:xfrm>
        </p:grpSpPr>
        <p:sp>
          <p:nvSpPr>
            <p:cNvPr id="22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11"/>
            <p:cNvSpPr txBox="1"/>
            <p:nvPr/>
          </p:nvSpPr>
          <p:spPr>
            <a:xfrm>
              <a:off x="477437" y="300214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1"/>
                  </a:solidFill>
                  <a:cs typeface="+mn-ea"/>
                  <a:sym typeface="+mn-lt"/>
                </a:rPr>
                <a:t>点击添加标题</a:t>
              </a:r>
              <a:endParaRPr lang="en-US" altLang="zh-CN" sz="1865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9"/>
            <p:cNvSpPr/>
            <p:nvPr/>
          </p:nvSpPr>
          <p:spPr>
            <a:xfrm>
              <a:off x="484797" y="3271159"/>
              <a:ext cx="2115528" cy="4280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24"/>
          <p:cNvGrpSpPr/>
          <p:nvPr/>
        </p:nvGrpSpPr>
        <p:grpSpPr>
          <a:xfrm>
            <a:off x="4932571" y="4266993"/>
            <a:ext cx="2870570" cy="860845"/>
            <a:chOff x="138498" y="3002145"/>
            <a:chExt cx="2461827" cy="645802"/>
          </a:xfrm>
        </p:grpSpPr>
        <p:sp>
          <p:nvSpPr>
            <p:cNvPr id="26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11"/>
            <p:cNvSpPr txBox="1"/>
            <p:nvPr/>
          </p:nvSpPr>
          <p:spPr>
            <a:xfrm>
              <a:off x="477437" y="3002145"/>
              <a:ext cx="1387398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3"/>
                  </a:solidFill>
                  <a:cs typeface="+mn-ea"/>
                  <a:sym typeface="+mn-lt"/>
                </a:rPr>
                <a:t>点击添加标题</a:t>
              </a:r>
              <a:endParaRPr lang="en-US" altLang="zh-CN" sz="1865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9"/>
            <p:cNvSpPr/>
            <p:nvPr/>
          </p:nvSpPr>
          <p:spPr>
            <a:xfrm>
              <a:off x="484797" y="3271159"/>
              <a:ext cx="2115528" cy="376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8582485" y="4266993"/>
            <a:ext cx="2870570" cy="860845"/>
            <a:chOff x="138498" y="3002145"/>
            <a:chExt cx="2461827" cy="645802"/>
          </a:xfrm>
        </p:grpSpPr>
        <p:sp>
          <p:nvSpPr>
            <p:cNvPr id="31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11"/>
            <p:cNvSpPr txBox="1"/>
            <p:nvPr/>
          </p:nvSpPr>
          <p:spPr>
            <a:xfrm>
              <a:off x="477437" y="3002145"/>
              <a:ext cx="1387398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2"/>
                  </a:solidFill>
                  <a:cs typeface="+mn-ea"/>
                  <a:sym typeface="+mn-lt"/>
                </a:rPr>
                <a:t>点击添加标题</a:t>
              </a:r>
              <a:endParaRPr lang="en-US" altLang="zh-CN" sz="1865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9"/>
            <p:cNvSpPr/>
            <p:nvPr/>
          </p:nvSpPr>
          <p:spPr>
            <a:xfrm>
              <a:off x="484797" y="3271159"/>
              <a:ext cx="2115528" cy="376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10"/>
          <p:cNvGrpSpPr/>
          <p:nvPr/>
        </p:nvGrpSpPr>
        <p:grpSpPr>
          <a:xfrm>
            <a:off x="1052772" y="1195374"/>
            <a:ext cx="3001707" cy="3001707"/>
            <a:chOff x="1661810" y="1568370"/>
            <a:chExt cx="3780526" cy="3780526"/>
          </a:xfrm>
        </p:grpSpPr>
        <p:sp>
          <p:nvSpPr>
            <p:cNvPr id="56" name="椭圆 6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57" name="图表 4"/>
            <p:cNvGraphicFramePr/>
            <p:nvPr/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8" name="椭圆 8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9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矩形 16"/>
          <p:cNvSpPr/>
          <p:nvPr/>
        </p:nvSpPr>
        <p:spPr>
          <a:xfrm>
            <a:off x="1942720" y="2283267"/>
            <a:ext cx="1189701" cy="830972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cs typeface="+mn-ea"/>
                <a:sym typeface="+mn-lt"/>
              </a:rPr>
              <a:t>60</a:t>
            </a:r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93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1" name="椭圆 19"/>
          <p:cNvSpPr/>
          <p:nvPr/>
        </p:nvSpPr>
        <p:spPr>
          <a:xfrm>
            <a:off x="1913307" y="3400601"/>
            <a:ext cx="193887" cy="1938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2" name="组合 11"/>
          <p:cNvGrpSpPr/>
          <p:nvPr/>
        </p:nvGrpSpPr>
        <p:grpSpPr>
          <a:xfrm>
            <a:off x="4595149" y="1195374"/>
            <a:ext cx="3001707" cy="3001707"/>
            <a:chOff x="1661810" y="1568370"/>
            <a:chExt cx="3780526" cy="3780526"/>
          </a:xfrm>
        </p:grpSpPr>
        <p:sp>
          <p:nvSpPr>
            <p:cNvPr id="63" name="椭圆 12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64" name="图表 13"/>
            <p:cNvGraphicFramePr/>
            <p:nvPr/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5" name="椭圆 14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6" name="椭圆 15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矩形 18"/>
          <p:cNvSpPr/>
          <p:nvPr/>
        </p:nvSpPr>
        <p:spPr>
          <a:xfrm>
            <a:off x="5501150" y="2283267"/>
            <a:ext cx="1189701" cy="830972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3"/>
                </a:solidFill>
                <a:cs typeface="+mn-ea"/>
                <a:sym typeface="+mn-lt"/>
              </a:rPr>
              <a:t>75</a:t>
            </a:r>
            <a:r>
              <a:rPr lang="en-US" altLang="zh-CN" sz="2800" dirty="0">
                <a:solidFill>
                  <a:schemeClr val="accent3"/>
                </a:solidFill>
                <a:cs typeface="+mn-ea"/>
                <a:sym typeface="+mn-lt"/>
              </a:rPr>
              <a:t>%</a:t>
            </a:r>
            <a:endParaRPr lang="zh-CN" altLang="en-US" sz="935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68" name="椭圆 20"/>
          <p:cNvSpPr/>
          <p:nvPr/>
        </p:nvSpPr>
        <p:spPr>
          <a:xfrm>
            <a:off x="5038657" y="2562346"/>
            <a:ext cx="193887" cy="1938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9" name="组合 31"/>
          <p:cNvGrpSpPr/>
          <p:nvPr/>
        </p:nvGrpSpPr>
        <p:grpSpPr>
          <a:xfrm>
            <a:off x="8137526" y="1195374"/>
            <a:ext cx="3001707" cy="3001707"/>
            <a:chOff x="1661810" y="1568370"/>
            <a:chExt cx="3780526" cy="3780526"/>
          </a:xfrm>
        </p:grpSpPr>
        <p:sp>
          <p:nvSpPr>
            <p:cNvPr id="70" name="椭圆 32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71" name="图表 33"/>
            <p:cNvGraphicFramePr/>
            <p:nvPr/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2" name="椭圆 34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35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4" name="矩形 36"/>
          <p:cNvSpPr/>
          <p:nvPr/>
        </p:nvSpPr>
        <p:spPr>
          <a:xfrm>
            <a:off x="9027474" y="2283267"/>
            <a:ext cx="1189701" cy="830972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cs typeface="+mn-ea"/>
                <a:sym typeface="+mn-lt"/>
              </a:rPr>
              <a:t>60</a:t>
            </a:r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93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5" name="椭圆 37"/>
          <p:cNvSpPr/>
          <p:nvPr/>
        </p:nvSpPr>
        <p:spPr>
          <a:xfrm>
            <a:off x="8998060" y="3400601"/>
            <a:ext cx="193887" cy="1938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>
              <a:defRPr/>
            </a:pP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7"/>
          <p:cNvSpPr/>
          <p:nvPr/>
        </p:nvSpPr>
        <p:spPr bwMode="auto">
          <a:xfrm>
            <a:off x="4633544" y="3828760"/>
            <a:ext cx="1044125" cy="544386"/>
          </a:xfrm>
          <a:custGeom>
            <a:avLst/>
            <a:gdLst/>
            <a:ahLst/>
            <a:cxnLst/>
            <a:rect l="l" t="t" r="r" b="b"/>
            <a:pathLst>
              <a:path w="801688" h="414338">
                <a:moveTo>
                  <a:pt x="33338" y="174625"/>
                </a:moveTo>
                <a:cubicBezTo>
                  <a:pt x="33338" y="174625"/>
                  <a:pt x="33338" y="174625"/>
                  <a:pt x="239713" y="381000"/>
                </a:cubicBezTo>
                <a:cubicBezTo>
                  <a:pt x="148217" y="341352"/>
                  <a:pt x="74003" y="267138"/>
                  <a:pt x="33338" y="174625"/>
                </a:cubicBezTo>
                <a:close/>
                <a:moveTo>
                  <a:pt x="1588" y="50800"/>
                </a:moveTo>
                <a:cubicBezTo>
                  <a:pt x="1613" y="50825"/>
                  <a:pt x="4578" y="53790"/>
                  <a:pt x="365126" y="414338"/>
                </a:cubicBezTo>
                <a:cubicBezTo>
                  <a:pt x="341770" y="412307"/>
                  <a:pt x="318414" y="407230"/>
                  <a:pt x="296074" y="402153"/>
                </a:cubicBezTo>
                <a:cubicBezTo>
                  <a:pt x="296052" y="402130"/>
                  <a:pt x="293577" y="399647"/>
                  <a:pt x="13774" y="118837"/>
                </a:cubicBezTo>
                <a:close/>
                <a:moveTo>
                  <a:pt x="736600" y="0"/>
                </a:moveTo>
                <a:cubicBezTo>
                  <a:pt x="736607" y="0"/>
                  <a:pt x="737198" y="0"/>
                  <a:pt x="793423" y="0"/>
                </a:cubicBezTo>
                <a:lnTo>
                  <a:pt x="800655" y="8120"/>
                </a:lnTo>
                <a:cubicBezTo>
                  <a:pt x="800655" y="10150"/>
                  <a:pt x="801688" y="13195"/>
                  <a:pt x="801688" y="15225"/>
                </a:cubicBezTo>
                <a:cubicBezTo>
                  <a:pt x="801688" y="31464"/>
                  <a:pt x="800655" y="46689"/>
                  <a:pt x="798589" y="61913"/>
                </a:cubicBezTo>
                <a:cubicBezTo>
                  <a:pt x="798582" y="61906"/>
                  <a:pt x="797942" y="61267"/>
                  <a:pt x="736600" y="0"/>
                </a:cubicBezTo>
                <a:close/>
                <a:moveTo>
                  <a:pt x="642938" y="0"/>
                </a:moveTo>
                <a:lnTo>
                  <a:pt x="699402" y="0"/>
                </a:lnTo>
                <a:cubicBezTo>
                  <a:pt x="699415" y="14"/>
                  <a:pt x="700520" y="1126"/>
                  <a:pt x="792163" y="93430"/>
                </a:cubicBezTo>
                <a:cubicBezTo>
                  <a:pt x="789138" y="108663"/>
                  <a:pt x="785105" y="123896"/>
                  <a:pt x="781072" y="138113"/>
                </a:cubicBezTo>
                <a:cubicBezTo>
                  <a:pt x="781051" y="138092"/>
                  <a:pt x="779378" y="136419"/>
                  <a:pt x="642938" y="0"/>
                </a:cubicBezTo>
                <a:close/>
                <a:moveTo>
                  <a:pt x="549275" y="0"/>
                </a:moveTo>
                <a:lnTo>
                  <a:pt x="606106" y="0"/>
                </a:lnTo>
                <a:cubicBezTo>
                  <a:pt x="606120" y="14"/>
                  <a:pt x="607603" y="1492"/>
                  <a:pt x="771525" y="164784"/>
                </a:cubicBezTo>
                <a:cubicBezTo>
                  <a:pt x="765436" y="177926"/>
                  <a:pt x="760362" y="191069"/>
                  <a:pt x="753258" y="203200"/>
                </a:cubicBezTo>
                <a:cubicBezTo>
                  <a:pt x="753240" y="203182"/>
                  <a:pt x="751347" y="201296"/>
                  <a:pt x="549275" y="0"/>
                </a:cubicBezTo>
                <a:close/>
                <a:moveTo>
                  <a:pt x="455613" y="0"/>
                </a:moveTo>
                <a:lnTo>
                  <a:pt x="512649" y="0"/>
                </a:lnTo>
                <a:cubicBezTo>
                  <a:pt x="512668" y="19"/>
                  <a:pt x="514711" y="2060"/>
                  <a:pt x="739776" y="226920"/>
                </a:cubicBezTo>
                <a:cubicBezTo>
                  <a:pt x="732647" y="238063"/>
                  <a:pt x="725517" y="249207"/>
                  <a:pt x="717369" y="260350"/>
                </a:cubicBezTo>
                <a:cubicBezTo>
                  <a:pt x="717347" y="260327"/>
                  <a:pt x="714892" y="257886"/>
                  <a:pt x="455613" y="0"/>
                </a:cubicBezTo>
                <a:close/>
                <a:moveTo>
                  <a:pt x="361950" y="0"/>
                </a:moveTo>
                <a:lnTo>
                  <a:pt x="418985" y="0"/>
                </a:lnTo>
                <a:cubicBezTo>
                  <a:pt x="419005" y="20"/>
                  <a:pt x="421336" y="2352"/>
                  <a:pt x="700088" y="281144"/>
                </a:cubicBezTo>
                <a:cubicBezTo>
                  <a:pt x="690922" y="290279"/>
                  <a:pt x="681755" y="300428"/>
                  <a:pt x="672589" y="309563"/>
                </a:cubicBezTo>
                <a:cubicBezTo>
                  <a:pt x="672567" y="309541"/>
                  <a:pt x="669987" y="306970"/>
                  <a:pt x="361950" y="0"/>
                </a:cubicBezTo>
                <a:close/>
                <a:moveTo>
                  <a:pt x="269875" y="0"/>
                </a:moveTo>
                <a:lnTo>
                  <a:pt x="326705" y="0"/>
                </a:lnTo>
                <a:cubicBezTo>
                  <a:pt x="326720" y="16"/>
                  <a:pt x="328949" y="2246"/>
                  <a:pt x="652463" y="325967"/>
                </a:cubicBezTo>
                <a:cubicBezTo>
                  <a:pt x="642315" y="334065"/>
                  <a:pt x="631152" y="342164"/>
                  <a:pt x="619989" y="349250"/>
                </a:cubicBezTo>
                <a:cubicBezTo>
                  <a:pt x="619972" y="349233"/>
                  <a:pt x="617558" y="346825"/>
                  <a:pt x="269875" y="0"/>
                </a:cubicBezTo>
                <a:close/>
                <a:moveTo>
                  <a:pt x="176213" y="0"/>
                </a:moveTo>
                <a:lnTo>
                  <a:pt x="232903" y="0"/>
                </a:lnTo>
                <a:cubicBezTo>
                  <a:pt x="232917" y="15"/>
                  <a:pt x="235194" y="2303"/>
                  <a:pt x="595313" y="364321"/>
                </a:cubicBezTo>
                <a:cubicBezTo>
                  <a:pt x="583165" y="371425"/>
                  <a:pt x="571018" y="377514"/>
                  <a:pt x="557857" y="382588"/>
                </a:cubicBezTo>
                <a:cubicBezTo>
                  <a:pt x="557842" y="382573"/>
                  <a:pt x="555446" y="380171"/>
                  <a:pt x="176213" y="0"/>
                </a:cubicBezTo>
                <a:close/>
                <a:moveTo>
                  <a:pt x="82550" y="0"/>
                </a:moveTo>
                <a:lnTo>
                  <a:pt x="139342" y="0"/>
                </a:lnTo>
                <a:cubicBezTo>
                  <a:pt x="139353" y="12"/>
                  <a:pt x="141498" y="2160"/>
                  <a:pt x="531813" y="393192"/>
                </a:cubicBezTo>
                <a:cubicBezTo>
                  <a:pt x="517615" y="398272"/>
                  <a:pt x="502403" y="402336"/>
                  <a:pt x="488205" y="406400"/>
                </a:cubicBezTo>
                <a:cubicBezTo>
                  <a:pt x="488187" y="406382"/>
                  <a:pt x="485528" y="403718"/>
                  <a:pt x="82550" y="0"/>
                </a:cubicBezTo>
                <a:close/>
                <a:moveTo>
                  <a:pt x="1015" y="0"/>
                </a:moveTo>
                <a:lnTo>
                  <a:pt x="44648" y="0"/>
                </a:lnTo>
                <a:cubicBezTo>
                  <a:pt x="44662" y="14"/>
                  <a:pt x="47031" y="2379"/>
                  <a:pt x="455613" y="410286"/>
                </a:cubicBezTo>
                <a:cubicBezTo>
                  <a:pt x="439377" y="413325"/>
                  <a:pt x="421112" y="414338"/>
                  <a:pt x="403862" y="414338"/>
                </a:cubicBezTo>
                <a:cubicBezTo>
                  <a:pt x="403839" y="414316"/>
                  <a:pt x="400838" y="411327"/>
                  <a:pt x="0" y="12157"/>
                </a:cubicBezTo>
                <a:cubicBezTo>
                  <a:pt x="0" y="8105"/>
                  <a:pt x="1015" y="4052"/>
                  <a:pt x="101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18"/>
          <p:cNvSpPr/>
          <p:nvPr/>
        </p:nvSpPr>
        <p:spPr bwMode="auto">
          <a:xfrm>
            <a:off x="6161480" y="4079055"/>
            <a:ext cx="958062" cy="329551"/>
          </a:xfrm>
          <a:custGeom>
            <a:avLst/>
            <a:gdLst/>
            <a:ahLst/>
            <a:cxnLst/>
            <a:rect l="l" t="t" r="r" b="b"/>
            <a:pathLst>
              <a:path w="735608" h="250825">
                <a:moveTo>
                  <a:pt x="0" y="11113"/>
                </a:moveTo>
                <a:cubicBezTo>
                  <a:pt x="0" y="11113"/>
                  <a:pt x="0" y="11113"/>
                  <a:pt x="206375" y="217488"/>
                </a:cubicBezTo>
                <a:cubicBezTo>
                  <a:pt x="113862" y="176823"/>
                  <a:pt x="40665" y="102609"/>
                  <a:pt x="0" y="11113"/>
                </a:cubicBezTo>
                <a:close/>
                <a:moveTo>
                  <a:pt x="681037" y="0"/>
                </a:moveTo>
                <a:lnTo>
                  <a:pt x="735608" y="0"/>
                </a:lnTo>
                <a:cubicBezTo>
                  <a:pt x="731639" y="13034"/>
                  <a:pt x="725686" y="26069"/>
                  <a:pt x="719733" y="38100"/>
                </a:cubicBezTo>
                <a:cubicBezTo>
                  <a:pt x="719721" y="38089"/>
                  <a:pt x="719051" y="37430"/>
                  <a:pt x="681037" y="0"/>
                </a:cubicBezTo>
                <a:close/>
                <a:moveTo>
                  <a:pt x="587375" y="0"/>
                </a:moveTo>
                <a:lnTo>
                  <a:pt x="643345" y="0"/>
                </a:lnTo>
                <a:cubicBezTo>
                  <a:pt x="643362" y="17"/>
                  <a:pt x="644378" y="1011"/>
                  <a:pt x="706438" y="61811"/>
                </a:cubicBezTo>
                <a:cubicBezTo>
                  <a:pt x="699315" y="73971"/>
                  <a:pt x="691174" y="85117"/>
                  <a:pt x="683033" y="95250"/>
                </a:cubicBezTo>
                <a:cubicBezTo>
                  <a:pt x="683020" y="95236"/>
                  <a:pt x="681898" y="94120"/>
                  <a:pt x="587375" y="0"/>
                </a:cubicBezTo>
                <a:close/>
                <a:moveTo>
                  <a:pt x="493712" y="0"/>
                </a:moveTo>
                <a:lnTo>
                  <a:pt x="549695" y="0"/>
                </a:lnTo>
                <a:cubicBezTo>
                  <a:pt x="549709" y="14"/>
                  <a:pt x="550981" y="1275"/>
                  <a:pt x="666750" y="115977"/>
                </a:cubicBezTo>
                <a:cubicBezTo>
                  <a:pt x="657589" y="126151"/>
                  <a:pt x="648429" y="135307"/>
                  <a:pt x="638250" y="144463"/>
                </a:cubicBezTo>
                <a:cubicBezTo>
                  <a:pt x="638233" y="144446"/>
                  <a:pt x="636687" y="142902"/>
                  <a:pt x="493712" y="0"/>
                </a:cubicBezTo>
                <a:close/>
                <a:moveTo>
                  <a:pt x="400050" y="0"/>
                </a:moveTo>
                <a:lnTo>
                  <a:pt x="456092" y="0"/>
                </a:lnTo>
                <a:cubicBezTo>
                  <a:pt x="456107" y="14"/>
                  <a:pt x="457626" y="1518"/>
                  <a:pt x="619125" y="161379"/>
                </a:cubicBezTo>
                <a:cubicBezTo>
                  <a:pt x="607917" y="169499"/>
                  <a:pt x="597727" y="177618"/>
                  <a:pt x="586518" y="185738"/>
                </a:cubicBezTo>
                <a:cubicBezTo>
                  <a:pt x="586509" y="185729"/>
                  <a:pt x="585200" y="184425"/>
                  <a:pt x="400050" y="0"/>
                </a:cubicBezTo>
                <a:close/>
                <a:moveTo>
                  <a:pt x="306387" y="0"/>
                </a:moveTo>
                <a:lnTo>
                  <a:pt x="362170" y="0"/>
                </a:lnTo>
                <a:cubicBezTo>
                  <a:pt x="362177" y="7"/>
                  <a:pt x="363348" y="1178"/>
                  <a:pt x="561975" y="199715"/>
                </a:cubicBezTo>
                <a:cubicBezTo>
                  <a:pt x="549804" y="206848"/>
                  <a:pt x="536619" y="212961"/>
                  <a:pt x="524448" y="219075"/>
                </a:cubicBezTo>
                <a:cubicBezTo>
                  <a:pt x="524440" y="219068"/>
                  <a:pt x="523166" y="217788"/>
                  <a:pt x="306387" y="0"/>
                </a:cubicBezTo>
                <a:close/>
                <a:moveTo>
                  <a:pt x="214312" y="0"/>
                </a:moveTo>
                <a:lnTo>
                  <a:pt x="270129" y="0"/>
                </a:lnTo>
                <a:cubicBezTo>
                  <a:pt x="270143" y="14"/>
                  <a:pt x="271897" y="1773"/>
                  <a:pt x="498475" y="229082"/>
                </a:cubicBezTo>
                <a:cubicBezTo>
                  <a:pt x="484267" y="234173"/>
                  <a:pt x="470058" y="238246"/>
                  <a:pt x="454835" y="241300"/>
                </a:cubicBezTo>
                <a:cubicBezTo>
                  <a:pt x="454821" y="241286"/>
                  <a:pt x="453003" y="239461"/>
                  <a:pt x="214312" y="0"/>
                </a:cubicBezTo>
                <a:close/>
                <a:moveTo>
                  <a:pt x="119062" y="0"/>
                </a:moveTo>
                <a:lnTo>
                  <a:pt x="175851" y="0"/>
                </a:lnTo>
                <a:cubicBezTo>
                  <a:pt x="175869" y="18"/>
                  <a:pt x="177970" y="2122"/>
                  <a:pt x="422275" y="246763"/>
                </a:cubicBezTo>
                <a:cubicBezTo>
                  <a:pt x="405035" y="248794"/>
                  <a:pt x="387796" y="250825"/>
                  <a:pt x="370556" y="250825"/>
                </a:cubicBezTo>
                <a:cubicBezTo>
                  <a:pt x="370538" y="250807"/>
                  <a:pt x="368387" y="248662"/>
                  <a:pt x="119062" y="0"/>
                </a:cubicBezTo>
                <a:close/>
                <a:moveTo>
                  <a:pt x="25400" y="0"/>
                </a:moveTo>
                <a:lnTo>
                  <a:pt x="82402" y="0"/>
                </a:lnTo>
                <a:cubicBezTo>
                  <a:pt x="82421" y="19"/>
                  <a:pt x="84583" y="2180"/>
                  <a:pt x="331788" y="249238"/>
                </a:cubicBezTo>
                <a:cubicBezTo>
                  <a:pt x="308376" y="247204"/>
                  <a:pt x="285982" y="243134"/>
                  <a:pt x="263588" y="237031"/>
                </a:cubicBezTo>
                <a:cubicBezTo>
                  <a:pt x="263571" y="237013"/>
                  <a:pt x="261544" y="234996"/>
                  <a:pt x="25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27"/>
          <p:cNvSpPr/>
          <p:nvPr/>
        </p:nvSpPr>
        <p:spPr bwMode="auto">
          <a:xfrm>
            <a:off x="5396481" y="2360382"/>
            <a:ext cx="1044124" cy="713333"/>
          </a:xfrm>
          <a:custGeom>
            <a:avLst/>
            <a:gdLst/>
            <a:ahLst/>
            <a:cxnLst/>
            <a:rect l="l" t="t" r="r" b="b"/>
            <a:pathLst>
              <a:path w="801687" h="542926">
                <a:moveTo>
                  <a:pt x="33337" y="304800"/>
                </a:moveTo>
                <a:cubicBezTo>
                  <a:pt x="33337" y="304800"/>
                  <a:pt x="33337" y="304800"/>
                  <a:pt x="241300" y="509588"/>
                </a:cubicBezTo>
                <a:cubicBezTo>
                  <a:pt x="148532" y="469236"/>
                  <a:pt x="74114" y="395593"/>
                  <a:pt x="33337" y="304800"/>
                </a:cubicBezTo>
                <a:close/>
                <a:moveTo>
                  <a:pt x="1587" y="177800"/>
                </a:moveTo>
                <a:cubicBezTo>
                  <a:pt x="1612" y="177825"/>
                  <a:pt x="4578" y="180791"/>
                  <a:pt x="365125" y="541338"/>
                </a:cubicBezTo>
                <a:cubicBezTo>
                  <a:pt x="341769" y="539307"/>
                  <a:pt x="318413" y="535245"/>
                  <a:pt x="296073" y="529153"/>
                </a:cubicBezTo>
                <a:cubicBezTo>
                  <a:pt x="296050" y="529129"/>
                  <a:pt x="293484" y="526564"/>
                  <a:pt x="13772" y="246852"/>
                </a:cubicBezTo>
                <a:close/>
                <a:moveTo>
                  <a:pt x="5080" y="87313"/>
                </a:moveTo>
                <a:cubicBezTo>
                  <a:pt x="5096" y="87329"/>
                  <a:pt x="7784" y="90014"/>
                  <a:pt x="457200" y="538867"/>
                </a:cubicBezTo>
                <a:cubicBezTo>
                  <a:pt x="439928" y="540897"/>
                  <a:pt x="422656" y="542926"/>
                  <a:pt x="404368" y="542926"/>
                </a:cubicBezTo>
                <a:cubicBezTo>
                  <a:pt x="404342" y="542899"/>
                  <a:pt x="401106" y="539669"/>
                  <a:pt x="0" y="139064"/>
                </a:cubicBezTo>
                <a:close/>
                <a:moveTo>
                  <a:pt x="21718" y="11113"/>
                </a:moveTo>
                <a:cubicBezTo>
                  <a:pt x="21735" y="11130"/>
                  <a:pt x="24643" y="14037"/>
                  <a:pt x="531813" y="521208"/>
                </a:cubicBezTo>
                <a:cubicBezTo>
                  <a:pt x="517587" y="526288"/>
                  <a:pt x="502346" y="530353"/>
                  <a:pt x="488120" y="533401"/>
                </a:cubicBezTo>
                <a:cubicBezTo>
                  <a:pt x="488103" y="533385"/>
                  <a:pt x="485360" y="530641"/>
                  <a:pt x="9525" y="54806"/>
                </a:cubicBezTo>
                <a:close/>
                <a:moveTo>
                  <a:pt x="703262" y="0"/>
                </a:moveTo>
                <a:cubicBezTo>
                  <a:pt x="703271" y="0"/>
                  <a:pt x="703966" y="0"/>
                  <a:pt x="758994" y="0"/>
                </a:cubicBezTo>
                <a:cubicBezTo>
                  <a:pt x="759002" y="8"/>
                  <a:pt x="759448" y="454"/>
                  <a:pt x="783313" y="24319"/>
                </a:cubicBezTo>
                <a:cubicBezTo>
                  <a:pt x="790406" y="46612"/>
                  <a:pt x="795472" y="70931"/>
                  <a:pt x="798512" y="95250"/>
                </a:cubicBezTo>
                <a:cubicBezTo>
                  <a:pt x="798504" y="95242"/>
                  <a:pt x="797619" y="94356"/>
                  <a:pt x="703262" y="0"/>
                </a:cubicBezTo>
                <a:close/>
                <a:moveTo>
                  <a:pt x="608012" y="0"/>
                </a:moveTo>
                <a:cubicBezTo>
                  <a:pt x="608018" y="0"/>
                  <a:pt x="608606" y="0"/>
                  <a:pt x="665095" y="0"/>
                </a:cubicBezTo>
                <a:lnTo>
                  <a:pt x="801687" y="135083"/>
                </a:lnTo>
                <a:cubicBezTo>
                  <a:pt x="801687" y="138130"/>
                  <a:pt x="801687" y="140161"/>
                  <a:pt x="801687" y="143208"/>
                </a:cubicBezTo>
                <a:cubicBezTo>
                  <a:pt x="801687" y="158443"/>
                  <a:pt x="800668" y="173678"/>
                  <a:pt x="798629" y="188913"/>
                </a:cubicBezTo>
                <a:cubicBezTo>
                  <a:pt x="798622" y="188906"/>
                  <a:pt x="797491" y="187785"/>
                  <a:pt x="608012" y="0"/>
                </a:cubicBezTo>
                <a:close/>
                <a:moveTo>
                  <a:pt x="514350" y="0"/>
                </a:moveTo>
                <a:lnTo>
                  <a:pt x="571130" y="0"/>
                </a:lnTo>
                <a:cubicBezTo>
                  <a:pt x="571148" y="19"/>
                  <a:pt x="573182" y="2060"/>
                  <a:pt x="792163" y="221911"/>
                </a:cubicBezTo>
                <a:cubicBezTo>
                  <a:pt x="789121" y="237180"/>
                  <a:pt x="785066" y="251431"/>
                  <a:pt x="781010" y="266700"/>
                </a:cubicBezTo>
                <a:cubicBezTo>
                  <a:pt x="780987" y="266677"/>
                  <a:pt x="778517" y="264206"/>
                  <a:pt x="514350" y="0"/>
                </a:cubicBezTo>
                <a:close/>
                <a:moveTo>
                  <a:pt x="420687" y="0"/>
                </a:moveTo>
                <a:lnTo>
                  <a:pt x="477635" y="0"/>
                </a:lnTo>
                <a:cubicBezTo>
                  <a:pt x="477660" y="26"/>
                  <a:pt x="480380" y="2740"/>
                  <a:pt x="771525" y="293232"/>
                </a:cubicBezTo>
                <a:cubicBezTo>
                  <a:pt x="766441" y="306422"/>
                  <a:pt x="760339" y="318598"/>
                  <a:pt x="753221" y="331788"/>
                </a:cubicBezTo>
                <a:cubicBezTo>
                  <a:pt x="753197" y="331763"/>
                  <a:pt x="750349" y="328923"/>
                  <a:pt x="420687" y="0"/>
                </a:cubicBezTo>
                <a:close/>
                <a:moveTo>
                  <a:pt x="328612" y="0"/>
                </a:moveTo>
                <a:lnTo>
                  <a:pt x="385324" y="0"/>
                </a:lnTo>
                <a:cubicBezTo>
                  <a:pt x="385350" y="26"/>
                  <a:pt x="388358" y="3041"/>
                  <a:pt x="739775" y="355339"/>
                </a:cubicBezTo>
                <a:cubicBezTo>
                  <a:pt x="732686" y="367557"/>
                  <a:pt x="724584" y="378757"/>
                  <a:pt x="716483" y="388938"/>
                </a:cubicBezTo>
                <a:cubicBezTo>
                  <a:pt x="716454" y="388910"/>
                  <a:pt x="713145" y="385590"/>
                  <a:pt x="328612" y="0"/>
                </a:cubicBezTo>
                <a:close/>
                <a:moveTo>
                  <a:pt x="234950" y="0"/>
                </a:moveTo>
                <a:lnTo>
                  <a:pt x="291823" y="0"/>
                </a:lnTo>
                <a:cubicBezTo>
                  <a:pt x="291848" y="25"/>
                  <a:pt x="295020" y="3196"/>
                  <a:pt x="700088" y="408136"/>
                </a:cubicBezTo>
                <a:cubicBezTo>
                  <a:pt x="691964" y="418288"/>
                  <a:pt x="681808" y="427426"/>
                  <a:pt x="672667" y="436563"/>
                </a:cubicBezTo>
                <a:cubicBezTo>
                  <a:pt x="672640" y="436536"/>
                  <a:pt x="669180" y="433085"/>
                  <a:pt x="234950" y="0"/>
                </a:cubicBezTo>
                <a:close/>
                <a:moveTo>
                  <a:pt x="141287" y="0"/>
                </a:moveTo>
                <a:lnTo>
                  <a:pt x="198197" y="0"/>
                </a:lnTo>
                <a:cubicBezTo>
                  <a:pt x="198210" y="13"/>
                  <a:pt x="200612" y="2419"/>
                  <a:pt x="652462" y="454996"/>
                </a:cubicBezTo>
                <a:cubicBezTo>
                  <a:pt x="642300" y="464157"/>
                  <a:pt x="631121" y="471282"/>
                  <a:pt x="619942" y="479425"/>
                </a:cubicBezTo>
                <a:cubicBezTo>
                  <a:pt x="619927" y="479410"/>
                  <a:pt x="617263" y="476741"/>
                  <a:pt x="141287" y="0"/>
                </a:cubicBezTo>
                <a:close/>
                <a:moveTo>
                  <a:pt x="47625" y="0"/>
                </a:moveTo>
                <a:lnTo>
                  <a:pt x="104422" y="0"/>
                </a:lnTo>
                <a:cubicBezTo>
                  <a:pt x="104435" y="12"/>
                  <a:pt x="106871" y="2454"/>
                  <a:pt x="595313" y="491866"/>
                </a:cubicBezTo>
                <a:cubicBezTo>
                  <a:pt x="583142" y="498980"/>
                  <a:pt x="570972" y="505078"/>
                  <a:pt x="557786" y="511175"/>
                </a:cubicBezTo>
                <a:cubicBezTo>
                  <a:pt x="557772" y="511161"/>
                  <a:pt x="555090" y="508474"/>
                  <a:pt x="476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9466" tIns="59733" rIns="119466" bIns="59733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083262" y="1739928"/>
            <a:ext cx="3722517" cy="3184213"/>
            <a:chOff x="3211275" y="1435941"/>
            <a:chExt cx="2858179" cy="2423540"/>
          </a:xfrm>
        </p:grpSpPr>
        <p:sp>
          <p:nvSpPr>
            <p:cNvPr id="49" name="椭圆 48"/>
            <p:cNvSpPr/>
            <p:nvPr/>
          </p:nvSpPr>
          <p:spPr>
            <a:xfrm rot="668942">
              <a:off x="4113309" y="149434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rot="20418987">
              <a:off x="3305587" y="2500181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6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668942">
              <a:off x="4730528" y="2507802"/>
              <a:ext cx="1206166" cy="273498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  <a:alpha val="59000"/>
                  </a:schemeClr>
                </a:gs>
                <a:gs pos="65000">
                  <a:schemeClr val="tx1">
                    <a:alpha val="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211275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470060" y="3395777"/>
              <a:ext cx="1599394" cy="463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71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47259" y="2492376"/>
              <a:ext cx="501650" cy="501650"/>
              <a:chOff x="1230521" y="1848010"/>
              <a:chExt cx="501650" cy="501650"/>
            </a:xfrm>
          </p:grpSpPr>
          <p:sp>
            <p:nvSpPr>
              <p:cNvPr id="58" name="Freeform 39"/>
              <p:cNvSpPr/>
              <p:nvPr/>
            </p:nvSpPr>
            <p:spPr bwMode="auto">
              <a:xfrm>
                <a:off x="1230521" y="1848010"/>
                <a:ext cx="501650" cy="501650"/>
              </a:xfrm>
              <a:custGeom>
                <a:avLst/>
                <a:gdLst>
                  <a:gd name="T0" fmla="*/ 105 w 495"/>
                  <a:gd name="T1" fmla="*/ 79 h 495"/>
                  <a:gd name="T2" fmla="*/ 416 w 495"/>
                  <a:gd name="T3" fmla="*/ 106 h 495"/>
                  <a:gd name="T4" fmla="*/ 389 w 495"/>
                  <a:gd name="T5" fmla="*/ 417 h 495"/>
                  <a:gd name="T6" fmla="*/ 78 w 495"/>
                  <a:gd name="T7" fmla="*/ 390 h 495"/>
                  <a:gd name="T8" fmla="*/ 105 w 495"/>
                  <a:gd name="T9" fmla="*/ 79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495">
                    <a:moveTo>
                      <a:pt x="105" y="79"/>
                    </a:moveTo>
                    <a:cubicBezTo>
                      <a:pt x="199" y="0"/>
                      <a:pt x="338" y="12"/>
                      <a:pt x="416" y="106"/>
                    </a:cubicBezTo>
                    <a:cubicBezTo>
                      <a:pt x="495" y="199"/>
                      <a:pt x="483" y="338"/>
                      <a:pt x="389" y="417"/>
                    </a:cubicBezTo>
                    <a:cubicBezTo>
                      <a:pt x="296" y="495"/>
                      <a:pt x="157" y="483"/>
                      <a:pt x="78" y="390"/>
                    </a:cubicBezTo>
                    <a:cubicBezTo>
                      <a:pt x="0" y="296"/>
                      <a:pt x="12" y="157"/>
                      <a:pt x="105" y="7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40"/>
              <p:cNvSpPr/>
              <p:nvPr/>
            </p:nvSpPr>
            <p:spPr bwMode="auto">
              <a:xfrm>
                <a:off x="1235284" y="1851979"/>
                <a:ext cx="492125" cy="493713"/>
              </a:xfrm>
              <a:custGeom>
                <a:avLst/>
                <a:gdLst>
                  <a:gd name="T0" fmla="*/ 77 w 485"/>
                  <a:gd name="T1" fmla="*/ 382 h 486"/>
                  <a:gd name="T2" fmla="*/ 103 w 485"/>
                  <a:gd name="T3" fmla="*/ 77 h 486"/>
                  <a:gd name="T4" fmla="*/ 408 w 485"/>
                  <a:gd name="T5" fmla="*/ 104 h 486"/>
                  <a:gd name="T6" fmla="*/ 382 w 485"/>
                  <a:gd name="T7" fmla="*/ 409 h 486"/>
                  <a:gd name="T8" fmla="*/ 77 w 485"/>
                  <a:gd name="T9" fmla="*/ 38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486">
                    <a:moveTo>
                      <a:pt x="77" y="382"/>
                    </a:moveTo>
                    <a:cubicBezTo>
                      <a:pt x="0" y="291"/>
                      <a:pt x="12" y="154"/>
                      <a:pt x="103" y="77"/>
                    </a:cubicBezTo>
                    <a:cubicBezTo>
                      <a:pt x="195" y="0"/>
                      <a:pt x="332" y="12"/>
                      <a:pt x="408" y="104"/>
                    </a:cubicBezTo>
                    <a:cubicBezTo>
                      <a:pt x="485" y="195"/>
                      <a:pt x="473" y="332"/>
                      <a:pt x="382" y="409"/>
                    </a:cubicBezTo>
                    <a:cubicBezTo>
                      <a:pt x="291" y="486"/>
                      <a:pt x="154" y="474"/>
                      <a:pt x="77" y="3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alpha val="8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41"/>
              <p:cNvSpPr/>
              <p:nvPr/>
            </p:nvSpPr>
            <p:spPr bwMode="auto">
              <a:xfrm>
                <a:off x="1375777" y="1992834"/>
                <a:ext cx="211137" cy="212725"/>
              </a:xfrm>
              <a:custGeom>
                <a:avLst/>
                <a:gdLst/>
                <a:ahLst/>
                <a:cxnLst/>
                <a:rect l="l" t="t" r="r" b="b"/>
                <a:pathLst>
                  <a:path w="211137" h="212725">
                    <a:moveTo>
                      <a:pt x="0" y="193675"/>
                    </a:moveTo>
                    <a:lnTo>
                      <a:pt x="20638" y="211138"/>
                    </a:lnTo>
                    <a:lnTo>
                      <a:pt x="0" y="212725"/>
                    </a:lnTo>
                    <a:close/>
                    <a:moveTo>
                      <a:pt x="0" y="165100"/>
                    </a:moveTo>
                    <a:lnTo>
                      <a:pt x="47625" y="211138"/>
                    </a:lnTo>
                    <a:lnTo>
                      <a:pt x="36513" y="211138"/>
                    </a:lnTo>
                    <a:lnTo>
                      <a:pt x="0" y="176213"/>
                    </a:lnTo>
                    <a:close/>
                    <a:moveTo>
                      <a:pt x="0" y="136525"/>
                    </a:moveTo>
                    <a:lnTo>
                      <a:pt x="76200" y="211138"/>
                    </a:lnTo>
                    <a:lnTo>
                      <a:pt x="65088" y="211138"/>
                    </a:lnTo>
                    <a:lnTo>
                      <a:pt x="0" y="147638"/>
                    </a:lnTo>
                    <a:close/>
                    <a:moveTo>
                      <a:pt x="0" y="106362"/>
                    </a:moveTo>
                    <a:lnTo>
                      <a:pt x="104775" y="209550"/>
                    </a:lnTo>
                    <a:lnTo>
                      <a:pt x="93663" y="209550"/>
                    </a:lnTo>
                    <a:lnTo>
                      <a:pt x="0" y="119062"/>
                    </a:lnTo>
                    <a:close/>
                    <a:moveTo>
                      <a:pt x="3612" y="80962"/>
                    </a:moveTo>
                    <a:cubicBezTo>
                      <a:pt x="3624" y="80974"/>
                      <a:pt x="4812" y="82162"/>
                      <a:pt x="130175" y="207509"/>
                    </a:cubicBezTo>
                    <a:cubicBezTo>
                      <a:pt x="127138" y="208530"/>
                      <a:pt x="123088" y="209550"/>
                      <a:pt x="120050" y="209550"/>
                    </a:cubicBezTo>
                    <a:cubicBezTo>
                      <a:pt x="120039" y="209539"/>
                      <a:pt x="118923" y="208424"/>
                      <a:pt x="1587" y="91167"/>
                    </a:cubicBezTo>
                    <a:close/>
                    <a:moveTo>
                      <a:pt x="10989" y="60325"/>
                    </a:moveTo>
                    <a:cubicBezTo>
                      <a:pt x="11002" y="60337"/>
                      <a:pt x="12325" y="61646"/>
                      <a:pt x="152400" y="200160"/>
                    </a:cubicBezTo>
                    <a:cubicBezTo>
                      <a:pt x="149348" y="201173"/>
                      <a:pt x="146296" y="202187"/>
                      <a:pt x="144261" y="203200"/>
                    </a:cubicBezTo>
                    <a:cubicBezTo>
                      <a:pt x="144249" y="203188"/>
                      <a:pt x="142964" y="201918"/>
                      <a:pt x="7937" y="68431"/>
                    </a:cubicBezTo>
                    <a:close/>
                    <a:moveTo>
                      <a:pt x="22542" y="41275"/>
                    </a:moveTo>
                    <a:cubicBezTo>
                      <a:pt x="22556" y="41288"/>
                      <a:pt x="23948" y="42680"/>
                      <a:pt x="169862" y="188595"/>
                    </a:cubicBezTo>
                    <a:cubicBezTo>
                      <a:pt x="167830" y="190627"/>
                      <a:pt x="165798" y="192659"/>
                      <a:pt x="162750" y="193675"/>
                    </a:cubicBezTo>
                    <a:cubicBezTo>
                      <a:pt x="162737" y="193662"/>
                      <a:pt x="161360" y="192285"/>
                      <a:pt x="17462" y="48387"/>
                    </a:cubicBezTo>
                    <a:close/>
                    <a:moveTo>
                      <a:pt x="36241" y="26987"/>
                    </a:moveTo>
                    <a:cubicBezTo>
                      <a:pt x="36253" y="27000"/>
                      <a:pt x="37615" y="28375"/>
                      <a:pt x="184150" y="176421"/>
                    </a:cubicBezTo>
                    <a:cubicBezTo>
                      <a:pt x="182124" y="178468"/>
                      <a:pt x="180098" y="180515"/>
                      <a:pt x="178072" y="182562"/>
                    </a:cubicBezTo>
                    <a:cubicBezTo>
                      <a:pt x="178059" y="182549"/>
                      <a:pt x="176706" y="181173"/>
                      <a:pt x="30162" y="32105"/>
                    </a:cubicBezTo>
                    <a:close/>
                    <a:moveTo>
                      <a:pt x="53122" y="15875"/>
                    </a:moveTo>
                    <a:cubicBezTo>
                      <a:pt x="53131" y="15883"/>
                      <a:pt x="54222" y="16975"/>
                      <a:pt x="196850" y="159603"/>
                    </a:cubicBezTo>
                    <a:cubicBezTo>
                      <a:pt x="194826" y="161627"/>
                      <a:pt x="193814" y="163652"/>
                      <a:pt x="191789" y="166688"/>
                    </a:cubicBezTo>
                    <a:cubicBezTo>
                      <a:pt x="191781" y="166680"/>
                      <a:pt x="190676" y="165567"/>
                      <a:pt x="46037" y="19924"/>
                    </a:cubicBezTo>
                    <a:close/>
                    <a:moveTo>
                      <a:pt x="149225" y="9525"/>
                    </a:moveTo>
                    <a:cubicBezTo>
                      <a:pt x="172851" y="20607"/>
                      <a:pt x="191341" y="38741"/>
                      <a:pt x="201613" y="61913"/>
                    </a:cubicBezTo>
                    <a:cubicBezTo>
                      <a:pt x="201608" y="61908"/>
                      <a:pt x="201122" y="61422"/>
                      <a:pt x="149225" y="9525"/>
                    </a:cubicBezTo>
                    <a:close/>
                    <a:moveTo>
                      <a:pt x="71664" y="6350"/>
                    </a:moveTo>
                    <a:cubicBezTo>
                      <a:pt x="71676" y="6361"/>
                      <a:pt x="72898" y="7561"/>
                      <a:pt x="206375" y="138555"/>
                    </a:cubicBezTo>
                    <a:cubicBezTo>
                      <a:pt x="205355" y="141583"/>
                      <a:pt x="204334" y="144610"/>
                      <a:pt x="203313" y="147638"/>
                    </a:cubicBezTo>
                    <a:cubicBezTo>
                      <a:pt x="203302" y="147626"/>
                      <a:pt x="202033" y="146372"/>
                      <a:pt x="63500" y="9378"/>
                    </a:cubicBezTo>
                    <a:close/>
                    <a:moveTo>
                      <a:pt x="94379" y="1587"/>
                    </a:moveTo>
                    <a:cubicBezTo>
                      <a:pt x="94383" y="1591"/>
                      <a:pt x="95073" y="2263"/>
                      <a:pt x="211137" y="115345"/>
                    </a:cubicBezTo>
                    <a:cubicBezTo>
                      <a:pt x="211137" y="119372"/>
                      <a:pt x="210113" y="122392"/>
                      <a:pt x="210113" y="125412"/>
                    </a:cubicBezTo>
                    <a:cubicBezTo>
                      <a:pt x="210108" y="125408"/>
                      <a:pt x="209360" y="124678"/>
                      <a:pt x="84137" y="2594"/>
                    </a:cubicBezTo>
                    <a:close/>
                    <a:moveTo>
                      <a:pt x="112712" y="0"/>
                    </a:moveTo>
                    <a:cubicBezTo>
                      <a:pt x="116771" y="0"/>
                      <a:pt x="120830" y="1020"/>
                      <a:pt x="125903" y="2041"/>
                    </a:cubicBezTo>
                    <a:lnTo>
                      <a:pt x="210122" y="86746"/>
                    </a:lnTo>
                    <a:cubicBezTo>
                      <a:pt x="211137" y="90828"/>
                      <a:pt x="211137" y="95931"/>
                      <a:pt x="211137" y="100013"/>
                    </a:cubicBezTo>
                    <a:cubicBezTo>
                      <a:pt x="211137" y="100013"/>
                      <a:pt x="211137" y="100013"/>
                      <a:pt x="112712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401062" y="1435941"/>
              <a:ext cx="2428238" cy="2282776"/>
              <a:chOff x="3430112" y="1493860"/>
              <a:chExt cx="2332038" cy="2192338"/>
            </a:xfrm>
          </p:grpSpPr>
          <p:sp>
            <p:nvSpPr>
              <p:cNvPr id="56" name="Freeform 59"/>
              <p:cNvSpPr>
                <a:spLocks noEditPoints="1"/>
              </p:cNvSpPr>
              <p:nvPr/>
            </p:nvSpPr>
            <p:spPr bwMode="auto">
              <a:xfrm>
                <a:off x="3430112" y="1493860"/>
                <a:ext cx="2332038" cy="2192338"/>
              </a:xfrm>
              <a:custGeom>
                <a:avLst/>
                <a:gdLst>
                  <a:gd name="T0" fmla="*/ 1758 w 2396"/>
                  <a:gd name="T1" fmla="*/ 975 h 2255"/>
                  <a:gd name="T2" fmla="*/ 1853 w 2396"/>
                  <a:gd name="T3" fmla="*/ 640 h 2255"/>
                  <a:gd name="T4" fmla="*/ 1213 w 2396"/>
                  <a:gd name="T5" fmla="*/ 0 h 2255"/>
                  <a:gd name="T6" fmla="*/ 573 w 2396"/>
                  <a:gd name="T7" fmla="*/ 640 h 2255"/>
                  <a:gd name="T8" fmla="*/ 657 w 2396"/>
                  <a:gd name="T9" fmla="*/ 956 h 2255"/>
                  <a:gd name="T10" fmla="*/ 640 w 2396"/>
                  <a:gd name="T11" fmla="*/ 956 h 2255"/>
                  <a:gd name="T12" fmla="*/ 0 w 2396"/>
                  <a:gd name="T13" fmla="*/ 1596 h 2255"/>
                  <a:gd name="T14" fmla="*/ 640 w 2396"/>
                  <a:gd name="T15" fmla="*/ 2236 h 2255"/>
                  <a:gd name="T16" fmla="*/ 1192 w 2396"/>
                  <a:gd name="T17" fmla="*/ 1919 h 2255"/>
                  <a:gd name="T18" fmla="*/ 1756 w 2396"/>
                  <a:gd name="T19" fmla="*/ 2255 h 2255"/>
                  <a:gd name="T20" fmla="*/ 2396 w 2396"/>
                  <a:gd name="T21" fmla="*/ 1615 h 2255"/>
                  <a:gd name="T22" fmla="*/ 1758 w 2396"/>
                  <a:gd name="T23" fmla="*/ 975 h 2255"/>
                  <a:gd name="T24" fmla="*/ 1756 w 2396"/>
                  <a:gd name="T25" fmla="*/ 2090 h 2255"/>
                  <a:gd name="T26" fmla="*/ 1280 w 2396"/>
                  <a:gd name="T27" fmla="*/ 1615 h 2255"/>
                  <a:gd name="T28" fmla="*/ 1280 w 2396"/>
                  <a:gd name="T29" fmla="*/ 1605 h 2255"/>
                  <a:gd name="T30" fmla="*/ 1280 w 2396"/>
                  <a:gd name="T31" fmla="*/ 1605 h 2255"/>
                  <a:gd name="T32" fmla="*/ 1116 w 2396"/>
                  <a:gd name="T33" fmla="*/ 1605 h 2255"/>
                  <a:gd name="T34" fmla="*/ 1115 w 2396"/>
                  <a:gd name="T35" fmla="*/ 1605 h 2255"/>
                  <a:gd name="T36" fmla="*/ 640 w 2396"/>
                  <a:gd name="T37" fmla="*/ 2072 h 2255"/>
                  <a:gd name="T38" fmla="*/ 164 w 2396"/>
                  <a:gd name="T39" fmla="*/ 1596 h 2255"/>
                  <a:gd name="T40" fmla="*/ 640 w 2396"/>
                  <a:gd name="T41" fmla="*/ 1120 h 2255"/>
                  <a:gd name="T42" fmla="*/ 875 w 2396"/>
                  <a:gd name="T43" fmla="*/ 1183 h 2255"/>
                  <a:gd name="T44" fmla="*/ 876 w 2396"/>
                  <a:gd name="T45" fmla="*/ 1184 h 2255"/>
                  <a:gd name="T46" fmla="*/ 908 w 2396"/>
                  <a:gd name="T47" fmla="*/ 1129 h 2255"/>
                  <a:gd name="T48" fmla="*/ 960 w 2396"/>
                  <a:gd name="T49" fmla="*/ 1042 h 2255"/>
                  <a:gd name="T50" fmla="*/ 959 w 2396"/>
                  <a:gd name="T51" fmla="*/ 1042 h 2255"/>
                  <a:gd name="T52" fmla="*/ 738 w 2396"/>
                  <a:gd name="T53" fmla="*/ 640 h 2255"/>
                  <a:gd name="T54" fmla="*/ 1213 w 2396"/>
                  <a:gd name="T55" fmla="*/ 164 h 2255"/>
                  <a:gd name="T56" fmla="*/ 1689 w 2396"/>
                  <a:gd name="T57" fmla="*/ 640 h 2255"/>
                  <a:gd name="T58" fmla="*/ 1445 w 2396"/>
                  <a:gd name="T59" fmla="*/ 1055 h 2255"/>
                  <a:gd name="T60" fmla="*/ 1445 w 2396"/>
                  <a:gd name="T61" fmla="*/ 1055 h 2255"/>
                  <a:gd name="T62" fmla="*/ 1445 w 2396"/>
                  <a:gd name="T63" fmla="*/ 1055 h 2255"/>
                  <a:gd name="T64" fmla="*/ 1525 w 2396"/>
                  <a:gd name="T65" fmla="*/ 1199 h 2255"/>
                  <a:gd name="T66" fmla="*/ 1756 w 2396"/>
                  <a:gd name="T67" fmla="*/ 1139 h 2255"/>
                  <a:gd name="T68" fmla="*/ 2231 w 2396"/>
                  <a:gd name="T69" fmla="*/ 1615 h 2255"/>
                  <a:gd name="T70" fmla="*/ 1756 w 2396"/>
                  <a:gd name="T71" fmla="*/ 2090 h 2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96" h="2255">
                    <a:moveTo>
                      <a:pt x="1758" y="975"/>
                    </a:moveTo>
                    <a:cubicBezTo>
                      <a:pt x="1819" y="877"/>
                      <a:pt x="1853" y="762"/>
                      <a:pt x="1853" y="640"/>
                    </a:cubicBezTo>
                    <a:cubicBezTo>
                      <a:pt x="1853" y="287"/>
                      <a:pt x="1566" y="0"/>
                      <a:pt x="1213" y="0"/>
                    </a:cubicBezTo>
                    <a:cubicBezTo>
                      <a:pt x="860" y="0"/>
                      <a:pt x="573" y="287"/>
                      <a:pt x="573" y="640"/>
                    </a:cubicBezTo>
                    <a:cubicBezTo>
                      <a:pt x="573" y="755"/>
                      <a:pt x="604" y="863"/>
                      <a:pt x="657" y="956"/>
                    </a:cubicBezTo>
                    <a:cubicBezTo>
                      <a:pt x="651" y="956"/>
                      <a:pt x="646" y="956"/>
                      <a:pt x="640" y="956"/>
                    </a:cubicBezTo>
                    <a:cubicBezTo>
                      <a:pt x="287" y="956"/>
                      <a:pt x="0" y="1243"/>
                      <a:pt x="0" y="1596"/>
                    </a:cubicBezTo>
                    <a:cubicBezTo>
                      <a:pt x="0" y="1949"/>
                      <a:pt x="287" y="2236"/>
                      <a:pt x="640" y="2236"/>
                    </a:cubicBezTo>
                    <a:cubicBezTo>
                      <a:pt x="875" y="2236"/>
                      <a:pt x="1081" y="2108"/>
                      <a:pt x="1192" y="1919"/>
                    </a:cubicBezTo>
                    <a:cubicBezTo>
                      <a:pt x="1301" y="2119"/>
                      <a:pt x="1513" y="2255"/>
                      <a:pt x="1756" y="2255"/>
                    </a:cubicBezTo>
                    <a:cubicBezTo>
                      <a:pt x="2109" y="2255"/>
                      <a:pt x="2396" y="1968"/>
                      <a:pt x="2396" y="1615"/>
                    </a:cubicBezTo>
                    <a:cubicBezTo>
                      <a:pt x="2396" y="1263"/>
                      <a:pt x="2110" y="976"/>
                      <a:pt x="1758" y="975"/>
                    </a:cubicBezTo>
                    <a:close/>
                    <a:moveTo>
                      <a:pt x="1756" y="2090"/>
                    </a:moveTo>
                    <a:cubicBezTo>
                      <a:pt x="1493" y="2090"/>
                      <a:pt x="1280" y="1877"/>
                      <a:pt x="1280" y="1615"/>
                    </a:cubicBezTo>
                    <a:cubicBezTo>
                      <a:pt x="1280" y="1612"/>
                      <a:pt x="1280" y="1609"/>
                      <a:pt x="1280" y="1605"/>
                    </a:cubicBezTo>
                    <a:cubicBezTo>
                      <a:pt x="1280" y="1605"/>
                      <a:pt x="1280" y="1605"/>
                      <a:pt x="1280" y="1605"/>
                    </a:cubicBezTo>
                    <a:cubicBezTo>
                      <a:pt x="1116" y="1605"/>
                      <a:pt x="1116" y="1605"/>
                      <a:pt x="1116" y="1605"/>
                    </a:cubicBezTo>
                    <a:cubicBezTo>
                      <a:pt x="1115" y="1605"/>
                      <a:pt x="1115" y="1605"/>
                      <a:pt x="1115" y="1605"/>
                    </a:cubicBezTo>
                    <a:cubicBezTo>
                      <a:pt x="1110" y="1863"/>
                      <a:pt x="899" y="2072"/>
                      <a:pt x="640" y="2072"/>
                    </a:cubicBezTo>
                    <a:cubicBezTo>
                      <a:pt x="378" y="2072"/>
                      <a:pt x="164" y="1858"/>
                      <a:pt x="164" y="1596"/>
                    </a:cubicBezTo>
                    <a:cubicBezTo>
                      <a:pt x="164" y="1334"/>
                      <a:pt x="378" y="1120"/>
                      <a:pt x="640" y="1120"/>
                    </a:cubicBezTo>
                    <a:cubicBezTo>
                      <a:pt x="725" y="1120"/>
                      <a:pt x="805" y="1143"/>
                      <a:pt x="875" y="1183"/>
                    </a:cubicBezTo>
                    <a:cubicBezTo>
                      <a:pt x="875" y="1183"/>
                      <a:pt x="876" y="1183"/>
                      <a:pt x="876" y="1184"/>
                    </a:cubicBezTo>
                    <a:cubicBezTo>
                      <a:pt x="908" y="1129"/>
                      <a:pt x="908" y="1129"/>
                      <a:pt x="908" y="1129"/>
                    </a:cubicBezTo>
                    <a:cubicBezTo>
                      <a:pt x="960" y="1042"/>
                      <a:pt x="960" y="1042"/>
                      <a:pt x="960" y="1042"/>
                    </a:cubicBezTo>
                    <a:cubicBezTo>
                      <a:pt x="960" y="1042"/>
                      <a:pt x="960" y="1042"/>
                      <a:pt x="959" y="1042"/>
                    </a:cubicBezTo>
                    <a:cubicBezTo>
                      <a:pt x="826" y="957"/>
                      <a:pt x="738" y="809"/>
                      <a:pt x="738" y="640"/>
                    </a:cubicBezTo>
                    <a:cubicBezTo>
                      <a:pt x="738" y="377"/>
                      <a:pt x="951" y="164"/>
                      <a:pt x="1213" y="164"/>
                    </a:cubicBezTo>
                    <a:cubicBezTo>
                      <a:pt x="1475" y="164"/>
                      <a:pt x="1689" y="377"/>
                      <a:pt x="1689" y="640"/>
                    </a:cubicBezTo>
                    <a:cubicBezTo>
                      <a:pt x="1689" y="818"/>
                      <a:pt x="1590" y="974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445" y="1055"/>
                      <a:pt x="1445" y="1055"/>
                      <a:pt x="1445" y="1055"/>
                    </a:cubicBezTo>
                    <a:cubicBezTo>
                      <a:pt x="1525" y="1199"/>
                      <a:pt x="1525" y="1199"/>
                      <a:pt x="1525" y="1199"/>
                    </a:cubicBezTo>
                    <a:cubicBezTo>
                      <a:pt x="1593" y="1161"/>
                      <a:pt x="1672" y="1139"/>
                      <a:pt x="1756" y="1139"/>
                    </a:cubicBezTo>
                    <a:cubicBezTo>
                      <a:pt x="2018" y="1139"/>
                      <a:pt x="2231" y="1352"/>
                      <a:pt x="2231" y="1615"/>
                    </a:cubicBezTo>
                    <a:cubicBezTo>
                      <a:pt x="2231" y="1877"/>
                      <a:pt x="2018" y="2090"/>
                      <a:pt x="1756" y="20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60"/>
              <p:cNvSpPr>
                <a:spLocks noEditPoints="1"/>
              </p:cNvSpPr>
              <p:nvPr/>
            </p:nvSpPr>
            <p:spPr bwMode="auto">
              <a:xfrm>
                <a:off x="3450750" y="1512910"/>
                <a:ext cx="2290763" cy="2154238"/>
              </a:xfrm>
              <a:custGeom>
                <a:avLst/>
                <a:gdLst>
                  <a:gd name="T0" fmla="*/ 1735 w 2354"/>
                  <a:gd name="T1" fmla="*/ 2214 h 2214"/>
                  <a:gd name="T2" fmla="*/ 1190 w 2354"/>
                  <a:gd name="T3" fmla="*/ 1889 h 2214"/>
                  <a:gd name="T4" fmla="*/ 1172 w 2354"/>
                  <a:gd name="T5" fmla="*/ 1856 h 2214"/>
                  <a:gd name="T6" fmla="*/ 1154 w 2354"/>
                  <a:gd name="T7" fmla="*/ 1888 h 2214"/>
                  <a:gd name="T8" fmla="*/ 619 w 2354"/>
                  <a:gd name="T9" fmla="*/ 2195 h 2214"/>
                  <a:gd name="T10" fmla="*/ 0 w 2354"/>
                  <a:gd name="T11" fmla="*/ 1576 h 2214"/>
                  <a:gd name="T12" fmla="*/ 619 w 2354"/>
                  <a:gd name="T13" fmla="*/ 956 h 2214"/>
                  <a:gd name="T14" fmla="*/ 628 w 2354"/>
                  <a:gd name="T15" fmla="*/ 957 h 2214"/>
                  <a:gd name="T16" fmla="*/ 636 w 2354"/>
                  <a:gd name="T17" fmla="*/ 957 h 2214"/>
                  <a:gd name="T18" fmla="*/ 672 w 2354"/>
                  <a:gd name="T19" fmla="*/ 958 h 2214"/>
                  <a:gd name="T20" fmla="*/ 654 w 2354"/>
                  <a:gd name="T21" fmla="*/ 926 h 2214"/>
                  <a:gd name="T22" fmla="*/ 573 w 2354"/>
                  <a:gd name="T23" fmla="*/ 620 h 2214"/>
                  <a:gd name="T24" fmla="*/ 1192 w 2354"/>
                  <a:gd name="T25" fmla="*/ 0 h 2214"/>
                  <a:gd name="T26" fmla="*/ 1812 w 2354"/>
                  <a:gd name="T27" fmla="*/ 620 h 2214"/>
                  <a:gd name="T28" fmla="*/ 1720 w 2354"/>
                  <a:gd name="T29" fmla="*/ 944 h 2214"/>
                  <a:gd name="T30" fmla="*/ 1701 w 2354"/>
                  <a:gd name="T31" fmla="*/ 975 h 2214"/>
                  <a:gd name="T32" fmla="*/ 1737 w 2354"/>
                  <a:gd name="T33" fmla="*/ 975 h 2214"/>
                  <a:gd name="T34" fmla="*/ 2354 w 2354"/>
                  <a:gd name="T35" fmla="*/ 1595 h 2214"/>
                  <a:gd name="T36" fmla="*/ 1735 w 2354"/>
                  <a:gd name="T37" fmla="*/ 2214 h 2214"/>
                  <a:gd name="T38" fmla="*/ 1239 w 2354"/>
                  <a:gd name="T39" fmla="*/ 1606 h 2214"/>
                  <a:gd name="T40" fmla="*/ 1735 w 2354"/>
                  <a:gd name="T41" fmla="*/ 2091 h 2214"/>
                  <a:gd name="T42" fmla="*/ 2231 w 2354"/>
                  <a:gd name="T43" fmla="*/ 1595 h 2214"/>
                  <a:gd name="T44" fmla="*/ 1735 w 2354"/>
                  <a:gd name="T45" fmla="*/ 1098 h 2214"/>
                  <a:gd name="T46" fmla="*/ 1512 w 2354"/>
                  <a:gd name="T47" fmla="*/ 1151 h 2214"/>
                  <a:gd name="T48" fmla="*/ 1452 w 2354"/>
                  <a:gd name="T49" fmla="*/ 1042 h 2214"/>
                  <a:gd name="T50" fmla="*/ 1689 w 2354"/>
                  <a:gd name="T51" fmla="*/ 620 h 2214"/>
                  <a:gd name="T52" fmla="*/ 1192 w 2354"/>
                  <a:gd name="T53" fmla="*/ 123 h 2214"/>
                  <a:gd name="T54" fmla="*/ 696 w 2354"/>
                  <a:gd name="T55" fmla="*/ 620 h 2214"/>
                  <a:gd name="T56" fmla="*/ 911 w 2354"/>
                  <a:gd name="T57" fmla="*/ 1028 h 2214"/>
                  <a:gd name="T58" fmla="*/ 848 w 2354"/>
                  <a:gd name="T59" fmla="*/ 1136 h 2214"/>
                  <a:gd name="T60" fmla="*/ 619 w 2354"/>
                  <a:gd name="T61" fmla="*/ 1080 h 2214"/>
                  <a:gd name="T62" fmla="*/ 123 w 2354"/>
                  <a:gd name="T63" fmla="*/ 1576 h 2214"/>
                  <a:gd name="T64" fmla="*/ 619 w 2354"/>
                  <a:gd name="T65" fmla="*/ 2072 h 2214"/>
                  <a:gd name="T66" fmla="*/ 1114 w 2354"/>
                  <a:gd name="T67" fmla="*/ 1606 h 2214"/>
                  <a:gd name="T68" fmla="*/ 1239 w 2354"/>
                  <a:gd name="T69" fmla="*/ 1606 h 2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54" h="2214">
                    <a:moveTo>
                      <a:pt x="1735" y="2214"/>
                    </a:moveTo>
                    <a:cubicBezTo>
                      <a:pt x="1507" y="2214"/>
                      <a:pt x="1298" y="2089"/>
                      <a:pt x="1190" y="1889"/>
                    </a:cubicBezTo>
                    <a:cubicBezTo>
                      <a:pt x="1172" y="1856"/>
                      <a:pt x="1172" y="1856"/>
                      <a:pt x="1172" y="1856"/>
                    </a:cubicBezTo>
                    <a:cubicBezTo>
                      <a:pt x="1154" y="1888"/>
                      <a:pt x="1154" y="1888"/>
                      <a:pt x="1154" y="1888"/>
                    </a:cubicBezTo>
                    <a:cubicBezTo>
                      <a:pt x="1043" y="2078"/>
                      <a:pt x="838" y="2195"/>
                      <a:pt x="619" y="2195"/>
                    </a:cubicBezTo>
                    <a:cubicBezTo>
                      <a:pt x="277" y="2195"/>
                      <a:pt x="0" y="1918"/>
                      <a:pt x="0" y="1576"/>
                    </a:cubicBezTo>
                    <a:cubicBezTo>
                      <a:pt x="0" y="1234"/>
                      <a:pt x="277" y="956"/>
                      <a:pt x="619" y="956"/>
                    </a:cubicBezTo>
                    <a:cubicBezTo>
                      <a:pt x="622" y="956"/>
                      <a:pt x="625" y="957"/>
                      <a:pt x="628" y="957"/>
                    </a:cubicBezTo>
                    <a:cubicBezTo>
                      <a:pt x="636" y="957"/>
                      <a:pt x="636" y="957"/>
                      <a:pt x="636" y="957"/>
                    </a:cubicBezTo>
                    <a:cubicBezTo>
                      <a:pt x="672" y="958"/>
                      <a:pt x="672" y="958"/>
                      <a:pt x="672" y="958"/>
                    </a:cubicBezTo>
                    <a:cubicBezTo>
                      <a:pt x="654" y="926"/>
                      <a:pt x="654" y="926"/>
                      <a:pt x="654" y="926"/>
                    </a:cubicBezTo>
                    <a:cubicBezTo>
                      <a:pt x="601" y="833"/>
                      <a:pt x="573" y="727"/>
                      <a:pt x="573" y="620"/>
                    </a:cubicBezTo>
                    <a:cubicBezTo>
                      <a:pt x="573" y="278"/>
                      <a:pt x="851" y="0"/>
                      <a:pt x="1192" y="0"/>
                    </a:cubicBezTo>
                    <a:cubicBezTo>
                      <a:pt x="1534" y="0"/>
                      <a:pt x="1812" y="278"/>
                      <a:pt x="1812" y="620"/>
                    </a:cubicBezTo>
                    <a:cubicBezTo>
                      <a:pt x="1812" y="734"/>
                      <a:pt x="1780" y="846"/>
                      <a:pt x="1720" y="944"/>
                    </a:cubicBezTo>
                    <a:cubicBezTo>
                      <a:pt x="1701" y="975"/>
                      <a:pt x="1701" y="975"/>
                      <a:pt x="1701" y="975"/>
                    </a:cubicBezTo>
                    <a:cubicBezTo>
                      <a:pt x="1737" y="975"/>
                      <a:pt x="1737" y="975"/>
                      <a:pt x="1737" y="975"/>
                    </a:cubicBezTo>
                    <a:cubicBezTo>
                      <a:pt x="2078" y="976"/>
                      <a:pt x="2354" y="1254"/>
                      <a:pt x="2354" y="1595"/>
                    </a:cubicBezTo>
                    <a:cubicBezTo>
                      <a:pt x="2354" y="1936"/>
                      <a:pt x="2077" y="2214"/>
                      <a:pt x="1735" y="2214"/>
                    </a:cubicBezTo>
                    <a:close/>
                    <a:moveTo>
                      <a:pt x="1239" y="1606"/>
                    </a:moveTo>
                    <a:cubicBezTo>
                      <a:pt x="1245" y="1874"/>
                      <a:pt x="1465" y="2091"/>
                      <a:pt x="1735" y="2091"/>
                    </a:cubicBezTo>
                    <a:cubicBezTo>
                      <a:pt x="2009" y="2091"/>
                      <a:pt x="2231" y="1868"/>
                      <a:pt x="2231" y="1595"/>
                    </a:cubicBezTo>
                    <a:cubicBezTo>
                      <a:pt x="2231" y="1321"/>
                      <a:pt x="2009" y="1098"/>
                      <a:pt x="1735" y="1098"/>
                    </a:cubicBezTo>
                    <a:cubicBezTo>
                      <a:pt x="1658" y="1098"/>
                      <a:pt x="1581" y="1116"/>
                      <a:pt x="1512" y="1151"/>
                    </a:cubicBezTo>
                    <a:cubicBezTo>
                      <a:pt x="1452" y="1042"/>
                      <a:pt x="1452" y="1042"/>
                      <a:pt x="1452" y="1042"/>
                    </a:cubicBezTo>
                    <a:cubicBezTo>
                      <a:pt x="1598" y="952"/>
                      <a:pt x="1689" y="792"/>
                      <a:pt x="1689" y="620"/>
                    </a:cubicBezTo>
                    <a:cubicBezTo>
                      <a:pt x="1689" y="346"/>
                      <a:pt x="1466" y="123"/>
                      <a:pt x="1192" y="123"/>
                    </a:cubicBezTo>
                    <a:cubicBezTo>
                      <a:pt x="919" y="123"/>
                      <a:pt x="696" y="346"/>
                      <a:pt x="696" y="620"/>
                    </a:cubicBezTo>
                    <a:cubicBezTo>
                      <a:pt x="696" y="784"/>
                      <a:pt x="776" y="935"/>
                      <a:pt x="911" y="1028"/>
                    </a:cubicBezTo>
                    <a:cubicBezTo>
                      <a:pt x="848" y="1136"/>
                      <a:pt x="848" y="1136"/>
                      <a:pt x="848" y="1136"/>
                    </a:cubicBezTo>
                    <a:cubicBezTo>
                      <a:pt x="777" y="1099"/>
                      <a:pt x="699" y="1080"/>
                      <a:pt x="619" y="1080"/>
                    </a:cubicBezTo>
                    <a:cubicBezTo>
                      <a:pt x="345" y="1080"/>
                      <a:pt x="123" y="1302"/>
                      <a:pt x="123" y="1576"/>
                    </a:cubicBezTo>
                    <a:cubicBezTo>
                      <a:pt x="123" y="1850"/>
                      <a:pt x="345" y="2072"/>
                      <a:pt x="619" y="2072"/>
                    </a:cubicBezTo>
                    <a:cubicBezTo>
                      <a:pt x="881" y="2072"/>
                      <a:pt x="1099" y="1865"/>
                      <a:pt x="1114" y="1606"/>
                    </a:cubicBezTo>
                    <a:lnTo>
                      <a:pt x="1239" y="1606"/>
                    </a:lnTo>
                    <a:close/>
                  </a:path>
                </a:pathLst>
              </a:custGeom>
              <a:gradFill flip="none" rotWithShape="1">
                <a:gsLst>
                  <a:gs pos="2000">
                    <a:schemeClr val="bg1">
                      <a:lumMod val="95000"/>
                    </a:schemeClr>
                  </a:gs>
                  <a:gs pos="63000">
                    <a:schemeClr val="bg1">
                      <a:lumMod val="6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Freeform 87"/>
          <p:cNvSpPr/>
          <p:nvPr/>
        </p:nvSpPr>
        <p:spPr bwMode="auto">
          <a:xfrm>
            <a:off x="6668038" y="1628277"/>
            <a:ext cx="268785" cy="273234"/>
          </a:xfrm>
          <a:custGeom>
            <a:avLst/>
            <a:gdLst>
              <a:gd name="T0" fmla="*/ 7 w 186"/>
              <a:gd name="T1" fmla="*/ 186 h 186"/>
              <a:gd name="T2" fmla="*/ 0 w 186"/>
              <a:gd name="T3" fmla="*/ 179 h 186"/>
              <a:gd name="T4" fmla="*/ 0 w 186"/>
              <a:gd name="T5" fmla="*/ 3 h 186"/>
              <a:gd name="T6" fmla="*/ 1 w 186"/>
              <a:gd name="T7" fmla="*/ 0 h 186"/>
              <a:gd name="T8" fmla="*/ 3 w 186"/>
              <a:gd name="T9" fmla="*/ 2 h 186"/>
              <a:gd name="T10" fmla="*/ 184 w 186"/>
              <a:gd name="T11" fmla="*/ 183 h 186"/>
              <a:gd name="T12" fmla="*/ 186 w 186"/>
              <a:gd name="T13" fmla="*/ 185 h 186"/>
              <a:gd name="T14" fmla="*/ 183 w 186"/>
              <a:gd name="T15" fmla="*/ 186 h 186"/>
              <a:gd name="T16" fmla="*/ 7 w 186"/>
              <a:gd name="T17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" h="186">
                <a:moveTo>
                  <a:pt x="7" y="186"/>
                </a:moveTo>
                <a:cubicBezTo>
                  <a:pt x="3" y="186"/>
                  <a:pt x="0" y="183"/>
                  <a:pt x="0" y="17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1" y="0"/>
                </a:cubicBezTo>
                <a:cubicBezTo>
                  <a:pt x="1" y="0"/>
                  <a:pt x="2" y="1"/>
                  <a:pt x="3" y="2"/>
                </a:cubicBezTo>
                <a:cubicBezTo>
                  <a:pt x="184" y="183"/>
                  <a:pt x="184" y="183"/>
                  <a:pt x="184" y="183"/>
                </a:cubicBezTo>
                <a:cubicBezTo>
                  <a:pt x="186" y="184"/>
                  <a:pt x="186" y="185"/>
                  <a:pt x="186" y="185"/>
                </a:cubicBezTo>
                <a:cubicBezTo>
                  <a:pt x="186" y="185"/>
                  <a:pt x="185" y="186"/>
                  <a:pt x="183" y="186"/>
                </a:cubicBezTo>
                <a:lnTo>
                  <a:pt x="7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009197" y="1521446"/>
            <a:ext cx="2712599" cy="818567"/>
            <a:chOff x="6358751" y="1646843"/>
            <a:chExt cx="2082755" cy="623021"/>
          </a:xfrm>
        </p:grpSpPr>
        <p:sp>
          <p:nvSpPr>
            <p:cNvPr id="64" name="TextBox 160"/>
            <p:cNvSpPr txBox="1"/>
            <p:nvPr/>
          </p:nvSpPr>
          <p:spPr>
            <a:xfrm>
              <a:off x="6369861" y="1965336"/>
              <a:ext cx="2071645" cy="304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6358751" y="1646843"/>
              <a:ext cx="1889522" cy="2420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b="1" dirty="0">
                  <a:solidFill>
                    <a:schemeClr val="accent2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7713118" y="3957617"/>
            <a:ext cx="2798727" cy="359859"/>
            <a:chOff x="5998311" y="3123853"/>
            <a:chExt cx="2148886" cy="273893"/>
          </a:xfrm>
        </p:grpSpPr>
        <p:sp>
          <p:nvSpPr>
            <p:cNvPr id="68" name="Freeform 85"/>
            <p:cNvSpPr/>
            <p:nvPr/>
          </p:nvSpPr>
          <p:spPr bwMode="auto">
            <a:xfrm>
              <a:off x="5998311" y="3213100"/>
              <a:ext cx="179388" cy="177800"/>
            </a:xfrm>
            <a:custGeom>
              <a:avLst/>
              <a:gdLst>
                <a:gd name="T0" fmla="*/ 0 w 161"/>
                <a:gd name="T1" fmla="*/ 5 h 160"/>
                <a:gd name="T2" fmla="*/ 5 w 161"/>
                <a:gd name="T3" fmla="*/ 0 h 160"/>
                <a:gd name="T4" fmla="*/ 158 w 161"/>
                <a:gd name="T5" fmla="*/ 0 h 160"/>
                <a:gd name="T6" fmla="*/ 161 w 161"/>
                <a:gd name="T7" fmla="*/ 0 h 160"/>
                <a:gd name="T8" fmla="*/ 159 w 161"/>
                <a:gd name="T9" fmla="*/ 2 h 160"/>
                <a:gd name="T10" fmla="*/ 2 w 161"/>
                <a:gd name="T11" fmla="*/ 159 h 160"/>
                <a:gd name="T12" fmla="*/ 0 w 161"/>
                <a:gd name="T13" fmla="*/ 160 h 160"/>
                <a:gd name="T14" fmla="*/ 0 w 161"/>
                <a:gd name="T15" fmla="*/ 158 h 160"/>
                <a:gd name="T16" fmla="*/ 0 w 161"/>
                <a:gd name="T17" fmla="*/ 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60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0" y="0"/>
                    <a:pt x="161" y="0"/>
                    <a:pt x="161" y="0"/>
                  </a:cubicBezTo>
                  <a:cubicBezTo>
                    <a:pt x="161" y="1"/>
                    <a:pt x="160" y="1"/>
                    <a:pt x="159" y="2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60"/>
                    <a:pt x="1" y="160"/>
                    <a:pt x="0" y="160"/>
                  </a:cubicBezTo>
                  <a:cubicBezTo>
                    <a:pt x="0" y="160"/>
                    <a:pt x="0" y="160"/>
                    <a:pt x="0" y="15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6184908" y="3123853"/>
              <a:ext cx="1962289" cy="273893"/>
              <a:chOff x="6358751" y="1646843"/>
              <a:chExt cx="1962289" cy="273893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6358751" y="1646843"/>
                <a:ext cx="1539975" cy="2420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点击增加标题文本</a:t>
                </a:r>
                <a:endParaRPr lang="en-US" altLang="zh-CN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/>
          <p:cNvGrpSpPr/>
          <p:nvPr/>
        </p:nvGrpSpPr>
        <p:grpSpPr>
          <a:xfrm>
            <a:off x="1356441" y="2440856"/>
            <a:ext cx="2923550" cy="1028739"/>
            <a:chOff x="1117600" y="1969423"/>
            <a:chExt cx="2244726" cy="782984"/>
          </a:xfrm>
        </p:grpSpPr>
        <p:sp>
          <p:nvSpPr>
            <p:cNvPr id="74" name="Freeform 86"/>
            <p:cNvSpPr/>
            <p:nvPr/>
          </p:nvSpPr>
          <p:spPr bwMode="auto">
            <a:xfrm>
              <a:off x="3154363" y="2544445"/>
              <a:ext cx="207963" cy="207962"/>
            </a:xfrm>
            <a:custGeom>
              <a:avLst/>
              <a:gdLst>
                <a:gd name="T0" fmla="*/ 187 w 187"/>
                <a:gd name="T1" fmla="*/ 180 h 186"/>
                <a:gd name="T2" fmla="*/ 181 w 187"/>
                <a:gd name="T3" fmla="*/ 186 h 186"/>
                <a:gd name="T4" fmla="*/ 3 w 187"/>
                <a:gd name="T5" fmla="*/ 186 h 186"/>
                <a:gd name="T6" fmla="*/ 0 w 187"/>
                <a:gd name="T7" fmla="*/ 186 h 186"/>
                <a:gd name="T8" fmla="*/ 2 w 187"/>
                <a:gd name="T9" fmla="*/ 183 h 186"/>
                <a:gd name="T10" fmla="*/ 184 w 187"/>
                <a:gd name="T11" fmla="*/ 1 h 186"/>
                <a:gd name="T12" fmla="*/ 186 w 187"/>
                <a:gd name="T13" fmla="*/ 0 h 186"/>
                <a:gd name="T14" fmla="*/ 187 w 187"/>
                <a:gd name="T15" fmla="*/ 2 h 186"/>
                <a:gd name="T16" fmla="*/ 187 w 187"/>
                <a:gd name="T17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86">
                  <a:moveTo>
                    <a:pt x="187" y="180"/>
                  </a:moveTo>
                  <a:cubicBezTo>
                    <a:pt x="187" y="184"/>
                    <a:pt x="184" y="186"/>
                    <a:pt x="181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1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3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0"/>
                    <a:pt x="186" y="0"/>
                    <a:pt x="186" y="0"/>
                  </a:cubicBezTo>
                  <a:cubicBezTo>
                    <a:pt x="187" y="0"/>
                    <a:pt x="187" y="1"/>
                    <a:pt x="187" y="2"/>
                  </a:cubicBezTo>
                  <a:lnTo>
                    <a:pt x="187" y="1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117600" y="1969423"/>
              <a:ext cx="1983067" cy="273893"/>
              <a:chOff x="6445250" y="1646843"/>
              <a:chExt cx="1983067" cy="273893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6888341" y="1646843"/>
                <a:ext cx="1539976" cy="2420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700"/>
                  </a:lnSpc>
                </a:pPr>
                <a:r>
                  <a:rPr lang="zh-CN" altLang="en-US" b="1" dirty="0">
                    <a:solidFill>
                      <a:schemeClr val="tx2"/>
                    </a:solidFill>
                    <a:cs typeface="+mn-ea"/>
                    <a:sym typeface="+mn-lt"/>
                  </a:rPr>
                  <a:t>点击增加标题文本</a:t>
                </a:r>
                <a:endParaRPr lang="en-US" altLang="zh-CN" b="1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9" name="TextBox 160"/>
          <p:cNvSpPr txBox="1"/>
          <p:nvPr/>
        </p:nvSpPr>
        <p:spPr>
          <a:xfrm>
            <a:off x="7956143" y="4408606"/>
            <a:ext cx="2698129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000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90" name="TextBox 160"/>
          <p:cNvSpPr txBox="1"/>
          <p:nvPr/>
        </p:nvSpPr>
        <p:spPr>
          <a:xfrm>
            <a:off x="1169170" y="2917760"/>
            <a:ext cx="2698129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1000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kern="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6737299" y="1888735"/>
            <a:ext cx="5453910" cy="2455637"/>
            <a:chOff x="5053036" y="1866998"/>
            <a:chExt cx="4090965" cy="1841728"/>
          </a:xfrm>
        </p:grpSpPr>
        <p:sp>
          <p:nvSpPr>
            <p:cNvPr id="50" name="任意多边形 49"/>
            <p:cNvSpPr/>
            <p:nvPr/>
          </p:nvSpPr>
          <p:spPr>
            <a:xfrm flipH="1">
              <a:off x="5231631" y="1866998"/>
              <a:ext cx="3912370" cy="1772091"/>
            </a:xfrm>
            <a:custGeom>
              <a:avLst/>
              <a:gdLst>
                <a:gd name="connsiteX0" fmla="*/ 4058363 w 5216493"/>
                <a:gd name="connsiteY0" fmla="*/ 0 h 2362788"/>
                <a:gd name="connsiteX1" fmla="*/ 850234 w 5216493"/>
                <a:gd name="connsiteY1" fmla="*/ 0 h 2362788"/>
                <a:gd name="connsiteX2" fmla="*/ 850234 w 5216493"/>
                <a:gd name="connsiteY2" fmla="*/ 2032 h 2362788"/>
                <a:gd name="connsiteX3" fmla="*/ 0 w 5216493"/>
                <a:gd name="connsiteY3" fmla="*/ 2032 h 2362788"/>
                <a:gd name="connsiteX4" fmla="*/ 0 w 5216493"/>
                <a:gd name="connsiteY4" fmla="*/ 531904 h 2362788"/>
                <a:gd name="connsiteX5" fmla="*/ 1 w 5216493"/>
                <a:gd name="connsiteY5" fmla="*/ 531904 h 2362788"/>
                <a:gd name="connsiteX6" fmla="*/ 1 w 5216493"/>
                <a:gd name="connsiteY6" fmla="*/ 364801 h 2362788"/>
                <a:gd name="connsiteX7" fmla="*/ 850234 w 5216493"/>
                <a:gd name="connsiteY7" fmla="*/ 364801 h 2362788"/>
                <a:gd name="connsiteX8" fmla="*/ 850234 w 5216493"/>
                <a:gd name="connsiteY8" fmla="*/ 2362788 h 2362788"/>
                <a:gd name="connsiteX9" fmla="*/ 850235 w 5216493"/>
                <a:gd name="connsiteY9" fmla="*/ 2362788 h 2362788"/>
                <a:gd name="connsiteX10" fmla="*/ 850235 w 5216493"/>
                <a:gd name="connsiteY10" fmla="*/ 364801 h 2362788"/>
                <a:gd name="connsiteX11" fmla="*/ 1653870 w 5216493"/>
                <a:gd name="connsiteY11" fmla="*/ 364801 h 2362788"/>
                <a:gd name="connsiteX12" fmla="*/ 1653870 w 5216493"/>
                <a:gd name="connsiteY12" fmla="*/ 362769 h 2362788"/>
                <a:gd name="connsiteX13" fmla="*/ 3815944 w 5216493"/>
                <a:gd name="connsiteY13" fmla="*/ 362769 h 2362788"/>
                <a:gd name="connsiteX14" fmla="*/ 4860260 w 5216493"/>
                <a:gd name="connsiteY14" fmla="*/ 1407085 h 2362788"/>
                <a:gd name="connsiteX15" fmla="*/ 4860260 w 5216493"/>
                <a:gd name="connsiteY15" fmla="*/ 2125118 h 2362788"/>
                <a:gd name="connsiteX16" fmla="*/ 5216493 w 5216493"/>
                <a:gd name="connsiteY16" fmla="*/ 2125118 h 2362788"/>
                <a:gd name="connsiteX17" fmla="*/ 5216493 w 5216493"/>
                <a:gd name="connsiteY17" fmla="*/ 1158130 h 2362788"/>
                <a:gd name="connsiteX18" fmla="*/ 4058363 w 5216493"/>
                <a:gd name="connsiteY18" fmla="*/ 0 h 23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16493" h="2362788">
                  <a:moveTo>
                    <a:pt x="4058363" y="0"/>
                  </a:moveTo>
                  <a:lnTo>
                    <a:pt x="850234" y="0"/>
                  </a:lnTo>
                  <a:lnTo>
                    <a:pt x="850234" y="2032"/>
                  </a:lnTo>
                  <a:lnTo>
                    <a:pt x="0" y="2032"/>
                  </a:lnTo>
                  <a:lnTo>
                    <a:pt x="0" y="531904"/>
                  </a:lnTo>
                  <a:lnTo>
                    <a:pt x="1" y="531904"/>
                  </a:lnTo>
                  <a:lnTo>
                    <a:pt x="1" y="364801"/>
                  </a:lnTo>
                  <a:lnTo>
                    <a:pt x="850234" y="364801"/>
                  </a:lnTo>
                  <a:lnTo>
                    <a:pt x="850234" y="2362788"/>
                  </a:lnTo>
                  <a:lnTo>
                    <a:pt x="850235" y="2362788"/>
                  </a:lnTo>
                  <a:lnTo>
                    <a:pt x="850235" y="364801"/>
                  </a:lnTo>
                  <a:lnTo>
                    <a:pt x="1653870" y="364801"/>
                  </a:lnTo>
                  <a:lnTo>
                    <a:pt x="1653870" y="362769"/>
                  </a:lnTo>
                  <a:lnTo>
                    <a:pt x="3815944" y="362769"/>
                  </a:lnTo>
                  <a:cubicBezTo>
                    <a:pt x="4392704" y="362769"/>
                    <a:pt x="4860260" y="830325"/>
                    <a:pt x="4860260" y="1407085"/>
                  </a:cubicBezTo>
                  <a:lnTo>
                    <a:pt x="4860260" y="2125118"/>
                  </a:lnTo>
                  <a:lnTo>
                    <a:pt x="5216493" y="2125118"/>
                  </a:lnTo>
                  <a:lnTo>
                    <a:pt x="5216493" y="1158130"/>
                  </a:lnTo>
                  <a:cubicBezTo>
                    <a:pt x="5216493" y="518512"/>
                    <a:pt x="4697981" y="0"/>
                    <a:pt x="405836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053036" y="3212947"/>
              <a:ext cx="495779" cy="495779"/>
            </a:xfrm>
            <a:prstGeom prst="ellipse">
              <a:avLst/>
            </a:prstGeom>
            <a:solidFill>
              <a:schemeClr val="tx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92"/>
            <p:cNvSpPr txBox="1"/>
            <p:nvPr/>
          </p:nvSpPr>
          <p:spPr>
            <a:xfrm>
              <a:off x="5095740" y="3320198"/>
              <a:ext cx="410370" cy="28277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684441" y="2630057"/>
            <a:ext cx="4506767" cy="1714315"/>
            <a:chOff x="5763484" y="2422990"/>
            <a:chExt cx="3380515" cy="1285736"/>
          </a:xfrm>
        </p:grpSpPr>
        <p:sp>
          <p:nvSpPr>
            <p:cNvPr id="54" name="任意多边形 53"/>
            <p:cNvSpPr/>
            <p:nvPr/>
          </p:nvSpPr>
          <p:spPr>
            <a:xfrm flipH="1">
              <a:off x="5797656" y="2422990"/>
              <a:ext cx="3346343" cy="1037847"/>
            </a:xfrm>
            <a:custGeom>
              <a:avLst/>
              <a:gdLst>
                <a:gd name="connsiteX0" fmla="*/ 1607999 w 4461791"/>
                <a:gd name="connsiteY0" fmla="*/ 0 h 1383796"/>
                <a:gd name="connsiteX1" fmla="*/ 0 w 4461791"/>
                <a:gd name="connsiteY1" fmla="*/ 0 h 1383796"/>
                <a:gd name="connsiteX2" fmla="*/ 0 w 4461791"/>
                <a:gd name="connsiteY2" fmla="*/ 566646 h 1383796"/>
                <a:gd name="connsiteX3" fmla="*/ 1 w 4461791"/>
                <a:gd name="connsiteY3" fmla="*/ 566646 h 1383796"/>
                <a:gd name="connsiteX4" fmla="*/ 1 w 4461791"/>
                <a:gd name="connsiteY4" fmla="*/ 387946 h 1383796"/>
                <a:gd name="connsiteX5" fmla="*/ 1603034 w 4461791"/>
                <a:gd name="connsiteY5" fmla="*/ 387946 h 1383796"/>
                <a:gd name="connsiteX6" fmla="*/ 1603034 w 4461791"/>
                <a:gd name="connsiteY6" fmla="*/ 384898 h 1383796"/>
                <a:gd name="connsiteX7" fmla="*/ 3653197 w 4461791"/>
                <a:gd name="connsiteY7" fmla="*/ 384898 h 1383796"/>
                <a:gd name="connsiteX8" fmla="*/ 4068091 w 4461791"/>
                <a:gd name="connsiteY8" fmla="*/ 799792 h 1383796"/>
                <a:gd name="connsiteX9" fmla="*/ 4068091 w 4461791"/>
                <a:gd name="connsiteY9" fmla="*/ 1383796 h 1383796"/>
                <a:gd name="connsiteX10" fmla="*/ 4461791 w 4461791"/>
                <a:gd name="connsiteY10" fmla="*/ 1383796 h 1383796"/>
                <a:gd name="connsiteX11" fmla="*/ 4461791 w 4461791"/>
                <a:gd name="connsiteY11" fmla="*/ 701914 h 1383796"/>
                <a:gd name="connsiteX12" fmla="*/ 3763050 w 4461791"/>
                <a:gd name="connsiteY12" fmla="*/ 3173 h 1383796"/>
                <a:gd name="connsiteX13" fmla="*/ 1607733 w 4461791"/>
                <a:gd name="connsiteY13" fmla="*/ 3173 h 138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61791" h="1383796">
                  <a:moveTo>
                    <a:pt x="1607999" y="0"/>
                  </a:moveTo>
                  <a:lnTo>
                    <a:pt x="0" y="0"/>
                  </a:lnTo>
                  <a:lnTo>
                    <a:pt x="0" y="566646"/>
                  </a:lnTo>
                  <a:lnTo>
                    <a:pt x="1" y="566646"/>
                  </a:lnTo>
                  <a:lnTo>
                    <a:pt x="1" y="387946"/>
                  </a:lnTo>
                  <a:lnTo>
                    <a:pt x="1603034" y="387946"/>
                  </a:lnTo>
                  <a:lnTo>
                    <a:pt x="1603034" y="384898"/>
                  </a:lnTo>
                  <a:lnTo>
                    <a:pt x="3653197" y="384898"/>
                  </a:lnTo>
                  <a:cubicBezTo>
                    <a:pt x="3882337" y="384898"/>
                    <a:pt x="4068091" y="570652"/>
                    <a:pt x="4068091" y="799792"/>
                  </a:cubicBezTo>
                  <a:lnTo>
                    <a:pt x="4068091" y="1383796"/>
                  </a:lnTo>
                  <a:lnTo>
                    <a:pt x="4461791" y="1383796"/>
                  </a:lnTo>
                  <a:lnTo>
                    <a:pt x="4461791" y="701914"/>
                  </a:lnTo>
                  <a:cubicBezTo>
                    <a:pt x="4461791" y="316010"/>
                    <a:pt x="4148954" y="3173"/>
                    <a:pt x="3763050" y="3173"/>
                  </a:cubicBezTo>
                  <a:lnTo>
                    <a:pt x="1607733" y="31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763484" y="3212947"/>
              <a:ext cx="495779" cy="495779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100"/>
            <p:cNvSpPr txBox="1"/>
            <p:nvPr/>
          </p:nvSpPr>
          <p:spPr>
            <a:xfrm>
              <a:off x="5843734" y="3320198"/>
              <a:ext cx="410370" cy="28276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28885" y="2251504"/>
            <a:ext cx="4962321" cy="2092868"/>
            <a:chOff x="5421773" y="2139075"/>
            <a:chExt cx="3722225" cy="1569651"/>
          </a:xfrm>
        </p:grpSpPr>
        <p:sp>
          <p:nvSpPr>
            <p:cNvPr id="58" name="任意多边形 57"/>
            <p:cNvSpPr/>
            <p:nvPr/>
          </p:nvSpPr>
          <p:spPr>
            <a:xfrm flipH="1">
              <a:off x="5498806" y="2139075"/>
              <a:ext cx="3645192" cy="1321762"/>
            </a:xfrm>
            <a:custGeom>
              <a:avLst/>
              <a:gdLst>
                <a:gd name="connsiteX0" fmla="*/ 3815940 w 4860256"/>
                <a:gd name="connsiteY0" fmla="*/ 0 h 1762349"/>
                <a:gd name="connsiteX1" fmla="*/ 990598 w 4860256"/>
                <a:gd name="connsiteY1" fmla="*/ 0 h 1762349"/>
                <a:gd name="connsiteX2" fmla="*/ 850231 w 4860256"/>
                <a:gd name="connsiteY2" fmla="*/ 0 h 1762349"/>
                <a:gd name="connsiteX3" fmla="*/ 0 w 4860256"/>
                <a:gd name="connsiteY3" fmla="*/ 0 h 1762349"/>
                <a:gd name="connsiteX4" fmla="*/ 0 w 4860256"/>
                <a:gd name="connsiteY4" fmla="*/ 395925 h 1762349"/>
                <a:gd name="connsiteX5" fmla="*/ 990598 w 4860256"/>
                <a:gd name="connsiteY5" fmla="*/ 395925 h 1762349"/>
                <a:gd name="connsiteX6" fmla="*/ 990598 w 4860256"/>
                <a:gd name="connsiteY6" fmla="*/ 392340 h 1762349"/>
                <a:gd name="connsiteX7" fmla="*/ 3763050 w 4860256"/>
                <a:gd name="connsiteY7" fmla="*/ 392340 h 1762349"/>
                <a:gd name="connsiteX8" fmla="*/ 4461791 w 4860256"/>
                <a:gd name="connsiteY8" fmla="*/ 1091081 h 1762349"/>
                <a:gd name="connsiteX9" fmla="*/ 4461791 w 4860256"/>
                <a:gd name="connsiteY9" fmla="*/ 1762349 h 1762349"/>
                <a:gd name="connsiteX10" fmla="*/ 4860256 w 4860256"/>
                <a:gd name="connsiteY10" fmla="*/ 1762349 h 1762349"/>
                <a:gd name="connsiteX11" fmla="*/ 4860256 w 4860256"/>
                <a:gd name="connsiteY11" fmla="*/ 1044316 h 1762349"/>
                <a:gd name="connsiteX12" fmla="*/ 3815940 w 4860256"/>
                <a:gd name="connsiteY12" fmla="*/ 0 h 176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0256" h="1762349">
                  <a:moveTo>
                    <a:pt x="3815940" y="0"/>
                  </a:moveTo>
                  <a:lnTo>
                    <a:pt x="990598" y="0"/>
                  </a:lnTo>
                  <a:lnTo>
                    <a:pt x="850231" y="0"/>
                  </a:lnTo>
                  <a:lnTo>
                    <a:pt x="0" y="0"/>
                  </a:lnTo>
                  <a:lnTo>
                    <a:pt x="0" y="395925"/>
                  </a:lnTo>
                  <a:lnTo>
                    <a:pt x="990598" y="395925"/>
                  </a:lnTo>
                  <a:lnTo>
                    <a:pt x="990598" y="392340"/>
                  </a:lnTo>
                  <a:lnTo>
                    <a:pt x="3763050" y="392340"/>
                  </a:lnTo>
                  <a:cubicBezTo>
                    <a:pt x="4148954" y="392340"/>
                    <a:pt x="4461791" y="705177"/>
                    <a:pt x="4461791" y="1091081"/>
                  </a:cubicBezTo>
                  <a:lnTo>
                    <a:pt x="4461791" y="1762349"/>
                  </a:lnTo>
                  <a:lnTo>
                    <a:pt x="4860256" y="1762349"/>
                  </a:lnTo>
                  <a:lnTo>
                    <a:pt x="4860256" y="1044316"/>
                  </a:lnTo>
                  <a:cubicBezTo>
                    <a:pt x="4860256" y="467556"/>
                    <a:pt x="4392700" y="0"/>
                    <a:pt x="38159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5421773" y="3212947"/>
              <a:ext cx="495779" cy="495779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93"/>
            <p:cNvSpPr txBox="1"/>
            <p:nvPr/>
          </p:nvSpPr>
          <p:spPr>
            <a:xfrm>
              <a:off x="5468050" y="3320198"/>
              <a:ext cx="410370" cy="28277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任意多边形 60"/>
          <p:cNvSpPr/>
          <p:nvPr/>
        </p:nvSpPr>
        <p:spPr>
          <a:xfrm>
            <a:off x="4509377" y="1825103"/>
            <a:ext cx="2971413" cy="508000"/>
          </a:xfrm>
          <a:custGeom>
            <a:avLst/>
            <a:gdLst>
              <a:gd name="connsiteX0" fmla="*/ 2971800 w 2971800"/>
              <a:gd name="connsiteY0" fmla="*/ 508000 h 508000"/>
              <a:gd name="connsiteX1" fmla="*/ 622300 w 2971800"/>
              <a:gd name="connsiteY1" fmla="*/ 508000 h 508000"/>
              <a:gd name="connsiteX2" fmla="*/ 622300 w 2971800"/>
              <a:gd name="connsiteY2" fmla="*/ 0 h 508000"/>
              <a:gd name="connsiteX3" fmla="*/ 0 w 2971800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508000">
                <a:moveTo>
                  <a:pt x="2971800" y="508000"/>
                </a:moveTo>
                <a:lnTo>
                  <a:pt x="622300" y="508000"/>
                </a:lnTo>
                <a:lnTo>
                  <a:pt x="622300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4509377" y="3064623"/>
            <a:ext cx="3517442" cy="584200"/>
          </a:xfrm>
          <a:custGeom>
            <a:avLst/>
            <a:gdLst>
              <a:gd name="connsiteX0" fmla="*/ 3517900 w 3517900"/>
              <a:gd name="connsiteY0" fmla="*/ 0 h 584200"/>
              <a:gd name="connsiteX1" fmla="*/ 609600 w 3517900"/>
              <a:gd name="connsiteY1" fmla="*/ 0 h 584200"/>
              <a:gd name="connsiteX2" fmla="*/ 609600 w 3517900"/>
              <a:gd name="connsiteY2" fmla="*/ 584200 h 584200"/>
              <a:gd name="connsiteX3" fmla="*/ 0 w 3517900"/>
              <a:gd name="connsiteY3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7900" h="584200">
                <a:moveTo>
                  <a:pt x="3517900" y="0"/>
                </a:moveTo>
                <a:lnTo>
                  <a:pt x="609600" y="0"/>
                </a:lnTo>
                <a:lnTo>
                  <a:pt x="609600" y="584200"/>
                </a:lnTo>
                <a:lnTo>
                  <a:pt x="0" y="58420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ln>
                <a:solidFill>
                  <a:srgbClr val="8FA3A4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4509376" y="2724263"/>
            <a:ext cx="3225380" cy="0"/>
          </a:xfrm>
          <a:custGeom>
            <a:avLst/>
            <a:gdLst>
              <a:gd name="connsiteX0" fmla="*/ 3225800 w 3225800"/>
              <a:gd name="connsiteY0" fmla="*/ 0 h 0"/>
              <a:gd name="connsiteX1" fmla="*/ 0 w 3225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5800">
                <a:moveTo>
                  <a:pt x="322580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437164" y="1502704"/>
            <a:ext cx="1971473" cy="751569"/>
            <a:chOff x="3447030" y="3890565"/>
            <a:chExt cx="1971730" cy="751569"/>
          </a:xfrm>
        </p:grpSpPr>
        <p:sp>
          <p:nvSpPr>
            <p:cNvPr id="65" name="文本框 111"/>
            <p:cNvSpPr txBox="1"/>
            <p:nvPr/>
          </p:nvSpPr>
          <p:spPr>
            <a:xfrm>
              <a:off x="3451161" y="3890565"/>
              <a:ext cx="172505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66" name="文本框 112"/>
            <p:cNvSpPr txBox="1"/>
            <p:nvPr/>
          </p:nvSpPr>
          <p:spPr>
            <a:xfrm>
              <a:off x="3447030" y="4180469"/>
              <a:ext cx="1971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况</a:t>
              </a:r>
              <a:r>
                <a:rPr lang="en-US" altLang="zh-CN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4467473" y="1786052"/>
            <a:ext cx="83809" cy="838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467473" y="2680677"/>
            <a:ext cx="83809" cy="838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467473" y="3607506"/>
            <a:ext cx="83809" cy="8382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788460" y="1524631"/>
            <a:ext cx="600866" cy="600944"/>
          </a:xfrm>
          <a:prstGeom prst="ellipse">
            <a:avLst/>
          </a:prstGeom>
          <a:solidFill>
            <a:schemeClr val="tx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788460" y="2421820"/>
            <a:ext cx="600866" cy="600944"/>
          </a:xfrm>
          <a:prstGeom prst="ellipse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788460" y="3345895"/>
            <a:ext cx="600866" cy="600944"/>
          </a:xfrm>
          <a:prstGeom prst="ellipse">
            <a:avLst/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椭圆 70"/>
          <p:cNvSpPr/>
          <p:nvPr/>
        </p:nvSpPr>
        <p:spPr>
          <a:xfrm>
            <a:off x="1936844" y="1641807"/>
            <a:ext cx="304099" cy="366595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1" tIns="45715" rIns="91431" bIns="4571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936843" y="2588145"/>
            <a:ext cx="287712" cy="289711"/>
            <a:chOff x="3771900" y="3200400"/>
            <a:chExt cx="2011680" cy="2025396"/>
          </a:xfrm>
          <a:solidFill>
            <a:schemeClr val="bg1"/>
          </a:solidFill>
        </p:grpSpPr>
        <p:sp>
          <p:nvSpPr>
            <p:cNvPr id="75" name="任意多边形 74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948822" y="3480896"/>
            <a:ext cx="280142" cy="337748"/>
            <a:chOff x="4141788" y="809625"/>
            <a:chExt cx="3600450" cy="4340225"/>
          </a:xfrm>
          <a:solidFill>
            <a:schemeClr val="bg1"/>
          </a:solidFill>
        </p:grpSpPr>
        <p:sp>
          <p:nvSpPr>
            <p:cNvPr id="110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437164" y="2335240"/>
            <a:ext cx="1971473" cy="751569"/>
            <a:chOff x="3447030" y="3890565"/>
            <a:chExt cx="1971730" cy="751569"/>
          </a:xfrm>
        </p:grpSpPr>
        <p:sp>
          <p:nvSpPr>
            <p:cNvPr id="113" name="文本框 111"/>
            <p:cNvSpPr txBox="1"/>
            <p:nvPr/>
          </p:nvSpPr>
          <p:spPr>
            <a:xfrm>
              <a:off x="3451161" y="3890565"/>
              <a:ext cx="172505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114" name="文本框 112"/>
            <p:cNvSpPr txBox="1"/>
            <p:nvPr/>
          </p:nvSpPr>
          <p:spPr>
            <a:xfrm>
              <a:off x="3447030" y="4180469"/>
              <a:ext cx="1971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437164" y="3300153"/>
            <a:ext cx="1971473" cy="751569"/>
            <a:chOff x="3447030" y="3890565"/>
            <a:chExt cx="1971730" cy="751569"/>
          </a:xfrm>
        </p:grpSpPr>
        <p:sp>
          <p:nvSpPr>
            <p:cNvPr id="116" name="文本框 111"/>
            <p:cNvSpPr txBox="1"/>
            <p:nvPr/>
          </p:nvSpPr>
          <p:spPr>
            <a:xfrm>
              <a:off x="3451161" y="3890565"/>
              <a:ext cx="172505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117" name="文本框 112"/>
            <p:cNvSpPr txBox="1"/>
            <p:nvPr/>
          </p:nvSpPr>
          <p:spPr>
            <a:xfrm>
              <a:off x="3447030" y="4180469"/>
              <a:ext cx="1971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1584086" y="5097682"/>
            <a:ext cx="8927830" cy="723263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300" spc="-13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84087" y="4678411"/>
            <a:ext cx="3369878" cy="446264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2100" spc="-1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69619" y="1193382"/>
            <a:ext cx="3839427" cy="1151828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添加文本标题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169619" y="2358333"/>
            <a:ext cx="3839427" cy="1151828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4182958" y="3523284"/>
            <a:ext cx="3839427" cy="115182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182958" y="4688236"/>
            <a:ext cx="3839427" cy="115182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添加文本标题</a:t>
            </a:r>
          </a:p>
        </p:txBody>
      </p:sp>
      <p:sp>
        <p:nvSpPr>
          <p:cNvPr id="12" name="等腰三角形 11"/>
          <p:cNvSpPr/>
          <p:nvPr/>
        </p:nvSpPr>
        <p:spPr>
          <a:xfrm rot="1800000">
            <a:off x="3671436" y="1577326"/>
            <a:ext cx="445373" cy="383943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800000">
            <a:off x="3671436" y="3907228"/>
            <a:ext cx="445373" cy="38394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rot="19800000" flipH="1">
            <a:off x="8080106" y="2742278"/>
            <a:ext cx="445373" cy="38394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19800000" flipH="1">
            <a:off x="8080106" y="5072179"/>
            <a:ext cx="445373" cy="383943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240879" y="1624216"/>
            <a:ext cx="3203665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zh-CN" altLang="en-US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865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spcBef>
                <a:spcPts val="400"/>
              </a:spcBef>
            </a:pP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240879" y="3927616"/>
            <a:ext cx="3203665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zh-CN" altLang="en-US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865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  <a:spcBef>
                <a:spcPts val="400"/>
              </a:spcBef>
            </a:pP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7"/>
          <p:cNvSpPr txBox="1">
            <a:spLocks noChangeArrowheads="1"/>
          </p:cNvSpPr>
          <p:nvPr/>
        </p:nvSpPr>
        <p:spPr bwMode="auto">
          <a:xfrm>
            <a:off x="8591632" y="2748838"/>
            <a:ext cx="3203665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865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8591632" y="5052238"/>
            <a:ext cx="3203665" cy="14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5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65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添加文本信息</a:t>
            </a:r>
            <a:endParaRPr lang="en-US" altLang="zh-CN" sz="1865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zh-CN" altLang="en-US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6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6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028" y="51482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1279697" y="196850"/>
            <a:ext cx="10515600" cy="473075"/>
          </a:xfrm>
        </p:spPr>
        <p:txBody>
          <a:bodyPr>
            <a:noAutofit/>
          </a:bodyPr>
          <a:lstStyle/>
          <a:p>
            <a:r>
              <a:rPr lang="zh-CN" altLang="en-US" sz="2800" dirty="0"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0800000">
            <a:off x="0" y="0"/>
            <a:ext cx="12192000" cy="5558716"/>
            <a:chOff x="0" y="-11781975"/>
            <a:chExt cx="12192000" cy="18664959"/>
          </a:xfrm>
        </p:grpSpPr>
        <p:sp>
          <p:nvSpPr>
            <p:cNvPr id="29" name="任意多边形 28"/>
            <p:cNvSpPr/>
            <p:nvPr/>
          </p:nvSpPr>
          <p:spPr>
            <a:xfrm>
              <a:off x="0" y="-7838192"/>
              <a:ext cx="12191999" cy="8832338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5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-4156703"/>
              <a:ext cx="12191999" cy="7596859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0" y="-2029581"/>
              <a:ext cx="12192000" cy="8912565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/>
                </a:gs>
                <a:gs pos="100000">
                  <a:srgbClr val="3A66AB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" y="-11781975"/>
              <a:ext cx="12191998" cy="7900066"/>
            </a:xfrm>
            <a:custGeom>
              <a:avLst/>
              <a:gdLst>
                <a:gd name="connsiteX0" fmla="*/ 6121400 w 12192000"/>
                <a:gd name="connsiteY0" fmla="*/ 0 h 4887109"/>
                <a:gd name="connsiteX1" fmla="*/ 12095840 w 12192000"/>
                <a:gd name="connsiteY1" fmla="*/ 1021888 h 4887109"/>
                <a:gd name="connsiteX2" fmla="*/ 12192000 w 12192000"/>
                <a:gd name="connsiteY2" fmla="*/ 1079254 h 4887109"/>
                <a:gd name="connsiteX3" fmla="*/ 12192000 w 12192000"/>
                <a:gd name="connsiteY3" fmla="*/ 2825996 h 4887109"/>
                <a:gd name="connsiteX4" fmla="*/ 12192000 w 12192000"/>
                <a:gd name="connsiteY4" fmla="*/ 4887109 h 4887109"/>
                <a:gd name="connsiteX5" fmla="*/ 0 w 12192000"/>
                <a:gd name="connsiteY5" fmla="*/ 4887109 h 4887109"/>
                <a:gd name="connsiteX6" fmla="*/ 0 w 12192000"/>
                <a:gd name="connsiteY6" fmla="*/ 2795690 h 4887109"/>
                <a:gd name="connsiteX7" fmla="*/ 0 w 12192000"/>
                <a:gd name="connsiteY7" fmla="*/ 1109560 h 4887109"/>
                <a:gd name="connsiteX8" fmla="*/ 146960 w 12192000"/>
                <a:gd name="connsiteY8" fmla="*/ 1021888 h 4887109"/>
                <a:gd name="connsiteX9" fmla="*/ 6121400 w 12192000"/>
                <a:gd name="connsiteY9" fmla="*/ 0 h 488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4887109">
                  <a:moveTo>
                    <a:pt x="6121400" y="0"/>
                  </a:moveTo>
                  <a:cubicBezTo>
                    <a:pt x="8701243" y="0"/>
                    <a:pt x="10945265" y="413206"/>
                    <a:pt x="12095840" y="1021888"/>
                  </a:cubicBezTo>
                  <a:lnTo>
                    <a:pt x="12192000" y="1079254"/>
                  </a:lnTo>
                  <a:lnTo>
                    <a:pt x="12192000" y="2825996"/>
                  </a:lnTo>
                  <a:lnTo>
                    <a:pt x="12192000" y="4887109"/>
                  </a:lnTo>
                  <a:lnTo>
                    <a:pt x="0" y="4887109"/>
                  </a:lnTo>
                  <a:lnTo>
                    <a:pt x="0" y="2795690"/>
                  </a:lnTo>
                  <a:lnTo>
                    <a:pt x="0" y="1109560"/>
                  </a:lnTo>
                  <a:lnTo>
                    <a:pt x="146960" y="1021888"/>
                  </a:lnTo>
                  <a:cubicBezTo>
                    <a:pt x="1297535" y="413206"/>
                    <a:pt x="3541557" y="0"/>
                    <a:pt x="6121400" y="0"/>
                  </a:cubicBezTo>
                  <a:close/>
                </a:path>
              </a:pathLst>
            </a:custGeom>
            <a:gradFill>
              <a:gsLst>
                <a:gs pos="0">
                  <a:srgbClr val="5490DA">
                    <a:alpha val="3000"/>
                  </a:srgbClr>
                </a:gs>
                <a:gs pos="100000">
                  <a:srgbClr val="3A66AB">
                    <a:alpha val="0"/>
                  </a:srgbClr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74000" y="579266"/>
            <a:ext cx="1843998" cy="2027415"/>
            <a:chOff x="1800902" y="-1435979"/>
            <a:chExt cx="2292900" cy="2520968"/>
          </a:xfrm>
        </p:grpSpPr>
        <p:sp>
          <p:nvSpPr>
            <p:cNvPr id="2" name="椭圆 1"/>
            <p:cNvSpPr/>
            <p:nvPr/>
          </p:nvSpPr>
          <p:spPr>
            <a:xfrm>
              <a:off x="1800902" y="-1435979"/>
              <a:ext cx="2292900" cy="22929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5">
                <a:solidFill>
                  <a:srgbClr val="3A66AB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34"/>
            <p:cNvSpPr txBox="1"/>
            <p:nvPr/>
          </p:nvSpPr>
          <p:spPr>
            <a:xfrm>
              <a:off x="1944283" y="-1423460"/>
              <a:ext cx="1993636" cy="25084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3800" baseline="12000" dirty="0" smtClean="0">
                  <a:solidFill>
                    <a:srgbClr val="3A66AB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02</a:t>
              </a:r>
              <a:endParaRPr lang="zh-CN" altLang="en-US" sz="13800" baseline="12000" dirty="0">
                <a:solidFill>
                  <a:srgbClr val="3A66AB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73909" y="3959177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077771" y="4790246"/>
            <a:ext cx="802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34120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/>
          <p:cNvGrpSpPr/>
          <p:nvPr/>
        </p:nvGrpSpPr>
        <p:grpSpPr>
          <a:xfrm>
            <a:off x="2198221" y="764856"/>
            <a:ext cx="7795560" cy="3916996"/>
            <a:chOff x="3650968" y="2196025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14" name="组合 2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16" name="圆角矩形 4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17" name="圆角矩形 5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18" name="圆角矩形 6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grpSp>
            <p:nvGrpSpPr>
              <p:cNvPr id="19" name="组合 7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24" name="圆角矩形 12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圆角矩形 13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矩形 8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21" name="圆角矩形 9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22" name="椭圆 10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23" name="椭圆 11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pic>
          <p:nvPicPr>
            <p:cNvPr id="15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3898" y="2353443"/>
              <a:ext cx="3824204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grpSp>
        <p:nvGrpSpPr>
          <p:cNvPr id="28" name="组合 29"/>
          <p:cNvGrpSpPr/>
          <p:nvPr/>
        </p:nvGrpSpPr>
        <p:grpSpPr>
          <a:xfrm>
            <a:off x="915751" y="4051918"/>
            <a:ext cx="2374565" cy="1419665"/>
            <a:chOff x="2744012" y="4399037"/>
            <a:chExt cx="2375184" cy="1420035"/>
          </a:xfrm>
        </p:grpSpPr>
        <p:sp>
          <p:nvSpPr>
            <p:cNvPr id="29" name="文本框 30"/>
            <p:cNvSpPr txBox="1"/>
            <p:nvPr/>
          </p:nvSpPr>
          <p:spPr bwMode="auto">
            <a:xfrm>
              <a:off x="2915604" y="4884341"/>
              <a:ext cx="2203592" cy="934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31"/>
            <p:cNvSpPr txBox="1"/>
            <p:nvPr/>
          </p:nvSpPr>
          <p:spPr bwMode="auto">
            <a:xfrm>
              <a:off x="2744012" y="4399037"/>
              <a:ext cx="2349784" cy="4206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>
                <a:defRPr/>
              </a:pPr>
              <a:r>
                <a:rPr lang="zh-CN" altLang="en-US" sz="2135" spc="100" dirty="0">
                  <a:solidFill>
                    <a:schemeClr val="accent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1" name="组合 32"/>
          <p:cNvGrpSpPr/>
          <p:nvPr/>
        </p:nvGrpSpPr>
        <p:grpSpPr>
          <a:xfrm>
            <a:off x="3556662" y="4060887"/>
            <a:ext cx="2355378" cy="1383322"/>
            <a:chOff x="2744012" y="4408005"/>
            <a:chExt cx="2355992" cy="1383682"/>
          </a:xfrm>
        </p:grpSpPr>
        <p:sp>
          <p:nvSpPr>
            <p:cNvPr id="32" name="文本框 33"/>
            <p:cNvSpPr txBox="1"/>
            <p:nvPr/>
          </p:nvSpPr>
          <p:spPr bwMode="auto">
            <a:xfrm>
              <a:off x="2845612" y="4856957"/>
              <a:ext cx="2254392" cy="934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4"/>
            <p:cNvSpPr txBox="1"/>
            <p:nvPr/>
          </p:nvSpPr>
          <p:spPr bwMode="auto">
            <a:xfrm>
              <a:off x="2744012" y="4408005"/>
              <a:ext cx="2349784" cy="4206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>
                <a:defRPr/>
              </a:pPr>
              <a:r>
                <a:rPr lang="zh-CN" altLang="en-US" sz="2135" spc="100" dirty="0">
                  <a:solidFill>
                    <a:schemeClr val="accent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4" name="组合 35"/>
          <p:cNvGrpSpPr/>
          <p:nvPr/>
        </p:nvGrpSpPr>
        <p:grpSpPr>
          <a:xfrm>
            <a:off x="6229173" y="4060891"/>
            <a:ext cx="2349172" cy="1383323"/>
            <a:chOff x="2744012" y="4408005"/>
            <a:chExt cx="2349784" cy="1383683"/>
          </a:xfrm>
        </p:grpSpPr>
        <p:sp>
          <p:nvSpPr>
            <p:cNvPr id="35" name="文本框 36"/>
            <p:cNvSpPr txBox="1"/>
            <p:nvPr/>
          </p:nvSpPr>
          <p:spPr bwMode="auto">
            <a:xfrm>
              <a:off x="2845612" y="4856958"/>
              <a:ext cx="2203592" cy="934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7"/>
            <p:cNvSpPr txBox="1"/>
            <p:nvPr/>
          </p:nvSpPr>
          <p:spPr bwMode="auto">
            <a:xfrm>
              <a:off x="2744012" y="4408005"/>
              <a:ext cx="2349784" cy="4206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>
                <a:defRPr/>
              </a:pPr>
              <a:r>
                <a:rPr lang="zh-CN" altLang="en-US" sz="2135" spc="100" dirty="0">
                  <a:solidFill>
                    <a:schemeClr val="accent3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7" name="组合 38"/>
          <p:cNvGrpSpPr/>
          <p:nvPr/>
        </p:nvGrpSpPr>
        <p:grpSpPr>
          <a:xfrm>
            <a:off x="8819299" y="4029230"/>
            <a:ext cx="2355378" cy="1414983"/>
            <a:chOff x="2744012" y="4376337"/>
            <a:chExt cx="2355992" cy="1415351"/>
          </a:xfrm>
        </p:grpSpPr>
        <p:sp>
          <p:nvSpPr>
            <p:cNvPr id="38" name="文本框 39"/>
            <p:cNvSpPr txBox="1"/>
            <p:nvPr/>
          </p:nvSpPr>
          <p:spPr bwMode="auto">
            <a:xfrm>
              <a:off x="2845612" y="4856958"/>
              <a:ext cx="2254392" cy="934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40"/>
            <p:cNvSpPr txBox="1"/>
            <p:nvPr/>
          </p:nvSpPr>
          <p:spPr bwMode="auto">
            <a:xfrm>
              <a:off x="2744012" y="4376337"/>
              <a:ext cx="2349784" cy="4206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>
                <a:defRPr/>
              </a:pPr>
              <a:r>
                <a:rPr lang="zh-CN" altLang="en-US" sz="2135" spc="100" dirty="0">
                  <a:solidFill>
                    <a:schemeClr val="accent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4845468" y="1962525"/>
            <a:ext cx="970924" cy="96445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6147070" y="1637637"/>
            <a:ext cx="970924" cy="1289343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7460580" y="1322964"/>
            <a:ext cx="957325" cy="160401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3545559" y="2287418"/>
            <a:ext cx="957325" cy="63956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4" name="文本框 48"/>
          <p:cNvSpPr txBox="1"/>
          <p:nvPr/>
        </p:nvSpPr>
        <p:spPr>
          <a:xfrm>
            <a:off x="3474993" y="2513252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2018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9"/>
          <p:cNvSpPr txBox="1"/>
          <p:nvPr/>
        </p:nvSpPr>
        <p:spPr>
          <a:xfrm>
            <a:off x="4781702" y="2513252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50"/>
          <p:cNvSpPr txBox="1"/>
          <p:nvPr/>
        </p:nvSpPr>
        <p:spPr>
          <a:xfrm>
            <a:off x="6080757" y="2513252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51"/>
          <p:cNvSpPr txBox="1"/>
          <p:nvPr/>
        </p:nvSpPr>
        <p:spPr>
          <a:xfrm>
            <a:off x="7390013" y="2513252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Group 4"/>
          <p:cNvGrpSpPr>
            <a:grpSpLocks noChangeAspect="1"/>
          </p:cNvGrpSpPr>
          <p:nvPr/>
        </p:nvGrpSpPr>
        <p:grpSpPr bwMode="auto">
          <a:xfrm flipH="1">
            <a:off x="5096136" y="1478921"/>
            <a:ext cx="548472" cy="486768"/>
            <a:chOff x="330" y="1320"/>
            <a:chExt cx="560" cy="497"/>
          </a:xfrm>
        </p:grpSpPr>
        <p:sp>
          <p:nvSpPr>
            <p:cNvPr id="49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780">
      <a:dk1>
        <a:sysClr val="windowText" lastClr="000000"/>
      </a:dk1>
      <a:lt1>
        <a:sysClr val="window" lastClr="FFFFFF"/>
      </a:lt1>
      <a:dk2>
        <a:srgbClr val="3A66AB"/>
      </a:dk2>
      <a:lt2>
        <a:srgbClr val="E7E6E6"/>
      </a:lt2>
      <a:accent1>
        <a:srgbClr val="5490DA"/>
      </a:accent1>
      <a:accent2>
        <a:srgbClr val="3A66AB"/>
      </a:accent2>
      <a:accent3>
        <a:srgbClr val="5490DA"/>
      </a:accent3>
      <a:accent4>
        <a:srgbClr val="3A66AB"/>
      </a:accent4>
      <a:accent5>
        <a:srgbClr val="5490DA"/>
      </a:accent5>
      <a:accent6>
        <a:srgbClr val="3A66AB"/>
      </a:accent6>
      <a:hlink>
        <a:srgbClr val="0563C1"/>
      </a:hlink>
      <a:folHlink>
        <a:srgbClr val="954F72"/>
      </a:folHlink>
    </a:clrScheme>
    <a:fontScheme name="4ziwmu4p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ziwmu4p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自定义 2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FC7A4"/>
      </a:accent1>
      <a:accent2>
        <a:srgbClr val="277570"/>
      </a:accent2>
      <a:accent3>
        <a:srgbClr val="5FC7A4"/>
      </a:accent3>
      <a:accent4>
        <a:srgbClr val="277570"/>
      </a:accent4>
      <a:accent5>
        <a:srgbClr val="5FC7A4"/>
      </a:accent5>
      <a:accent6>
        <a:srgbClr val="277570"/>
      </a:accent6>
      <a:hlink>
        <a:srgbClr val="5FC7A4"/>
      </a:hlink>
      <a:folHlink>
        <a:srgbClr val="277570"/>
      </a:folHlink>
    </a:clrScheme>
    <a:fontScheme name="4ziwmu4p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5209</Words>
  <Application>Microsoft Office PowerPoint</Application>
  <PresentationFormat>宽屏</PresentationFormat>
  <Paragraphs>402</Paragraphs>
  <Slides>36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阿里巴巴普惠体 H</vt:lpstr>
      <vt:lpstr>阿里巴巴普惠体 L</vt:lpstr>
      <vt:lpstr>阿里巴巴普惠体 R</vt:lpstr>
      <vt:lpstr>方正中等线简体</vt:lpstr>
      <vt:lpstr>宋体</vt:lpstr>
      <vt:lpstr>微软雅黑</vt:lpstr>
      <vt:lpstr>字体圈欣意冠黑体</vt:lpstr>
      <vt:lpstr>Arial</vt:lpstr>
      <vt:lpstr>Arial Narrow</vt:lpstr>
      <vt:lpstr>Calibri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单击此处添加标题文本</vt:lpstr>
      <vt:lpstr>单击此处添加标题文本</vt:lpstr>
      <vt:lpstr>单击此处添加标题文本</vt:lpstr>
      <vt:lpstr>单击此处添加标题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总结汇报</dc:title>
  <dc:subject>微立体</dc:subject>
  <dc:creator>51PPT模板网</dc:creator>
  <dc:description>www.51pptmoban.com</dc:description>
  <cp:lastModifiedBy>Microsoft 帐户</cp:lastModifiedBy>
  <cp:revision>96</cp:revision>
  <dcterms:created xsi:type="dcterms:W3CDTF">2015-05-05T08:02:00Z</dcterms:created>
  <dcterms:modified xsi:type="dcterms:W3CDTF">2021-04-25T13:59:23Z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2052-10.1.0.6390</vt:lpwstr>
  </property>
</Properties>
</file>