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8" r:id="rId3"/>
    <p:sldId id="279" r:id="rId4"/>
    <p:sldId id="281" r:id="rId5"/>
    <p:sldId id="282" r:id="rId6"/>
    <p:sldId id="280" r:id="rId7"/>
    <p:sldId id="289" r:id="rId8"/>
    <p:sldId id="283" r:id="rId9"/>
    <p:sldId id="284" r:id="rId10"/>
    <p:sldId id="285" r:id="rId11"/>
    <p:sldId id="290" r:id="rId12"/>
    <p:sldId id="286" r:id="rId13"/>
    <p:sldId id="287" r:id="rId14"/>
    <p:sldId id="288" r:id="rId15"/>
    <p:sldId id="291" r:id="rId16"/>
    <p:sldId id="29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EB7C31"/>
    <a:srgbClr val="FF0101"/>
    <a:srgbClr val="7D0000"/>
    <a:srgbClr val="C2191F"/>
    <a:srgbClr val="F2E0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6" d="100"/>
          <a:sy n="126" d="100"/>
        </p:scale>
        <p:origin x="162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29"/>
            <c:spPr>
              <a:solidFill>
                <a:srgbClr val="CC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23-4463-A0FD-FE8FD507061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23-4463-A0FD-FE8FD507061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23-4463-A0FD-FE8FD507061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23-4463-A0FD-FE8FD50706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823-4463-A0FD-FE8FD507061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407766396134463"/>
          <c:y val="0.84118913222414704"/>
          <c:w val="0.53184467207731079"/>
          <c:h val="6.1849860375413318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63AE-D338-4F70-86D7-D3EEA251A6E0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548DD-824C-4821-B6AE-3B37F69644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8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88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53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73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019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23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616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74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386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48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12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48DD-824C-4821-B6AE-3B37F69644A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33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0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1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7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6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54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8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697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4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3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563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64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4A5C-0DC4-40A4-B5BA-F184470BC0C5}" type="datetimeFigureOut">
              <a:rPr lang="zh-CN" altLang="en-US" smtClean="0"/>
              <a:t>2021/4/26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6EED9-D4FA-418A-8344-7CC4C1AFBC8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15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6"/>
          <a:srcRect b="74683"/>
          <a:stretch/>
        </p:blipFill>
        <p:spPr>
          <a:xfrm rot="10800000">
            <a:off x="16213" y="333829"/>
            <a:ext cx="12159574" cy="1736222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1855560" y="200670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13" name="组合 12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14" name="圆角矩形 13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8"/>
          <a:srcRect l="2376" b="15296"/>
          <a:stretch/>
        </p:blipFill>
        <p:spPr>
          <a:xfrm>
            <a:off x="383494" y="5369557"/>
            <a:ext cx="11425011" cy="115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445" y="858320"/>
              <a:ext cx="11433110" cy="5659955"/>
            </a:xfrm>
            <a:prstGeom prst="rect">
              <a:avLst/>
            </a:prstGeom>
          </p:spPr>
        </p:pic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6"/>
          <a:srcRect b="30031"/>
          <a:stretch/>
        </p:blipFill>
        <p:spPr>
          <a:xfrm rot="10800000">
            <a:off x="16213" y="329242"/>
            <a:ext cx="12159574" cy="4798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486025" y="1699678"/>
            <a:ext cx="7219950" cy="1543050"/>
            <a:chOff x="2482850" y="1699678"/>
            <a:chExt cx="7219950" cy="1543050"/>
          </a:xfrm>
          <a:effectLst/>
        </p:grpSpPr>
        <p:grpSp>
          <p:nvGrpSpPr>
            <p:cNvPr id="24" name="组合 23"/>
            <p:cNvGrpSpPr/>
            <p:nvPr/>
          </p:nvGrpSpPr>
          <p:grpSpPr>
            <a:xfrm>
              <a:off x="2482850" y="1699678"/>
              <a:ext cx="1543050" cy="1543050"/>
              <a:chOff x="2482850" y="1699678"/>
              <a:chExt cx="1047750" cy="104775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12" name="直接连接符 11"/>
              <p:cNvCxnSpPr>
                <a:stCxn id="10" idx="0"/>
                <a:endCxn id="10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0" idx="1"/>
                <a:endCxn id="10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本框 22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工</a:t>
                </a:r>
                <a:endParaRPr lang="zh-CN" altLang="en-US" sz="8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75150" y="1699678"/>
              <a:ext cx="1543050" cy="1543050"/>
              <a:chOff x="2482850" y="1699678"/>
              <a:chExt cx="1047750" cy="1047750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0"/>
                <a:endCxn id="26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1"/>
                <a:endCxn id="26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作</a:t>
                </a:r>
                <a:endParaRPr lang="zh-CN" altLang="en-US" sz="8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267450" y="1699678"/>
              <a:ext cx="1543050" cy="1543050"/>
              <a:chOff x="2482850" y="1699678"/>
              <a:chExt cx="1047750" cy="1047750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  <a:endCxn id="31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31" idx="1"/>
                <a:endCxn id="31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汇</a:t>
                </a:r>
                <a:endParaRPr lang="zh-CN" altLang="en-US" sz="8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159750" y="1699678"/>
              <a:ext cx="1543050" cy="1543050"/>
              <a:chOff x="2482850" y="1699678"/>
              <a:chExt cx="1047750" cy="1047750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37" name="直接连接符 36"/>
              <p:cNvCxnSpPr>
                <a:stCxn id="36" idx="0"/>
                <a:endCxn id="36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1"/>
                <a:endCxn id="36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报</a:t>
                </a:r>
              </a:p>
            </p:txBody>
          </p:sp>
        </p:grp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855560" y="3559266"/>
            <a:ext cx="8480880" cy="363382"/>
            <a:chOff x="1855560" y="3511015"/>
            <a:chExt cx="8480880" cy="36338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55560" y="3511015"/>
              <a:ext cx="2322104" cy="363382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0800000">
              <a:off x="8014336" y="3511015"/>
              <a:ext cx="2322104" cy="363382"/>
            </a:xfrm>
            <a:prstGeom prst="rect">
              <a:avLst/>
            </a:prstGeom>
          </p:spPr>
        </p:pic>
      </p:grpSp>
      <p:sp>
        <p:nvSpPr>
          <p:cNvPr id="57" name="圆角矩形 56"/>
          <p:cNvSpPr/>
          <p:nvPr/>
        </p:nvSpPr>
        <p:spPr>
          <a:xfrm>
            <a:off x="4177664" y="3574844"/>
            <a:ext cx="3836672" cy="314909"/>
          </a:xfrm>
          <a:prstGeom prst="round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4378324" y="3538102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劳动节工作汇报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92547" y="4214544"/>
            <a:ext cx="1806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@51PPT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993365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aphicFrame>
        <p:nvGraphicFramePr>
          <p:cNvPr id="3" name="Chart 1"/>
          <p:cNvGraphicFramePr/>
          <p:nvPr>
            <p:extLst>
              <p:ext uri="{D42A27DB-BD31-4B8C-83A1-F6EECF244321}">
                <p14:modId xmlns:p14="http://schemas.microsoft.com/office/powerpoint/2010/main" val="127709599"/>
              </p:ext>
            </p:extLst>
          </p:nvPr>
        </p:nvGraphicFramePr>
        <p:xfrm>
          <a:off x="991602" y="1242737"/>
          <a:ext cx="5130874" cy="420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5"/>
          <p:cNvGrpSpPr/>
          <p:nvPr/>
        </p:nvGrpSpPr>
        <p:grpSpPr>
          <a:xfrm>
            <a:off x="6514729" y="2292709"/>
            <a:ext cx="4316003" cy="1655266"/>
            <a:chOff x="6514729" y="3526423"/>
            <a:chExt cx="4316003" cy="1655266"/>
          </a:xfrm>
        </p:grpSpPr>
        <p:sp>
          <p:nvSpPr>
            <p:cNvPr id="6" name="TextBox 3"/>
            <p:cNvSpPr txBox="1"/>
            <p:nvPr/>
          </p:nvSpPr>
          <p:spPr>
            <a:xfrm>
              <a:off x="6514729" y="3526423"/>
              <a:ext cx="38181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600" baseline="30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>
              <a:off x="6514730" y="3981360"/>
              <a:ext cx="431600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</a:t>
              </a:r>
              <a:r>
                <a:rPr lang="en-US" altLang="zh-CN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</a:t>
              </a:r>
            </a:p>
            <a:p>
              <a:pPr>
                <a:lnSpc>
                  <a:spcPct val="120000"/>
                </a:lnSpc>
              </a:pPr>
              <a:endPara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84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5" y="858320"/>
            <a:ext cx="11433110" cy="565995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/>
          <a:srcRect b="74683"/>
          <a:stretch/>
        </p:blipFill>
        <p:spPr>
          <a:xfrm rot="10800000">
            <a:off x="16213" y="333829"/>
            <a:ext cx="12159574" cy="17362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5560" y="2797070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57" name="圆角矩形 56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05474" y="1056291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11500" dirty="0">
              <a:solidFill>
                <a:srgbClr val="CC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1350" y="358414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4422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" name="Group 1"/>
          <p:cNvGrpSpPr/>
          <p:nvPr/>
        </p:nvGrpSpPr>
        <p:grpSpPr>
          <a:xfrm>
            <a:off x="6438965" y="1386850"/>
            <a:ext cx="4127400" cy="5151418"/>
            <a:chOff x="6961480" y="1706583"/>
            <a:chExt cx="4127400" cy="5151418"/>
          </a:xfrm>
        </p:grpSpPr>
        <p:grpSp>
          <p:nvGrpSpPr>
            <p:cNvPr id="5" name="Group 4"/>
            <p:cNvGrpSpPr/>
            <p:nvPr/>
          </p:nvGrpSpPr>
          <p:grpSpPr>
            <a:xfrm>
              <a:off x="6961480" y="1706583"/>
              <a:ext cx="4127400" cy="5151418"/>
              <a:chOff x="4251942" y="2254853"/>
              <a:chExt cx="3688116" cy="4603147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5423736" y="4458388"/>
                <a:ext cx="1447235" cy="2399612"/>
              </a:xfrm>
              <a:custGeom>
                <a:avLst/>
                <a:gdLst>
                  <a:gd name="T0" fmla="*/ 0 w 130"/>
                  <a:gd name="T1" fmla="*/ 3 h 216"/>
                  <a:gd name="T2" fmla="*/ 44 w 130"/>
                  <a:gd name="T3" fmla="*/ 61 h 216"/>
                  <a:gd name="T4" fmla="*/ 36 w 130"/>
                  <a:gd name="T5" fmla="*/ 216 h 216"/>
                  <a:gd name="T6" fmla="*/ 93 w 130"/>
                  <a:gd name="T7" fmla="*/ 216 h 216"/>
                  <a:gd name="T8" fmla="*/ 83 w 130"/>
                  <a:gd name="T9" fmla="*/ 63 h 216"/>
                  <a:gd name="T10" fmla="*/ 130 w 130"/>
                  <a:gd name="T11" fmla="*/ 2 h 216"/>
                  <a:gd name="T12" fmla="*/ 64 w 130"/>
                  <a:gd name="T13" fmla="*/ 52 h 216"/>
                  <a:gd name="T14" fmla="*/ 0 w 130"/>
                  <a:gd name="T15" fmla="*/ 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16">
                    <a:moveTo>
                      <a:pt x="0" y="3"/>
                    </a:moveTo>
                    <a:cubicBezTo>
                      <a:pt x="0" y="3"/>
                      <a:pt x="34" y="33"/>
                      <a:pt x="44" y="61"/>
                    </a:cubicBezTo>
                    <a:cubicBezTo>
                      <a:pt x="64" y="112"/>
                      <a:pt x="52" y="171"/>
                      <a:pt x="36" y="216"/>
                    </a:cubicBezTo>
                    <a:cubicBezTo>
                      <a:pt x="93" y="216"/>
                      <a:pt x="93" y="216"/>
                      <a:pt x="93" y="216"/>
                    </a:cubicBezTo>
                    <a:cubicBezTo>
                      <a:pt x="93" y="216"/>
                      <a:pt x="64" y="121"/>
                      <a:pt x="83" y="63"/>
                    </a:cubicBezTo>
                    <a:cubicBezTo>
                      <a:pt x="101" y="9"/>
                      <a:pt x="130" y="2"/>
                      <a:pt x="130" y="2"/>
                    </a:cubicBezTo>
                    <a:cubicBezTo>
                      <a:pt x="130" y="2"/>
                      <a:pt x="98" y="0"/>
                      <a:pt x="64" y="52"/>
                    </a:cubicBezTo>
                    <a:cubicBezTo>
                      <a:pt x="64" y="52"/>
                      <a:pt x="34" y="15"/>
                      <a:pt x="0" y="3"/>
                    </a:cubicBez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5969950" y="4491067"/>
                <a:ext cx="308121" cy="322127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511497" y="4402366"/>
                <a:ext cx="1428561" cy="854337"/>
              </a:xfrm>
              <a:custGeom>
                <a:avLst/>
                <a:gdLst>
                  <a:gd name="T0" fmla="*/ 60 w 128"/>
                  <a:gd name="T1" fmla="*/ 7 h 77"/>
                  <a:gd name="T2" fmla="*/ 128 w 128"/>
                  <a:gd name="T3" fmla="*/ 16 h 77"/>
                  <a:gd name="T4" fmla="*/ 64 w 128"/>
                  <a:gd name="T5" fmla="*/ 60 h 77"/>
                  <a:gd name="T6" fmla="*/ 0 w 128"/>
                  <a:gd name="T7" fmla="*/ 54 h 77"/>
                  <a:gd name="T8" fmla="*/ 60 w 128"/>
                  <a:gd name="T9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7">
                    <a:moveTo>
                      <a:pt x="60" y="7"/>
                    </a:moveTo>
                    <a:cubicBezTo>
                      <a:pt x="93" y="0"/>
                      <a:pt x="128" y="16"/>
                      <a:pt x="128" y="16"/>
                    </a:cubicBezTo>
                    <a:cubicBezTo>
                      <a:pt x="110" y="23"/>
                      <a:pt x="94" y="48"/>
                      <a:pt x="64" y="60"/>
                    </a:cubicBezTo>
                    <a:cubicBezTo>
                      <a:pt x="19" y="77"/>
                      <a:pt x="0" y="54"/>
                      <a:pt x="0" y="54"/>
                    </a:cubicBezTo>
                    <a:cubicBezTo>
                      <a:pt x="5" y="40"/>
                      <a:pt x="20" y="16"/>
                      <a:pt x="60" y="7"/>
                    </a:cubicBezTo>
                    <a:close/>
                  </a:path>
                </a:pathLst>
              </a:custGeom>
              <a:solidFill>
                <a:srgbClr val="C2191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4434014" y="4388360"/>
                <a:ext cx="1335191" cy="877679"/>
              </a:xfrm>
              <a:custGeom>
                <a:avLst/>
                <a:gdLst>
                  <a:gd name="T0" fmla="*/ 41 w 120"/>
                  <a:gd name="T1" fmla="*/ 56 h 79"/>
                  <a:gd name="T2" fmla="*/ 0 w 120"/>
                  <a:gd name="T3" fmla="*/ 0 h 79"/>
                  <a:gd name="T4" fmla="*/ 76 w 120"/>
                  <a:gd name="T5" fmla="*/ 17 h 79"/>
                  <a:gd name="T6" fmla="*/ 116 w 120"/>
                  <a:gd name="T7" fmla="*/ 67 h 79"/>
                  <a:gd name="T8" fmla="*/ 41 w 120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79">
                    <a:moveTo>
                      <a:pt x="41" y="56"/>
                    </a:moveTo>
                    <a:cubicBezTo>
                      <a:pt x="13" y="37"/>
                      <a:pt x="0" y="0"/>
                      <a:pt x="0" y="0"/>
                    </a:cubicBezTo>
                    <a:cubicBezTo>
                      <a:pt x="17" y="9"/>
                      <a:pt x="47" y="3"/>
                      <a:pt x="76" y="17"/>
                    </a:cubicBezTo>
                    <a:cubicBezTo>
                      <a:pt x="120" y="38"/>
                      <a:pt x="116" y="67"/>
                      <a:pt x="116" y="67"/>
                    </a:cubicBezTo>
                    <a:cubicBezTo>
                      <a:pt x="102" y="73"/>
                      <a:pt x="74" y="79"/>
                      <a:pt x="41" y="56"/>
                    </a:cubicBez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7057711" y="3767449"/>
                <a:ext cx="868341" cy="653591"/>
              </a:xfrm>
              <a:custGeom>
                <a:avLst/>
                <a:gdLst>
                  <a:gd name="T0" fmla="*/ 33 w 78"/>
                  <a:gd name="T1" fmla="*/ 9 h 59"/>
                  <a:gd name="T2" fmla="*/ 78 w 78"/>
                  <a:gd name="T3" fmla="*/ 7 h 59"/>
                  <a:gd name="T4" fmla="*/ 42 w 78"/>
                  <a:gd name="T5" fmla="*/ 43 h 59"/>
                  <a:gd name="T6" fmla="*/ 0 w 78"/>
                  <a:gd name="T7" fmla="*/ 47 h 59"/>
                  <a:gd name="T8" fmla="*/ 33 w 78"/>
                  <a:gd name="T9" fmla="*/ 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9">
                    <a:moveTo>
                      <a:pt x="33" y="9"/>
                    </a:moveTo>
                    <a:cubicBezTo>
                      <a:pt x="53" y="0"/>
                      <a:pt x="78" y="7"/>
                      <a:pt x="78" y="7"/>
                    </a:cubicBezTo>
                    <a:cubicBezTo>
                      <a:pt x="67" y="13"/>
                      <a:pt x="60" y="31"/>
                      <a:pt x="42" y="43"/>
                    </a:cubicBezTo>
                    <a:cubicBezTo>
                      <a:pt x="14" y="59"/>
                      <a:pt x="0" y="47"/>
                      <a:pt x="0" y="47"/>
                    </a:cubicBezTo>
                    <a:cubicBezTo>
                      <a:pt x="1" y="37"/>
                      <a:pt x="8" y="20"/>
                      <a:pt x="33" y="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4251942" y="3734769"/>
                <a:ext cx="859004" cy="634917"/>
              </a:xfrm>
              <a:custGeom>
                <a:avLst/>
                <a:gdLst>
                  <a:gd name="T0" fmla="*/ 23 w 77"/>
                  <a:gd name="T1" fmla="*/ 40 h 57"/>
                  <a:gd name="T2" fmla="*/ 0 w 77"/>
                  <a:gd name="T3" fmla="*/ 0 h 57"/>
                  <a:gd name="T4" fmla="*/ 49 w 77"/>
                  <a:gd name="T5" fmla="*/ 16 h 57"/>
                  <a:gd name="T6" fmla="*/ 72 w 77"/>
                  <a:gd name="T7" fmla="*/ 52 h 57"/>
                  <a:gd name="T8" fmla="*/ 23 w 77"/>
                  <a:gd name="T9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7">
                    <a:moveTo>
                      <a:pt x="23" y="40"/>
                    </a:moveTo>
                    <a:cubicBezTo>
                      <a:pt x="6" y="25"/>
                      <a:pt x="0" y="0"/>
                      <a:pt x="0" y="0"/>
                    </a:cubicBezTo>
                    <a:cubicBezTo>
                      <a:pt x="11" y="7"/>
                      <a:pt x="31" y="5"/>
                      <a:pt x="49" y="16"/>
                    </a:cubicBezTo>
                    <a:cubicBezTo>
                      <a:pt x="77" y="33"/>
                      <a:pt x="72" y="52"/>
                      <a:pt x="72" y="52"/>
                    </a:cubicBezTo>
                    <a:cubicBezTo>
                      <a:pt x="63" y="55"/>
                      <a:pt x="44" y="57"/>
                      <a:pt x="23" y="4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5745862" y="2278196"/>
                <a:ext cx="322127" cy="700276"/>
              </a:xfrm>
              <a:custGeom>
                <a:avLst/>
                <a:gdLst>
                  <a:gd name="T0" fmla="*/ 1 w 29"/>
                  <a:gd name="T1" fmla="*/ 31 h 63"/>
                  <a:gd name="T2" fmla="*/ 11 w 29"/>
                  <a:gd name="T3" fmla="*/ 0 h 63"/>
                  <a:gd name="T4" fmla="*/ 25 w 29"/>
                  <a:gd name="T5" fmla="*/ 34 h 63"/>
                  <a:gd name="T6" fmla="*/ 17 w 29"/>
                  <a:gd name="T7" fmla="*/ 63 h 63"/>
                  <a:gd name="T8" fmla="*/ 1 w 29"/>
                  <a:gd name="T9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3">
                    <a:moveTo>
                      <a:pt x="1" y="31"/>
                    </a:moveTo>
                    <a:cubicBezTo>
                      <a:pt x="0" y="15"/>
                      <a:pt x="11" y="0"/>
                      <a:pt x="11" y="0"/>
                    </a:cubicBezTo>
                    <a:cubicBezTo>
                      <a:pt x="12" y="9"/>
                      <a:pt x="23" y="19"/>
                      <a:pt x="25" y="34"/>
                    </a:cubicBezTo>
                    <a:cubicBezTo>
                      <a:pt x="29" y="57"/>
                      <a:pt x="17" y="63"/>
                      <a:pt x="17" y="63"/>
                    </a:cubicBezTo>
                    <a:cubicBezTo>
                      <a:pt x="11" y="60"/>
                      <a:pt x="1" y="51"/>
                      <a:pt x="1" y="31"/>
                    </a:cubicBezTo>
                    <a:close/>
                  </a:path>
                </a:pathLst>
              </a:custGeom>
              <a:solidFill>
                <a:srgbClr val="FF01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4989565" y="2721704"/>
                <a:ext cx="275442" cy="424834"/>
              </a:xfrm>
              <a:custGeom>
                <a:avLst/>
                <a:gdLst>
                  <a:gd name="T0" fmla="*/ 3 w 25"/>
                  <a:gd name="T1" fmla="*/ 21 h 38"/>
                  <a:gd name="T2" fmla="*/ 4 w 25"/>
                  <a:gd name="T3" fmla="*/ 0 h 38"/>
                  <a:gd name="T4" fmla="*/ 19 w 25"/>
                  <a:gd name="T5" fmla="*/ 19 h 38"/>
                  <a:gd name="T6" fmla="*/ 19 w 25"/>
                  <a:gd name="T7" fmla="*/ 38 h 38"/>
                  <a:gd name="T8" fmla="*/ 3 w 25"/>
                  <a:gd name="T9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8">
                    <a:moveTo>
                      <a:pt x="3" y="21"/>
                    </a:moveTo>
                    <a:cubicBezTo>
                      <a:pt x="0" y="11"/>
                      <a:pt x="4" y="0"/>
                      <a:pt x="4" y="0"/>
                    </a:cubicBezTo>
                    <a:cubicBezTo>
                      <a:pt x="7" y="5"/>
                      <a:pt x="15" y="10"/>
                      <a:pt x="19" y="19"/>
                    </a:cubicBezTo>
                    <a:cubicBezTo>
                      <a:pt x="25" y="32"/>
                      <a:pt x="19" y="38"/>
                      <a:pt x="19" y="38"/>
                    </a:cubicBezTo>
                    <a:cubicBezTo>
                      <a:pt x="14" y="37"/>
                      <a:pt x="7" y="33"/>
                      <a:pt x="3" y="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7104396" y="2745046"/>
                <a:ext cx="308121" cy="378149"/>
              </a:xfrm>
              <a:custGeom>
                <a:avLst/>
                <a:gdLst>
                  <a:gd name="T0" fmla="*/ 9 w 28"/>
                  <a:gd name="T1" fmla="*/ 9 h 34"/>
                  <a:gd name="T2" fmla="*/ 28 w 28"/>
                  <a:gd name="T3" fmla="*/ 0 h 34"/>
                  <a:gd name="T4" fmla="*/ 19 w 28"/>
                  <a:gd name="T5" fmla="*/ 22 h 34"/>
                  <a:gd name="T6" fmla="*/ 2 w 28"/>
                  <a:gd name="T7" fmla="*/ 31 h 34"/>
                  <a:gd name="T8" fmla="*/ 9 w 28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4">
                    <a:moveTo>
                      <a:pt x="9" y="9"/>
                    </a:moveTo>
                    <a:cubicBezTo>
                      <a:pt x="17" y="2"/>
                      <a:pt x="28" y="0"/>
                      <a:pt x="28" y="0"/>
                    </a:cubicBezTo>
                    <a:cubicBezTo>
                      <a:pt x="25" y="5"/>
                      <a:pt x="25" y="14"/>
                      <a:pt x="19" y="22"/>
                    </a:cubicBezTo>
                    <a:cubicBezTo>
                      <a:pt x="10" y="34"/>
                      <a:pt x="2" y="31"/>
                      <a:pt x="2" y="31"/>
                    </a:cubicBezTo>
                    <a:cubicBezTo>
                      <a:pt x="1" y="27"/>
                      <a:pt x="0" y="18"/>
                      <a:pt x="9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6324757" y="2254853"/>
                <a:ext cx="378149" cy="658259"/>
              </a:xfrm>
              <a:custGeom>
                <a:avLst/>
                <a:gdLst>
                  <a:gd name="T0" fmla="*/ 8 w 34"/>
                  <a:gd name="T1" fmla="*/ 23 h 59"/>
                  <a:gd name="T2" fmla="*/ 32 w 34"/>
                  <a:gd name="T3" fmla="*/ 0 h 59"/>
                  <a:gd name="T4" fmla="*/ 29 w 34"/>
                  <a:gd name="T5" fmla="*/ 37 h 59"/>
                  <a:gd name="T6" fmla="*/ 8 w 34"/>
                  <a:gd name="T7" fmla="*/ 59 h 59"/>
                  <a:gd name="T8" fmla="*/ 8 w 34"/>
                  <a:gd name="T9" fmla="*/ 2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9">
                    <a:moveTo>
                      <a:pt x="8" y="23"/>
                    </a:moveTo>
                    <a:cubicBezTo>
                      <a:pt x="15" y="8"/>
                      <a:pt x="32" y="0"/>
                      <a:pt x="32" y="0"/>
                    </a:cubicBezTo>
                    <a:cubicBezTo>
                      <a:pt x="29" y="8"/>
                      <a:pt x="34" y="22"/>
                      <a:pt x="29" y="37"/>
                    </a:cubicBezTo>
                    <a:cubicBezTo>
                      <a:pt x="22" y="58"/>
                      <a:pt x="8" y="59"/>
                      <a:pt x="8" y="59"/>
                    </a:cubicBezTo>
                    <a:cubicBezTo>
                      <a:pt x="4" y="53"/>
                      <a:pt x="0" y="40"/>
                      <a:pt x="8" y="23"/>
                    </a:cubicBez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4877521" y="3155875"/>
                <a:ext cx="1013065" cy="1311850"/>
              </a:xfrm>
              <a:custGeom>
                <a:avLst/>
                <a:gdLst>
                  <a:gd name="T0" fmla="*/ 14 w 91"/>
                  <a:gd name="T1" fmla="*/ 69 h 118"/>
                  <a:gd name="T2" fmla="*/ 9 w 91"/>
                  <a:gd name="T3" fmla="*/ 0 h 118"/>
                  <a:gd name="T4" fmla="*/ 65 w 91"/>
                  <a:gd name="T5" fmla="*/ 54 h 118"/>
                  <a:gd name="T6" fmla="*/ 72 w 91"/>
                  <a:gd name="T7" fmla="*/ 118 h 118"/>
                  <a:gd name="T8" fmla="*/ 14 w 91"/>
                  <a:gd name="T9" fmla="*/ 6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18">
                    <a:moveTo>
                      <a:pt x="14" y="69"/>
                    </a:moveTo>
                    <a:cubicBezTo>
                      <a:pt x="0" y="38"/>
                      <a:pt x="9" y="0"/>
                      <a:pt x="9" y="0"/>
                    </a:cubicBezTo>
                    <a:cubicBezTo>
                      <a:pt x="19" y="16"/>
                      <a:pt x="47" y="27"/>
                      <a:pt x="65" y="54"/>
                    </a:cubicBezTo>
                    <a:cubicBezTo>
                      <a:pt x="91" y="95"/>
                      <a:pt x="72" y="118"/>
                      <a:pt x="72" y="118"/>
                    </a:cubicBezTo>
                    <a:cubicBezTo>
                      <a:pt x="58" y="116"/>
                      <a:pt x="31" y="106"/>
                      <a:pt x="14" y="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11692" y="2488278"/>
                <a:ext cx="522872" cy="999060"/>
              </a:xfrm>
              <a:custGeom>
                <a:avLst/>
                <a:gdLst>
                  <a:gd name="T0" fmla="*/ 3 w 47"/>
                  <a:gd name="T1" fmla="*/ 46 h 90"/>
                  <a:gd name="T2" fmla="*/ 14 w 47"/>
                  <a:gd name="T3" fmla="*/ 0 h 90"/>
                  <a:gd name="T4" fmla="*/ 39 w 47"/>
                  <a:gd name="T5" fmla="*/ 47 h 90"/>
                  <a:gd name="T6" fmla="*/ 30 w 47"/>
                  <a:gd name="T7" fmla="*/ 90 h 90"/>
                  <a:gd name="T8" fmla="*/ 3 w 47"/>
                  <a:gd name="T9" fmla="*/ 4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0">
                    <a:moveTo>
                      <a:pt x="3" y="46"/>
                    </a:moveTo>
                    <a:cubicBezTo>
                      <a:pt x="0" y="23"/>
                      <a:pt x="14" y="0"/>
                      <a:pt x="14" y="0"/>
                    </a:cubicBezTo>
                    <a:cubicBezTo>
                      <a:pt x="17" y="13"/>
                      <a:pt x="33" y="25"/>
                      <a:pt x="39" y="47"/>
                    </a:cubicBezTo>
                    <a:cubicBezTo>
                      <a:pt x="47" y="79"/>
                      <a:pt x="30" y="90"/>
                      <a:pt x="30" y="90"/>
                    </a:cubicBezTo>
                    <a:cubicBezTo>
                      <a:pt x="21" y="85"/>
                      <a:pt x="6" y="73"/>
                      <a:pt x="3" y="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6492823" y="2520958"/>
                <a:ext cx="620911" cy="891685"/>
              </a:xfrm>
              <a:custGeom>
                <a:avLst/>
                <a:gdLst>
                  <a:gd name="T0" fmla="*/ 17 w 56"/>
                  <a:gd name="T1" fmla="*/ 26 h 80"/>
                  <a:gd name="T2" fmla="*/ 56 w 56"/>
                  <a:gd name="T3" fmla="*/ 0 h 80"/>
                  <a:gd name="T4" fmla="*/ 42 w 56"/>
                  <a:gd name="T5" fmla="*/ 51 h 80"/>
                  <a:gd name="T6" fmla="*/ 7 w 56"/>
                  <a:gd name="T7" fmla="*/ 76 h 80"/>
                  <a:gd name="T8" fmla="*/ 17 w 56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0">
                    <a:moveTo>
                      <a:pt x="17" y="26"/>
                    </a:moveTo>
                    <a:cubicBezTo>
                      <a:pt x="31" y="7"/>
                      <a:pt x="56" y="0"/>
                      <a:pt x="56" y="0"/>
                    </a:cubicBezTo>
                    <a:cubicBezTo>
                      <a:pt x="50" y="11"/>
                      <a:pt x="53" y="31"/>
                      <a:pt x="42" y="51"/>
                    </a:cubicBezTo>
                    <a:cubicBezTo>
                      <a:pt x="27" y="80"/>
                      <a:pt x="7" y="76"/>
                      <a:pt x="7" y="76"/>
                    </a:cubicBezTo>
                    <a:cubicBezTo>
                      <a:pt x="4" y="67"/>
                      <a:pt x="0" y="48"/>
                      <a:pt x="17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6422795" y="3165212"/>
                <a:ext cx="947706" cy="1279171"/>
              </a:xfrm>
              <a:custGeom>
                <a:avLst/>
                <a:gdLst>
                  <a:gd name="T0" fmla="*/ 25 w 85"/>
                  <a:gd name="T1" fmla="*/ 35 h 115"/>
                  <a:gd name="T2" fmla="*/ 85 w 85"/>
                  <a:gd name="T3" fmla="*/ 0 h 115"/>
                  <a:gd name="T4" fmla="*/ 61 w 85"/>
                  <a:gd name="T5" fmla="*/ 74 h 115"/>
                  <a:gd name="T6" fmla="*/ 8 w 85"/>
                  <a:gd name="T7" fmla="*/ 109 h 115"/>
                  <a:gd name="T8" fmla="*/ 25 w 85"/>
                  <a:gd name="T9" fmla="*/ 3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5">
                    <a:moveTo>
                      <a:pt x="25" y="35"/>
                    </a:moveTo>
                    <a:cubicBezTo>
                      <a:pt x="47" y="9"/>
                      <a:pt x="85" y="0"/>
                      <a:pt x="85" y="0"/>
                    </a:cubicBezTo>
                    <a:cubicBezTo>
                      <a:pt x="75" y="16"/>
                      <a:pt x="78" y="46"/>
                      <a:pt x="61" y="74"/>
                    </a:cubicBezTo>
                    <a:cubicBezTo>
                      <a:pt x="36" y="115"/>
                      <a:pt x="8" y="109"/>
                      <a:pt x="8" y="109"/>
                    </a:cubicBezTo>
                    <a:cubicBezTo>
                      <a:pt x="3" y="95"/>
                      <a:pt x="0" y="67"/>
                      <a:pt x="2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4499373" y="3211897"/>
                <a:ext cx="420165" cy="564889"/>
              </a:xfrm>
              <a:custGeom>
                <a:avLst/>
                <a:gdLst>
                  <a:gd name="T0" fmla="*/ 6 w 38"/>
                  <a:gd name="T1" fmla="*/ 29 h 51"/>
                  <a:gd name="T2" fmla="*/ 4 w 38"/>
                  <a:gd name="T3" fmla="*/ 0 h 51"/>
                  <a:gd name="T4" fmla="*/ 28 w 38"/>
                  <a:gd name="T5" fmla="*/ 24 h 51"/>
                  <a:gd name="T6" fmla="*/ 30 w 38"/>
                  <a:gd name="T7" fmla="*/ 51 h 51"/>
                  <a:gd name="T8" fmla="*/ 6 w 38"/>
                  <a:gd name="T9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1">
                    <a:moveTo>
                      <a:pt x="6" y="29"/>
                    </a:moveTo>
                    <a:cubicBezTo>
                      <a:pt x="0" y="16"/>
                      <a:pt x="4" y="0"/>
                      <a:pt x="4" y="0"/>
                    </a:cubicBezTo>
                    <a:cubicBezTo>
                      <a:pt x="9" y="7"/>
                      <a:pt x="20" y="12"/>
                      <a:pt x="28" y="24"/>
                    </a:cubicBezTo>
                    <a:cubicBezTo>
                      <a:pt x="38" y="41"/>
                      <a:pt x="30" y="51"/>
                      <a:pt x="30" y="51"/>
                    </a:cubicBezTo>
                    <a:cubicBezTo>
                      <a:pt x="24" y="49"/>
                      <a:pt x="13" y="45"/>
                      <a:pt x="6" y="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7347158" y="3342615"/>
                <a:ext cx="499530" cy="466851"/>
              </a:xfrm>
              <a:custGeom>
                <a:avLst/>
                <a:gdLst>
                  <a:gd name="T0" fmla="*/ 16 w 45"/>
                  <a:gd name="T1" fmla="*/ 8 h 42"/>
                  <a:gd name="T2" fmla="*/ 45 w 45"/>
                  <a:gd name="T3" fmla="*/ 1 h 42"/>
                  <a:gd name="T4" fmla="*/ 26 w 45"/>
                  <a:gd name="T5" fmla="*/ 28 h 42"/>
                  <a:gd name="T6" fmla="*/ 0 w 45"/>
                  <a:gd name="T7" fmla="*/ 35 h 42"/>
                  <a:gd name="T8" fmla="*/ 16 w 45"/>
                  <a:gd name="T9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16" y="8"/>
                    </a:moveTo>
                    <a:cubicBezTo>
                      <a:pt x="28" y="0"/>
                      <a:pt x="45" y="1"/>
                      <a:pt x="45" y="1"/>
                    </a:cubicBezTo>
                    <a:cubicBezTo>
                      <a:pt x="39" y="6"/>
                      <a:pt x="36" y="19"/>
                      <a:pt x="26" y="28"/>
                    </a:cubicBezTo>
                    <a:cubicBezTo>
                      <a:pt x="11" y="42"/>
                      <a:pt x="0" y="35"/>
                      <a:pt x="0" y="35"/>
                    </a:cubicBezTo>
                    <a:cubicBezTo>
                      <a:pt x="0" y="29"/>
                      <a:pt x="2" y="17"/>
                      <a:pt x="16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5787879" y="2866427"/>
                <a:ext cx="634916" cy="1479916"/>
              </a:xfrm>
              <a:custGeom>
                <a:avLst/>
                <a:gdLst>
                  <a:gd name="T0" fmla="*/ 39 w 57"/>
                  <a:gd name="T1" fmla="*/ 0 h 133"/>
                  <a:gd name="T2" fmla="*/ 6 w 57"/>
                  <a:gd name="T3" fmla="*/ 61 h 133"/>
                  <a:gd name="T4" fmla="*/ 29 w 57"/>
                  <a:gd name="T5" fmla="*/ 133 h 133"/>
                  <a:gd name="T6" fmla="*/ 57 w 57"/>
                  <a:gd name="T7" fmla="*/ 75 h 133"/>
                  <a:gd name="T8" fmla="*/ 39 w 57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3">
                    <a:moveTo>
                      <a:pt x="39" y="0"/>
                    </a:moveTo>
                    <a:cubicBezTo>
                      <a:pt x="39" y="0"/>
                      <a:pt x="11" y="27"/>
                      <a:pt x="6" y="61"/>
                    </a:cubicBezTo>
                    <a:cubicBezTo>
                      <a:pt x="0" y="101"/>
                      <a:pt x="18" y="123"/>
                      <a:pt x="29" y="133"/>
                    </a:cubicBezTo>
                    <a:cubicBezTo>
                      <a:pt x="29" y="133"/>
                      <a:pt x="57" y="124"/>
                      <a:pt x="57" y="75"/>
                    </a:cubicBezTo>
                    <a:cubicBezTo>
                      <a:pt x="57" y="43"/>
                      <a:pt x="39" y="19"/>
                      <a:pt x="39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64"/>
            <p:cNvSpPr>
              <a:spLocks noEditPoints="1"/>
            </p:cNvSpPr>
            <p:nvPr/>
          </p:nvSpPr>
          <p:spPr bwMode="auto">
            <a:xfrm>
              <a:off x="7864486" y="4420163"/>
              <a:ext cx="253195" cy="360714"/>
            </a:xfrm>
            <a:custGeom>
              <a:avLst/>
              <a:gdLst>
                <a:gd name="T0" fmla="*/ 80 w 160"/>
                <a:gd name="T1" fmla="*/ 64 h 228"/>
                <a:gd name="T2" fmla="*/ 112 w 160"/>
                <a:gd name="T3" fmla="*/ 32 h 228"/>
                <a:gd name="T4" fmla="*/ 80 w 160"/>
                <a:gd name="T5" fmla="*/ 0 h 228"/>
                <a:gd name="T6" fmla="*/ 48 w 160"/>
                <a:gd name="T7" fmla="*/ 32 h 228"/>
                <a:gd name="T8" fmla="*/ 80 w 160"/>
                <a:gd name="T9" fmla="*/ 64 h 228"/>
                <a:gd name="T10" fmla="*/ 80 w 160"/>
                <a:gd name="T11" fmla="*/ 8 h 228"/>
                <a:gd name="T12" fmla="*/ 104 w 160"/>
                <a:gd name="T13" fmla="*/ 32 h 228"/>
                <a:gd name="T14" fmla="*/ 80 w 160"/>
                <a:gd name="T15" fmla="*/ 56 h 228"/>
                <a:gd name="T16" fmla="*/ 56 w 160"/>
                <a:gd name="T17" fmla="*/ 32 h 228"/>
                <a:gd name="T18" fmla="*/ 80 w 160"/>
                <a:gd name="T19" fmla="*/ 8 h 228"/>
                <a:gd name="T20" fmla="*/ 49 w 160"/>
                <a:gd name="T21" fmla="*/ 136 h 228"/>
                <a:gd name="T22" fmla="*/ 60 w 160"/>
                <a:gd name="T23" fmla="*/ 160 h 228"/>
                <a:gd name="T24" fmla="*/ 60 w 160"/>
                <a:gd name="T25" fmla="*/ 168 h 228"/>
                <a:gd name="T26" fmla="*/ 80 w 160"/>
                <a:gd name="T27" fmla="*/ 188 h 228"/>
                <a:gd name="T28" fmla="*/ 100 w 160"/>
                <a:gd name="T29" fmla="*/ 168 h 228"/>
                <a:gd name="T30" fmla="*/ 100 w 160"/>
                <a:gd name="T31" fmla="*/ 160 h 228"/>
                <a:gd name="T32" fmla="*/ 111 w 160"/>
                <a:gd name="T33" fmla="*/ 136 h 228"/>
                <a:gd name="T34" fmla="*/ 120 w 160"/>
                <a:gd name="T35" fmla="*/ 112 h 228"/>
                <a:gd name="T36" fmla="*/ 80 w 160"/>
                <a:gd name="T37" fmla="*/ 72 h 228"/>
                <a:gd name="T38" fmla="*/ 40 w 160"/>
                <a:gd name="T39" fmla="*/ 112 h 228"/>
                <a:gd name="T40" fmla="*/ 49 w 160"/>
                <a:gd name="T41" fmla="*/ 136 h 228"/>
                <a:gd name="T42" fmla="*/ 80 w 160"/>
                <a:gd name="T43" fmla="*/ 80 h 228"/>
                <a:gd name="T44" fmla="*/ 112 w 160"/>
                <a:gd name="T45" fmla="*/ 112 h 228"/>
                <a:gd name="T46" fmla="*/ 105 w 160"/>
                <a:gd name="T47" fmla="*/ 130 h 228"/>
                <a:gd name="T48" fmla="*/ 92 w 160"/>
                <a:gd name="T49" fmla="*/ 160 h 228"/>
                <a:gd name="T50" fmla="*/ 92 w 160"/>
                <a:gd name="T51" fmla="*/ 168 h 228"/>
                <a:gd name="T52" fmla="*/ 80 w 160"/>
                <a:gd name="T53" fmla="*/ 180 h 228"/>
                <a:gd name="T54" fmla="*/ 68 w 160"/>
                <a:gd name="T55" fmla="*/ 168 h 228"/>
                <a:gd name="T56" fmla="*/ 68 w 160"/>
                <a:gd name="T57" fmla="*/ 160 h 228"/>
                <a:gd name="T58" fmla="*/ 55 w 160"/>
                <a:gd name="T59" fmla="*/ 130 h 228"/>
                <a:gd name="T60" fmla="*/ 48 w 160"/>
                <a:gd name="T61" fmla="*/ 112 h 228"/>
                <a:gd name="T62" fmla="*/ 80 w 160"/>
                <a:gd name="T63" fmla="*/ 80 h 228"/>
                <a:gd name="T64" fmla="*/ 80 w 160"/>
                <a:gd name="T65" fmla="*/ 204 h 228"/>
                <a:gd name="T66" fmla="*/ 132 w 160"/>
                <a:gd name="T67" fmla="*/ 180 h 228"/>
                <a:gd name="T68" fmla="*/ 113 w 160"/>
                <a:gd name="T69" fmla="*/ 161 h 228"/>
                <a:gd name="T70" fmla="*/ 111 w 160"/>
                <a:gd name="T71" fmla="*/ 169 h 228"/>
                <a:gd name="T72" fmla="*/ 124 w 160"/>
                <a:gd name="T73" fmla="*/ 180 h 228"/>
                <a:gd name="T74" fmla="*/ 80 w 160"/>
                <a:gd name="T75" fmla="*/ 196 h 228"/>
                <a:gd name="T76" fmla="*/ 36 w 160"/>
                <a:gd name="T77" fmla="*/ 180 h 228"/>
                <a:gd name="T78" fmla="*/ 49 w 160"/>
                <a:gd name="T79" fmla="*/ 169 h 228"/>
                <a:gd name="T80" fmla="*/ 47 w 160"/>
                <a:gd name="T81" fmla="*/ 161 h 228"/>
                <a:gd name="T82" fmla="*/ 28 w 160"/>
                <a:gd name="T83" fmla="*/ 180 h 228"/>
                <a:gd name="T84" fmla="*/ 80 w 160"/>
                <a:gd name="T85" fmla="*/ 204 h 228"/>
                <a:gd name="T86" fmla="*/ 142 w 160"/>
                <a:gd name="T87" fmla="*/ 156 h 228"/>
                <a:gd name="T88" fmla="*/ 138 w 160"/>
                <a:gd name="T89" fmla="*/ 163 h 228"/>
                <a:gd name="T90" fmla="*/ 152 w 160"/>
                <a:gd name="T91" fmla="*/ 184 h 228"/>
                <a:gd name="T92" fmla="*/ 80 w 160"/>
                <a:gd name="T93" fmla="*/ 220 h 228"/>
                <a:gd name="T94" fmla="*/ 8 w 160"/>
                <a:gd name="T95" fmla="*/ 184 h 228"/>
                <a:gd name="T96" fmla="*/ 22 w 160"/>
                <a:gd name="T97" fmla="*/ 163 h 228"/>
                <a:gd name="T98" fmla="*/ 18 w 160"/>
                <a:gd name="T99" fmla="*/ 156 h 228"/>
                <a:gd name="T100" fmla="*/ 0 w 160"/>
                <a:gd name="T101" fmla="*/ 184 h 228"/>
                <a:gd name="T102" fmla="*/ 80 w 160"/>
                <a:gd name="T103" fmla="*/ 228 h 228"/>
                <a:gd name="T104" fmla="*/ 160 w 160"/>
                <a:gd name="T105" fmla="*/ 184 h 228"/>
                <a:gd name="T106" fmla="*/ 142 w 160"/>
                <a:gd name="T107" fmla="*/ 1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" h="228">
                  <a:moveTo>
                    <a:pt x="80" y="64"/>
                  </a:moveTo>
                  <a:cubicBezTo>
                    <a:pt x="98" y="64"/>
                    <a:pt x="112" y="50"/>
                    <a:pt x="112" y="32"/>
                  </a:cubicBezTo>
                  <a:cubicBezTo>
                    <a:pt x="112" y="14"/>
                    <a:pt x="98" y="0"/>
                    <a:pt x="80" y="0"/>
                  </a:cubicBezTo>
                  <a:cubicBezTo>
                    <a:pt x="62" y="0"/>
                    <a:pt x="48" y="14"/>
                    <a:pt x="48" y="32"/>
                  </a:cubicBezTo>
                  <a:cubicBezTo>
                    <a:pt x="48" y="50"/>
                    <a:pt x="62" y="64"/>
                    <a:pt x="80" y="64"/>
                  </a:cubicBezTo>
                  <a:close/>
                  <a:moveTo>
                    <a:pt x="80" y="8"/>
                  </a:moveTo>
                  <a:cubicBezTo>
                    <a:pt x="93" y="8"/>
                    <a:pt x="104" y="19"/>
                    <a:pt x="104" y="32"/>
                  </a:cubicBezTo>
                  <a:cubicBezTo>
                    <a:pt x="104" y="45"/>
                    <a:pt x="93" y="56"/>
                    <a:pt x="80" y="56"/>
                  </a:cubicBezTo>
                  <a:cubicBezTo>
                    <a:pt x="67" y="56"/>
                    <a:pt x="56" y="45"/>
                    <a:pt x="56" y="32"/>
                  </a:cubicBezTo>
                  <a:cubicBezTo>
                    <a:pt x="56" y="19"/>
                    <a:pt x="67" y="8"/>
                    <a:pt x="80" y="8"/>
                  </a:cubicBezTo>
                  <a:close/>
                  <a:moveTo>
                    <a:pt x="49" y="136"/>
                  </a:moveTo>
                  <a:cubicBezTo>
                    <a:pt x="55" y="141"/>
                    <a:pt x="60" y="152"/>
                    <a:pt x="60" y="160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60" y="179"/>
                    <a:pt x="69" y="188"/>
                    <a:pt x="80" y="188"/>
                  </a:cubicBezTo>
                  <a:cubicBezTo>
                    <a:pt x="91" y="188"/>
                    <a:pt x="100" y="179"/>
                    <a:pt x="100" y="16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0" y="152"/>
                    <a:pt x="105" y="141"/>
                    <a:pt x="111" y="136"/>
                  </a:cubicBezTo>
                  <a:cubicBezTo>
                    <a:pt x="111" y="136"/>
                    <a:pt x="120" y="127"/>
                    <a:pt x="120" y="112"/>
                  </a:cubicBezTo>
                  <a:cubicBezTo>
                    <a:pt x="120" y="90"/>
                    <a:pt x="102" y="72"/>
                    <a:pt x="80" y="72"/>
                  </a:cubicBezTo>
                  <a:cubicBezTo>
                    <a:pt x="58" y="72"/>
                    <a:pt x="40" y="90"/>
                    <a:pt x="40" y="112"/>
                  </a:cubicBezTo>
                  <a:cubicBezTo>
                    <a:pt x="40" y="127"/>
                    <a:pt x="49" y="136"/>
                    <a:pt x="49" y="136"/>
                  </a:cubicBezTo>
                  <a:close/>
                  <a:moveTo>
                    <a:pt x="80" y="80"/>
                  </a:moveTo>
                  <a:cubicBezTo>
                    <a:pt x="97" y="80"/>
                    <a:pt x="112" y="94"/>
                    <a:pt x="112" y="112"/>
                  </a:cubicBezTo>
                  <a:cubicBezTo>
                    <a:pt x="112" y="124"/>
                    <a:pt x="105" y="130"/>
                    <a:pt x="105" y="130"/>
                  </a:cubicBezTo>
                  <a:cubicBezTo>
                    <a:pt x="98" y="137"/>
                    <a:pt x="92" y="150"/>
                    <a:pt x="92" y="16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  <a:cubicBezTo>
                    <a:pt x="73" y="180"/>
                    <a:pt x="68" y="175"/>
                    <a:pt x="68" y="168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8" y="150"/>
                    <a:pt x="62" y="137"/>
                    <a:pt x="55" y="130"/>
                  </a:cubicBezTo>
                  <a:cubicBezTo>
                    <a:pt x="55" y="130"/>
                    <a:pt x="48" y="124"/>
                    <a:pt x="48" y="112"/>
                  </a:cubicBezTo>
                  <a:cubicBezTo>
                    <a:pt x="48" y="94"/>
                    <a:pt x="62" y="80"/>
                    <a:pt x="80" y="80"/>
                  </a:cubicBezTo>
                  <a:close/>
                  <a:moveTo>
                    <a:pt x="80" y="204"/>
                  </a:moveTo>
                  <a:cubicBezTo>
                    <a:pt x="110" y="204"/>
                    <a:pt x="132" y="194"/>
                    <a:pt x="132" y="180"/>
                  </a:cubicBezTo>
                  <a:cubicBezTo>
                    <a:pt x="132" y="172"/>
                    <a:pt x="125" y="166"/>
                    <a:pt x="113" y="161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9" y="172"/>
                    <a:pt x="124" y="176"/>
                    <a:pt x="124" y="180"/>
                  </a:cubicBezTo>
                  <a:cubicBezTo>
                    <a:pt x="124" y="188"/>
                    <a:pt x="105" y="196"/>
                    <a:pt x="80" y="196"/>
                  </a:cubicBezTo>
                  <a:cubicBezTo>
                    <a:pt x="55" y="196"/>
                    <a:pt x="36" y="188"/>
                    <a:pt x="36" y="180"/>
                  </a:cubicBezTo>
                  <a:cubicBezTo>
                    <a:pt x="36" y="176"/>
                    <a:pt x="41" y="172"/>
                    <a:pt x="49" y="169"/>
                  </a:cubicBezTo>
                  <a:cubicBezTo>
                    <a:pt x="47" y="161"/>
                    <a:pt x="47" y="161"/>
                    <a:pt x="47" y="161"/>
                  </a:cubicBezTo>
                  <a:cubicBezTo>
                    <a:pt x="35" y="166"/>
                    <a:pt x="28" y="172"/>
                    <a:pt x="28" y="180"/>
                  </a:cubicBezTo>
                  <a:cubicBezTo>
                    <a:pt x="28" y="194"/>
                    <a:pt x="50" y="204"/>
                    <a:pt x="80" y="204"/>
                  </a:cubicBezTo>
                  <a:close/>
                  <a:moveTo>
                    <a:pt x="142" y="156"/>
                  </a:moveTo>
                  <a:cubicBezTo>
                    <a:pt x="138" y="163"/>
                    <a:pt x="138" y="163"/>
                    <a:pt x="138" y="163"/>
                  </a:cubicBezTo>
                  <a:cubicBezTo>
                    <a:pt x="144" y="167"/>
                    <a:pt x="152" y="174"/>
                    <a:pt x="152" y="184"/>
                  </a:cubicBezTo>
                  <a:cubicBezTo>
                    <a:pt x="152" y="204"/>
                    <a:pt x="119" y="220"/>
                    <a:pt x="80" y="220"/>
                  </a:cubicBezTo>
                  <a:cubicBezTo>
                    <a:pt x="41" y="220"/>
                    <a:pt x="8" y="204"/>
                    <a:pt x="8" y="184"/>
                  </a:cubicBezTo>
                  <a:cubicBezTo>
                    <a:pt x="8" y="174"/>
                    <a:pt x="16" y="167"/>
                    <a:pt x="22" y="163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6" y="164"/>
                    <a:pt x="0" y="174"/>
                    <a:pt x="0" y="184"/>
                  </a:cubicBezTo>
                  <a:cubicBezTo>
                    <a:pt x="0" y="209"/>
                    <a:pt x="35" y="228"/>
                    <a:pt x="80" y="228"/>
                  </a:cubicBezTo>
                  <a:cubicBezTo>
                    <a:pt x="125" y="228"/>
                    <a:pt x="160" y="209"/>
                    <a:pt x="160" y="184"/>
                  </a:cubicBezTo>
                  <a:cubicBezTo>
                    <a:pt x="160" y="174"/>
                    <a:pt x="154" y="164"/>
                    <a:pt x="142" y="1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60"/>
            <p:cNvSpPr>
              <a:spLocks noEditPoints="1"/>
            </p:cNvSpPr>
            <p:nvPr/>
          </p:nvSpPr>
          <p:spPr bwMode="auto">
            <a:xfrm>
              <a:off x="8093119" y="3478025"/>
              <a:ext cx="335893" cy="335893"/>
            </a:xfrm>
            <a:custGeom>
              <a:avLst/>
              <a:gdLst>
                <a:gd name="T0" fmla="*/ 129 w 200"/>
                <a:gd name="T1" fmla="*/ 103 h 200"/>
                <a:gd name="T2" fmla="*/ 106 w 200"/>
                <a:gd name="T3" fmla="*/ 92 h 200"/>
                <a:gd name="T4" fmla="*/ 106 w 200"/>
                <a:gd name="T5" fmla="*/ 55 h 200"/>
                <a:gd name="T6" fmla="*/ 117 w 200"/>
                <a:gd name="T7" fmla="*/ 59 h 200"/>
                <a:gd name="T8" fmla="*/ 127 w 200"/>
                <a:gd name="T9" fmla="*/ 68 h 200"/>
                <a:gd name="T10" fmla="*/ 133 w 200"/>
                <a:gd name="T11" fmla="*/ 65 h 200"/>
                <a:gd name="T12" fmla="*/ 122 w 200"/>
                <a:gd name="T13" fmla="*/ 53 h 200"/>
                <a:gd name="T14" fmla="*/ 106 w 200"/>
                <a:gd name="T15" fmla="*/ 48 h 200"/>
                <a:gd name="T16" fmla="*/ 106 w 200"/>
                <a:gd name="T17" fmla="*/ 38 h 200"/>
                <a:gd name="T18" fmla="*/ 100 w 200"/>
                <a:gd name="T19" fmla="*/ 38 h 200"/>
                <a:gd name="T20" fmla="*/ 100 w 200"/>
                <a:gd name="T21" fmla="*/ 48 h 200"/>
                <a:gd name="T22" fmla="*/ 79 w 200"/>
                <a:gd name="T23" fmla="*/ 56 h 200"/>
                <a:gd name="T24" fmla="*/ 72 w 200"/>
                <a:gd name="T25" fmla="*/ 73 h 200"/>
                <a:gd name="T26" fmla="*/ 78 w 200"/>
                <a:gd name="T27" fmla="*/ 89 h 200"/>
                <a:gd name="T28" fmla="*/ 100 w 200"/>
                <a:gd name="T29" fmla="*/ 99 h 200"/>
                <a:gd name="T30" fmla="*/ 100 w 200"/>
                <a:gd name="T31" fmla="*/ 140 h 200"/>
                <a:gd name="T32" fmla="*/ 86 w 200"/>
                <a:gd name="T33" fmla="*/ 135 h 200"/>
                <a:gd name="T34" fmla="*/ 76 w 200"/>
                <a:gd name="T35" fmla="*/ 123 h 200"/>
                <a:gd name="T36" fmla="*/ 70 w 200"/>
                <a:gd name="T37" fmla="*/ 128 h 200"/>
                <a:gd name="T38" fmla="*/ 83 w 200"/>
                <a:gd name="T39" fmla="*/ 142 h 200"/>
                <a:gd name="T40" fmla="*/ 100 w 200"/>
                <a:gd name="T41" fmla="*/ 147 h 200"/>
                <a:gd name="T42" fmla="*/ 100 w 200"/>
                <a:gd name="T43" fmla="*/ 159 h 200"/>
                <a:gd name="T44" fmla="*/ 106 w 200"/>
                <a:gd name="T45" fmla="*/ 159 h 200"/>
                <a:gd name="T46" fmla="*/ 106 w 200"/>
                <a:gd name="T47" fmla="*/ 147 h 200"/>
                <a:gd name="T48" fmla="*/ 129 w 200"/>
                <a:gd name="T49" fmla="*/ 138 h 200"/>
                <a:gd name="T50" fmla="*/ 137 w 200"/>
                <a:gd name="T51" fmla="*/ 119 h 200"/>
                <a:gd name="T52" fmla="*/ 129 w 200"/>
                <a:gd name="T53" fmla="*/ 103 h 200"/>
                <a:gd name="T54" fmla="*/ 100 w 200"/>
                <a:gd name="T55" fmla="*/ 90 h 200"/>
                <a:gd name="T56" fmla="*/ 84 w 200"/>
                <a:gd name="T57" fmla="*/ 83 h 200"/>
                <a:gd name="T58" fmla="*/ 79 w 200"/>
                <a:gd name="T59" fmla="*/ 72 h 200"/>
                <a:gd name="T60" fmla="*/ 85 w 200"/>
                <a:gd name="T61" fmla="*/ 60 h 200"/>
                <a:gd name="T62" fmla="*/ 100 w 200"/>
                <a:gd name="T63" fmla="*/ 55 h 200"/>
                <a:gd name="T64" fmla="*/ 100 w 200"/>
                <a:gd name="T65" fmla="*/ 90 h 200"/>
                <a:gd name="T66" fmla="*/ 123 w 200"/>
                <a:gd name="T67" fmla="*/ 134 h 200"/>
                <a:gd name="T68" fmla="*/ 106 w 200"/>
                <a:gd name="T69" fmla="*/ 140 h 200"/>
                <a:gd name="T70" fmla="*/ 106 w 200"/>
                <a:gd name="T71" fmla="*/ 101 h 200"/>
                <a:gd name="T72" fmla="*/ 124 w 200"/>
                <a:gd name="T73" fmla="*/ 109 h 200"/>
                <a:gd name="T74" fmla="*/ 129 w 200"/>
                <a:gd name="T75" fmla="*/ 121 h 200"/>
                <a:gd name="T76" fmla="*/ 123 w 200"/>
                <a:gd name="T77" fmla="*/ 134 h 200"/>
                <a:gd name="T78" fmla="*/ 100 w 200"/>
                <a:gd name="T79" fmla="*/ 0 h 200"/>
                <a:gd name="T80" fmla="*/ 0 w 200"/>
                <a:gd name="T81" fmla="*/ 100 h 200"/>
                <a:gd name="T82" fmla="*/ 100 w 200"/>
                <a:gd name="T83" fmla="*/ 200 h 200"/>
                <a:gd name="T84" fmla="*/ 200 w 200"/>
                <a:gd name="T85" fmla="*/ 100 h 200"/>
                <a:gd name="T86" fmla="*/ 100 w 200"/>
                <a:gd name="T87" fmla="*/ 0 h 200"/>
                <a:gd name="T88" fmla="*/ 100 w 200"/>
                <a:gd name="T89" fmla="*/ 192 h 200"/>
                <a:gd name="T90" fmla="*/ 8 w 200"/>
                <a:gd name="T91" fmla="*/ 100 h 200"/>
                <a:gd name="T92" fmla="*/ 100 w 200"/>
                <a:gd name="T93" fmla="*/ 8 h 200"/>
                <a:gd name="T94" fmla="*/ 192 w 200"/>
                <a:gd name="T95" fmla="*/ 100 h 200"/>
                <a:gd name="T96" fmla="*/ 100 w 200"/>
                <a:gd name="T97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" h="200">
                  <a:moveTo>
                    <a:pt x="129" y="103"/>
                  </a:moveTo>
                  <a:cubicBezTo>
                    <a:pt x="124" y="98"/>
                    <a:pt x="117" y="94"/>
                    <a:pt x="106" y="92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10" y="55"/>
                    <a:pt x="114" y="56"/>
                    <a:pt x="117" y="59"/>
                  </a:cubicBezTo>
                  <a:cubicBezTo>
                    <a:pt x="120" y="61"/>
                    <a:pt x="123" y="64"/>
                    <a:pt x="127" y="68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0" y="60"/>
                    <a:pt x="126" y="56"/>
                    <a:pt x="122" y="53"/>
                  </a:cubicBezTo>
                  <a:cubicBezTo>
                    <a:pt x="118" y="50"/>
                    <a:pt x="112" y="49"/>
                    <a:pt x="106" y="4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1" y="49"/>
                    <a:pt x="84" y="52"/>
                    <a:pt x="79" y="56"/>
                  </a:cubicBezTo>
                  <a:cubicBezTo>
                    <a:pt x="74" y="60"/>
                    <a:pt x="72" y="66"/>
                    <a:pt x="72" y="73"/>
                  </a:cubicBezTo>
                  <a:cubicBezTo>
                    <a:pt x="72" y="80"/>
                    <a:pt x="74" y="85"/>
                    <a:pt x="78" y="89"/>
                  </a:cubicBezTo>
                  <a:cubicBezTo>
                    <a:pt x="83" y="93"/>
                    <a:pt x="90" y="96"/>
                    <a:pt x="100" y="9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5" y="139"/>
                    <a:pt x="90" y="137"/>
                    <a:pt x="86" y="135"/>
                  </a:cubicBezTo>
                  <a:cubicBezTo>
                    <a:pt x="83" y="132"/>
                    <a:pt x="79" y="128"/>
                    <a:pt x="76" y="123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4" y="134"/>
                    <a:pt x="78" y="139"/>
                    <a:pt x="83" y="142"/>
                  </a:cubicBezTo>
                  <a:cubicBezTo>
                    <a:pt x="88" y="145"/>
                    <a:pt x="94" y="146"/>
                    <a:pt x="100" y="147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6" y="146"/>
                    <a:pt x="124" y="143"/>
                    <a:pt x="129" y="138"/>
                  </a:cubicBezTo>
                  <a:cubicBezTo>
                    <a:pt x="134" y="134"/>
                    <a:pt x="137" y="127"/>
                    <a:pt x="137" y="119"/>
                  </a:cubicBezTo>
                  <a:cubicBezTo>
                    <a:pt x="137" y="113"/>
                    <a:pt x="134" y="107"/>
                    <a:pt x="129" y="103"/>
                  </a:cubicBezTo>
                  <a:close/>
                  <a:moveTo>
                    <a:pt x="100" y="90"/>
                  </a:moveTo>
                  <a:cubicBezTo>
                    <a:pt x="93" y="88"/>
                    <a:pt x="88" y="86"/>
                    <a:pt x="84" y="83"/>
                  </a:cubicBezTo>
                  <a:cubicBezTo>
                    <a:pt x="81" y="80"/>
                    <a:pt x="79" y="77"/>
                    <a:pt x="79" y="72"/>
                  </a:cubicBezTo>
                  <a:cubicBezTo>
                    <a:pt x="79" y="67"/>
                    <a:pt x="81" y="63"/>
                    <a:pt x="85" y="60"/>
                  </a:cubicBezTo>
                  <a:cubicBezTo>
                    <a:pt x="89" y="57"/>
                    <a:pt x="94" y="55"/>
                    <a:pt x="100" y="55"/>
                  </a:cubicBezTo>
                  <a:lnTo>
                    <a:pt x="100" y="90"/>
                  </a:lnTo>
                  <a:close/>
                  <a:moveTo>
                    <a:pt x="123" y="134"/>
                  </a:moveTo>
                  <a:cubicBezTo>
                    <a:pt x="119" y="138"/>
                    <a:pt x="113" y="140"/>
                    <a:pt x="106" y="140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15" y="103"/>
                    <a:pt x="120" y="106"/>
                    <a:pt x="124" y="109"/>
                  </a:cubicBezTo>
                  <a:cubicBezTo>
                    <a:pt x="127" y="112"/>
                    <a:pt x="129" y="116"/>
                    <a:pt x="129" y="121"/>
                  </a:cubicBezTo>
                  <a:cubicBezTo>
                    <a:pt x="129" y="126"/>
                    <a:pt x="127" y="131"/>
                    <a:pt x="123" y="134"/>
                  </a:cubicBezTo>
                  <a:close/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56"/>
            <p:cNvSpPr>
              <a:spLocks noEditPoints="1"/>
            </p:cNvSpPr>
            <p:nvPr/>
          </p:nvSpPr>
          <p:spPr bwMode="auto">
            <a:xfrm>
              <a:off x="8848589" y="3144064"/>
              <a:ext cx="403174" cy="405586"/>
            </a:xfrm>
            <a:custGeom>
              <a:avLst/>
              <a:gdLst>
                <a:gd name="T0" fmla="*/ 184 w 184"/>
                <a:gd name="T1" fmla="*/ 88 h 184"/>
                <a:gd name="T2" fmla="*/ 160 w 184"/>
                <a:gd name="T3" fmla="*/ 88 h 184"/>
                <a:gd name="T4" fmla="*/ 96 w 184"/>
                <a:gd name="T5" fmla="*/ 24 h 184"/>
                <a:gd name="T6" fmla="*/ 96 w 184"/>
                <a:gd name="T7" fmla="*/ 0 h 184"/>
                <a:gd name="T8" fmla="*/ 88 w 184"/>
                <a:gd name="T9" fmla="*/ 0 h 184"/>
                <a:gd name="T10" fmla="*/ 88 w 184"/>
                <a:gd name="T11" fmla="*/ 24 h 184"/>
                <a:gd name="T12" fmla="*/ 24 w 184"/>
                <a:gd name="T13" fmla="*/ 88 h 184"/>
                <a:gd name="T14" fmla="*/ 0 w 184"/>
                <a:gd name="T15" fmla="*/ 88 h 184"/>
                <a:gd name="T16" fmla="*/ 0 w 184"/>
                <a:gd name="T17" fmla="*/ 96 h 184"/>
                <a:gd name="T18" fmla="*/ 24 w 184"/>
                <a:gd name="T19" fmla="*/ 96 h 184"/>
                <a:gd name="T20" fmla="*/ 88 w 184"/>
                <a:gd name="T21" fmla="*/ 160 h 184"/>
                <a:gd name="T22" fmla="*/ 88 w 184"/>
                <a:gd name="T23" fmla="*/ 184 h 184"/>
                <a:gd name="T24" fmla="*/ 96 w 184"/>
                <a:gd name="T25" fmla="*/ 184 h 184"/>
                <a:gd name="T26" fmla="*/ 96 w 184"/>
                <a:gd name="T27" fmla="*/ 160 h 184"/>
                <a:gd name="T28" fmla="*/ 160 w 184"/>
                <a:gd name="T29" fmla="*/ 96 h 184"/>
                <a:gd name="T30" fmla="*/ 184 w 184"/>
                <a:gd name="T31" fmla="*/ 96 h 184"/>
                <a:gd name="T32" fmla="*/ 184 w 184"/>
                <a:gd name="T33" fmla="*/ 88 h 184"/>
                <a:gd name="T34" fmla="*/ 152 w 184"/>
                <a:gd name="T35" fmla="*/ 88 h 184"/>
                <a:gd name="T36" fmla="*/ 96 w 184"/>
                <a:gd name="T37" fmla="*/ 88 h 184"/>
                <a:gd name="T38" fmla="*/ 96 w 184"/>
                <a:gd name="T39" fmla="*/ 32 h 184"/>
                <a:gd name="T40" fmla="*/ 152 w 184"/>
                <a:gd name="T41" fmla="*/ 88 h 184"/>
                <a:gd name="T42" fmla="*/ 88 w 184"/>
                <a:gd name="T43" fmla="*/ 32 h 184"/>
                <a:gd name="T44" fmla="*/ 88 w 184"/>
                <a:gd name="T45" fmla="*/ 88 h 184"/>
                <a:gd name="T46" fmla="*/ 32 w 184"/>
                <a:gd name="T47" fmla="*/ 88 h 184"/>
                <a:gd name="T48" fmla="*/ 88 w 184"/>
                <a:gd name="T49" fmla="*/ 32 h 184"/>
                <a:gd name="T50" fmla="*/ 32 w 184"/>
                <a:gd name="T51" fmla="*/ 96 h 184"/>
                <a:gd name="T52" fmla="*/ 88 w 184"/>
                <a:gd name="T53" fmla="*/ 96 h 184"/>
                <a:gd name="T54" fmla="*/ 88 w 184"/>
                <a:gd name="T55" fmla="*/ 152 h 184"/>
                <a:gd name="T56" fmla="*/ 32 w 184"/>
                <a:gd name="T57" fmla="*/ 96 h 184"/>
                <a:gd name="T58" fmla="*/ 96 w 184"/>
                <a:gd name="T59" fmla="*/ 152 h 184"/>
                <a:gd name="T60" fmla="*/ 96 w 184"/>
                <a:gd name="T61" fmla="*/ 96 h 184"/>
                <a:gd name="T62" fmla="*/ 152 w 184"/>
                <a:gd name="T63" fmla="*/ 96 h 184"/>
                <a:gd name="T64" fmla="*/ 96 w 184"/>
                <a:gd name="T65" fmla="*/ 15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84">
                  <a:moveTo>
                    <a:pt x="184" y="88"/>
                  </a:moveTo>
                  <a:cubicBezTo>
                    <a:pt x="160" y="88"/>
                    <a:pt x="160" y="88"/>
                    <a:pt x="160" y="88"/>
                  </a:cubicBezTo>
                  <a:cubicBezTo>
                    <a:pt x="158" y="54"/>
                    <a:pt x="130" y="26"/>
                    <a:pt x="96" y="2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54" y="26"/>
                    <a:pt x="26" y="54"/>
                    <a:pt x="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6" y="130"/>
                    <a:pt x="54" y="158"/>
                    <a:pt x="88" y="160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130" y="158"/>
                    <a:pt x="158" y="130"/>
                    <a:pt x="160" y="96"/>
                  </a:cubicBezTo>
                  <a:cubicBezTo>
                    <a:pt x="184" y="96"/>
                    <a:pt x="184" y="96"/>
                    <a:pt x="184" y="96"/>
                  </a:cubicBezTo>
                  <a:lnTo>
                    <a:pt x="184" y="88"/>
                  </a:lnTo>
                  <a:close/>
                  <a:moveTo>
                    <a:pt x="152" y="88"/>
                  </a:moveTo>
                  <a:cubicBezTo>
                    <a:pt x="96" y="88"/>
                    <a:pt x="96" y="88"/>
                    <a:pt x="96" y="88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126" y="34"/>
                    <a:pt x="150" y="58"/>
                    <a:pt x="152" y="88"/>
                  </a:cubicBezTo>
                  <a:close/>
                  <a:moveTo>
                    <a:pt x="88" y="32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4" y="58"/>
                    <a:pt x="58" y="34"/>
                    <a:pt x="88" y="32"/>
                  </a:cubicBezTo>
                  <a:close/>
                  <a:moveTo>
                    <a:pt x="3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58" y="150"/>
                    <a:pt x="34" y="126"/>
                    <a:pt x="32" y="96"/>
                  </a:cubicBezTo>
                  <a:close/>
                  <a:moveTo>
                    <a:pt x="96" y="152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152" y="96"/>
                    <a:pt x="152" y="96"/>
                    <a:pt x="152" y="96"/>
                  </a:cubicBezTo>
                  <a:cubicBezTo>
                    <a:pt x="150" y="126"/>
                    <a:pt x="126" y="150"/>
                    <a:pt x="96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42"/>
            <p:cNvSpPr>
              <a:spLocks noEditPoints="1"/>
            </p:cNvSpPr>
            <p:nvPr/>
          </p:nvSpPr>
          <p:spPr bwMode="auto">
            <a:xfrm>
              <a:off x="9655275" y="3441138"/>
              <a:ext cx="315549" cy="315549"/>
            </a:xfrm>
            <a:custGeom>
              <a:avLst/>
              <a:gdLst>
                <a:gd name="T0" fmla="*/ 36 w 183"/>
                <a:gd name="T1" fmla="*/ 41 h 183"/>
                <a:gd name="T2" fmla="*/ 30 w 183"/>
                <a:gd name="T3" fmla="*/ 36 h 183"/>
                <a:gd name="T4" fmla="*/ 33 w 183"/>
                <a:gd name="T5" fmla="*/ 90 h 183"/>
                <a:gd name="T6" fmla="*/ 38 w 183"/>
                <a:gd name="T7" fmla="*/ 84 h 183"/>
                <a:gd name="T8" fmla="*/ 36 w 183"/>
                <a:gd name="T9" fmla="*/ 41 h 183"/>
                <a:gd name="T10" fmla="*/ 129 w 183"/>
                <a:gd name="T11" fmla="*/ 107 h 183"/>
                <a:gd name="T12" fmla="*/ 120 w 183"/>
                <a:gd name="T13" fmla="*/ 115 h 183"/>
                <a:gd name="T14" fmla="*/ 103 w 183"/>
                <a:gd name="T15" fmla="*/ 98 h 183"/>
                <a:gd name="T16" fmla="*/ 101 w 183"/>
                <a:gd name="T17" fmla="*/ 22 h 183"/>
                <a:gd name="T18" fmla="*/ 21 w 183"/>
                <a:gd name="T19" fmla="*/ 22 h 183"/>
                <a:gd name="T20" fmla="*/ 21 w 183"/>
                <a:gd name="T21" fmla="*/ 101 h 183"/>
                <a:gd name="T22" fmla="*/ 98 w 183"/>
                <a:gd name="T23" fmla="*/ 104 h 183"/>
                <a:gd name="T24" fmla="*/ 115 w 183"/>
                <a:gd name="T25" fmla="*/ 121 h 183"/>
                <a:gd name="T26" fmla="*/ 106 w 183"/>
                <a:gd name="T27" fmla="*/ 129 h 183"/>
                <a:gd name="T28" fmla="*/ 160 w 183"/>
                <a:gd name="T29" fmla="*/ 183 h 183"/>
                <a:gd name="T30" fmla="*/ 183 w 183"/>
                <a:gd name="T31" fmla="*/ 160 h 183"/>
                <a:gd name="T32" fmla="*/ 129 w 183"/>
                <a:gd name="T33" fmla="*/ 107 h 183"/>
                <a:gd name="T34" fmla="*/ 95 w 183"/>
                <a:gd name="T35" fmla="*/ 95 h 183"/>
                <a:gd name="T36" fmla="*/ 95 w 183"/>
                <a:gd name="T37" fmla="*/ 95 h 183"/>
                <a:gd name="T38" fmla="*/ 27 w 183"/>
                <a:gd name="T39" fmla="*/ 95 h 183"/>
                <a:gd name="T40" fmla="*/ 27 w 183"/>
                <a:gd name="T41" fmla="*/ 27 h 183"/>
                <a:gd name="T42" fmla="*/ 95 w 183"/>
                <a:gd name="T43" fmla="*/ 27 h 183"/>
                <a:gd name="T44" fmla="*/ 95 w 183"/>
                <a:gd name="T45" fmla="*/ 95 h 183"/>
                <a:gd name="T46" fmla="*/ 118 w 183"/>
                <a:gd name="T47" fmla="*/ 129 h 183"/>
                <a:gd name="T48" fmla="*/ 129 w 183"/>
                <a:gd name="T49" fmla="*/ 118 h 183"/>
                <a:gd name="T50" fmla="*/ 171 w 183"/>
                <a:gd name="T51" fmla="*/ 160 h 183"/>
                <a:gd name="T52" fmla="*/ 160 w 183"/>
                <a:gd name="T53" fmla="*/ 172 h 183"/>
                <a:gd name="T54" fmla="*/ 118 w 183"/>
                <a:gd name="T55" fmla="*/ 12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" h="183">
                  <a:moveTo>
                    <a:pt x="36" y="41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17" y="52"/>
                    <a:pt x="18" y="75"/>
                    <a:pt x="33" y="9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72"/>
                    <a:pt x="26" y="54"/>
                    <a:pt x="36" y="41"/>
                  </a:cubicBezTo>
                  <a:close/>
                  <a:moveTo>
                    <a:pt x="129" y="107"/>
                  </a:moveTo>
                  <a:cubicBezTo>
                    <a:pt x="120" y="115"/>
                    <a:pt x="120" y="115"/>
                    <a:pt x="120" y="115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22" y="76"/>
                    <a:pt x="121" y="43"/>
                    <a:pt x="101" y="22"/>
                  </a:cubicBezTo>
                  <a:cubicBezTo>
                    <a:pt x="79" y="0"/>
                    <a:pt x="43" y="0"/>
                    <a:pt x="21" y="22"/>
                  </a:cubicBezTo>
                  <a:cubicBezTo>
                    <a:pt x="0" y="44"/>
                    <a:pt x="0" y="79"/>
                    <a:pt x="21" y="101"/>
                  </a:cubicBezTo>
                  <a:cubicBezTo>
                    <a:pt x="42" y="122"/>
                    <a:pt x="76" y="123"/>
                    <a:pt x="98" y="104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3" y="160"/>
                    <a:pt x="183" y="160"/>
                    <a:pt x="183" y="160"/>
                  </a:cubicBezTo>
                  <a:lnTo>
                    <a:pt x="129" y="107"/>
                  </a:ln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76" y="114"/>
                    <a:pt x="46" y="114"/>
                    <a:pt x="27" y="95"/>
                  </a:cubicBezTo>
                  <a:cubicBezTo>
                    <a:pt x="8" y="77"/>
                    <a:pt x="8" y="46"/>
                    <a:pt x="27" y="27"/>
                  </a:cubicBezTo>
                  <a:cubicBezTo>
                    <a:pt x="46" y="9"/>
                    <a:pt x="76" y="9"/>
                    <a:pt x="95" y="27"/>
                  </a:cubicBezTo>
                  <a:cubicBezTo>
                    <a:pt x="114" y="46"/>
                    <a:pt x="114" y="77"/>
                    <a:pt x="95" y="95"/>
                  </a:cubicBezTo>
                  <a:close/>
                  <a:moveTo>
                    <a:pt x="118" y="129"/>
                  </a:moveTo>
                  <a:cubicBezTo>
                    <a:pt x="129" y="118"/>
                    <a:pt x="129" y="118"/>
                    <a:pt x="129" y="118"/>
                  </a:cubicBezTo>
                  <a:cubicBezTo>
                    <a:pt x="171" y="160"/>
                    <a:pt x="171" y="160"/>
                    <a:pt x="171" y="160"/>
                  </a:cubicBezTo>
                  <a:cubicBezTo>
                    <a:pt x="160" y="172"/>
                    <a:pt x="160" y="172"/>
                    <a:pt x="160" y="172"/>
                  </a:cubicBezTo>
                  <a:lnTo>
                    <a:pt x="118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59"/>
            <p:cNvSpPr>
              <a:spLocks noEditPoints="1"/>
            </p:cNvSpPr>
            <p:nvPr/>
          </p:nvSpPr>
          <p:spPr bwMode="auto">
            <a:xfrm>
              <a:off x="9945069" y="4420163"/>
              <a:ext cx="312738" cy="295275"/>
            </a:xfrm>
            <a:custGeom>
              <a:avLst/>
              <a:gdLst>
                <a:gd name="T0" fmla="*/ 216 w 216"/>
                <a:gd name="T1" fmla="*/ 44 h 204"/>
                <a:gd name="T2" fmla="*/ 203 w 216"/>
                <a:gd name="T3" fmla="*/ 32 h 204"/>
                <a:gd name="T4" fmla="*/ 13 w 216"/>
                <a:gd name="T5" fmla="*/ 32 h 204"/>
                <a:gd name="T6" fmla="*/ 0 w 216"/>
                <a:gd name="T7" fmla="*/ 44 h 204"/>
                <a:gd name="T8" fmla="*/ 0 w 216"/>
                <a:gd name="T9" fmla="*/ 78 h 204"/>
                <a:gd name="T10" fmla="*/ 0 w 216"/>
                <a:gd name="T11" fmla="*/ 79 h 204"/>
                <a:gd name="T12" fmla="*/ 0 w 216"/>
                <a:gd name="T13" fmla="*/ 80 h 204"/>
                <a:gd name="T14" fmla="*/ 108 w 216"/>
                <a:gd name="T15" fmla="*/ 121 h 204"/>
                <a:gd name="T16" fmla="*/ 216 w 216"/>
                <a:gd name="T17" fmla="*/ 80 h 204"/>
                <a:gd name="T18" fmla="*/ 216 w 216"/>
                <a:gd name="T19" fmla="*/ 79 h 204"/>
                <a:gd name="T20" fmla="*/ 216 w 216"/>
                <a:gd name="T21" fmla="*/ 78 h 204"/>
                <a:gd name="T22" fmla="*/ 216 w 216"/>
                <a:gd name="T23" fmla="*/ 44 h 204"/>
                <a:gd name="T24" fmla="*/ 208 w 216"/>
                <a:gd name="T25" fmla="*/ 79 h 204"/>
                <a:gd name="T26" fmla="*/ 208 w 216"/>
                <a:gd name="T27" fmla="*/ 80 h 204"/>
                <a:gd name="T28" fmla="*/ 108 w 216"/>
                <a:gd name="T29" fmla="*/ 113 h 204"/>
                <a:gd name="T30" fmla="*/ 8 w 216"/>
                <a:gd name="T31" fmla="*/ 80 h 204"/>
                <a:gd name="T32" fmla="*/ 8 w 216"/>
                <a:gd name="T33" fmla="*/ 79 h 204"/>
                <a:gd name="T34" fmla="*/ 8 w 216"/>
                <a:gd name="T35" fmla="*/ 44 h 204"/>
                <a:gd name="T36" fmla="*/ 13 w 216"/>
                <a:gd name="T37" fmla="*/ 40 h 204"/>
                <a:gd name="T38" fmla="*/ 203 w 216"/>
                <a:gd name="T39" fmla="*/ 40 h 204"/>
                <a:gd name="T40" fmla="*/ 208 w 216"/>
                <a:gd name="T41" fmla="*/ 44 h 204"/>
                <a:gd name="T42" fmla="*/ 208 w 216"/>
                <a:gd name="T43" fmla="*/ 78 h 204"/>
                <a:gd name="T44" fmla="*/ 208 w 216"/>
                <a:gd name="T45" fmla="*/ 79 h 204"/>
                <a:gd name="T46" fmla="*/ 212 w 216"/>
                <a:gd name="T47" fmla="*/ 108 h 204"/>
                <a:gd name="T48" fmla="*/ 208 w 216"/>
                <a:gd name="T49" fmla="*/ 112 h 204"/>
                <a:gd name="T50" fmla="*/ 208 w 216"/>
                <a:gd name="T51" fmla="*/ 196 h 204"/>
                <a:gd name="T52" fmla="*/ 8 w 216"/>
                <a:gd name="T53" fmla="*/ 196 h 204"/>
                <a:gd name="T54" fmla="*/ 8 w 216"/>
                <a:gd name="T55" fmla="*/ 112 h 204"/>
                <a:gd name="T56" fmla="*/ 4 w 216"/>
                <a:gd name="T57" fmla="*/ 108 h 204"/>
                <a:gd name="T58" fmla="*/ 0 w 216"/>
                <a:gd name="T59" fmla="*/ 112 h 204"/>
                <a:gd name="T60" fmla="*/ 0 w 216"/>
                <a:gd name="T61" fmla="*/ 204 h 204"/>
                <a:gd name="T62" fmla="*/ 216 w 216"/>
                <a:gd name="T63" fmla="*/ 204 h 204"/>
                <a:gd name="T64" fmla="*/ 216 w 216"/>
                <a:gd name="T65" fmla="*/ 112 h 204"/>
                <a:gd name="T66" fmla="*/ 212 w 216"/>
                <a:gd name="T67" fmla="*/ 108 h 204"/>
                <a:gd name="T68" fmla="*/ 128 w 216"/>
                <a:gd name="T69" fmla="*/ 140 h 204"/>
                <a:gd name="T70" fmla="*/ 132 w 216"/>
                <a:gd name="T71" fmla="*/ 136 h 204"/>
                <a:gd name="T72" fmla="*/ 128 w 216"/>
                <a:gd name="T73" fmla="*/ 132 h 204"/>
                <a:gd name="T74" fmla="*/ 88 w 216"/>
                <a:gd name="T75" fmla="*/ 132 h 204"/>
                <a:gd name="T76" fmla="*/ 84 w 216"/>
                <a:gd name="T77" fmla="*/ 136 h 204"/>
                <a:gd name="T78" fmla="*/ 88 w 216"/>
                <a:gd name="T79" fmla="*/ 140 h 204"/>
                <a:gd name="T80" fmla="*/ 128 w 216"/>
                <a:gd name="T81" fmla="*/ 140 h 204"/>
                <a:gd name="T82" fmla="*/ 64 w 216"/>
                <a:gd name="T83" fmla="*/ 28 h 204"/>
                <a:gd name="T84" fmla="*/ 68 w 216"/>
                <a:gd name="T85" fmla="*/ 24 h 204"/>
                <a:gd name="T86" fmla="*/ 68 w 216"/>
                <a:gd name="T87" fmla="*/ 12 h 204"/>
                <a:gd name="T88" fmla="*/ 71 w 216"/>
                <a:gd name="T89" fmla="*/ 8 h 204"/>
                <a:gd name="T90" fmla="*/ 141 w 216"/>
                <a:gd name="T91" fmla="*/ 8 h 204"/>
                <a:gd name="T92" fmla="*/ 144 w 216"/>
                <a:gd name="T93" fmla="*/ 12 h 204"/>
                <a:gd name="T94" fmla="*/ 144 w 216"/>
                <a:gd name="T95" fmla="*/ 24 h 204"/>
                <a:gd name="T96" fmla="*/ 148 w 216"/>
                <a:gd name="T97" fmla="*/ 28 h 204"/>
                <a:gd name="T98" fmla="*/ 152 w 216"/>
                <a:gd name="T99" fmla="*/ 24 h 204"/>
                <a:gd name="T100" fmla="*/ 152 w 216"/>
                <a:gd name="T101" fmla="*/ 12 h 204"/>
                <a:gd name="T102" fmla="*/ 141 w 216"/>
                <a:gd name="T103" fmla="*/ 0 h 204"/>
                <a:gd name="T104" fmla="*/ 71 w 216"/>
                <a:gd name="T105" fmla="*/ 0 h 204"/>
                <a:gd name="T106" fmla="*/ 60 w 216"/>
                <a:gd name="T107" fmla="*/ 12 h 204"/>
                <a:gd name="T108" fmla="*/ 60 w 216"/>
                <a:gd name="T109" fmla="*/ 24 h 204"/>
                <a:gd name="T110" fmla="*/ 64 w 216"/>
                <a:gd name="T111" fmla="*/ 2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6" h="204">
                  <a:moveTo>
                    <a:pt x="216" y="44"/>
                  </a:moveTo>
                  <a:cubicBezTo>
                    <a:pt x="216" y="37"/>
                    <a:pt x="211" y="32"/>
                    <a:pt x="20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5" y="32"/>
                    <a:pt x="0" y="37"/>
                    <a:pt x="0" y="4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103"/>
                    <a:pt x="46" y="121"/>
                    <a:pt x="108" y="121"/>
                  </a:cubicBezTo>
                  <a:cubicBezTo>
                    <a:pt x="170" y="121"/>
                    <a:pt x="216" y="103"/>
                    <a:pt x="216" y="80"/>
                  </a:cubicBezTo>
                  <a:cubicBezTo>
                    <a:pt x="216" y="79"/>
                    <a:pt x="216" y="79"/>
                    <a:pt x="216" y="79"/>
                  </a:cubicBezTo>
                  <a:cubicBezTo>
                    <a:pt x="216" y="78"/>
                    <a:pt x="216" y="78"/>
                    <a:pt x="216" y="78"/>
                  </a:cubicBezTo>
                  <a:lnTo>
                    <a:pt x="216" y="44"/>
                  </a:lnTo>
                  <a:close/>
                  <a:moveTo>
                    <a:pt x="208" y="79"/>
                  </a:moveTo>
                  <a:cubicBezTo>
                    <a:pt x="208" y="79"/>
                    <a:pt x="208" y="80"/>
                    <a:pt x="208" y="80"/>
                  </a:cubicBezTo>
                  <a:cubicBezTo>
                    <a:pt x="208" y="95"/>
                    <a:pt x="167" y="113"/>
                    <a:pt x="108" y="113"/>
                  </a:cubicBezTo>
                  <a:cubicBezTo>
                    <a:pt x="49" y="113"/>
                    <a:pt x="8" y="95"/>
                    <a:pt x="8" y="80"/>
                  </a:cubicBezTo>
                  <a:cubicBezTo>
                    <a:pt x="8" y="80"/>
                    <a:pt x="8" y="79"/>
                    <a:pt x="8" y="79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1"/>
                    <a:pt x="10" y="40"/>
                    <a:pt x="1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6" y="40"/>
                    <a:pt x="208" y="41"/>
                    <a:pt x="208" y="44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208" y="79"/>
                    <a:pt x="208" y="79"/>
                    <a:pt x="208" y="79"/>
                  </a:cubicBezTo>
                  <a:close/>
                  <a:moveTo>
                    <a:pt x="212" y="108"/>
                  </a:moveTo>
                  <a:cubicBezTo>
                    <a:pt x="210" y="108"/>
                    <a:pt x="208" y="110"/>
                    <a:pt x="208" y="112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0"/>
                    <a:pt x="6" y="108"/>
                    <a:pt x="4" y="108"/>
                  </a:cubicBezTo>
                  <a:cubicBezTo>
                    <a:pt x="2" y="108"/>
                    <a:pt x="0" y="110"/>
                    <a:pt x="0" y="112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216" y="204"/>
                    <a:pt x="216" y="204"/>
                    <a:pt x="216" y="204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0"/>
                    <a:pt x="214" y="108"/>
                    <a:pt x="212" y="108"/>
                  </a:cubicBezTo>
                  <a:close/>
                  <a:moveTo>
                    <a:pt x="128" y="140"/>
                  </a:moveTo>
                  <a:cubicBezTo>
                    <a:pt x="130" y="140"/>
                    <a:pt x="132" y="138"/>
                    <a:pt x="132" y="136"/>
                  </a:cubicBezTo>
                  <a:cubicBezTo>
                    <a:pt x="132" y="134"/>
                    <a:pt x="130" y="132"/>
                    <a:pt x="128" y="132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86" y="132"/>
                    <a:pt x="84" y="134"/>
                    <a:pt x="84" y="136"/>
                  </a:cubicBezTo>
                  <a:cubicBezTo>
                    <a:pt x="84" y="138"/>
                    <a:pt x="86" y="140"/>
                    <a:pt x="88" y="140"/>
                  </a:cubicBezTo>
                  <a:lnTo>
                    <a:pt x="128" y="140"/>
                  </a:lnTo>
                  <a:close/>
                  <a:moveTo>
                    <a:pt x="64" y="28"/>
                  </a:moveTo>
                  <a:cubicBezTo>
                    <a:pt x="66" y="28"/>
                    <a:pt x="68" y="26"/>
                    <a:pt x="68" y="2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0"/>
                    <a:pt x="70" y="8"/>
                    <a:pt x="71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2" y="8"/>
                    <a:pt x="144" y="10"/>
                    <a:pt x="144" y="1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6"/>
                    <a:pt x="146" y="28"/>
                    <a:pt x="148" y="28"/>
                  </a:cubicBezTo>
                  <a:cubicBezTo>
                    <a:pt x="150" y="28"/>
                    <a:pt x="152" y="26"/>
                    <a:pt x="152" y="24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47" y="0"/>
                    <a:pt x="14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5" y="0"/>
                    <a:pt x="60" y="6"/>
                    <a:pt x="60" y="12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6"/>
                    <a:pt x="62" y="28"/>
                    <a:pt x="6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2"/>
          <p:cNvGrpSpPr/>
          <p:nvPr/>
        </p:nvGrpSpPr>
        <p:grpSpPr>
          <a:xfrm>
            <a:off x="1354945" y="1973230"/>
            <a:ext cx="3929976" cy="812530"/>
            <a:chOff x="1354945" y="2611917"/>
            <a:chExt cx="3929976" cy="812530"/>
          </a:xfrm>
        </p:grpSpPr>
        <p:sp>
          <p:nvSpPr>
            <p:cNvPr id="29" name="TextBox 29"/>
            <p:cNvSpPr txBox="1"/>
            <p:nvPr/>
          </p:nvSpPr>
          <p:spPr>
            <a:xfrm>
              <a:off x="1354945" y="2611917"/>
              <a:ext cx="455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sz="3600" baseline="30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1842473" y="2667317"/>
              <a:ext cx="344244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2"/>
          <p:cNvGrpSpPr/>
          <p:nvPr/>
        </p:nvGrpSpPr>
        <p:grpSpPr>
          <a:xfrm>
            <a:off x="1354945" y="2758169"/>
            <a:ext cx="3929976" cy="812530"/>
            <a:chOff x="1354945" y="2611917"/>
            <a:chExt cx="3929976" cy="812530"/>
          </a:xfrm>
        </p:grpSpPr>
        <p:sp>
          <p:nvSpPr>
            <p:cNvPr id="44" name="TextBox 29"/>
            <p:cNvSpPr txBox="1"/>
            <p:nvPr/>
          </p:nvSpPr>
          <p:spPr>
            <a:xfrm>
              <a:off x="1354945" y="2611917"/>
              <a:ext cx="455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sz="3600" baseline="30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30"/>
            <p:cNvSpPr/>
            <p:nvPr/>
          </p:nvSpPr>
          <p:spPr>
            <a:xfrm>
              <a:off x="1842473" y="2667317"/>
              <a:ext cx="344244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2"/>
          <p:cNvGrpSpPr/>
          <p:nvPr/>
        </p:nvGrpSpPr>
        <p:grpSpPr>
          <a:xfrm>
            <a:off x="1354945" y="3543108"/>
            <a:ext cx="3929976" cy="812530"/>
            <a:chOff x="1354945" y="2611917"/>
            <a:chExt cx="3929976" cy="812530"/>
          </a:xfrm>
        </p:grpSpPr>
        <p:sp>
          <p:nvSpPr>
            <p:cNvPr id="47" name="TextBox 29"/>
            <p:cNvSpPr txBox="1"/>
            <p:nvPr/>
          </p:nvSpPr>
          <p:spPr>
            <a:xfrm>
              <a:off x="1354945" y="2611917"/>
              <a:ext cx="455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sz="3600" baseline="30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30"/>
            <p:cNvSpPr/>
            <p:nvPr/>
          </p:nvSpPr>
          <p:spPr>
            <a:xfrm>
              <a:off x="1842473" y="2667317"/>
              <a:ext cx="344244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2"/>
          <p:cNvGrpSpPr/>
          <p:nvPr/>
        </p:nvGrpSpPr>
        <p:grpSpPr>
          <a:xfrm>
            <a:off x="1354945" y="4328047"/>
            <a:ext cx="3929976" cy="812530"/>
            <a:chOff x="1354945" y="2611917"/>
            <a:chExt cx="3929976" cy="812530"/>
          </a:xfrm>
        </p:grpSpPr>
        <p:sp>
          <p:nvSpPr>
            <p:cNvPr id="50" name="TextBox 29"/>
            <p:cNvSpPr txBox="1"/>
            <p:nvPr/>
          </p:nvSpPr>
          <p:spPr>
            <a:xfrm>
              <a:off x="1354945" y="2611917"/>
              <a:ext cx="455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4</a:t>
              </a:r>
              <a:endParaRPr lang="en-US" sz="3600" baseline="30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1842473" y="2667317"/>
              <a:ext cx="344244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470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58"/>
          <p:cNvGrpSpPr/>
          <p:nvPr/>
        </p:nvGrpSpPr>
        <p:grpSpPr>
          <a:xfrm>
            <a:off x="4474628" y="1806965"/>
            <a:ext cx="3242744" cy="2883568"/>
            <a:chOff x="6286500" y="1548664"/>
            <a:chExt cx="4229100" cy="3760672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xmlns="" id="{5EBE6960-1551-450B-BB3B-16BCCF1AA6BD}"/>
                </a:ext>
              </a:extLst>
            </p:cNvPr>
            <p:cNvGrpSpPr/>
            <p:nvPr/>
          </p:nvGrpSpPr>
          <p:grpSpPr>
            <a:xfrm>
              <a:off x="6286500" y="1548664"/>
              <a:ext cx="4229100" cy="3760672"/>
              <a:chOff x="3949950" y="2211603"/>
              <a:chExt cx="4292100" cy="3816694"/>
            </a:xfrm>
          </p:grpSpPr>
          <p:sp>
            <p:nvSpPr>
              <p:cNvPr id="29" name="Freeform 3">
                <a:extLst>
                  <a:ext uri="{FF2B5EF4-FFF2-40B4-BE49-F238E27FC236}">
                    <a16:creationId xmlns:a16="http://schemas.microsoft.com/office/drawing/2014/main" xmlns="" id="{503DEDF4-297B-4080-835D-42D50AAA7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115" y="3190621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4">
                <a:extLst>
                  <a:ext uri="{FF2B5EF4-FFF2-40B4-BE49-F238E27FC236}">
                    <a16:creationId xmlns:a16="http://schemas.microsoft.com/office/drawing/2014/main" xmlns="" id="{11CCF2ED-1B60-466C-87BA-440F14A4C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4689365"/>
                <a:ext cx="102065" cy="181300"/>
              </a:xfrm>
              <a:custGeom>
                <a:avLst/>
                <a:gdLst>
                  <a:gd name="T0" fmla="*/ 76 w 76"/>
                  <a:gd name="T1" fmla="*/ 0 h 135"/>
                  <a:gd name="T2" fmla="*/ 0 w 76"/>
                  <a:gd name="T3" fmla="*/ 135 h 135"/>
                  <a:gd name="T4" fmla="*/ 76 w 76"/>
                  <a:gd name="T5" fmla="*/ 0 h 135"/>
                  <a:gd name="T6" fmla="*/ 76 w 76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xmlns="" id="{E69880DC-8861-4324-9008-3C3BD4D3F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4689365"/>
                <a:ext cx="102065" cy="181300"/>
              </a:xfrm>
              <a:custGeom>
                <a:avLst/>
                <a:gdLst>
                  <a:gd name="T0" fmla="*/ 76 w 76"/>
                  <a:gd name="T1" fmla="*/ 0 h 135"/>
                  <a:gd name="T2" fmla="*/ 0 w 76"/>
                  <a:gd name="T3" fmla="*/ 135 h 135"/>
                  <a:gd name="T4" fmla="*/ 76 w 76"/>
                  <a:gd name="T5" fmla="*/ 0 h 135"/>
                  <a:gd name="T6" fmla="*/ 76 w 76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xmlns="" id="{4A9B3677-12A3-461E-A128-2FC175FD2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4689365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xmlns="" id="{D0DD3A16-B952-4051-B2E0-8F1E93F6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870664"/>
                <a:ext cx="206816" cy="0"/>
              </a:xfrm>
              <a:custGeom>
                <a:avLst/>
                <a:gdLst>
                  <a:gd name="T0" fmla="*/ 154 w 154"/>
                  <a:gd name="T1" fmla="*/ 0 w 154"/>
                  <a:gd name="T2" fmla="*/ 154 w 154"/>
                  <a:gd name="T3" fmla="*/ 154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154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xmlns="" id="{DFCE36E1-BEB5-4C31-A03A-E95BC9700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870664"/>
                <a:ext cx="206816" cy="0"/>
              </a:xfrm>
              <a:custGeom>
                <a:avLst/>
                <a:gdLst>
                  <a:gd name="T0" fmla="*/ 154 w 154"/>
                  <a:gd name="T1" fmla="*/ 0 w 154"/>
                  <a:gd name="T2" fmla="*/ 154 w 154"/>
                  <a:gd name="T3" fmla="*/ 154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154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xmlns="" id="{B302FE90-EC3F-47E6-BF53-F246F49FD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870664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:a16="http://schemas.microsoft.com/office/drawing/2014/main" xmlns="" id="{02CC5CCE-8B4E-43D2-99E7-D217C01D1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3950" y="4119949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00 w 476"/>
                  <a:gd name="T5" fmla="*/ 0 h 691"/>
                  <a:gd name="T6" fmla="*/ 476 w 476"/>
                  <a:gd name="T7" fmla="*/ 132 h 691"/>
                  <a:gd name="T8" fmla="*/ 476 w 476"/>
                  <a:gd name="T9" fmla="*/ 132 h 691"/>
                  <a:gd name="T10" fmla="*/ 400 w 476"/>
                  <a:gd name="T1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00" y="0"/>
                    </a:lnTo>
                    <a:lnTo>
                      <a:pt x="476" y="132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1">
                <a:extLst>
                  <a:ext uri="{FF2B5EF4-FFF2-40B4-BE49-F238E27FC236}">
                    <a16:creationId xmlns:a16="http://schemas.microsoft.com/office/drawing/2014/main" xmlns="" id="{061BE4DE-DAFC-448A-8D23-2FD0CFF63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3950" y="4119949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00 w 476"/>
                  <a:gd name="T5" fmla="*/ 0 h 691"/>
                  <a:gd name="T6" fmla="*/ 476 w 476"/>
                  <a:gd name="T7" fmla="*/ 132 h 691"/>
                  <a:gd name="T8" fmla="*/ 476 w 476"/>
                  <a:gd name="T9" fmla="*/ 132 h 691"/>
                  <a:gd name="T10" fmla="*/ 400 w 476"/>
                  <a:gd name="T1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00" y="0"/>
                    </a:lnTo>
                    <a:lnTo>
                      <a:pt x="476" y="132"/>
                    </a:lnTo>
                    <a:lnTo>
                      <a:pt x="476" y="132"/>
                    </a:lnTo>
                    <a:lnTo>
                      <a:pt x="4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xmlns="" id="{2D08056B-AB19-40E2-8644-08432907D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3950" y="4119949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3">
                <a:extLst>
                  <a:ext uri="{FF2B5EF4-FFF2-40B4-BE49-F238E27FC236}">
                    <a16:creationId xmlns:a16="http://schemas.microsoft.com/office/drawing/2014/main" xmlns="" id="{726B144C-861F-4711-A5DD-CACB9C1AA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816" y="3371920"/>
                <a:ext cx="104751" cy="178614"/>
              </a:xfrm>
              <a:custGeom>
                <a:avLst/>
                <a:gdLst>
                  <a:gd name="T0" fmla="*/ 78 w 78"/>
                  <a:gd name="T1" fmla="*/ 0 h 133"/>
                  <a:gd name="T2" fmla="*/ 0 w 78"/>
                  <a:gd name="T3" fmla="*/ 133 h 133"/>
                  <a:gd name="T4" fmla="*/ 0 w 78"/>
                  <a:gd name="T5" fmla="*/ 133 h 133"/>
                  <a:gd name="T6" fmla="*/ 78 w 78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3">
                    <a:moveTo>
                      <a:pt x="78" y="0"/>
                    </a:moveTo>
                    <a:lnTo>
                      <a:pt x="0" y="133"/>
                    </a:lnTo>
                    <a:lnTo>
                      <a:pt x="0" y="13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4">
                <a:extLst>
                  <a:ext uri="{FF2B5EF4-FFF2-40B4-BE49-F238E27FC236}">
                    <a16:creationId xmlns:a16="http://schemas.microsoft.com/office/drawing/2014/main" xmlns="" id="{8236D517-EC5E-44C5-B96B-FB54CB250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816" y="3371920"/>
                <a:ext cx="104751" cy="178614"/>
              </a:xfrm>
              <a:custGeom>
                <a:avLst/>
                <a:gdLst>
                  <a:gd name="T0" fmla="*/ 78 w 78"/>
                  <a:gd name="T1" fmla="*/ 0 h 133"/>
                  <a:gd name="T2" fmla="*/ 0 w 78"/>
                  <a:gd name="T3" fmla="*/ 133 h 133"/>
                  <a:gd name="T4" fmla="*/ 0 w 78"/>
                  <a:gd name="T5" fmla="*/ 133 h 133"/>
                  <a:gd name="T6" fmla="*/ 78 w 78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3">
                    <a:moveTo>
                      <a:pt x="78" y="0"/>
                    </a:moveTo>
                    <a:lnTo>
                      <a:pt x="0" y="133"/>
                    </a:lnTo>
                    <a:lnTo>
                      <a:pt x="0" y="133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5">
                <a:extLst>
                  <a:ext uri="{FF2B5EF4-FFF2-40B4-BE49-F238E27FC236}">
                    <a16:creationId xmlns:a16="http://schemas.microsoft.com/office/drawing/2014/main" xmlns="" id="{CBA5AA36-78BA-4750-8948-DDFA99C81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199" y="3371920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6">
                <a:extLst>
                  <a:ext uri="{FF2B5EF4-FFF2-40B4-BE49-F238E27FC236}">
                    <a16:creationId xmlns:a16="http://schemas.microsoft.com/office/drawing/2014/main" xmlns="" id="{E4384512-8512-4D05-98E3-F97989345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617" y="3371920"/>
                <a:ext cx="206816" cy="0"/>
              </a:xfrm>
              <a:custGeom>
                <a:avLst/>
                <a:gdLst>
                  <a:gd name="T0" fmla="*/ 0 w 154"/>
                  <a:gd name="T1" fmla="*/ 0 w 154"/>
                  <a:gd name="T2" fmla="*/ 154 w 154"/>
                  <a:gd name="T3" fmla="*/ 0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0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7">
                <a:extLst>
                  <a:ext uri="{FF2B5EF4-FFF2-40B4-BE49-F238E27FC236}">
                    <a16:creationId xmlns:a16="http://schemas.microsoft.com/office/drawing/2014/main" xmlns="" id="{DF9F057F-BEC1-4008-BEDE-3435DDEE5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617" y="3371920"/>
                <a:ext cx="206816" cy="0"/>
              </a:xfrm>
              <a:custGeom>
                <a:avLst/>
                <a:gdLst>
                  <a:gd name="T0" fmla="*/ 0 w 154"/>
                  <a:gd name="T1" fmla="*/ 0 w 154"/>
                  <a:gd name="T2" fmla="*/ 154 w 154"/>
                  <a:gd name="T3" fmla="*/ 0 w 1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4">
                    <a:moveTo>
                      <a:pt x="0" y="0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8">
                <a:extLst>
                  <a:ext uri="{FF2B5EF4-FFF2-40B4-BE49-F238E27FC236}">
                    <a16:creationId xmlns:a16="http://schemas.microsoft.com/office/drawing/2014/main" xmlns="" id="{D91B7FEA-37A3-4D77-98FE-1EB455114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249" y="2443935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9">
                <a:extLst>
                  <a:ext uri="{FF2B5EF4-FFF2-40B4-BE49-F238E27FC236}">
                    <a16:creationId xmlns:a16="http://schemas.microsoft.com/office/drawing/2014/main" xmlns="" id="{AD6D241E-5ADA-4C03-9744-C1098E9C1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282" y="2211603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0">
                <a:extLst>
                  <a:ext uri="{FF2B5EF4-FFF2-40B4-BE49-F238E27FC236}">
                    <a16:creationId xmlns:a16="http://schemas.microsoft.com/office/drawing/2014/main" xmlns="" id="{3CD48376-CDB2-4423-BE56-3ADC470DF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249" y="2443935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xmlns="" id="{31C32F4F-933D-42DE-B2A5-2B824CF33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932" y="2211603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EB7C3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xmlns="" id="{5BA4962F-3C4D-49F8-B789-A2ED3F885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115" y="3190621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5">
                <a:extLst>
                  <a:ext uri="{FF2B5EF4-FFF2-40B4-BE49-F238E27FC236}">
                    <a16:creationId xmlns:a16="http://schemas.microsoft.com/office/drawing/2014/main" xmlns="" id="{74392EA7-46C8-4FED-8376-C684FC015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2713870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6">
                <a:extLst>
                  <a:ext uri="{FF2B5EF4-FFF2-40B4-BE49-F238E27FC236}">
                    <a16:creationId xmlns:a16="http://schemas.microsoft.com/office/drawing/2014/main" xmlns="" id="{1A736C5B-2FD3-49BB-BFA0-81F1021C6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4689365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8">
                <a:extLst>
                  <a:ext uri="{FF2B5EF4-FFF2-40B4-BE49-F238E27FC236}">
                    <a16:creationId xmlns:a16="http://schemas.microsoft.com/office/drawing/2014/main" xmlns="" id="{47F8EC51-BDE2-49C7-9AF0-88559FD96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622217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9">
                <a:extLst>
                  <a:ext uri="{FF2B5EF4-FFF2-40B4-BE49-F238E27FC236}">
                    <a16:creationId xmlns:a16="http://schemas.microsoft.com/office/drawing/2014/main" xmlns="" id="{76D263CA-F860-4CBA-9E1B-52B706800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870664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xmlns="" id="{D9CC144D-6C6B-467B-9DA0-4050A372D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716" y="4119950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rgbClr val="EB7C3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32">
                <a:extLst>
                  <a:ext uri="{FF2B5EF4-FFF2-40B4-BE49-F238E27FC236}">
                    <a16:creationId xmlns:a16="http://schemas.microsoft.com/office/drawing/2014/main" xmlns="" id="{FDCD603E-078C-42CB-B80C-D54217579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3950" y="4119949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4">
                <a:extLst>
                  <a:ext uri="{FF2B5EF4-FFF2-40B4-BE49-F238E27FC236}">
                    <a16:creationId xmlns:a16="http://schemas.microsoft.com/office/drawing/2014/main" xmlns="" id="{252DD9A9-026D-4F67-BB3A-96FC789AA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950" y="3371920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5">
                <a:extLst>
                  <a:ext uri="{FF2B5EF4-FFF2-40B4-BE49-F238E27FC236}">
                    <a16:creationId xmlns:a16="http://schemas.microsoft.com/office/drawing/2014/main" xmlns="" id="{BBDF8E0A-E88A-403C-87F0-21AB07A50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199" y="3371920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3">
              <a:extLst>
                <a:ext uri="{FF2B5EF4-FFF2-40B4-BE49-F238E27FC236}">
                  <a16:creationId xmlns:a16="http://schemas.microsoft.com/office/drawing/2014/main" xmlns="" id="{1D505B4D-3769-4BA7-BC13-D8BB6BE8D14C}"/>
                </a:ext>
              </a:extLst>
            </p:cNvPr>
            <p:cNvGrpSpPr/>
            <p:nvPr/>
          </p:nvGrpSpPr>
          <p:grpSpPr>
            <a:xfrm>
              <a:off x="7521105" y="1967964"/>
              <a:ext cx="375681" cy="376322"/>
              <a:chOff x="9145582" y="4435475"/>
              <a:chExt cx="464344" cy="465138"/>
            </a:xfrm>
            <a:solidFill>
              <a:schemeClr val="bg1"/>
            </a:solidFill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grpSpPr>
          <p:sp>
            <p:nvSpPr>
              <p:cNvPr id="20" name="AutoShape 7">
                <a:extLst>
                  <a:ext uri="{FF2B5EF4-FFF2-40B4-BE49-F238E27FC236}">
                    <a16:creationId xmlns:a16="http://schemas.microsoft.com/office/drawing/2014/main" xmlns="" id="{31CB1E80-E9C9-4712-B9EE-39CA8804F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2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AutoShape 8">
                <a:extLst>
                  <a:ext uri="{FF2B5EF4-FFF2-40B4-BE49-F238E27FC236}">
                    <a16:creationId xmlns:a16="http://schemas.microsoft.com/office/drawing/2014/main" xmlns="" id="{153E64A3-4EF5-45AA-B572-8F7ABD0E4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AutoShape 9">
                <a:extLst>
                  <a:ext uri="{FF2B5EF4-FFF2-40B4-BE49-F238E27FC236}">
                    <a16:creationId xmlns:a16="http://schemas.microsoft.com/office/drawing/2014/main" xmlns="" id="{1433B329-F994-42FE-8ECD-0B494E18F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AutoShape 10">
                <a:extLst>
                  <a:ext uri="{FF2B5EF4-FFF2-40B4-BE49-F238E27FC236}">
                    <a16:creationId xmlns:a16="http://schemas.microsoft.com/office/drawing/2014/main" xmlns="" id="{25BCEF4A-0E7E-409B-AB01-E1BDBC0B7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AutoShape 11">
                <a:extLst>
                  <a:ext uri="{FF2B5EF4-FFF2-40B4-BE49-F238E27FC236}">
                    <a16:creationId xmlns:a16="http://schemas.microsoft.com/office/drawing/2014/main" xmlns="" id="{FD885C45-776C-4D3A-B23E-42E0E15C5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AutoShape 12">
                <a:extLst>
                  <a:ext uri="{FF2B5EF4-FFF2-40B4-BE49-F238E27FC236}">
                    <a16:creationId xmlns:a16="http://schemas.microsoft.com/office/drawing/2014/main" xmlns="" id="{A40FE3AC-186E-4E70-BC68-76BAAFF8F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AutoShape 13">
                <a:extLst>
                  <a:ext uri="{FF2B5EF4-FFF2-40B4-BE49-F238E27FC236}">
                    <a16:creationId xmlns:a16="http://schemas.microsoft.com/office/drawing/2014/main" xmlns="" id="{9DA70960-C3E0-4CFB-93D7-00987C969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" name="AutoShape 14">
                <a:extLst>
                  <a:ext uri="{FF2B5EF4-FFF2-40B4-BE49-F238E27FC236}">
                    <a16:creationId xmlns:a16="http://schemas.microsoft.com/office/drawing/2014/main" xmlns="" id="{951E0C1D-D2AF-4AA6-83F8-7FA2D62B6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AutoShape 15">
                <a:extLst>
                  <a:ext uri="{FF2B5EF4-FFF2-40B4-BE49-F238E27FC236}">
                    <a16:creationId xmlns:a16="http://schemas.microsoft.com/office/drawing/2014/main" xmlns="" id="{D4AB307B-302D-4AC3-A8E1-070D76F20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3">
              <a:extLst>
                <a:ext uri="{FF2B5EF4-FFF2-40B4-BE49-F238E27FC236}">
                  <a16:creationId xmlns:a16="http://schemas.microsoft.com/office/drawing/2014/main" xmlns="" id="{2E668391-6CD2-4F48-B986-00CF38BAB973}"/>
                </a:ext>
              </a:extLst>
            </p:cNvPr>
            <p:cNvGrpSpPr/>
            <p:nvPr/>
          </p:nvGrpSpPr>
          <p:grpSpPr>
            <a:xfrm>
              <a:off x="8935017" y="1986119"/>
              <a:ext cx="362927" cy="340011"/>
              <a:chOff x="5368132" y="3540125"/>
              <a:chExt cx="465138" cy="435769"/>
            </a:xfrm>
            <a:solidFill>
              <a:schemeClr val="bg1"/>
            </a:solidFill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grpSpPr>
          <p:sp>
            <p:nvSpPr>
              <p:cNvPr id="18" name="AutoShape 110">
                <a:extLst>
                  <a:ext uri="{FF2B5EF4-FFF2-40B4-BE49-F238E27FC236}">
                    <a16:creationId xmlns:a16="http://schemas.microsoft.com/office/drawing/2014/main" xmlns="" id="{3C3D4FDC-EED0-4575-BAF6-64EB4C882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9" name="AutoShape 111">
                <a:extLst>
                  <a:ext uri="{FF2B5EF4-FFF2-40B4-BE49-F238E27FC236}">
                    <a16:creationId xmlns:a16="http://schemas.microsoft.com/office/drawing/2014/main" xmlns="" id="{B3508AFA-58AE-4958-9D84-3CA4B9BB5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6">
              <a:extLst>
                <a:ext uri="{FF2B5EF4-FFF2-40B4-BE49-F238E27FC236}">
                  <a16:creationId xmlns:a16="http://schemas.microsoft.com/office/drawing/2014/main" xmlns="" id="{A0AF91C4-124E-4D34-92E6-50DF5E88ADEF}"/>
                </a:ext>
              </a:extLst>
            </p:cNvPr>
            <p:cNvGrpSpPr/>
            <p:nvPr/>
          </p:nvGrpSpPr>
          <p:grpSpPr>
            <a:xfrm>
              <a:off x="9598410" y="3270544"/>
              <a:ext cx="362927" cy="305329"/>
              <a:chOff x="5368132" y="2625725"/>
              <a:chExt cx="465138" cy="391319"/>
            </a:xfrm>
            <a:solidFill>
              <a:schemeClr val="bg1"/>
            </a:solidFill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grpSpPr>
          <p:sp>
            <p:nvSpPr>
              <p:cNvPr id="15" name="AutoShape 120">
                <a:extLst>
                  <a:ext uri="{FF2B5EF4-FFF2-40B4-BE49-F238E27FC236}">
                    <a16:creationId xmlns:a16="http://schemas.microsoft.com/office/drawing/2014/main" xmlns="" id="{8DC9A00A-3BCA-49D6-9D86-64B15884B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6" name="AutoShape 121">
                <a:extLst>
                  <a:ext uri="{FF2B5EF4-FFF2-40B4-BE49-F238E27FC236}">
                    <a16:creationId xmlns:a16="http://schemas.microsoft.com/office/drawing/2014/main" xmlns="" id="{484134A0-68FC-420C-B784-605E02548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122">
                <a:extLst>
                  <a:ext uri="{FF2B5EF4-FFF2-40B4-BE49-F238E27FC236}">
                    <a16:creationId xmlns:a16="http://schemas.microsoft.com/office/drawing/2014/main" xmlns="" id="{D570C9BC-4E55-433A-851E-4A753A1B9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0">
              <a:extLst>
                <a:ext uri="{FF2B5EF4-FFF2-40B4-BE49-F238E27FC236}">
                  <a16:creationId xmlns:a16="http://schemas.microsoft.com/office/drawing/2014/main" xmlns="" id="{F966737A-FA28-4A59-AACD-54E1EF35E925}"/>
                </a:ext>
              </a:extLst>
            </p:cNvPr>
            <p:cNvGrpSpPr/>
            <p:nvPr/>
          </p:nvGrpSpPr>
          <p:grpSpPr>
            <a:xfrm>
              <a:off x="7527797" y="4480878"/>
              <a:ext cx="362309" cy="351780"/>
              <a:chOff x="8216107" y="4449763"/>
              <a:chExt cx="464344" cy="450850"/>
            </a:xfrm>
            <a:solidFill>
              <a:schemeClr val="bg1"/>
            </a:solidFill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grpSpPr>
          <p:sp>
            <p:nvSpPr>
              <p:cNvPr id="13" name="AutoShape 16">
                <a:extLst>
                  <a:ext uri="{FF2B5EF4-FFF2-40B4-BE49-F238E27FC236}">
                    <a16:creationId xmlns:a16="http://schemas.microsoft.com/office/drawing/2014/main" xmlns="" id="{172A5E5D-45C7-4E9F-84E2-D6097F630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" name="AutoShape 17">
                <a:extLst>
                  <a:ext uri="{FF2B5EF4-FFF2-40B4-BE49-F238E27FC236}">
                    <a16:creationId xmlns:a16="http://schemas.microsoft.com/office/drawing/2014/main" xmlns="" id="{6F737C2F-D173-4030-99B1-9946385BD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xmlns:mv="urn:schemas-microsoft-com:mac:vml" xmlns:mc="http://schemas.openxmlformats.org/markup-compatibility/2006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 xmlns:mv="urn:schemas-microsoft-com:mac:vml" xmlns:mc="http://schemas.openxmlformats.org/markup-compatibility/2006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9" name="AutoShape 117">
              <a:extLst>
                <a:ext uri="{FF2B5EF4-FFF2-40B4-BE49-F238E27FC236}">
                  <a16:creationId xmlns:a16="http://schemas.microsoft.com/office/drawing/2014/main" xmlns="" id="{AB512636-9721-428B-AB89-B166E801A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1001" y="4502570"/>
              <a:ext cx="410960" cy="30839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0" name="Group 54">
              <a:extLst>
                <a:ext uri="{FF2B5EF4-FFF2-40B4-BE49-F238E27FC236}">
                  <a16:creationId xmlns:a16="http://schemas.microsoft.com/office/drawing/2014/main" xmlns="" id="{16FC5B50-5AFE-4232-86BC-81F3D502AE96}"/>
                </a:ext>
              </a:extLst>
            </p:cNvPr>
            <p:cNvGrpSpPr/>
            <p:nvPr/>
          </p:nvGrpSpPr>
          <p:grpSpPr>
            <a:xfrm>
              <a:off x="6780941" y="3287266"/>
              <a:ext cx="362309" cy="271886"/>
              <a:chOff x="712110" y="4037334"/>
              <a:chExt cx="464344" cy="348456"/>
            </a:xfrm>
            <a:solidFill>
              <a:schemeClr val="bg1"/>
            </a:solidFill>
            <a:effectLst>
              <a:outerShdw blurRad="3810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grpSpPr>
          <p:sp>
            <p:nvSpPr>
              <p:cNvPr id="11" name="AutoShape 118">
                <a:extLst>
                  <a:ext uri="{FF2B5EF4-FFF2-40B4-BE49-F238E27FC236}">
                    <a16:creationId xmlns:a16="http://schemas.microsoft.com/office/drawing/2014/main" xmlns="" id="{1F8B4EEB-53CB-43E8-B295-870B59C1B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110" y="403733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119">
                <a:extLst>
                  <a:ext uri="{FF2B5EF4-FFF2-40B4-BE49-F238E27FC236}">
                    <a16:creationId xmlns:a16="http://schemas.microsoft.com/office/drawing/2014/main" xmlns="" id="{3910BC81-9CC8-4797-95AB-AF659C12C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829" y="416750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Group 57"/>
          <p:cNvGrpSpPr/>
          <p:nvPr/>
        </p:nvGrpSpPr>
        <p:grpSpPr>
          <a:xfrm>
            <a:off x="7991447" y="1559632"/>
            <a:ext cx="1931923" cy="1081026"/>
            <a:chOff x="7991447" y="2154718"/>
            <a:chExt cx="1931923" cy="1081026"/>
          </a:xfrm>
        </p:grpSpPr>
        <p:sp>
          <p:nvSpPr>
            <p:cNvPr id="58" name="Rectangle 60"/>
            <p:cNvSpPr/>
            <p:nvPr/>
          </p:nvSpPr>
          <p:spPr>
            <a:xfrm>
              <a:off x="7991447" y="2478614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61"/>
            <p:cNvSpPr/>
            <p:nvPr/>
          </p:nvSpPr>
          <p:spPr>
            <a:xfrm>
              <a:off x="7993662" y="2154718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72"/>
          <p:cNvGrpSpPr/>
          <p:nvPr/>
        </p:nvGrpSpPr>
        <p:grpSpPr>
          <a:xfrm>
            <a:off x="8797872" y="2762080"/>
            <a:ext cx="1944648" cy="1081026"/>
            <a:chOff x="8797872" y="3357166"/>
            <a:chExt cx="1944648" cy="1081026"/>
          </a:xfrm>
        </p:grpSpPr>
        <p:sp>
          <p:nvSpPr>
            <p:cNvPr id="61" name="Rectangle 62"/>
            <p:cNvSpPr/>
            <p:nvPr/>
          </p:nvSpPr>
          <p:spPr>
            <a:xfrm>
              <a:off x="8810597" y="3681062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3"/>
            <p:cNvSpPr/>
            <p:nvPr/>
          </p:nvSpPr>
          <p:spPr>
            <a:xfrm>
              <a:off x="8797872" y="3357166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73"/>
          <p:cNvGrpSpPr/>
          <p:nvPr/>
        </p:nvGrpSpPr>
        <p:grpSpPr>
          <a:xfrm>
            <a:off x="7991447" y="4042981"/>
            <a:ext cx="1931923" cy="1081026"/>
            <a:chOff x="7991447" y="4638067"/>
            <a:chExt cx="1931923" cy="1081026"/>
          </a:xfrm>
        </p:grpSpPr>
        <p:sp>
          <p:nvSpPr>
            <p:cNvPr id="64" name="Rectangle 64"/>
            <p:cNvSpPr/>
            <p:nvPr/>
          </p:nvSpPr>
          <p:spPr>
            <a:xfrm>
              <a:off x="7991447" y="4961963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5"/>
            <p:cNvSpPr/>
            <p:nvPr/>
          </p:nvSpPr>
          <p:spPr>
            <a:xfrm>
              <a:off x="7995877" y="4638067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Group 1"/>
          <p:cNvGrpSpPr/>
          <p:nvPr/>
        </p:nvGrpSpPr>
        <p:grpSpPr>
          <a:xfrm>
            <a:off x="2268630" y="1559632"/>
            <a:ext cx="1931923" cy="1081026"/>
            <a:chOff x="2268630" y="2154718"/>
            <a:chExt cx="1931923" cy="1081026"/>
          </a:xfrm>
        </p:grpSpPr>
        <p:sp>
          <p:nvSpPr>
            <p:cNvPr id="67" name="Rectangle 66"/>
            <p:cNvSpPr/>
            <p:nvPr/>
          </p:nvSpPr>
          <p:spPr>
            <a:xfrm>
              <a:off x="2268630" y="2478614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380343" y="2154718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2"/>
          <p:cNvGrpSpPr/>
          <p:nvPr/>
        </p:nvGrpSpPr>
        <p:grpSpPr>
          <a:xfrm>
            <a:off x="1449480" y="2762080"/>
            <a:ext cx="1931923" cy="1081026"/>
            <a:chOff x="1449480" y="3357166"/>
            <a:chExt cx="1931923" cy="1081026"/>
          </a:xfrm>
        </p:grpSpPr>
        <p:sp>
          <p:nvSpPr>
            <p:cNvPr id="70" name="Rectangle 68"/>
            <p:cNvSpPr/>
            <p:nvPr/>
          </p:nvSpPr>
          <p:spPr>
            <a:xfrm>
              <a:off x="1449480" y="3681062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Rectangle 69"/>
            <p:cNvSpPr/>
            <p:nvPr/>
          </p:nvSpPr>
          <p:spPr>
            <a:xfrm>
              <a:off x="1561193" y="3357166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3"/>
          <p:cNvGrpSpPr/>
          <p:nvPr/>
        </p:nvGrpSpPr>
        <p:grpSpPr>
          <a:xfrm>
            <a:off x="2268630" y="4042981"/>
            <a:ext cx="1931923" cy="1081026"/>
            <a:chOff x="2268630" y="4638067"/>
            <a:chExt cx="1931923" cy="1081026"/>
          </a:xfrm>
        </p:grpSpPr>
        <p:sp>
          <p:nvSpPr>
            <p:cNvPr id="73" name="Rectangle 70"/>
            <p:cNvSpPr/>
            <p:nvPr/>
          </p:nvSpPr>
          <p:spPr>
            <a:xfrm>
              <a:off x="2268630" y="4961963"/>
              <a:ext cx="193192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71"/>
            <p:cNvSpPr/>
            <p:nvPr/>
          </p:nvSpPr>
          <p:spPr>
            <a:xfrm>
              <a:off x="2380343" y="4638067"/>
              <a:ext cx="1820209" cy="3346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498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1"/>
          <p:cNvGrpSpPr/>
          <p:nvPr/>
        </p:nvGrpSpPr>
        <p:grpSpPr>
          <a:xfrm>
            <a:off x="3953696" y="995056"/>
            <a:ext cx="4582234" cy="4578430"/>
            <a:chOff x="719924" y="1051703"/>
            <a:chExt cx="5124235" cy="5119982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 rot="2700000">
              <a:off x="2384596" y="1467605"/>
              <a:ext cx="2693260" cy="1861455"/>
            </a:xfrm>
            <a:custGeom>
              <a:avLst/>
              <a:gdLst>
                <a:gd name="T0" fmla="*/ 0 w 11399"/>
                <a:gd name="T1" fmla="*/ 7872 h 7872"/>
                <a:gd name="T2" fmla="*/ 6 w 11399"/>
                <a:gd name="T3" fmla="*/ 5458 h 7872"/>
                <a:gd name="T4" fmla="*/ 55 w 11399"/>
                <a:gd name="T5" fmla="*/ 4974 h 7872"/>
                <a:gd name="T6" fmla="*/ 151 w 11399"/>
                <a:gd name="T7" fmla="*/ 4505 h 7872"/>
                <a:gd name="T8" fmla="*/ 291 w 11399"/>
                <a:gd name="T9" fmla="*/ 4054 h 7872"/>
                <a:gd name="T10" fmla="*/ 472 w 11399"/>
                <a:gd name="T11" fmla="*/ 3623 h 7872"/>
                <a:gd name="T12" fmla="*/ 693 w 11399"/>
                <a:gd name="T13" fmla="*/ 3215 h 7872"/>
                <a:gd name="T14" fmla="*/ 952 w 11399"/>
                <a:gd name="T15" fmla="*/ 2832 h 7872"/>
                <a:gd name="T16" fmla="*/ 1245 w 11399"/>
                <a:gd name="T17" fmla="*/ 2477 h 7872"/>
                <a:gd name="T18" fmla="*/ 1570 w 11399"/>
                <a:gd name="T19" fmla="*/ 2151 h 7872"/>
                <a:gd name="T20" fmla="*/ 1925 w 11399"/>
                <a:gd name="T21" fmla="*/ 1858 h 7872"/>
                <a:gd name="T22" fmla="*/ 2308 w 11399"/>
                <a:gd name="T23" fmla="*/ 1599 h 7872"/>
                <a:gd name="T24" fmla="*/ 2715 w 11399"/>
                <a:gd name="T25" fmla="*/ 1377 h 7872"/>
                <a:gd name="T26" fmla="*/ 3145 w 11399"/>
                <a:gd name="T27" fmla="*/ 1196 h 7872"/>
                <a:gd name="T28" fmla="*/ 3595 w 11399"/>
                <a:gd name="T29" fmla="*/ 1055 h 7872"/>
                <a:gd name="T30" fmla="*/ 4063 w 11399"/>
                <a:gd name="T31" fmla="*/ 960 h 7872"/>
                <a:gd name="T32" fmla="*/ 4547 w 11399"/>
                <a:gd name="T33" fmla="*/ 909 h 7872"/>
                <a:gd name="T34" fmla="*/ 7857 w 11399"/>
                <a:gd name="T35" fmla="*/ 904 h 7872"/>
                <a:gd name="T36" fmla="*/ 11399 w 11399"/>
                <a:gd name="T37" fmla="*/ 2987 h 7872"/>
                <a:gd name="T38" fmla="*/ 7857 w 11399"/>
                <a:gd name="T39" fmla="*/ 5071 h 7872"/>
                <a:gd name="T40" fmla="*/ 2655 w 11399"/>
                <a:gd name="T41" fmla="*/ 5074 h 7872"/>
                <a:gd name="T42" fmla="*/ 2373 w 11399"/>
                <a:gd name="T43" fmla="*/ 5103 h 7872"/>
                <a:gd name="T44" fmla="*/ 2099 w 11399"/>
                <a:gd name="T45" fmla="*/ 5159 h 7872"/>
                <a:gd name="T46" fmla="*/ 1837 w 11399"/>
                <a:gd name="T47" fmla="*/ 5240 h 7872"/>
                <a:gd name="T48" fmla="*/ 1586 w 11399"/>
                <a:gd name="T49" fmla="*/ 5347 h 7872"/>
                <a:gd name="T50" fmla="*/ 1348 w 11399"/>
                <a:gd name="T51" fmla="*/ 5476 h 7872"/>
                <a:gd name="T52" fmla="*/ 1125 w 11399"/>
                <a:gd name="T53" fmla="*/ 5627 h 7872"/>
                <a:gd name="T54" fmla="*/ 918 w 11399"/>
                <a:gd name="T55" fmla="*/ 5797 h 7872"/>
                <a:gd name="T56" fmla="*/ 728 w 11399"/>
                <a:gd name="T57" fmla="*/ 5988 h 7872"/>
                <a:gd name="T58" fmla="*/ 557 w 11399"/>
                <a:gd name="T59" fmla="*/ 6196 h 7872"/>
                <a:gd name="T60" fmla="*/ 405 w 11399"/>
                <a:gd name="T61" fmla="*/ 6419 h 7872"/>
                <a:gd name="T62" fmla="*/ 277 w 11399"/>
                <a:gd name="T63" fmla="*/ 6657 h 7872"/>
                <a:gd name="T64" fmla="*/ 170 w 11399"/>
                <a:gd name="T65" fmla="*/ 6908 h 7872"/>
                <a:gd name="T66" fmla="*/ 89 w 11399"/>
                <a:gd name="T67" fmla="*/ 7171 h 7872"/>
                <a:gd name="T68" fmla="*/ 32 w 11399"/>
                <a:gd name="T69" fmla="*/ 7445 h 7872"/>
                <a:gd name="T70" fmla="*/ 3 w 11399"/>
                <a:gd name="T71" fmla="*/ 7728 h 7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399" h="7872">
                  <a:moveTo>
                    <a:pt x="0" y="7872"/>
                  </a:moveTo>
                  <a:lnTo>
                    <a:pt x="0" y="7872"/>
                  </a:lnTo>
                  <a:lnTo>
                    <a:pt x="0" y="5705"/>
                  </a:lnTo>
                  <a:lnTo>
                    <a:pt x="6" y="5458"/>
                  </a:lnTo>
                  <a:lnTo>
                    <a:pt x="24" y="5214"/>
                  </a:lnTo>
                  <a:lnTo>
                    <a:pt x="55" y="4974"/>
                  </a:lnTo>
                  <a:lnTo>
                    <a:pt x="98" y="4738"/>
                  </a:lnTo>
                  <a:lnTo>
                    <a:pt x="151" y="4505"/>
                  </a:lnTo>
                  <a:lnTo>
                    <a:pt x="215" y="4277"/>
                  </a:lnTo>
                  <a:lnTo>
                    <a:pt x="291" y="4054"/>
                  </a:lnTo>
                  <a:lnTo>
                    <a:pt x="377" y="3836"/>
                  </a:lnTo>
                  <a:lnTo>
                    <a:pt x="472" y="3623"/>
                  </a:lnTo>
                  <a:lnTo>
                    <a:pt x="579" y="3416"/>
                  </a:lnTo>
                  <a:lnTo>
                    <a:pt x="693" y="3215"/>
                  </a:lnTo>
                  <a:lnTo>
                    <a:pt x="819" y="3020"/>
                  </a:lnTo>
                  <a:lnTo>
                    <a:pt x="952" y="2832"/>
                  </a:lnTo>
                  <a:lnTo>
                    <a:pt x="1095" y="2650"/>
                  </a:lnTo>
                  <a:lnTo>
                    <a:pt x="1245" y="2477"/>
                  </a:lnTo>
                  <a:lnTo>
                    <a:pt x="1404" y="2310"/>
                  </a:lnTo>
                  <a:lnTo>
                    <a:pt x="1570" y="2151"/>
                  </a:lnTo>
                  <a:lnTo>
                    <a:pt x="1744" y="2000"/>
                  </a:lnTo>
                  <a:lnTo>
                    <a:pt x="1925" y="1858"/>
                  </a:lnTo>
                  <a:lnTo>
                    <a:pt x="2114" y="1723"/>
                  </a:lnTo>
                  <a:lnTo>
                    <a:pt x="2308" y="1599"/>
                  </a:lnTo>
                  <a:lnTo>
                    <a:pt x="2508" y="1483"/>
                  </a:lnTo>
                  <a:lnTo>
                    <a:pt x="2715" y="1377"/>
                  </a:lnTo>
                  <a:lnTo>
                    <a:pt x="2927" y="1281"/>
                  </a:lnTo>
                  <a:lnTo>
                    <a:pt x="3145" y="1196"/>
                  </a:lnTo>
                  <a:lnTo>
                    <a:pt x="3368" y="1120"/>
                  </a:lnTo>
                  <a:lnTo>
                    <a:pt x="3595" y="1055"/>
                  </a:lnTo>
                  <a:lnTo>
                    <a:pt x="3828" y="1001"/>
                  </a:lnTo>
                  <a:lnTo>
                    <a:pt x="4063" y="960"/>
                  </a:lnTo>
                  <a:lnTo>
                    <a:pt x="4303" y="928"/>
                  </a:lnTo>
                  <a:lnTo>
                    <a:pt x="4547" y="909"/>
                  </a:lnTo>
                  <a:lnTo>
                    <a:pt x="4794" y="904"/>
                  </a:lnTo>
                  <a:lnTo>
                    <a:pt x="7857" y="904"/>
                  </a:lnTo>
                  <a:lnTo>
                    <a:pt x="7857" y="0"/>
                  </a:lnTo>
                  <a:lnTo>
                    <a:pt x="11399" y="2987"/>
                  </a:lnTo>
                  <a:lnTo>
                    <a:pt x="7857" y="5973"/>
                  </a:lnTo>
                  <a:lnTo>
                    <a:pt x="7857" y="5071"/>
                  </a:lnTo>
                  <a:lnTo>
                    <a:pt x="2800" y="5071"/>
                  </a:lnTo>
                  <a:lnTo>
                    <a:pt x="2655" y="5074"/>
                  </a:lnTo>
                  <a:lnTo>
                    <a:pt x="2513" y="5085"/>
                  </a:lnTo>
                  <a:lnTo>
                    <a:pt x="2373" y="5103"/>
                  </a:lnTo>
                  <a:lnTo>
                    <a:pt x="2235" y="5127"/>
                  </a:lnTo>
                  <a:lnTo>
                    <a:pt x="2099" y="5159"/>
                  </a:lnTo>
                  <a:lnTo>
                    <a:pt x="1967" y="5196"/>
                  </a:lnTo>
                  <a:lnTo>
                    <a:pt x="1837" y="5240"/>
                  </a:lnTo>
                  <a:lnTo>
                    <a:pt x="1710" y="5290"/>
                  </a:lnTo>
                  <a:lnTo>
                    <a:pt x="1586" y="5347"/>
                  </a:lnTo>
                  <a:lnTo>
                    <a:pt x="1466" y="5408"/>
                  </a:lnTo>
                  <a:lnTo>
                    <a:pt x="1348" y="5476"/>
                  </a:lnTo>
                  <a:lnTo>
                    <a:pt x="1235" y="5548"/>
                  </a:lnTo>
                  <a:lnTo>
                    <a:pt x="1125" y="5627"/>
                  </a:lnTo>
                  <a:lnTo>
                    <a:pt x="1019" y="5710"/>
                  </a:lnTo>
                  <a:lnTo>
                    <a:pt x="918" y="5797"/>
                  </a:lnTo>
                  <a:lnTo>
                    <a:pt x="820" y="5891"/>
                  </a:lnTo>
                  <a:lnTo>
                    <a:pt x="728" y="5988"/>
                  </a:lnTo>
                  <a:lnTo>
                    <a:pt x="640" y="6089"/>
                  </a:lnTo>
                  <a:lnTo>
                    <a:pt x="557" y="6196"/>
                  </a:lnTo>
                  <a:lnTo>
                    <a:pt x="479" y="6305"/>
                  </a:lnTo>
                  <a:lnTo>
                    <a:pt x="405" y="6419"/>
                  </a:lnTo>
                  <a:lnTo>
                    <a:pt x="339" y="6537"/>
                  </a:lnTo>
                  <a:lnTo>
                    <a:pt x="277" y="6657"/>
                  </a:lnTo>
                  <a:lnTo>
                    <a:pt x="220" y="6782"/>
                  </a:lnTo>
                  <a:lnTo>
                    <a:pt x="170" y="6908"/>
                  </a:lnTo>
                  <a:lnTo>
                    <a:pt x="126" y="7039"/>
                  </a:lnTo>
                  <a:lnTo>
                    <a:pt x="89" y="7171"/>
                  </a:lnTo>
                  <a:lnTo>
                    <a:pt x="58" y="7307"/>
                  </a:lnTo>
                  <a:lnTo>
                    <a:pt x="32" y="7445"/>
                  </a:lnTo>
                  <a:lnTo>
                    <a:pt x="14" y="7585"/>
                  </a:lnTo>
                  <a:lnTo>
                    <a:pt x="3" y="7728"/>
                  </a:lnTo>
                  <a:lnTo>
                    <a:pt x="0" y="7872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ffectLst>
              <a:outerShdw blurRad="342900" dist="152400" dir="5400000" sx="94000" sy="94000" algn="ctr" rotWithShape="0">
                <a:srgbClr val="000000">
                  <a:alpha val="3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 rot="2700000">
              <a:off x="1487732" y="3893263"/>
              <a:ext cx="2695389" cy="1861455"/>
            </a:xfrm>
            <a:custGeom>
              <a:avLst/>
              <a:gdLst>
                <a:gd name="T0" fmla="*/ 11399 w 11399"/>
                <a:gd name="T1" fmla="*/ 0 h 7872"/>
                <a:gd name="T2" fmla="*/ 11394 w 11399"/>
                <a:gd name="T3" fmla="*/ 2414 h 7872"/>
                <a:gd name="T4" fmla="*/ 11345 w 11399"/>
                <a:gd name="T5" fmla="*/ 2898 h 7872"/>
                <a:gd name="T6" fmla="*/ 11249 w 11399"/>
                <a:gd name="T7" fmla="*/ 3367 h 7872"/>
                <a:gd name="T8" fmla="*/ 11109 w 11399"/>
                <a:gd name="T9" fmla="*/ 3818 h 7872"/>
                <a:gd name="T10" fmla="*/ 10927 w 11399"/>
                <a:gd name="T11" fmla="*/ 4249 h 7872"/>
                <a:gd name="T12" fmla="*/ 10706 w 11399"/>
                <a:gd name="T13" fmla="*/ 4657 h 7872"/>
                <a:gd name="T14" fmla="*/ 10448 w 11399"/>
                <a:gd name="T15" fmla="*/ 5040 h 7872"/>
                <a:gd name="T16" fmla="*/ 10154 w 11399"/>
                <a:gd name="T17" fmla="*/ 5395 h 7872"/>
                <a:gd name="T18" fmla="*/ 9829 w 11399"/>
                <a:gd name="T19" fmla="*/ 5721 h 7872"/>
                <a:gd name="T20" fmla="*/ 9474 w 11399"/>
                <a:gd name="T21" fmla="*/ 6014 h 7872"/>
                <a:gd name="T22" fmla="*/ 9092 w 11399"/>
                <a:gd name="T23" fmla="*/ 6273 h 7872"/>
                <a:gd name="T24" fmla="*/ 8684 w 11399"/>
                <a:gd name="T25" fmla="*/ 6495 h 7872"/>
                <a:gd name="T26" fmla="*/ 8254 w 11399"/>
                <a:gd name="T27" fmla="*/ 6676 h 7872"/>
                <a:gd name="T28" fmla="*/ 7804 w 11399"/>
                <a:gd name="T29" fmla="*/ 6817 h 7872"/>
                <a:gd name="T30" fmla="*/ 7336 w 11399"/>
                <a:gd name="T31" fmla="*/ 6914 h 7872"/>
                <a:gd name="T32" fmla="*/ 6852 w 11399"/>
                <a:gd name="T33" fmla="*/ 6963 h 7872"/>
                <a:gd name="T34" fmla="*/ 3543 w 11399"/>
                <a:gd name="T35" fmla="*/ 6968 h 7872"/>
                <a:gd name="T36" fmla="*/ 0 w 11399"/>
                <a:gd name="T37" fmla="*/ 4885 h 7872"/>
                <a:gd name="T38" fmla="*/ 3543 w 11399"/>
                <a:gd name="T39" fmla="*/ 2801 h 7872"/>
                <a:gd name="T40" fmla="*/ 8744 w 11399"/>
                <a:gd name="T41" fmla="*/ 2798 h 7872"/>
                <a:gd name="T42" fmla="*/ 9026 w 11399"/>
                <a:gd name="T43" fmla="*/ 2769 h 7872"/>
                <a:gd name="T44" fmla="*/ 9300 w 11399"/>
                <a:gd name="T45" fmla="*/ 2713 h 7872"/>
                <a:gd name="T46" fmla="*/ 9562 w 11399"/>
                <a:gd name="T47" fmla="*/ 2632 h 7872"/>
                <a:gd name="T48" fmla="*/ 9813 w 11399"/>
                <a:gd name="T49" fmla="*/ 2525 h 7872"/>
                <a:gd name="T50" fmla="*/ 10051 w 11399"/>
                <a:gd name="T51" fmla="*/ 2396 h 7872"/>
                <a:gd name="T52" fmla="*/ 10275 w 11399"/>
                <a:gd name="T53" fmla="*/ 2245 h 7872"/>
                <a:gd name="T54" fmla="*/ 10482 w 11399"/>
                <a:gd name="T55" fmla="*/ 2075 h 7872"/>
                <a:gd name="T56" fmla="*/ 10671 w 11399"/>
                <a:gd name="T57" fmla="*/ 1884 h 7872"/>
                <a:gd name="T58" fmla="*/ 10842 w 11399"/>
                <a:gd name="T59" fmla="*/ 1676 h 7872"/>
                <a:gd name="T60" fmla="*/ 10994 w 11399"/>
                <a:gd name="T61" fmla="*/ 1453 h 7872"/>
                <a:gd name="T62" fmla="*/ 11123 w 11399"/>
                <a:gd name="T63" fmla="*/ 1215 h 7872"/>
                <a:gd name="T64" fmla="*/ 11229 w 11399"/>
                <a:gd name="T65" fmla="*/ 964 h 7872"/>
                <a:gd name="T66" fmla="*/ 11312 w 11399"/>
                <a:gd name="T67" fmla="*/ 700 h 7872"/>
                <a:gd name="T68" fmla="*/ 11367 w 11399"/>
                <a:gd name="T69" fmla="*/ 427 h 7872"/>
                <a:gd name="T70" fmla="*/ 11396 w 11399"/>
                <a:gd name="T71" fmla="*/ 144 h 7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399" h="7872">
                  <a:moveTo>
                    <a:pt x="11399" y="0"/>
                  </a:moveTo>
                  <a:lnTo>
                    <a:pt x="11399" y="0"/>
                  </a:lnTo>
                  <a:lnTo>
                    <a:pt x="11399" y="2167"/>
                  </a:lnTo>
                  <a:lnTo>
                    <a:pt x="11394" y="2414"/>
                  </a:lnTo>
                  <a:lnTo>
                    <a:pt x="11375" y="2658"/>
                  </a:lnTo>
                  <a:lnTo>
                    <a:pt x="11345" y="2898"/>
                  </a:lnTo>
                  <a:lnTo>
                    <a:pt x="11303" y="3134"/>
                  </a:lnTo>
                  <a:lnTo>
                    <a:pt x="11249" y="3367"/>
                  </a:lnTo>
                  <a:lnTo>
                    <a:pt x="11184" y="3595"/>
                  </a:lnTo>
                  <a:lnTo>
                    <a:pt x="11109" y="3818"/>
                  </a:lnTo>
                  <a:lnTo>
                    <a:pt x="11023" y="4036"/>
                  </a:lnTo>
                  <a:lnTo>
                    <a:pt x="10927" y="4249"/>
                  </a:lnTo>
                  <a:lnTo>
                    <a:pt x="10821" y="4456"/>
                  </a:lnTo>
                  <a:lnTo>
                    <a:pt x="10706" y="4657"/>
                  </a:lnTo>
                  <a:lnTo>
                    <a:pt x="10581" y="4852"/>
                  </a:lnTo>
                  <a:lnTo>
                    <a:pt x="10448" y="5040"/>
                  </a:lnTo>
                  <a:lnTo>
                    <a:pt x="10305" y="5222"/>
                  </a:lnTo>
                  <a:lnTo>
                    <a:pt x="10154" y="5395"/>
                  </a:lnTo>
                  <a:lnTo>
                    <a:pt x="9996" y="5562"/>
                  </a:lnTo>
                  <a:lnTo>
                    <a:pt x="9829" y="5721"/>
                  </a:lnTo>
                  <a:lnTo>
                    <a:pt x="9655" y="5872"/>
                  </a:lnTo>
                  <a:lnTo>
                    <a:pt x="9474" y="6014"/>
                  </a:lnTo>
                  <a:lnTo>
                    <a:pt x="9286" y="6149"/>
                  </a:lnTo>
                  <a:lnTo>
                    <a:pt x="9092" y="6273"/>
                  </a:lnTo>
                  <a:lnTo>
                    <a:pt x="8891" y="6389"/>
                  </a:lnTo>
                  <a:lnTo>
                    <a:pt x="8684" y="6495"/>
                  </a:lnTo>
                  <a:lnTo>
                    <a:pt x="8472" y="6591"/>
                  </a:lnTo>
                  <a:lnTo>
                    <a:pt x="8254" y="6676"/>
                  </a:lnTo>
                  <a:lnTo>
                    <a:pt x="8032" y="6752"/>
                  </a:lnTo>
                  <a:lnTo>
                    <a:pt x="7804" y="6817"/>
                  </a:lnTo>
                  <a:lnTo>
                    <a:pt x="7572" y="6871"/>
                  </a:lnTo>
                  <a:lnTo>
                    <a:pt x="7336" y="6914"/>
                  </a:lnTo>
                  <a:lnTo>
                    <a:pt x="7096" y="6944"/>
                  </a:lnTo>
                  <a:lnTo>
                    <a:pt x="6852" y="6963"/>
                  </a:lnTo>
                  <a:lnTo>
                    <a:pt x="6605" y="6968"/>
                  </a:lnTo>
                  <a:lnTo>
                    <a:pt x="3543" y="6968"/>
                  </a:lnTo>
                  <a:lnTo>
                    <a:pt x="3543" y="7872"/>
                  </a:lnTo>
                  <a:lnTo>
                    <a:pt x="0" y="4885"/>
                  </a:lnTo>
                  <a:lnTo>
                    <a:pt x="3543" y="1899"/>
                  </a:lnTo>
                  <a:lnTo>
                    <a:pt x="3543" y="2801"/>
                  </a:lnTo>
                  <a:lnTo>
                    <a:pt x="8601" y="2801"/>
                  </a:lnTo>
                  <a:lnTo>
                    <a:pt x="8744" y="2798"/>
                  </a:lnTo>
                  <a:lnTo>
                    <a:pt x="8886" y="2787"/>
                  </a:lnTo>
                  <a:lnTo>
                    <a:pt x="9026" y="2769"/>
                  </a:lnTo>
                  <a:lnTo>
                    <a:pt x="9164" y="2745"/>
                  </a:lnTo>
                  <a:lnTo>
                    <a:pt x="9300" y="2713"/>
                  </a:lnTo>
                  <a:lnTo>
                    <a:pt x="9432" y="2676"/>
                  </a:lnTo>
                  <a:lnTo>
                    <a:pt x="9562" y="2632"/>
                  </a:lnTo>
                  <a:lnTo>
                    <a:pt x="9690" y="2582"/>
                  </a:lnTo>
                  <a:lnTo>
                    <a:pt x="9813" y="2525"/>
                  </a:lnTo>
                  <a:lnTo>
                    <a:pt x="9934" y="2464"/>
                  </a:lnTo>
                  <a:lnTo>
                    <a:pt x="10051" y="2396"/>
                  </a:lnTo>
                  <a:lnTo>
                    <a:pt x="10164" y="2324"/>
                  </a:lnTo>
                  <a:lnTo>
                    <a:pt x="10275" y="2245"/>
                  </a:lnTo>
                  <a:lnTo>
                    <a:pt x="10380" y="2162"/>
                  </a:lnTo>
                  <a:lnTo>
                    <a:pt x="10482" y="2075"/>
                  </a:lnTo>
                  <a:lnTo>
                    <a:pt x="10579" y="1981"/>
                  </a:lnTo>
                  <a:lnTo>
                    <a:pt x="10671" y="1884"/>
                  </a:lnTo>
                  <a:lnTo>
                    <a:pt x="10760" y="1782"/>
                  </a:lnTo>
                  <a:lnTo>
                    <a:pt x="10842" y="1676"/>
                  </a:lnTo>
                  <a:lnTo>
                    <a:pt x="10921" y="1567"/>
                  </a:lnTo>
                  <a:lnTo>
                    <a:pt x="10994" y="1453"/>
                  </a:lnTo>
                  <a:lnTo>
                    <a:pt x="11061" y="1335"/>
                  </a:lnTo>
                  <a:lnTo>
                    <a:pt x="11123" y="1215"/>
                  </a:lnTo>
                  <a:lnTo>
                    <a:pt x="11179" y="1090"/>
                  </a:lnTo>
                  <a:lnTo>
                    <a:pt x="11229" y="964"/>
                  </a:lnTo>
                  <a:lnTo>
                    <a:pt x="11274" y="833"/>
                  </a:lnTo>
                  <a:lnTo>
                    <a:pt x="11312" y="700"/>
                  </a:lnTo>
                  <a:lnTo>
                    <a:pt x="11343" y="565"/>
                  </a:lnTo>
                  <a:lnTo>
                    <a:pt x="11367" y="427"/>
                  </a:lnTo>
                  <a:lnTo>
                    <a:pt x="11385" y="287"/>
                  </a:lnTo>
                  <a:lnTo>
                    <a:pt x="11396" y="144"/>
                  </a:lnTo>
                  <a:lnTo>
                    <a:pt x="11399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ffectLst>
              <a:outerShdw blurRad="304800" dist="38100" dir="16200000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 rot="2700000">
              <a:off x="3566801" y="2708800"/>
              <a:ext cx="1857202" cy="2697515"/>
            </a:xfrm>
            <a:custGeom>
              <a:avLst/>
              <a:gdLst>
                <a:gd name="T0" fmla="*/ 2793 w 7859"/>
                <a:gd name="T1" fmla="*/ 2660 h 11417"/>
                <a:gd name="T2" fmla="*/ 2764 w 7859"/>
                <a:gd name="T3" fmla="*/ 2377 h 11417"/>
                <a:gd name="T4" fmla="*/ 2708 w 7859"/>
                <a:gd name="T5" fmla="*/ 2103 h 11417"/>
                <a:gd name="T6" fmla="*/ 2627 w 7859"/>
                <a:gd name="T7" fmla="*/ 1840 h 11417"/>
                <a:gd name="T8" fmla="*/ 2520 w 7859"/>
                <a:gd name="T9" fmla="*/ 1589 h 11417"/>
                <a:gd name="T10" fmla="*/ 2392 w 7859"/>
                <a:gd name="T11" fmla="*/ 1351 h 11417"/>
                <a:gd name="T12" fmla="*/ 2240 w 7859"/>
                <a:gd name="T13" fmla="*/ 1127 h 11417"/>
                <a:gd name="T14" fmla="*/ 2070 w 7859"/>
                <a:gd name="T15" fmla="*/ 920 h 11417"/>
                <a:gd name="T16" fmla="*/ 1880 w 7859"/>
                <a:gd name="T17" fmla="*/ 729 h 11417"/>
                <a:gd name="T18" fmla="*/ 1672 w 7859"/>
                <a:gd name="T19" fmla="*/ 558 h 11417"/>
                <a:gd name="T20" fmla="*/ 1450 w 7859"/>
                <a:gd name="T21" fmla="*/ 407 h 11417"/>
                <a:gd name="T22" fmla="*/ 1212 w 7859"/>
                <a:gd name="T23" fmla="*/ 277 h 11417"/>
                <a:gd name="T24" fmla="*/ 961 w 7859"/>
                <a:gd name="T25" fmla="*/ 171 h 11417"/>
                <a:gd name="T26" fmla="*/ 699 w 7859"/>
                <a:gd name="T27" fmla="*/ 89 h 11417"/>
                <a:gd name="T28" fmla="*/ 425 w 7859"/>
                <a:gd name="T29" fmla="*/ 33 h 11417"/>
                <a:gd name="T30" fmla="*/ 143 w 7859"/>
                <a:gd name="T31" fmla="*/ 4 h 11417"/>
                <a:gd name="T32" fmla="*/ 0 w 7859"/>
                <a:gd name="T33" fmla="*/ 0 h 11417"/>
                <a:gd name="T34" fmla="*/ 2246 w 7859"/>
                <a:gd name="T35" fmla="*/ 1 h 11417"/>
                <a:gd name="T36" fmla="*/ 2410 w 7859"/>
                <a:gd name="T37" fmla="*/ 7 h 11417"/>
                <a:gd name="T38" fmla="*/ 2575 w 7859"/>
                <a:gd name="T39" fmla="*/ 18 h 11417"/>
                <a:gd name="T40" fmla="*/ 2736 w 7859"/>
                <a:gd name="T41" fmla="*/ 35 h 11417"/>
                <a:gd name="T42" fmla="*/ 3034 w 7859"/>
                <a:gd name="T43" fmla="*/ 79 h 11417"/>
                <a:gd name="T44" fmla="*/ 3460 w 7859"/>
                <a:gd name="T45" fmla="*/ 178 h 11417"/>
                <a:gd name="T46" fmla="*/ 3869 w 7859"/>
                <a:gd name="T47" fmla="*/ 313 h 11417"/>
                <a:gd name="T48" fmla="*/ 4261 w 7859"/>
                <a:gd name="T49" fmla="*/ 483 h 11417"/>
                <a:gd name="T50" fmla="*/ 4635 w 7859"/>
                <a:gd name="T51" fmla="*/ 687 h 11417"/>
                <a:gd name="T52" fmla="*/ 4987 w 7859"/>
                <a:gd name="T53" fmla="*/ 921 h 11417"/>
                <a:gd name="T54" fmla="*/ 5316 w 7859"/>
                <a:gd name="T55" fmla="*/ 1185 h 11417"/>
                <a:gd name="T56" fmla="*/ 5620 w 7859"/>
                <a:gd name="T57" fmla="*/ 1476 h 11417"/>
                <a:gd name="T58" fmla="*/ 5899 w 7859"/>
                <a:gd name="T59" fmla="*/ 1794 h 11417"/>
                <a:gd name="T60" fmla="*/ 6150 w 7859"/>
                <a:gd name="T61" fmla="*/ 2134 h 11417"/>
                <a:gd name="T62" fmla="*/ 6370 w 7859"/>
                <a:gd name="T63" fmla="*/ 2497 h 11417"/>
                <a:gd name="T64" fmla="*/ 6557 w 7859"/>
                <a:gd name="T65" fmla="*/ 2880 h 11417"/>
                <a:gd name="T66" fmla="*/ 6711 w 7859"/>
                <a:gd name="T67" fmla="*/ 3281 h 11417"/>
                <a:gd name="T68" fmla="*/ 6830 w 7859"/>
                <a:gd name="T69" fmla="*/ 3698 h 11417"/>
                <a:gd name="T70" fmla="*/ 6910 w 7859"/>
                <a:gd name="T71" fmla="*/ 4130 h 11417"/>
                <a:gd name="T72" fmla="*/ 6951 w 7859"/>
                <a:gd name="T73" fmla="*/ 4574 h 11417"/>
                <a:gd name="T74" fmla="*/ 6956 w 7859"/>
                <a:gd name="T75" fmla="*/ 7869 h 11417"/>
                <a:gd name="T76" fmla="*/ 4877 w 7859"/>
                <a:gd name="T77" fmla="*/ 11417 h 11417"/>
                <a:gd name="T78" fmla="*/ 2796 w 7859"/>
                <a:gd name="T79" fmla="*/ 7869 h 11417"/>
                <a:gd name="T80" fmla="*/ 2796 w 7859"/>
                <a:gd name="T81" fmla="*/ 2803 h 1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59" h="11417">
                  <a:moveTo>
                    <a:pt x="2796" y="2803"/>
                  </a:moveTo>
                  <a:lnTo>
                    <a:pt x="2793" y="2660"/>
                  </a:lnTo>
                  <a:lnTo>
                    <a:pt x="2782" y="2517"/>
                  </a:lnTo>
                  <a:lnTo>
                    <a:pt x="2764" y="2377"/>
                  </a:lnTo>
                  <a:lnTo>
                    <a:pt x="2739" y="2239"/>
                  </a:lnTo>
                  <a:lnTo>
                    <a:pt x="2708" y="2103"/>
                  </a:lnTo>
                  <a:lnTo>
                    <a:pt x="2671" y="1971"/>
                  </a:lnTo>
                  <a:lnTo>
                    <a:pt x="2627" y="1840"/>
                  </a:lnTo>
                  <a:lnTo>
                    <a:pt x="2577" y="1712"/>
                  </a:lnTo>
                  <a:lnTo>
                    <a:pt x="2520" y="1589"/>
                  </a:lnTo>
                  <a:lnTo>
                    <a:pt x="2459" y="1467"/>
                  </a:lnTo>
                  <a:lnTo>
                    <a:pt x="2392" y="1351"/>
                  </a:lnTo>
                  <a:lnTo>
                    <a:pt x="2319" y="1237"/>
                  </a:lnTo>
                  <a:lnTo>
                    <a:pt x="2240" y="1127"/>
                  </a:lnTo>
                  <a:lnTo>
                    <a:pt x="2158" y="1021"/>
                  </a:lnTo>
                  <a:lnTo>
                    <a:pt x="2070" y="920"/>
                  </a:lnTo>
                  <a:lnTo>
                    <a:pt x="1977" y="822"/>
                  </a:lnTo>
                  <a:lnTo>
                    <a:pt x="1880" y="729"/>
                  </a:lnTo>
                  <a:lnTo>
                    <a:pt x="1779" y="641"/>
                  </a:lnTo>
                  <a:lnTo>
                    <a:pt x="1672" y="558"/>
                  </a:lnTo>
                  <a:lnTo>
                    <a:pt x="1563" y="480"/>
                  </a:lnTo>
                  <a:lnTo>
                    <a:pt x="1450" y="407"/>
                  </a:lnTo>
                  <a:lnTo>
                    <a:pt x="1332" y="339"/>
                  </a:lnTo>
                  <a:lnTo>
                    <a:pt x="1212" y="277"/>
                  </a:lnTo>
                  <a:lnTo>
                    <a:pt x="1088" y="221"/>
                  </a:lnTo>
                  <a:lnTo>
                    <a:pt x="961" y="171"/>
                  </a:lnTo>
                  <a:lnTo>
                    <a:pt x="831" y="127"/>
                  </a:lnTo>
                  <a:lnTo>
                    <a:pt x="699" y="89"/>
                  </a:lnTo>
                  <a:lnTo>
                    <a:pt x="563" y="57"/>
                  </a:lnTo>
                  <a:lnTo>
                    <a:pt x="425" y="33"/>
                  </a:lnTo>
                  <a:lnTo>
                    <a:pt x="285" y="15"/>
                  </a:lnTo>
                  <a:lnTo>
                    <a:pt x="14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163" y="0"/>
                  </a:lnTo>
                  <a:lnTo>
                    <a:pt x="2246" y="1"/>
                  </a:lnTo>
                  <a:lnTo>
                    <a:pt x="2328" y="2"/>
                  </a:lnTo>
                  <a:lnTo>
                    <a:pt x="2410" y="7"/>
                  </a:lnTo>
                  <a:lnTo>
                    <a:pt x="2493" y="11"/>
                  </a:lnTo>
                  <a:lnTo>
                    <a:pt x="2575" y="18"/>
                  </a:lnTo>
                  <a:lnTo>
                    <a:pt x="2656" y="26"/>
                  </a:lnTo>
                  <a:lnTo>
                    <a:pt x="2736" y="35"/>
                  </a:lnTo>
                  <a:lnTo>
                    <a:pt x="2817" y="45"/>
                  </a:lnTo>
                  <a:lnTo>
                    <a:pt x="3034" y="79"/>
                  </a:lnTo>
                  <a:lnTo>
                    <a:pt x="3248" y="124"/>
                  </a:lnTo>
                  <a:lnTo>
                    <a:pt x="3460" y="178"/>
                  </a:lnTo>
                  <a:lnTo>
                    <a:pt x="3666" y="241"/>
                  </a:lnTo>
                  <a:lnTo>
                    <a:pt x="3869" y="313"/>
                  </a:lnTo>
                  <a:lnTo>
                    <a:pt x="4068" y="394"/>
                  </a:lnTo>
                  <a:lnTo>
                    <a:pt x="4261" y="483"/>
                  </a:lnTo>
                  <a:lnTo>
                    <a:pt x="4450" y="581"/>
                  </a:lnTo>
                  <a:lnTo>
                    <a:pt x="4635" y="687"/>
                  </a:lnTo>
                  <a:lnTo>
                    <a:pt x="4813" y="801"/>
                  </a:lnTo>
                  <a:lnTo>
                    <a:pt x="4987" y="921"/>
                  </a:lnTo>
                  <a:lnTo>
                    <a:pt x="5155" y="1050"/>
                  </a:lnTo>
                  <a:lnTo>
                    <a:pt x="5316" y="1185"/>
                  </a:lnTo>
                  <a:lnTo>
                    <a:pt x="5471" y="1327"/>
                  </a:lnTo>
                  <a:lnTo>
                    <a:pt x="5620" y="1476"/>
                  </a:lnTo>
                  <a:lnTo>
                    <a:pt x="5764" y="1632"/>
                  </a:lnTo>
                  <a:lnTo>
                    <a:pt x="5899" y="1794"/>
                  </a:lnTo>
                  <a:lnTo>
                    <a:pt x="6028" y="1961"/>
                  </a:lnTo>
                  <a:lnTo>
                    <a:pt x="6150" y="2134"/>
                  </a:lnTo>
                  <a:lnTo>
                    <a:pt x="6263" y="2312"/>
                  </a:lnTo>
                  <a:lnTo>
                    <a:pt x="6370" y="2497"/>
                  </a:lnTo>
                  <a:lnTo>
                    <a:pt x="6467" y="2686"/>
                  </a:lnTo>
                  <a:lnTo>
                    <a:pt x="6557" y="2880"/>
                  </a:lnTo>
                  <a:lnTo>
                    <a:pt x="6639" y="3078"/>
                  </a:lnTo>
                  <a:lnTo>
                    <a:pt x="6711" y="3281"/>
                  </a:lnTo>
                  <a:lnTo>
                    <a:pt x="6775" y="3488"/>
                  </a:lnTo>
                  <a:lnTo>
                    <a:pt x="6830" y="3698"/>
                  </a:lnTo>
                  <a:lnTo>
                    <a:pt x="6874" y="3912"/>
                  </a:lnTo>
                  <a:lnTo>
                    <a:pt x="6910" y="4130"/>
                  </a:lnTo>
                  <a:lnTo>
                    <a:pt x="6935" y="4351"/>
                  </a:lnTo>
                  <a:lnTo>
                    <a:pt x="6951" y="4574"/>
                  </a:lnTo>
                  <a:lnTo>
                    <a:pt x="6956" y="4801"/>
                  </a:lnTo>
                  <a:lnTo>
                    <a:pt x="6956" y="7869"/>
                  </a:lnTo>
                  <a:lnTo>
                    <a:pt x="7859" y="7869"/>
                  </a:lnTo>
                  <a:lnTo>
                    <a:pt x="4877" y="11417"/>
                  </a:lnTo>
                  <a:lnTo>
                    <a:pt x="1895" y="7869"/>
                  </a:lnTo>
                  <a:lnTo>
                    <a:pt x="2796" y="7869"/>
                  </a:lnTo>
                  <a:lnTo>
                    <a:pt x="2796" y="4358"/>
                  </a:lnTo>
                  <a:lnTo>
                    <a:pt x="2796" y="280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304800" dist="38100" dir="10800000" algn="r" rotWithShape="0">
                <a:prstClr val="black">
                  <a:alpha val="3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2700000">
              <a:off x="1141144" y="1814944"/>
              <a:ext cx="1857202" cy="2699642"/>
            </a:xfrm>
            <a:custGeom>
              <a:avLst/>
              <a:gdLst>
                <a:gd name="T0" fmla="*/ 7861 w 7861"/>
                <a:gd name="T1" fmla="*/ 11417 h 11417"/>
                <a:gd name="T2" fmla="*/ 5450 w 7861"/>
                <a:gd name="T3" fmla="*/ 11412 h 11417"/>
                <a:gd name="T4" fmla="*/ 4966 w 7861"/>
                <a:gd name="T5" fmla="*/ 11363 h 11417"/>
                <a:gd name="T6" fmla="*/ 4498 w 7861"/>
                <a:gd name="T7" fmla="*/ 11266 h 11417"/>
                <a:gd name="T8" fmla="*/ 4048 w 7861"/>
                <a:gd name="T9" fmla="*/ 11125 h 11417"/>
                <a:gd name="T10" fmla="*/ 3618 w 7861"/>
                <a:gd name="T11" fmla="*/ 10944 h 11417"/>
                <a:gd name="T12" fmla="*/ 3210 w 7861"/>
                <a:gd name="T13" fmla="*/ 10722 h 11417"/>
                <a:gd name="T14" fmla="*/ 2828 w 7861"/>
                <a:gd name="T15" fmla="*/ 10463 h 11417"/>
                <a:gd name="T16" fmla="*/ 2473 w 7861"/>
                <a:gd name="T17" fmla="*/ 10170 h 11417"/>
                <a:gd name="T18" fmla="*/ 2147 w 7861"/>
                <a:gd name="T19" fmla="*/ 9844 h 11417"/>
                <a:gd name="T20" fmla="*/ 1855 w 7861"/>
                <a:gd name="T21" fmla="*/ 9489 h 11417"/>
                <a:gd name="T22" fmla="*/ 1596 w 7861"/>
                <a:gd name="T23" fmla="*/ 9106 h 11417"/>
                <a:gd name="T24" fmla="*/ 1375 w 7861"/>
                <a:gd name="T25" fmla="*/ 8698 h 11417"/>
                <a:gd name="T26" fmla="*/ 1194 w 7861"/>
                <a:gd name="T27" fmla="*/ 8267 h 11417"/>
                <a:gd name="T28" fmla="*/ 1054 w 7861"/>
                <a:gd name="T29" fmla="*/ 7816 h 11417"/>
                <a:gd name="T30" fmla="*/ 958 w 7861"/>
                <a:gd name="T31" fmla="*/ 7347 h 11417"/>
                <a:gd name="T32" fmla="*/ 908 w 7861"/>
                <a:gd name="T33" fmla="*/ 6863 h 11417"/>
                <a:gd name="T34" fmla="*/ 903 w 7861"/>
                <a:gd name="T35" fmla="*/ 3548 h 11417"/>
                <a:gd name="T36" fmla="*/ 2982 w 7861"/>
                <a:gd name="T37" fmla="*/ 0 h 11417"/>
                <a:gd name="T38" fmla="*/ 5063 w 7861"/>
                <a:gd name="T39" fmla="*/ 3548 h 11417"/>
                <a:gd name="T40" fmla="*/ 5066 w 7861"/>
                <a:gd name="T41" fmla="*/ 8758 h 11417"/>
                <a:gd name="T42" fmla="*/ 5095 w 7861"/>
                <a:gd name="T43" fmla="*/ 9040 h 11417"/>
                <a:gd name="T44" fmla="*/ 5151 w 7861"/>
                <a:gd name="T45" fmla="*/ 9314 h 11417"/>
                <a:gd name="T46" fmla="*/ 5232 w 7861"/>
                <a:gd name="T47" fmla="*/ 9577 h 11417"/>
                <a:gd name="T48" fmla="*/ 5339 w 7861"/>
                <a:gd name="T49" fmla="*/ 9829 h 11417"/>
                <a:gd name="T50" fmla="*/ 5467 w 7861"/>
                <a:gd name="T51" fmla="*/ 10067 h 11417"/>
                <a:gd name="T52" fmla="*/ 5619 w 7861"/>
                <a:gd name="T53" fmla="*/ 10291 h 11417"/>
                <a:gd name="T54" fmla="*/ 5789 w 7861"/>
                <a:gd name="T55" fmla="*/ 10498 h 11417"/>
                <a:gd name="T56" fmla="*/ 5979 w 7861"/>
                <a:gd name="T57" fmla="*/ 10688 h 11417"/>
                <a:gd name="T58" fmla="*/ 6187 w 7861"/>
                <a:gd name="T59" fmla="*/ 10859 h 11417"/>
                <a:gd name="T60" fmla="*/ 6409 w 7861"/>
                <a:gd name="T61" fmla="*/ 11011 h 11417"/>
                <a:gd name="T62" fmla="*/ 6647 w 7861"/>
                <a:gd name="T63" fmla="*/ 11140 h 11417"/>
                <a:gd name="T64" fmla="*/ 6898 w 7861"/>
                <a:gd name="T65" fmla="*/ 11247 h 11417"/>
                <a:gd name="T66" fmla="*/ 7160 w 7861"/>
                <a:gd name="T67" fmla="*/ 11329 h 11417"/>
                <a:gd name="T68" fmla="*/ 7434 w 7861"/>
                <a:gd name="T69" fmla="*/ 11385 h 11417"/>
                <a:gd name="T70" fmla="*/ 7716 w 7861"/>
                <a:gd name="T71" fmla="*/ 11414 h 1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1" h="11417">
                  <a:moveTo>
                    <a:pt x="7861" y="11417"/>
                  </a:moveTo>
                  <a:lnTo>
                    <a:pt x="7861" y="11417"/>
                  </a:lnTo>
                  <a:lnTo>
                    <a:pt x="5696" y="11417"/>
                  </a:lnTo>
                  <a:lnTo>
                    <a:pt x="5450" y="11412"/>
                  </a:lnTo>
                  <a:lnTo>
                    <a:pt x="5206" y="11393"/>
                  </a:lnTo>
                  <a:lnTo>
                    <a:pt x="4966" y="11363"/>
                  </a:lnTo>
                  <a:lnTo>
                    <a:pt x="4731" y="11320"/>
                  </a:lnTo>
                  <a:lnTo>
                    <a:pt x="4498" y="11266"/>
                  </a:lnTo>
                  <a:lnTo>
                    <a:pt x="4270" y="11201"/>
                  </a:lnTo>
                  <a:lnTo>
                    <a:pt x="4048" y="11125"/>
                  </a:lnTo>
                  <a:lnTo>
                    <a:pt x="3830" y="11040"/>
                  </a:lnTo>
                  <a:lnTo>
                    <a:pt x="3618" y="10944"/>
                  </a:lnTo>
                  <a:lnTo>
                    <a:pt x="3411" y="10838"/>
                  </a:lnTo>
                  <a:lnTo>
                    <a:pt x="3210" y="10722"/>
                  </a:lnTo>
                  <a:lnTo>
                    <a:pt x="3015" y="10598"/>
                  </a:lnTo>
                  <a:lnTo>
                    <a:pt x="2828" y="10463"/>
                  </a:lnTo>
                  <a:lnTo>
                    <a:pt x="2646" y="10321"/>
                  </a:lnTo>
                  <a:lnTo>
                    <a:pt x="2473" y="10170"/>
                  </a:lnTo>
                  <a:lnTo>
                    <a:pt x="2306" y="10011"/>
                  </a:lnTo>
                  <a:lnTo>
                    <a:pt x="2147" y="9844"/>
                  </a:lnTo>
                  <a:lnTo>
                    <a:pt x="1997" y="9671"/>
                  </a:lnTo>
                  <a:lnTo>
                    <a:pt x="1855" y="9489"/>
                  </a:lnTo>
                  <a:lnTo>
                    <a:pt x="1721" y="9301"/>
                  </a:lnTo>
                  <a:lnTo>
                    <a:pt x="1596" y="9106"/>
                  </a:lnTo>
                  <a:lnTo>
                    <a:pt x="1481" y="8905"/>
                  </a:lnTo>
                  <a:lnTo>
                    <a:pt x="1375" y="8698"/>
                  </a:lnTo>
                  <a:lnTo>
                    <a:pt x="1279" y="8485"/>
                  </a:lnTo>
                  <a:lnTo>
                    <a:pt x="1194" y="8267"/>
                  </a:lnTo>
                  <a:lnTo>
                    <a:pt x="1118" y="8044"/>
                  </a:lnTo>
                  <a:lnTo>
                    <a:pt x="1054" y="7816"/>
                  </a:lnTo>
                  <a:lnTo>
                    <a:pt x="999" y="7583"/>
                  </a:lnTo>
                  <a:lnTo>
                    <a:pt x="958" y="7347"/>
                  </a:lnTo>
                  <a:lnTo>
                    <a:pt x="927" y="7107"/>
                  </a:lnTo>
                  <a:lnTo>
                    <a:pt x="908" y="6863"/>
                  </a:lnTo>
                  <a:lnTo>
                    <a:pt x="903" y="6616"/>
                  </a:lnTo>
                  <a:lnTo>
                    <a:pt x="903" y="3548"/>
                  </a:lnTo>
                  <a:lnTo>
                    <a:pt x="0" y="3548"/>
                  </a:lnTo>
                  <a:lnTo>
                    <a:pt x="2982" y="0"/>
                  </a:lnTo>
                  <a:lnTo>
                    <a:pt x="5964" y="3548"/>
                  </a:lnTo>
                  <a:lnTo>
                    <a:pt x="5063" y="3548"/>
                  </a:lnTo>
                  <a:lnTo>
                    <a:pt x="5063" y="8614"/>
                  </a:lnTo>
                  <a:lnTo>
                    <a:pt x="5066" y="8758"/>
                  </a:lnTo>
                  <a:lnTo>
                    <a:pt x="5077" y="8900"/>
                  </a:lnTo>
                  <a:lnTo>
                    <a:pt x="5095" y="9040"/>
                  </a:lnTo>
                  <a:lnTo>
                    <a:pt x="5120" y="9178"/>
                  </a:lnTo>
                  <a:lnTo>
                    <a:pt x="5151" y="9314"/>
                  </a:lnTo>
                  <a:lnTo>
                    <a:pt x="5188" y="9447"/>
                  </a:lnTo>
                  <a:lnTo>
                    <a:pt x="5232" y="9577"/>
                  </a:lnTo>
                  <a:lnTo>
                    <a:pt x="5282" y="9705"/>
                  </a:lnTo>
                  <a:lnTo>
                    <a:pt x="5339" y="9829"/>
                  </a:lnTo>
                  <a:lnTo>
                    <a:pt x="5400" y="9950"/>
                  </a:lnTo>
                  <a:lnTo>
                    <a:pt x="5467" y="10067"/>
                  </a:lnTo>
                  <a:lnTo>
                    <a:pt x="5540" y="10180"/>
                  </a:lnTo>
                  <a:lnTo>
                    <a:pt x="5619" y="10291"/>
                  </a:lnTo>
                  <a:lnTo>
                    <a:pt x="5701" y="10396"/>
                  </a:lnTo>
                  <a:lnTo>
                    <a:pt x="5789" y="10498"/>
                  </a:lnTo>
                  <a:lnTo>
                    <a:pt x="5882" y="10596"/>
                  </a:lnTo>
                  <a:lnTo>
                    <a:pt x="5979" y="10688"/>
                  </a:lnTo>
                  <a:lnTo>
                    <a:pt x="6080" y="10776"/>
                  </a:lnTo>
                  <a:lnTo>
                    <a:pt x="6187" y="10859"/>
                  </a:lnTo>
                  <a:lnTo>
                    <a:pt x="6296" y="10937"/>
                  </a:lnTo>
                  <a:lnTo>
                    <a:pt x="6409" y="11011"/>
                  </a:lnTo>
                  <a:lnTo>
                    <a:pt x="6527" y="11079"/>
                  </a:lnTo>
                  <a:lnTo>
                    <a:pt x="6647" y="11140"/>
                  </a:lnTo>
                  <a:lnTo>
                    <a:pt x="6771" y="11197"/>
                  </a:lnTo>
                  <a:lnTo>
                    <a:pt x="6898" y="11247"/>
                  </a:lnTo>
                  <a:lnTo>
                    <a:pt x="7028" y="11291"/>
                  </a:lnTo>
                  <a:lnTo>
                    <a:pt x="7160" y="11329"/>
                  </a:lnTo>
                  <a:lnTo>
                    <a:pt x="7296" y="11360"/>
                  </a:lnTo>
                  <a:lnTo>
                    <a:pt x="7434" y="11385"/>
                  </a:lnTo>
                  <a:lnTo>
                    <a:pt x="7574" y="11403"/>
                  </a:lnTo>
                  <a:lnTo>
                    <a:pt x="7716" y="11414"/>
                  </a:lnTo>
                  <a:lnTo>
                    <a:pt x="7861" y="114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254000" dist="38100" algn="l" rotWithShape="0">
                <a:prstClr val="black">
                  <a:alpha val="4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54"/>
            <p:cNvSpPr>
              <a:spLocks noEditPoints="1"/>
            </p:cNvSpPr>
            <p:nvPr/>
          </p:nvSpPr>
          <p:spPr bwMode="auto">
            <a:xfrm>
              <a:off x="2128971" y="2407617"/>
              <a:ext cx="375238" cy="375238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7 w 200"/>
                <a:gd name="T35" fmla="*/ 146 h 200"/>
                <a:gd name="T36" fmla="*/ 8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1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1 w 200"/>
                <a:gd name="T69" fmla="*/ 10 h 200"/>
                <a:gd name="T70" fmla="*/ 78 w 200"/>
                <a:gd name="T71" fmla="*/ 10 h 200"/>
                <a:gd name="T72" fmla="*/ 34 w 200"/>
                <a:gd name="T73" fmla="*/ 35 h 200"/>
                <a:gd name="T74" fmla="*/ 34 w 200"/>
                <a:gd name="T75" fmla="*/ 164 h 200"/>
                <a:gd name="T76" fmla="*/ 78 w 200"/>
                <a:gd name="T77" fmla="*/ 189 h 200"/>
                <a:gd name="T78" fmla="*/ 121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3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6" y="51"/>
                    <a:pt x="76" y="50"/>
                    <a:pt x="67" y="48"/>
                  </a:cubicBezTo>
                  <a:cubicBezTo>
                    <a:pt x="74" y="25"/>
                    <a:pt x="85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5" y="59"/>
                    <a:pt x="96" y="59"/>
                  </a:cubicBezTo>
                  <a:close/>
                  <a:moveTo>
                    <a:pt x="52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7" y="50"/>
                    <a:pt x="57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7" y="146"/>
                  </a:cubicBezTo>
                  <a:cubicBezTo>
                    <a:pt x="47" y="149"/>
                    <a:pt x="38" y="153"/>
                    <a:pt x="29" y="158"/>
                  </a:cubicBezTo>
                  <a:cubicBezTo>
                    <a:pt x="17" y="143"/>
                    <a:pt x="9" y="124"/>
                    <a:pt x="8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5" y="140"/>
                    <a:pt x="75" y="141"/>
                    <a:pt x="65" y="144"/>
                  </a:cubicBezTo>
                  <a:cubicBezTo>
                    <a:pt x="62" y="132"/>
                    <a:pt x="60" y="118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5" y="188"/>
                    <a:pt x="74" y="174"/>
                    <a:pt x="67" y="152"/>
                  </a:cubicBezTo>
                  <a:cubicBezTo>
                    <a:pt x="76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3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3" y="143"/>
                    <a:pt x="171" y="158"/>
                  </a:cubicBezTo>
                  <a:cubicBezTo>
                    <a:pt x="162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2" y="46"/>
                    <a:pt x="171" y="41"/>
                  </a:cubicBezTo>
                  <a:cubicBezTo>
                    <a:pt x="183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49" y="43"/>
                    <a:pt x="140" y="46"/>
                  </a:cubicBezTo>
                  <a:cubicBezTo>
                    <a:pt x="136" y="30"/>
                    <a:pt x="129" y="18"/>
                    <a:pt x="121" y="10"/>
                  </a:cubicBezTo>
                  <a:cubicBezTo>
                    <a:pt x="138" y="14"/>
                    <a:pt x="154" y="23"/>
                    <a:pt x="166" y="35"/>
                  </a:cubicBezTo>
                  <a:close/>
                  <a:moveTo>
                    <a:pt x="78" y="10"/>
                  </a:moveTo>
                  <a:cubicBezTo>
                    <a:pt x="71" y="18"/>
                    <a:pt x="64" y="30"/>
                    <a:pt x="59" y="45"/>
                  </a:cubicBezTo>
                  <a:cubicBezTo>
                    <a:pt x="51" y="43"/>
                    <a:pt x="42" y="39"/>
                    <a:pt x="34" y="35"/>
                  </a:cubicBezTo>
                  <a:cubicBezTo>
                    <a:pt x="46" y="23"/>
                    <a:pt x="61" y="14"/>
                    <a:pt x="78" y="10"/>
                  </a:cubicBezTo>
                  <a:close/>
                  <a:moveTo>
                    <a:pt x="34" y="164"/>
                  </a:moveTo>
                  <a:cubicBezTo>
                    <a:pt x="42" y="160"/>
                    <a:pt x="51" y="156"/>
                    <a:pt x="59" y="154"/>
                  </a:cubicBezTo>
                  <a:cubicBezTo>
                    <a:pt x="64" y="169"/>
                    <a:pt x="71" y="181"/>
                    <a:pt x="78" y="189"/>
                  </a:cubicBezTo>
                  <a:cubicBezTo>
                    <a:pt x="61" y="185"/>
                    <a:pt x="46" y="176"/>
                    <a:pt x="34" y="164"/>
                  </a:cubicBezTo>
                  <a:close/>
                  <a:moveTo>
                    <a:pt x="121" y="189"/>
                  </a:moveTo>
                  <a:cubicBezTo>
                    <a:pt x="129" y="181"/>
                    <a:pt x="136" y="169"/>
                    <a:pt x="140" y="154"/>
                  </a:cubicBezTo>
                  <a:cubicBezTo>
                    <a:pt x="149" y="156"/>
                    <a:pt x="158" y="160"/>
                    <a:pt x="166" y="164"/>
                  </a:cubicBezTo>
                  <a:cubicBezTo>
                    <a:pt x="154" y="176"/>
                    <a:pt x="138" y="185"/>
                    <a:pt x="121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99"/>
            <p:cNvSpPr>
              <a:spLocks noEditPoints="1"/>
            </p:cNvSpPr>
            <p:nvPr/>
          </p:nvSpPr>
          <p:spPr bwMode="auto">
            <a:xfrm>
              <a:off x="4161305" y="2540191"/>
              <a:ext cx="382120" cy="353216"/>
            </a:xfrm>
            <a:custGeom>
              <a:avLst/>
              <a:gdLst>
                <a:gd name="T0" fmla="*/ 200 w 200"/>
                <a:gd name="T1" fmla="*/ 0 h 184"/>
                <a:gd name="T2" fmla="*/ 0 w 200"/>
                <a:gd name="T3" fmla="*/ 74 h 184"/>
                <a:gd name="T4" fmla="*/ 64 w 200"/>
                <a:gd name="T5" fmla="*/ 123 h 184"/>
                <a:gd name="T6" fmla="*/ 64 w 200"/>
                <a:gd name="T7" fmla="*/ 154 h 184"/>
                <a:gd name="T8" fmla="*/ 65 w 200"/>
                <a:gd name="T9" fmla="*/ 156 h 184"/>
                <a:gd name="T10" fmla="*/ 65 w 200"/>
                <a:gd name="T11" fmla="*/ 157 h 184"/>
                <a:gd name="T12" fmla="*/ 69 w 200"/>
                <a:gd name="T13" fmla="*/ 159 h 184"/>
                <a:gd name="T14" fmla="*/ 71 w 200"/>
                <a:gd name="T15" fmla="*/ 158 h 184"/>
                <a:gd name="T16" fmla="*/ 93 w 200"/>
                <a:gd name="T17" fmla="*/ 144 h 184"/>
                <a:gd name="T18" fmla="*/ 147 w 200"/>
                <a:gd name="T19" fmla="*/ 184 h 184"/>
                <a:gd name="T20" fmla="*/ 200 w 200"/>
                <a:gd name="T21" fmla="*/ 0 h 184"/>
                <a:gd name="T22" fmla="*/ 178 w 200"/>
                <a:gd name="T23" fmla="*/ 17 h 184"/>
                <a:gd name="T24" fmla="*/ 70 w 200"/>
                <a:gd name="T25" fmla="*/ 117 h 184"/>
                <a:gd name="T26" fmla="*/ 17 w 200"/>
                <a:gd name="T27" fmla="*/ 77 h 184"/>
                <a:gd name="T28" fmla="*/ 178 w 200"/>
                <a:gd name="T29" fmla="*/ 17 h 184"/>
                <a:gd name="T30" fmla="*/ 72 w 200"/>
                <a:gd name="T31" fmla="*/ 148 h 184"/>
                <a:gd name="T32" fmla="*/ 72 w 200"/>
                <a:gd name="T33" fmla="*/ 129 h 184"/>
                <a:gd name="T34" fmla="*/ 87 w 200"/>
                <a:gd name="T35" fmla="*/ 139 h 184"/>
                <a:gd name="T36" fmla="*/ 72 w 200"/>
                <a:gd name="T37" fmla="*/ 148 h 184"/>
                <a:gd name="T38" fmla="*/ 77 w 200"/>
                <a:gd name="T39" fmla="*/ 122 h 184"/>
                <a:gd name="T40" fmla="*/ 186 w 200"/>
                <a:gd name="T41" fmla="*/ 21 h 184"/>
                <a:gd name="T42" fmla="*/ 142 w 200"/>
                <a:gd name="T43" fmla="*/ 171 h 184"/>
                <a:gd name="T44" fmla="*/ 77 w 200"/>
                <a:gd name="T45" fmla="*/ 12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0" h="184">
                  <a:moveTo>
                    <a:pt x="200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5"/>
                    <a:pt x="65" y="156"/>
                    <a:pt x="65" y="156"/>
                  </a:cubicBezTo>
                  <a:cubicBezTo>
                    <a:pt x="65" y="156"/>
                    <a:pt x="65" y="157"/>
                    <a:pt x="65" y="157"/>
                  </a:cubicBezTo>
                  <a:cubicBezTo>
                    <a:pt x="66" y="158"/>
                    <a:pt x="67" y="159"/>
                    <a:pt x="69" y="159"/>
                  </a:cubicBezTo>
                  <a:cubicBezTo>
                    <a:pt x="69" y="159"/>
                    <a:pt x="70" y="159"/>
                    <a:pt x="71" y="158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147" y="184"/>
                    <a:pt x="147" y="184"/>
                    <a:pt x="147" y="184"/>
                  </a:cubicBezTo>
                  <a:lnTo>
                    <a:pt x="200" y="0"/>
                  </a:lnTo>
                  <a:close/>
                  <a:moveTo>
                    <a:pt x="178" y="17"/>
                  </a:moveTo>
                  <a:cubicBezTo>
                    <a:pt x="70" y="117"/>
                    <a:pt x="70" y="117"/>
                    <a:pt x="70" y="117"/>
                  </a:cubicBezTo>
                  <a:cubicBezTo>
                    <a:pt x="17" y="77"/>
                    <a:pt x="17" y="77"/>
                    <a:pt x="17" y="77"/>
                  </a:cubicBezTo>
                  <a:lnTo>
                    <a:pt x="178" y="17"/>
                  </a:lnTo>
                  <a:close/>
                  <a:moveTo>
                    <a:pt x="72" y="148"/>
                  </a:moveTo>
                  <a:cubicBezTo>
                    <a:pt x="72" y="129"/>
                    <a:pt x="72" y="129"/>
                    <a:pt x="72" y="129"/>
                  </a:cubicBezTo>
                  <a:cubicBezTo>
                    <a:pt x="87" y="139"/>
                    <a:pt x="87" y="139"/>
                    <a:pt x="87" y="139"/>
                  </a:cubicBezTo>
                  <a:lnTo>
                    <a:pt x="72" y="148"/>
                  </a:lnTo>
                  <a:close/>
                  <a:moveTo>
                    <a:pt x="77" y="122"/>
                  </a:moveTo>
                  <a:cubicBezTo>
                    <a:pt x="186" y="21"/>
                    <a:pt x="186" y="21"/>
                    <a:pt x="186" y="21"/>
                  </a:cubicBezTo>
                  <a:cubicBezTo>
                    <a:pt x="142" y="171"/>
                    <a:pt x="142" y="171"/>
                    <a:pt x="142" y="171"/>
                  </a:cubicBezTo>
                  <a:lnTo>
                    <a:pt x="77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90"/>
            <p:cNvSpPr>
              <a:spLocks noEditPoints="1"/>
            </p:cNvSpPr>
            <p:nvPr/>
          </p:nvSpPr>
          <p:spPr bwMode="auto">
            <a:xfrm>
              <a:off x="4005991" y="4392496"/>
              <a:ext cx="509216" cy="465254"/>
            </a:xfrm>
            <a:custGeom>
              <a:avLst/>
              <a:gdLst>
                <a:gd name="T0" fmla="*/ 100 w 232"/>
                <a:gd name="T1" fmla="*/ 95 h 212"/>
                <a:gd name="T2" fmla="*/ 76 w 232"/>
                <a:gd name="T3" fmla="*/ 85 h 212"/>
                <a:gd name="T4" fmla="*/ 37 w 232"/>
                <a:gd name="T5" fmla="*/ 104 h 212"/>
                <a:gd name="T6" fmla="*/ 20 w 232"/>
                <a:gd name="T7" fmla="*/ 121 h 212"/>
                <a:gd name="T8" fmla="*/ 0 w 232"/>
                <a:gd name="T9" fmla="*/ 160 h 212"/>
                <a:gd name="T10" fmla="*/ 10 w 232"/>
                <a:gd name="T11" fmla="*/ 185 h 212"/>
                <a:gd name="T12" fmla="*/ 52 w 232"/>
                <a:gd name="T13" fmla="*/ 199 h 212"/>
                <a:gd name="T14" fmla="*/ 76 w 232"/>
                <a:gd name="T15" fmla="*/ 199 h 212"/>
                <a:gd name="T16" fmla="*/ 117 w 232"/>
                <a:gd name="T17" fmla="*/ 185 h 212"/>
                <a:gd name="T18" fmla="*/ 127 w 232"/>
                <a:gd name="T19" fmla="*/ 160 h 212"/>
                <a:gd name="T20" fmla="*/ 108 w 232"/>
                <a:gd name="T21" fmla="*/ 121 h 212"/>
                <a:gd name="T22" fmla="*/ 107 w 232"/>
                <a:gd name="T23" fmla="*/ 156 h 212"/>
                <a:gd name="T24" fmla="*/ 106 w 232"/>
                <a:gd name="T25" fmla="*/ 185 h 212"/>
                <a:gd name="T26" fmla="*/ 89 w 232"/>
                <a:gd name="T27" fmla="*/ 184 h 212"/>
                <a:gd name="T28" fmla="*/ 68 w 232"/>
                <a:gd name="T29" fmla="*/ 204 h 212"/>
                <a:gd name="T30" fmla="*/ 56 w 232"/>
                <a:gd name="T31" fmla="*/ 191 h 212"/>
                <a:gd name="T32" fmla="*/ 27 w 232"/>
                <a:gd name="T33" fmla="*/ 191 h 212"/>
                <a:gd name="T34" fmla="*/ 28 w 232"/>
                <a:gd name="T35" fmla="*/ 174 h 212"/>
                <a:gd name="T36" fmla="*/ 8 w 232"/>
                <a:gd name="T37" fmla="*/ 152 h 212"/>
                <a:gd name="T38" fmla="*/ 21 w 232"/>
                <a:gd name="T39" fmla="*/ 141 h 212"/>
                <a:gd name="T40" fmla="*/ 21 w 232"/>
                <a:gd name="T41" fmla="*/ 112 h 212"/>
                <a:gd name="T42" fmla="*/ 38 w 232"/>
                <a:gd name="T43" fmla="*/ 113 h 212"/>
                <a:gd name="T44" fmla="*/ 60 w 232"/>
                <a:gd name="T45" fmla="*/ 93 h 212"/>
                <a:gd name="T46" fmla="*/ 71 w 232"/>
                <a:gd name="T47" fmla="*/ 105 h 212"/>
                <a:gd name="T48" fmla="*/ 100 w 232"/>
                <a:gd name="T49" fmla="*/ 106 h 212"/>
                <a:gd name="T50" fmla="*/ 99 w 232"/>
                <a:gd name="T51" fmla="*/ 123 h 212"/>
                <a:gd name="T52" fmla="*/ 119 w 232"/>
                <a:gd name="T53" fmla="*/ 144 h 212"/>
                <a:gd name="T54" fmla="*/ 48 w 232"/>
                <a:gd name="T55" fmla="*/ 148 h 212"/>
                <a:gd name="T56" fmla="*/ 64 w 232"/>
                <a:gd name="T57" fmla="*/ 132 h 212"/>
                <a:gd name="T58" fmla="*/ 64 w 232"/>
                <a:gd name="T59" fmla="*/ 140 h 212"/>
                <a:gd name="T60" fmla="*/ 219 w 232"/>
                <a:gd name="T61" fmla="*/ 65 h 212"/>
                <a:gd name="T62" fmla="*/ 214 w 232"/>
                <a:gd name="T63" fmla="*/ 42 h 212"/>
                <a:gd name="T64" fmla="*/ 191 w 232"/>
                <a:gd name="T65" fmla="*/ 4 h 212"/>
                <a:gd name="T66" fmla="*/ 164 w 232"/>
                <a:gd name="T67" fmla="*/ 0 h 212"/>
                <a:gd name="T68" fmla="*/ 131 w 232"/>
                <a:gd name="T69" fmla="*/ 28 h 212"/>
                <a:gd name="T70" fmla="*/ 118 w 232"/>
                <a:gd name="T71" fmla="*/ 48 h 212"/>
                <a:gd name="T72" fmla="*/ 108 w 232"/>
                <a:gd name="T73" fmla="*/ 91 h 212"/>
                <a:gd name="T74" fmla="*/ 123 w 232"/>
                <a:gd name="T75" fmla="*/ 112 h 212"/>
                <a:gd name="T76" fmla="*/ 167 w 232"/>
                <a:gd name="T77" fmla="*/ 116 h 212"/>
                <a:gd name="T78" fmla="*/ 190 w 232"/>
                <a:gd name="T79" fmla="*/ 111 h 212"/>
                <a:gd name="T80" fmla="*/ 228 w 232"/>
                <a:gd name="T81" fmla="*/ 88 h 212"/>
                <a:gd name="T82" fmla="*/ 217 w 232"/>
                <a:gd name="T83" fmla="*/ 91 h 212"/>
                <a:gd name="T84" fmla="*/ 200 w 232"/>
                <a:gd name="T85" fmla="*/ 94 h 212"/>
                <a:gd name="T86" fmla="*/ 184 w 232"/>
                <a:gd name="T87" fmla="*/ 118 h 212"/>
                <a:gd name="T88" fmla="*/ 170 w 232"/>
                <a:gd name="T89" fmla="*/ 108 h 212"/>
                <a:gd name="T90" fmla="*/ 141 w 232"/>
                <a:gd name="T91" fmla="*/ 114 h 212"/>
                <a:gd name="T92" fmla="*/ 138 w 232"/>
                <a:gd name="T93" fmla="*/ 97 h 212"/>
                <a:gd name="T94" fmla="*/ 114 w 232"/>
                <a:gd name="T95" fmla="*/ 81 h 212"/>
                <a:gd name="T96" fmla="*/ 124 w 232"/>
                <a:gd name="T97" fmla="*/ 67 h 212"/>
                <a:gd name="T98" fmla="*/ 118 w 232"/>
                <a:gd name="T99" fmla="*/ 39 h 212"/>
                <a:gd name="T100" fmla="*/ 134 w 232"/>
                <a:gd name="T101" fmla="*/ 36 h 212"/>
                <a:gd name="T102" fmla="*/ 151 w 232"/>
                <a:gd name="T103" fmla="*/ 11 h 212"/>
                <a:gd name="T104" fmla="*/ 165 w 232"/>
                <a:gd name="T105" fmla="*/ 21 h 212"/>
                <a:gd name="T106" fmla="*/ 193 w 232"/>
                <a:gd name="T107" fmla="*/ 15 h 212"/>
                <a:gd name="T108" fmla="*/ 196 w 232"/>
                <a:gd name="T109" fmla="*/ 32 h 212"/>
                <a:gd name="T110" fmla="*/ 221 w 232"/>
                <a:gd name="T111" fmla="*/ 48 h 212"/>
                <a:gd name="T112" fmla="*/ 211 w 232"/>
                <a:gd name="T113" fmla="*/ 62 h 212"/>
                <a:gd name="T114" fmla="*/ 217 w 232"/>
                <a:gd name="T115" fmla="*/ 91 h 212"/>
                <a:gd name="T116" fmla="*/ 152 w 232"/>
                <a:gd name="T117" fmla="*/ 68 h 212"/>
                <a:gd name="T118" fmla="*/ 181 w 232"/>
                <a:gd name="T119" fmla="*/ 73 h 212"/>
                <a:gd name="T120" fmla="*/ 174 w 232"/>
                <a:gd name="T121" fmla="*/ 69 h 212"/>
                <a:gd name="T122" fmla="*/ 165 w 232"/>
                <a:gd name="T123" fmla="*/ 57 h 212"/>
                <a:gd name="T124" fmla="*/ 174 w 232"/>
                <a:gd name="T125" fmla="*/ 6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212">
                  <a:moveTo>
                    <a:pt x="108" y="121"/>
                  </a:moveTo>
                  <a:cubicBezTo>
                    <a:pt x="117" y="112"/>
                    <a:pt x="117" y="112"/>
                    <a:pt x="117" y="112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86" y="101"/>
                    <a:pt x="81" y="99"/>
                    <a:pt x="76" y="9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46" y="99"/>
                    <a:pt x="41" y="101"/>
                    <a:pt x="37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17" y="126"/>
                    <a:pt x="15" y="131"/>
                    <a:pt x="13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5" y="166"/>
                    <a:pt x="17" y="171"/>
                    <a:pt x="20" y="17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27" y="202"/>
                    <a:pt x="27" y="202"/>
                    <a:pt x="27" y="20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41" y="195"/>
                    <a:pt x="46" y="197"/>
                    <a:pt x="52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76" y="212"/>
                    <a:pt x="76" y="212"/>
                    <a:pt x="76" y="212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81" y="197"/>
                    <a:pt x="86" y="195"/>
                    <a:pt x="91" y="192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11" y="171"/>
                    <a:pt x="113" y="166"/>
                    <a:pt x="114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3" y="131"/>
                    <a:pt x="111" y="126"/>
                    <a:pt x="108" y="121"/>
                  </a:cubicBezTo>
                  <a:close/>
                  <a:moveTo>
                    <a:pt x="119" y="152"/>
                  </a:moveTo>
                  <a:cubicBezTo>
                    <a:pt x="107" y="152"/>
                    <a:pt x="107" y="152"/>
                    <a:pt x="107" y="152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06" y="162"/>
                    <a:pt x="103" y="168"/>
                    <a:pt x="99" y="174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0" y="191"/>
                    <a:pt x="100" y="191"/>
                    <a:pt x="100" y="191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4" y="188"/>
                    <a:pt x="78" y="190"/>
                    <a:pt x="71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204"/>
                    <a:pt x="68" y="204"/>
                    <a:pt x="68" y="204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0" y="190"/>
                    <a:pt x="44" y="188"/>
                    <a:pt x="38" y="18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27" y="191"/>
                    <a:pt x="27" y="191"/>
                    <a:pt x="27" y="191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4" y="168"/>
                    <a:pt x="22" y="162"/>
                    <a:pt x="21" y="156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34"/>
                    <a:pt x="24" y="128"/>
                    <a:pt x="28" y="123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44" y="109"/>
                    <a:pt x="50" y="106"/>
                    <a:pt x="56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8" y="106"/>
                    <a:pt x="84" y="109"/>
                    <a:pt x="89" y="113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3" y="128"/>
                    <a:pt x="106" y="134"/>
                    <a:pt x="107" y="141"/>
                  </a:cubicBezTo>
                  <a:cubicBezTo>
                    <a:pt x="107" y="144"/>
                    <a:pt x="107" y="144"/>
                    <a:pt x="107" y="144"/>
                  </a:cubicBezTo>
                  <a:cubicBezTo>
                    <a:pt x="119" y="144"/>
                    <a:pt x="119" y="144"/>
                    <a:pt x="119" y="144"/>
                  </a:cubicBezTo>
                  <a:lnTo>
                    <a:pt x="119" y="152"/>
                  </a:lnTo>
                  <a:close/>
                  <a:moveTo>
                    <a:pt x="64" y="132"/>
                  </a:moveTo>
                  <a:cubicBezTo>
                    <a:pt x="55" y="132"/>
                    <a:pt x="48" y="140"/>
                    <a:pt x="48" y="148"/>
                  </a:cubicBezTo>
                  <a:cubicBezTo>
                    <a:pt x="48" y="157"/>
                    <a:pt x="55" y="164"/>
                    <a:pt x="64" y="164"/>
                  </a:cubicBezTo>
                  <a:cubicBezTo>
                    <a:pt x="72" y="164"/>
                    <a:pt x="80" y="157"/>
                    <a:pt x="80" y="148"/>
                  </a:cubicBezTo>
                  <a:cubicBezTo>
                    <a:pt x="80" y="140"/>
                    <a:pt x="72" y="132"/>
                    <a:pt x="64" y="132"/>
                  </a:cubicBezTo>
                  <a:close/>
                  <a:moveTo>
                    <a:pt x="64" y="156"/>
                  </a:moveTo>
                  <a:cubicBezTo>
                    <a:pt x="59" y="156"/>
                    <a:pt x="56" y="153"/>
                    <a:pt x="56" y="148"/>
                  </a:cubicBezTo>
                  <a:cubicBezTo>
                    <a:pt x="56" y="144"/>
                    <a:pt x="59" y="140"/>
                    <a:pt x="64" y="140"/>
                  </a:cubicBezTo>
                  <a:cubicBezTo>
                    <a:pt x="68" y="140"/>
                    <a:pt x="72" y="144"/>
                    <a:pt x="72" y="148"/>
                  </a:cubicBezTo>
                  <a:cubicBezTo>
                    <a:pt x="72" y="153"/>
                    <a:pt x="68" y="156"/>
                    <a:pt x="64" y="156"/>
                  </a:cubicBezTo>
                  <a:close/>
                  <a:moveTo>
                    <a:pt x="219" y="65"/>
                  </a:moveTo>
                  <a:cubicBezTo>
                    <a:pt x="232" y="62"/>
                    <a:pt x="232" y="62"/>
                    <a:pt x="232" y="62"/>
                  </a:cubicBezTo>
                  <a:cubicBezTo>
                    <a:pt x="227" y="39"/>
                    <a:pt x="227" y="39"/>
                    <a:pt x="227" y="39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1" y="37"/>
                    <a:pt x="208" y="32"/>
                    <a:pt x="204" y="28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78" y="14"/>
                    <a:pt x="173" y="13"/>
                    <a:pt x="167" y="13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9" y="21"/>
                    <a:pt x="135" y="24"/>
                    <a:pt x="131" y="28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6" y="53"/>
                    <a:pt x="116" y="59"/>
                    <a:pt x="115" y="64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3" y="93"/>
                    <a:pt x="127" y="97"/>
                    <a:pt x="130" y="101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6" y="115"/>
                    <a:pt x="161" y="116"/>
                    <a:pt x="167" y="116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09"/>
                    <a:pt x="200" y="105"/>
                    <a:pt x="204" y="101"/>
                  </a:cubicBezTo>
                  <a:cubicBezTo>
                    <a:pt x="215" y="109"/>
                    <a:pt x="215" y="109"/>
                    <a:pt x="215" y="109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18" y="76"/>
                    <a:pt x="219" y="70"/>
                    <a:pt x="219" y="65"/>
                  </a:cubicBezTo>
                  <a:close/>
                  <a:moveTo>
                    <a:pt x="217" y="91"/>
                  </a:moveTo>
                  <a:cubicBezTo>
                    <a:pt x="212" y="98"/>
                    <a:pt x="212" y="98"/>
                    <a:pt x="212" y="98"/>
                  </a:cubicBezTo>
                  <a:cubicBezTo>
                    <a:pt x="202" y="91"/>
                    <a:pt x="202" y="91"/>
                    <a:pt x="202" y="91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6" y="99"/>
                    <a:pt x="190" y="103"/>
                    <a:pt x="184" y="105"/>
                  </a:cubicBezTo>
                  <a:cubicBezTo>
                    <a:pt x="181" y="106"/>
                    <a:pt x="181" y="106"/>
                    <a:pt x="181" y="106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3" y="109"/>
                    <a:pt x="157" y="108"/>
                    <a:pt x="151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3" y="93"/>
                    <a:pt x="129" y="88"/>
                    <a:pt x="127" y="82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3" y="61"/>
                    <a:pt x="124" y="54"/>
                    <a:pt x="127" y="48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9" y="31"/>
                    <a:pt x="144" y="27"/>
                    <a:pt x="150" y="24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71" y="21"/>
                    <a:pt x="178" y="22"/>
                    <a:pt x="184" y="24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201" y="36"/>
                    <a:pt x="205" y="42"/>
                    <a:pt x="208" y="48"/>
                  </a:cubicBezTo>
                  <a:cubicBezTo>
                    <a:pt x="209" y="51"/>
                    <a:pt x="209" y="51"/>
                    <a:pt x="209" y="51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211" y="69"/>
                    <a:pt x="210" y="75"/>
                    <a:pt x="208" y="81"/>
                  </a:cubicBezTo>
                  <a:cubicBezTo>
                    <a:pt x="206" y="84"/>
                    <a:pt x="206" y="84"/>
                    <a:pt x="206" y="84"/>
                  </a:cubicBezTo>
                  <a:lnTo>
                    <a:pt x="217" y="91"/>
                  </a:lnTo>
                  <a:close/>
                  <a:moveTo>
                    <a:pt x="167" y="49"/>
                  </a:moveTo>
                  <a:cubicBezTo>
                    <a:pt x="166" y="49"/>
                    <a:pt x="165" y="49"/>
                    <a:pt x="164" y="49"/>
                  </a:cubicBezTo>
                  <a:cubicBezTo>
                    <a:pt x="155" y="51"/>
                    <a:pt x="150" y="60"/>
                    <a:pt x="152" y="68"/>
                  </a:cubicBezTo>
                  <a:cubicBezTo>
                    <a:pt x="153" y="76"/>
                    <a:pt x="160" y="81"/>
                    <a:pt x="167" y="81"/>
                  </a:cubicBezTo>
                  <a:cubicBezTo>
                    <a:pt x="168" y="81"/>
                    <a:pt x="170" y="80"/>
                    <a:pt x="171" y="80"/>
                  </a:cubicBezTo>
                  <a:cubicBezTo>
                    <a:pt x="175" y="79"/>
                    <a:pt x="178" y="77"/>
                    <a:pt x="181" y="73"/>
                  </a:cubicBezTo>
                  <a:cubicBezTo>
                    <a:pt x="183" y="70"/>
                    <a:pt x="184" y="65"/>
                    <a:pt x="183" y="61"/>
                  </a:cubicBezTo>
                  <a:cubicBezTo>
                    <a:pt x="181" y="54"/>
                    <a:pt x="175" y="49"/>
                    <a:pt x="167" y="49"/>
                  </a:cubicBezTo>
                  <a:close/>
                  <a:moveTo>
                    <a:pt x="174" y="69"/>
                  </a:moveTo>
                  <a:cubicBezTo>
                    <a:pt x="173" y="71"/>
                    <a:pt x="171" y="72"/>
                    <a:pt x="169" y="72"/>
                  </a:cubicBezTo>
                  <a:cubicBezTo>
                    <a:pt x="165" y="73"/>
                    <a:pt x="160" y="71"/>
                    <a:pt x="159" y="66"/>
                  </a:cubicBezTo>
                  <a:cubicBezTo>
                    <a:pt x="158" y="62"/>
                    <a:pt x="161" y="58"/>
                    <a:pt x="165" y="57"/>
                  </a:cubicBezTo>
                  <a:cubicBezTo>
                    <a:pt x="166" y="57"/>
                    <a:pt x="167" y="57"/>
                    <a:pt x="167" y="57"/>
                  </a:cubicBezTo>
                  <a:cubicBezTo>
                    <a:pt x="171" y="57"/>
                    <a:pt x="174" y="59"/>
                    <a:pt x="175" y="63"/>
                  </a:cubicBezTo>
                  <a:cubicBezTo>
                    <a:pt x="175" y="65"/>
                    <a:pt x="175" y="67"/>
                    <a:pt x="174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16"/>
            <p:cNvSpPr>
              <a:spLocks noEditPoints="1"/>
            </p:cNvSpPr>
            <p:nvPr/>
          </p:nvSpPr>
          <p:spPr bwMode="auto">
            <a:xfrm>
              <a:off x="2085295" y="4372633"/>
              <a:ext cx="357868" cy="372300"/>
            </a:xfrm>
            <a:custGeom>
              <a:avLst/>
              <a:gdLst>
                <a:gd name="T0" fmla="*/ 104 w 208"/>
                <a:gd name="T1" fmla="*/ 78 h 216"/>
                <a:gd name="T2" fmla="*/ 104 w 208"/>
                <a:gd name="T3" fmla="*/ 78 h 216"/>
                <a:gd name="T4" fmla="*/ 117 w 208"/>
                <a:gd name="T5" fmla="*/ 72 h 216"/>
                <a:gd name="T6" fmla="*/ 104 w 208"/>
                <a:gd name="T7" fmla="*/ 70 h 216"/>
                <a:gd name="T8" fmla="*/ 70 w 208"/>
                <a:gd name="T9" fmla="*/ 104 h 216"/>
                <a:gd name="T10" fmla="*/ 104 w 208"/>
                <a:gd name="T11" fmla="*/ 138 h 216"/>
                <a:gd name="T12" fmla="*/ 138 w 208"/>
                <a:gd name="T13" fmla="*/ 104 h 216"/>
                <a:gd name="T14" fmla="*/ 128 w 208"/>
                <a:gd name="T15" fmla="*/ 94 h 216"/>
                <a:gd name="T16" fmla="*/ 105 w 208"/>
                <a:gd name="T17" fmla="*/ 130 h 216"/>
                <a:gd name="T18" fmla="*/ 104 w 208"/>
                <a:gd name="T19" fmla="*/ 130 h 216"/>
                <a:gd name="T20" fmla="*/ 104 w 208"/>
                <a:gd name="T21" fmla="*/ 78 h 216"/>
                <a:gd name="T22" fmla="*/ 196 w 208"/>
                <a:gd name="T23" fmla="*/ 55 h 216"/>
                <a:gd name="T24" fmla="*/ 200 w 208"/>
                <a:gd name="T25" fmla="*/ 104 h 216"/>
                <a:gd name="T26" fmla="*/ 104 w 208"/>
                <a:gd name="T27" fmla="*/ 200 h 216"/>
                <a:gd name="T28" fmla="*/ 8 w 208"/>
                <a:gd name="T29" fmla="*/ 104 h 216"/>
                <a:gd name="T30" fmla="*/ 104 w 208"/>
                <a:gd name="T31" fmla="*/ 8 h 216"/>
                <a:gd name="T32" fmla="*/ 104 w 208"/>
                <a:gd name="T33" fmla="*/ 8 h 216"/>
                <a:gd name="T34" fmla="*/ 152 w 208"/>
                <a:gd name="T35" fmla="*/ 11 h 216"/>
                <a:gd name="T36" fmla="*/ 104 w 208"/>
                <a:gd name="T37" fmla="*/ 0 h 216"/>
                <a:gd name="T38" fmla="*/ 0 w 208"/>
                <a:gd name="T39" fmla="*/ 104 h 216"/>
                <a:gd name="T40" fmla="*/ 104 w 208"/>
                <a:gd name="T41" fmla="*/ 208 h 216"/>
                <a:gd name="T42" fmla="*/ 208 w 208"/>
                <a:gd name="T43" fmla="*/ 104 h 216"/>
                <a:gd name="T44" fmla="*/ 172 w 208"/>
                <a:gd name="T45" fmla="*/ 104 h 216"/>
                <a:gd name="T46" fmla="*/ 154 w 208"/>
                <a:gd name="T47" fmla="*/ 71 h 216"/>
                <a:gd name="T48" fmla="*/ 105 w 208"/>
                <a:gd name="T49" fmla="*/ 164 h 216"/>
                <a:gd name="T50" fmla="*/ 104 w 208"/>
                <a:gd name="T51" fmla="*/ 164 h 216"/>
                <a:gd name="T52" fmla="*/ 104 w 208"/>
                <a:gd name="T53" fmla="*/ 44 h 216"/>
                <a:gd name="T54" fmla="*/ 104 w 208"/>
                <a:gd name="T55" fmla="*/ 44 h 216"/>
                <a:gd name="T56" fmla="*/ 138 w 208"/>
                <a:gd name="T57" fmla="*/ 54 h 216"/>
                <a:gd name="T58" fmla="*/ 104 w 208"/>
                <a:gd name="T59" fmla="*/ 36 h 216"/>
                <a:gd name="T60" fmla="*/ 104 w 208"/>
                <a:gd name="T61" fmla="*/ 36 h 216"/>
                <a:gd name="T62" fmla="*/ 104 w 208"/>
                <a:gd name="T63" fmla="*/ 172 h 216"/>
                <a:gd name="T64" fmla="*/ 104 w 208"/>
                <a:gd name="T65" fmla="*/ 172 h 216"/>
                <a:gd name="T66" fmla="*/ 9 w 208"/>
                <a:gd name="T67" fmla="*/ 209 h 216"/>
                <a:gd name="T68" fmla="*/ 12 w 208"/>
                <a:gd name="T69" fmla="*/ 216 h 216"/>
                <a:gd name="T70" fmla="*/ 36 w 208"/>
                <a:gd name="T71" fmla="*/ 193 h 216"/>
                <a:gd name="T72" fmla="*/ 31 w 208"/>
                <a:gd name="T73" fmla="*/ 187 h 216"/>
                <a:gd name="T74" fmla="*/ 172 w 208"/>
                <a:gd name="T75" fmla="*/ 187 h 216"/>
                <a:gd name="T76" fmla="*/ 194 w 208"/>
                <a:gd name="T77" fmla="*/ 215 h 216"/>
                <a:gd name="T78" fmla="*/ 200 w 208"/>
                <a:gd name="T79" fmla="*/ 215 h 216"/>
                <a:gd name="T80" fmla="*/ 178 w 208"/>
                <a:gd name="T81" fmla="*/ 187 h 216"/>
                <a:gd name="T82" fmla="*/ 103 w 208"/>
                <a:gd name="T83" fmla="*/ 108 h 216"/>
                <a:gd name="T84" fmla="*/ 176 w 208"/>
                <a:gd name="T85" fmla="*/ 37 h 216"/>
                <a:gd name="T86" fmla="*/ 196 w 208"/>
                <a:gd name="T87" fmla="*/ 37 h 216"/>
                <a:gd name="T88" fmla="*/ 196 w 208"/>
                <a:gd name="T89" fmla="*/ 29 h 216"/>
                <a:gd name="T90" fmla="*/ 180 w 208"/>
                <a:gd name="T91" fmla="*/ 13 h 216"/>
                <a:gd name="T92" fmla="*/ 172 w 208"/>
                <a:gd name="T93" fmla="*/ 13 h 216"/>
                <a:gd name="T94" fmla="*/ 171 w 208"/>
                <a:gd name="T95" fmla="*/ 30 h 216"/>
                <a:gd name="T96" fmla="*/ 100 w 208"/>
                <a:gd name="T97" fmla="*/ 10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216"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7" y="78"/>
                    <a:pt x="110" y="78"/>
                    <a:pt x="113" y="79"/>
                  </a:cubicBezTo>
                  <a:cubicBezTo>
                    <a:pt x="113" y="77"/>
                    <a:pt x="115" y="74"/>
                    <a:pt x="117" y="72"/>
                  </a:cubicBezTo>
                  <a:cubicBezTo>
                    <a:pt x="113" y="71"/>
                    <a:pt x="109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85" y="70"/>
                    <a:pt x="70" y="85"/>
                    <a:pt x="70" y="104"/>
                  </a:cubicBezTo>
                  <a:cubicBezTo>
                    <a:pt x="70" y="123"/>
                    <a:pt x="85" y="138"/>
                    <a:pt x="104" y="138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23" y="138"/>
                    <a:pt x="138" y="123"/>
                    <a:pt x="138" y="104"/>
                  </a:cubicBezTo>
                  <a:cubicBezTo>
                    <a:pt x="138" y="98"/>
                    <a:pt x="137" y="93"/>
                    <a:pt x="135" y="89"/>
                  </a:cubicBezTo>
                  <a:cubicBezTo>
                    <a:pt x="133" y="91"/>
                    <a:pt x="131" y="93"/>
                    <a:pt x="128" y="94"/>
                  </a:cubicBezTo>
                  <a:cubicBezTo>
                    <a:pt x="129" y="97"/>
                    <a:pt x="130" y="100"/>
                    <a:pt x="130" y="104"/>
                  </a:cubicBezTo>
                  <a:cubicBezTo>
                    <a:pt x="130" y="118"/>
                    <a:pt x="119" y="130"/>
                    <a:pt x="105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89" y="130"/>
                    <a:pt x="78" y="118"/>
                    <a:pt x="78" y="104"/>
                  </a:cubicBezTo>
                  <a:cubicBezTo>
                    <a:pt x="78" y="90"/>
                    <a:pt x="89" y="78"/>
                    <a:pt x="104" y="78"/>
                  </a:cubicBezTo>
                  <a:close/>
                  <a:moveTo>
                    <a:pt x="208" y="104"/>
                  </a:moveTo>
                  <a:cubicBezTo>
                    <a:pt x="208" y="86"/>
                    <a:pt x="203" y="69"/>
                    <a:pt x="196" y="55"/>
                  </a:cubicBezTo>
                  <a:cubicBezTo>
                    <a:pt x="194" y="57"/>
                    <a:pt x="191" y="58"/>
                    <a:pt x="188" y="59"/>
                  </a:cubicBezTo>
                  <a:cubicBezTo>
                    <a:pt x="196" y="72"/>
                    <a:pt x="200" y="88"/>
                    <a:pt x="200" y="104"/>
                  </a:cubicBezTo>
                  <a:cubicBezTo>
                    <a:pt x="200" y="157"/>
                    <a:pt x="157" y="200"/>
                    <a:pt x="105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51" y="200"/>
                    <a:pt x="8" y="157"/>
                    <a:pt x="8" y="104"/>
                  </a:cubicBezTo>
                  <a:cubicBezTo>
                    <a:pt x="8" y="51"/>
                    <a:pt x="51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8"/>
                    <a:pt x="135" y="12"/>
                    <a:pt x="148" y="19"/>
                  </a:cubicBezTo>
                  <a:cubicBezTo>
                    <a:pt x="149" y="16"/>
                    <a:pt x="150" y="13"/>
                    <a:pt x="152" y="11"/>
                  </a:cubicBezTo>
                  <a:cubicBezTo>
                    <a:pt x="137" y="4"/>
                    <a:pt x="121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61"/>
                    <a:pt x="46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62" y="208"/>
                    <a:pt x="208" y="161"/>
                    <a:pt x="208" y="104"/>
                  </a:cubicBezTo>
                  <a:close/>
                  <a:moveTo>
                    <a:pt x="104" y="172"/>
                  </a:moveTo>
                  <a:cubicBezTo>
                    <a:pt x="142" y="172"/>
                    <a:pt x="172" y="141"/>
                    <a:pt x="172" y="104"/>
                  </a:cubicBezTo>
                  <a:cubicBezTo>
                    <a:pt x="172" y="89"/>
                    <a:pt x="167" y="76"/>
                    <a:pt x="159" y="64"/>
                  </a:cubicBezTo>
                  <a:cubicBezTo>
                    <a:pt x="158" y="67"/>
                    <a:pt x="157" y="69"/>
                    <a:pt x="154" y="71"/>
                  </a:cubicBezTo>
                  <a:cubicBezTo>
                    <a:pt x="160" y="80"/>
                    <a:pt x="164" y="92"/>
                    <a:pt x="164" y="104"/>
                  </a:cubicBezTo>
                  <a:cubicBezTo>
                    <a:pt x="164" y="137"/>
                    <a:pt x="138" y="164"/>
                    <a:pt x="105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71" y="164"/>
                    <a:pt x="44" y="137"/>
                    <a:pt x="44" y="104"/>
                  </a:cubicBezTo>
                  <a:cubicBezTo>
                    <a:pt x="44" y="71"/>
                    <a:pt x="71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17" y="44"/>
                    <a:pt x="128" y="48"/>
                    <a:pt x="138" y="54"/>
                  </a:cubicBezTo>
                  <a:cubicBezTo>
                    <a:pt x="139" y="52"/>
                    <a:pt x="140" y="50"/>
                    <a:pt x="143" y="48"/>
                  </a:cubicBezTo>
                  <a:cubicBezTo>
                    <a:pt x="132" y="41"/>
                    <a:pt x="119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6" y="36"/>
                    <a:pt x="36" y="66"/>
                    <a:pt x="36" y="104"/>
                  </a:cubicBezTo>
                  <a:cubicBezTo>
                    <a:pt x="36" y="141"/>
                    <a:pt x="66" y="172"/>
                    <a:pt x="104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04" y="172"/>
                    <a:pt x="104" y="172"/>
                    <a:pt x="104" y="172"/>
                  </a:cubicBezTo>
                  <a:close/>
                  <a:moveTo>
                    <a:pt x="31" y="187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7" y="211"/>
                    <a:pt x="7" y="213"/>
                    <a:pt x="9" y="215"/>
                  </a:cubicBezTo>
                  <a:cubicBezTo>
                    <a:pt x="10" y="216"/>
                    <a:pt x="11" y="216"/>
                    <a:pt x="12" y="216"/>
                  </a:cubicBezTo>
                  <a:cubicBezTo>
                    <a:pt x="13" y="216"/>
                    <a:pt x="14" y="216"/>
                    <a:pt x="14" y="215"/>
                  </a:cubicBezTo>
                  <a:cubicBezTo>
                    <a:pt x="36" y="193"/>
                    <a:pt x="36" y="193"/>
                    <a:pt x="36" y="193"/>
                  </a:cubicBezTo>
                  <a:cubicBezTo>
                    <a:pt x="38" y="191"/>
                    <a:pt x="38" y="189"/>
                    <a:pt x="36" y="187"/>
                  </a:cubicBezTo>
                  <a:cubicBezTo>
                    <a:pt x="35" y="186"/>
                    <a:pt x="32" y="186"/>
                    <a:pt x="31" y="187"/>
                  </a:cubicBezTo>
                  <a:close/>
                  <a:moveTo>
                    <a:pt x="178" y="187"/>
                  </a:moveTo>
                  <a:cubicBezTo>
                    <a:pt x="176" y="186"/>
                    <a:pt x="174" y="186"/>
                    <a:pt x="172" y="187"/>
                  </a:cubicBezTo>
                  <a:cubicBezTo>
                    <a:pt x="171" y="189"/>
                    <a:pt x="171" y="191"/>
                    <a:pt x="172" y="193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95" y="216"/>
                    <a:pt x="196" y="216"/>
                    <a:pt x="197" y="216"/>
                  </a:cubicBezTo>
                  <a:cubicBezTo>
                    <a:pt x="198" y="216"/>
                    <a:pt x="199" y="216"/>
                    <a:pt x="200" y="215"/>
                  </a:cubicBezTo>
                  <a:cubicBezTo>
                    <a:pt x="201" y="213"/>
                    <a:pt x="201" y="211"/>
                    <a:pt x="200" y="209"/>
                  </a:cubicBezTo>
                  <a:lnTo>
                    <a:pt x="178" y="187"/>
                  </a:lnTo>
                  <a:close/>
                  <a:moveTo>
                    <a:pt x="100" y="107"/>
                  </a:moveTo>
                  <a:cubicBezTo>
                    <a:pt x="101" y="108"/>
                    <a:pt x="102" y="108"/>
                    <a:pt x="103" y="108"/>
                  </a:cubicBezTo>
                  <a:cubicBezTo>
                    <a:pt x="104" y="108"/>
                    <a:pt x="105" y="108"/>
                    <a:pt x="106" y="10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7"/>
                    <a:pt x="200" y="35"/>
                    <a:pt x="200" y="33"/>
                  </a:cubicBezTo>
                  <a:cubicBezTo>
                    <a:pt x="200" y="31"/>
                    <a:pt x="198" y="29"/>
                    <a:pt x="196" y="29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80" y="11"/>
                    <a:pt x="178" y="9"/>
                    <a:pt x="176" y="9"/>
                  </a:cubicBezTo>
                  <a:cubicBezTo>
                    <a:pt x="174" y="9"/>
                    <a:pt x="172" y="11"/>
                    <a:pt x="172" y="13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0"/>
                    <a:pt x="171" y="30"/>
                    <a:pt x="171" y="30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9" y="103"/>
                    <a:pt x="99" y="106"/>
                    <a:pt x="10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1583512" y="2179978"/>
            <a:ext cx="2090830" cy="1205753"/>
            <a:chOff x="6517590" y="3524259"/>
            <a:chExt cx="2090830" cy="1205753"/>
          </a:xfrm>
        </p:grpSpPr>
        <p:sp>
          <p:nvSpPr>
            <p:cNvPr id="19" name="TextBox 25"/>
            <p:cNvSpPr txBox="1"/>
            <p:nvPr/>
          </p:nvSpPr>
          <p:spPr>
            <a:xfrm>
              <a:off x="7524065" y="3524259"/>
              <a:ext cx="799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gradFill>
                    <a:gsLst>
                      <a:gs pos="1000">
                        <a:schemeClr val="accent5">
                          <a:alpha val="95000"/>
                        </a:schemeClr>
                      </a:gs>
                      <a:gs pos="99000">
                        <a:schemeClr val="accent1">
                          <a:alpha val="95000"/>
                        </a:schemeClr>
                      </a:gs>
                    </a:gsLst>
                    <a:lin ang="2700000" scaled="0"/>
                  </a:gradFill>
                  <a:latin typeface="Montserrat Light" panose="00000400000000000000" pitchFamily="2" charset="0"/>
                </a:defRPr>
              </a:lvl1pPr>
            </a:lstStyle>
            <a:p>
              <a:r>
                <a:rPr lang="en-US" b="1" dirty="0" smtClean="0">
                  <a:gradFill>
                    <a:gsLst>
                      <a:gs pos="100000">
                        <a:schemeClr val="bg1">
                          <a:lumMod val="50000"/>
                        </a:schemeClr>
                      </a:gs>
                      <a:gs pos="0">
                        <a:schemeClr val="bg1">
                          <a:lumMod val="50000"/>
                          <a:alpha val="0"/>
                        </a:schemeClr>
                      </a:gs>
                    </a:gsLst>
                    <a:lin ang="1080000" scaled="0"/>
                  </a:gradFill>
                  <a:latin typeface="+mn-lt"/>
                  <a:cs typeface="+mn-ea"/>
                  <a:sym typeface="+mn-lt"/>
                </a:rPr>
                <a:t>01</a:t>
              </a:r>
              <a:endParaRPr lang="en-US" b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50000"/>
                        <a:alpha val="0"/>
                      </a:schemeClr>
                    </a:gs>
                  </a:gsLst>
                  <a:lin ang="1080000" scaled="0"/>
                </a:gra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Rectangle 26"/>
            <p:cNvSpPr/>
            <p:nvPr/>
          </p:nvSpPr>
          <p:spPr>
            <a:xfrm>
              <a:off x="6517590" y="3972882"/>
              <a:ext cx="197108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7"/>
            <p:cNvSpPr/>
            <p:nvPr/>
          </p:nvSpPr>
          <p:spPr>
            <a:xfrm>
              <a:off x="6517590" y="3680926"/>
              <a:ext cx="2090830" cy="334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"/>
          <p:cNvGrpSpPr/>
          <p:nvPr/>
        </p:nvGrpSpPr>
        <p:grpSpPr>
          <a:xfrm>
            <a:off x="8861593" y="2179978"/>
            <a:ext cx="2090830" cy="1205753"/>
            <a:chOff x="8861593" y="3524259"/>
            <a:chExt cx="2090830" cy="1205753"/>
          </a:xfrm>
        </p:grpSpPr>
        <p:sp>
          <p:nvSpPr>
            <p:cNvPr id="23" name="TextBox 44"/>
            <p:cNvSpPr txBox="1"/>
            <p:nvPr/>
          </p:nvSpPr>
          <p:spPr>
            <a:xfrm>
              <a:off x="9868068" y="3524259"/>
              <a:ext cx="799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gradFill>
                    <a:gsLst>
                      <a:gs pos="1000">
                        <a:schemeClr val="accent5">
                          <a:alpha val="95000"/>
                        </a:schemeClr>
                      </a:gs>
                      <a:gs pos="99000">
                        <a:schemeClr val="accent1">
                          <a:alpha val="95000"/>
                        </a:schemeClr>
                      </a:gs>
                    </a:gsLst>
                    <a:lin ang="2700000" scaled="0"/>
                  </a:gradFill>
                  <a:latin typeface="Montserrat Light" panose="00000400000000000000" pitchFamily="2" charset="0"/>
                </a:defRPr>
              </a:lvl1pPr>
            </a:lstStyle>
            <a:p>
              <a:r>
                <a:rPr lang="en-US" b="1" dirty="0" smtClean="0">
                  <a:gradFill>
                    <a:gsLst>
                      <a:gs pos="100000">
                        <a:srgbClr val="CC0000"/>
                      </a:gs>
                      <a:gs pos="0">
                        <a:srgbClr val="CC0000">
                          <a:alpha val="0"/>
                        </a:srgbClr>
                      </a:gs>
                    </a:gsLst>
                    <a:lin ang="1080000" scaled="0"/>
                  </a:gradFill>
                  <a:latin typeface="+mn-lt"/>
                  <a:cs typeface="+mn-ea"/>
                  <a:sym typeface="+mn-lt"/>
                </a:rPr>
                <a:t>02</a:t>
              </a:r>
              <a:endParaRPr lang="en-US" b="1" dirty="0">
                <a:gradFill>
                  <a:gsLst>
                    <a:gs pos="100000">
                      <a:srgbClr val="CC0000"/>
                    </a:gs>
                    <a:gs pos="0">
                      <a:srgbClr val="CC0000">
                        <a:alpha val="0"/>
                      </a:srgbClr>
                    </a:gs>
                  </a:gsLst>
                  <a:lin ang="1080000" scaled="0"/>
                </a:gra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Rectangle 45"/>
            <p:cNvSpPr/>
            <p:nvPr/>
          </p:nvSpPr>
          <p:spPr>
            <a:xfrm>
              <a:off x="8861593" y="3972882"/>
              <a:ext cx="197108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46"/>
            <p:cNvSpPr/>
            <p:nvPr/>
          </p:nvSpPr>
          <p:spPr>
            <a:xfrm>
              <a:off x="8861593" y="3680926"/>
              <a:ext cx="2090830" cy="334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2"/>
          <p:cNvGrpSpPr/>
          <p:nvPr/>
        </p:nvGrpSpPr>
        <p:grpSpPr>
          <a:xfrm>
            <a:off x="8861593" y="3835412"/>
            <a:ext cx="2090830" cy="1205753"/>
            <a:chOff x="6517590" y="3524259"/>
            <a:chExt cx="2090830" cy="1205753"/>
          </a:xfrm>
        </p:grpSpPr>
        <p:sp>
          <p:nvSpPr>
            <p:cNvPr id="35" name="TextBox 25"/>
            <p:cNvSpPr txBox="1"/>
            <p:nvPr/>
          </p:nvSpPr>
          <p:spPr>
            <a:xfrm>
              <a:off x="7524065" y="3524259"/>
              <a:ext cx="799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gradFill>
                    <a:gsLst>
                      <a:gs pos="1000">
                        <a:schemeClr val="accent5">
                          <a:alpha val="95000"/>
                        </a:schemeClr>
                      </a:gs>
                      <a:gs pos="99000">
                        <a:schemeClr val="accent1">
                          <a:alpha val="95000"/>
                        </a:schemeClr>
                      </a:gs>
                    </a:gsLst>
                    <a:lin ang="2700000" scaled="0"/>
                  </a:gradFill>
                  <a:latin typeface="Montserrat Light" panose="00000400000000000000" pitchFamily="2" charset="0"/>
                </a:defRPr>
              </a:lvl1pPr>
            </a:lstStyle>
            <a:p>
              <a:r>
                <a:rPr lang="en-US" b="1" dirty="0" smtClean="0">
                  <a:gradFill>
                    <a:gsLst>
                      <a:gs pos="100000">
                        <a:schemeClr val="bg1">
                          <a:lumMod val="50000"/>
                        </a:schemeClr>
                      </a:gs>
                      <a:gs pos="0">
                        <a:schemeClr val="bg1">
                          <a:lumMod val="50000"/>
                          <a:alpha val="0"/>
                        </a:schemeClr>
                      </a:gs>
                    </a:gsLst>
                    <a:lin ang="1080000" scaled="0"/>
                  </a:gradFill>
                  <a:latin typeface="+mn-lt"/>
                  <a:cs typeface="+mn-ea"/>
                  <a:sym typeface="+mn-lt"/>
                </a:rPr>
                <a:t>04</a:t>
              </a:r>
              <a:endParaRPr lang="en-US" b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50000"/>
                        <a:alpha val="0"/>
                      </a:schemeClr>
                    </a:gs>
                  </a:gsLst>
                  <a:lin ang="1080000" scaled="0"/>
                </a:gra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Rectangle 26"/>
            <p:cNvSpPr/>
            <p:nvPr/>
          </p:nvSpPr>
          <p:spPr>
            <a:xfrm>
              <a:off x="6517590" y="3972882"/>
              <a:ext cx="197108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27"/>
            <p:cNvSpPr/>
            <p:nvPr/>
          </p:nvSpPr>
          <p:spPr>
            <a:xfrm>
              <a:off x="6517590" y="3680926"/>
              <a:ext cx="2090830" cy="334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"/>
          <p:cNvGrpSpPr/>
          <p:nvPr/>
        </p:nvGrpSpPr>
        <p:grpSpPr>
          <a:xfrm>
            <a:off x="1583512" y="3835412"/>
            <a:ext cx="2090830" cy="1205753"/>
            <a:chOff x="8861593" y="3524259"/>
            <a:chExt cx="2090830" cy="1205753"/>
          </a:xfrm>
        </p:grpSpPr>
        <p:sp>
          <p:nvSpPr>
            <p:cNvPr id="39" name="TextBox 44"/>
            <p:cNvSpPr txBox="1"/>
            <p:nvPr/>
          </p:nvSpPr>
          <p:spPr>
            <a:xfrm>
              <a:off x="9868068" y="3524259"/>
              <a:ext cx="799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gradFill>
                    <a:gsLst>
                      <a:gs pos="1000">
                        <a:schemeClr val="accent5">
                          <a:alpha val="95000"/>
                        </a:schemeClr>
                      </a:gs>
                      <a:gs pos="99000">
                        <a:schemeClr val="accent1">
                          <a:alpha val="95000"/>
                        </a:schemeClr>
                      </a:gs>
                    </a:gsLst>
                    <a:lin ang="2700000" scaled="0"/>
                  </a:gradFill>
                  <a:latin typeface="Montserrat Light" panose="00000400000000000000" pitchFamily="2" charset="0"/>
                </a:defRPr>
              </a:lvl1pPr>
            </a:lstStyle>
            <a:p>
              <a:r>
                <a:rPr lang="en-US" b="1" dirty="0" smtClean="0">
                  <a:gradFill>
                    <a:gsLst>
                      <a:gs pos="100000">
                        <a:srgbClr val="CC0000"/>
                      </a:gs>
                      <a:gs pos="0">
                        <a:srgbClr val="CC0000">
                          <a:alpha val="0"/>
                        </a:srgbClr>
                      </a:gs>
                    </a:gsLst>
                    <a:lin ang="1080000" scaled="0"/>
                  </a:gradFill>
                  <a:latin typeface="+mn-lt"/>
                  <a:cs typeface="+mn-ea"/>
                  <a:sym typeface="+mn-lt"/>
                </a:rPr>
                <a:t>03</a:t>
              </a:r>
              <a:endParaRPr lang="en-US" b="1" dirty="0">
                <a:gradFill>
                  <a:gsLst>
                    <a:gs pos="100000">
                      <a:srgbClr val="CC0000"/>
                    </a:gs>
                    <a:gs pos="0">
                      <a:srgbClr val="CC0000">
                        <a:alpha val="0"/>
                      </a:srgbClr>
                    </a:gs>
                  </a:gsLst>
                  <a:lin ang="1080000" scaled="0"/>
                </a:gra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Rectangle 45"/>
            <p:cNvSpPr/>
            <p:nvPr/>
          </p:nvSpPr>
          <p:spPr>
            <a:xfrm>
              <a:off x="8861593" y="3972882"/>
              <a:ext cx="197108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6"/>
            <p:cNvSpPr/>
            <p:nvPr/>
          </p:nvSpPr>
          <p:spPr>
            <a:xfrm>
              <a:off x="8861593" y="3680926"/>
              <a:ext cx="2090830" cy="334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554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445" y="858320"/>
              <a:ext cx="11433110" cy="5659955"/>
            </a:xfrm>
            <a:prstGeom prst="rect">
              <a:avLst/>
            </a:prstGeom>
          </p:spPr>
        </p:pic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6"/>
          <a:srcRect b="30031"/>
          <a:stretch/>
        </p:blipFill>
        <p:spPr>
          <a:xfrm rot="10800000">
            <a:off x="16213" y="329242"/>
            <a:ext cx="12159574" cy="47984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486025" y="1699678"/>
            <a:ext cx="7219950" cy="1543050"/>
            <a:chOff x="2482850" y="1699678"/>
            <a:chExt cx="7219950" cy="1543050"/>
          </a:xfrm>
          <a:effectLst/>
        </p:grpSpPr>
        <p:grpSp>
          <p:nvGrpSpPr>
            <p:cNvPr id="24" name="组合 23"/>
            <p:cNvGrpSpPr/>
            <p:nvPr/>
          </p:nvGrpSpPr>
          <p:grpSpPr>
            <a:xfrm>
              <a:off x="2482850" y="1699678"/>
              <a:ext cx="1543050" cy="1543050"/>
              <a:chOff x="2482850" y="1699678"/>
              <a:chExt cx="1047750" cy="104775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12" name="直接连接符 11"/>
              <p:cNvCxnSpPr>
                <a:stCxn id="10" idx="0"/>
                <a:endCxn id="10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0" idx="1"/>
                <a:endCxn id="10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本框 22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谢</a:t>
                </a:r>
                <a:endParaRPr lang="zh-CN" altLang="en-US" sz="8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75150" y="1699678"/>
              <a:ext cx="1543050" cy="1543050"/>
              <a:chOff x="2482850" y="1699678"/>
              <a:chExt cx="1047750" cy="1047750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0"/>
                <a:endCxn id="26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1"/>
                <a:endCxn id="26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谢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267450" y="1699678"/>
              <a:ext cx="1543050" cy="1543050"/>
              <a:chOff x="2482850" y="1699678"/>
              <a:chExt cx="1047750" cy="1047750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  <a:endCxn id="31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31" idx="1"/>
                <a:endCxn id="31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观</a:t>
                </a:r>
                <a:endParaRPr lang="zh-CN" altLang="en-US" sz="8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159750" y="1699678"/>
              <a:ext cx="1543050" cy="1543050"/>
              <a:chOff x="2482850" y="1699678"/>
              <a:chExt cx="1047750" cy="1047750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482850" y="1699678"/>
                <a:ext cx="1047750" cy="1047750"/>
              </a:xfrm>
              <a:prstGeom prst="roundRect">
                <a:avLst>
                  <a:gd name="adj" fmla="val 5758"/>
                </a:avLst>
              </a:prstGeom>
              <a:solidFill>
                <a:schemeClr val="bg1"/>
              </a:solidFill>
              <a:ln w="38100">
                <a:solidFill>
                  <a:srgbClr val="C21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37" name="直接连接符 36"/>
              <p:cNvCxnSpPr>
                <a:stCxn id="36" idx="0"/>
                <a:endCxn id="36" idx="2"/>
              </p:cNvCxnSpPr>
              <p:nvPr/>
            </p:nvCxnSpPr>
            <p:spPr>
              <a:xfrm>
                <a:off x="3006725" y="1699678"/>
                <a:ext cx="0" cy="104775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1"/>
                <a:endCxn id="36" idx="3"/>
              </p:cNvCxnSpPr>
              <p:nvPr/>
            </p:nvCxnSpPr>
            <p:spPr>
              <a:xfrm>
                <a:off x="2482850" y="2223553"/>
                <a:ext cx="1047750" cy="0"/>
              </a:xfrm>
              <a:prstGeom prst="line">
                <a:avLst/>
              </a:prstGeom>
              <a:ln>
                <a:solidFill>
                  <a:srgbClr val="C2191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/>
              <p:cNvSpPr txBox="1"/>
              <p:nvPr/>
            </p:nvSpPr>
            <p:spPr>
              <a:xfrm>
                <a:off x="2560892" y="1732440"/>
                <a:ext cx="891665" cy="982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看</a:t>
                </a:r>
              </a:p>
            </p:txBody>
          </p:sp>
        </p:grp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855560" y="3559266"/>
            <a:ext cx="8480880" cy="363382"/>
            <a:chOff x="1855560" y="3511015"/>
            <a:chExt cx="8480880" cy="36338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55560" y="3511015"/>
              <a:ext cx="2322104" cy="363382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0800000">
              <a:off x="8014336" y="3511015"/>
              <a:ext cx="2322104" cy="363382"/>
            </a:xfrm>
            <a:prstGeom prst="rect">
              <a:avLst/>
            </a:prstGeom>
          </p:spPr>
        </p:pic>
      </p:grpSp>
      <p:sp>
        <p:nvSpPr>
          <p:cNvPr id="57" name="圆角矩形 56"/>
          <p:cNvSpPr/>
          <p:nvPr/>
        </p:nvSpPr>
        <p:spPr>
          <a:xfrm>
            <a:off x="4177664" y="3574844"/>
            <a:ext cx="3836672" cy="314909"/>
          </a:xfrm>
          <a:prstGeom prst="round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4378324" y="3538102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劳动节工作汇报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92547" y="4214544"/>
            <a:ext cx="1806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@51PPT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083863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989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5" y="858320"/>
            <a:ext cx="11433110" cy="565995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/>
          <a:srcRect b="74683"/>
          <a:stretch/>
        </p:blipFill>
        <p:spPr>
          <a:xfrm rot="10800000">
            <a:off x="16213" y="333829"/>
            <a:ext cx="12159574" cy="17362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5560" y="1982506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57" name="圆角矩形 56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88114" y="97238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855560" y="2976661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42" name="组合 41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43" name="圆角矩形 42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55560" y="3968987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52" name="组合 51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56" name="圆角矩形 55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82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5" y="858320"/>
            <a:ext cx="11433110" cy="565995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/>
          <a:srcRect b="74683"/>
          <a:stretch/>
        </p:blipFill>
        <p:spPr>
          <a:xfrm rot="10800000">
            <a:off x="16213" y="333829"/>
            <a:ext cx="12159574" cy="17362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5560" y="2797070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57" name="圆角矩形 56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05474" y="1056291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11500" dirty="0">
              <a:solidFill>
                <a:srgbClr val="CC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1350" y="358414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5483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0"/>
          <p:cNvGrpSpPr/>
          <p:nvPr/>
        </p:nvGrpSpPr>
        <p:grpSpPr>
          <a:xfrm>
            <a:off x="1248287" y="1378495"/>
            <a:ext cx="4570038" cy="3787862"/>
            <a:chOff x="1248287" y="2089695"/>
            <a:chExt cx="4570038" cy="3787862"/>
          </a:xfrm>
        </p:grpSpPr>
        <p:grpSp>
          <p:nvGrpSpPr>
            <p:cNvPr id="6" name="Group 1"/>
            <p:cNvGrpSpPr/>
            <p:nvPr/>
          </p:nvGrpSpPr>
          <p:grpSpPr>
            <a:xfrm>
              <a:off x="1248287" y="3111841"/>
              <a:ext cx="4570038" cy="2765716"/>
              <a:chOff x="246786" y="3179437"/>
              <a:chExt cx="5206718" cy="3151024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46786" y="3179437"/>
                <a:ext cx="5206718" cy="2488288"/>
              </a:xfrm>
              <a:custGeom>
                <a:avLst/>
                <a:gdLst>
                  <a:gd name="T0" fmla="*/ 1504 w 3009"/>
                  <a:gd name="T1" fmla="*/ 0 h 1438"/>
                  <a:gd name="T2" fmla="*/ 3009 w 3009"/>
                  <a:gd name="T3" fmla="*/ 717 h 1438"/>
                  <a:gd name="T4" fmla="*/ 1504 w 3009"/>
                  <a:gd name="T5" fmla="*/ 1438 h 1438"/>
                  <a:gd name="T6" fmla="*/ 0 w 3009"/>
                  <a:gd name="T7" fmla="*/ 717 h 1438"/>
                  <a:gd name="T8" fmla="*/ 1504 w 3009"/>
                  <a:gd name="T9" fmla="*/ 0 h 1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9" h="1438">
                    <a:moveTo>
                      <a:pt x="1504" y="0"/>
                    </a:moveTo>
                    <a:lnTo>
                      <a:pt x="3009" y="717"/>
                    </a:lnTo>
                    <a:lnTo>
                      <a:pt x="1504" y="1438"/>
                    </a:lnTo>
                    <a:lnTo>
                      <a:pt x="0" y="717"/>
                    </a:lnTo>
                    <a:lnTo>
                      <a:pt x="1504" y="0"/>
                    </a:ln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849280" y="4420120"/>
                <a:ext cx="2604224" cy="1910341"/>
              </a:xfrm>
              <a:custGeom>
                <a:avLst/>
                <a:gdLst>
                  <a:gd name="T0" fmla="*/ 0 w 1505"/>
                  <a:gd name="T1" fmla="*/ 1104 h 1104"/>
                  <a:gd name="T2" fmla="*/ 1505 w 1505"/>
                  <a:gd name="T3" fmla="*/ 387 h 1104"/>
                  <a:gd name="T4" fmla="*/ 1505 w 1505"/>
                  <a:gd name="T5" fmla="*/ 0 h 1104"/>
                  <a:gd name="T6" fmla="*/ 0 w 1505"/>
                  <a:gd name="T7" fmla="*/ 721 h 1104"/>
                  <a:gd name="T8" fmla="*/ 0 w 1505"/>
                  <a:gd name="T9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5" h="1104">
                    <a:moveTo>
                      <a:pt x="0" y="1104"/>
                    </a:moveTo>
                    <a:lnTo>
                      <a:pt x="1505" y="387"/>
                    </a:lnTo>
                    <a:lnTo>
                      <a:pt x="1505" y="0"/>
                    </a:lnTo>
                    <a:lnTo>
                      <a:pt x="0" y="721"/>
                    </a:lnTo>
                    <a:lnTo>
                      <a:pt x="0" y="1104"/>
                    </a:lnTo>
                    <a:close/>
                  </a:path>
                </a:pathLst>
              </a:custGeom>
              <a:solidFill>
                <a:srgbClr val="FF0101">
                  <a:alpha val="9686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246786" y="4420120"/>
                <a:ext cx="2602494" cy="1910341"/>
              </a:xfrm>
              <a:custGeom>
                <a:avLst/>
                <a:gdLst>
                  <a:gd name="T0" fmla="*/ 1504 w 1504"/>
                  <a:gd name="T1" fmla="*/ 1104 h 1104"/>
                  <a:gd name="T2" fmla="*/ 0 w 1504"/>
                  <a:gd name="T3" fmla="*/ 387 h 1104"/>
                  <a:gd name="T4" fmla="*/ 0 w 1504"/>
                  <a:gd name="T5" fmla="*/ 0 h 1104"/>
                  <a:gd name="T6" fmla="*/ 1504 w 1504"/>
                  <a:gd name="T7" fmla="*/ 721 h 1104"/>
                  <a:gd name="T8" fmla="*/ 1504 w 1504"/>
                  <a:gd name="T9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1104">
                    <a:moveTo>
                      <a:pt x="1504" y="1104"/>
                    </a:moveTo>
                    <a:lnTo>
                      <a:pt x="0" y="387"/>
                    </a:lnTo>
                    <a:lnTo>
                      <a:pt x="0" y="0"/>
                    </a:lnTo>
                    <a:lnTo>
                      <a:pt x="1504" y="721"/>
                    </a:lnTo>
                    <a:lnTo>
                      <a:pt x="1504" y="110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5"/>
            <p:cNvGrpSpPr/>
            <p:nvPr/>
          </p:nvGrpSpPr>
          <p:grpSpPr>
            <a:xfrm>
              <a:off x="1688736" y="2795932"/>
              <a:ext cx="3695215" cy="2346531"/>
              <a:chOff x="748597" y="2819517"/>
              <a:chExt cx="4210018" cy="2673440"/>
            </a:xfrm>
          </p:grpSpPr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748597" y="2819517"/>
                <a:ext cx="4210018" cy="2010703"/>
              </a:xfrm>
              <a:custGeom>
                <a:avLst/>
                <a:gdLst>
                  <a:gd name="T0" fmla="*/ 1214 w 2433"/>
                  <a:gd name="T1" fmla="*/ 0 h 1162"/>
                  <a:gd name="T2" fmla="*/ 2433 w 2433"/>
                  <a:gd name="T3" fmla="*/ 581 h 1162"/>
                  <a:gd name="T4" fmla="*/ 1214 w 2433"/>
                  <a:gd name="T5" fmla="*/ 1162 h 1162"/>
                  <a:gd name="T6" fmla="*/ 0 w 2433"/>
                  <a:gd name="T7" fmla="*/ 581 h 1162"/>
                  <a:gd name="T8" fmla="*/ 1214 w 2433"/>
                  <a:gd name="T9" fmla="*/ 0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3" h="1162">
                    <a:moveTo>
                      <a:pt x="1214" y="0"/>
                    </a:moveTo>
                    <a:lnTo>
                      <a:pt x="2433" y="581"/>
                    </a:lnTo>
                    <a:lnTo>
                      <a:pt x="1214" y="1162"/>
                    </a:lnTo>
                    <a:lnTo>
                      <a:pt x="0" y="581"/>
                    </a:lnTo>
                    <a:lnTo>
                      <a:pt x="121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849280" y="3824869"/>
                <a:ext cx="2109335" cy="1668088"/>
              </a:xfrm>
              <a:custGeom>
                <a:avLst/>
                <a:gdLst>
                  <a:gd name="T0" fmla="*/ 0 w 1219"/>
                  <a:gd name="T1" fmla="*/ 964 h 964"/>
                  <a:gd name="T2" fmla="*/ 1219 w 1219"/>
                  <a:gd name="T3" fmla="*/ 382 h 964"/>
                  <a:gd name="T4" fmla="*/ 1219 w 1219"/>
                  <a:gd name="T5" fmla="*/ 0 h 964"/>
                  <a:gd name="T6" fmla="*/ 0 w 1219"/>
                  <a:gd name="T7" fmla="*/ 581 h 964"/>
                  <a:gd name="T8" fmla="*/ 0 w 1219"/>
                  <a:gd name="T9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9" h="964">
                    <a:moveTo>
                      <a:pt x="0" y="964"/>
                    </a:moveTo>
                    <a:lnTo>
                      <a:pt x="1219" y="382"/>
                    </a:lnTo>
                    <a:lnTo>
                      <a:pt x="1219" y="0"/>
                    </a:lnTo>
                    <a:lnTo>
                      <a:pt x="0" y="581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748597" y="3824869"/>
                <a:ext cx="2100683" cy="1668088"/>
              </a:xfrm>
              <a:custGeom>
                <a:avLst/>
                <a:gdLst>
                  <a:gd name="T0" fmla="*/ 1214 w 1214"/>
                  <a:gd name="T1" fmla="*/ 964 h 964"/>
                  <a:gd name="T2" fmla="*/ 0 w 1214"/>
                  <a:gd name="T3" fmla="*/ 382 h 964"/>
                  <a:gd name="T4" fmla="*/ 0 w 1214"/>
                  <a:gd name="T5" fmla="*/ 0 h 964"/>
                  <a:gd name="T6" fmla="*/ 1214 w 1214"/>
                  <a:gd name="T7" fmla="*/ 581 h 964"/>
                  <a:gd name="T8" fmla="*/ 1214 w 1214"/>
                  <a:gd name="T9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4" h="964">
                    <a:moveTo>
                      <a:pt x="1214" y="964"/>
                    </a:moveTo>
                    <a:lnTo>
                      <a:pt x="0" y="382"/>
                    </a:lnTo>
                    <a:lnTo>
                      <a:pt x="0" y="0"/>
                    </a:lnTo>
                    <a:lnTo>
                      <a:pt x="1214" y="581"/>
                    </a:lnTo>
                    <a:lnTo>
                      <a:pt x="1214" y="96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9"/>
            <p:cNvGrpSpPr/>
            <p:nvPr/>
          </p:nvGrpSpPr>
          <p:grpSpPr>
            <a:xfrm>
              <a:off x="2224868" y="2656203"/>
              <a:ext cx="2615356" cy="1749647"/>
              <a:chOff x="1359421" y="2660322"/>
              <a:chExt cx="2979717" cy="1993400"/>
            </a:xfrm>
          </p:grpSpPr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1359421" y="2660322"/>
                <a:ext cx="2979717" cy="1424104"/>
              </a:xfrm>
              <a:custGeom>
                <a:avLst/>
                <a:gdLst>
                  <a:gd name="T0" fmla="*/ 861 w 1722"/>
                  <a:gd name="T1" fmla="*/ 0 h 823"/>
                  <a:gd name="T2" fmla="*/ 1722 w 1722"/>
                  <a:gd name="T3" fmla="*/ 411 h 823"/>
                  <a:gd name="T4" fmla="*/ 861 w 1722"/>
                  <a:gd name="T5" fmla="*/ 823 h 823"/>
                  <a:gd name="T6" fmla="*/ 0 w 1722"/>
                  <a:gd name="T7" fmla="*/ 411 h 823"/>
                  <a:gd name="T8" fmla="*/ 861 w 1722"/>
                  <a:gd name="T9" fmla="*/ 0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2" h="823">
                    <a:moveTo>
                      <a:pt x="861" y="0"/>
                    </a:moveTo>
                    <a:lnTo>
                      <a:pt x="1722" y="411"/>
                    </a:lnTo>
                    <a:lnTo>
                      <a:pt x="861" y="823"/>
                    </a:lnTo>
                    <a:lnTo>
                      <a:pt x="0" y="411"/>
                    </a:lnTo>
                    <a:lnTo>
                      <a:pt x="861" y="0"/>
                    </a:ln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2849280" y="3371509"/>
                <a:ext cx="1489858" cy="1282213"/>
              </a:xfrm>
              <a:custGeom>
                <a:avLst/>
                <a:gdLst>
                  <a:gd name="T0" fmla="*/ 0 w 861"/>
                  <a:gd name="T1" fmla="*/ 741 h 741"/>
                  <a:gd name="T2" fmla="*/ 861 w 861"/>
                  <a:gd name="T3" fmla="*/ 330 h 741"/>
                  <a:gd name="T4" fmla="*/ 861 w 861"/>
                  <a:gd name="T5" fmla="*/ 0 h 741"/>
                  <a:gd name="T6" fmla="*/ 0 w 861"/>
                  <a:gd name="T7" fmla="*/ 412 h 741"/>
                  <a:gd name="T8" fmla="*/ 0 w 861"/>
                  <a:gd name="T9" fmla="*/ 741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741">
                    <a:moveTo>
                      <a:pt x="0" y="741"/>
                    </a:moveTo>
                    <a:lnTo>
                      <a:pt x="861" y="330"/>
                    </a:lnTo>
                    <a:lnTo>
                      <a:pt x="861" y="0"/>
                    </a:lnTo>
                    <a:lnTo>
                      <a:pt x="0" y="412"/>
                    </a:lnTo>
                    <a:lnTo>
                      <a:pt x="0" y="741"/>
                    </a:lnTo>
                    <a:close/>
                  </a:path>
                </a:pathLst>
              </a:custGeom>
              <a:solidFill>
                <a:srgbClr val="FF0101">
                  <a:alpha val="9686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1359421" y="3371509"/>
                <a:ext cx="1489858" cy="1282213"/>
              </a:xfrm>
              <a:custGeom>
                <a:avLst/>
                <a:gdLst>
                  <a:gd name="T0" fmla="*/ 861 w 861"/>
                  <a:gd name="T1" fmla="*/ 741 h 741"/>
                  <a:gd name="T2" fmla="*/ 0 w 861"/>
                  <a:gd name="T3" fmla="*/ 330 h 741"/>
                  <a:gd name="T4" fmla="*/ 0 w 861"/>
                  <a:gd name="T5" fmla="*/ 0 h 741"/>
                  <a:gd name="T6" fmla="*/ 861 w 861"/>
                  <a:gd name="T7" fmla="*/ 412 h 741"/>
                  <a:gd name="T8" fmla="*/ 861 w 861"/>
                  <a:gd name="T9" fmla="*/ 741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741">
                    <a:moveTo>
                      <a:pt x="861" y="741"/>
                    </a:moveTo>
                    <a:lnTo>
                      <a:pt x="0" y="330"/>
                    </a:lnTo>
                    <a:lnTo>
                      <a:pt x="0" y="0"/>
                    </a:lnTo>
                    <a:lnTo>
                      <a:pt x="861" y="412"/>
                    </a:lnTo>
                    <a:lnTo>
                      <a:pt x="861" y="741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2615197" y="2383666"/>
              <a:ext cx="1843811" cy="1346322"/>
              <a:chOff x="1804129" y="2349816"/>
              <a:chExt cx="2100684" cy="1533886"/>
            </a:xfrm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804129" y="2349816"/>
                <a:ext cx="2100683" cy="1005352"/>
              </a:xfrm>
              <a:custGeom>
                <a:avLst/>
                <a:gdLst>
                  <a:gd name="T0" fmla="*/ 604 w 1214"/>
                  <a:gd name="T1" fmla="*/ 0 h 581"/>
                  <a:gd name="T2" fmla="*/ 1214 w 1214"/>
                  <a:gd name="T3" fmla="*/ 290 h 581"/>
                  <a:gd name="T4" fmla="*/ 604 w 1214"/>
                  <a:gd name="T5" fmla="*/ 581 h 581"/>
                  <a:gd name="T6" fmla="*/ 0 w 1214"/>
                  <a:gd name="T7" fmla="*/ 290 h 581"/>
                  <a:gd name="T8" fmla="*/ 604 w 1214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4" h="581">
                    <a:moveTo>
                      <a:pt x="604" y="0"/>
                    </a:moveTo>
                    <a:lnTo>
                      <a:pt x="1214" y="290"/>
                    </a:lnTo>
                    <a:lnTo>
                      <a:pt x="604" y="581"/>
                    </a:lnTo>
                    <a:lnTo>
                      <a:pt x="0" y="290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2849280" y="2835091"/>
                <a:ext cx="1055533" cy="1048611"/>
              </a:xfrm>
              <a:custGeom>
                <a:avLst/>
                <a:gdLst>
                  <a:gd name="T0" fmla="*/ 0 w 610"/>
                  <a:gd name="T1" fmla="*/ 606 h 606"/>
                  <a:gd name="T2" fmla="*/ 610 w 610"/>
                  <a:gd name="T3" fmla="*/ 315 h 606"/>
                  <a:gd name="T4" fmla="*/ 610 w 610"/>
                  <a:gd name="T5" fmla="*/ 0 h 606"/>
                  <a:gd name="T6" fmla="*/ 0 w 610"/>
                  <a:gd name="T7" fmla="*/ 291 h 606"/>
                  <a:gd name="T8" fmla="*/ 0 w 610"/>
                  <a:gd name="T9" fmla="*/ 60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606">
                    <a:moveTo>
                      <a:pt x="0" y="606"/>
                    </a:moveTo>
                    <a:lnTo>
                      <a:pt x="610" y="315"/>
                    </a:lnTo>
                    <a:lnTo>
                      <a:pt x="610" y="0"/>
                    </a:lnTo>
                    <a:lnTo>
                      <a:pt x="0" y="291"/>
                    </a:lnTo>
                    <a:lnTo>
                      <a:pt x="0" y="6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804129" y="2835091"/>
                <a:ext cx="1045150" cy="1048611"/>
              </a:xfrm>
              <a:custGeom>
                <a:avLst/>
                <a:gdLst>
                  <a:gd name="T0" fmla="*/ 604 w 604"/>
                  <a:gd name="T1" fmla="*/ 606 h 606"/>
                  <a:gd name="T2" fmla="*/ 0 w 604"/>
                  <a:gd name="T3" fmla="*/ 315 h 606"/>
                  <a:gd name="T4" fmla="*/ 0 w 604"/>
                  <a:gd name="T5" fmla="*/ 0 h 606"/>
                  <a:gd name="T6" fmla="*/ 604 w 604"/>
                  <a:gd name="T7" fmla="*/ 291 h 606"/>
                  <a:gd name="T8" fmla="*/ 604 w 604"/>
                  <a:gd name="T9" fmla="*/ 60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4" h="606">
                    <a:moveTo>
                      <a:pt x="604" y="606"/>
                    </a:moveTo>
                    <a:lnTo>
                      <a:pt x="0" y="315"/>
                    </a:lnTo>
                    <a:lnTo>
                      <a:pt x="0" y="0"/>
                    </a:lnTo>
                    <a:lnTo>
                      <a:pt x="604" y="291"/>
                    </a:lnTo>
                    <a:lnTo>
                      <a:pt x="604" y="60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7"/>
            <p:cNvGrpSpPr/>
            <p:nvPr/>
          </p:nvGrpSpPr>
          <p:grpSpPr>
            <a:xfrm>
              <a:off x="2791378" y="2089695"/>
              <a:ext cx="1483858" cy="1029740"/>
              <a:chOff x="2004854" y="2014890"/>
              <a:chExt cx="1690583" cy="1173199"/>
            </a:xfrm>
          </p:grpSpPr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2004854" y="2014890"/>
                <a:ext cx="1690583" cy="1173199"/>
              </a:xfrm>
              <a:custGeom>
                <a:avLst/>
                <a:gdLst>
                  <a:gd name="T0" fmla="*/ 488 w 977"/>
                  <a:gd name="T1" fmla="*/ 0 h 678"/>
                  <a:gd name="T2" fmla="*/ 977 w 977"/>
                  <a:gd name="T3" fmla="*/ 445 h 678"/>
                  <a:gd name="T4" fmla="*/ 488 w 977"/>
                  <a:gd name="T5" fmla="*/ 678 h 678"/>
                  <a:gd name="T6" fmla="*/ 0 w 977"/>
                  <a:gd name="T7" fmla="*/ 445 h 678"/>
                  <a:gd name="T8" fmla="*/ 488 w 977"/>
                  <a:gd name="T9" fmla="*/ 0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7" h="678">
                    <a:moveTo>
                      <a:pt x="488" y="0"/>
                    </a:moveTo>
                    <a:lnTo>
                      <a:pt x="977" y="445"/>
                    </a:lnTo>
                    <a:lnTo>
                      <a:pt x="488" y="678"/>
                    </a:lnTo>
                    <a:lnTo>
                      <a:pt x="0" y="445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rgbClr val="FF0101">
                  <a:alpha val="9686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2004854" y="2014890"/>
                <a:ext cx="844426" cy="1173199"/>
              </a:xfrm>
              <a:custGeom>
                <a:avLst/>
                <a:gdLst>
                  <a:gd name="T0" fmla="*/ 488 w 488"/>
                  <a:gd name="T1" fmla="*/ 0 h 678"/>
                  <a:gd name="T2" fmla="*/ 488 w 488"/>
                  <a:gd name="T3" fmla="*/ 678 h 678"/>
                  <a:gd name="T4" fmla="*/ 0 w 488"/>
                  <a:gd name="T5" fmla="*/ 445 h 678"/>
                  <a:gd name="T6" fmla="*/ 488 w 488"/>
                  <a:gd name="T7" fmla="*/ 0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8" h="678">
                    <a:moveTo>
                      <a:pt x="488" y="0"/>
                    </a:moveTo>
                    <a:lnTo>
                      <a:pt x="488" y="678"/>
                    </a:lnTo>
                    <a:lnTo>
                      <a:pt x="0" y="445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45"/>
            <p:cNvSpPr txBox="1"/>
            <p:nvPr/>
          </p:nvSpPr>
          <p:spPr>
            <a:xfrm rot="20077867">
              <a:off x="4383528" y="4869908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One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46"/>
            <p:cNvSpPr txBox="1"/>
            <p:nvPr/>
          </p:nvSpPr>
          <p:spPr>
            <a:xfrm rot="20077867">
              <a:off x="4181507" y="4248824"/>
              <a:ext cx="55348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Two</a:t>
              </a:r>
              <a:endParaRPr lang="en-US" sz="15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7"/>
            <p:cNvSpPr txBox="1"/>
            <p:nvPr/>
          </p:nvSpPr>
          <p:spPr>
            <a:xfrm rot="20077867">
              <a:off x="3850396" y="3689249"/>
              <a:ext cx="6719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Three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8"/>
            <p:cNvSpPr txBox="1"/>
            <p:nvPr/>
          </p:nvSpPr>
          <p:spPr>
            <a:xfrm rot="20077867">
              <a:off x="3717497" y="3123601"/>
              <a:ext cx="556563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  <a:cs typeface="+mn-ea"/>
                  <a:sym typeface="+mn-lt"/>
                </a:rPr>
                <a:t>Four</a:t>
              </a:r>
              <a:endParaRPr lang="en-US" sz="1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51"/>
            <p:cNvSpPr txBox="1"/>
            <p:nvPr/>
          </p:nvSpPr>
          <p:spPr>
            <a:xfrm rot="20077867">
              <a:off x="3597102" y="2588371"/>
              <a:ext cx="480068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Top</a:t>
              </a:r>
              <a:endParaRPr lang="en-US" sz="1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1" name="Straight Arrow Connector 20"/>
          <p:cNvCxnSpPr/>
          <p:nvPr/>
        </p:nvCxnSpPr>
        <p:spPr>
          <a:xfrm>
            <a:off x="6347431" y="1952333"/>
            <a:ext cx="183852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25"/>
          <p:cNvSpPr/>
          <p:nvPr/>
        </p:nvSpPr>
        <p:spPr>
          <a:xfrm>
            <a:off x="6304766" y="1714160"/>
            <a:ext cx="476345" cy="476345"/>
          </a:xfrm>
          <a:prstGeom prst="ellipse">
            <a:avLst/>
          </a:prstGeom>
          <a:solidFill>
            <a:srgbClr val="CC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8229530" y="1753711"/>
            <a:ext cx="6463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95%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36"/>
          <p:cNvSpPr/>
          <p:nvPr/>
        </p:nvSpPr>
        <p:spPr>
          <a:xfrm>
            <a:off x="8959920" y="1670613"/>
            <a:ext cx="1983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60"/>
          <p:cNvSpPr>
            <a:spLocks noEditPoints="1"/>
          </p:cNvSpPr>
          <p:nvPr/>
        </p:nvSpPr>
        <p:spPr bwMode="auto">
          <a:xfrm>
            <a:off x="6397682" y="1807076"/>
            <a:ext cx="290513" cy="290513"/>
          </a:xfrm>
          <a:custGeom>
            <a:avLst/>
            <a:gdLst>
              <a:gd name="T0" fmla="*/ 129 w 200"/>
              <a:gd name="T1" fmla="*/ 103 h 200"/>
              <a:gd name="T2" fmla="*/ 106 w 200"/>
              <a:gd name="T3" fmla="*/ 92 h 200"/>
              <a:gd name="T4" fmla="*/ 106 w 200"/>
              <a:gd name="T5" fmla="*/ 55 h 200"/>
              <a:gd name="T6" fmla="*/ 117 w 200"/>
              <a:gd name="T7" fmla="*/ 59 h 200"/>
              <a:gd name="T8" fmla="*/ 127 w 200"/>
              <a:gd name="T9" fmla="*/ 68 h 200"/>
              <a:gd name="T10" fmla="*/ 133 w 200"/>
              <a:gd name="T11" fmla="*/ 65 h 200"/>
              <a:gd name="T12" fmla="*/ 122 w 200"/>
              <a:gd name="T13" fmla="*/ 53 h 200"/>
              <a:gd name="T14" fmla="*/ 106 w 200"/>
              <a:gd name="T15" fmla="*/ 48 h 200"/>
              <a:gd name="T16" fmla="*/ 106 w 200"/>
              <a:gd name="T17" fmla="*/ 38 h 200"/>
              <a:gd name="T18" fmla="*/ 100 w 200"/>
              <a:gd name="T19" fmla="*/ 38 h 200"/>
              <a:gd name="T20" fmla="*/ 100 w 200"/>
              <a:gd name="T21" fmla="*/ 48 h 200"/>
              <a:gd name="T22" fmla="*/ 79 w 200"/>
              <a:gd name="T23" fmla="*/ 56 h 200"/>
              <a:gd name="T24" fmla="*/ 72 w 200"/>
              <a:gd name="T25" fmla="*/ 73 h 200"/>
              <a:gd name="T26" fmla="*/ 78 w 200"/>
              <a:gd name="T27" fmla="*/ 89 h 200"/>
              <a:gd name="T28" fmla="*/ 100 w 200"/>
              <a:gd name="T29" fmla="*/ 99 h 200"/>
              <a:gd name="T30" fmla="*/ 100 w 200"/>
              <a:gd name="T31" fmla="*/ 140 h 200"/>
              <a:gd name="T32" fmla="*/ 86 w 200"/>
              <a:gd name="T33" fmla="*/ 135 h 200"/>
              <a:gd name="T34" fmla="*/ 76 w 200"/>
              <a:gd name="T35" fmla="*/ 123 h 200"/>
              <a:gd name="T36" fmla="*/ 70 w 200"/>
              <a:gd name="T37" fmla="*/ 128 h 200"/>
              <a:gd name="T38" fmla="*/ 83 w 200"/>
              <a:gd name="T39" fmla="*/ 142 h 200"/>
              <a:gd name="T40" fmla="*/ 100 w 200"/>
              <a:gd name="T41" fmla="*/ 147 h 200"/>
              <a:gd name="T42" fmla="*/ 100 w 200"/>
              <a:gd name="T43" fmla="*/ 159 h 200"/>
              <a:gd name="T44" fmla="*/ 106 w 200"/>
              <a:gd name="T45" fmla="*/ 159 h 200"/>
              <a:gd name="T46" fmla="*/ 106 w 200"/>
              <a:gd name="T47" fmla="*/ 147 h 200"/>
              <a:gd name="T48" fmla="*/ 129 w 200"/>
              <a:gd name="T49" fmla="*/ 138 h 200"/>
              <a:gd name="T50" fmla="*/ 137 w 200"/>
              <a:gd name="T51" fmla="*/ 119 h 200"/>
              <a:gd name="T52" fmla="*/ 129 w 200"/>
              <a:gd name="T53" fmla="*/ 103 h 200"/>
              <a:gd name="T54" fmla="*/ 100 w 200"/>
              <a:gd name="T55" fmla="*/ 90 h 200"/>
              <a:gd name="T56" fmla="*/ 84 w 200"/>
              <a:gd name="T57" fmla="*/ 83 h 200"/>
              <a:gd name="T58" fmla="*/ 79 w 200"/>
              <a:gd name="T59" fmla="*/ 72 h 200"/>
              <a:gd name="T60" fmla="*/ 85 w 200"/>
              <a:gd name="T61" fmla="*/ 60 h 200"/>
              <a:gd name="T62" fmla="*/ 100 w 200"/>
              <a:gd name="T63" fmla="*/ 55 h 200"/>
              <a:gd name="T64" fmla="*/ 100 w 200"/>
              <a:gd name="T65" fmla="*/ 90 h 200"/>
              <a:gd name="T66" fmla="*/ 123 w 200"/>
              <a:gd name="T67" fmla="*/ 134 h 200"/>
              <a:gd name="T68" fmla="*/ 106 w 200"/>
              <a:gd name="T69" fmla="*/ 140 h 200"/>
              <a:gd name="T70" fmla="*/ 106 w 200"/>
              <a:gd name="T71" fmla="*/ 101 h 200"/>
              <a:gd name="T72" fmla="*/ 124 w 200"/>
              <a:gd name="T73" fmla="*/ 109 h 200"/>
              <a:gd name="T74" fmla="*/ 129 w 200"/>
              <a:gd name="T75" fmla="*/ 121 h 200"/>
              <a:gd name="T76" fmla="*/ 123 w 200"/>
              <a:gd name="T77" fmla="*/ 134 h 200"/>
              <a:gd name="T78" fmla="*/ 100 w 200"/>
              <a:gd name="T79" fmla="*/ 0 h 200"/>
              <a:gd name="T80" fmla="*/ 0 w 200"/>
              <a:gd name="T81" fmla="*/ 100 h 200"/>
              <a:gd name="T82" fmla="*/ 100 w 200"/>
              <a:gd name="T83" fmla="*/ 200 h 200"/>
              <a:gd name="T84" fmla="*/ 200 w 200"/>
              <a:gd name="T85" fmla="*/ 100 h 200"/>
              <a:gd name="T86" fmla="*/ 100 w 200"/>
              <a:gd name="T87" fmla="*/ 0 h 200"/>
              <a:gd name="T88" fmla="*/ 100 w 200"/>
              <a:gd name="T89" fmla="*/ 192 h 200"/>
              <a:gd name="T90" fmla="*/ 8 w 200"/>
              <a:gd name="T91" fmla="*/ 100 h 200"/>
              <a:gd name="T92" fmla="*/ 100 w 200"/>
              <a:gd name="T93" fmla="*/ 8 h 200"/>
              <a:gd name="T94" fmla="*/ 192 w 200"/>
              <a:gd name="T95" fmla="*/ 100 h 200"/>
              <a:gd name="T96" fmla="*/ 100 w 200"/>
              <a:gd name="T97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200">
                <a:moveTo>
                  <a:pt x="129" y="103"/>
                </a:moveTo>
                <a:cubicBezTo>
                  <a:pt x="124" y="98"/>
                  <a:pt x="117" y="94"/>
                  <a:pt x="106" y="92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10" y="55"/>
                  <a:pt x="114" y="56"/>
                  <a:pt x="117" y="59"/>
                </a:cubicBezTo>
                <a:cubicBezTo>
                  <a:pt x="120" y="61"/>
                  <a:pt x="123" y="64"/>
                  <a:pt x="127" y="68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0" y="60"/>
                  <a:pt x="126" y="56"/>
                  <a:pt x="122" y="53"/>
                </a:cubicBezTo>
                <a:cubicBezTo>
                  <a:pt x="118" y="50"/>
                  <a:pt x="112" y="49"/>
                  <a:pt x="106" y="48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91" y="49"/>
                  <a:pt x="84" y="52"/>
                  <a:pt x="79" y="56"/>
                </a:cubicBezTo>
                <a:cubicBezTo>
                  <a:pt x="74" y="60"/>
                  <a:pt x="72" y="66"/>
                  <a:pt x="72" y="73"/>
                </a:cubicBezTo>
                <a:cubicBezTo>
                  <a:pt x="72" y="80"/>
                  <a:pt x="74" y="85"/>
                  <a:pt x="78" y="89"/>
                </a:cubicBezTo>
                <a:cubicBezTo>
                  <a:pt x="83" y="93"/>
                  <a:pt x="90" y="96"/>
                  <a:pt x="100" y="99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95" y="139"/>
                  <a:pt x="90" y="137"/>
                  <a:pt x="86" y="135"/>
                </a:cubicBezTo>
                <a:cubicBezTo>
                  <a:pt x="83" y="132"/>
                  <a:pt x="79" y="128"/>
                  <a:pt x="76" y="123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4" y="134"/>
                  <a:pt x="78" y="139"/>
                  <a:pt x="83" y="142"/>
                </a:cubicBezTo>
                <a:cubicBezTo>
                  <a:pt x="88" y="145"/>
                  <a:pt x="94" y="146"/>
                  <a:pt x="100" y="147"/>
                </a:cubicBezTo>
                <a:cubicBezTo>
                  <a:pt x="100" y="159"/>
                  <a:pt x="100" y="159"/>
                  <a:pt x="100" y="159"/>
                </a:cubicBezTo>
                <a:cubicBezTo>
                  <a:pt x="106" y="159"/>
                  <a:pt x="106" y="159"/>
                  <a:pt x="106" y="159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16" y="146"/>
                  <a:pt x="124" y="143"/>
                  <a:pt x="129" y="138"/>
                </a:cubicBezTo>
                <a:cubicBezTo>
                  <a:pt x="134" y="134"/>
                  <a:pt x="137" y="127"/>
                  <a:pt x="137" y="119"/>
                </a:cubicBezTo>
                <a:cubicBezTo>
                  <a:pt x="137" y="113"/>
                  <a:pt x="134" y="107"/>
                  <a:pt x="129" y="103"/>
                </a:cubicBezTo>
                <a:close/>
                <a:moveTo>
                  <a:pt x="100" y="90"/>
                </a:moveTo>
                <a:cubicBezTo>
                  <a:pt x="93" y="88"/>
                  <a:pt x="88" y="86"/>
                  <a:pt x="84" y="83"/>
                </a:cubicBezTo>
                <a:cubicBezTo>
                  <a:pt x="81" y="80"/>
                  <a:pt x="79" y="77"/>
                  <a:pt x="79" y="72"/>
                </a:cubicBezTo>
                <a:cubicBezTo>
                  <a:pt x="79" y="67"/>
                  <a:pt x="81" y="63"/>
                  <a:pt x="85" y="60"/>
                </a:cubicBezTo>
                <a:cubicBezTo>
                  <a:pt x="89" y="57"/>
                  <a:pt x="94" y="55"/>
                  <a:pt x="100" y="55"/>
                </a:cubicBezTo>
                <a:lnTo>
                  <a:pt x="100" y="90"/>
                </a:lnTo>
                <a:close/>
                <a:moveTo>
                  <a:pt x="123" y="134"/>
                </a:moveTo>
                <a:cubicBezTo>
                  <a:pt x="119" y="138"/>
                  <a:pt x="113" y="140"/>
                  <a:pt x="106" y="140"/>
                </a:cubicBezTo>
                <a:cubicBezTo>
                  <a:pt x="106" y="101"/>
                  <a:pt x="106" y="101"/>
                  <a:pt x="106" y="101"/>
                </a:cubicBezTo>
                <a:cubicBezTo>
                  <a:pt x="115" y="103"/>
                  <a:pt x="120" y="106"/>
                  <a:pt x="124" y="109"/>
                </a:cubicBezTo>
                <a:cubicBezTo>
                  <a:pt x="127" y="112"/>
                  <a:pt x="129" y="116"/>
                  <a:pt x="129" y="121"/>
                </a:cubicBezTo>
                <a:cubicBezTo>
                  <a:pt x="129" y="126"/>
                  <a:pt x="127" y="131"/>
                  <a:pt x="123" y="134"/>
                </a:cubicBezTo>
                <a:close/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37" name="Straight Arrow Connector 21"/>
          <p:cNvCxnSpPr/>
          <p:nvPr/>
        </p:nvCxnSpPr>
        <p:spPr>
          <a:xfrm>
            <a:off x="6345441" y="2672451"/>
            <a:ext cx="183852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26"/>
          <p:cNvSpPr/>
          <p:nvPr/>
        </p:nvSpPr>
        <p:spPr>
          <a:xfrm>
            <a:off x="6306874" y="2434277"/>
            <a:ext cx="476345" cy="47634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9" name="TextBox 43"/>
          <p:cNvSpPr txBox="1"/>
          <p:nvPr/>
        </p:nvSpPr>
        <p:spPr>
          <a:xfrm>
            <a:off x="8229530" y="2472745"/>
            <a:ext cx="6463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75%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44"/>
          <p:cNvSpPr/>
          <p:nvPr/>
        </p:nvSpPr>
        <p:spPr>
          <a:xfrm>
            <a:off x="8959920" y="2389647"/>
            <a:ext cx="198379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59"/>
          <p:cNvSpPr>
            <a:spLocks noEditPoints="1"/>
          </p:cNvSpPr>
          <p:nvPr/>
        </p:nvSpPr>
        <p:spPr bwMode="auto">
          <a:xfrm>
            <a:off x="6416957" y="2551512"/>
            <a:ext cx="256179" cy="241874"/>
          </a:xfrm>
          <a:custGeom>
            <a:avLst/>
            <a:gdLst>
              <a:gd name="T0" fmla="*/ 216 w 216"/>
              <a:gd name="T1" fmla="*/ 44 h 204"/>
              <a:gd name="T2" fmla="*/ 203 w 216"/>
              <a:gd name="T3" fmla="*/ 32 h 204"/>
              <a:gd name="T4" fmla="*/ 13 w 216"/>
              <a:gd name="T5" fmla="*/ 32 h 204"/>
              <a:gd name="T6" fmla="*/ 0 w 216"/>
              <a:gd name="T7" fmla="*/ 44 h 204"/>
              <a:gd name="T8" fmla="*/ 0 w 216"/>
              <a:gd name="T9" fmla="*/ 78 h 204"/>
              <a:gd name="T10" fmla="*/ 0 w 216"/>
              <a:gd name="T11" fmla="*/ 79 h 204"/>
              <a:gd name="T12" fmla="*/ 0 w 216"/>
              <a:gd name="T13" fmla="*/ 80 h 204"/>
              <a:gd name="T14" fmla="*/ 108 w 216"/>
              <a:gd name="T15" fmla="*/ 121 h 204"/>
              <a:gd name="T16" fmla="*/ 216 w 216"/>
              <a:gd name="T17" fmla="*/ 80 h 204"/>
              <a:gd name="T18" fmla="*/ 216 w 216"/>
              <a:gd name="T19" fmla="*/ 79 h 204"/>
              <a:gd name="T20" fmla="*/ 216 w 216"/>
              <a:gd name="T21" fmla="*/ 78 h 204"/>
              <a:gd name="T22" fmla="*/ 216 w 216"/>
              <a:gd name="T23" fmla="*/ 44 h 204"/>
              <a:gd name="T24" fmla="*/ 208 w 216"/>
              <a:gd name="T25" fmla="*/ 79 h 204"/>
              <a:gd name="T26" fmla="*/ 208 w 216"/>
              <a:gd name="T27" fmla="*/ 80 h 204"/>
              <a:gd name="T28" fmla="*/ 108 w 216"/>
              <a:gd name="T29" fmla="*/ 113 h 204"/>
              <a:gd name="T30" fmla="*/ 8 w 216"/>
              <a:gd name="T31" fmla="*/ 80 h 204"/>
              <a:gd name="T32" fmla="*/ 8 w 216"/>
              <a:gd name="T33" fmla="*/ 79 h 204"/>
              <a:gd name="T34" fmla="*/ 8 w 216"/>
              <a:gd name="T35" fmla="*/ 44 h 204"/>
              <a:gd name="T36" fmla="*/ 13 w 216"/>
              <a:gd name="T37" fmla="*/ 40 h 204"/>
              <a:gd name="T38" fmla="*/ 203 w 216"/>
              <a:gd name="T39" fmla="*/ 40 h 204"/>
              <a:gd name="T40" fmla="*/ 208 w 216"/>
              <a:gd name="T41" fmla="*/ 44 h 204"/>
              <a:gd name="T42" fmla="*/ 208 w 216"/>
              <a:gd name="T43" fmla="*/ 78 h 204"/>
              <a:gd name="T44" fmla="*/ 208 w 216"/>
              <a:gd name="T45" fmla="*/ 79 h 204"/>
              <a:gd name="T46" fmla="*/ 212 w 216"/>
              <a:gd name="T47" fmla="*/ 108 h 204"/>
              <a:gd name="T48" fmla="*/ 208 w 216"/>
              <a:gd name="T49" fmla="*/ 112 h 204"/>
              <a:gd name="T50" fmla="*/ 208 w 216"/>
              <a:gd name="T51" fmla="*/ 196 h 204"/>
              <a:gd name="T52" fmla="*/ 8 w 216"/>
              <a:gd name="T53" fmla="*/ 196 h 204"/>
              <a:gd name="T54" fmla="*/ 8 w 216"/>
              <a:gd name="T55" fmla="*/ 112 h 204"/>
              <a:gd name="T56" fmla="*/ 4 w 216"/>
              <a:gd name="T57" fmla="*/ 108 h 204"/>
              <a:gd name="T58" fmla="*/ 0 w 216"/>
              <a:gd name="T59" fmla="*/ 112 h 204"/>
              <a:gd name="T60" fmla="*/ 0 w 216"/>
              <a:gd name="T61" fmla="*/ 204 h 204"/>
              <a:gd name="T62" fmla="*/ 216 w 216"/>
              <a:gd name="T63" fmla="*/ 204 h 204"/>
              <a:gd name="T64" fmla="*/ 216 w 216"/>
              <a:gd name="T65" fmla="*/ 112 h 204"/>
              <a:gd name="T66" fmla="*/ 212 w 216"/>
              <a:gd name="T67" fmla="*/ 108 h 204"/>
              <a:gd name="T68" fmla="*/ 128 w 216"/>
              <a:gd name="T69" fmla="*/ 140 h 204"/>
              <a:gd name="T70" fmla="*/ 132 w 216"/>
              <a:gd name="T71" fmla="*/ 136 h 204"/>
              <a:gd name="T72" fmla="*/ 128 w 216"/>
              <a:gd name="T73" fmla="*/ 132 h 204"/>
              <a:gd name="T74" fmla="*/ 88 w 216"/>
              <a:gd name="T75" fmla="*/ 132 h 204"/>
              <a:gd name="T76" fmla="*/ 84 w 216"/>
              <a:gd name="T77" fmla="*/ 136 h 204"/>
              <a:gd name="T78" fmla="*/ 88 w 216"/>
              <a:gd name="T79" fmla="*/ 140 h 204"/>
              <a:gd name="T80" fmla="*/ 128 w 216"/>
              <a:gd name="T81" fmla="*/ 140 h 204"/>
              <a:gd name="T82" fmla="*/ 64 w 216"/>
              <a:gd name="T83" fmla="*/ 28 h 204"/>
              <a:gd name="T84" fmla="*/ 68 w 216"/>
              <a:gd name="T85" fmla="*/ 24 h 204"/>
              <a:gd name="T86" fmla="*/ 68 w 216"/>
              <a:gd name="T87" fmla="*/ 12 h 204"/>
              <a:gd name="T88" fmla="*/ 71 w 216"/>
              <a:gd name="T89" fmla="*/ 8 h 204"/>
              <a:gd name="T90" fmla="*/ 141 w 216"/>
              <a:gd name="T91" fmla="*/ 8 h 204"/>
              <a:gd name="T92" fmla="*/ 144 w 216"/>
              <a:gd name="T93" fmla="*/ 12 h 204"/>
              <a:gd name="T94" fmla="*/ 144 w 216"/>
              <a:gd name="T95" fmla="*/ 24 h 204"/>
              <a:gd name="T96" fmla="*/ 148 w 216"/>
              <a:gd name="T97" fmla="*/ 28 h 204"/>
              <a:gd name="T98" fmla="*/ 152 w 216"/>
              <a:gd name="T99" fmla="*/ 24 h 204"/>
              <a:gd name="T100" fmla="*/ 152 w 216"/>
              <a:gd name="T101" fmla="*/ 12 h 204"/>
              <a:gd name="T102" fmla="*/ 141 w 216"/>
              <a:gd name="T103" fmla="*/ 0 h 204"/>
              <a:gd name="T104" fmla="*/ 71 w 216"/>
              <a:gd name="T105" fmla="*/ 0 h 204"/>
              <a:gd name="T106" fmla="*/ 60 w 216"/>
              <a:gd name="T107" fmla="*/ 12 h 204"/>
              <a:gd name="T108" fmla="*/ 60 w 216"/>
              <a:gd name="T109" fmla="*/ 24 h 204"/>
              <a:gd name="T110" fmla="*/ 64 w 216"/>
              <a:gd name="T111" fmla="*/ 2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6" h="204">
                <a:moveTo>
                  <a:pt x="216" y="44"/>
                </a:moveTo>
                <a:cubicBezTo>
                  <a:pt x="216" y="37"/>
                  <a:pt x="211" y="32"/>
                  <a:pt x="20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9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103"/>
                  <a:pt x="46" y="121"/>
                  <a:pt x="108" y="121"/>
                </a:cubicBezTo>
                <a:cubicBezTo>
                  <a:pt x="170" y="121"/>
                  <a:pt x="216" y="103"/>
                  <a:pt x="216" y="80"/>
                </a:cubicBezTo>
                <a:cubicBezTo>
                  <a:pt x="216" y="79"/>
                  <a:pt x="216" y="79"/>
                  <a:pt x="216" y="79"/>
                </a:cubicBezTo>
                <a:cubicBezTo>
                  <a:pt x="216" y="78"/>
                  <a:pt x="216" y="78"/>
                  <a:pt x="216" y="78"/>
                </a:cubicBezTo>
                <a:lnTo>
                  <a:pt x="216" y="44"/>
                </a:lnTo>
                <a:close/>
                <a:moveTo>
                  <a:pt x="208" y="79"/>
                </a:moveTo>
                <a:cubicBezTo>
                  <a:pt x="208" y="79"/>
                  <a:pt x="208" y="80"/>
                  <a:pt x="208" y="80"/>
                </a:cubicBezTo>
                <a:cubicBezTo>
                  <a:pt x="208" y="95"/>
                  <a:pt x="167" y="113"/>
                  <a:pt x="108" y="113"/>
                </a:cubicBezTo>
                <a:cubicBezTo>
                  <a:pt x="49" y="113"/>
                  <a:pt x="8" y="95"/>
                  <a:pt x="8" y="80"/>
                </a:cubicBezTo>
                <a:cubicBezTo>
                  <a:pt x="8" y="80"/>
                  <a:pt x="8" y="79"/>
                  <a:pt x="8" y="79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1"/>
                  <a:pt x="10" y="40"/>
                  <a:pt x="1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6" y="40"/>
                  <a:pt x="208" y="41"/>
                  <a:pt x="208" y="44"/>
                </a:cubicBezTo>
                <a:cubicBezTo>
                  <a:pt x="208" y="78"/>
                  <a:pt x="208" y="78"/>
                  <a:pt x="208" y="78"/>
                </a:cubicBezTo>
                <a:cubicBezTo>
                  <a:pt x="208" y="79"/>
                  <a:pt x="208" y="79"/>
                  <a:pt x="208" y="79"/>
                </a:cubicBezTo>
                <a:close/>
                <a:moveTo>
                  <a:pt x="212" y="108"/>
                </a:moveTo>
                <a:cubicBezTo>
                  <a:pt x="210" y="108"/>
                  <a:pt x="208" y="110"/>
                  <a:pt x="208" y="112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0"/>
                  <a:pt x="6" y="108"/>
                  <a:pt x="4" y="108"/>
                </a:cubicBezTo>
                <a:cubicBezTo>
                  <a:pt x="2" y="108"/>
                  <a:pt x="0" y="110"/>
                  <a:pt x="0" y="112"/>
                </a:cubicBezTo>
                <a:cubicBezTo>
                  <a:pt x="0" y="204"/>
                  <a:pt x="0" y="204"/>
                  <a:pt x="0" y="204"/>
                </a:cubicBezTo>
                <a:cubicBezTo>
                  <a:pt x="216" y="204"/>
                  <a:pt x="216" y="204"/>
                  <a:pt x="216" y="204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0"/>
                  <a:pt x="214" y="108"/>
                  <a:pt x="212" y="108"/>
                </a:cubicBezTo>
                <a:close/>
                <a:moveTo>
                  <a:pt x="128" y="140"/>
                </a:moveTo>
                <a:cubicBezTo>
                  <a:pt x="130" y="140"/>
                  <a:pt x="132" y="138"/>
                  <a:pt x="132" y="136"/>
                </a:cubicBezTo>
                <a:cubicBezTo>
                  <a:pt x="132" y="134"/>
                  <a:pt x="130" y="132"/>
                  <a:pt x="128" y="132"/>
                </a:cubicBezTo>
                <a:cubicBezTo>
                  <a:pt x="88" y="132"/>
                  <a:pt x="88" y="132"/>
                  <a:pt x="88" y="132"/>
                </a:cubicBezTo>
                <a:cubicBezTo>
                  <a:pt x="86" y="132"/>
                  <a:pt x="84" y="134"/>
                  <a:pt x="84" y="136"/>
                </a:cubicBezTo>
                <a:cubicBezTo>
                  <a:pt x="84" y="138"/>
                  <a:pt x="86" y="140"/>
                  <a:pt x="88" y="140"/>
                </a:cubicBezTo>
                <a:lnTo>
                  <a:pt x="128" y="140"/>
                </a:lnTo>
                <a:close/>
                <a:moveTo>
                  <a:pt x="64" y="28"/>
                </a:moveTo>
                <a:cubicBezTo>
                  <a:pt x="66" y="28"/>
                  <a:pt x="68" y="26"/>
                  <a:pt x="68" y="2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0"/>
                  <a:pt x="70" y="8"/>
                  <a:pt x="71" y="8"/>
                </a:cubicBezTo>
                <a:cubicBezTo>
                  <a:pt x="141" y="8"/>
                  <a:pt x="141" y="8"/>
                  <a:pt x="141" y="8"/>
                </a:cubicBezTo>
                <a:cubicBezTo>
                  <a:pt x="142" y="8"/>
                  <a:pt x="144" y="10"/>
                  <a:pt x="144" y="12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6"/>
                  <a:pt x="146" y="28"/>
                  <a:pt x="148" y="28"/>
                </a:cubicBezTo>
                <a:cubicBezTo>
                  <a:pt x="150" y="28"/>
                  <a:pt x="152" y="26"/>
                  <a:pt x="152" y="24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47" y="0"/>
                  <a:pt x="14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5" y="0"/>
                  <a:pt x="60" y="6"/>
                  <a:pt x="60" y="12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6"/>
                  <a:pt x="62" y="28"/>
                  <a:pt x="6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43" name="Straight Arrow Connector 22"/>
          <p:cNvCxnSpPr/>
          <p:nvPr/>
        </p:nvCxnSpPr>
        <p:spPr>
          <a:xfrm>
            <a:off x="6347549" y="3392568"/>
            <a:ext cx="183852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29"/>
          <p:cNvSpPr/>
          <p:nvPr/>
        </p:nvSpPr>
        <p:spPr>
          <a:xfrm>
            <a:off x="6308983" y="3154394"/>
            <a:ext cx="476345" cy="476345"/>
          </a:xfrm>
          <a:prstGeom prst="ellipse">
            <a:avLst/>
          </a:prstGeom>
          <a:solidFill>
            <a:srgbClr val="CC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8229530" y="3191779"/>
            <a:ext cx="6463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50%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42"/>
          <p:cNvSpPr/>
          <p:nvPr/>
        </p:nvSpPr>
        <p:spPr>
          <a:xfrm>
            <a:off x="8959920" y="3108681"/>
            <a:ext cx="198379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6431543" y="3273739"/>
            <a:ext cx="231224" cy="257734"/>
          </a:xfrm>
          <a:custGeom>
            <a:avLst/>
            <a:gdLst>
              <a:gd name="T0" fmla="*/ 89 w 172"/>
              <a:gd name="T1" fmla="*/ 190 h 192"/>
              <a:gd name="T2" fmla="*/ 167 w 172"/>
              <a:gd name="T3" fmla="*/ 56 h 192"/>
              <a:gd name="T4" fmla="*/ 172 w 172"/>
              <a:gd name="T5" fmla="*/ 56 h 192"/>
              <a:gd name="T6" fmla="*/ 144 w 172"/>
              <a:gd name="T7" fmla="*/ 0 h 192"/>
              <a:gd name="T8" fmla="*/ 28 w 172"/>
              <a:gd name="T9" fmla="*/ 0 h 192"/>
              <a:gd name="T10" fmla="*/ 0 w 172"/>
              <a:gd name="T11" fmla="*/ 56 h 192"/>
              <a:gd name="T12" fmla="*/ 4 w 172"/>
              <a:gd name="T13" fmla="*/ 56 h 192"/>
              <a:gd name="T14" fmla="*/ 83 w 172"/>
              <a:gd name="T15" fmla="*/ 190 h 192"/>
              <a:gd name="T16" fmla="*/ 83 w 172"/>
              <a:gd name="T17" fmla="*/ 190 h 192"/>
              <a:gd name="T18" fmla="*/ 83 w 172"/>
              <a:gd name="T19" fmla="*/ 190 h 192"/>
              <a:gd name="T20" fmla="*/ 83 w 172"/>
              <a:gd name="T21" fmla="*/ 191 h 192"/>
              <a:gd name="T22" fmla="*/ 84 w 172"/>
              <a:gd name="T23" fmla="*/ 191 h 192"/>
              <a:gd name="T24" fmla="*/ 84 w 172"/>
              <a:gd name="T25" fmla="*/ 192 h 192"/>
              <a:gd name="T26" fmla="*/ 85 w 172"/>
              <a:gd name="T27" fmla="*/ 192 h 192"/>
              <a:gd name="T28" fmla="*/ 86 w 172"/>
              <a:gd name="T29" fmla="*/ 192 h 192"/>
              <a:gd name="T30" fmla="*/ 86 w 172"/>
              <a:gd name="T31" fmla="*/ 192 h 192"/>
              <a:gd name="T32" fmla="*/ 87 w 172"/>
              <a:gd name="T33" fmla="*/ 192 h 192"/>
              <a:gd name="T34" fmla="*/ 88 w 172"/>
              <a:gd name="T35" fmla="*/ 192 h 192"/>
              <a:gd name="T36" fmla="*/ 88 w 172"/>
              <a:gd name="T37" fmla="*/ 191 h 192"/>
              <a:gd name="T38" fmla="*/ 89 w 172"/>
              <a:gd name="T39" fmla="*/ 191 h 192"/>
              <a:gd name="T40" fmla="*/ 89 w 172"/>
              <a:gd name="T41" fmla="*/ 190 h 192"/>
              <a:gd name="T42" fmla="*/ 89 w 172"/>
              <a:gd name="T43" fmla="*/ 190 h 192"/>
              <a:gd name="T44" fmla="*/ 89 w 172"/>
              <a:gd name="T45" fmla="*/ 190 h 192"/>
              <a:gd name="T46" fmla="*/ 109 w 172"/>
              <a:gd name="T47" fmla="*/ 56 h 192"/>
              <a:gd name="T48" fmla="*/ 86 w 172"/>
              <a:gd name="T49" fmla="*/ 168 h 192"/>
              <a:gd name="T50" fmla="*/ 62 w 172"/>
              <a:gd name="T51" fmla="*/ 56 h 192"/>
              <a:gd name="T52" fmla="*/ 109 w 172"/>
              <a:gd name="T53" fmla="*/ 56 h 192"/>
              <a:gd name="T54" fmla="*/ 63 w 172"/>
              <a:gd name="T55" fmla="*/ 48 h 192"/>
              <a:gd name="T56" fmla="*/ 86 w 172"/>
              <a:gd name="T57" fmla="*/ 12 h 192"/>
              <a:gd name="T58" fmla="*/ 108 w 172"/>
              <a:gd name="T59" fmla="*/ 48 h 192"/>
              <a:gd name="T60" fmla="*/ 63 w 172"/>
              <a:gd name="T61" fmla="*/ 48 h 192"/>
              <a:gd name="T62" fmla="*/ 95 w 172"/>
              <a:gd name="T63" fmla="*/ 165 h 192"/>
              <a:gd name="T64" fmla="*/ 117 w 172"/>
              <a:gd name="T65" fmla="*/ 56 h 192"/>
              <a:gd name="T66" fmla="*/ 157 w 172"/>
              <a:gd name="T67" fmla="*/ 56 h 192"/>
              <a:gd name="T68" fmla="*/ 95 w 172"/>
              <a:gd name="T69" fmla="*/ 165 h 192"/>
              <a:gd name="T70" fmla="*/ 159 w 172"/>
              <a:gd name="T71" fmla="*/ 48 h 192"/>
              <a:gd name="T72" fmla="*/ 118 w 172"/>
              <a:gd name="T73" fmla="*/ 48 h 192"/>
              <a:gd name="T74" fmla="*/ 93 w 172"/>
              <a:gd name="T75" fmla="*/ 8 h 192"/>
              <a:gd name="T76" fmla="*/ 139 w 172"/>
              <a:gd name="T77" fmla="*/ 8 h 192"/>
              <a:gd name="T78" fmla="*/ 159 w 172"/>
              <a:gd name="T79" fmla="*/ 48 h 192"/>
              <a:gd name="T80" fmla="*/ 33 w 172"/>
              <a:gd name="T81" fmla="*/ 8 h 192"/>
              <a:gd name="T82" fmla="*/ 79 w 172"/>
              <a:gd name="T83" fmla="*/ 8 h 192"/>
              <a:gd name="T84" fmla="*/ 53 w 172"/>
              <a:gd name="T85" fmla="*/ 48 h 192"/>
              <a:gd name="T86" fmla="*/ 13 w 172"/>
              <a:gd name="T87" fmla="*/ 48 h 192"/>
              <a:gd name="T88" fmla="*/ 33 w 172"/>
              <a:gd name="T89" fmla="*/ 8 h 192"/>
              <a:gd name="T90" fmla="*/ 54 w 172"/>
              <a:gd name="T91" fmla="*/ 56 h 192"/>
              <a:gd name="T92" fmla="*/ 77 w 172"/>
              <a:gd name="T93" fmla="*/ 165 h 192"/>
              <a:gd name="T94" fmla="*/ 13 w 172"/>
              <a:gd name="T95" fmla="*/ 56 h 192"/>
              <a:gd name="T96" fmla="*/ 54 w 172"/>
              <a:gd name="T9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2" h="192">
                <a:moveTo>
                  <a:pt x="89" y="190"/>
                </a:moveTo>
                <a:cubicBezTo>
                  <a:pt x="167" y="56"/>
                  <a:pt x="167" y="56"/>
                  <a:pt x="167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44" y="0"/>
                  <a:pt x="144" y="0"/>
                  <a:pt x="14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3" y="191"/>
                  <a:pt x="83" y="191"/>
                  <a:pt x="83" y="191"/>
                </a:cubicBezTo>
                <a:cubicBezTo>
                  <a:pt x="83" y="191"/>
                  <a:pt x="84" y="191"/>
                  <a:pt x="84" y="191"/>
                </a:cubicBezTo>
                <a:cubicBezTo>
                  <a:pt x="84" y="191"/>
                  <a:pt x="84" y="192"/>
                  <a:pt x="84" y="192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85" y="192"/>
                  <a:pt x="86" y="192"/>
                  <a:pt x="86" y="192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2"/>
                  <a:pt x="87" y="192"/>
                  <a:pt x="87" y="192"/>
                </a:cubicBezTo>
                <a:cubicBezTo>
                  <a:pt x="87" y="192"/>
                  <a:pt x="87" y="192"/>
                  <a:pt x="88" y="192"/>
                </a:cubicBezTo>
                <a:cubicBezTo>
                  <a:pt x="88" y="192"/>
                  <a:pt x="88" y="191"/>
                  <a:pt x="88" y="191"/>
                </a:cubicBezTo>
                <a:cubicBezTo>
                  <a:pt x="88" y="191"/>
                  <a:pt x="88" y="191"/>
                  <a:pt x="89" y="191"/>
                </a:cubicBezTo>
                <a:cubicBezTo>
                  <a:pt x="89" y="191"/>
                  <a:pt x="89" y="191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lose/>
                <a:moveTo>
                  <a:pt x="109" y="56"/>
                </a:moveTo>
                <a:cubicBezTo>
                  <a:pt x="86" y="168"/>
                  <a:pt x="86" y="168"/>
                  <a:pt x="86" y="168"/>
                </a:cubicBezTo>
                <a:cubicBezTo>
                  <a:pt x="62" y="56"/>
                  <a:pt x="62" y="56"/>
                  <a:pt x="62" y="56"/>
                </a:cubicBezTo>
                <a:lnTo>
                  <a:pt x="109" y="56"/>
                </a:lnTo>
                <a:close/>
                <a:moveTo>
                  <a:pt x="63" y="48"/>
                </a:moveTo>
                <a:cubicBezTo>
                  <a:pt x="86" y="12"/>
                  <a:pt x="86" y="12"/>
                  <a:pt x="86" y="12"/>
                </a:cubicBezTo>
                <a:cubicBezTo>
                  <a:pt x="108" y="48"/>
                  <a:pt x="108" y="48"/>
                  <a:pt x="108" y="48"/>
                </a:cubicBezTo>
                <a:lnTo>
                  <a:pt x="63" y="48"/>
                </a:lnTo>
                <a:close/>
                <a:moveTo>
                  <a:pt x="95" y="165"/>
                </a:moveTo>
                <a:cubicBezTo>
                  <a:pt x="117" y="56"/>
                  <a:pt x="117" y="56"/>
                  <a:pt x="117" y="56"/>
                </a:cubicBezTo>
                <a:cubicBezTo>
                  <a:pt x="157" y="56"/>
                  <a:pt x="157" y="56"/>
                  <a:pt x="157" y="56"/>
                </a:cubicBezTo>
                <a:lnTo>
                  <a:pt x="95" y="165"/>
                </a:lnTo>
                <a:close/>
                <a:moveTo>
                  <a:pt x="159" y="48"/>
                </a:moveTo>
                <a:cubicBezTo>
                  <a:pt x="118" y="48"/>
                  <a:pt x="118" y="48"/>
                  <a:pt x="118" y="48"/>
                </a:cubicBezTo>
                <a:cubicBezTo>
                  <a:pt x="93" y="8"/>
                  <a:pt x="93" y="8"/>
                  <a:pt x="93" y="8"/>
                </a:cubicBezTo>
                <a:cubicBezTo>
                  <a:pt x="139" y="8"/>
                  <a:pt x="139" y="8"/>
                  <a:pt x="139" y="8"/>
                </a:cubicBezTo>
                <a:lnTo>
                  <a:pt x="159" y="48"/>
                </a:lnTo>
                <a:close/>
                <a:moveTo>
                  <a:pt x="33" y="8"/>
                </a:moveTo>
                <a:cubicBezTo>
                  <a:pt x="79" y="8"/>
                  <a:pt x="79" y="8"/>
                  <a:pt x="79" y="8"/>
                </a:cubicBezTo>
                <a:cubicBezTo>
                  <a:pt x="53" y="48"/>
                  <a:pt x="53" y="48"/>
                  <a:pt x="53" y="48"/>
                </a:cubicBezTo>
                <a:cubicBezTo>
                  <a:pt x="13" y="48"/>
                  <a:pt x="13" y="48"/>
                  <a:pt x="13" y="48"/>
                </a:cubicBezTo>
                <a:lnTo>
                  <a:pt x="33" y="8"/>
                </a:lnTo>
                <a:close/>
                <a:moveTo>
                  <a:pt x="54" y="56"/>
                </a:moveTo>
                <a:cubicBezTo>
                  <a:pt x="77" y="165"/>
                  <a:pt x="77" y="165"/>
                  <a:pt x="77" y="165"/>
                </a:cubicBezTo>
                <a:cubicBezTo>
                  <a:pt x="13" y="56"/>
                  <a:pt x="13" y="56"/>
                  <a:pt x="13" y="56"/>
                </a:cubicBezTo>
                <a:lnTo>
                  <a:pt x="5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49" name="Straight Arrow Connector 23"/>
          <p:cNvCxnSpPr/>
          <p:nvPr/>
        </p:nvCxnSpPr>
        <p:spPr>
          <a:xfrm>
            <a:off x="6349656" y="4112686"/>
            <a:ext cx="183852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28"/>
          <p:cNvSpPr/>
          <p:nvPr/>
        </p:nvSpPr>
        <p:spPr>
          <a:xfrm>
            <a:off x="6311090" y="3874511"/>
            <a:ext cx="476345" cy="47634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8229530" y="3910813"/>
            <a:ext cx="6463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5%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40"/>
          <p:cNvSpPr/>
          <p:nvPr/>
        </p:nvSpPr>
        <p:spPr>
          <a:xfrm>
            <a:off x="8959920" y="3827715"/>
            <a:ext cx="1983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31"/>
          <p:cNvSpPr>
            <a:spLocks noEditPoints="1"/>
          </p:cNvSpPr>
          <p:nvPr/>
        </p:nvSpPr>
        <p:spPr bwMode="auto">
          <a:xfrm>
            <a:off x="6422262" y="3984889"/>
            <a:ext cx="254000" cy="255588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55" name="Straight Arrow Connector 24"/>
          <p:cNvCxnSpPr/>
          <p:nvPr/>
        </p:nvCxnSpPr>
        <p:spPr>
          <a:xfrm>
            <a:off x="6351765" y="4832802"/>
            <a:ext cx="183852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27"/>
          <p:cNvSpPr/>
          <p:nvPr/>
        </p:nvSpPr>
        <p:spPr>
          <a:xfrm>
            <a:off x="6313198" y="4594629"/>
            <a:ext cx="476345" cy="476345"/>
          </a:xfrm>
          <a:prstGeom prst="ellipse">
            <a:avLst/>
          </a:prstGeom>
          <a:solidFill>
            <a:srgbClr val="CC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7" name="TextBox 37"/>
          <p:cNvSpPr txBox="1"/>
          <p:nvPr/>
        </p:nvSpPr>
        <p:spPr>
          <a:xfrm>
            <a:off x="8229530" y="4629847"/>
            <a:ext cx="6463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05%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38"/>
          <p:cNvSpPr/>
          <p:nvPr/>
        </p:nvSpPr>
        <p:spPr>
          <a:xfrm>
            <a:off x="8959920" y="4546749"/>
            <a:ext cx="198379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43"/>
          <p:cNvSpPr>
            <a:spLocks noEditPoints="1"/>
          </p:cNvSpPr>
          <p:nvPr/>
        </p:nvSpPr>
        <p:spPr bwMode="auto">
          <a:xfrm>
            <a:off x="6391826" y="4697070"/>
            <a:ext cx="319088" cy="271463"/>
          </a:xfrm>
          <a:custGeom>
            <a:avLst/>
            <a:gdLst>
              <a:gd name="T0" fmla="*/ 193 w 221"/>
              <a:gd name="T1" fmla="*/ 102 h 187"/>
              <a:gd name="T2" fmla="*/ 221 w 221"/>
              <a:gd name="T3" fmla="*/ 74 h 187"/>
              <a:gd name="T4" fmla="*/ 147 w 221"/>
              <a:gd name="T5" fmla="*/ 0 h 187"/>
              <a:gd name="T6" fmla="*/ 119 w 221"/>
              <a:gd name="T7" fmla="*/ 29 h 187"/>
              <a:gd name="T8" fmla="*/ 125 w 221"/>
              <a:gd name="T9" fmla="*/ 34 h 187"/>
              <a:gd name="T10" fmla="*/ 114 w 221"/>
              <a:gd name="T11" fmla="*/ 46 h 187"/>
              <a:gd name="T12" fmla="*/ 102 w 221"/>
              <a:gd name="T13" fmla="*/ 34 h 187"/>
              <a:gd name="T14" fmla="*/ 108 w 221"/>
              <a:gd name="T15" fmla="*/ 29 h 187"/>
              <a:gd name="T16" fmla="*/ 80 w 221"/>
              <a:gd name="T17" fmla="*/ 0 h 187"/>
              <a:gd name="T18" fmla="*/ 0 w 221"/>
              <a:gd name="T19" fmla="*/ 80 h 187"/>
              <a:gd name="T20" fmla="*/ 29 w 221"/>
              <a:gd name="T21" fmla="*/ 108 h 187"/>
              <a:gd name="T22" fmla="*/ 34 w 221"/>
              <a:gd name="T23" fmla="*/ 102 h 187"/>
              <a:gd name="T24" fmla="*/ 119 w 221"/>
              <a:gd name="T25" fmla="*/ 187 h 187"/>
              <a:gd name="T26" fmla="*/ 187 w 221"/>
              <a:gd name="T27" fmla="*/ 119 h 187"/>
              <a:gd name="T28" fmla="*/ 176 w 221"/>
              <a:gd name="T29" fmla="*/ 108 h 187"/>
              <a:gd name="T30" fmla="*/ 187 w 221"/>
              <a:gd name="T31" fmla="*/ 96 h 187"/>
              <a:gd name="T32" fmla="*/ 193 w 221"/>
              <a:gd name="T33" fmla="*/ 102 h 187"/>
              <a:gd name="T34" fmla="*/ 12 w 221"/>
              <a:gd name="T35" fmla="*/ 80 h 187"/>
              <a:gd name="T36" fmla="*/ 80 w 221"/>
              <a:gd name="T37" fmla="*/ 12 h 187"/>
              <a:gd name="T38" fmla="*/ 97 w 221"/>
              <a:gd name="T39" fmla="*/ 29 h 187"/>
              <a:gd name="T40" fmla="*/ 29 w 221"/>
              <a:gd name="T41" fmla="*/ 96 h 187"/>
              <a:gd name="T42" fmla="*/ 12 w 221"/>
              <a:gd name="T43" fmla="*/ 80 h 187"/>
              <a:gd name="T44" fmla="*/ 167 w 221"/>
              <a:gd name="T45" fmla="*/ 128 h 187"/>
              <a:gd name="T46" fmla="*/ 142 w 221"/>
              <a:gd name="T47" fmla="*/ 102 h 187"/>
              <a:gd name="T48" fmla="*/ 136 w 221"/>
              <a:gd name="T49" fmla="*/ 102 h 187"/>
              <a:gd name="T50" fmla="*/ 136 w 221"/>
              <a:gd name="T51" fmla="*/ 108 h 187"/>
              <a:gd name="T52" fmla="*/ 162 w 221"/>
              <a:gd name="T53" fmla="*/ 133 h 187"/>
              <a:gd name="T54" fmla="*/ 150 w 221"/>
              <a:gd name="T55" fmla="*/ 145 h 187"/>
              <a:gd name="T56" fmla="*/ 125 w 221"/>
              <a:gd name="T57" fmla="*/ 119 h 187"/>
              <a:gd name="T58" fmla="*/ 119 w 221"/>
              <a:gd name="T59" fmla="*/ 119 h 187"/>
              <a:gd name="T60" fmla="*/ 119 w 221"/>
              <a:gd name="T61" fmla="*/ 125 h 187"/>
              <a:gd name="T62" fmla="*/ 145 w 221"/>
              <a:gd name="T63" fmla="*/ 150 h 187"/>
              <a:gd name="T64" fmla="*/ 145 w 221"/>
              <a:gd name="T65" fmla="*/ 150 h 187"/>
              <a:gd name="T66" fmla="*/ 133 w 221"/>
              <a:gd name="T67" fmla="*/ 162 h 187"/>
              <a:gd name="T68" fmla="*/ 108 w 221"/>
              <a:gd name="T69" fmla="*/ 136 h 187"/>
              <a:gd name="T70" fmla="*/ 102 w 221"/>
              <a:gd name="T71" fmla="*/ 136 h 187"/>
              <a:gd name="T72" fmla="*/ 102 w 221"/>
              <a:gd name="T73" fmla="*/ 142 h 187"/>
              <a:gd name="T74" fmla="*/ 128 w 221"/>
              <a:gd name="T75" fmla="*/ 167 h 187"/>
              <a:gd name="T76" fmla="*/ 128 w 221"/>
              <a:gd name="T77" fmla="*/ 167 h 187"/>
              <a:gd name="T78" fmla="*/ 119 w 221"/>
              <a:gd name="T79" fmla="*/ 176 h 187"/>
              <a:gd name="T80" fmla="*/ 40 w 221"/>
              <a:gd name="T81" fmla="*/ 96 h 187"/>
              <a:gd name="T82" fmla="*/ 97 w 221"/>
              <a:gd name="T83" fmla="*/ 40 h 187"/>
              <a:gd name="T84" fmla="*/ 108 w 221"/>
              <a:gd name="T85" fmla="*/ 51 h 187"/>
              <a:gd name="T86" fmla="*/ 77 w 221"/>
              <a:gd name="T87" fmla="*/ 82 h 187"/>
              <a:gd name="T88" fmla="*/ 99 w 221"/>
              <a:gd name="T89" fmla="*/ 105 h 187"/>
              <a:gd name="T90" fmla="*/ 130 w 221"/>
              <a:gd name="T91" fmla="*/ 74 h 187"/>
              <a:gd name="T92" fmla="*/ 176 w 221"/>
              <a:gd name="T93" fmla="*/ 119 h 187"/>
              <a:gd name="T94" fmla="*/ 167 w 221"/>
              <a:gd name="T95" fmla="*/ 128 h 187"/>
              <a:gd name="T96" fmla="*/ 170 w 221"/>
              <a:gd name="T97" fmla="*/ 102 h 187"/>
              <a:gd name="T98" fmla="*/ 133 w 221"/>
              <a:gd name="T99" fmla="*/ 65 h 187"/>
              <a:gd name="T100" fmla="*/ 128 w 221"/>
              <a:gd name="T101" fmla="*/ 65 h 187"/>
              <a:gd name="T102" fmla="*/ 99 w 221"/>
              <a:gd name="T103" fmla="*/ 94 h 187"/>
              <a:gd name="T104" fmla="*/ 88 w 221"/>
              <a:gd name="T105" fmla="*/ 82 h 187"/>
              <a:gd name="T106" fmla="*/ 116 w 221"/>
              <a:gd name="T107" fmla="*/ 54 h 187"/>
              <a:gd name="T108" fmla="*/ 130 w 221"/>
              <a:gd name="T109" fmla="*/ 40 h 187"/>
              <a:gd name="T110" fmla="*/ 181 w 221"/>
              <a:gd name="T111" fmla="*/ 91 h 187"/>
              <a:gd name="T112" fmla="*/ 170 w 221"/>
              <a:gd name="T113" fmla="*/ 102 h 187"/>
              <a:gd name="T114" fmla="*/ 147 w 221"/>
              <a:gd name="T115" fmla="*/ 12 h 187"/>
              <a:gd name="T116" fmla="*/ 210 w 221"/>
              <a:gd name="T117" fmla="*/ 74 h 187"/>
              <a:gd name="T118" fmla="*/ 193 w 221"/>
              <a:gd name="T119" fmla="*/ 91 h 187"/>
              <a:gd name="T120" fmla="*/ 130 w 221"/>
              <a:gd name="T121" fmla="*/ 29 h 187"/>
              <a:gd name="T122" fmla="*/ 147 w 221"/>
              <a:gd name="T123" fmla="*/ 1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1" h="187">
                <a:moveTo>
                  <a:pt x="193" y="102"/>
                </a:moveTo>
                <a:cubicBezTo>
                  <a:pt x="221" y="74"/>
                  <a:pt x="221" y="74"/>
                  <a:pt x="221" y="74"/>
                </a:cubicBezTo>
                <a:cubicBezTo>
                  <a:pt x="147" y="0"/>
                  <a:pt x="147" y="0"/>
                  <a:pt x="147" y="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119" y="187"/>
                  <a:pt x="119" y="187"/>
                  <a:pt x="119" y="187"/>
                </a:cubicBezTo>
                <a:cubicBezTo>
                  <a:pt x="187" y="119"/>
                  <a:pt x="187" y="119"/>
                  <a:pt x="187" y="119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87" y="96"/>
                  <a:pt x="187" y="96"/>
                  <a:pt x="187" y="96"/>
                </a:cubicBezTo>
                <a:lnTo>
                  <a:pt x="193" y="102"/>
                </a:lnTo>
                <a:close/>
                <a:moveTo>
                  <a:pt x="12" y="80"/>
                </a:moveTo>
                <a:cubicBezTo>
                  <a:pt x="80" y="12"/>
                  <a:pt x="80" y="12"/>
                  <a:pt x="80" y="12"/>
                </a:cubicBezTo>
                <a:cubicBezTo>
                  <a:pt x="97" y="29"/>
                  <a:pt x="97" y="29"/>
                  <a:pt x="97" y="29"/>
                </a:cubicBezTo>
                <a:cubicBezTo>
                  <a:pt x="29" y="96"/>
                  <a:pt x="29" y="96"/>
                  <a:pt x="29" y="96"/>
                </a:cubicBezTo>
                <a:lnTo>
                  <a:pt x="12" y="80"/>
                </a:lnTo>
                <a:close/>
                <a:moveTo>
                  <a:pt x="167" y="128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40" y="101"/>
                  <a:pt x="138" y="101"/>
                  <a:pt x="136" y="102"/>
                </a:cubicBezTo>
                <a:cubicBezTo>
                  <a:pt x="135" y="104"/>
                  <a:pt x="135" y="106"/>
                  <a:pt x="136" y="108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150" y="145"/>
                  <a:pt x="150" y="145"/>
                  <a:pt x="150" y="145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23" y="118"/>
                  <a:pt x="121" y="118"/>
                  <a:pt x="119" y="119"/>
                </a:cubicBezTo>
                <a:cubicBezTo>
                  <a:pt x="118" y="121"/>
                  <a:pt x="118" y="123"/>
                  <a:pt x="119" y="125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33" y="162"/>
                  <a:pt x="133" y="162"/>
                  <a:pt x="133" y="162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6" y="135"/>
                  <a:pt x="104" y="135"/>
                  <a:pt x="102" y="136"/>
                </a:cubicBezTo>
                <a:cubicBezTo>
                  <a:pt x="101" y="138"/>
                  <a:pt x="101" y="140"/>
                  <a:pt x="102" y="142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40" y="96"/>
                  <a:pt x="40" y="96"/>
                  <a:pt x="40" y="96"/>
                </a:cubicBezTo>
                <a:cubicBezTo>
                  <a:pt x="97" y="40"/>
                  <a:pt x="97" y="40"/>
                  <a:pt x="97" y="40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77" y="82"/>
                  <a:pt x="77" y="82"/>
                  <a:pt x="77" y="82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76" y="119"/>
                  <a:pt x="176" y="119"/>
                  <a:pt x="176" y="119"/>
                </a:cubicBezTo>
                <a:lnTo>
                  <a:pt x="167" y="128"/>
                </a:lnTo>
                <a:close/>
                <a:moveTo>
                  <a:pt x="170" y="102"/>
                </a:moveTo>
                <a:cubicBezTo>
                  <a:pt x="133" y="65"/>
                  <a:pt x="133" y="65"/>
                  <a:pt x="133" y="65"/>
                </a:cubicBezTo>
                <a:cubicBezTo>
                  <a:pt x="132" y="64"/>
                  <a:pt x="129" y="64"/>
                  <a:pt x="128" y="65"/>
                </a:cubicBezTo>
                <a:cubicBezTo>
                  <a:pt x="99" y="94"/>
                  <a:pt x="99" y="94"/>
                  <a:pt x="99" y="94"/>
                </a:cubicBezTo>
                <a:cubicBezTo>
                  <a:pt x="88" y="82"/>
                  <a:pt x="88" y="82"/>
                  <a:pt x="88" y="82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81" y="91"/>
                  <a:pt x="181" y="91"/>
                  <a:pt x="181" y="91"/>
                </a:cubicBezTo>
                <a:lnTo>
                  <a:pt x="170" y="102"/>
                </a:lnTo>
                <a:close/>
                <a:moveTo>
                  <a:pt x="147" y="12"/>
                </a:moveTo>
                <a:cubicBezTo>
                  <a:pt x="210" y="74"/>
                  <a:pt x="210" y="74"/>
                  <a:pt x="210" y="74"/>
                </a:cubicBezTo>
                <a:cubicBezTo>
                  <a:pt x="193" y="91"/>
                  <a:pt x="193" y="91"/>
                  <a:pt x="193" y="91"/>
                </a:cubicBezTo>
                <a:cubicBezTo>
                  <a:pt x="130" y="29"/>
                  <a:pt x="130" y="29"/>
                  <a:pt x="130" y="29"/>
                </a:cubicBezTo>
                <a:lnTo>
                  <a:pt x="147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4588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76"/>
          <p:cNvGrpSpPr/>
          <p:nvPr/>
        </p:nvGrpSpPr>
        <p:grpSpPr>
          <a:xfrm>
            <a:off x="6747900" y="1511361"/>
            <a:ext cx="3842904" cy="4198196"/>
            <a:chOff x="6534150" y="1946043"/>
            <a:chExt cx="4069990" cy="4446278"/>
          </a:xfrm>
        </p:grpSpPr>
        <p:grpSp>
          <p:nvGrpSpPr>
            <p:cNvPr id="5" name="Group 2"/>
            <p:cNvGrpSpPr/>
            <p:nvPr/>
          </p:nvGrpSpPr>
          <p:grpSpPr>
            <a:xfrm flipH="1">
              <a:off x="6534150" y="1946043"/>
              <a:ext cx="4069990" cy="4446278"/>
              <a:chOff x="6650498" y="1411242"/>
              <a:chExt cx="4384673" cy="4790055"/>
            </a:xfrm>
          </p:grpSpPr>
          <p:grpSp>
            <p:nvGrpSpPr>
              <p:cNvPr id="23" name="Group 3"/>
              <p:cNvGrpSpPr/>
              <p:nvPr/>
            </p:nvGrpSpPr>
            <p:grpSpPr>
              <a:xfrm>
                <a:off x="8298534" y="1411242"/>
                <a:ext cx="810968" cy="839931"/>
                <a:chOff x="1998028" y="1265209"/>
                <a:chExt cx="608226" cy="629948"/>
              </a:xfrm>
            </p:grpSpPr>
            <p:sp>
              <p:nvSpPr>
                <p:cNvPr id="44" name="Freeform 2496"/>
                <p:cNvSpPr>
                  <a:spLocks/>
                </p:cNvSpPr>
                <p:nvPr/>
              </p:nvSpPr>
              <p:spPr bwMode="auto">
                <a:xfrm rot="10800000">
                  <a:off x="1998028" y="1265210"/>
                  <a:ext cx="275707" cy="511310"/>
                </a:xfrm>
                <a:custGeom>
                  <a:avLst/>
                  <a:gdLst>
                    <a:gd name="T0" fmla="*/ 0 w 165"/>
                    <a:gd name="T1" fmla="*/ 306 h 306"/>
                    <a:gd name="T2" fmla="*/ 0 w 165"/>
                    <a:gd name="T3" fmla="*/ 306 h 306"/>
                    <a:gd name="T4" fmla="*/ 165 w 165"/>
                    <a:gd name="T5" fmla="*/ 0 h 306"/>
                    <a:gd name="T6" fmla="*/ 83 w 165"/>
                    <a:gd name="T7" fmla="*/ 21 h 306"/>
                    <a:gd name="T8" fmla="*/ 0 w 165"/>
                    <a:gd name="T9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306">
                      <a:moveTo>
                        <a:pt x="0" y="306"/>
                      </a:moveTo>
                      <a:lnTo>
                        <a:pt x="0" y="306"/>
                      </a:lnTo>
                      <a:lnTo>
                        <a:pt x="165" y="0"/>
                      </a:lnTo>
                      <a:lnTo>
                        <a:pt x="83" y="21"/>
                      </a:lnTo>
                      <a:lnTo>
                        <a:pt x="0" y="306"/>
                      </a:lnTo>
                      <a:close/>
                    </a:path>
                  </a:pathLst>
                </a:custGeom>
                <a:solidFill>
                  <a:srgbClr val="7D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/>
              </p:nvSpPr>
              <p:spPr bwMode="auto">
                <a:xfrm rot="10800000">
                  <a:off x="2135046" y="1265209"/>
                  <a:ext cx="471208" cy="616581"/>
                </a:xfrm>
                <a:custGeom>
                  <a:avLst/>
                  <a:gdLst>
                    <a:gd name="T0" fmla="*/ 339 w 340"/>
                    <a:gd name="T1" fmla="*/ 102 h 446"/>
                    <a:gd name="T2" fmla="*/ 0 w 340"/>
                    <a:gd name="T3" fmla="*/ 21 h 446"/>
                    <a:gd name="T4" fmla="*/ 240 w 340"/>
                    <a:gd name="T5" fmla="*/ 446 h 446"/>
                    <a:gd name="T6" fmla="*/ 340 w 340"/>
                    <a:gd name="T7" fmla="*/ 102 h 446"/>
                    <a:gd name="T8" fmla="*/ 339 w 340"/>
                    <a:gd name="T9" fmla="*/ 102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446">
                      <a:moveTo>
                        <a:pt x="339" y="102"/>
                      </a:moveTo>
                      <a:cubicBezTo>
                        <a:pt x="222" y="22"/>
                        <a:pt x="108" y="0"/>
                        <a:pt x="0" y="21"/>
                      </a:cubicBezTo>
                      <a:cubicBezTo>
                        <a:pt x="240" y="446"/>
                        <a:pt x="240" y="446"/>
                        <a:pt x="240" y="446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lnTo>
                        <a:pt x="339" y="102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5"/>
                <p:cNvSpPr>
                  <a:spLocks/>
                </p:cNvSpPr>
                <p:nvPr/>
              </p:nvSpPr>
              <p:spPr bwMode="auto">
                <a:xfrm rot="10800000">
                  <a:off x="2123351" y="1741430"/>
                  <a:ext cx="467866" cy="153727"/>
                </a:xfrm>
                <a:custGeom>
                  <a:avLst/>
                  <a:gdLst>
                    <a:gd name="T0" fmla="*/ 339 w 339"/>
                    <a:gd name="T1" fmla="*/ 78 h 111"/>
                    <a:gd name="T2" fmla="*/ 175 w 339"/>
                    <a:gd name="T3" fmla="*/ 1 h 111"/>
                    <a:gd name="T4" fmla="*/ 0 w 339"/>
                    <a:gd name="T5" fmla="*/ 28 h 111"/>
                    <a:gd name="T6" fmla="*/ 329 w 339"/>
                    <a:gd name="T7" fmla="*/ 111 h 111"/>
                    <a:gd name="T8" fmla="*/ 330 w 339"/>
                    <a:gd name="T9" fmla="*/ 111 h 111"/>
                    <a:gd name="T10" fmla="*/ 339 w 339"/>
                    <a:gd name="T11" fmla="*/ 7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9" h="111">
                      <a:moveTo>
                        <a:pt x="339" y="78"/>
                      </a:moveTo>
                      <a:cubicBezTo>
                        <a:pt x="283" y="41"/>
                        <a:pt x="228" y="15"/>
                        <a:pt x="175" y="1"/>
                      </a:cubicBezTo>
                      <a:cubicBezTo>
                        <a:pt x="95" y="0"/>
                        <a:pt x="38" y="14"/>
                        <a:pt x="0" y="28"/>
                      </a:cubicBezTo>
                      <a:cubicBezTo>
                        <a:pt x="105" y="10"/>
                        <a:pt x="216" y="34"/>
                        <a:pt x="329" y="111"/>
                      </a:cubicBezTo>
                      <a:cubicBezTo>
                        <a:pt x="330" y="111"/>
                        <a:pt x="330" y="111"/>
                        <a:pt x="330" y="111"/>
                      </a:cubicBezTo>
                      <a:cubicBezTo>
                        <a:pt x="339" y="78"/>
                        <a:pt x="339" y="78"/>
                        <a:pt x="339" y="78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9"/>
                <p:cNvSpPr>
                  <a:spLocks/>
                </p:cNvSpPr>
                <p:nvPr/>
              </p:nvSpPr>
              <p:spPr bwMode="auto">
                <a:xfrm rot="10800000">
                  <a:off x="1999698" y="1741430"/>
                  <a:ext cx="135347" cy="63496"/>
                </a:xfrm>
                <a:custGeom>
                  <a:avLst/>
                  <a:gdLst>
                    <a:gd name="T0" fmla="*/ 9 w 98"/>
                    <a:gd name="T1" fmla="*/ 13 h 46"/>
                    <a:gd name="T2" fmla="*/ 0 w 98"/>
                    <a:gd name="T3" fmla="*/ 46 h 46"/>
                    <a:gd name="T4" fmla="*/ 98 w 98"/>
                    <a:gd name="T5" fmla="*/ 20 h 46"/>
                    <a:gd name="T6" fmla="*/ 53 w 98"/>
                    <a:gd name="T7" fmla="*/ 0 h 46"/>
                    <a:gd name="T8" fmla="*/ 9 w 98"/>
                    <a:gd name="T9" fmla="*/ 1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46">
                      <a:moveTo>
                        <a:pt x="9" y="13"/>
                      </a:move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98" y="20"/>
                        <a:pt x="98" y="20"/>
                        <a:pt x="98" y="20"/>
                      </a:cubicBezTo>
                      <a:cubicBezTo>
                        <a:pt x="86" y="14"/>
                        <a:pt x="62" y="4"/>
                        <a:pt x="53" y="0"/>
                      </a:cubicBez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Group 4"/>
              <p:cNvGrpSpPr/>
              <p:nvPr/>
            </p:nvGrpSpPr>
            <p:grpSpPr>
              <a:xfrm>
                <a:off x="6650498" y="4207297"/>
                <a:ext cx="4384673" cy="1994000"/>
                <a:chOff x="762000" y="3362250"/>
                <a:chExt cx="3288505" cy="1495500"/>
              </a:xfrm>
            </p:grpSpPr>
            <p:pic>
              <p:nvPicPr>
                <p:cNvPr id="40" name="Picture 2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2000" y="4095749"/>
                  <a:ext cx="3288505" cy="719208"/>
                </a:xfrm>
                <a:prstGeom prst="rect">
                  <a:avLst/>
                </a:prstGeom>
              </p:spPr>
            </p:pic>
            <p:sp>
              <p:nvSpPr>
                <p:cNvPr id="41" name="Freeform 20"/>
                <p:cNvSpPr>
                  <a:spLocks/>
                </p:cNvSpPr>
                <p:nvPr/>
              </p:nvSpPr>
              <p:spPr bwMode="auto">
                <a:xfrm rot="10800000">
                  <a:off x="764868" y="3858523"/>
                  <a:ext cx="3121332" cy="999227"/>
                </a:xfrm>
                <a:custGeom>
                  <a:avLst/>
                  <a:gdLst>
                    <a:gd name="T0" fmla="*/ 1710 w 2255"/>
                    <a:gd name="T1" fmla="*/ 722 h 722"/>
                    <a:gd name="T2" fmla="*/ 1711 w 2255"/>
                    <a:gd name="T3" fmla="*/ 722 h 722"/>
                    <a:gd name="T4" fmla="*/ 2255 w 2255"/>
                    <a:gd name="T5" fmla="*/ 571 h 722"/>
                    <a:gd name="T6" fmla="*/ 2255 w 2255"/>
                    <a:gd name="T7" fmla="*/ 571 h 722"/>
                    <a:gd name="T8" fmla="*/ 0 w 2255"/>
                    <a:gd name="T9" fmla="*/ 526 h 722"/>
                    <a:gd name="T10" fmla="*/ 2 w 2255"/>
                    <a:gd name="T11" fmla="*/ 530 h 722"/>
                    <a:gd name="T12" fmla="*/ 1710 w 2255"/>
                    <a:gd name="T13" fmla="*/ 722 h 7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5" h="722">
                      <a:moveTo>
                        <a:pt x="1710" y="722"/>
                      </a:moveTo>
                      <a:cubicBezTo>
                        <a:pt x="1711" y="722"/>
                        <a:pt x="1711" y="722"/>
                        <a:pt x="1711" y="722"/>
                      </a:cubicBezTo>
                      <a:cubicBezTo>
                        <a:pt x="2255" y="571"/>
                        <a:pt x="2255" y="571"/>
                        <a:pt x="2255" y="571"/>
                      </a:cubicBezTo>
                      <a:cubicBezTo>
                        <a:pt x="2255" y="571"/>
                        <a:pt x="2255" y="571"/>
                        <a:pt x="2255" y="571"/>
                      </a:cubicBezTo>
                      <a:cubicBezTo>
                        <a:pt x="1140" y="0"/>
                        <a:pt x="0" y="526"/>
                        <a:pt x="0" y="526"/>
                      </a:cubicBezTo>
                      <a:cubicBezTo>
                        <a:pt x="2" y="530"/>
                        <a:pt x="2" y="530"/>
                        <a:pt x="2" y="530"/>
                      </a:cubicBezTo>
                      <a:cubicBezTo>
                        <a:pt x="799" y="190"/>
                        <a:pt x="1646" y="683"/>
                        <a:pt x="1710" y="72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6"/>
                <p:cNvSpPr>
                  <a:spLocks/>
                </p:cNvSpPr>
                <p:nvPr/>
              </p:nvSpPr>
              <p:spPr bwMode="auto">
                <a:xfrm rot="10800000">
                  <a:off x="764868" y="3362250"/>
                  <a:ext cx="898970" cy="705140"/>
                </a:xfrm>
                <a:custGeom>
                  <a:avLst/>
                  <a:gdLst>
                    <a:gd name="T0" fmla="*/ 105 w 649"/>
                    <a:gd name="T1" fmla="*/ 151 h 509"/>
                    <a:gd name="T2" fmla="*/ 104 w 649"/>
                    <a:gd name="T3" fmla="*/ 151 h 509"/>
                    <a:gd name="T4" fmla="*/ 0 w 649"/>
                    <a:gd name="T5" fmla="*/ 509 h 509"/>
                    <a:gd name="T6" fmla="*/ 1 w 649"/>
                    <a:gd name="T7" fmla="*/ 509 h 509"/>
                    <a:gd name="T8" fmla="*/ 447 w 649"/>
                    <a:gd name="T9" fmla="*/ 375 h 509"/>
                    <a:gd name="T10" fmla="*/ 649 w 649"/>
                    <a:gd name="T11" fmla="*/ 0 h 509"/>
                    <a:gd name="T12" fmla="*/ 105 w 649"/>
                    <a:gd name="T13" fmla="*/ 151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9" h="509">
                      <a:moveTo>
                        <a:pt x="105" y="151"/>
                      </a:moveTo>
                      <a:cubicBezTo>
                        <a:pt x="104" y="151"/>
                        <a:pt x="104" y="151"/>
                        <a:pt x="104" y="151"/>
                      </a:cubicBezTo>
                      <a:cubicBezTo>
                        <a:pt x="0" y="509"/>
                        <a:pt x="0" y="509"/>
                        <a:pt x="0" y="509"/>
                      </a:cubicBezTo>
                      <a:cubicBezTo>
                        <a:pt x="0" y="509"/>
                        <a:pt x="0" y="509"/>
                        <a:pt x="1" y="509"/>
                      </a:cubicBezTo>
                      <a:cubicBezTo>
                        <a:pt x="447" y="375"/>
                        <a:pt x="447" y="375"/>
                        <a:pt x="447" y="375"/>
                      </a:cubicBezTo>
                      <a:cubicBezTo>
                        <a:pt x="649" y="0"/>
                        <a:pt x="649" y="0"/>
                        <a:pt x="649" y="0"/>
                      </a:cubicBezTo>
                      <a:lnTo>
                        <a:pt x="105" y="151"/>
                      </a:lnTo>
                      <a:close/>
                    </a:path>
                  </a:pathLst>
                </a:custGeom>
                <a:solidFill>
                  <a:srgbClr val="7D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/>
              </p:nvSpPr>
              <p:spPr bwMode="auto">
                <a:xfrm rot="10800000">
                  <a:off x="1520137" y="3362250"/>
                  <a:ext cx="2362721" cy="1231490"/>
                </a:xfrm>
                <a:custGeom>
                  <a:avLst/>
                  <a:gdLst>
                    <a:gd name="T0" fmla="*/ 1604 w 1708"/>
                    <a:gd name="T1" fmla="*/ 890 h 890"/>
                    <a:gd name="T2" fmla="*/ 1708 w 1708"/>
                    <a:gd name="T3" fmla="*/ 532 h 890"/>
                    <a:gd name="T4" fmla="*/ 0 w 1708"/>
                    <a:gd name="T5" fmla="*/ 340 h 890"/>
                    <a:gd name="T6" fmla="*/ 198 w 1708"/>
                    <a:gd name="T7" fmla="*/ 691 h 890"/>
                    <a:gd name="T8" fmla="*/ 1604 w 1708"/>
                    <a:gd name="T9" fmla="*/ 890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08" h="890">
                      <a:moveTo>
                        <a:pt x="1604" y="890"/>
                      </a:moveTo>
                      <a:cubicBezTo>
                        <a:pt x="1708" y="532"/>
                        <a:pt x="1708" y="532"/>
                        <a:pt x="1708" y="532"/>
                      </a:cubicBezTo>
                      <a:cubicBezTo>
                        <a:pt x="1644" y="493"/>
                        <a:pt x="797" y="0"/>
                        <a:pt x="0" y="340"/>
                      </a:cubicBezTo>
                      <a:cubicBezTo>
                        <a:pt x="198" y="691"/>
                        <a:pt x="198" y="691"/>
                        <a:pt x="198" y="691"/>
                      </a:cubicBezTo>
                      <a:cubicBezTo>
                        <a:pt x="278" y="659"/>
                        <a:pt x="854" y="453"/>
                        <a:pt x="1604" y="890"/>
                      </a:cubicBezTo>
                      <a:close/>
                    </a:path>
                  </a:pathLst>
                </a:custGeom>
                <a:solidFill>
                  <a:srgbClr val="CC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Group 5"/>
              <p:cNvGrpSpPr/>
              <p:nvPr/>
            </p:nvGrpSpPr>
            <p:grpSpPr>
              <a:xfrm>
                <a:off x="7897507" y="2106358"/>
                <a:ext cx="1653125" cy="1004796"/>
                <a:chOff x="1697257" y="1786545"/>
                <a:chExt cx="1239844" cy="753597"/>
              </a:xfrm>
              <a:solidFill>
                <a:schemeClr val="accent6">
                  <a:lumMod val="40000"/>
                  <a:lumOff val="60000"/>
                </a:schemeClr>
              </a:solidFill>
            </p:grpSpPr>
            <p:sp>
              <p:nvSpPr>
                <p:cNvPr id="36" name="Freeform 8"/>
                <p:cNvSpPr>
                  <a:spLocks/>
                </p:cNvSpPr>
                <p:nvPr/>
              </p:nvSpPr>
              <p:spPr bwMode="auto">
                <a:xfrm rot="10800000">
                  <a:off x="1697257" y="1786546"/>
                  <a:ext cx="426092" cy="551413"/>
                </a:xfrm>
                <a:custGeom>
                  <a:avLst/>
                  <a:gdLst>
                    <a:gd name="T0" fmla="*/ 0 w 255"/>
                    <a:gd name="T1" fmla="*/ 330 h 330"/>
                    <a:gd name="T2" fmla="*/ 92 w 255"/>
                    <a:gd name="T3" fmla="*/ 302 h 330"/>
                    <a:gd name="T4" fmla="*/ 255 w 255"/>
                    <a:gd name="T5" fmla="*/ 0 h 330"/>
                    <a:gd name="T6" fmla="*/ 83 w 255"/>
                    <a:gd name="T7" fmla="*/ 46 h 330"/>
                    <a:gd name="T8" fmla="*/ 0 w 255"/>
                    <a:gd name="T9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5" h="330">
                      <a:moveTo>
                        <a:pt x="0" y="330"/>
                      </a:moveTo>
                      <a:lnTo>
                        <a:pt x="92" y="302"/>
                      </a:lnTo>
                      <a:lnTo>
                        <a:pt x="255" y="0"/>
                      </a:lnTo>
                      <a:lnTo>
                        <a:pt x="83" y="46"/>
                      </a:lnTo>
                      <a:lnTo>
                        <a:pt x="0" y="33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5"/>
                <p:cNvSpPr>
                  <a:spLocks/>
                </p:cNvSpPr>
                <p:nvPr/>
              </p:nvSpPr>
              <p:spPr bwMode="auto">
                <a:xfrm rot="10800000">
                  <a:off x="1984660" y="1786545"/>
                  <a:ext cx="952441" cy="736889"/>
                </a:xfrm>
                <a:custGeom>
                  <a:avLst/>
                  <a:gdLst>
                    <a:gd name="T0" fmla="*/ 588 w 688"/>
                    <a:gd name="T1" fmla="*/ 532 h 532"/>
                    <a:gd name="T2" fmla="*/ 588 w 688"/>
                    <a:gd name="T3" fmla="*/ 532 h 532"/>
                    <a:gd name="T4" fmla="*/ 688 w 688"/>
                    <a:gd name="T5" fmla="*/ 189 h 532"/>
                    <a:gd name="T6" fmla="*/ 688 w 688"/>
                    <a:gd name="T7" fmla="*/ 189 h 532"/>
                    <a:gd name="T8" fmla="*/ 0 w 688"/>
                    <a:gd name="T9" fmla="*/ 58 h 532"/>
                    <a:gd name="T10" fmla="*/ 220 w 688"/>
                    <a:gd name="T11" fmla="*/ 450 h 532"/>
                    <a:gd name="T12" fmla="*/ 588 w 688"/>
                    <a:gd name="T13" fmla="*/ 532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8" h="532">
                      <a:moveTo>
                        <a:pt x="588" y="532"/>
                      </a:moveTo>
                      <a:cubicBezTo>
                        <a:pt x="588" y="532"/>
                        <a:pt x="588" y="532"/>
                        <a:pt x="588" y="532"/>
                      </a:cubicBezTo>
                      <a:cubicBezTo>
                        <a:pt x="688" y="189"/>
                        <a:pt x="688" y="189"/>
                        <a:pt x="688" y="189"/>
                      </a:cubicBezTo>
                      <a:cubicBezTo>
                        <a:pt x="688" y="189"/>
                        <a:pt x="688" y="189"/>
                        <a:pt x="688" y="189"/>
                      </a:cubicBezTo>
                      <a:cubicBezTo>
                        <a:pt x="435" y="16"/>
                        <a:pt x="201" y="0"/>
                        <a:pt x="0" y="58"/>
                      </a:cubicBezTo>
                      <a:cubicBezTo>
                        <a:pt x="220" y="450"/>
                        <a:pt x="220" y="450"/>
                        <a:pt x="220" y="450"/>
                      </a:cubicBezTo>
                      <a:cubicBezTo>
                        <a:pt x="336" y="424"/>
                        <a:pt x="459" y="445"/>
                        <a:pt x="588" y="532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4"/>
                <p:cNvSpPr>
                  <a:spLocks/>
                </p:cNvSpPr>
                <p:nvPr/>
              </p:nvSpPr>
              <p:spPr bwMode="auto">
                <a:xfrm rot="10800000">
                  <a:off x="1971293" y="2261093"/>
                  <a:ext cx="932389" cy="279049"/>
                </a:xfrm>
                <a:custGeom>
                  <a:avLst/>
                  <a:gdLst>
                    <a:gd name="T0" fmla="*/ 191 w 674"/>
                    <a:gd name="T1" fmla="*/ 0 h 201"/>
                    <a:gd name="T2" fmla="*/ 0 w 674"/>
                    <a:gd name="T3" fmla="*/ 63 h 201"/>
                    <a:gd name="T4" fmla="*/ 664 w 674"/>
                    <a:gd name="T5" fmla="*/ 201 h 201"/>
                    <a:gd name="T6" fmla="*/ 664 w 674"/>
                    <a:gd name="T7" fmla="*/ 201 h 201"/>
                    <a:gd name="T8" fmla="*/ 674 w 674"/>
                    <a:gd name="T9" fmla="*/ 168 h 201"/>
                    <a:gd name="T10" fmla="*/ 191 w 674"/>
                    <a:gd name="T11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4" h="201">
                      <a:moveTo>
                        <a:pt x="191" y="0"/>
                      </a:moveTo>
                      <a:cubicBezTo>
                        <a:pt x="86" y="21"/>
                        <a:pt x="26" y="49"/>
                        <a:pt x="0" y="63"/>
                      </a:cubicBezTo>
                      <a:cubicBezTo>
                        <a:pt x="196" y="13"/>
                        <a:pt x="421" y="35"/>
                        <a:pt x="664" y="201"/>
                      </a:cubicBezTo>
                      <a:cubicBezTo>
                        <a:pt x="664" y="201"/>
                        <a:pt x="664" y="201"/>
                        <a:pt x="664" y="201"/>
                      </a:cubicBezTo>
                      <a:cubicBezTo>
                        <a:pt x="674" y="168"/>
                        <a:pt x="674" y="168"/>
                        <a:pt x="674" y="168"/>
                      </a:cubicBezTo>
                      <a:cubicBezTo>
                        <a:pt x="501" y="52"/>
                        <a:pt x="339" y="3"/>
                        <a:pt x="191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28"/>
                <p:cNvSpPr>
                  <a:spLocks/>
                </p:cNvSpPr>
                <p:nvPr/>
              </p:nvSpPr>
              <p:spPr bwMode="auto">
                <a:xfrm rot="10800000">
                  <a:off x="1697257" y="2261096"/>
                  <a:ext cx="287403" cy="106941"/>
                </a:xfrm>
                <a:custGeom>
                  <a:avLst/>
                  <a:gdLst>
                    <a:gd name="T0" fmla="*/ 10 w 207"/>
                    <a:gd name="T1" fmla="*/ 44 h 77"/>
                    <a:gd name="T2" fmla="*/ 10 w 207"/>
                    <a:gd name="T3" fmla="*/ 44 h 77"/>
                    <a:gd name="T4" fmla="*/ 0 w 207"/>
                    <a:gd name="T5" fmla="*/ 77 h 77"/>
                    <a:gd name="T6" fmla="*/ 207 w 207"/>
                    <a:gd name="T7" fmla="*/ 22 h 77"/>
                    <a:gd name="T8" fmla="*/ 159 w 207"/>
                    <a:gd name="T9" fmla="*/ 0 h 77"/>
                    <a:gd name="T10" fmla="*/ 10 w 207"/>
                    <a:gd name="T11" fmla="*/ 44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" h="77">
                      <a:moveTo>
                        <a:pt x="10" y="44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207" y="22"/>
                        <a:pt x="207" y="22"/>
                        <a:pt x="207" y="22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lnTo>
                        <a:pt x="10" y="44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Group 6"/>
              <p:cNvGrpSpPr/>
              <p:nvPr/>
            </p:nvGrpSpPr>
            <p:grpSpPr>
              <a:xfrm>
                <a:off x="7487568" y="2801473"/>
                <a:ext cx="2499739" cy="1142928"/>
                <a:chOff x="1389803" y="2307882"/>
                <a:chExt cx="1874804" cy="857196"/>
              </a:xfrm>
              <a:solidFill>
                <a:schemeClr val="accent3"/>
              </a:solidFill>
            </p:grpSpPr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 rot="10800000">
                  <a:off x="1389803" y="2307882"/>
                  <a:ext cx="581490" cy="601542"/>
                </a:xfrm>
                <a:custGeom>
                  <a:avLst/>
                  <a:gdLst>
                    <a:gd name="T0" fmla="*/ 102 w 420"/>
                    <a:gd name="T1" fmla="*/ 84 h 435"/>
                    <a:gd name="T2" fmla="*/ 0 w 420"/>
                    <a:gd name="T3" fmla="*/ 435 h 435"/>
                    <a:gd name="T4" fmla="*/ 0 w 420"/>
                    <a:gd name="T5" fmla="*/ 435 h 435"/>
                    <a:gd name="T6" fmla="*/ 222 w 420"/>
                    <a:gd name="T7" fmla="*/ 369 h 435"/>
                    <a:gd name="T8" fmla="*/ 420 w 420"/>
                    <a:gd name="T9" fmla="*/ 0 h 435"/>
                    <a:gd name="T10" fmla="*/ 102 w 420"/>
                    <a:gd name="T11" fmla="*/ 84 h 435"/>
                    <a:gd name="T12" fmla="*/ 102 w 420"/>
                    <a:gd name="T13" fmla="*/ 84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0" h="435">
                      <a:moveTo>
                        <a:pt x="102" y="84"/>
                      </a:moveTo>
                      <a:cubicBezTo>
                        <a:pt x="0" y="435"/>
                        <a:pt x="0" y="435"/>
                        <a:pt x="0" y="435"/>
                      </a:cubicBezTo>
                      <a:cubicBezTo>
                        <a:pt x="0" y="435"/>
                        <a:pt x="0" y="435"/>
                        <a:pt x="0" y="435"/>
                      </a:cubicBezTo>
                      <a:cubicBezTo>
                        <a:pt x="222" y="369"/>
                        <a:pt x="222" y="369"/>
                        <a:pt x="222" y="369"/>
                      </a:cubicBezTo>
                      <a:cubicBezTo>
                        <a:pt x="420" y="0"/>
                        <a:pt x="420" y="0"/>
                        <a:pt x="420" y="0"/>
                      </a:cubicBezTo>
                      <a:cubicBezTo>
                        <a:pt x="102" y="84"/>
                        <a:pt x="102" y="84"/>
                        <a:pt x="102" y="84"/>
                      </a:cubicBezTo>
                      <a:cubicBezTo>
                        <a:pt x="102" y="84"/>
                        <a:pt x="102" y="84"/>
                        <a:pt x="102" y="84"/>
                      </a:cubicBezTo>
                      <a:close/>
                    </a:path>
                  </a:pathLst>
                </a:custGeom>
                <a:solidFill>
                  <a:srgbClr val="7D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"/>
                <p:cNvSpPr>
                  <a:spLocks/>
                </p:cNvSpPr>
                <p:nvPr/>
              </p:nvSpPr>
              <p:spPr bwMode="auto">
                <a:xfrm rot="10800000">
                  <a:off x="1829262" y="2307882"/>
                  <a:ext cx="1435345" cy="845500"/>
                </a:xfrm>
                <a:custGeom>
                  <a:avLst/>
                  <a:gdLst>
                    <a:gd name="T0" fmla="*/ 935 w 1037"/>
                    <a:gd name="T1" fmla="*/ 612 h 612"/>
                    <a:gd name="T2" fmla="*/ 1037 w 1037"/>
                    <a:gd name="T3" fmla="*/ 261 h 612"/>
                    <a:gd name="T4" fmla="*/ 0 w 1037"/>
                    <a:gd name="T5" fmla="*/ 94 h 612"/>
                    <a:gd name="T6" fmla="*/ 215 w 1037"/>
                    <a:gd name="T7" fmla="*/ 476 h 612"/>
                    <a:gd name="T8" fmla="*/ 935 w 1037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612">
                      <a:moveTo>
                        <a:pt x="935" y="612"/>
                      </a:moveTo>
                      <a:cubicBezTo>
                        <a:pt x="1037" y="261"/>
                        <a:pt x="1037" y="261"/>
                        <a:pt x="1037" y="261"/>
                      </a:cubicBezTo>
                      <a:cubicBezTo>
                        <a:pt x="594" y="0"/>
                        <a:pt x="242" y="13"/>
                        <a:pt x="0" y="94"/>
                      </a:cubicBezTo>
                      <a:cubicBezTo>
                        <a:pt x="215" y="476"/>
                        <a:pt x="215" y="476"/>
                        <a:pt x="215" y="476"/>
                      </a:cubicBezTo>
                      <a:cubicBezTo>
                        <a:pt x="421" y="414"/>
                        <a:pt x="665" y="430"/>
                        <a:pt x="935" y="612"/>
                      </a:cubicBezTo>
                      <a:close/>
                    </a:path>
                  </a:pathLst>
                </a:custGeom>
                <a:solidFill>
                  <a:srgbClr val="CC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513"/>
                <p:cNvSpPr>
                  <a:spLocks/>
                </p:cNvSpPr>
                <p:nvPr/>
              </p:nvSpPr>
              <p:spPr bwMode="auto">
                <a:xfrm rot="10800000">
                  <a:off x="1815895" y="2792456"/>
                  <a:ext cx="1413623" cy="372622"/>
                </a:xfrm>
                <a:custGeom>
                  <a:avLst/>
                  <a:gdLst>
                    <a:gd name="T0" fmla="*/ 222 w 1022"/>
                    <a:gd name="T1" fmla="*/ 15 h 269"/>
                    <a:gd name="T2" fmla="*/ 0 w 1022"/>
                    <a:gd name="T3" fmla="*/ 94 h 269"/>
                    <a:gd name="T4" fmla="*/ 1012 w 1022"/>
                    <a:gd name="T5" fmla="*/ 269 h 269"/>
                    <a:gd name="T6" fmla="*/ 1022 w 1022"/>
                    <a:gd name="T7" fmla="*/ 236 h 269"/>
                    <a:gd name="T8" fmla="*/ 222 w 1022"/>
                    <a:gd name="T9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2" h="269">
                      <a:moveTo>
                        <a:pt x="222" y="15"/>
                      </a:moveTo>
                      <a:cubicBezTo>
                        <a:pt x="119" y="42"/>
                        <a:pt x="41" y="75"/>
                        <a:pt x="0" y="94"/>
                      </a:cubicBezTo>
                      <a:cubicBezTo>
                        <a:pt x="241" y="21"/>
                        <a:pt x="584" y="17"/>
                        <a:pt x="1012" y="269"/>
                      </a:cubicBezTo>
                      <a:cubicBezTo>
                        <a:pt x="1022" y="236"/>
                        <a:pt x="1022" y="236"/>
                        <a:pt x="1022" y="236"/>
                      </a:cubicBezTo>
                      <a:cubicBezTo>
                        <a:pt x="708" y="49"/>
                        <a:pt x="438" y="0"/>
                        <a:pt x="222" y="15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7"/>
                <p:cNvSpPr>
                  <a:spLocks/>
                </p:cNvSpPr>
                <p:nvPr/>
              </p:nvSpPr>
              <p:spPr bwMode="auto">
                <a:xfrm rot="10800000">
                  <a:off x="1389803" y="2792456"/>
                  <a:ext cx="439460" cy="152057"/>
                </a:xfrm>
                <a:custGeom>
                  <a:avLst/>
                  <a:gdLst>
                    <a:gd name="T0" fmla="*/ 10 w 318"/>
                    <a:gd name="T1" fmla="*/ 77 h 110"/>
                    <a:gd name="T2" fmla="*/ 10 w 318"/>
                    <a:gd name="T3" fmla="*/ 77 h 110"/>
                    <a:gd name="T4" fmla="*/ 0 w 318"/>
                    <a:gd name="T5" fmla="*/ 110 h 110"/>
                    <a:gd name="T6" fmla="*/ 0 w 318"/>
                    <a:gd name="T7" fmla="*/ 110 h 110"/>
                    <a:gd name="T8" fmla="*/ 318 w 318"/>
                    <a:gd name="T9" fmla="*/ 26 h 110"/>
                    <a:gd name="T10" fmla="*/ 268 w 318"/>
                    <a:gd name="T11" fmla="*/ 0 h 110"/>
                    <a:gd name="T12" fmla="*/ 10 w 318"/>
                    <a:gd name="T13" fmla="*/ 7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8" h="110">
                      <a:moveTo>
                        <a:pt x="10" y="77"/>
                      </a:move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318" y="26"/>
                        <a:pt x="318" y="26"/>
                        <a:pt x="318" y="26"/>
                      </a:cubicBezTo>
                      <a:cubicBezTo>
                        <a:pt x="268" y="0"/>
                        <a:pt x="268" y="0"/>
                        <a:pt x="268" y="0"/>
                      </a:cubicBezTo>
                      <a:lnTo>
                        <a:pt x="10" y="77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Group 7"/>
              <p:cNvGrpSpPr/>
              <p:nvPr/>
            </p:nvGrpSpPr>
            <p:grpSpPr>
              <a:xfrm>
                <a:off x="7079858" y="3509956"/>
                <a:ext cx="3328529" cy="1376861"/>
                <a:chOff x="1084020" y="2839244"/>
                <a:chExt cx="2496397" cy="1032646"/>
              </a:xfrm>
            </p:grpSpPr>
            <p:sp>
              <p:nvSpPr>
                <p:cNvPr id="28" name="Freeform 10"/>
                <p:cNvSpPr>
                  <a:spLocks/>
                </p:cNvSpPr>
                <p:nvPr/>
              </p:nvSpPr>
              <p:spPr bwMode="auto">
                <a:xfrm rot="10800000">
                  <a:off x="1084020" y="2839244"/>
                  <a:ext cx="731875" cy="634961"/>
                </a:xfrm>
                <a:custGeom>
                  <a:avLst/>
                  <a:gdLst>
                    <a:gd name="T0" fmla="*/ 101 w 528"/>
                    <a:gd name="T1" fmla="*/ 113 h 459"/>
                    <a:gd name="T2" fmla="*/ 0 w 528"/>
                    <a:gd name="T3" fmla="*/ 459 h 459"/>
                    <a:gd name="T4" fmla="*/ 0 w 528"/>
                    <a:gd name="T5" fmla="*/ 459 h 459"/>
                    <a:gd name="T6" fmla="*/ 335 w 528"/>
                    <a:gd name="T7" fmla="*/ 359 h 459"/>
                    <a:gd name="T8" fmla="*/ 528 w 528"/>
                    <a:gd name="T9" fmla="*/ 0 h 459"/>
                    <a:gd name="T10" fmla="*/ 101 w 528"/>
                    <a:gd name="T11" fmla="*/ 113 h 459"/>
                    <a:gd name="T12" fmla="*/ 101 w 528"/>
                    <a:gd name="T13" fmla="*/ 113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8" h="459">
                      <a:moveTo>
                        <a:pt x="101" y="113"/>
                      </a:move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335" y="359"/>
                        <a:pt x="335" y="359"/>
                        <a:pt x="335" y="359"/>
                      </a:cubicBezTo>
                      <a:cubicBezTo>
                        <a:pt x="528" y="0"/>
                        <a:pt x="528" y="0"/>
                        <a:pt x="528" y="0"/>
                      </a:cubicBezTo>
                      <a:cubicBezTo>
                        <a:pt x="101" y="113"/>
                        <a:pt x="101" y="113"/>
                        <a:pt x="101" y="113"/>
                      </a:cubicBezTo>
                      <a:cubicBezTo>
                        <a:pt x="101" y="113"/>
                        <a:pt x="101" y="113"/>
                        <a:pt x="101" y="11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3"/>
                <p:cNvSpPr>
                  <a:spLocks/>
                </p:cNvSpPr>
                <p:nvPr/>
              </p:nvSpPr>
              <p:spPr bwMode="auto">
                <a:xfrm rot="10800000">
                  <a:off x="1675536" y="2839244"/>
                  <a:ext cx="1904881" cy="1032646"/>
                </a:xfrm>
                <a:custGeom>
                  <a:avLst/>
                  <a:gdLst>
                    <a:gd name="T0" fmla="*/ 1275 w 1376"/>
                    <a:gd name="T1" fmla="*/ 747 h 747"/>
                    <a:gd name="T2" fmla="*/ 1376 w 1376"/>
                    <a:gd name="T3" fmla="*/ 401 h 747"/>
                    <a:gd name="T4" fmla="*/ 0 w 1376"/>
                    <a:gd name="T5" fmla="*/ 208 h 747"/>
                    <a:gd name="T6" fmla="*/ 210 w 1376"/>
                    <a:gd name="T7" fmla="*/ 580 h 747"/>
                    <a:gd name="T8" fmla="*/ 1275 w 1376"/>
                    <a:gd name="T9" fmla="*/ 747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6" h="747">
                      <a:moveTo>
                        <a:pt x="1275" y="747"/>
                      </a:moveTo>
                      <a:cubicBezTo>
                        <a:pt x="1376" y="401"/>
                        <a:pt x="1376" y="401"/>
                        <a:pt x="1376" y="401"/>
                      </a:cubicBezTo>
                      <a:cubicBezTo>
                        <a:pt x="646" y="0"/>
                        <a:pt x="142" y="150"/>
                        <a:pt x="0" y="208"/>
                      </a:cubicBezTo>
                      <a:cubicBezTo>
                        <a:pt x="210" y="580"/>
                        <a:pt x="210" y="580"/>
                        <a:pt x="210" y="580"/>
                      </a:cubicBezTo>
                      <a:cubicBezTo>
                        <a:pt x="453" y="495"/>
                        <a:pt x="816" y="474"/>
                        <a:pt x="1275" y="74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 rot="10800000">
                  <a:off x="1663838" y="3317135"/>
                  <a:ext cx="1904881" cy="544729"/>
                </a:xfrm>
                <a:custGeom>
                  <a:avLst/>
                  <a:gdLst>
                    <a:gd name="T0" fmla="*/ 208 w 1377"/>
                    <a:gd name="T1" fmla="*/ 102 h 394"/>
                    <a:gd name="T2" fmla="*/ 0 w 1377"/>
                    <a:gd name="T3" fmla="*/ 198 h 394"/>
                    <a:gd name="T4" fmla="*/ 1368 w 1377"/>
                    <a:gd name="T5" fmla="*/ 394 h 394"/>
                    <a:gd name="T6" fmla="*/ 1377 w 1377"/>
                    <a:gd name="T7" fmla="*/ 361 h 394"/>
                    <a:gd name="T8" fmla="*/ 208 w 1377"/>
                    <a:gd name="T9" fmla="*/ 102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7" h="394">
                      <a:moveTo>
                        <a:pt x="208" y="102"/>
                      </a:moveTo>
                      <a:cubicBezTo>
                        <a:pt x="109" y="137"/>
                        <a:pt x="27" y="182"/>
                        <a:pt x="0" y="198"/>
                      </a:cubicBezTo>
                      <a:cubicBezTo>
                        <a:pt x="151" y="138"/>
                        <a:pt x="650" y="0"/>
                        <a:pt x="1368" y="394"/>
                      </a:cubicBezTo>
                      <a:cubicBezTo>
                        <a:pt x="1377" y="361"/>
                        <a:pt x="1377" y="361"/>
                        <a:pt x="1377" y="361"/>
                      </a:cubicBezTo>
                      <a:cubicBezTo>
                        <a:pt x="880" y="71"/>
                        <a:pt x="459" y="64"/>
                        <a:pt x="208" y="102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6"/>
                <p:cNvSpPr>
                  <a:spLocks/>
                </p:cNvSpPr>
                <p:nvPr/>
              </p:nvSpPr>
              <p:spPr bwMode="auto">
                <a:xfrm rot="10800000">
                  <a:off x="1085690" y="3317134"/>
                  <a:ext cx="589845" cy="198843"/>
                </a:xfrm>
                <a:custGeom>
                  <a:avLst/>
                  <a:gdLst>
                    <a:gd name="T0" fmla="*/ 10 w 426"/>
                    <a:gd name="T1" fmla="*/ 111 h 144"/>
                    <a:gd name="T2" fmla="*/ 9 w 426"/>
                    <a:gd name="T3" fmla="*/ 111 h 144"/>
                    <a:gd name="T4" fmla="*/ 0 w 426"/>
                    <a:gd name="T5" fmla="*/ 144 h 144"/>
                    <a:gd name="T6" fmla="*/ 0 w 426"/>
                    <a:gd name="T7" fmla="*/ 144 h 144"/>
                    <a:gd name="T8" fmla="*/ 426 w 426"/>
                    <a:gd name="T9" fmla="*/ 31 h 144"/>
                    <a:gd name="T10" fmla="*/ 379 w 426"/>
                    <a:gd name="T11" fmla="*/ 0 h 144"/>
                    <a:gd name="T12" fmla="*/ 10 w 426"/>
                    <a:gd name="T13" fmla="*/ 111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6" h="144">
                      <a:moveTo>
                        <a:pt x="10" y="111"/>
                      </a:moveTo>
                      <a:cubicBezTo>
                        <a:pt x="9" y="111"/>
                        <a:pt x="9" y="111"/>
                        <a:pt x="9" y="111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426" y="31"/>
                        <a:pt x="426" y="31"/>
                        <a:pt x="426" y="31"/>
                      </a:cubicBezTo>
                      <a:cubicBezTo>
                        <a:pt x="379" y="0"/>
                        <a:pt x="379" y="0"/>
                        <a:pt x="379" y="0"/>
                      </a:cubicBezTo>
                      <a:lnTo>
                        <a:pt x="10" y="111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uppieren 755"/>
            <p:cNvGrpSpPr/>
            <p:nvPr/>
          </p:nvGrpSpPr>
          <p:grpSpPr>
            <a:xfrm>
              <a:off x="8433587" y="2958215"/>
              <a:ext cx="245046" cy="245046"/>
              <a:chOff x="6177282" y="3757371"/>
              <a:chExt cx="279604" cy="279604"/>
            </a:xfrm>
            <a:solidFill>
              <a:schemeClr val="bg1"/>
            </a:solidFill>
          </p:grpSpPr>
          <p:sp>
            <p:nvSpPr>
              <p:cNvPr id="11" name="Freeform 191"/>
              <p:cNvSpPr>
                <a:spLocks noEditPoints="1"/>
              </p:cNvSpPr>
              <p:nvPr/>
            </p:nvSpPr>
            <p:spPr bwMode="auto">
              <a:xfrm>
                <a:off x="6177282" y="3757371"/>
                <a:ext cx="279604" cy="279604"/>
              </a:xfrm>
              <a:custGeom>
                <a:avLst/>
                <a:gdLst>
                  <a:gd name="T0" fmla="*/ 108 w 216"/>
                  <a:gd name="T1" fmla="*/ 216 h 216"/>
                  <a:gd name="T2" fmla="*/ 0 w 216"/>
                  <a:gd name="T3" fmla="*/ 108 h 216"/>
                  <a:gd name="T4" fmla="*/ 108 w 216"/>
                  <a:gd name="T5" fmla="*/ 0 h 216"/>
                  <a:gd name="T6" fmla="*/ 216 w 216"/>
                  <a:gd name="T7" fmla="*/ 108 h 216"/>
                  <a:gd name="T8" fmla="*/ 108 w 216"/>
                  <a:gd name="T9" fmla="*/ 216 h 216"/>
                  <a:gd name="T10" fmla="*/ 108 w 216"/>
                  <a:gd name="T11" fmla="*/ 8 h 216"/>
                  <a:gd name="T12" fmla="*/ 8 w 216"/>
                  <a:gd name="T13" fmla="*/ 108 h 216"/>
                  <a:gd name="T14" fmla="*/ 108 w 216"/>
                  <a:gd name="T15" fmla="*/ 208 h 216"/>
                  <a:gd name="T16" fmla="*/ 208 w 216"/>
                  <a:gd name="T17" fmla="*/ 108 h 216"/>
                  <a:gd name="T18" fmla="*/ 108 w 216"/>
                  <a:gd name="T19" fmla="*/ 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6" h="216">
                    <a:moveTo>
                      <a:pt x="108" y="216"/>
                    </a:moveTo>
                    <a:cubicBezTo>
                      <a:pt x="48" y="216"/>
                      <a:pt x="0" y="168"/>
                      <a:pt x="0" y="108"/>
                    </a:cubicBezTo>
                    <a:cubicBezTo>
                      <a:pt x="0" y="48"/>
                      <a:pt x="48" y="0"/>
                      <a:pt x="108" y="0"/>
                    </a:cubicBezTo>
                    <a:cubicBezTo>
                      <a:pt x="168" y="0"/>
                      <a:pt x="216" y="48"/>
                      <a:pt x="216" y="108"/>
                    </a:cubicBezTo>
                    <a:cubicBezTo>
                      <a:pt x="216" y="168"/>
                      <a:pt x="168" y="216"/>
                      <a:pt x="108" y="216"/>
                    </a:cubicBezTo>
                    <a:close/>
                    <a:moveTo>
                      <a:pt x="108" y="8"/>
                    </a:moveTo>
                    <a:cubicBezTo>
                      <a:pt x="53" y="8"/>
                      <a:pt x="8" y="53"/>
                      <a:pt x="8" y="108"/>
                    </a:cubicBezTo>
                    <a:cubicBezTo>
                      <a:pt x="8" y="163"/>
                      <a:pt x="53" y="208"/>
                      <a:pt x="108" y="208"/>
                    </a:cubicBezTo>
                    <a:cubicBezTo>
                      <a:pt x="163" y="208"/>
                      <a:pt x="208" y="163"/>
                      <a:pt x="208" y="108"/>
                    </a:cubicBezTo>
                    <a:cubicBezTo>
                      <a:pt x="208" y="53"/>
                      <a:pt x="163" y="8"/>
                      <a:pt x="10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92"/>
              <p:cNvSpPr>
                <a:spLocks/>
              </p:cNvSpPr>
              <p:nvPr/>
            </p:nvSpPr>
            <p:spPr bwMode="auto">
              <a:xfrm>
                <a:off x="6311665" y="3757371"/>
                <a:ext cx="10838" cy="47684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93"/>
              <p:cNvSpPr>
                <a:spLocks/>
              </p:cNvSpPr>
              <p:nvPr/>
            </p:nvSpPr>
            <p:spPr bwMode="auto">
              <a:xfrm>
                <a:off x="6311665" y="3989290"/>
                <a:ext cx="10838" cy="47684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94"/>
              <p:cNvSpPr>
                <a:spLocks/>
              </p:cNvSpPr>
              <p:nvPr/>
            </p:nvSpPr>
            <p:spPr bwMode="auto">
              <a:xfrm>
                <a:off x="6409202" y="3891753"/>
                <a:ext cx="47684" cy="10838"/>
              </a:xfrm>
              <a:custGeom>
                <a:avLst/>
                <a:gdLst>
                  <a:gd name="T0" fmla="*/ 32 w 36"/>
                  <a:gd name="T1" fmla="*/ 8 h 8"/>
                  <a:gd name="T2" fmla="*/ 4 w 36"/>
                  <a:gd name="T3" fmla="*/ 8 h 8"/>
                  <a:gd name="T4" fmla="*/ 0 w 36"/>
                  <a:gd name="T5" fmla="*/ 4 h 8"/>
                  <a:gd name="T6" fmla="*/ 4 w 36"/>
                  <a:gd name="T7" fmla="*/ 0 h 8"/>
                  <a:gd name="T8" fmla="*/ 32 w 36"/>
                  <a:gd name="T9" fmla="*/ 0 h 8"/>
                  <a:gd name="T10" fmla="*/ 36 w 36"/>
                  <a:gd name="T11" fmla="*/ 4 h 8"/>
                  <a:gd name="T12" fmla="*/ 32 w 3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8">
                    <a:moveTo>
                      <a:pt x="3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6"/>
                      <a:pt x="34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95"/>
              <p:cNvSpPr>
                <a:spLocks/>
              </p:cNvSpPr>
              <p:nvPr/>
            </p:nvSpPr>
            <p:spPr bwMode="auto">
              <a:xfrm>
                <a:off x="6177282" y="3891753"/>
                <a:ext cx="47684" cy="10838"/>
              </a:xfrm>
              <a:custGeom>
                <a:avLst/>
                <a:gdLst>
                  <a:gd name="T0" fmla="*/ 32 w 36"/>
                  <a:gd name="T1" fmla="*/ 8 h 8"/>
                  <a:gd name="T2" fmla="*/ 4 w 36"/>
                  <a:gd name="T3" fmla="*/ 8 h 8"/>
                  <a:gd name="T4" fmla="*/ 0 w 36"/>
                  <a:gd name="T5" fmla="*/ 4 h 8"/>
                  <a:gd name="T6" fmla="*/ 4 w 36"/>
                  <a:gd name="T7" fmla="*/ 0 h 8"/>
                  <a:gd name="T8" fmla="*/ 32 w 36"/>
                  <a:gd name="T9" fmla="*/ 0 h 8"/>
                  <a:gd name="T10" fmla="*/ 36 w 36"/>
                  <a:gd name="T11" fmla="*/ 4 h 8"/>
                  <a:gd name="T12" fmla="*/ 32 w 3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8">
                    <a:moveTo>
                      <a:pt x="3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6"/>
                      <a:pt x="34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96"/>
              <p:cNvSpPr>
                <a:spLocks/>
              </p:cNvSpPr>
              <p:nvPr/>
            </p:nvSpPr>
            <p:spPr bwMode="auto">
              <a:xfrm>
                <a:off x="6216297" y="3796385"/>
                <a:ext cx="36848" cy="36848"/>
              </a:xfrm>
              <a:custGeom>
                <a:avLst/>
                <a:gdLst>
                  <a:gd name="T0" fmla="*/ 24 w 29"/>
                  <a:gd name="T1" fmla="*/ 28 h 28"/>
                  <a:gd name="T2" fmla="*/ 21 w 29"/>
                  <a:gd name="T3" fmla="*/ 27 h 28"/>
                  <a:gd name="T4" fmla="*/ 2 w 29"/>
                  <a:gd name="T5" fmla="*/ 7 h 28"/>
                  <a:gd name="T6" fmla="*/ 2 w 29"/>
                  <a:gd name="T7" fmla="*/ 2 h 28"/>
                  <a:gd name="T8" fmla="*/ 7 w 29"/>
                  <a:gd name="T9" fmla="*/ 2 h 28"/>
                  <a:gd name="T10" fmla="*/ 27 w 29"/>
                  <a:gd name="T11" fmla="*/ 21 h 28"/>
                  <a:gd name="T12" fmla="*/ 27 w 29"/>
                  <a:gd name="T13" fmla="*/ 27 h 28"/>
                  <a:gd name="T14" fmla="*/ 24 w 29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8">
                    <a:moveTo>
                      <a:pt x="24" y="28"/>
                    </a:moveTo>
                    <a:cubicBezTo>
                      <a:pt x="23" y="28"/>
                      <a:pt x="22" y="28"/>
                      <a:pt x="21" y="2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23"/>
                      <a:pt x="29" y="26"/>
                      <a:pt x="27" y="27"/>
                    </a:cubicBezTo>
                    <a:cubicBezTo>
                      <a:pt x="26" y="28"/>
                      <a:pt x="25" y="28"/>
                      <a:pt x="2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97"/>
              <p:cNvSpPr>
                <a:spLocks/>
              </p:cNvSpPr>
              <p:nvPr/>
            </p:nvSpPr>
            <p:spPr bwMode="auto">
              <a:xfrm>
                <a:off x="6381024" y="3961112"/>
                <a:ext cx="36848" cy="36848"/>
              </a:xfrm>
              <a:custGeom>
                <a:avLst/>
                <a:gdLst>
                  <a:gd name="T0" fmla="*/ 25 w 29"/>
                  <a:gd name="T1" fmla="*/ 29 h 29"/>
                  <a:gd name="T2" fmla="*/ 22 w 29"/>
                  <a:gd name="T3" fmla="*/ 27 h 29"/>
                  <a:gd name="T4" fmla="*/ 2 w 29"/>
                  <a:gd name="T5" fmla="*/ 8 h 29"/>
                  <a:gd name="T6" fmla="*/ 2 w 29"/>
                  <a:gd name="T7" fmla="*/ 2 h 29"/>
                  <a:gd name="T8" fmla="*/ 8 w 29"/>
                  <a:gd name="T9" fmla="*/ 2 h 29"/>
                  <a:gd name="T10" fmla="*/ 27 w 29"/>
                  <a:gd name="T11" fmla="*/ 22 h 29"/>
                  <a:gd name="T12" fmla="*/ 27 w 29"/>
                  <a:gd name="T13" fmla="*/ 27 h 29"/>
                  <a:gd name="T14" fmla="*/ 25 w 29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25" y="29"/>
                    </a:moveTo>
                    <a:cubicBezTo>
                      <a:pt x="24" y="29"/>
                      <a:pt x="22" y="28"/>
                      <a:pt x="22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3"/>
                      <a:pt x="29" y="26"/>
                      <a:pt x="27" y="27"/>
                    </a:cubicBezTo>
                    <a:cubicBezTo>
                      <a:pt x="27" y="28"/>
                      <a:pt x="26" y="29"/>
                      <a:pt x="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98"/>
              <p:cNvSpPr>
                <a:spLocks/>
              </p:cNvSpPr>
              <p:nvPr/>
            </p:nvSpPr>
            <p:spPr bwMode="auto">
              <a:xfrm>
                <a:off x="6381024" y="3796385"/>
                <a:ext cx="36848" cy="36848"/>
              </a:xfrm>
              <a:custGeom>
                <a:avLst/>
                <a:gdLst>
                  <a:gd name="T0" fmla="*/ 5 w 29"/>
                  <a:gd name="T1" fmla="*/ 28 h 28"/>
                  <a:gd name="T2" fmla="*/ 2 w 29"/>
                  <a:gd name="T3" fmla="*/ 27 h 28"/>
                  <a:gd name="T4" fmla="*/ 2 w 29"/>
                  <a:gd name="T5" fmla="*/ 21 h 28"/>
                  <a:gd name="T6" fmla="*/ 22 w 29"/>
                  <a:gd name="T7" fmla="*/ 2 h 28"/>
                  <a:gd name="T8" fmla="*/ 27 w 29"/>
                  <a:gd name="T9" fmla="*/ 2 h 28"/>
                  <a:gd name="T10" fmla="*/ 27 w 29"/>
                  <a:gd name="T11" fmla="*/ 7 h 28"/>
                  <a:gd name="T12" fmla="*/ 8 w 29"/>
                  <a:gd name="T13" fmla="*/ 27 h 28"/>
                  <a:gd name="T14" fmla="*/ 5 w 29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8">
                    <a:moveTo>
                      <a:pt x="5" y="28"/>
                    </a:moveTo>
                    <a:cubicBezTo>
                      <a:pt x="4" y="28"/>
                      <a:pt x="3" y="28"/>
                      <a:pt x="2" y="27"/>
                    </a:cubicBezTo>
                    <a:cubicBezTo>
                      <a:pt x="0" y="26"/>
                      <a:pt x="0" y="23"/>
                      <a:pt x="2" y="2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29" y="3"/>
                      <a:pt x="29" y="6"/>
                      <a:pt x="27" y="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99"/>
              <p:cNvSpPr>
                <a:spLocks/>
              </p:cNvSpPr>
              <p:nvPr/>
            </p:nvSpPr>
            <p:spPr bwMode="auto">
              <a:xfrm>
                <a:off x="6216297" y="3961112"/>
                <a:ext cx="36848" cy="36848"/>
              </a:xfrm>
              <a:custGeom>
                <a:avLst/>
                <a:gdLst>
                  <a:gd name="T0" fmla="*/ 4 w 29"/>
                  <a:gd name="T1" fmla="*/ 29 h 29"/>
                  <a:gd name="T2" fmla="*/ 2 w 29"/>
                  <a:gd name="T3" fmla="*/ 27 h 29"/>
                  <a:gd name="T4" fmla="*/ 2 w 29"/>
                  <a:gd name="T5" fmla="*/ 22 h 29"/>
                  <a:gd name="T6" fmla="*/ 21 w 29"/>
                  <a:gd name="T7" fmla="*/ 2 h 29"/>
                  <a:gd name="T8" fmla="*/ 27 w 29"/>
                  <a:gd name="T9" fmla="*/ 2 h 29"/>
                  <a:gd name="T10" fmla="*/ 27 w 29"/>
                  <a:gd name="T11" fmla="*/ 8 h 29"/>
                  <a:gd name="T12" fmla="*/ 7 w 29"/>
                  <a:gd name="T13" fmla="*/ 27 h 29"/>
                  <a:gd name="T14" fmla="*/ 4 w 29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4" y="29"/>
                    </a:moveTo>
                    <a:cubicBezTo>
                      <a:pt x="3" y="29"/>
                      <a:pt x="2" y="28"/>
                      <a:pt x="2" y="27"/>
                    </a:cubicBezTo>
                    <a:cubicBezTo>
                      <a:pt x="0" y="26"/>
                      <a:pt x="0" y="23"/>
                      <a:pt x="2" y="2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3" y="0"/>
                      <a:pt x="26" y="0"/>
                      <a:pt x="27" y="2"/>
                    </a:cubicBezTo>
                    <a:cubicBezTo>
                      <a:pt x="29" y="3"/>
                      <a:pt x="29" y="6"/>
                      <a:pt x="27" y="8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8"/>
                      <a:pt x="5" y="29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00"/>
              <p:cNvSpPr>
                <a:spLocks/>
              </p:cNvSpPr>
              <p:nvPr/>
            </p:nvSpPr>
            <p:spPr bwMode="auto">
              <a:xfrm>
                <a:off x="6311665" y="3824563"/>
                <a:ext cx="10838" cy="62857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2" y="48"/>
                      <a:pt x="0" y="46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6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01"/>
              <p:cNvSpPr>
                <a:spLocks/>
              </p:cNvSpPr>
              <p:nvPr/>
            </p:nvSpPr>
            <p:spPr bwMode="auto">
              <a:xfrm>
                <a:off x="6270484" y="3891753"/>
                <a:ext cx="36848" cy="10838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2"/>
                      <a:pt x="28" y="4"/>
                    </a:cubicBezTo>
                    <a:cubicBezTo>
                      <a:pt x="28" y="6"/>
                      <a:pt x="26" y="8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02"/>
              <p:cNvSpPr>
                <a:spLocks noEditPoints="1"/>
              </p:cNvSpPr>
              <p:nvPr/>
            </p:nvSpPr>
            <p:spPr bwMode="auto">
              <a:xfrm>
                <a:off x="6296494" y="3876582"/>
                <a:ext cx="41183" cy="41183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90"/>
            <p:cNvSpPr>
              <a:spLocks noEditPoints="1"/>
            </p:cNvSpPr>
            <p:nvPr/>
          </p:nvSpPr>
          <p:spPr bwMode="auto">
            <a:xfrm>
              <a:off x="8535096" y="2300104"/>
              <a:ext cx="257929" cy="257929"/>
            </a:xfrm>
            <a:custGeom>
              <a:avLst/>
              <a:gdLst>
                <a:gd name="T0" fmla="*/ 96 w 200"/>
                <a:gd name="T1" fmla="*/ 103 h 200"/>
                <a:gd name="T2" fmla="*/ 98 w 200"/>
                <a:gd name="T3" fmla="*/ 157 h 200"/>
                <a:gd name="T4" fmla="*/ 144 w 200"/>
                <a:gd name="T5" fmla="*/ 55 h 200"/>
                <a:gd name="T6" fmla="*/ 39 w 200"/>
                <a:gd name="T7" fmla="*/ 100 h 200"/>
                <a:gd name="T8" fmla="*/ 96 w 200"/>
                <a:gd name="T9" fmla="*/ 103 h 200"/>
                <a:gd name="T10" fmla="*/ 100 w 200"/>
                <a:gd name="T11" fmla="*/ 0 h 200"/>
                <a:gd name="T12" fmla="*/ 0 w 200"/>
                <a:gd name="T13" fmla="*/ 100 h 200"/>
                <a:gd name="T14" fmla="*/ 100 w 200"/>
                <a:gd name="T15" fmla="*/ 200 h 200"/>
                <a:gd name="T16" fmla="*/ 200 w 200"/>
                <a:gd name="T17" fmla="*/ 100 h 200"/>
                <a:gd name="T18" fmla="*/ 100 w 200"/>
                <a:gd name="T19" fmla="*/ 0 h 200"/>
                <a:gd name="T20" fmla="*/ 100 w 200"/>
                <a:gd name="T21" fmla="*/ 192 h 200"/>
                <a:gd name="T22" fmla="*/ 8 w 200"/>
                <a:gd name="T23" fmla="*/ 100 h 200"/>
                <a:gd name="T24" fmla="*/ 100 w 200"/>
                <a:gd name="T25" fmla="*/ 8 h 200"/>
                <a:gd name="T26" fmla="*/ 192 w 200"/>
                <a:gd name="T27" fmla="*/ 100 h 200"/>
                <a:gd name="T28" fmla="*/ 100 w 200"/>
                <a:gd name="T2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200">
                  <a:moveTo>
                    <a:pt x="96" y="103"/>
                  </a:moveTo>
                  <a:cubicBezTo>
                    <a:pt x="98" y="157"/>
                    <a:pt x="98" y="157"/>
                    <a:pt x="98" y="157"/>
                  </a:cubicBezTo>
                  <a:cubicBezTo>
                    <a:pt x="144" y="55"/>
                    <a:pt x="144" y="55"/>
                    <a:pt x="144" y="55"/>
                  </a:cubicBezTo>
                  <a:cubicBezTo>
                    <a:pt x="39" y="100"/>
                    <a:pt x="39" y="100"/>
                    <a:pt x="39" y="100"/>
                  </a:cubicBezTo>
                  <a:lnTo>
                    <a:pt x="96" y="103"/>
                  </a:lnTo>
                  <a:close/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93"/>
            <p:cNvSpPr>
              <a:spLocks noEditPoints="1"/>
            </p:cNvSpPr>
            <p:nvPr/>
          </p:nvSpPr>
          <p:spPr bwMode="auto">
            <a:xfrm>
              <a:off x="8287446" y="3687129"/>
              <a:ext cx="257929" cy="260096"/>
            </a:xfrm>
            <a:custGeom>
              <a:avLst/>
              <a:gdLst>
                <a:gd name="T0" fmla="*/ 88 w 200"/>
                <a:gd name="T1" fmla="*/ 31 h 200"/>
                <a:gd name="T2" fmla="*/ 113 w 200"/>
                <a:gd name="T3" fmla="*/ 31 h 200"/>
                <a:gd name="T4" fmla="*/ 143 w 200"/>
                <a:gd name="T5" fmla="*/ 14 h 200"/>
                <a:gd name="T6" fmla="*/ 157 w 200"/>
                <a:gd name="T7" fmla="*/ 61 h 200"/>
                <a:gd name="T8" fmla="*/ 191 w 200"/>
                <a:gd name="T9" fmla="*/ 70 h 200"/>
                <a:gd name="T10" fmla="*/ 168 w 200"/>
                <a:gd name="T11" fmla="*/ 114 h 200"/>
                <a:gd name="T12" fmla="*/ 185 w 200"/>
                <a:gd name="T13" fmla="*/ 144 h 200"/>
                <a:gd name="T14" fmla="*/ 139 w 200"/>
                <a:gd name="T15" fmla="*/ 159 h 200"/>
                <a:gd name="T16" fmla="*/ 130 w 200"/>
                <a:gd name="T17" fmla="*/ 192 h 200"/>
                <a:gd name="T18" fmla="*/ 99 w 200"/>
                <a:gd name="T19" fmla="*/ 171 h 200"/>
                <a:gd name="T20" fmla="*/ 68 w 200"/>
                <a:gd name="T21" fmla="*/ 191 h 200"/>
                <a:gd name="T22" fmla="*/ 59 w 200"/>
                <a:gd name="T23" fmla="*/ 159 h 200"/>
                <a:gd name="T24" fmla="*/ 13 w 200"/>
                <a:gd name="T25" fmla="*/ 142 h 200"/>
                <a:gd name="T26" fmla="*/ 30 w 200"/>
                <a:gd name="T27" fmla="*/ 112 h 200"/>
                <a:gd name="T28" fmla="*/ 9 w 200"/>
                <a:gd name="T29" fmla="*/ 68 h 200"/>
                <a:gd name="T30" fmla="*/ 43 w 200"/>
                <a:gd name="T31" fmla="*/ 59 h 200"/>
                <a:gd name="T32" fmla="*/ 58 w 200"/>
                <a:gd name="T33" fmla="*/ 13 h 200"/>
                <a:gd name="T34" fmla="*/ 101 w 200"/>
                <a:gd name="T35" fmla="*/ 134 h 200"/>
                <a:gd name="T36" fmla="*/ 101 w 200"/>
                <a:gd name="T37" fmla="*/ 68 h 200"/>
                <a:gd name="T38" fmla="*/ 101 w 200"/>
                <a:gd name="T39" fmla="*/ 134 h 200"/>
                <a:gd name="T40" fmla="*/ 67 w 200"/>
                <a:gd name="T41" fmla="*/ 1 h 200"/>
                <a:gd name="T42" fmla="*/ 50 w 200"/>
                <a:gd name="T43" fmla="*/ 13 h 200"/>
                <a:gd name="T44" fmla="*/ 39 w 200"/>
                <a:gd name="T45" fmla="*/ 51 h 200"/>
                <a:gd name="T46" fmla="*/ 14 w 200"/>
                <a:gd name="T47" fmla="*/ 48 h 200"/>
                <a:gd name="T48" fmla="*/ 2 w 200"/>
                <a:gd name="T49" fmla="*/ 65 h 200"/>
                <a:gd name="T50" fmla="*/ 22 w 200"/>
                <a:gd name="T51" fmla="*/ 89 h 200"/>
                <a:gd name="T52" fmla="*/ 3 w 200"/>
                <a:gd name="T53" fmla="*/ 124 h 200"/>
                <a:gd name="T54" fmla="*/ 6 w 200"/>
                <a:gd name="T55" fmla="*/ 145 h 200"/>
                <a:gd name="T56" fmla="*/ 14 w 200"/>
                <a:gd name="T57" fmla="*/ 150 h 200"/>
                <a:gd name="T58" fmla="*/ 51 w 200"/>
                <a:gd name="T59" fmla="*/ 162 h 200"/>
                <a:gd name="T60" fmla="*/ 53 w 200"/>
                <a:gd name="T61" fmla="*/ 194 h 200"/>
                <a:gd name="T62" fmla="*/ 68 w 200"/>
                <a:gd name="T63" fmla="*/ 199 h 200"/>
                <a:gd name="T64" fmla="*/ 89 w 200"/>
                <a:gd name="T65" fmla="*/ 179 h 200"/>
                <a:gd name="T66" fmla="*/ 109 w 200"/>
                <a:gd name="T67" fmla="*/ 179 h 200"/>
                <a:gd name="T68" fmla="*/ 130 w 200"/>
                <a:gd name="T69" fmla="*/ 200 h 200"/>
                <a:gd name="T70" fmla="*/ 144 w 200"/>
                <a:gd name="T71" fmla="*/ 195 h 200"/>
                <a:gd name="T72" fmla="*/ 147 w 200"/>
                <a:gd name="T73" fmla="*/ 163 h 200"/>
                <a:gd name="T74" fmla="*/ 185 w 200"/>
                <a:gd name="T75" fmla="*/ 152 h 200"/>
                <a:gd name="T76" fmla="*/ 193 w 200"/>
                <a:gd name="T77" fmla="*/ 147 h 200"/>
                <a:gd name="T78" fmla="*/ 195 w 200"/>
                <a:gd name="T79" fmla="*/ 126 h 200"/>
                <a:gd name="T80" fmla="*/ 177 w 200"/>
                <a:gd name="T81" fmla="*/ 92 h 200"/>
                <a:gd name="T82" fmla="*/ 198 w 200"/>
                <a:gd name="T83" fmla="*/ 67 h 200"/>
                <a:gd name="T84" fmla="*/ 186 w 200"/>
                <a:gd name="T85" fmla="*/ 50 h 200"/>
                <a:gd name="T86" fmla="*/ 161 w 200"/>
                <a:gd name="T87" fmla="*/ 52 h 200"/>
                <a:gd name="T88" fmla="*/ 151 w 200"/>
                <a:gd name="T89" fmla="*/ 15 h 200"/>
                <a:gd name="T90" fmla="*/ 135 w 200"/>
                <a:gd name="T91" fmla="*/ 1 h 200"/>
                <a:gd name="T92" fmla="*/ 126 w 200"/>
                <a:gd name="T93" fmla="*/ 4 h 200"/>
                <a:gd name="T94" fmla="*/ 100 w 200"/>
                <a:gd name="T95" fmla="*/ 22 h 200"/>
                <a:gd name="T96" fmla="*/ 76 w 200"/>
                <a:gd name="T97" fmla="*/ 3 h 200"/>
                <a:gd name="T98" fmla="*/ 101 w 200"/>
                <a:gd name="T99" fmla="*/ 126 h 200"/>
                <a:gd name="T100" fmla="*/ 101 w 200"/>
                <a:gd name="T101" fmla="*/ 76 h 200"/>
                <a:gd name="T102" fmla="*/ 101 w 200"/>
                <a:gd name="T103" fmla="*/ 12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200">
                  <a:moveTo>
                    <a:pt x="70" y="8"/>
                  </a:moveTo>
                  <a:cubicBezTo>
                    <a:pt x="88" y="31"/>
                    <a:pt x="88" y="31"/>
                    <a:pt x="88" y="31"/>
                  </a:cubicBezTo>
                  <a:cubicBezTo>
                    <a:pt x="92" y="30"/>
                    <a:pt x="96" y="30"/>
                    <a:pt x="100" y="30"/>
                  </a:cubicBezTo>
                  <a:cubicBezTo>
                    <a:pt x="104" y="30"/>
                    <a:pt x="108" y="30"/>
                    <a:pt x="113" y="31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7" y="48"/>
                    <a:pt x="153" y="54"/>
                    <a:pt x="157" y="61"/>
                  </a:cubicBezTo>
                  <a:cubicBezTo>
                    <a:pt x="186" y="58"/>
                    <a:pt x="186" y="58"/>
                    <a:pt x="186" y="58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70" y="96"/>
                    <a:pt x="170" y="105"/>
                    <a:pt x="168" y="114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85" y="144"/>
                    <a:pt x="185" y="144"/>
                    <a:pt x="185" y="144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52" y="148"/>
                    <a:pt x="146" y="154"/>
                    <a:pt x="139" y="159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12" y="170"/>
                    <a:pt x="112" y="170"/>
                    <a:pt x="112" y="170"/>
                  </a:cubicBezTo>
                  <a:cubicBezTo>
                    <a:pt x="108" y="171"/>
                    <a:pt x="104" y="171"/>
                    <a:pt x="99" y="171"/>
                  </a:cubicBezTo>
                  <a:cubicBezTo>
                    <a:pt x="95" y="171"/>
                    <a:pt x="90" y="171"/>
                    <a:pt x="86" y="170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2" y="153"/>
                    <a:pt x="46" y="147"/>
                    <a:pt x="41" y="139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29" y="104"/>
                    <a:pt x="29" y="95"/>
                    <a:pt x="31" y="86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8" y="52"/>
                    <a:pt x="54" y="46"/>
                    <a:pt x="61" y="4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70" y="8"/>
                    <a:pt x="70" y="8"/>
                    <a:pt x="70" y="8"/>
                  </a:cubicBezTo>
                  <a:moveTo>
                    <a:pt x="101" y="134"/>
                  </a:moveTo>
                  <a:cubicBezTo>
                    <a:pt x="119" y="134"/>
                    <a:pt x="134" y="119"/>
                    <a:pt x="134" y="101"/>
                  </a:cubicBezTo>
                  <a:cubicBezTo>
                    <a:pt x="134" y="83"/>
                    <a:pt x="119" y="68"/>
                    <a:pt x="101" y="68"/>
                  </a:cubicBezTo>
                  <a:cubicBezTo>
                    <a:pt x="83" y="68"/>
                    <a:pt x="68" y="83"/>
                    <a:pt x="68" y="101"/>
                  </a:cubicBezTo>
                  <a:cubicBezTo>
                    <a:pt x="68" y="119"/>
                    <a:pt x="83" y="134"/>
                    <a:pt x="101" y="134"/>
                  </a:cubicBezTo>
                  <a:moveTo>
                    <a:pt x="70" y="0"/>
                  </a:moveTo>
                  <a:cubicBezTo>
                    <a:pt x="69" y="0"/>
                    <a:pt x="68" y="0"/>
                    <a:pt x="67" y="1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2" y="6"/>
                    <a:pt x="50" y="10"/>
                    <a:pt x="50" y="13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42"/>
                    <a:pt x="43" y="46"/>
                    <a:pt x="39" y="5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4" y="48"/>
                    <a:pt x="14" y="48"/>
                  </a:cubicBezTo>
                  <a:cubicBezTo>
                    <a:pt x="11" y="48"/>
                    <a:pt x="8" y="50"/>
                    <a:pt x="7" y="53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8"/>
                    <a:pt x="1" y="72"/>
                    <a:pt x="4" y="74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1" y="96"/>
                    <a:pt x="21" y="102"/>
                    <a:pt x="22" y="109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1" y="126"/>
                    <a:pt x="0" y="130"/>
                    <a:pt x="1" y="133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8"/>
                    <a:pt x="10" y="150"/>
                    <a:pt x="13" y="150"/>
                  </a:cubicBezTo>
                  <a:cubicBezTo>
                    <a:pt x="13" y="150"/>
                    <a:pt x="13" y="150"/>
                    <a:pt x="14" y="150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41" y="153"/>
                    <a:pt x="46" y="158"/>
                    <a:pt x="51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9"/>
                    <a:pt x="50" y="192"/>
                    <a:pt x="53" y="194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199"/>
                    <a:pt x="67" y="199"/>
                    <a:pt x="68" y="199"/>
                  </a:cubicBezTo>
                  <a:cubicBezTo>
                    <a:pt x="70" y="199"/>
                    <a:pt x="72" y="198"/>
                    <a:pt x="74" y="196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92" y="179"/>
                    <a:pt x="96" y="179"/>
                    <a:pt x="99" y="179"/>
                  </a:cubicBezTo>
                  <a:cubicBezTo>
                    <a:pt x="103" y="179"/>
                    <a:pt x="106" y="179"/>
                    <a:pt x="109" y="179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5" y="199"/>
                    <a:pt x="127" y="200"/>
                    <a:pt x="130" y="200"/>
                  </a:cubicBezTo>
                  <a:cubicBezTo>
                    <a:pt x="131" y="200"/>
                    <a:pt x="132" y="200"/>
                    <a:pt x="133" y="199"/>
                  </a:cubicBezTo>
                  <a:cubicBezTo>
                    <a:pt x="144" y="195"/>
                    <a:pt x="144" y="195"/>
                    <a:pt x="144" y="195"/>
                  </a:cubicBezTo>
                  <a:cubicBezTo>
                    <a:pt x="147" y="193"/>
                    <a:pt x="149" y="190"/>
                    <a:pt x="149" y="187"/>
                  </a:cubicBezTo>
                  <a:cubicBezTo>
                    <a:pt x="147" y="163"/>
                    <a:pt x="147" y="163"/>
                    <a:pt x="147" y="163"/>
                  </a:cubicBezTo>
                  <a:cubicBezTo>
                    <a:pt x="152" y="159"/>
                    <a:pt x="157" y="154"/>
                    <a:pt x="161" y="149"/>
                  </a:cubicBezTo>
                  <a:cubicBezTo>
                    <a:pt x="185" y="152"/>
                    <a:pt x="185" y="152"/>
                    <a:pt x="185" y="152"/>
                  </a:cubicBezTo>
                  <a:cubicBezTo>
                    <a:pt x="185" y="152"/>
                    <a:pt x="185" y="152"/>
                    <a:pt x="185" y="152"/>
                  </a:cubicBezTo>
                  <a:cubicBezTo>
                    <a:pt x="189" y="152"/>
                    <a:pt x="192" y="150"/>
                    <a:pt x="193" y="147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2"/>
                    <a:pt x="198" y="128"/>
                    <a:pt x="195" y="126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8" y="104"/>
                    <a:pt x="178" y="98"/>
                    <a:pt x="177" y="9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9" y="74"/>
                    <a:pt x="200" y="70"/>
                    <a:pt x="198" y="67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3" y="52"/>
                    <a:pt x="190" y="50"/>
                    <a:pt x="186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57" y="48"/>
                    <a:pt x="153" y="43"/>
                    <a:pt x="148" y="39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1"/>
                    <a:pt x="149" y="8"/>
                    <a:pt x="146" y="6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4" y="1"/>
                    <a:pt x="133" y="1"/>
                    <a:pt x="132" y="1"/>
                  </a:cubicBezTo>
                  <a:cubicBezTo>
                    <a:pt x="129" y="1"/>
                    <a:pt x="127" y="2"/>
                    <a:pt x="126" y="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06" y="22"/>
                    <a:pt x="103" y="22"/>
                    <a:pt x="100" y="22"/>
                  </a:cubicBezTo>
                  <a:cubicBezTo>
                    <a:pt x="97" y="22"/>
                    <a:pt x="94" y="22"/>
                    <a:pt x="92" y="2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4" y="1"/>
                    <a:pt x="72" y="0"/>
                    <a:pt x="70" y="0"/>
                  </a:cubicBezTo>
                  <a:close/>
                  <a:moveTo>
                    <a:pt x="101" y="126"/>
                  </a:moveTo>
                  <a:cubicBezTo>
                    <a:pt x="87" y="126"/>
                    <a:pt x="76" y="115"/>
                    <a:pt x="76" y="101"/>
                  </a:cubicBezTo>
                  <a:cubicBezTo>
                    <a:pt x="76" y="87"/>
                    <a:pt x="87" y="76"/>
                    <a:pt x="101" y="76"/>
                  </a:cubicBezTo>
                  <a:cubicBezTo>
                    <a:pt x="115" y="76"/>
                    <a:pt x="126" y="87"/>
                    <a:pt x="126" y="101"/>
                  </a:cubicBezTo>
                  <a:cubicBezTo>
                    <a:pt x="126" y="115"/>
                    <a:pt x="115" y="126"/>
                    <a:pt x="101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31"/>
            <p:cNvSpPr>
              <a:spLocks noEditPoints="1"/>
            </p:cNvSpPr>
            <p:nvPr/>
          </p:nvSpPr>
          <p:spPr bwMode="auto">
            <a:xfrm>
              <a:off x="8159972" y="4427121"/>
              <a:ext cx="208077" cy="288274"/>
            </a:xfrm>
            <a:custGeom>
              <a:avLst/>
              <a:gdLst>
                <a:gd name="T0" fmla="*/ 78 w 160"/>
                <a:gd name="T1" fmla="*/ 0 h 224"/>
                <a:gd name="T2" fmla="*/ 4 w 160"/>
                <a:gd name="T3" fmla="*/ 56 h 224"/>
                <a:gd name="T4" fmla="*/ 0 w 160"/>
                <a:gd name="T5" fmla="*/ 79 h 224"/>
                <a:gd name="T6" fmla="*/ 27 w 160"/>
                <a:gd name="T7" fmla="*/ 134 h 224"/>
                <a:gd name="T8" fmla="*/ 30 w 160"/>
                <a:gd name="T9" fmla="*/ 137 h 224"/>
                <a:gd name="T10" fmla="*/ 48 w 160"/>
                <a:gd name="T11" fmla="*/ 166 h 224"/>
                <a:gd name="T12" fmla="*/ 48 w 160"/>
                <a:gd name="T13" fmla="*/ 212 h 224"/>
                <a:gd name="T14" fmla="*/ 60 w 160"/>
                <a:gd name="T15" fmla="*/ 224 h 224"/>
                <a:gd name="T16" fmla="*/ 98 w 160"/>
                <a:gd name="T17" fmla="*/ 224 h 224"/>
                <a:gd name="T18" fmla="*/ 108 w 160"/>
                <a:gd name="T19" fmla="*/ 212 h 224"/>
                <a:gd name="T20" fmla="*/ 108 w 160"/>
                <a:gd name="T21" fmla="*/ 168 h 224"/>
                <a:gd name="T22" fmla="*/ 126 w 160"/>
                <a:gd name="T23" fmla="*/ 141 h 224"/>
                <a:gd name="T24" fmla="*/ 143 w 160"/>
                <a:gd name="T25" fmla="*/ 125 h 224"/>
                <a:gd name="T26" fmla="*/ 156 w 160"/>
                <a:gd name="T27" fmla="*/ 101 h 224"/>
                <a:gd name="T28" fmla="*/ 160 w 160"/>
                <a:gd name="T29" fmla="*/ 77 h 224"/>
                <a:gd name="T30" fmla="*/ 78 w 160"/>
                <a:gd name="T31" fmla="*/ 0 h 224"/>
                <a:gd name="T32" fmla="*/ 100 w 160"/>
                <a:gd name="T33" fmla="*/ 212 h 224"/>
                <a:gd name="T34" fmla="*/ 98 w 160"/>
                <a:gd name="T35" fmla="*/ 216 h 224"/>
                <a:gd name="T36" fmla="*/ 60 w 160"/>
                <a:gd name="T37" fmla="*/ 216 h 224"/>
                <a:gd name="T38" fmla="*/ 56 w 160"/>
                <a:gd name="T39" fmla="*/ 212 h 224"/>
                <a:gd name="T40" fmla="*/ 56 w 160"/>
                <a:gd name="T41" fmla="*/ 208 h 224"/>
                <a:gd name="T42" fmla="*/ 100 w 160"/>
                <a:gd name="T43" fmla="*/ 208 h 224"/>
                <a:gd name="T44" fmla="*/ 100 w 160"/>
                <a:gd name="T45" fmla="*/ 200 h 224"/>
                <a:gd name="T46" fmla="*/ 56 w 160"/>
                <a:gd name="T47" fmla="*/ 200 h 224"/>
                <a:gd name="T48" fmla="*/ 56 w 160"/>
                <a:gd name="T49" fmla="*/ 192 h 224"/>
                <a:gd name="T50" fmla="*/ 100 w 160"/>
                <a:gd name="T51" fmla="*/ 192 h 224"/>
                <a:gd name="T52" fmla="*/ 100 w 160"/>
                <a:gd name="T53" fmla="*/ 212 h 224"/>
                <a:gd name="T54" fmla="*/ 148 w 160"/>
                <a:gd name="T55" fmla="*/ 99 h 224"/>
                <a:gd name="T56" fmla="*/ 136 w 160"/>
                <a:gd name="T57" fmla="*/ 120 h 224"/>
                <a:gd name="T58" fmla="*/ 121 w 160"/>
                <a:gd name="T59" fmla="*/ 134 h 224"/>
                <a:gd name="T60" fmla="*/ 120 w 160"/>
                <a:gd name="T61" fmla="*/ 134 h 224"/>
                <a:gd name="T62" fmla="*/ 100 w 160"/>
                <a:gd name="T63" fmla="*/ 167 h 224"/>
                <a:gd name="T64" fmla="*/ 100 w 160"/>
                <a:gd name="T65" fmla="*/ 184 h 224"/>
                <a:gd name="T66" fmla="*/ 56 w 160"/>
                <a:gd name="T67" fmla="*/ 184 h 224"/>
                <a:gd name="T68" fmla="*/ 56 w 160"/>
                <a:gd name="T69" fmla="*/ 166 h 224"/>
                <a:gd name="T70" fmla="*/ 56 w 160"/>
                <a:gd name="T71" fmla="*/ 165 h 224"/>
                <a:gd name="T72" fmla="*/ 35 w 160"/>
                <a:gd name="T73" fmla="*/ 131 h 224"/>
                <a:gd name="T74" fmla="*/ 32 w 160"/>
                <a:gd name="T75" fmla="*/ 128 h 224"/>
                <a:gd name="T76" fmla="*/ 8 w 160"/>
                <a:gd name="T77" fmla="*/ 79 h 224"/>
                <a:gd name="T78" fmla="*/ 11 w 160"/>
                <a:gd name="T79" fmla="*/ 58 h 224"/>
                <a:gd name="T80" fmla="*/ 78 w 160"/>
                <a:gd name="T81" fmla="*/ 8 h 224"/>
                <a:gd name="T82" fmla="*/ 152 w 160"/>
                <a:gd name="T83" fmla="*/ 77 h 224"/>
                <a:gd name="T84" fmla="*/ 148 w 160"/>
                <a:gd name="T85" fmla="*/ 99 h 224"/>
                <a:gd name="T86" fmla="*/ 80 w 160"/>
                <a:gd name="T87" fmla="*/ 75 h 224"/>
                <a:gd name="T88" fmla="*/ 60 w 160"/>
                <a:gd name="T89" fmla="*/ 95 h 224"/>
                <a:gd name="T90" fmla="*/ 76 w 160"/>
                <a:gd name="T91" fmla="*/ 115 h 224"/>
                <a:gd name="T92" fmla="*/ 76 w 160"/>
                <a:gd name="T93" fmla="*/ 160 h 224"/>
                <a:gd name="T94" fmla="*/ 84 w 160"/>
                <a:gd name="T95" fmla="*/ 160 h 224"/>
                <a:gd name="T96" fmla="*/ 84 w 160"/>
                <a:gd name="T97" fmla="*/ 115 h 224"/>
                <a:gd name="T98" fmla="*/ 101 w 160"/>
                <a:gd name="T99" fmla="*/ 95 h 224"/>
                <a:gd name="T100" fmla="*/ 80 w 160"/>
                <a:gd name="T101" fmla="*/ 75 h 224"/>
                <a:gd name="T102" fmla="*/ 84 w 160"/>
                <a:gd name="T103" fmla="*/ 108 h 224"/>
                <a:gd name="T104" fmla="*/ 84 w 160"/>
                <a:gd name="T105" fmla="*/ 96 h 224"/>
                <a:gd name="T106" fmla="*/ 76 w 160"/>
                <a:gd name="T107" fmla="*/ 96 h 224"/>
                <a:gd name="T108" fmla="*/ 76 w 160"/>
                <a:gd name="T109" fmla="*/ 108 h 224"/>
                <a:gd name="T110" fmla="*/ 67 w 160"/>
                <a:gd name="T111" fmla="*/ 95 h 224"/>
                <a:gd name="T112" fmla="*/ 80 w 160"/>
                <a:gd name="T113" fmla="*/ 82 h 224"/>
                <a:gd name="T114" fmla="*/ 93 w 160"/>
                <a:gd name="T115" fmla="*/ 95 h 224"/>
                <a:gd name="T116" fmla="*/ 84 w 160"/>
                <a:gd name="T117" fmla="*/ 10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224">
                  <a:moveTo>
                    <a:pt x="78" y="0"/>
                  </a:moveTo>
                  <a:cubicBezTo>
                    <a:pt x="44" y="0"/>
                    <a:pt x="13" y="23"/>
                    <a:pt x="4" y="56"/>
                  </a:cubicBezTo>
                  <a:cubicBezTo>
                    <a:pt x="1" y="63"/>
                    <a:pt x="0" y="70"/>
                    <a:pt x="0" y="79"/>
                  </a:cubicBezTo>
                  <a:cubicBezTo>
                    <a:pt x="0" y="112"/>
                    <a:pt x="15" y="124"/>
                    <a:pt x="27" y="134"/>
                  </a:cubicBezTo>
                  <a:cubicBezTo>
                    <a:pt x="28" y="135"/>
                    <a:pt x="29" y="136"/>
                    <a:pt x="30" y="137"/>
                  </a:cubicBezTo>
                  <a:cubicBezTo>
                    <a:pt x="39" y="145"/>
                    <a:pt x="45" y="152"/>
                    <a:pt x="48" y="166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9"/>
                    <a:pt x="53" y="224"/>
                    <a:pt x="60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4" y="224"/>
                    <a:pt x="108" y="219"/>
                    <a:pt x="108" y="212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2" y="155"/>
                    <a:pt x="119" y="147"/>
                    <a:pt x="126" y="141"/>
                  </a:cubicBezTo>
                  <a:cubicBezTo>
                    <a:pt x="132" y="136"/>
                    <a:pt x="138" y="131"/>
                    <a:pt x="143" y="125"/>
                  </a:cubicBezTo>
                  <a:cubicBezTo>
                    <a:pt x="149" y="118"/>
                    <a:pt x="153" y="110"/>
                    <a:pt x="156" y="101"/>
                  </a:cubicBezTo>
                  <a:cubicBezTo>
                    <a:pt x="159" y="93"/>
                    <a:pt x="160" y="85"/>
                    <a:pt x="160" y="77"/>
                  </a:cubicBezTo>
                  <a:cubicBezTo>
                    <a:pt x="160" y="35"/>
                    <a:pt x="123" y="0"/>
                    <a:pt x="78" y="0"/>
                  </a:cubicBezTo>
                  <a:close/>
                  <a:moveTo>
                    <a:pt x="100" y="212"/>
                  </a:moveTo>
                  <a:cubicBezTo>
                    <a:pt x="100" y="216"/>
                    <a:pt x="98" y="216"/>
                    <a:pt x="98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57" y="216"/>
                    <a:pt x="56" y="214"/>
                    <a:pt x="56" y="212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56" y="200"/>
                    <a:pt x="56" y="200"/>
                    <a:pt x="56" y="200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100" y="192"/>
                    <a:pt x="100" y="192"/>
                    <a:pt x="100" y="192"/>
                  </a:cubicBezTo>
                  <a:lnTo>
                    <a:pt x="100" y="212"/>
                  </a:lnTo>
                  <a:close/>
                  <a:moveTo>
                    <a:pt x="148" y="99"/>
                  </a:moveTo>
                  <a:cubicBezTo>
                    <a:pt x="146" y="107"/>
                    <a:pt x="142" y="114"/>
                    <a:pt x="136" y="120"/>
                  </a:cubicBezTo>
                  <a:cubicBezTo>
                    <a:pt x="132" y="126"/>
                    <a:pt x="127" y="130"/>
                    <a:pt x="121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2" y="142"/>
                    <a:pt x="105" y="151"/>
                    <a:pt x="100" y="167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3" y="148"/>
                    <a:pt x="45" y="139"/>
                    <a:pt x="35" y="131"/>
                  </a:cubicBezTo>
                  <a:cubicBezTo>
                    <a:pt x="34" y="130"/>
                    <a:pt x="33" y="129"/>
                    <a:pt x="32" y="128"/>
                  </a:cubicBezTo>
                  <a:cubicBezTo>
                    <a:pt x="21" y="119"/>
                    <a:pt x="8" y="108"/>
                    <a:pt x="8" y="79"/>
                  </a:cubicBezTo>
                  <a:cubicBezTo>
                    <a:pt x="8" y="71"/>
                    <a:pt x="9" y="64"/>
                    <a:pt x="11" y="58"/>
                  </a:cubicBezTo>
                  <a:cubicBezTo>
                    <a:pt x="20" y="28"/>
                    <a:pt x="47" y="8"/>
                    <a:pt x="78" y="8"/>
                  </a:cubicBezTo>
                  <a:cubicBezTo>
                    <a:pt x="117" y="8"/>
                    <a:pt x="152" y="40"/>
                    <a:pt x="152" y="77"/>
                  </a:cubicBezTo>
                  <a:cubicBezTo>
                    <a:pt x="152" y="84"/>
                    <a:pt x="151" y="91"/>
                    <a:pt x="148" y="99"/>
                  </a:cubicBezTo>
                  <a:close/>
                  <a:moveTo>
                    <a:pt x="80" y="75"/>
                  </a:moveTo>
                  <a:cubicBezTo>
                    <a:pt x="69" y="75"/>
                    <a:pt x="60" y="84"/>
                    <a:pt x="60" y="95"/>
                  </a:cubicBezTo>
                  <a:cubicBezTo>
                    <a:pt x="60" y="105"/>
                    <a:pt x="67" y="113"/>
                    <a:pt x="76" y="115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94" y="113"/>
                    <a:pt x="101" y="105"/>
                    <a:pt x="101" y="95"/>
                  </a:cubicBezTo>
                  <a:cubicBezTo>
                    <a:pt x="101" y="84"/>
                    <a:pt x="92" y="75"/>
                    <a:pt x="80" y="75"/>
                  </a:cubicBezTo>
                  <a:close/>
                  <a:moveTo>
                    <a:pt x="84" y="108"/>
                  </a:moveTo>
                  <a:cubicBezTo>
                    <a:pt x="84" y="96"/>
                    <a:pt x="84" y="96"/>
                    <a:pt x="84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1" y="106"/>
                    <a:pt x="67" y="101"/>
                    <a:pt x="67" y="95"/>
                  </a:cubicBezTo>
                  <a:cubicBezTo>
                    <a:pt x="67" y="88"/>
                    <a:pt x="73" y="82"/>
                    <a:pt x="80" y="82"/>
                  </a:cubicBezTo>
                  <a:cubicBezTo>
                    <a:pt x="87" y="82"/>
                    <a:pt x="93" y="88"/>
                    <a:pt x="93" y="95"/>
                  </a:cubicBezTo>
                  <a:cubicBezTo>
                    <a:pt x="93" y="101"/>
                    <a:pt x="89" y="106"/>
                    <a:pt x="8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29"/>
            <p:cNvSpPr>
              <a:spLocks noEditPoints="1"/>
            </p:cNvSpPr>
            <p:nvPr/>
          </p:nvSpPr>
          <p:spPr bwMode="auto">
            <a:xfrm>
              <a:off x="8107225" y="5139376"/>
              <a:ext cx="180222" cy="346790"/>
            </a:xfrm>
            <a:custGeom>
              <a:avLst/>
              <a:gdLst>
                <a:gd name="T0" fmla="*/ 106 w 112"/>
                <a:gd name="T1" fmla="*/ 56 h 212"/>
                <a:gd name="T2" fmla="*/ 0 w 112"/>
                <a:gd name="T3" fmla="*/ 0 h 212"/>
                <a:gd name="T4" fmla="*/ 0 w 112"/>
                <a:gd name="T5" fmla="*/ 208 h 212"/>
                <a:gd name="T6" fmla="*/ 4 w 112"/>
                <a:gd name="T7" fmla="*/ 212 h 212"/>
                <a:gd name="T8" fmla="*/ 8 w 112"/>
                <a:gd name="T9" fmla="*/ 208 h 212"/>
                <a:gd name="T10" fmla="*/ 8 w 112"/>
                <a:gd name="T11" fmla="*/ 126 h 212"/>
                <a:gd name="T12" fmla="*/ 106 w 112"/>
                <a:gd name="T13" fmla="*/ 74 h 212"/>
                <a:gd name="T14" fmla="*/ 112 w 112"/>
                <a:gd name="T15" fmla="*/ 65 h 212"/>
                <a:gd name="T16" fmla="*/ 106 w 112"/>
                <a:gd name="T17" fmla="*/ 56 h 212"/>
                <a:gd name="T18" fmla="*/ 102 w 112"/>
                <a:gd name="T19" fmla="*/ 67 h 212"/>
                <a:gd name="T20" fmla="*/ 8 w 112"/>
                <a:gd name="T21" fmla="*/ 117 h 212"/>
                <a:gd name="T22" fmla="*/ 8 w 112"/>
                <a:gd name="T23" fmla="*/ 13 h 212"/>
                <a:gd name="T24" fmla="*/ 102 w 112"/>
                <a:gd name="T25" fmla="*/ 63 h 212"/>
                <a:gd name="T26" fmla="*/ 104 w 112"/>
                <a:gd name="T27" fmla="*/ 65 h 212"/>
                <a:gd name="T28" fmla="*/ 102 w 112"/>
                <a:gd name="T2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" h="212">
                  <a:moveTo>
                    <a:pt x="106" y="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2" y="212"/>
                    <a:pt x="4" y="212"/>
                  </a:cubicBezTo>
                  <a:cubicBezTo>
                    <a:pt x="6" y="212"/>
                    <a:pt x="8" y="210"/>
                    <a:pt x="8" y="208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10" y="72"/>
                    <a:pt x="112" y="69"/>
                    <a:pt x="112" y="65"/>
                  </a:cubicBezTo>
                  <a:cubicBezTo>
                    <a:pt x="112" y="62"/>
                    <a:pt x="110" y="58"/>
                    <a:pt x="106" y="56"/>
                  </a:cubicBezTo>
                  <a:close/>
                  <a:moveTo>
                    <a:pt x="102" y="67"/>
                  </a:moveTo>
                  <a:cubicBezTo>
                    <a:pt x="8" y="117"/>
                    <a:pt x="8" y="117"/>
                    <a:pt x="8" y="11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4" y="64"/>
                    <a:pt x="104" y="65"/>
                    <a:pt x="104" y="65"/>
                  </a:cubicBezTo>
                  <a:cubicBezTo>
                    <a:pt x="104" y="65"/>
                    <a:pt x="104" y="66"/>
                    <a:pt x="102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01195" y="1711245"/>
            <a:ext cx="2074474" cy="867016"/>
            <a:chOff x="1601195" y="2204731"/>
            <a:chExt cx="2074474" cy="867016"/>
          </a:xfrm>
        </p:grpSpPr>
        <p:sp>
          <p:nvSpPr>
            <p:cNvPr id="49" name="Rectangle 46"/>
            <p:cNvSpPr/>
            <p:nvPr/>
          </p:nvSpPr>
          <p:spPr>
            <a:xfrm>
              <a:off x="1601195" y="2480816"/>
              <a:ext cx="2074474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47"/>
            <p:cNvGrpSpPr/>
            <p:nvPr/>
          </p:nvGrpSpPr>
          <p:grpSpPr>
            <a:xfrm>
              <a:off x="1682966" y="2206838"/>
              <a:ext cx="247681" cy="247681"/>
              <a:chOff x="2288721" y="2772229"/>
              <a:chExt cx="2471965" cy="2471965"/>
            </a:xfrm>
          </p:grpSpPr>
          <p:sp>
            <p:nvSpPr>
              <p:cNvPr id="52" name="Oval 48"/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Rectangle 50"/>
            <p:cNvSpPr/>
            <p:nvPr/>
          </p:nvSpPr>
          <p:spPr>
            <a:xfrm>
              <a:off x="2015744" y="2204731"/>
              <a:ext cx="1044877" cy="28270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加标题文本</a:t>
              </a:r>
              <a:endPara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78"/>
          <p:cNvGrpSpPr/>
          <p:nvPr/>
        </p:nvGrpSpPr>
        <p:grpSpPr>
          <a:xfrm>
            <a:off x="1601195" y="2783510"/>
            <a:ext cx="2074474" cy="867016"/>
            <a:chOff x="1601195" y="3276996"/>
            <a:chExt cx="2074474" cy="867016"/>
          </a:xfrm>
        </p:grpSpPr>
        <p:sp>
          <p:nvSpPr>
            <p:cNvPr id="55" name="Rectangle 53"/>
            <p:cNvSpPr/>
            <p:nvPr/>
          </p:nvSpPr>
          <p:spPr>
            <a:xfrm>
              <a:off x="1601195" y="3553081"/>
              <a:ext cx="2074474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Group 54"/>
            <p:cNvGrpSpPr/>
            <p:nvPr/>
          </p:nvGrpSpPr>
          <p:grpSpPr>
            <a:xfrm>
              <a:off x="1682966" y="3279103"/>
              <a:ext cx="247681" cy="247681"/>
              <a:chOff x="2288721" y="2772229"/>
              <a:chExt cx="2471965" cy="2471965"/>
            </a:xfrm>
          </p:grpSpPr>
          <p:sp>
            <p:nvSpPr>
              <p:cNvPr id="58" name="Oval 56"/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Rectangle 55"/>
            <p:cNvSpPr/>
            <p:nvPr/>
          </p:nvSpPr>
          <p:spPr>
            <a:xfrm>
              <a:off x="2015744" y="3276996"/>
              <a:ext cx="1044877" cy="28270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加标题文本</a:t>
              </a:r>
              <a:endPara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79"/>
          <p:cNvGrpSpPr/>
          <p:nvPr/>
        </p:nvGrpSpPr>
        <p:grpSpPr>
          <a:xfrm>
            <a:off x="1601195" y="3850830"/>
            <a:ext cx="2074474" cy="867016"/>
            <a:chOff x="1601195" y="4344316"/>
            <a:chExt cx="2074474" cy="867016"/>
          </a:xfrm>
        </p:grpSpPr>
        <p:sp>
          <p:nvSpPr>
            <p:cNvPr id="61" name="Rectangle 59"/>
            <p:cNvSpPr/>
            <p:nvPr/>
          </p:nvSpPr>
          <p:spPr>
            <a:xfrm>
              <a:off x="1601195" y="4620401"/>
              <a:ext cx="2074474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Group 60"/>
            <p:cNvGrpSpPr/>
            <p:nvPr/>
          </p:nvGrpSpPr>
          <p:grpSpPr>
            <a:xfrm>
              <a:off x="1682966" y="4346423"/>
              <a:ext cx="247681" cy="247681"/>
              <a:chOff x="2288721" y="2772229"/>
              <a:chExt cx="2471965" cy="2471965"/>
            </a:xfrm>
          </p:grpSpPr>
          <p:sp>
            <p:nvSpPr>
              <p:cNvPr id="64" name="Oval 62"/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Rectangle 61"/>
            <p:cNvSpPr/>
            <p:nvPr/>
          </p:nvSpPr>
          <p:spPr>
            <a:xfrm>
              <a:off x="2015744" y="4344316"/>
              <a:ext cx="1044877" cy="28270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加标题文本</a:t>
              </a:r>
              <a:endPara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Group 80"/>
          <p:cNvGrpSpPr/>
          <p:nvPr/>
        </p:nvGrpSpPr>
        <p:grpSpPr>
          <a:xfrm>
            <a:off x="4128384" y="1711245"/>
            <a:ext cx="2074474" cy="867016"/>
            <a:chOff x="4128384" y="2204731"/>
            <a:chExt cx="2074474" cy="867016"/>
          </a:xfrm>
        </p:grpSpPr>
        <p:sp>
          <p:nvSpPr>
            <p:cNvPr id="67" name="Rectangle 65"/>
            <p:cNvSpPr/>
            <p:nvPr/>
          </p:nvSpPr>
          <p:spPr>
            <a:xfrm>
              <a:off x="4128384" y="2480816"/>
              <a:ext cx="2074474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Group 66"/>
            <p:cNvGrpSpPr/>
            <p:nvPr/>
          </p:nvGrpSpPr>
          <p:grpSpPr>
            <a:xfrm>
              <a:off x="4210155" y="2206838"/>
              <a:ext cx="247681" cy="247681"/>
              <a:chOff x="2288721" y="2772229"/>
              <a:chExt cx="2471965" cy="2471965"/>
            </a:xfrm>
          </p:grpSpPr>
          <p:sp>
            <p:nvSpPr>
              <p:cNvPr id="70" name="Oval 68"/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29"/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Rectangle 67"/>
            <p:cNvSpPr/>
            <p:nvPr/>
          </p:nvSpPr>
          <p:spPr>
            <a:xfrm>
              <a:off x="4542933" y="2204731"/>
              <a:ext cx="1044877" cy="28270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加标题文本</a:t>
              </a:r>
              <a:endPara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81"/>
          <p:cNvGrpSpPr/>
          <p:nvPr/>
        </p:nvGrpSpPr>
        <p:grpSpPr>
          <a:xfrm>
            <a:off x="4128384" y="2783510"/>
            <a:ext cx="2074474" cy="867016"/>
            <a:chOff x="4128384" y="3276996"/>
            <a:chExt cx="2074474" cy="867016"/>
          </a:xfrm>
        </p:grpSpPr>
        <p:sp>
          <p:nvSpPr>
            <p:cNvPr id="73" name="Rectangle 71"/>
            <p:cNvSpPr/>
            <p:nvPr/>
          </p:nvSpPr>
          <p:spPr>
            <a:xfrm>
              <a:off x="4128384" y="3553081"/>
              <a:ext cx="2074474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Group 72"/>
            <p:cNvGrpSpPr/>
            <p:nvPr/>
          </p:nvGrpSpPr>
          <p:grpSpPr>
            <a:xfrm>
              <a:off x="4210155" y="3279103"/>
              <a:ext cx="247681" cy="247681"/>
              <a:chOff x="2288721" y="2772229"/>
              <a:chExt cx="2471965" cy="2471965"/>
            </a:xfrm>
          </p:grpSpPr>
          <p:sp>
            <p:nvSpPr>
              <p:cNvPr id="76" name="Oval 74"/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73"/>
            <p:cNvSpPr/>
            <p:nvPr/>
          </p:nvSpPr>
          <p:spPr>
            <a:xfrm>
              <a:off x="4542933" y="3276996"/>
              <a:ext cx="1044877" cy="28270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加标题文本</a:t>
              </a:r>
              <a:endPara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165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89" name="Straight Connector 7"/>
          <p:cNvCxnSpPr/>
          <p:nvPr/>
        </p:nvCxnSpPr>
        <p:spPr>
          <a:xfrm flipV="1">
            <a:off x="2437894" y="2275509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none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"/>
          <p:cNvCxnSpPr/>
          <p:nvPr/>
        </p:nvCxnSpPr>
        <p:spPr>
          <a:xfrm flipV="1">
            <a:off x="3914912" y="3658926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"/>
          <p:cNvCxnSpPr/>
          <p:nvPr/>
        </p:nvCxnSpPr>
        <p:spPr>
          <a:xfrm flipV="1">
            <a:off x="5349392" y="2205838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none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"/>
          <p:cNvCxnSpPr/>
          <p:nvPr/>
        </p:nvCxnSpPr>
        <p:spPr>
          <a:xfrm flipV="1">
            <a:off x="6832240" y="3658926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1"/>
          <p:cNvCxnSpPr/>
          <p:nvPr/>
        </p:nvCxnSpPr>
        <p:spPr>
          <a:xfrm flipV="1">
            <a:off x="8259585" y="2205838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none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12"/>
          <p:cNvCxnSpPr/>
          <p:nvPr/>
        </p:nvCxnSpPr>
        <p:spPr>
          <a:xfrm flipV="1">
            <a:off x="9715938" y="3658926"/>
            <a:ext cx="0" cy="691708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13"/>
          <p:cNvGrpSpPr/>
          <p:nvPr/>
        </p:nvGrpSpPr>
        <p:grpSpPr>
          <a:xfrm>
            <a:off x="1433523" y="1186760"/>
            <a:ext cx="2041557" cy="1172726"/>
            <a:chOff x="1433523" y="1752817"/>
            <a:chExt cx="2041557" cy="1172726"/>
          </a:xfrm>
        </p:grpSpPr>
        <p:sp>
          <p:nvSpPr>
            <p:cNvPr id="96" name="TextBox 24"/>
            <p:cNvSpPr txBox="1"/>
            <p:nvPr/>
          </p:nvSpPr>
          <p:spPr>
            <a:xfrm>
              <a:off x="1433523" y="2094546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7" name="TextBox 25"/>
            <p:cNvSpPr txBox="1"/>
            <p:nvPr/>
          </p:nvSpPr>
          <p:spPr>
            <a:xfrm>
              <a:off x="1433523" y="1752817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Group 16"/>
          <p:cNvGrpSpPr/>
          <p:nvPr/>
        </p:nvGrpSpPr>
        <p:grpSpPr>
          <a:xfrm>
            <a:off x="2909758" y="4386061"/>
            <a:ext cx="2041730" cy="1185518"/>
            <a:chOff x="2909758" y="4952118"/>
            <a:chExt cx="2041730" cy="1185518"/>
          </a:xfrm>
        </p:grpSpPr>
        <p:sp>
          <p:nvSpPr>
            <p:cNvPr id="99" name="TextBox 26"/>
            <p:cNvSpPr txBox="1"/>
            <p:nvPr/>
          </p:nvSpPr>
          <p:spPr>
            <a:xfrm>
              <a:off x="2909931" y="5306639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TextBox 27"/>
            <p:cNvSpPr txBox="1"/>
            <p:nvPr/>
          </p:nvSpPr>
          <p:spPr>
            <a:xfrm>
              <a:off x="2909758" y="4952118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Group 14"/>
          <p:cNvGrpSpPr/>
          <p:nvPr/>
        </p:nvGrpSpPr>
        <p:grpSpPr>
          <a:xfrm>
            <a:off x="4337399" y="1186760"/>
            <a:ext cx="2041557" cy="1172726"/>
            <a:chOff x="4337399" y="1752817"/>
            <a:chExt cx="2041557" cy="1172726"/>
          </a:xfrm>
        </p:grpSpPr>
        <p:sp>
          <p:nvSpPr>
            <p:cNvPr id="102" name="TextBox 28"/>
            <p:cNvSpPr txBox="1"/>
            <p:nvPr/>
          </p:nvSpPr>
          <p:spPr>
            <a:xfrm>
              <a:off x="4337399" y="2094546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TextBox 29"/>
            <p:cNvSpPr txBox="1"/>
            <p:nvPr/>
          </p:nvSpPr>
          <p:spPr>
            <a:xfrm>
              <a:off x="4337399" y="1752817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Group 15"/>
          <p:cNvGrpSpPr/>
          <p:nvPr/>
        </p:nvGrpSpPr>
        <p:grpSpPr>
          <a:xfrm>
            <a:off x="7245903" y="1186760"/>
            <a:ext cx="2041729" cy="1172726"/>
            <a:chOff x="7245903" y="1752817"/>
            <a:chExt cx="2041729" cy="1172726"/>
          </a:xfrm>
        </p:grpSpPr>
        <p:sp>
          <p:nvSpPr>
            <p:cNvPr id="105" name="TextBox 30"/>
            <p:cNvSpPr txBox="1"/>
            <p:nvPr/>
          </p:nvSpPr>
          <p:spPr>
            <a:xfrm>
              <a:off x="7246075" y="2094546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TextBox 31"/>
            <p:cNvSpPr txBox="1"/>
            <p:nvPr/>
          </p:nvSpPr>
          <p:spPr>
            <a:xfrm>
              <a:off x="7245903" y="1752817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Group 17"/>
          <p:cNvGrpSpPr/>
          <p:nvPr/>
        </p:nvGrpSpPr>
        <p:grpSpPr>
          <a:xfrm>
            <a:off x="5835909" y="4386061"/>
            <a:ext cx="2041730" cy="1185518"/>
            <a:chOff x="5835909" y="4952118"/>
            <a:chExt cx="2041730" cy="1185518"/>
          </a:xfrm>
        </p:grpSpPr>
        <p:sp>
          <p:nvSpPr>
            <p:cNvPr id="108" name="TextBox 32"/>
            <p:cNvSpPr txBox="1"/>
            <p:nvPr/>
          </p:nvSpPr>
          <p:spPr>
            <a:xfrm>
              <a:off x="5836082" y="5306639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TextBox 33"/>
            <p:cNvSpPr txBox="1"/>
            <p:nvPr/>
          </p:nvSpPr>
          <p:spPr>
            <a:xfrm>
              <a:off x="5835909" y="4952118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4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Group 18"/>
          <p:cNvGrpSpPr/>
          <p:nvPr/>
        </p:nvGrpSpPr>
        <p:grpSpPr>
          <a:xfrm>
            <a:off x="8716748" y="4386061"/>
            <a:ext cx="2041730" cy="1185518"/>
            <a:chOff x="8716748" y="4952118"/>
            <a:chExt cx="2041730" cy="1185518"/>
          </a:xfrm>
        </p:grpSpPr>
        <p:sp>
          <p:nvSpPr>
            <p:cNvPr id="111" name="TextBox 34"/>
            <p:cNvSpPr txBox="1"/>
            <p:nvPr/>
          </p:nvSpPr>
          <p:spPr>
            <a:xfrm>
              <a:off x="8716921" y="5306639"/>
              <a:ext cx="2041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TextBox 35"/>
            <p:cNvSpPr txBox="1"/>
            <p:nvPr/>
          </p:nvSpPr>
          <p:spPr>
            <a:xfrm>
              <a:off x="8716748" y="4952118"/>
              <a:ext cx="1223412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6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" name="Group 19"/>
          <p:cNvGrpSpPr/>
          <p:nvPr/>
        </p:nvGrpSpPr>
        <p:grpSpPr>
          <a:xfrm>
            <a:off x="1665599" y="3093135"/>
            <a:ext cx="1544591" cy="443511"/>
            <a:chOff x="1665599" y="3659192"/>
            <a:chExt cx="1544591" cy="443511"/>
          </a:xfrm>
        </p:grpSpPr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1665599" y="3659192"/>
              <a:ext cx="1544591" cy="443511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TextBox 36"/>
            <p:cNvSpPr txBox="1"/>
            <p:nvPr/>
          </p:nvSpPr>
          <p:spPr>
            <a:xfrm>
              <a:off x="2133310" y="372954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2010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Group 20"/>
          <p:cNvGrpSpPr/>
          <p:nvPr/>
        </p:nvGrpSpPr>
        <p:grpSpPr>
          <a:xfrm>
            <a:off x="3120649" y="3093135"/>
            <a:ext cx="1545990" cy="443511"/>
            <a:chOff x="3120649" y="3659192"/>
            <a:chExt cx="1545990" cy="443511"/>
          </a:xfrm>
        </p:grpSpPr>
        <p:sp>
          <p:nvSpPr>
            <p:cNvPr id="117" name="Freeform 6"/>
            <p:cNvSpPr>
              <a:spLocks/>
            </p:cNvSpPr>
            <p:nvPr/>
          </p:nvSpPr>
          <p:spPr bwMode="auto">
            <a:xfrm>
              <a:off x="3120649" y="3659192"/>
              <a:ext cx="1545990" cy="443511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TextBox 37"/>
            <p:cNvSpPr txBox="1"/>
            <p:nvPr/>
          </p:nvSpPr>
          <p:spPr>
            <a:xfrm>
              <a:off x="3554090" y="3729549"/>
              <a:ext cx="6805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2011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9" name="Group 21"/>
          <p:cNvGrpSpPr/>
          <p:nvPr/>
        </p:nvGrpSpPr>
        <p:grpSpPr>
          <a:xfrm>
            <a:off x="4577097" y="3093135"/>
            <a:ext cx="1544591" cy="443511"/>
            <a:chOff x="4577097" y="3659192"/>
            <a:chExt cx="1544591" cy="443511"/>
          </a:xfrm>
        </p:grpSpPr>
        <p:sp>
          <p:nvSpPr>
            <p:cNvPr id="120" name="Freeform 7"/>
            <p:cNvSpPr>
              <a:spLocks/>
            </p:cNvSpPr>
            <p:nvPr/>
          </p:nvSpPr>
          <p:spPr bwMode="auto">
            <a:xfrm>
              <a:off x="4577097" y="3659192"/>
              <a:ext cx="1544591" cy="443511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TextBox 38"/>
            <p:cNvSpPr txBox="1"/>
            <p:nvPr/>
          </p:nvSpPr>
          <p:spPr>
            <a:xfrm>
              <a:off x="5005629" y="372954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2012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2" name="Group 22"/>
          <p:cNvGrpSpPr/>
          <p:nvPr/>
        </p:nvGrpSpPr>
        <p:grpSpPr>
          <a:xfrm>
            <a:off x="6032146" y="3093135"/>
            <a:ext cx="1544591" cy="443511"/>
            <a:chOff x="6032146" y="3659192"/>
            <a:chExt cx="1544591" cy="443511"/>
          </a:xfrm>
        </p:grpSpPr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6032146" y="3659192"/>
              <a:ext cx="1544591" cy="443511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TextBox 39"/>
            <p:cNvSpPr txBox="1"/>
            <p:nvPr/>
          </p:nvSpPr>
          <p:spPr>
            <a:xfrm>
              <a:off x="6455627" y="372954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2013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Group 23"/>
          <p:cNvGrpSpPr/>
          <p:nvPr/>
        </p:nvGrpSpPr>
        <p:grpSpPr>
          <a:xfrm>
            <a:off x="7488595" y="3093135"/>
            <a:ext cx="1544591" cy="443511"/>
            <a:chOff x="7488595" y="3659192"/>
            <a:chExt cx="1544591" cy="443511"/>
          </a:xfrm>
        </p:grpSpPr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7488595" y="3659192"/>
              <a:ext cx="1544591" cy="443511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7" name="TextBox 40"/>
            <p:cNvSpPr txBox="1"/>
            <p:nvPr/>
          </p:nvSpPr>
          <p:spPr>
            <a:xfrm>
              <a:off x="7916272" y="372954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2014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Group 42"/>
          <p:cNvGrpSpPr/>
          <p:nvPr/>
        </p:nvGrpSpPr>
        <p:grpSpPr>
          <a:xfrm>
            <a:off x="8953437" y="3093135"/>
            <a:ext cx="1525004" cy="443511"/>
            <a:chOff x="8953437" y="3659192"/>
            <a:chExt cx="1525004" cy="443511"/>
          </a:xfrm>
        </p:grpSpPr>
        <p:sp>
          <p:nvSpPr>
            <p:cNvPr id="129" name="Freeform 10"/>
            <p:cNvSpPr>
              <a:spLocks/>
            </p:cNvSpPr>
            <p:nvPr/>
          </p:nvSpPr>
          <p:spPr bwMode="auto">
            <a:xfrm>
              <a:off x="8953437" y="3659192"/>
              <a:ext cx="1525004" cy="443511"/>
            </a:xfrm>
            <a:custGeom>
              <a:avLst/>
              <a:gdLst>
                <a:gd name="T0" fmla="*/ 70 w 461"/>
                <a:gd name="T1" fmla="*/ 123 h 131"/>
                <a:gd name="T2" fmla="*/ 7 w 461"/>
                <a:gd name="T3" fmla="*/ 27 h 131"/>
                <a:gd name="T4" fmla="*/ 22 w 461"/>
                <a:gd name="T5" fmla="*/ 0 h 131"/>
                <a:gd name="T6" fmla="*/ 376 w 461"/>
                <a:gd name="T7" fmla="*/ 0 h 131"/>
                <a:gd name="T8" fmla="*/ 391 w 461"/>
                <a:gd name="T9" fmla="*/ 8 h 131"/>
                <a:gd name="T10" fmla="*/ 453 w 461"/>
                <a:gd name="T11" fmla="*/ 104 h 131"/>
                <a:gd name="T12" fmla="*/ 439 w 461"/>
                <a:gd name="T13" fmla="*/ 131 h 131"/>
                <a:gd name="T14" fmla="*/ 85 w 461"/>
                <a:gd name="T15" fmla="*/ 131 h 131"/>
                <a:gd name="T16" fmla="*/ 70 w 461"/>
                <a:gd name="T17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131">
                  <a:moveTo>
                    <a:pt x="70" y="123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0" y="16"/>
                    <a:pt x="8" y="0"/>
                    <a:pt x="2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82" y="0"/>
                    <a:pt x="387" y="3"/>
                    <a:pt x="391" y="8"/>
                  </a:cubicBezTo>
                  <a:cubicBezTo>
                    <a:pt x="453" y="104"/>
                    <a:pt x="453" y="104"/>
                    <a:pt x="453" y="104"/>
                  </a:cubicBezTo>
                  <a:cubicBezTo>
                    <a:pt x="461" y="116"/>
                    <a:pt x="453" y="131"/>
                    <a:pt x="439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79" y="131"/>
                    <a:pt x="73" y="128"/>
                    <a:pt x="70" y="12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TextBox 41"/>
            <p:cNvSpPr txBox="1"/>
            <p:nvPr/>
          </p:nvSpPr>
          <p:spPr>
            <a:xfrm>
              <a:off x="9367124" y="372954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2324962" y="3813505"/>
            <a:ext cx="314325" cy="306388"/>
          </a:xfrm>
          <a:custGeom>
            <a:avLst/>
            <a:gdLst>
              <a:gd name="T0" fmla="*/ 179 w 184"/>
              <a:gd name="T1" fmla="*/ 135 h 180"/>
              <a:gd name="T2" fmla="*/ 154 w 184"/>
              <a:gd name="T3" fmla="*/ 109 h 180"/>
              <a:gd name="T4" fmla="*/ 137 w 184"/>
              <a:gd name="T5" fmla="*/ 109 h 180"/>
              <a:gd name="T6" fmla="*/ 126 w 184"/>
              <a:gd name="T7" fmla="*/ 121 h 180"/>
              <a:gd name="T8" fmla="*/ 109 w 184"/>
              <a:gd name="T9" fmla="*/ 121 h 180"/>
              <a:gd name="T10" fmla="*/ 63 w 184"/>
              <a:gd name="T11" fmla="*/ 75 h 180"/>
              <a:gd name="T12" fmla="*/ 63 w 184"/>
              <a:gd name="T13" fmla="*/ 58 h 180"/>
              <a:gd name="T14" fmla="*/ 75 w 184"/>
              <a:gd name="T15" fmla="*/ 47 h 180"/>
              <a:gd name="T16" fmla="*/ 78 w 184"/>
              <a:gd name="T17" fmla="*/ 39 h 180"/>
              <a:gd name="T18" fmla="*/ 75 w 184"/>
              <a:gd name="T19" fmla="*/ 30 h 180"/>
              <a:gd name="T20" fmla="*/ 49 w 184"/>
              <a:gd name="T21" fmla="*/ 5 h 180"/>
              <a:gd name="T22" fmla="*/ 32 w 184"/>
              <a:gd name="T23" fmla="*/ 5 h 180"/>
              <a:gd name="T24" fmla="*/ 21 w 184"/>
              <a:gd name="T25" fmla="*/ 16 h 180"/>
              <a:gd name="T26" fmla="*/ 21 w 184"/>
              <a:gd name="T27" fmla="*/ 16 h 180"/>
              <a:gd name="T28" fmla="*/ 17 w 184"/>
              <a:gd name="T29" fmla="*/ 20 h 180"/>
              <a:gd name="T30" fmla="*/ 10 w 184"/>
              <a:gd name="T31" fmla="*/ 76 h 180"/>
              <a:gd name="T32" fmla="*/ 52 w 184"/>
              <a:gd name="T33" fmla="*/ 132 h 180"/>
              <a:gd name="T34" fmla="*/ 133 w 184"/>
              <a:gd name="T35" fmla="*/ 180 h 180"/>
              <a:gd name="T36" fmla="*/ 164 w 184"/>
              <a:gd name="T37" fmla="*/ 167 h 180"/>
              <a:gd name="T38" fmla="*/ 168 w 184"/>
              <a:gd name="T39" fmla="*/ 164 h 180"/>
              <a:gd name="T40" fmla="*/ 168 w 184"/>
              <a:gd name="T41" fmla="*/ 163 h 180"/>
              <a:gd name="T42" fmla="*/ 179 w 184"/>
              <a:gd name="T43" fmla="*/ 152 h 180"/>
              <a:gd name="T44" fmla="*/ 179 w 184"/>
              <a:gd name="T45" fmla="*/ 135 h 180"/>
              <a:gd name="T46" fmla="*/ 38 w 184"/>
              <a:gd name="T47" fmla="*/ 10 h 180"/>
              <a:gd name="T48" fmla="*/ 44 w 184"/>
              <a:gd name="T49" fmla="*/ 10 h 180"/>
              <a:gd name="T50" fmla="*/ 69 w 184"/>
              <a:gd name="T51" fmla="*/ 36 h 180"/>
              <a:gd name="T52" fmla="*/ 70 w 184"/>
              <a:gd name="T53" fmla="*/ 39 h 180"/>
              <a:gd name="T54" fmla="*/ 69 w 184"/>
              <a:gd name="T55" fmla="*/ 42 h 180"/>
              <a:gd name="T56" fmla="*/ 61 w 184"/>
              <a:gd name="T57" fmla="*/ 50 h 180"/>
              <a:gd name="T58" fmla="*/ 30 w 184"/>
              <a:gd name="T59" fmla="*/ 19 h 180"/>
              <a:gd name="T60" fmla="*/ 38 w 184"/>
              <a:gd name="T61" fmla="*/ 10 h 180"/>
              <a:gd name="T62" fmla="*/ 58 w 184"/>
              <a:gd name="T63" fmla="*/ 126 h 180"/>
              <a:gd name="T64" fmla="*/ 17 w 184"/>
              <a:gd name="T65" fmla="*/ 73 h 180"/>
              <a:gd name="T66" fmla="*/ 24 w 184"/>
              <a:gd name="T67" fmla="*/ 25 h 180"/>
              <a:gd name="T68" fmla="*/ 24 w 184"/>
              <a:gd name="T69" fmla="*/ 25 h 180"/>
              <a:gd name="T70" fmla="*/ 55 w 184"/>
              <a:gd name="T71" fmla="*/ 56 h 180"/>
              <a:gd name="T72" fmla="*/ 58 w 184"/>
              <a:gd name="T73" fmla="*/ 81 h 180"/>
              <a:gd name="T74" fmla="*/ 103 w 184"/>
              <a:gd name="T75" fmla="*/ 126 h 180"/>
              <a:gd name="T76" fmla="*/ 117 w 184"/>
              <a:gd name="T77" fmla="*/ 132 h 180"/>
              <a:gd name="T78" fmla="*/ 128 w 184"/>
              <a:gd name="T79" fmla="*/ 129 h 180"/>
              <a:gd name="T80" fmla="*/ 160 w 184"/>
              <a:gd name="T81" fmla="*/ 160 h 180"/>
              <a:gd name="T82" fmla="*/ 133 w 184"/>
              <a:gd name="T83" fmla="*/ 172 h 180"/>
              <a:gd name="T84" fmla="*/ 58 w 184"/>
              <a:gd name="T85" fmla="*/ 126 h 180"/>
              <a:gd name="T86" fmla="*/ 174 w 184"/>
              <a:gd name="T87" fmla="*/ 146 h 180"/>
              <a:gd name="T88" fmla="*/ 165 w 184"/>
              <a:gd name="T89" fmla="*/ 155 h 180"/>
              <a:gd name="T90" fmla="*/ 134 w 184"/>
              <a:gd name="T91" fmla="*/ 124 h 180"/>
              <a:gd name="T92" fmla="*/ 143 w 184"/>
              <a:gd name="T93" fmla="*/ 115 h 180"/>
              <a:gd name="T94" fmla="*/ 148 w 184"/>
              <a:gd name="T95" fmla="*/ 115 h 180"/>
              <a:gd name="T96" fmla="*/ 174 w 184"/>
              <a:gd name="T97" fmla="*/ 141 h 180"/>
              <a:gd name="T98" fmla="*/ 174 w 184"/>
              <a:gd name="T99" fmla="*/ 146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80">
                <a:moveTo>
                  <a:pt x="179" y="135"/>
                </a:moveTo>
                <a:cubicBezTo>
                  <a:pt x="154" y="109"/>
                  <a:pt x="154" y="109"/>
                  <a:pt x="154" y="109"/>
                </a:cubicBezTo>
                <a:cubicBezTo>
                  <a:pt x="149" y="105"/>
                  <a:pt x="142" y="105"/>
                  <a:pt x="137" y="109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1" y="125"/>
                  <a:pt x="113" y="125"/>
                  <a:pt x="109" y="121"/>
                </a:cubicBezTo>
                <a:cubicBezTo>
                  <a:pt x="63" y="75"/>
                  <a:pt x="63" y="75"/>
                  <a:pt x="63" y="75"/>
                </a:cubicBezTo>
                <a:cubicBezTo>
                  <a:pt x="59" y="71"/>
                  <a:pt x="59" y="63"/>
                  <a:pt x="63" y="58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5"/>
                  <a:pt x="78" y="42"/>
                  <a:pt x="78" y="39"/>
                </a:cubicBezTo>
                <a:cubicBezTo>
                  <a:pt x="78" y="35"/>
                  <a:pt x="77" y="32"/>
                  <a:pt x="75" y="30"/>
                </a:cubicBezTo>
                <a:cubicBezTo>
                  <a:pt x="49" y="5"/>
                  <a:pt x="49" y="5"/>
                  <a:pt x="49" y="5"/>
                </a:cubicBezTo>
                <a:cubicBezTo>
                  <a:pt x="45" y="0"/>
                  <a:pt x="37" y="0"/>
                  <a:pt x="32" y="5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0" y="17"/>
                  <a:pt x="18" y="18"/>
                  <a:pt x="17" y="20"/>
                </a:cubicBezTo>
                <a:cubicBezTo>
                  <a:pt x="3" y="35"/>
                  <a:pt x="0" y="54"/>
                  <a:pt x="10" y="76"/>
                </a:cubicBezTo>
                <a:cubicBezTo>
                  <a:pt x="17" y="92"/>
                  <a:pt x="31" y="111"/>
                  <a:pt x="52" y="132"/>
                </a:cubicBezTo>
                <a:cubicBezTo>
                  <a:pt x="85" y="165"/>
                  <a:pt x="111" y="180"/>
                  <a:pt x="133" y="180"/>
                </a:cubicBezTo>
                <a:cubicBezTo>
                  <a:pt x="145" y="180"/>
                  <a:pt x="155" y="176"/>
                  <a:pt x="164" y="167"/>
                </a:cubicBezTo>
                <a:cubicBezTo>
                  <a:pt x="167" y="166"/>
                  <a:pt x="167" y="164"/>
                  <a:pt x="168" y="164"/>
                </a:cubicBezTo>
                <a:cubicBezTo>
                  <a:pt x="168" y="163"/>
                  <a:pt x="168" y="163"/>
                  <a:pt x="168" y="163"/>
                </a:cubicBezTo>
                <a:cubicBezTo>
                  <a:pt x="179" y="152"/>
                  <a:pt x="179" y="152"/>
                  <a:pt x="179" y="152"/>
                </a:cubicBezTo>
                <a:cubicBezTo>
                  <a:pt x="184" y="147"/>
                  <a:pt x="184" y="140"/>
                  <a:pt x="179" y="135"/>
                </a:cubicBezTo>
                <a:close/>
                <a:moveTo>
                  <a:pt x="38" y="10"/>
                </a:moveTo>
                <a:cubicBezTo>
                  <a:pt x="39" y="9"/>
                  <a:pt x="42" y="9"/>
                  <a:pt x="44" y="10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7"/>
                  <a:pt x="70" y="38"/>
                  <a:pt x="70" y="39"/>
                </a:cubicBezTo>
                <a:cubicBezTo>
                  <a:pt x="70" y="40"/>
                  <a:pt x="70" y="41"/>
                  <a:pt x="69" y="42"/>
                </a:cubicBezTo>
                <a:cubicBezTo>
                  <a:pt x="61" y="50"/>
                  <a:pt x="61" y="50"/>
                  <a:pt x="61" y="50"/>
                </a:cubicBezTo>
                <a:cubicBezTo>
                  <a:pt x="30" y="19"/>
                  <a:pt x="30" y="19"/>
                  <a:pt x="30" y="19"/>
                </a:cubicBezTo>
                <a:lnTo>
                  <a:pt x="38" y="10"/>
                </a:lnTo>
                <a:close/>
                <a:moveTo>
                  <a:pt x="58" y="126"/>
                </a:moveTo>
                <a:cubicBezTo>
                  <a:pt x="37" y="106"/>
                  <a:pt x="24" y="88"/>
                  <a:pt x="17" y="73"/>
                </a:cubicBezTo>
                <a:cubicBezTo>
                  <a:pt x="9" y="53"/>
                  <a:pt x="11" y="37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55" y="56"/>
                  <a:pt x="55" y="56"/>
                  <a:pt x="55" y="56"/>
                </a:cubicBezTo>
                <a:cubicBezTo>
                  <a:pt x="50" y="64"/>
                  <a:pt x="51" y="74"/>
                  <a:pt x="58" y="81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07" y="130"/>
                  <a:pt x="112" y="132"/>
                  <a:pt x="117" y="132"/>
                </a:cubicBezTo>
                <a:cubicBezTo>
                  <a:pt x="121" y="132"/>
                  <a:pt x="125" y="131"/>
                  <a:pt x="128" y="129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52" y="168"/>
                  <a:pt x="143" y="172"/>
                  <a:pt x="133" y="172"/>
                </a:cubicBezTo>
                <a:cubicBezTo>
                  <a:pt x="113" y="172"/>
                  <a:pt x="88" y="157"/>
                  <a:pt x="58" y="126"/>
                </a:cubicBezTo>
                <a:close/>
                <a:moveTo>
                  <a:pt x="174" y="146"/>
                </a:moveTo>
                <a:cubicBezTo>
                  <a:pt x="165" y="155"/>
                  <a:pt x="165" y="155"/>
                  <a:pt x="165" y="155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7" y="114"/>
                  <a:pt x="148" y="115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175" y="142"/>
                  <a:pt x="175" y="145"/>
                  <a:pt x="174" y="146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2" name="Freeform 39"/>
          <p:cNvSpPr>
            <a:spLocks noEditPoints="1"/>
          </p:cNvSpPr>
          <p:nvPr/>
        </p:nvSpPr>
        <p:spPr bwMode="auto">
          <a:xfrm>
            <a:off x="5176643" y="3802393"/>
            <a:ext cx="355600" cy="328613"/>
          </a:xfrm>
          <a:custGeom>
            <a:avLst/>
            <a:gdLst>
              <a:gd name="T0" fmla="*/ 0 w 208"/>
              <a:gd name="T1" fmla="*/ 97 h 193"/>
              <a:gd name="T2" fmla="*/ 8 w 208"/>
              <a:gd name="T3" fmla="*/ 97 h 193"/>
              <a:gd name="T4" fmla="*/ 8 w 208"/>
              <a:gd name="T5" fmla="*/ 49 h 193"/>
              <a:gd name="T6" fmla="*/ 0 w 208"/>
              <a:gd name="T7" fmla="*/ 49 h 193"/>
              <a:gd name="T8" fmla="*/ 0 w 208"/>
              <a:gd name="T9" fmla="*/ 97 h 193"/>
              <a:gd name="T10" fmla="*/ 192 w 208"/>
              <a:gd name="T11" fmla="*/ 37 h 193"/>
              <a:gd name="T12" fmla="*/ 184 w 208"/>
              <a:gd name="T13" fmla="*/ 37 h 193"/>
              <a:gd name="T14" fmla="*/ 184 w 208"/>
              <a:gd name="T15" fmla="*/ 0 h 193"/>
              <a:gd name="T16" fmla="*/ 16 w 208"/>
              <a:gd name="T17" fmla="*/ 42 h 193"/>
              <a:gd name="T18" fmla="*/ 16 w 208"/>
              <a:gd name="T19" fmla="*/ 104 h 193"/>
              <a:gd name="T20" fmla="*/ 184 w 208"/>
              <a:gd name="T21" fmla="*/ 146 h 193"/>
              <a:gd name="T22" fmla="*/ 184 w 208"/>
              <a:gd name="T23" fmla="*/ 109 h 193"/>
              <a:gd name="T24" fmla="*/ 192 w 208"/>
              <a:gd name="T25" fmla="*/ 109 h 193"/>
              <a:gd name="T26" fmla="*/ 208 w 208"/>
              <a:gd name="T27" fmla="*/ 89 h 193"/>
              <a:gd name="T28" fmla="*/ 208 w 208"/>
              <a:gd name="T29" fmla="*/ 57 h 193"/>
              <a:gd name="T30" fmla="*/ 192 w 208"/>
              <a:gd name="T31" fmla="*/ 37 h 193"/>
              <a:gd name="T32" fmla="*/ 176 w 208"/>
              <a:gd name="T33" fmla="*/ 136 h 193"/>
              <a:gd name="T34" fmla="*/ 24 w 208"/>
              <a:gd name="T35" fmla="*/ 98 h 193"/>
              <a:gd name="T36" fmla="*/ 24 w 208"/>
              <a:gd name="T37" fmla="*/ 48 h 193"/>
              <a:gd name="T38" fmla="*/ 176 w 208"/>
              <a:gd name="T39" fmla="*/ 10 h 193"/>
              <a:gd name="T40" fmla="*/ 176 w 208"/>
              <a:gd name="T41" fmla="*/ 136 h 193"/>
              <a:gd name="T42" fmla="*/ 200 w 208"/>
              <a:gd name="T43" fmla="*/ 89 h 193"/>
              <a:gd name="T44" fmla="*/ 192 w 208"/>
              <a:gd name="T45" fmla="*/ 101 h 193"/>
              <a:gd name="T46" fmla="*/ 184 w 208"/>
              <a:gd name="T47" fmla="*/ 101 h 193"/>
              <a:gd name="T48" fmla="*/ 184 w 208"/>
              <a:gd name="T49" fmla="*/ 45 h 193"/>
              <a:gd name="T50" fmla="*/ 192 w 208"/>
              <a:gd name="T51" fmla="*/ 45 h 193"/>
              <a:gd name="T52" fmla="*/ 200 w 208"/>
              <a:gd name="T53" fmla="*/ 57 h 193"/>
              <a:gd name="T54" fmla="*/ 200 w 208"/>
              <a:gd name="T55" fmla="*/ 89 h 193"/>
              <a:gd name="T56" fmla="*/ 68 w 208"/>
              <a:gd name="T57" fmla="*/ 173 h 193"/>
              <a:gd name="T58" fmla="*/ 56 w 208"/>
              <a:gd name="T59" fmla="*/ 185 h 193"/>
              <a:gd name="T60" fmla="*/ 48 w 208"/>
              <a:gd name="T61" fmla="*/ 185 h 193"/>
              <a:gd name="T62" fmla="*/ 36 w 208"/>
              <a:gd name="T63" fmla="*/ 173 h 193"/>
              <a:gd name="T64" fmla="*/ 36 w 208"/>
              <a:gd name="T65" fmla="*/ 117 h 193"/>
              <a:gd name="T66" fmla="*/ 28 w 208"/>
              <a:gd name="T67" fmla="*/ 117 h 193"/>
              <a:gd name="T68" fmla="*/ 28 w 208"/>
              <a:gd name="T69" fmla="*/ 173 h 193"/>
              <a:gd name="T70" fmla="*/ 48 w 208"/>
              <a:gd name="T71" fmla="*/ 193 h 193"/>
              <a:gd name="T72" fmla="*/ 56 w 208"/>
              <a:gd name="T73" fmla="*/ 193 h 193"/>
              <a:gd name="T74" fmla="*/ 76 w 208"/>
              <a:gd name="T75" fmla="*/ 173 h 193"/>
              <a:gd name="T76" fmla="*/ 76 w 208"/>
              <a:gd name="T77" fmla="*/ 129 h 193"/>
              <a:gd name="T78" fmla="*/ 68 w 208"/>
              <a:gd name="T79" fmla="*/ 129 h 193"/>
              <a:gd name="T80" fmla="*/ 68 w 208"/>
              <a:gd name="T81" fmla="*/ 17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8" h="193">
                <a:moveTo>
                  <a:pt x="0" y="97"/>
                </a:moveTo>
                <a:cubicBezTo>
                  <a:pt x="8" y="97"/>
                  <a:pt x="8" y="97"/>
                  <a:pt x="8" y="97"/>
                </a:cubicBezTo>
                <a:cubicBezTo>
                  <a:pt x="8" y="49"/>
                  <a:pt x="8" y="49"/>
                  <a:pt x="8" y="49"/>
                </a:cubicBezTo>
                <a:cubicBezTo>
                  <a:pt x="0" y="49"/>
                  <a:pt x="0" y="49"/>
                  <a:pt x="0" y="49"/>
                </a:cubicBezTo>
                <a:lnTo>
                  <a:pt x="0" y="97"/>
                </a:lnTo>
                <a:close/>
                <a:moveTo>
                  <a:pt x="192" y="37"/>
                </a:moveTo>
                <a:cubicBezTo>
                  <a:pt x="184" y="37"/>
                  <a:pt x="184" y="37"/>
                  <a:pt x="184" y="37"/>
                </a:cubicBezTo>
                <a:cubicBezTo>
                  <a:pt x="184" y="0"/>
                  <a:pt x="184" y="0"/>
                  <a:pt x="184" y="0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84" y="146"/>
                  <a:pt x="184" y="146"/>
                  <a:pt x="184" y="146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201" y="109"/>
                  <a:pt x="208" y="100"/>
                  <a:pt x="208" y="89"/>
                </a:cubicBezTo>
                <a:cubicBezTo>
                  <a:pt x="208" y="57"/>
                  <a:pt x="208" y="57"/>
                  <a:pt x="208" y="57"/>
                </a:cubicBezTo>
                <a:cubicBezTo>
                  <a:pt x="208" y="46"/>
                  <a:pt x="201" y="37"/>
                  <a:pt x="192" y="37"/>
                </a:cubicBezTo>
                <a:close/>
                <a:moveTo>
                  <a:pt x="176" y="136"/>
                </a:moveTo>
                <a:cubicBezTo>
                  <a:pt x="24" y="98"/>
                  <a:pt x="24" y="98"/>
                  <a:pt x="24" y="98"/>
                </a:cubicBezTo>
                <a:cubicBezTo>
                  <a:pt x="24" y="48"/>
                  <a:pt x="24" y="48"/>
                  <a:pt x="24" y="48"/>
                </a:cubicBezTo>
                <a:cubicBezTo>
                  <a:pt x="176" y="10"/>
                  <a:pt x="176" y="10"/>
                  <a:pt x="176" y="10"/>
                </a:cubicBezTo>
                <a:lnTo>
                  <a:pt x="176" y="136"/>
                </a:lnTo>
                <a:close/>
                <a:moveTo>
                  <a:pt x="200" y="89"/>
                </a:moveTo>
                <a:cubicBezTo>
                  <a:pt x="200" y="96"/>
                  <a:pt x="196" y="101"/>
                  <a:pt x="192" y="10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84" y="45"/>
                  <a:pt x="184" y="45"/>
                  <a:pt x="184" y="45"/>
                </a:cubicBezTo>
                <a:cubicBezTo>
                  <a:pt x="192" y="45"/>
                  <a:pt x="192" y="45"/>
                  <a:pt x="192" y="45"/>
                </a:cubicBezTo>
                <a:cubicBezTo>
                  <a:pt x="196" y="45"/>
                  <a:pt x="200" y="50"/>
                  <a:pt x="200" y="57"/>
                </a:cubicBezTo>
                <a:lnTo>
                  <a:pt x="200" y="89"/>
                </a:lnTo>
                <a:close/>
                <a:moveTo>
                  <a:pt x="68" y="173"/>
                </a:moveTo>
                <a:cubicBezTo>
                  <a:pt x="68" y="180"/>
                  <a:pt x="63" y="185"/>
                  <a:pt x="56" y="185"/>
                </a:cubicBezTo>
                <a:cubicBezTo>
                  <a:pt x="48" y="185"/>
                  <a:pt x="48" y="185"/>
                  <a:pt x="48" y="185"/>
                </a:cubicBezTo>
                <a:cubicBezTo>
                  <a:pt x="41" y="185"/>
                  <a:pt x="36" y="180"/>
                  <a:pt x="36" y="173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28" y="117"/>
                  <a:pt x="28" y="117"/>
                  <a:pt x="28" y="117"/>
                </a:cubicBezTo>
                <a:cubicBezTo>
                  <a:pt x="28" y="173"/>
                  <a:pt x="28" y="173"/>
                  <a:pt x="28" y="173"/>
                </a:cubicBezTo>
                <a:cubicBezTo>
                  <a:pt x="28" y="184"/>
                  <a:pt x="37" y="193"/>
                  <a:pt x="48" y="193"/>
                </a:cubicBezTo>
                <a:cubicBezTo>
                  <a:pt x="56" y="193"/>
                  <a:pt x="56" y="193"/>
                  <a:pt x="56" y="193"/>
                </a:cubicBezTo>
                <a:cubicBezTo>
                  <a:pt x="67" y="193"/>
                  <a:pt x="76" y="184"/>
                  <a:pt x="76" y="173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68" y="129"/>
                  <a:pt x="68" y="129"/>
                  <a:pt x="68" y="129"/>
                </a:cubicBezTo>
                <a:lnTo>
                  <a:pt x="68" y="173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33" name="Gruppieren 523"/>
          <p:cNvGrpSpPr/>
          <p:nvPr/>
        </p:nvGrpSpPr>
        <p:grpSpPr>
          <a:xfrm>
            <a:off x="8101574" y="3794455"/>
            <a:ext cx="327025" cy="344488"/>
            <a:chOff x="2566193" y="3249612"/>
            <a:chExt cx="327025" cy="344488"/>
          </a:xfrm>
          <a:solidFill>
            <a:srgbClr val="CC0000"/>
          </a:solidFill>
        </p:grpSpPr>
        <p:sp>
          <p:nvSpPr>
            <p:cNvPr id="134" name="Freeform 71"/>
            <p:cNvSpPr>
              <a:spLocks noEditPoints="1"/>
            </p:cNvSpPr>
            <p:nvPr/>
          </p:nvSpPr>
          <p:spPr bwMode="auto">
            <a:xfrm>
              <a:off x="2566193" y="3249612"/>
              <a:ext cx="327025" cy="344488"/>
            </a:xfrm>
            <a:custGeom>
              <a:avLst/>
              <a:gdLst>
                <a:gd name="T0" fmla="*/ 6 w 192"/>
                <a:gd name="T1" fmla="*/ 203 h 203"/>
                <a:gd name="T2" fmla="*/ 19 w 192"/>
                <a:gd name="T3" fmla="*/ 154 h 203"/>
                <a:gd name="T4" fmla="*/ 0 w 192"/>
                <a:gd name="T5" fmla="*/ 96 h 203"/>
                <a:gd name="T6" fmla="*/ 96 w 192"/>
                <a:gd name="T7" fmla="*/ 0 h 203"/>
                <a:gd name="T8" fmla="*/ 192 w 192"/>
                <a:gd name="T9" fmla="*/ 96 h 203"/>
                <a:gd name="T10" fmla="*/ 96 w 192"/>
                <a:gd name="T11" fmla="*/ 192 h 203"/>
                <a:gd name="T12" fmla="*/ 56 w 192"/>
                <a:gd name="T13" fmla="*/ 183 h 203"/>
                <a:gd name="T14" fmla="*/ 6 w 192"/>
                <a:gd name="T15" fmla="*/ 203 h 203"/>
                <a:gd name="T16" fmla="*/ 96 w 192"/>
                <a:gd name="T17" fmla="*/ 8 h 203"/>
                <a:gd name="T18" fmla="*/ 8 w 192"/>
                <a:gd name="T19" fmla="*/ 96 h 203"/>
                <a:gd name="T20" fmla="*/ 27 w 192"/>
                <a:gd name="T21" fmla="*/ 150 h 203"/>
                <a:gd name="T22" fmla="*/ 28 w 192"/>
                <a:gd name="T23" fmla="*/ 152 h 203"/>
                <a:gd name="T24" fmla="*/ 18 w 192"/>
                <a:gd name="T25" fmla="*/ 189 h 203"/>
                <a:gd name="T26" fmla="*/ 56 w 192"/>
                <a:gd name="T27" fmla="*/ 175 h 203"/>
                <a:gd name="T28" fmla="*/ 58 w 192"/>
                <a:gd name="T29" fmla="*/ 175 h 203"/>
                <a:gd name="T30" fmla="*/ 96 w 192"/>
                <a:gd name="T31" fmla="*/ 184 h 203"/>
                <a:gd name="T32" fmla="*/ 184 w 192"/>
                <a:gd name="T33" fmla="*/ 96 h 203"/>
                <a:gd name="T34" fmla="*/ 96 w 192"/>
                <a:gd name="T35" fmla="*/ 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203">
                  <a:moveTo>
                    <a:pt x="6" y="203"/>
                  </a:moveTo>
                  <a:cubicBezTo>
                    <a:pt x="19" y="154"/>
                    <a:pt x="19" y="154"/>
                    <a:pt x="19" y="154"/>
                  </a:cubicBezTo>
                  <a:cubicBezTo>
                    <a:pt x="7" y="137"/>
                    <a:pt x="0" y="117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82" y="192"/>
                    <a:pt x="69" y="189"/>
                    <a:pt x="56" y="183"/>
                  </a:cubicBezTo>
                  <a:lnTo>
                    <a:pt x="6" y="203"/>
                  </a:lnTo>
                  <a:close/>
                  <a:moveTo>
                    <a:pt x="96" y="8"/>
                  </a:moveTo>
                  <a:cubicBezTo>
                    <a:pt x="47" y="8"/>
                    <a:pt x="8" y="47"/>
                    <a:pt x="8" y="96"/>
                  </a:cubicBezTo>
                  <a:cubicBezTo>
                    <a:pt x="8" y="116"/>
                    <a:pt x="15" y="135"/>
                    <a:pt x="27" y="150"/>
                  </a:cubicBezTo>
                  <a:cubicBezTo>
                    <a:pt x="28" y="152"/>
                    <a:pt x="28" y="152"/>
                    <a:pt x="28" y="152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70" y="181"/>
                    <a:pt x="83" y="184"/>
                    <a:pt x="96" y="184"/>
                  </a:cubicBezTo>
                  <a:cubicBezTo>
                    <a:pt x="145" y="184"/>
                    <a:pt x="184" y="145"/>
                    <a:pt x="184" y="96"/>
                  </a:cubicBezTo>
                  <a:cubicBezTo>
                    <a:pt x="184" y="47"/>
                    <a:pt x="145" y="8"/>
                    <a:pt x="9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2650331" y="3338512"/>
              <a:ext cx="161925" cy="39688"/>
            </a:xfrm>
            <a:custGeom>
              <a:avLst/>
              <a:gdLst>
                <a:gd name="T0" fmla="*/ 61 w 95"/>
                <a:gd name="T1" fmla="*/ 23 h 23"/>
                <a:gd name="T2" fmla="*/ 45 w 95"/>
                <a:gd name="T3" fmla="*/ 18 h 23"/>
                <a:gd name="T4" fmla="*/ 7 w 95"/>
                <a:gd name="T5" fmla="*/ 18 h 23"/>
                <a:gd name="T6" fmla="*/ 2 w 95"/>
                <a:gd name="T7" fmla="*/ 18 h 23"/>
                <a:gd name="T8" fmla="*/ 2 w 95"/>
                <a:gd name="T9" fmla="*/ 12 h 23"/>
                <a:gd name="T10" fmla="*/ 49 w 95"/>
                <a:gd name="T11" fmla="*/ 12 h 23"/>
                <a:gd name="T12" fmla="*/ 88 w 95"/>
                <a:gd name="T13" fmla="*/ 4 h 23"/>
                <a:gd name="T14" fmla="*/ 94 w 95"/>
                <a:gd name="T15" fmla="*/ 4 h 23"/>
                <a:gd name="T16" fmla="*/ 94 w 95"/>
                <a:gd name="T17" fmla="*/ 10 h 23"/>
                <a:gd name="T18" fmla="*/ 61 w 95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3">
                  <a:moveTo>
                    <a:pt x="61" y="23"/>
                  </a:moveTo>
                  <a:cubicBezTo>
                    <a:pt x="55" y="23"/>
                    <a:pt x="50" y="22"/>
                    <a:pt x="45" y="18"/>
                  </a:cubicBezTo>
                  <a:cubicBezTo>
                    <a:pt x="33" y="9"/>
                    <a:pt x="16" y="9"/>
                    <a:pt x="7" y="18"/>
                  </a:cubicBezTo>
                  <a:cubicBezTo>
                    <a:pt x="6" y="19"/>
                    <a:pt x="3" y="19"/>
                    <a:pt x="2" y="18"/>
                  </a:cubicBezTo>
                  <a:cubicBezTo>
                    <a:pt x="0" y="16"/>
                    <a:pt x="0" y="14"/>
                    <a:pt x="2" y="12"/>
                  </a:cubicBezTo>
                  <a:cubicBezTo>
                    <a:pt x="14" y="0"/>
                    <a:pt x="34" y="0"/>
                    <a:pt x="49" y="12"/>
                  </a:cubicBezTo>
                  <a:cubicBezTo>
                    <a:pt x="61" y="21"/>
                    <a:pt x="81" y="12"/>
                    <a:pt x="88" y="4"/>
                  </a:cubicBezTo>
                  <a:cubicBezTo>
                    <a:pt x="90" y="3"/>
                    <a:pt x="92" y="3"/>
                    <a:pt x="94" y="4"/>
                  </a:cubicBezTo>
                  <a:cubicBezTo>
                    <a:pt x="95" y="6"/>
                    <a:pt x="95" y="8"/>
                    <a:pt x="94" y="10"/>
                  </a:cubicBezTo>
                  <a:cubicBezTo>
                    <a:pt x="88" y="16"/>
                    <a:pt x="74" y="23"/>
                    <a:pt x="6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2650331" y="3394074"/>
              <a:ext cx="161925" cy="38100"/>
            </a:xfrm>
            <a:custGeom>
              <a:avLst/>
              <a:gdLst>
                <a:gd name="T0" fmla="*/ 61 w 95"/>
                <a:gd name="T1" fmla="*/ 23 h 23"/>
                <a:gd name="T2" fmla="*/ 45 w 95"/>
                <a:gd name="T3" fmla="*/ 18 h 23"/>
                <a:gd name="T4" fmla="*/ 7 w 95"/>
                <a:gd name="T5" fmla="*/ 18 h 23"/>
                <a:gd name="T6" fmla="*/ 2 w 95"/>
                <a:gd name="T7" fmla="*/ 18 h 23"/>
                <a:gd name="T8" fmla="*/ 2 w 95"/>
                <a:gd name="T9" fmla="*/ 12 h 23"/>
                <a:gd name="T10" fmla="*/ 49 w 95"/>
                <a:gd name="T11" fmla="*/ 12 h 23"/>
                <a:gd name="T12" fmla="*/ 88 w 95"/>
                <a:gd name="T13" fmla="*/ 4 h 23"/>
                <a:gd name="T14" fmla="*/ 94 w 95"/>
                <a:gd name="T15" fmla="*/ 4 h 23"/>
                <a:gd name="T16" fmla="*/ 94 w 95"/>
                <a:gd name="T17" fmla="*/ 10 h 23"/>
                <a:gd name="T18" fmla="*/ 61 w 95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3">
                  <a:moveTo>
                    <a:pt x="61" y="23"/>
                  </a:moveTo>
                  <a:cubicBezTo>
                    <a:pt x="55" y="23"/>
                    <a:pt x="50" y="22"/>
                    <a:pt x="45" y="18"/>
                  </a:cubicBezTo>
                  <a:cubicBezTo>
                    <a:pt x="33" y="9"/>
                    <a:pt x="16" y="9"/>
                    <a:pt x="7" y="18"/>
                  </a:cubicBezTo>
                  <a:cubicBezTo>
                    <a:pt x="6" y="19"/>
                    <a:pt x="3" y="19"/>
                    <a:pt x="2" y="18"/>
                  </a:cubicBezTo>
                  <a:cubicBezTo>
                    <a:pt x="0" y="16"/>
                    <a:pt x="0" y="14"/>
                    <a:pt x="2" y="12"/>
                  </a:cubicBezTo>
                  <a:cubicBezTo>
                    <a:pt x="14" y="0"/>
                    <a:pt x="34" y="0"/>
                    <a:pt x="49" y="12"/>
                  </a:cubicBezTo>
                  <a:cubicBezTo>
                    <a:pt x="61" y="21"/>
                    <a:pt x="81" y="12"/>
                    <a:pt x="88" y="4"/>
                  </a:cubicBezTo>
                  <a:cubicBezTo>
                    <a:pt x="90" y="3"/>
                    <a:pt x="92" y="3"/>
                    <a:pt x="94" y="4"/>
                  </a:cubicBezTo>
                  <a:cubicBezTo>
                    <a:pt x="95" y="6"/>
                    <a:pt x="95" y="8"/>
                    <a:pt x="94" y="10"/>
                  </a:cubicBezTo>
                  <a:cubicBezTo>
                    <a:pt x="88" y="16"/>
                    <a:pt x="74" y="23"/>
                    <a:pt x="6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Freeform 74"/>
            <p:cNvSpPr>
              <a:spLocks/>
            </p:cNvSpPr>
            <p:nvPr/>
          </p:nvSpPr>
          <p:spPr bwMode="auto">
            <a:xfrm>
              <a:off x="2650331" y="3448049"/>
              <a:ext cx="161925" cy="39688"/>
            </a:xfrm>
            <a:custGeom>
              <a:avLst/>
              <a:gdLst>
                <a:gd name="T0" fmla="*/ 61 w 95"/>
                <a:gd name="T1" fmla="*/ 23 h 23"/>
                <a:gd name="T2" fmla="*/ 45 w 95"/>
                <a:gd name="T3" fmla="*/ 18 h 23"/>
                <a:gd name="T4" fmla="*/ 7 w 95"/>
                <a:gd name="T5" fmla="*/ 18 h 23"/>
                <a:gd name="T6" fmla="*/ 2 w 95"/>
                <a:gd name="T7" fmla="*/ 18 h 23"/>
                <a:gd name="T8" fmla="*/ 2 w 95"/>
                <a:gd name="T9" fmla="*/ 12 h 23"/>
                <a:gd name="T10" fmla="*/ 49 w 95"/>
                <a:gd name="T11" fmla="*/ 12 h 23"/>
                <a:gd name="T12" fmla="*/ 88 w 95"/>
                <a:gd name="T13" fmla="*/ 4 h 23"/>
                <a:gd name="T14" fmla="*/ 94 w 95"/>
                <a:gd name="T15" fmla="*/ 4 h 23"/>
                <a:gd name="T16" fmla="*/ 94 w 95"/>
                <a:gd name="T17" fmla="*/ 10 h 23"/>
                <a:gd name="T18" fmla="*/ 61 w 95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3">
                  <a:moveTo>
                    <a:pt x="61" y="23"/>
                  </a:moveTo>
                  <a:cubicBezTo>
                    <a:pt x="55" y="23"/>
                    <a:pt x="50" y="22"/>
                    <a:pt x="45" y="18"/>
                  </a:cubicBezTo>
                  <a:cubicBezTo>
                    <a:pt x="33" y="9"/>
                    <a:pt x="16" y="9"/>
                    <a:pt x="7" y="18"/>
                  </a:cubicBezTo>
                  <a:cubicBezTo>
                    <a:pt x="6" y="19"/>
                    <a:pt x="3" y="19"/>
                    <a:pt x="2" y="18"/>
                  </a:cubicBezTo>
                  <a:cubicBezTo>
                    <a:pt x="0" y="16"/>
                    <a:pt x="0" y="14"/>
                    <a:pt x="2" y="12"/>
                  </a:cubicBezTo>
                  <a:cubicBezTo>
                    <a:pt x="14" y="0"/>
                    <a:pt x="34" y="0"/>
                    <a:pt x="49" y="12"/>
                  </a:cubicBezTo>
                  <a:cubicBezTo>
                    <a:pt x="61" y="21"/>
                    <a:pt x="81" y="12"/>
                    <a:pt x="88" y="4"/>
                  </a:cubicBezTo>
                  <a:cubicBezTo>
                    <a:pt x="90" y="3"/>
                    <a:pt x="92" y="3"/>
                    <a:pt x="94" y="4"/>
                  </a:cubicBezTo>
                  <a:cubicBezTo>
                    <a:pt x="95" y="6"/>
                    <a:pt x="95" y="8"/>
                    <a:pt x="94" y="10"/>
                  </a:cubicBezTo>
                  <a:cubicBezTo>
                    <a:pt x="88" y="16"/>
                    <a:pt x="74" y="23"/>
                    <a:pt x="6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8" name="Freeform 32"/>
          <p:cNvSpPr>
            <a:spLocks noEditPoints="1"/>
          </p:cNvSpPr>
          <p:nvPr/>
        </p:nvSpPr>
        <p:spPr bwMode="auto">
          <a:xfrm>
            <a:off x="3722988" y="2525403"/>
            <a:ext cx="341313" cy="223838"/>
          </a:xfrm>
          <a:custGeom>
            <a:avLst/>
            <a:gdLst>
              <a:gd name="T0" fmla="*/ 188 w 200"/>
              <a:gd name="T1" fmla="*/ 0 h 132"/>
              <a:gd name="T2" fmla="*/ 12 w 200"/>
              <a:gd name="T3" fmla="*/ 0 h 132"/>
              <a:gd name="T4" fmla="*/ 0 w 200"/>
              <a:gd name="T5" fmla="*/ 12 h 132"/>
              <a:gd name="T6" fmla="*/ 0 w 200"/>
              <a:gd name="T7" fmla="*/ 120 h 132"/>
              <a:gd name="T8" fmla="*/ 12 w 200"/>
              <a:gd name="T9" fmla="*/ 132 h 132"/>
              <a:gd name="T10" fmla="*/ 188 w 200"/>
              <a:gd name="T11" fmla="*/ 132 h 132"/>
              <a:gd name="T12" fmla="*/ 200 w 200"/>
              <a:gd name="T13" fmla="*/ 120 h 132"/>
              <a:gd name="T14" fmla="*/ 200 w 200"/>
              <a:gd name="T15" fmla="*/ 12 h 132"/>
              <a:gd name="T16" fmla="*/ 188 w 200"/>
              <a:gd name="T17" fmla="*/ 0 h 132"/>
              <a:gd name="T18" fmla="*/ 100 w 200"/>
              <a:gd name="T19" fmla="*/ 71 h 132"/>
              <a:gd name="T20" fmla="*/ 15 w 200"/>
              <a:gd name="T21" fmla="*/ 8 h 132"/>
              <a:gd name="T22" fmla="*/ 185 w 200"/>
              <a:gd name="T23" fmla="*/ 8 h 132"/>
              <a:gd name="T24" fmla="*/ 100 w 200"/>
              <a:gd name="T25" fmla="*/ 71 h 132"/>
              <a:gd name="T26" fmla="*/ 69 w 200"/>
              <a:gd name="T27" fmla="*/ 58 h 132"/>
              <a:gd name="T28" fmla="*/ 8 w 200"/>
              <a:gd name="T29" fmla="*/ 118 h 132"/>
              <a:gd name="T30" fmla="*/ 8 w 200"/>
              <a:gd name="T31" fmla="*/ 13 h 132"/>
              <a:gd name="T32" fmla="*/ 69 w 200"/>
              <a:gd name="T33" fmla="*/ 58 h 132"/>
              <a:gd name="T34" fmla="*/ 75 w 200"/>
              <a:gd name="T35" fmla="*/ 63 h 132"/>
              <a:gd name="T36" fmla="*/ 100 w 200"/>
              <a:gd name="T37" fmla="*/ 81 h 132"/>
              <a:gd name="T38" fmla="*/ 125 w 200"/>
              <a:gd name="T39" fmla="*/ 63 h 132"/>
              <a:gd name="T40" fmla="*/ 186 w 200"/>
              <a:gd name="T41" fmla="*/ 124 h 132"/>
              <a:gd name="T42" fmla="*/ 14 w 200"/>
              <a:gd name="T43" fmla="*/ 124 h 132"/>
              <a:gd name="T44" fmla="*/ 75 w 200"/>
              <a:gd name="T45" fmla="*/ 63 h 132"/>
              <a:gd name="T46" fmla="*/ 131 w 200"/>
              <a:gd name="T47" fmla="*/ 58 h 132"/>
              <a:gd name="T48" fmla="*/ 192 w 200"/>
              <a:gd name="T49" fmla="*/ 13 h 132"/>
              <a:gd name="T50" fmla="*/ 192 w 200"/>
              <a:gd name="T51" fmla="*/ 118 h 132"/>
              <a:gd name="T52" fmla="*/ 131 w 200"/>
              <a:gd name="T53" fmla="*/ 5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0" h="132">
                <a:moveTo>
                  <a:pt x="18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7"/>
                  <a:pt x="5" y="132"/>
                  <a:pt x="12" y="132"/>
                </a:cubicBezTo>
                <a:cubicBezTo>
                  <a:pt x="188" y="132"/>
                  <a:pt x="188" y="132"/>
                  <a:pt x="188" y="132"/>
                </a:cubicBezTo>
                <a:cubicBezTo>
                  <a:pt x="195" y="132"/>
                  <a:pt x="200" y="127"/>
                  <a:pt x="200" y="120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5"/>
                  <a:pt x="195" y="0"/>
                  <a:pt x="188" y="0"/>
                </a:cubicBezTo>
                <a:close/>
                <a:moveTo>
                  <a:pt x="100" y="71"/>
                </a:moveTo>
                <a:cubicBezTo>
                  <a:pt x="15" y="8"/>
                  <a:pt x="15" y="8"/>
                  <a:pt x="15" y="8"/>
                </a:cubicBezTo>
                <a:cubicBezTo>
                  <a:pt x="185" y="8"/>
                  <a:pt x="185" y="8"/>
                  <a:pt x="185" y="8"/>
                </a:cubicBezTo>
                <a:lnTo>
                  <a:pt x="100" y="71"/>
                </a:lnTo>
                <a:close/>
                <a:moveTo>
                  <a:pt x="69" y="58"/>
                </a:moveTo>
                <a:cubicBezTo>
                  <a:pt x="8" y="118"/>
                  <a:pt x="8" y="118"/>
                  <a:pt x="8" y="118"/>
                </a:cubicBezTo>
                <a:cubicBezTo>
                  <a:pt x="8" y="13"/>
                  <a:pt x="8" y="13"/>
                  <a:pt x="8" y="13"/>
                </a:cubicBezTo>
                <a:lnTo>
                  <a:pt x="69" y="58"/>
                </a:lnTo>
                <a:close/>
                <a:moveTo>
                  <a:pt x="75" y="63"/>
                </a:moveTo>
                <a:cubicBezTo>
                  <a:pt x="100" y="81"/>
                  <a:pt x="100" y="81"/>
                  <a:pt x="100" y="81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86" y="124"/>
                  <a:pt x="186" y="124"/>
                  <a:pt x="186" y="124"/>
                </a:cubicBezTo>
                <a:cubicBezTo>
                  <a:pt x="14" y="124"/>
                  <a:pt x="14" y="124"/>
                  <a:pt x="14" y="124"/>
                </a:cubicBezTo>
                <a:lnTo>
                  <a:pt x="75" y="63"/>
                </a:lnTo>
                <a:close/>
                <a:moveTo>
                  <a:pt x="131" y="58"/>
                </a:moveTo>
                <a:cubicBezTo>
                  <a:pt x="192" y="13"/>
                  <a:pt x="192" y="13"/>
                  <a:pt x="192" y="13"/>
                </a:cubicBezTo>
                <a:cubicBezTo>
                  <a:pt x="192" y="118"/>
                  <a:pt x="192" y="118"/>
                  <a:pt x="192" y="118"/>
                </a:cubicBezTo>
                <a:lnTo>
                  <a:pt x="131" y="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9" name="Freeform 58"/>
          <p:cNvSpPr>
            <a:spLocks noEditPoints="1"/>
          </p:cNvSpPr>
          <p:nvPr/>
        </p:nvSpPr>
        <p:spPr bwMode="auto">
          <a:xfrm>
            <a:off x="6624260" y="2463491"/>
            <a:ext cx="360363" cy="347663"/>
          </a:xfrm>
          <a:custGeom>
            <a:avLst/>
            <a:gdLst>
              <a:gd name="T0" fmla="*/ 0 w 212"/>
              <a:gd name="T1" fmla="*/ 168 h 204"/>
              <a:gd name="T2" fmla="*/ 72 w 212"/>
              <a:gd name="T3" fmla="*/ 168 h 204"/>
              <a:gd name="T4" fmla="*/ 92 w 212"/>
              <a:gd name="T5" fmla="*/ 204 h 204"/>
              <a:gd name="T6" fmla="*/ 112 w 212"/>
              <a:gd name="T7" fmla="*/ 168 h 204"/>
              <a:gd name="T8" fmla="*/ 184 w 212"/>
              <a:gd name="T9" fmla="*/ 168 h 204"/>
              <a:gd name="T10" fmla="*/ 184 w 212"/>
              <a:gd name="T11" fmla="*/ 16 h 204"/>
              <a:gd name="T12" fmla="*/ 0 w 212"/>
              <a:gd name="T13" fmla="*/ 16 h 204"/>
              <a:gd name="T14" fmla="*/ 0 w 212"/>
              <a:gd name="T15" fmla="*/ 168 h 204"/>
              <a:gd name="T16" fmla="*/ 8 w 212"/>
              <a:gd name="T17" fmla="*/ 24 h 204"/>
              <a:gd name="T18" fmla="*/ 176 w 212"/>
              <a:gd name="T19" fmla="*/ 24 h 204"/>
              <a:gd name="T20" fmla="*/ 176 w 212"/>
              <a:gd name="T21" fmla="*/ 160 h 204"/>
              <a:gd name="T22" fmla="*/ 108 w 212"/>
              <a:gd name="T23" fmla="*/ 160 h 204"/>
              <a:gd name="T24" fmla="*/ 92 w 212"/>
              <a:gd name="T25" fmla="*/ 188 h 204"/>
              <a:gd name="T26" fmla="*/ 76 w 212"/>
              <a:gd name="T27" fmla="*/ 160 h 204"/>
              <a:gd name="T28" fmla="*/ 8 w 212"/>
              <a:gd name="T29" fmla="*/ 160 h 204"/>
              <a:gd name="T30" fmla="*/ 8 w 212"/>
              <a:gd name="T31" fmla="*/ 24 h 204"/>
              <a:gd name="T32" fmla="*/ 60 w 212"/>
              <a:gd name="T33" fmla="*/ 0 h 204"/>
              <a:gd name="T34" fmla="*/ 60 w 212"/>
              <a:gd name="T35" fmla="*/ 8 h 204"/>
              <a:gd name="T36" fmla="*/ 204 w 212"/>
              <a:gd name="T37" fmla="*/ 8 h 204"/>
              <a:gd name="T38" fmla="*/ 204 w 212"/>
              <a:gd name="T39" fmla="*/ 140 h 204"/>
              <a:gd name="T40" fmla="*/ 192 w 212"/>
              <a:gd name="T41" fmla="*/ 140 h 204"/>
              <a:gd name="T42" fmla="*/ 192 w 212"/>
              <a:gd name="T43" fmla="*/ 148 h 204"/>
              <a:gd name="T44" fmla="*/ 212 w 212"/>
              <a:gd name="T45" fmla="*/ 148 h 204"/>
              <a:gd name="T46" fmla="*/ 212 w 212"/>
              <a:gd name="T47" fmla="*/ 0 h 204"/>
              <a:gd name="T48" fmla="*/ 60 w 212"/>
              <a:gd name="T49" fmla="*/ 0 h 204"/>
              <a:gd name="T50" fmla="*/ 48 w 212"/>
              <a:gd name="T51" fmla="*/ 73 h 204"/>
              <a:gd name="T52" fmla="*/ 32 w 212"/>
              <a:gd name="T53" fmla="*/ 89 h 204"/>
              <a:gd name="T54" fmla="*/ 48 w 212"/>
              <a:gd name="T55" fmla="*/ 105 h 204"/>
              <a:gd name="T56" fmla="*/ 64 w 212"/>
              <a:gd name="T57" fmla="*/ 89 h 204"/>
              <a:gd name="T58" fmla="*/ 48 w 212"/>
              <a:gd name="T59" fmla="*/ 73 h 204"/>
              <a:gd name="T60" fmla="*/ 48 w 212"/>
              <a:gd name="T61" fmla="*/ 97 h 204"/>
              <a:gd name="T62" fmla="*/ 40 w 212"/>
              <a:gd name="T63" fmla="*/ 89 h 204"/>
              <a:gd name="T64" fmla="*/ 48 w 212"/>
              <a:gd name="T65" fmla="*/ 81 h 204"/>
              <a:gd name="T66" fmla="*/ 56 w 212"/>
              <a:gd name="T67" fmla="*/ 89 h 204"/>
              <a:gd name="T68" fmla="*/ 48 w 212"/>
              <a:gd name="T69" fmla="*/ 97 h 204"/>
              <a:gd name="T70" fmla="*/ 92 w 212"/>
              <a:gd name="T71" fmla="*/ 105 h 204"/>
              <a:gd name="T72" fmla="*/ 108 w 212"/>
              <a:gd name="T73" fmla="*/ 89 h 204"/>
              <a:gd name="T74" fmla="*/ 92 w 212"/>
              <a:gd name="T75" fmla="*/ 73 h 204"/>
              <a:gd name="T76" fmla="*/ 76 w 212"/>
              <a:gd name="T77" fmla="*/ 89 h 204"/>
              <a:gd name="T78" fmla="*/ 92 w 212"/>
              <a:gd name="T79" fmla="*/ 105 h 204"/>
              <a:gd name="T80" fmla="*/ 92 w 212"/>
              <a:gd name="T81" fmla="*/ 81 h 204"/>
              <a:gd name="T82" fmla="*/ 100 w 212"/>
              <a:gd name="T83" fmla="*/ 89 h 204"/>
              <a:gd name="T84" fmla="*/ 92 w 212"/>
              <a:gd name="T85" fmla="*/ 97 h 204"/>
              <a:gd name="T86" fmla="*/ 84 w 212"/>
              <a:gd name="T87" fmla="*/ 89 h 204"/>
              <a:gd name="T88" fmla="*/ 92 w 212"/>
              <a:gd name="T89" fmla="*/ 81 h 204"/>
              <a:gd name="T90" fmla="*/ 136 w 212"/>
              <a:gd name="T91" fmla="*/ 105 h 204"/>
              <a:gd name="T92" fmla="*/ 152 w 212"/>
              <a:gd name="T93" fmla="*/ 89 h 204"/>
              <a:gd name="T94" fmla="*/ 136 w 212"/>
              <a:gd name="T95" fmla="*/ 73 h 204"/>
              <a:gd name="T96" fmla="*/ 120 w 212"/>
              <a:gd name="T97" fmla="*/ 89 h 204"/>
              <a:gd name="T98" fmla="*/ 136 w 212"/>
              <a:gd name="T99" fmla="*/ 105 h 204"/>
              <a:gd name="T100" fmla="*/ 136 w 212"/>
              <a:gd name="T101" fmla="*/ 81 h 204"/>
              <a:gd name="T102" fmla="*/ 144 w 212"/>
              <a:gd name="T103" fmla="*/ 89 h 204"/>
              <a:gd name="T104" fmla="*/ 136 w 212"/>
              <a:gd name="T105" fmla="*/ 97 h 204"/>
              <a:gd name="T106" fmla="*/ 128 w 212"/>
              <a:gd name="T107" fmla="*/ 89 h 204"/>
              <a:gd name="T108" fmla="*/ 136 w 212"/>
              <a:gd name="T109" fmla="*/ 8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2" h="204">
                <a:moveTo>
                  <a:pt x="0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92" y="204"/>
                  <a:pt x="92" y="204"/>
                  <a:pt x="92" y="204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0" y="16"/>
                  <a:pt x="0" y="16"/>
                  <a:pt x="0" y="16"/>
                </a:cubicBezTo>
                <a:lnTo>
                  <a:pt x="0" y="168"/>
                </a:lnTo>
                <a:close/>
                <a:moveTo>
                  <a:pt x="8" y="24"/>
                </a:moveTo>
                <a:cubicBezTo>
                  <a:pt x="176" y="24"/>
                  <a:pt x="176" y="24"/>
                  <a:pt x="176" y="24"/>
                </a:cubicBezTo>
                <a:cubicBezTo>
                  <a:pt x="176" y="160"/>
                  <a:pt x="176" y="160"/>
                  <a:pt x="176" y="160"/>
                </a:cubicBezTo>
                <a:cubicBezTo>
                  <a:pt x="108" y="160"/>
                  <a:pt x="108" y="160"/>
                  <a:pt x="108" y="160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8" y="160"/>
                  <a:pt x="8" y="160"/>
                  <a:pt x="8" y="160"/>
                </a:cubicBezTo>
                <a:lnTo>
                  <a:pt x="8" y="24"/>
                </a:lnTo>
                <a:close/>
                <a:moveTo>
                  <a:pt x="60" y="0"/>
                </a:moveTo>
                <a:cubicBezTo>
                  <a:pt x="60" y="8"/>
                  <a:pt x="60" y="8"/>
                  <a:pt x="60" y="8"/>
                </a:cubicBezTo>
                <a:cubicBezTo>
                  <a:pt x="204" y="8"/>
                  <a:pt x="204" y="8"/>
                  <a:pt x="204" y="8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92" y="148"/>
                  <a:pt x="192" y="148"/>
                  <a:pt x="192" y="148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12" y="0"/>
                  <a:pt x="212" y="0"/>
                  <a:pt x="212" y="0"/>
                </a:cubicBezTo>
                <a:lnTo>
                  <a:pt x="60" y="0"/>
                </a:lnTo>
                <a:close/>
                <a:moveTo>
                  <a:pt x="48" y="73"/>
                </a:moveTo>
                <a:cubicBezTo>
                  <a:pt x="39" y="73"/>
                  <a:pt x="32" y="80"/>
                  <a:pt x="32" y="89"/>
                </a:cubicBezTo>
                <a:cubicBezTo>
                  <a:pt x="32" y="98"/>
                  <a:pt x="39" y="105"/>
                  <a:pt x="48" y="105"/>
                </a:cubicBezTo>
                <a:cubicBezTo>
                  <a:pt x="57" y="105"/>
                  <a:pt x="64" y="98"/>
                  <a:pt x="64" y="89"/>
                </a:cubicBezTo>
                <a:cubicBezTo>
                  <a:pt x="64" y="80"/>
                  <a:pt x="57" y="73"/>
                  <a:pt x="48" y="73"/>
                </a:cubicBezTo>
                <a:close/>
                <a:moveTo>
                  <a:pt x="48" y="97"/>
                </a:moveTo>
                <a:cubicBezTo>
                  <a:pt x="44" y="97"/>
                  <a:pt x="40" y="93"/>
                  <a:pt x="40" y="89"/>
                </a:cubicBezTo>
                <a:cubicBezTo>
                  <a:pt x="40" y="84"/>
                  <a:pt x="44" y="81"/>
                  <a:pt x="48" y="81"/>
                </a:cubicBezTo>
                <a:cubicBezTo>
                  <a:pt x="52" y="81"/>
                  <a:pt x="56" y="84"/>
                  <a:pt x="56" y="89"/>
                </a:cubicBezTo>
                <a:cubicBezTo>
                  <a:pt x="56" y="93"/>
                  <a:pt x="52" y="97"/>
                  <a:pt x="48" y="97"/>
                </a:cubicBezTo>
                <a:close/>
                <a:moveTo>
                  <a:pt x="92" y="105"/>
                </a:moveTo>
                <a:cubicBezTo>
                  <a:pt x="101" y="105"/>
                  <a:pt x="108" y="98"/>
                  <a:pt x="108" y="89"/>
                </a:cubicBezTo>
                <a:cubicBezTo>
                  <a:pt x="108" y="80"/>
                  <a:pt x="101" y="73"/>
                  <a:pt x="92" y="73"/>
                </a:cubicBezTo>
                <a:cubicBezTo>
                  <a:pt x="83" y="73"/>
                  <a:pt x="76" y="80"/>
                  <a:pt x="76" y="89"/>
                </a:cubicBezTo>
                <a:cubicBezTo>
                  <a:pt x="76" y="98"/>
                  <a:pt x="83" y="105"/>
                  <a:pt x="92" y="105"/>
                </a:cubicBezTo>
                <a:close/>
                <a:moveTo>
                  <a:pt x="92" y="81"/>
                </a:moveTo>
                <a:cubicBezTo>
                  <a:pt x="96" y="81"/>
                  <a:pt x="100" y="84"/>
                  <a:pt x="100" y="89"/>
                </a:cubicBezTo>
                <a:cubicBezTo>
                  <a:pt x="100" y="93"/>
                  <a:pt x="96" y="97"/>
                  <a:pt x="92" y="97"/>
                </a:cubicBezTo>
                <a:cubicBezTo>
                  <a:pt x="88" y="97"/>
                  <a:pt x="84" y="93"/>
                  <a:pt x="84" y="89"/>
                </a:cubicBezTo>
                <a:cubicBezTo>
                  <a:pt x="84" y="84"/>
                  <a:pt x="88" y="81"/>
                  <a:pt x="92" y="81"/>
                </a:cubicBezTo>
                <a:close/>
                <a:moveTo>
                  <a:pt x="136" y="105"/>
                </a:moveTo>
                <a:cubicBezTo>
                  <a:pt x="145" y="105"/>
                  <a:pt x="152" y="98"/>
                  <a:pt x="152" y="89"/>
                </a:cubicBezTo>
                <a:cubicBezTo>
                  <a:pt x="152" y="80"/>
                  <a:pt x="145" y="73"/>
                  <a:pt x="136" y="73"/>
                </a:cubicBezTo>
                <a:cubicBezTo>
                  <a:pt x="127" y="73"/>
                  <a:pt x="120" y="80"/>
                  <a:pt x="120" y="89"/>
                </a:cubicBezTo>
                <a:cubicBezTo>
                  <a:pt x="120" y="98"/>
                  <a:pt x="127" y="105"/>
                  <a:pt x="136" y="105"/>
                </a:cubicBezTo>
                <a:close/>
                <a:moveTo>
                  <a:pt x="136" y="81"/>
                </a:moveTo>
                <a:cubicBezTo>
                  <a:pt x="140" y="81"/>
                  <a:pt x="144" y="84"/>
                  <a:pt x="144" y="89"/>
                </a:cubicBezTo>
                <a:cubicBezTo>
                  <a:pt x="144" y="93"/>
                  <a:pt x="140" y="97"/>
                  <a:pt x="136" y="97"/>
                </a:cubicBezTo>
                <a:cubicBezTo>
                  <a:pt x="132" y="97"/>
                  <a:pt x="128" y="93"/>
                  <a:pt x="128" y="89"/>
                </a:cubicBezTo>
                <a:cubicBezTo>
                  <a:pt x="128" y="84"/>
                  <a:pt x="132" y="81"/>
                  <a:pt x="136" y="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0" name="Gruppieren 549"/>
          <p:cNvGrpSpPr/>
          <p:nvPr/>
        </p:nvGrpSpPr>
        <p:grpSpPr>
          <a:xfrm>
            <a:off x="9538933" y="2442853"/>
            <a:ext cx="354013" cy="388938"/>
            <a:chOff x="3779043" y="4454524"/>
            <a:chExt cx="354013" cy="388938"/>
          </a:xfrm>
          <a:solidFill>
            <a:schemeClr val="bg1">
              <a:lumMod val="50000"/>
            </a:schemeClr>
          </a:solidFill>
        </p:grpSpPr>
        <p:sp>
          <p:nvSpPr>
            <p:cNvPr id="141" name="Freeform 234"/>
            <p:cNvSpPr>
              <a:spLocks noEditPoints="1"/>
            </p:cNvSpPr>
            <p:nvPr/>
          </p:nvSpPr>
          <p:spPr bwMode="auto">
            <a:xfrm>
              <a:off x="4025106" y="4727574"/>
              <a:ext cx="107950" cy="109538"/>
            </a:xfrm>
            <a:custGeom>
              <a:avLst/>
              <a:gdLst>
                <a:gd name="T0" fmla="*/ 36 w 64"/>
                <a:gd name="T1" fmla="*/ 64 h 64"/>
                <a:gd name="T2" fmla="*/ 28 w 64"/>
                <a:gd name="T3" fmla="*/ 64 h 64"/>
                <a:gd name="T4" fmla="*/ 20 w 64"/>
                <a:gd name="T5" fmla="*/ 56 h 64"/>
                <a:gd name="T6" fmla="*/ 20 w 64"/>
                <a:gd name="T7" fmla="*/ 44 h 64"/>
                <a:gd name="T8" fmla="*/ 8 w 64"/>
                <a:gd name="T9" fmla="*/ 44 h 64"/>
                <a:gd name="T10" fmla="*/ 0 w 64"/>
                <a:gd name="T11" fmla="*/ 36 h 64"/>
                <a:gd name="T12" fmla="*/ 0 w 64"/>
                <a:gd name="T13" fmla="*/ 28 h 64"/>
                <a:gd name="T14" fmla="*/ 8 w 64"/>
                <a:gd name="T15" fmla="*/ 20 h 64"/>
                <a:gd name="T16" fmla="*/ 20 w 64"/>
                <a:gd name="T17" fmla="*/ 20 h 64"/>
                <a:gd name="T18" fmla="*/ 20 w 64"/>
                <a:gd name="T19" fmla="*/ 8 h 64"/>
                <a:gd name="T20" fmla="*/ 28 w 64"/>
                <a:gd name="T21" fmla="*/ 0 h 64"/>
                <a:gd name="T22" fmla="*/ 36 w 64"/>
                <a:gd name="T23" fmla="*/ 0 h 64"/>
                <a:gd name="T24" fmla="*/ 44 w 64"/>
                <a:gd name="T25" fmla="*/ 8 h 64"/>
                <a:gd name="T26" fmla="*/ 44 w 64"/>
                <a:gd name="T27" fmla="*/ 20 h 64"/>
                <a:gd name="T28" fmla="*/ 56 w 64"/>
                <a:gd name="T29" fmla="*/ 20 h 64"/>
                <a:gd name="T30" fmla="*/ 64 w 64"/>
                <a:gd name="T31" fmla="*/ 28 h 64"/>
                <a:gd name="T32" fmla="*/ 64 w 64"/>
                <a:gd name="T33" fmla="*/ 36 h 64"/>
                <a:gd name="T34" fmla="*/ 56 w 64"/>
                <a:gd name="T35" fmla="*/ 44 h 64"/>
                <a:gd name="T36" fmla="*/ 44 w 64"/>
                <a:gd name="T37" fmla="*/ 44 h 64"/>
                <a:gd name="T38" fmla="*/ 44 w 64"/>
                <a:gd name="T39" fmla="*/ 56 h 64"/>
                <a:gd name="T40" fmla="*/ 36 w 64"/>
                <a:gd name="T41" fmla="*/ 64 h 64"/>
                <a:gd name="T42" fmla="*/ 20 w 64"/>
                <a:gd name="T43" fmla="*/ 36 h 64"/>
                <a:gd name="T44" fmla="*/ 28 w 64"/>
                <a:gd name="T45" fmla="*/ 44 h 64"/>
                <a:gd name="T46" fmla="*/ 28 w 64"/>
                <a:gd name="T47" fmla="*/ 56 h 64"/>
                <a:gd name="T48" fmla="*/ 36 w 64"/>
                <a:gd name="T49" fmla="*/ 56 h 64"/>
                <a:gd name="T50" fmla="*/ 36 w 64"/>
                <a:gd name="T51" fmla="*/ 44 h 64"/>
                <a:gd name="T52" fmla="*/ 44 w 64"/>
                <a:gd name="T53" fmla="*/ 36 h 64"/>
                <a:gd name="T54" fmla="*/ 56 w 64"/>
                <a:gd name="T55" fmla="*/ 36 h 64"/>
                <a:gd name="T56" fmla="*/ 56 w 64"/>
                <a:gd name="T57" fmla="*/ 28 h 64"/>
                <a:gd name="T58" fmla="*/ 44 w 64"/>
                <a:gd name="T59" fmla="*/ 28 h 64"/>
                <a:gd name="T60" fmla="*/ 36 w 64"/>
                <a:gd name="T61" fmla="*/ 20 h 64"/>
                <a:gd name="T62" fmla="*/ 36 w 64"/>
                <a:gd name="T63" fmla="*/ 8 h 64"/>
                <a:gd name="T64" fmla="*/ 28 w 64"/>
                <a:gd name="T65" fmla="*/ 8 h 64"/>
                <a:gd name="T66" fmla="*/ 28 w 64"/>
                <a:gd name="T67" fmla="*/ 20 h 64"/>
                <a:gd name="T68" fmla="*/ 20 w 64"/>
                <a:gd name="T69" fmla="*/ 28 h 64"/>
                <a:gd name="T70" fmla="*/ 8 w 64"/>
                <a:gd name="T71" fmla="*/ 28 h 64"/>
                <a:gd name="T72" fmla="*/ 8 w 64"/>
                <a:gd name="T73" fmla="*/ 36 h 64"/>
                <a:gd name="T74" fmla="*/ 20 w 64"/>
                <a:gd name="T7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4">
                  <a:moveTo>
                    <a:pt x="36" y="64"/>
                  </a:moveTo>
                  <a:cubicBezTo>
                    <a:pt x="28" y="64"/>
                    <a:pt x="28" y="64"/>
                    <a:pt x="28" y="64"/>
                  </a:cubicBezTo>
                  <a:cubicBezTo>
                    <a:pt x="24" y="64"/>
                    <a:pt x="20" y="60"/>
                    <a:pt x="20" y="56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" y="44"/>
                    <a:pt x="0" y="40"/>
                    <a:pt x="0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4"/>
                    <a:pt x="4" y="20"/>
                    <a:pt x="8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4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0" y="0"/>
                    <a:pt x="44" y="4"/>
                    <a:pt x="44" y="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20"/>
                    <a:pt x="64" y="24"/>
                    <a:pt x="64" y="2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40"/>
                    <a:pt x="60" y="44"/>
                    <a:pt x="5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0" y="64"/>
                    <a:pt x="36" y="64"/>
                  </a:cubicBezTo>
                  <a:close/>
                  <a:moveTo>
                    <a:pt x="20" y="36"/>
                  </a:moveTo>
                  <a:cubicBezTo>
                    <a:pt x="24" y="36"/>
                    <a:pt x="28" y="40"/>
                    <a:pt x="28" y="44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0"/>
                    <a:pt x="40" y="36"/>
                    <a:pt x="44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0" y="28"/>
                    <a:pt x="36" y="24"/>
                    <a:pt x="36" y="2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2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2" name="Freeform 235"/>
            <p:cNvSpPr>
              <a:spLocks/>
            </p:cNvSpPr>
            <p:nvPr/>
          </p:nvSpPr>
          <p:spPr bwMode="auto">
            <a:xfrm>
              <a:off x="3779043" y="4543424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3" name="Freeform 236"/>
            <p:cNvSpPr>
              <a:spLocks/>
            </p:cNvSpPr>
            <p:nvPr/>
          </p:nvSpPr>
          <p:spPr bwMode="auto">
            <a:xfrm>
              <a:off x="3779043" y="4576762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Freeform 237"/>
            <p:cNvSpPr>
              <a:spLocks/>
            </p:cNvSpPr>
            <p:nvPr/>
          </p:nvSpPr>
          <p:spPr bwMode="auto">
            <a:xfrm>
              <a:off x="3779043" y="4611687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5" name="Freeform 238"/>
            <p:cNvSpPr>
              <a:spLocks/>
            </p:cNvSpPr>
            <p:nvPr/>
          </p:nvSpPr>
          <p:spPr bwMode="auto">
            <a:xfrm>
              <a:off x="3779043" y="4645024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6" name="Freeform 239"/>
            <p:cNvSpPr>
              <a:spLocks/>
            </p:cNvSpPr>
            <p:nvPr/>
          </p:nvSpPr>
          <p:spPr bwMode="auto">
            <a:xfrm>
              <a:off x="3779043" y="4679949"/>
              <a:ext cx="53975" cy="12700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7" name="Freeform 240"/>
            <p:cNvSpPr>
              <a:spLocks/>
            </p:cNvSpPr>
            <p:nvPr/>
          </p:nvSpPr>
          <p:spPr bwMode="auto">
            <a:xfrm>
              <a:off x="3779043" y="4713287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Freeform 241"/>
            <p:cNvSpPr>
              <a:spLocks/>
            </p:cNvSpPr>
            <p:nvPr/>
          </p:nvSpPr>
          <p:spPr bwMode="auto">
            <a:xfrm>
              <a:off x="3779043" y="4748212"/>
              <a:ext cx="53975" cy="12700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242"/>
            <p:cNvSpPr>
              <a:spLocks/>
            </p:cNvSpPr>
            <p:nvPr/>
          </p:nvSpPr>
          <p:spPr bwMode="auto">
            <a:xfrm>
              <a:off x="3779043" y="4781549"/>
              <a:ext cx="53975" cy="1428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243"/>
            <p:cNvSpPr>
              <a:spLocks/>
            </p:cNvSpPr>
            <p:nvPr/>
          </p:nvSpPr>
          <p:spPr bwMode="auto">
            <a:xfrm>
              <a:off x="3888581" y="4591049"/>
              <a:ext cx="96838" cy="42863"/>
            </a:xfrm>
            <a:custGeom>
              <a:avLst/>
              <a:gdLst>
                <a:gd name="T0" fmla="*/ 4 w 57"/>
                <a:gd name="T1" fmla="*/ 24 h 25"/>
                <a:gd name="T2" fmla="*/ 0 w 57"/>
                <a:gd name="T3" fmla="*/ 24 h 25"/>
                <a:gd name="T4" fmla="*/ 0 w 57"/>
                <a:gd name="T5" fmla="*/ 16 h 25"/>
                <a:gd name="T6" fmla="*/ 37 w 57"/>
                <a:gd name="T7" fmla="*/ 1 h 25"/>
                <a:gd name="T8" fmla="*/ 40 w 57"/>
                <a:gd name="T9" fmla="*/ 0 h 25"/>
                <a:gd name="T10" fmla="*/ 44 w 57"/>
                <a:gd name="T11" fmla="*/ 4 h 25"/>
                <a:gd name="T12" fmla="*/ 48 w 57"/>
                <a:gd name="T13" fmla="*/ 14 h 25"/>
                <a:gd name="T14" fmla="*/ 55 w 57"/>
                <a:gd name="T15" fmla="*/ 16 h 25"/>
                <a:gd name="T16" fmla="*/ 57 w 57"/>
                <a:gd name="T17" fmla="*/ 24 h 25"/>
                <a:gd name="T18" fmla="*/ 43 w 57"/>
                <a:gd name="T19" fmla="*/ 20 h 25"/>
                <a:gd name="T20" fmla="*/ 37 w 57"/>
                <a:gd name="T21" fmla="*/ 12 h 25"/>
                <a:gd name="T22" fmla="*/ 4 w 57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25">
                  <a:moveTo>
                    <a:pt x="4" y="24"/>
                  </a:moveTo>
                  <a:cubicBezTo>
                    <a:pt x="3" y="24"/>
                    <a:pt x="1" y="24"/>
                    <a:pt x="0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2" y="18"/>
                    <a:pt x="37" y="2"/>
                    <a:pt x="37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9"/>
                    <a:pt x="46" y="12"/>
                    <a:pt x="48" y="14"/>
                  </a:cubicBezTo>
                  <a:cubicBezTo>
                    <a:pt x="51" y="17"/>
                    <a:pt x="55" y="16"/>
                    <a:pt x="55" y="16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4"/>
                    <a:pt x="49" y="25"/>
                    <a:pt x="43" y="20"/>
                  </a:cubicBezTo>
                  <a:cubicBezTo>
                    <a:pt x="40" y="18"/>
                    <a:pt x="38" y="16"/>
                    <a:pt x="37" y="12"/>
                  </a:cubicBezTo>
                  <a:cubicBezTo>
                    <a:pt x="31" y="17"/>
                    <a:pt x="19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Freeform 244"/>
            <p:cNvSpPr>
              <a:spLocks noEditPoints="1"/>
            </p:cNvSpPr>
            <p:nvPr/>
          </p:nvSpPr>
          <p:spPr bwMode="auto">
            <a:xfrm>
              <a:off x="3867943" y="4537074"/>
              <a:ext cx="136525" cy="169863"/>
            </a:xfrm>
            <a:custGeom>
              <a:avLst/>
              <a:gdLst>
                <a:gd name="T0" fmla="*/ 45 w 80"/>
                <a:gd name="T1" fmla="*/ 100 h 100"/>
                <a:gd name="T2" fmla="*/ 35 w 80"/>
                <a:gd name="T3" fmla="*/ 100 h 100"/>
                <a:gd name="T4" fmla="*/ 9 w 80"/>
                <a:gd name="T5" fmla="*/ 80 h 100"/>
                <a:gd name="T6" fmla="*/ 4 w 80"/>
                <a:gd name="T7" fmla="*/ 77 h 100"/>
                <a:gd name="T8" fmla="*/ 0 w 80"/>
                <a:gd name="T9" fmla="*/ 64 h 100"/>
                <a:gd name="T10" fmla="*/ 8 w 80"/>
                <a:gd name="T11" fmla="*/ 49 h 100"/>
                <a:gd name="T12" fmla="*/ 8 w 80"/>
                <a:gd name="T13" fmla="*/ 37 h 100"/>
                <a:gd name="T14" fmla="*/ 20 w 80"/>
                <a:gd name="T15" fmla="*/ 15 h 100"/>
                <a:gd name="T16" fmla="*/ 37 w 80"/>
                <a:gd name="T17" fmla="*/ 0 h 100"/>
                <a:gd name="T18" fmla="*/ 38 w 80"/>
                <a:gd name="T19" fmla="*/ 0 h 100"/>
                <a:gd name="T20" fmla="*/ 42 w 80"/>
                <a:gd name="T21" fmla="*/ 0 h 100"/>
                <a:gd name="T22" fmla="*/ 43 w 80"/>
                <a:gd name="T23" fmla="*/ 0 h 100"/>
                <a:gd name="T24" fmla="*/ 60 w 80"/>
                <a:gd name="T25" fmla="*/ 15 h 100"/>
                <a:gd name="T26" fmla="*/ 72 w 80"/>
                <a:gd name="T27" fmla="*/ 37 h 100"/>
                <a:gd name="T28" fmla="*/ 72 w 80"/>
                <a:gd name="T29" fmla="*/ 49 h 100"/>
                <a:gd name="T30" fmla="*/ 80 w 80"/>
                <a:gd name="T31" fmla="*/ 64 h 100"/>
                <a:gd name="T32" fmla="*/ 76 w 80"/>
                <a:gd name="T33" fmla="*/ 77 h 100"/>
                <a:gd name="T34" fmla="*/ 71 w 80"/>
                <a:gd name="T35" fmla="*/ 80 h 100"/>
                <a:gd name="T36" fmla="*/ 45 w 80"/>
                <a:gd name="T37" fmla="*/ 100 h 100"/>
                <a:gd name="T38" fmla="*/ 37 w 80"/>
                <a:gd name="T39" fmla="*/ 8 h 100"/>
                <a:gd name="T40" fmla="*/ 31 w 80"/>
                <a:gd name="T41" fmla="*/ 9 h 100"/>
                <a:gd name="T42" fmla="*/ 28 w 80"/>
                <a:gd name="T43" fmla="*/ 18 h 100"/>
                <a:gd name="T44" fmla="*/ 25 w 80"/>
                <a:gd name="T45" fmla="*/ 22 h 100"/>
                <a:gd name="T46" fmla="*/ 16 w 80"/>
                <a:gd name="T47" fmla="*/ 37 h 100"/>
                <a:gd name="T48" fmla="*/ 16 w 80"/>
                <a:gd name="T49" fmla="*/ 52 h 100"/>
                <a:gd name="T50" fmla="*/ 12 w 80"/>
                <a:gd name="T51" fmla="*/ 56 h 100"/>
                <a:gd name="T52" fmla="*/ 8 w 80"/>
                <a:gd name="T53" fmla="*/ 64 h 100"/>
                <a:gd name="T54" fmla="*/ 10 w 80"/>
                <a:gd name="T55" fmla="*/ 71 h 100"/>
                <a:gd name="T56" fmla="*/ 12 w 80"/>
                <a:gd name="T57" fmla="*/ 72 h 100"/>
                <a:gd name="T58" fmla="*/ 16 w 80"/>
                <a:gd name="T59" fmla="*/ 74 h 100"/>
                <a:gd name="T60" fmla="*/ 35 w 80"/>
                <a:gd name="T61" fmla="*/ 92 h 100"/>
                <a:gd name="T62" fmla="*/ 45 w 80"/>
                <a:gd name="T63" fmla="*/ 92 h 100"/>
                <a:gd name="T64" fmla="*/ 64 w 80"/>
                <a:gd name="T65" fmla="*/ 74 h 100"/>
                <a:gd name="T66" fmla="*/ 68 w 80"/>
                <a:gd name="T67" fmla="*/ 72 h 100"/>
                <a:gd name="T68" fmla="*/ 70 w 80"/>
                <a:gd name="T69" fmla="*/ 71 h 100"/>
                <a:gd name="T70" fmla="*/ 72 w 80"/>
                <a:gd name="T71" fmla="*/ 64 h 100"/>
                <a:gd name="T72" fmla="*/ 68 w 80"/>
                <a:gd name="T73" fmla="*/ 56 h 100"/>
                <a:gd name="T74" fmla="*/ 64 w 80"/>
                <a:gd name="T75" fmla="*/ 52 h 100"/>
                <a:gd name="T76" fmla="*/ 64 w 80"/>
                <a:gd name="T77" fmla="*/ 37 h 100"/>
                <a:gd name="T78" fmla="*/ 55 w 80"/>
                <a:gd name="T79" fmla="*/ 22 h 100"/>
                <a:gd name="T80" fmla="*/ 52 w 80"/>
                <a:gd name="T81" fmla="*/ 18 h 100"/>
                <a:gd name="T82" fmla="*/ 43 w 80"/>
                <a:gd name="T83" fmla="*/ 8 h 100"/>
                <a:gd name="T84" fmla="*/ 42 w 80"/>
                <a:gd name="T85" fmla="*/ 8 h 100"/>
                <a:gd name="T86" fmla="*/ 37 w 80"/>
                <a:gd name="T87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100">
                  <a:moveTo>
                    <a:pt x="45" y="100"/>
                  </a:moveTo>
                  <a:cubicBezTo>
                    <a:pt x="35" y="100"/>
                    <a:pt x="35" y="100"/>
                    <a:pt x="35" y="100"/>
                  </a:cubicBezTo>
                  <a:cubicBezTo>
                    <a:pt x="21" y="100"/>
                    <a:pt x="12" y="85"/>
                    <a:pt x="9" y="80"/>
                  </a:cubicBezTo>
                  <a:cubicBezTo>
                    <a:pt x="7" y="79"/>
                    <a:pt x="6" y="78"/>
                    <a:pt x="4" y="77"/>
                  </a:cubicBezTo>
                  <a:cubicBezTo>
                    <a:pt x="0" y="72"/>
                    <a:pt x="0" y="65"/>
                    <a:pt x="0" y="64"/>
                  </a:cubicBezTo>
                  <a:cubicBezTo>
                    <a:pt x="0" y="55"/>
                    <a:pt x="4" y="51"/>
                    <a:pt x="8" y="4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4"/>
                    <a:pt x="16" y="18"/>
                    <a:pt x="20" y="15"/>
                  </a:cubicBezTo>
                  <a:cubicBezTo>
                    <a:pt x="21" y="4"/>
                    <a:pt x="30" y="0"/>
                    <a:pt x="3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50" y="0"/>
                    <a:pt x="59" y="4"/>
                    <a:pt x="60" y="15"/>
                  </a:cubicBezTo>
                  <a:cubicBezTo>
                    <a:pt x="64" y="18"/>
                    <a:pt x="72" y="24"/>
                    <a:pt x="72" y="3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6" y="51"/>
                    <a:pt x="80" y="55"/>
                    <a:pt x="80" y="64"/>
                  </a:cubicBezTo>
                  <a:cubicBezTo>
                    <a:pt x="80" y="65"/>
                    <a:pt x="80" y="72"/>
                    <a:pt x="76" y="77"/>
                  </a:cubicBezTo>
                  <a:cubicBezTo>
                    <a:pt x="74" y="78"/>
                    <a:pt x="73" y="79"/>
                    <a:pt x="71" y="80"/>
                  </a:cubicBezTo>
                  <a:cubicBezTo>
                    <a:pt x="68" y="85"/>
                    <a:pt x="59" y="100"/>
                    <a:pt x="45" y="100"/>
                  </a:cubicBezTo>
                  <a:close/>
                  <a:moveTo>
                    <a:pt x="37" y="8"/>
                  </a:moveTo>
                  <a:cubicBezTo>
                    <a:pt x="36" y="8"/>
                    <a:pt x="34" y="8"/>
                    <a:pt x="31" y="9"/>
                  </a:cubicBezTo>
                  <a:cubicBezTo>
                    <a:pt x="29" y="11"/>
                    <a:pt x="28" y="14"/>
                    <a:pt x="28" y="18"/>
                  </a:cubicBezTo>
                  <a:cubicBezTo>
                    <a:pt x="28" y="20"/>
                    <a:pt x="27" y="21"/>
                    <a:pt x="25" y="22"/>
                  </a:cubicBezTo>
                  <a:cubicBezTo>
                    <a:pt x="25" y="22"/>
                    <a:pt x="16" y="25"/>
                    <a:pt x="16" y="37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4"/>
                    <a:pt x="14" y="56"/>
                    <a:pt x="12" y="56"/>
                  </a:cubicBezTo>
                  <a:cubicBezTo>
                    <a:pt x="12" y="56"/>
                    <a:pt x="8" y="57"/>
                    <a:pt x="8" y="64"/>
                  </a:cubicBezTo>
                  <a:cubicBezTo>
                    <a:pt x="8" y="66"/>
                    <a:pt x="8" y="70"/>
                    <a:pt x="10" y="71"/>
                  </a:cubicBezTo>
                  <a:cubicBezTo>
                    <a:pt x="10" y="72"/>
                    <a:pt x="11" y="72"/>
                    <a:pt x="12" y="72"/>
                  </a:cubicBezTo>
                  <a:cubicBezTo>
                    <a:pt x="14" y="72"/>
                    <a:pt x="15" y="73"/>
                    <a:pt x="16" y="74"/>
                  </a:cubicBezTo>
                  <a:cubicBezTo>
                    <a:pt x="16" y="75"/>
                    <a:pt x="23" y="92"/>
                    <a:pt x="3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57" y="92"/>
                    <a:pt x="64" y="75"/>
                    <a:pt x="64" y="74"/>
                  </a:cubicBezTo>
                  <a:cubicBezTo>
                    <a:pt x="65" y="73"/>
                    <a:pt x="66" y="72"/>
                    <a:pt x="68" y="72"/>
                  </a:cubicBezTo>
                  <a:cubicBezTo>
                    <a:pt x="69" y="72"/>
                    <a:pt x="70" y="72"/>
                    <a:pt x="70" y="71"/>
                  </a:cubicBezTo>
                  <a:cubicBezTo>
                    <a:pt x="72" y="70"/>
                    <a:pt x="72" y="66"/>
                    <a:pt x="72" y="64"/>
                  </a:cubicBezTo>
                  <a:cubicBezTo>
                    <a:pt x="72" y="57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5"/>
                    <a:pt x="55" y="22"/>
                    <a:pt x="55" y="22"/>
                  </a:cubicBezTo>
                  <a:cubicBezTo>
                    <a:pt x="53" y="21"/>
                    <a:pt x="52" y="20"/>
                    <a:pt x="52" y="18"/>
                  </a:cubicBezTo>
                  <a:cubicBezTo>
                    <a:pt x="52" y="9"/>
                    <a:pt x="46" y="8"/>
                    <a:pt x="43" y="8"/>
                  </a:cubicBezTo>
                  <a:cubicBezTo>
                    <a:pt x="43" y="8"/>
                    <a:pt x="42" y="8"/>
                    <a:pt x="42" y="8"/>
                  </a:cubicBezTo>
                  <a:lnTo>
                    <a:pt x="3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Freeform 245"/>
            <p:cNvSpPr>
              <a:spLocks noEditPoints="1"/>
            </p:cNvSpPr>
            <p:nvPr/>
          </p:nvSpPr>
          <p:spPr bwMode="auto">
            <a:xfrm>
              <a:off x="3861593" y="4692649"/>
              <a:ext cx="149225" cy="82550"/>
            </a:xfrm>
            <a:custGeom>
              <a:avLst/>
              <a:gdLst>
                <a:gd name="T0" fmla="*/ 79 w 88"/>
                <a:gd name="T1" fmla="*/ 48 h 48"/>
                <a:gd name="T2" fmla="*/ 9 w 88"/>
                <a:gd name="T3" fmla="*/ 48 h 48"/>
                <a:gd name="T4" fmla="*/ 0 w 88"/>
                <a:gd name="T5" fmla="*/ 39 h 48"/>
                <a:gd name="T6" fmla="*/ 0 w 88"/>
                <a:gd name="T7" fmla="*/ 27 h 48"/>
                <a:gd name="T8" fmla="*/ 6 w 88"/>
                <a:gd name="T9" fmla="*/ 19 h 48"/>
                <a:gd name="T10" fmla="*/ 16 w 88"/>
                <a:gd name="T11" fmla="*/ 16 h 48"/>
                <a:gd name="T12" fmla="*/ 28 w 88"/>
                <a:gd name="T13" fmla="*/ 3 h 48"/>
                <a:gd name="T14" fmla="*/ 29 w 88"/>
                <a:gd name="T15" fmla="*/ 0 h 48"/>
                <a:gd name="T16" fmla="*/ 59 w 88"/>
                <a:gd name="T17" fmla="*/ 0 h 48"/>
                <a:gd name="T18" fmla="*/ 60 w 88"/>
                <a:gd name="T19" fmla="*/ 3 h 48"/>
                <a:gd name="T20" fmla="*/ 72 w 88"/>
                <a:gd name="T21" fmla="*/ 16 h 48"/>
                <a:gd name="T22" fmla="*/ 82 w 88"/>
                <a:gd name="T23" fmla="*/ 19 h 48"/>
                <a:gd name="T24" fmla="*/ 88 w 88"/>
                <a:gd name="T25" fmla="*/ 27 h 48"/>
                <a:gd name="T26" fmla="*/ 88 w 88"/>
                <a:gd name="T27" fmla="*/ 39 h 48"/>
                <a:gd name="T28" fmla="*/ 79 w 88"/>
                <a:gd name="T29" fmla="*/ 48 h 48"/>
                <a:gd name="T30" fmla="*/ 16 w 88"/>
                <a:gd name="T31" fmla="*/ 24 h 48"/>
                <a:gd name="T32" fmla="*/ 9 w 88"/>
                <a:gd name="T33" fmla="*/ 27 h 48"/>
                <a:gd name="T34" fmla="*/ 8 w 88"/>
                <a:gd name="T35" fmla="*/ 27 h 48"/>
                <a:gd name="T36" fmla="*/ 8 w 88"/>
                <a:gd name="T37" fmla="*/ 39 h 48"/>
                <a:gd name="T38" fmla="*/ 9 w 88"/>
                <a:gd name="T39" fmla="*/ 40 h 48"/>
                <a:gd name="T40" fmla="*/ 79 w 88"/>
                <a:gd name="T41" fmla="*/ 40 h 48"/>
                <a:gd name="T42" fmla="*/ 80 w 88"/>
                <a:gd name="T43" fmla="*/ 39 h 48"/>
                <a:gd name="T44" fmla="*/ 80 w 88"/>
                <a:gd name="T45" fmla="*/ 27 h 48"/>
                <a:gd name="T46" fmla="*/ 79 w 88"/>
                <a:gd name="T47" fmla="*/ 27 h 48"/>
                <a:gd name="T48" fmla="*/ 72 w 88"/>
                <a:gd name="T49" fmla="*/ 24 h 48"/>
                <a:gd name="T50" fmla="*/ 53 w 88"/>
                <a:gd name="T51" fmla="*/ 8 h 48"/>
                <a:gd name="T52" fmla="*/ 35 w 88"/>
                <a:gd name="T53" fmla="*/ 8 h 48"/>
                <a:gd name="T54" fmla="*/ 16 w 88"/>
                <a:gd name="T5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48">
                  <a:moveTo>
                    <a:pt x="79" y="48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4"/>
                    <a:pt x="0" y="3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4"/>
                    <a:pt x="2" y="20"/>
                    <a:pt x="6" y="19"/>
                  </a:cubicBezTo>
                  <a:cubicBezTo>
                    <a:pt x="11" y="17"/>
                    <a:pt x="15" y="16"/>
                    <a:pt x="16" y="16"/>
                  </a:cubicBezTo>
                  <a:cubicBezTo>
                    <a:pt x="26" y="16"/>
                    <a:pt x="28" y="4"/>
                    <a:pt x="28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4"/>
                    <a:pt x="62" y="16"/>
                    <a:pt x="72" y="16"/>
                  </a:cubicBezTo>
                  <a:cubicBezTo>
                    <a:pt x="73" y="16"/>
                    <a:pt x="77" y="17"/>
                    <a:pt x="82" y="19"/>
                  </a:cubicBezTo>
                  <a:cubicBezTo>
                    <a:pt x="86" y="20"/>
                    <a:pt x="88" y="24"/>
                    <a:pt x="88" y="27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44"/>
                    <a:pt x="84" y="48"/>
                    <a:pt x="79" y="48"/>
                  </a:cubicBezTo>
                  <a:close/>
                  <a:moveTo>
                    <a:pt x="16" y="24"/>
                  </a:moveTo>
                  <a:cubicBezTo>
                    <a:pt x="16" y="24"/>
                    <a:pt x="14" y="25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0"/>
                    <a:pt x="80" y="40"/>
                    <a:pt x="80" y="39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7"/>
                    <a:pt x="80" y="27"/>
                    <a:pt x="79" y="27"/>
                  </a:cubicBezTo>
                  <a:cubicBezTo>
                    <a:pt x="74" y="25"/>
                    <a:pt x="72" y="24"/>
                    <a:pt x="72" y="24"/>
                  </a:cubicBezTo>
                  <a:cubicBezTo>
                    <a:pt x="60" y="24"/>
                    <a:pt x="55" y="15"/>
                    <a:pt x="5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3" y="15"/>
                    <a:pt x="28" y="24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 246"/>
            <p:cNvSpPr>
              <a:spLocks/>
            </p:cNvSpPr>
            <p:nvPr/>
          </p:nvSpPr>
          <p:spPr bwMode="auto">
            <a:xfrm>
              <a:off x="3799681" y="4454524"/>
              <a:ext cx="273050" cy="55563"/>
            </a:xfrm>
            <a:custGeom>
              <a:avLst/>
              <a:gdLst>
                <a:gd name="T0" fmla="*/ 60 w 160"/>
                <a:gd name="T1" fmla="*/ 32 h 32"/>
                <a:gd name="T2" fmla="*/ 16 w 160"/>
                <a:gd name="T3" fmla="*/ 32 h 32"/>
                <a:gd name="T4" fmla="*/ 0 w 160"/>
                <a:gd name="T5" fmla="*/ 16 h 32"/>
                <a:gd name="T6" fmla="*/ 16 w 160"/>
                <a:gd name="T7" fmla="*/ 0 h 32"/>
                <a:gd name="T8" fmla="*/ 160 w 160"/>
                <a:gd name="T9" fmla="*/ 0 h 32"/>
                <a:gd name="T10" fmla="*/ 160 w 160"/>
                <a:gd name="T11" fmla="*/ 8 h 32"/>
                <a:gd name="T12" fmla="*/ 16 w 160"/>
                <a:gd name="T13" fmla="*/ 8 h 32"/>
                <a:gd name="T14" fmla="*/ 8 w 160"/>
                <a:gd name="T15" fmla="*/ 16 h 32"/>
                <a:gd name="T16" fmla="*/ 16 w 160"/>
                <a:gd name="T17" fmla="*/ 24 h 32"/>
                <a:gd name="T18" fmla="*/ 60 w 160"/>
                <a:gd name="T19" fmla="*/ 24 h 32"/>
                <a:gd name="T20" fmla="*/ 60 w 160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32">
                  <a:moveTo>
                    <a:pt x="6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60" y="24"/>
                    <a:pt x="60" y="24"/>
                    <a:pt x="60" y="24"/>
                  </a:cubicBezTo>
                  <a:lnTo>
                    <a:pt x="6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Freeform 247"/>
            <p:cNvSpPr>
              <a:spLocks/>
            </p:cNvSpPr>
            <p:nvPr/>
          </p:nvSpPr>
          <p:spPr bwMode="auto">
            <a:xfrm>
              <a:off x="3799681" y="4481512"/>
              <a:ext cx="273050" cy="361950"/>
            </a:xfrm>
            <a:custGeom>
              <a:avLst/>
              <a:gdLst>
                <a:gd name="T0" fmla="*/ 120 w 160"/>
                <a:gd name="T1" fmla="*/ 212 h 212"/>
                <a:gd name="T2" fmla="*/ 11 w 160"/>
                <a:gd name="T3" fmla="*/ 212 h 212"/>
                <a:gd name="T4" fmla="*/ 0 w 160"/>
                <a:gd name="T5" fmla="*/ 201 h 212"/>
                <a:gd name="T6" fmla="*/ 0 w 160"/>
                <a:gd name="T7" fmla="*/ 0 h 212"/>
                <a:gd name="T8" fmla="*/ 8 w 160"/>
                <a:gd name="T9" fmla="*/ 0 h 212"/>
                <a:gd name="T10" fmla="*/ 9 w 160"/>
                <a:gd name="T11" fmla="*/ 3 h 212"/>
                <a:gd name="T12" fmla="*/ 16 w 160"/>
                <a:gd name="T13" fmla="*/ 8 h 212"/>
                <a:gd name="T14" fmla="*/ 160 w 160"/>
                <a:gd name="T15" fmla="*/ 8 h 212"/>
                <a:gd name="T16" fmla="*/ 160 w 160"/>
                <a:gd name="T17" fmla="*/ 124 h 212"/>
                <a:gd name="T18" fmla="*/ 152 w 160"/>
                <a:gd name="T19" fmla="*/ 124 h 212"/>
                <a:gd name="T20" fmla="*/ 152 w 160"/>
                <a:gd name="T21" fmla="*/ 16 h 212"/>
                <a:gd name="T22" fmla="*/ 16 w 160"/>
                <a:gd name="T23" fmla="*/ 16 h 212"/>
                <a:gd name="T24" fmla="*/ 8 w 160"/>
                <a:gd name="T25" fmla="*/ 14 h 212"/>
                <a:gd name="T26" fmla="*/ 8 w 160"/>
                <a:gd name="T27" fmla="*/ 201 h 212"/>
                <a:gd name="T28" fmla="*/ 11 w 160"/>
                <a:gd name="T29" fmla="*/ 204 h 212"/>
                <a:gd name="T30" fmla="*/ 120 w 160"/>
                <a:gd name="T31" fmla="*/ 204 h 212"/>
                <a:gd name="T32" fmla="*/ 120 w 160"/>
                <a:gd name="T3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212">
                  <a:moveTo>
                    <a:pt x="120" y="212"/>
                  </a:moveTo>
                  <a:cubicBezTo>
                    <a:pt x="11" y="212"/>
                    <a:pt x="11" y="212"/>
                    <a:pt x="11" y="212"/>
                  </a:cubicBezTo>
                  <a:cubicBezTo>
                    <a:pt x="5" y="212"/>
                    <a:pt x="0" y="207"/>
                    <a:pt x="0" y="2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6"/>
                    <a:pt x="13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" y="16"/>
                    <a:pt x="10" y="15"/>
                    <a:pt x="8" y="14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8" y="203"/>
                    <a:pt x="9" y="204"/>
                    <a:pt x="11" y="204"/>
                  </a:cubicBezTo>
                  <a:cubicBezTo>
                    <a:pt x="120" y="204"/>
                    <a:pt x="120" y="204"/>
                    <a:pt x="120" y="204"/>
                  </a:cubicBezTo>
                  <a:lnTo>
                    <a:pt x="120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5" name="Rectangle 248"/>
            <p:cNvSpPr>
              <a:spLocks noChangeArrowheads="1"/>
            </p:cNvSpPr>
            <p:nvPr/>
          </p:nvSpPr>
          <p:spPr bwMode="auto">
            <a:xfrm>
              <a:off x="3826668" y="4475162"/>
              <a:ext cx="2460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799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8" grpId="0" animBg="1"/>
      <p:bldP spid="1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6700" y="236220"/>
              <a:ext cx="11658600" cy="638556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8100">
              <a:noFill/>
            </a:ln>
            <a:effectLst>
              <a:outerShdw blurRad="508000" dist="38100" dir="2700000" algn="tl" rotWithShape="0">
                <a:prstClr val="black">
                  <a:alpha val="5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445" y="339725"/>
              <a:ext cx="11433110" cy="6178550"/>
            </a:xfrm>
            <a:prstGeom prst="rect">
              <a:avLst/>
            </a:prstGeom>
            <a:noFill/>
            <a:ln w="25400">
              <a:solidFill>
                <a:srgbClr val="C2191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5" y="858320"/>
            <a:ext cx="11433110" cy="565995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/>
          <a:srcRect b="74683"/>
          <a:stretch/>
        </p:blipFill>
        <p:spPr>
          <a:xfrm rot="10800000">
            <a:off x="16213" y="333829"/>
            <a:ext cx="12159574" cy="17362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49" y="-316538"/>
            <a:ext cx="3192641" cy="268423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64" y="151719"/>
            <a:ext cx="3836672" cy="80696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5560" y="2797070"/>
            <a:ext cx="8480880" cy="478882"/>
            <a:chOff x="1855560" y="1716631"/>
            <a:chExt cx="8480880" cy="478882"/>
          </a:xfrm>
          <a:effectLst>
            <a:outerShdw blurRad="101600" dist="165100" dir="2100000" algn="tl" rotWithShape="0">
              <a:prstClr val="black">
                <a:alpha val="17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1855560" y="1783039"/>
              <a:ext cx="8480880" cy="363382"/>
              <a:chOff x="1855560" y="3511015"/>
              <a:chExt cx="8480880" cy="363382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5560" y="3511015"/>
                <a:ext cx="2322104" cy="3633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8014336" y="3511015"/>
                <a:ext cx="2322104" cy="363382"/>
              </a:xfrm>
              <a:prstGeom prst="rect">
                <a:avLst/>
              </a:prstGeom>
            </p:spPr>
          </p:pic>
        </p:grpSp>
        <p:sp>
          <p:nvSpPr>
            <p:cNvPr id="57" name="圆角矩形 56"/>
            <p:cNvSpPr/>
            <p:nvPr/>
          </p:nvSpPr>
          <p:spPr>
            <a:xfrm>
              <a:off x="3069451" y="1716631"/>
              <a:ext cx="6053098" cy="47888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378324" y="1761875"/>
              <a:ext cx="3435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05474" y="1056291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11500" dirty="0">
              <a:solidFill>
                <a:srgbClr val="CC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1350" y="358414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45662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2495105" y="1345047"/>
            <a:ext cx="7201787" cy="6716522"/>
            <a:chOff x="-354" y="-497"/>
            <a:chExt cx="8771" cy="818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-70" y="1789"/>
              <a:ext cx="8314" cy="4634"/>
            </a:xfrm>
            <a:custGeom>
              <a:avLst/>
              <a:gdLst>
                <a:gd name="T0" fmla="*/ 1825 w 3517"/>
                <a:gd name="T1" fmla="*/ 0 h 1960"/>
                <a:gd name="T2" fmla="*/ 1704 w 3517"/>
                <a:gd name="T3" fmla="*/ 0 h 1960"/>
                <a:gd name="T4" fmla="*/ 1696 w 3517"/>
                <a:gd name="T5" fmla="*/ 58 h 1960"/>
                <a:gd name="T6" fmla="*/ 1617 w 3517"/>
                <a:gd name="T7" fmla="*/ 692 h 1960"/>
                <a:gd name="T8" fmla="*/ 1409 w 3517"/>
                <a:gd name="T9" fmla="*/ 1291 h 1960"/>
                <a:gd name="T10" fmla="*/ 1310 w 3517"/>
                <a:gd name="T11" fmla="*/ 1403 h 1960"/>
                <a:gd name="T12" fmla="*/ 1175 w 3517"/>
                <a:gd name="T13" fmla="*/ 1241 h 1960"/>
                <a:gd name="T14" fmla="*/ 1052 w 3517"/>
                <a:gd name="T15" fmla="*/ 1296 h 1960"/>
                <a:gd name="T16" fmla="*/ 953 w 3517"/>
                <a:gd name="T17" fmla="*/ 1134 h 1960"/>
                <a:gd name="T18" fmla="*/ 829 w 3517"/>
                <a:gd name="T19" fmla="*/ 1214 h 1960"/>
                <a:gd name="T20" fmla="*/ 682 w 3517"/>
                <a:gd name="T21" fmla="*/ 1110 h 1960"/>
                <a:gd name="T22" fmla="*/ 528 w 3517"/>
                <a:gd name="T23" fmla="*/ 1312 h 1960"/>
                <a:gd name="T24" fmla="*/ 435 w 3517"/>
                <a:gd name="T25" fmla="*/ 1258 h 1960"/>
                <a:gd name="T26" fmla="*/ 344 w 3517"/>
                <a:gd name="T27" fmla="*/ 1409 h 1960"/>
                <a:gd name="T28" fmla="*/ 213 w 3517"/>
                <a:gd name="T29" fmla="*/ 1354 h 1960"/>
                <a:gd name="T30" fmla="*/ 117 w 3517"/>
                <a:gd name="T31" fmla="*/ 1562 h 1960"/>
                <a:gd name="T32" fmla="*/ 111 w 3517"/>
                <a:gd name="T33" fmla="*/ 1561 h 1960"/>
                <a:gd name="T34" fmla="*/ 73 w 3517"/>
                <a:gd name="T35" fmla="*/ 1683 h 1960"/>
                <a:gd name="T36" fmla="*/ 168 w 3517"/>
                <a:gd name="T37" fmla="*/ 1852 h 1960"/>
                <a:gd name="T38" fmla="*/ 300 w 3517"/>
                <a:gd name="T39" fmla="*/ 1746 h 1960"/>
                <a:gd name="T40" fmla="*/ 404 w 3517"/>
                <a:gd name="T41" fmla="*/ 1857 h 1960"/>
                <a:gd name="T42" fmla="*/ 532 w 3517"/>
                <a:gd name="T43" fmla="*/ 1763 h 1960"/>
                <a:gd name="T44" fmla="*/ 625 w 3517"/>
                <a:gd name="T45" fmla="*/ 1854 h 1960"/>
                <a:gd name="T46" fmla="*/ 715 w 3517"/>
                <a:gd name="T47" fmla="*/ 1785 h 1960"/>
                <a:gd name="T48" fmla="*/ 819 w 3517"/>
                <a:gd name="T49" fmla="*/ 1879 h 1960"/>
                <a:gd name="T50" fmla="*/ 916 w 3517"/>
                <a:gd name="T51" fmla="*/ 1793 h 1960"/>
                <a:gd name="T52" fmla="*/ 1099 w 3517"/>
                <a:gd name="T53" fmla="*/ 1946 h 1960"/>
                <a:gd name="T54" fmla="*/ 1108 w 3517"/>
                <a:gd name="T55" fmla="*/ 1946 h 1960"/>
                <a:gd name="T56" fmla="*/ 1151 w 3517"/>
                <a:gd name="T57" fmla="*/ 1940 h 1960"/>
                <a:gd name="T58" fmla="*/ 1170 w 3517"/>
                <a:gd name="T59" fmla="*/ 1955 h 1960"/>
                <a:gd name="T60" fmla="*/ 1177 w 3517"/>
                <a:gd name="T61" fmla="*/ 1960 h 1960"/>
                <a:gd name="T62" fmla="*/ 2267 w 3517"/>
                <a:gd name="T63" fmla="*/ 1960 h 1960"/>
                <a:gd name="T64" fmla="*/ 2373 w 3517"/>
                <a:gd name="T65" fmla="*/ 1881 h 1960"/>
                <a:gd name="T66" fmla="*/ 2393 w 3517"/>
                <a:gd name="T67" fmla="*/ 1857 h 1960"/>
                <a:gd name="T68" fmla="*/ 2393 w 3517"/>
                <a:gd name="T69" fmla="*/ 1857 h 1960"/>
                <a:gd name="T70" fmla="*/ 2521 w 3517"/>
                <a:gd name="T71" fmla="*/ 1763 h 1960"/>
                <a:gd name="T72" fmla="*/ 2614 w 3517"/>
                <a:gd name="T73" fmla="*/ 1854 h 1960"/>
                <a:gd name="T74" fmla="*/ 2704 w 3517"/>
                <a:gd name="T75" fmla="*/ 1785 h 1960"/>
                <a:gd name="T76" fmla="*/ 2808 w 3517"/>
                <a:gd name="T77" fmla="*/ 1879 h 1960"/>
                <a:gd name="T78" fmla="*/ 2834 w 3517"/>
                <a:gd name="T79" fmla="*/ 1876 h 1960"/>
                <a:gd name="T80" fmla="*/ 2822 w 3517"/>
                <a:gd name="T81" fmla="*/ 1867 h 1960"/>
                <a:gd name="T82" fmla="*/ 2834 w 3517"/>
                <a:gd name="T83" fmla="*/ 1876 h 1960"/>
                <a:gd name="T84" fmla="*/ 2905 w 3517"/>
                <a:gd name="T85" fmla="*/ 1793 h 1960"/>
                <a:gd name="T86" fmla="*/ 3089 w 3517"/>
                <a:gd name="T87" fmla="*/ 1946 h 1960"/>
                <a:gd name="T88" fmla="*/ 3097 w 3517"/>
                <a:gd name="T89" fmla="*/ 1946 h 1960"/>
                <a:gd name="T90" fmla="*/ 3229 w 3517"/>
                <a:gd name="T91" fmla="*/ 1763 h 1960"/>
                <a:gd name="T92" fmla="*/ 3284 w 3517"/>
                <a:gd name="T93" fmla="*/ 1769 h 1960"/>
                <a:gd name="T94" fmla="*/ 3295 w 3517"/>
                <a:gd name="T95" fmla="*/ 1432 h 1960"/>
                <a:gd name="T96" fmla="*/ 3164 w 3517"/>
                <a:gd name="T97" fmla="*/ 1241 h 1960"/>
                <a:gd name="T98" fmla="*/ 3041 w 3517"/>
                <a:gd name="T99" fmla="*/ 1296 h 1960"/>
                <a:gd name="T100" fmla="*/ 2943 w 3517"/>
                <a:gd name="T101" fmla="*/ 1134 h 1960"/>
                <a:gd name="T102" fmla="*/ 2818 w 3517"/>
                <a:gd name="T103" fmla="*/ 1214 h 1960"/>
                <a:gd name="T104" fmla="*/ 2671 w 3517"/>
                <a:gd name="T105" fmla="*/ 1110 h 1960"/>
                <a:gd name="T106" fmla="*/ 2518 w 3517"/>
                <a:gd name="T107" fmla="*/ 1307 h 1960"/>
                <a:gd name="T108" fmla="*/ 2501 w 3517"/>
                <a:gd name="T109" fmla="*/ 1294 h 1960"/>
                <a:gd name="T110" fmla="*/ 2424 w 3517"/>
                <a:gd name="T111" fmla="*/ 1258 h 1960"/>
                <a:gd name="T112" fmla="*/ 2333 w 3517"/>
                <a:gd name="T113" fmla="*/ 1409 h 1960"/>
                <a:gd name="T114" fmla="*/ 2202 w 3517"/>
                <a:gd name="T115" fmla="*/ 1354 h 1960"/>
                <a:gd name="T116" fmla="*/ 2172 w 3517"/>
                <a:gd name="T117" fmla="*/ 1357 h 1960"/>
                <a:gd name="T118" fmla="*/ 2024 w 3517"/>
                <a:gd name="T119" fmla="*/ 1118 h 1960"/>
                <a:gd name="T120" fmla="*/ 1850 w 3517"/>
                <a:gd name="T121" fmla="*/ 272 h 1960"/>
                <a:gd name="T122" fmla="*/ 1825 w 3517"/>
                <a:gd name="T123" fmla="*/ 0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17" h="1960">
                  <a:moveTo>
                    <a:pt x="1825" y="0"/>
                  </a:moveTo>
                  <a:cubicBezTo>
                    <a:pt x="1704" y="0"/>
                    <a:pt x="1704" y="0"/>
                    <a:pt x="1704" y="0"/>
                  </a:cubicBezTo>
                  <a:cubicBezTo>
                    <a:pt x="1701" y="20"/>
                    <a:pt x="1698" y="39"/>
                    <a:pt x="1696" y="58"/>
                  </a:cubicBezTo>
                  <a:cubicBezTo>
                    <a:pt x="1670" y="270"/>
                    <a:pt x="1652" y="482"/>
                    <a:pt x="1617" y="692"/>
                  </a:cubicBezTo>
                  <a:cubicBezTo>
                    <a:pt x="1583" y="899"/>
                    <a:pt x="1521" y="1111"/>
                    <a:pt x="1409" y="1291"/>
                  </a:cubicBezTo>
                  <a:cubicBezTo>
                    <a:pt x="1382" y="1334"/>
                    <a:pt x="1348" y="1371"/>
                    <a:pt x="1310" y="1403"/>
                  </a:cubicBezTo>
                  <a:cubicBezTo>
                    <a:pt x="1319" y="1292"/>
                    <a:pt x="1249" y="1241"/>
                    <a:pt x="1175" y="1241"/>
                  </a:cubicBezTo>
                  <a:cubicBezTo>
                    <a:pt x="1130" y="1241"/>
                    <a:pt x="1083" y="1260"/>
                    <a:pt x="1052" y="1296"/>
                  </a:cubicBezTo>
                  <a:cubicBezTo>
                    <a:pt x="1068" y="1197"/>
                    <a:pt x="1017" y="1134"/>
                    <a:pt x="953" y="1134"/>
                  </a:cubicBezTo>
                  <a:cubicBezTo>
                    <a:pt x="913" y="1134"/>
                    <a:pt x="867" y="1158"/>
                    <a:pt x="829" y="1214"/>
                  </a:cubicBezTo>
                  <a:cubicBezTo>
                    <a:pt x="795" y="1150"/>
                    <a:pt x="738" y="1110"/>
                    <a:pt x="682" y="1110"/>
                  </a:cubicBezTo>
                  <a:cubicBezTo>
                    <a:pt x="615" y="1110"/>
                    <a:pt x="549" y="1168"/>
                    <a:pt x="528" y="1312"/>
                  </a:cubicBezTo>
                  <a:cubicBezTo>
                    <a:pt x="500" y="1275"/>
                    <a:pt x="466" y="1258"/>
                    <a:pt x="435" y="1258"/>
                  </a:cubicBezTo>
                  <a:cubicBezTo>
                    <a:pt x="376" y="1258"/>
                    <a:pt x="327" y="1316"/>
                    <a:pt x="344" y="1409"/>
                  </a:cubicBezTo>
                  <a:cubicBezTo>
                    <a:pt x="301" y="1371"/>
                    <a:pt x="254" y="1354"/>
                    <a:pt x="213" y="1354"/>
                  </a:cubicBezTo>
                  <a:cubicBezTo>
                    <a:pt x="126" y="1354"/>
                    <a:pt x="64" y="1432"/>
                    <a:pt x="117" y="1562"/>
                  </a:cubicBezTo>
                  <a:cubicBezTo>
                    <a:pt x="115" y="1561"/>
                    <a:pt x="113" y="1561"/>
                    <a:pt x="111" y="1561"/>
                  </a:cubicBezTo>
                  <a:cubicBezTo>
                    <a:pt x="36" y="1561"/>
                    <a:pt x="37" y="1636"/>
                    <a:pt x="73" y="1683"/>
                  </a:cubicBezTo>
                  <a:cubicBezTo>
                    <a:pt x="0" y="1769"/>
                    <a:pt x="81" y="1852"/>
                    <a:pt x="168" y="1852"/>
                  </a:cubicBezTo>
                  <a:cubicBezTo>
                    <a:pt x="220" y="1852"/>
                    <a:pt x="274" y="1822"/>
                    <a:pt x="300" y="1746"/>
                  </a:cubicBezTo>
                  <a:cubicBezTo>
                    <a:pt x="310" y="1822"/>
                    <a:pt x="354" y="1857"/>
                    <a:pt x="404" y="1857"/>
                  </a:cubicBezTo>
                  <a:cubicBezTo>
                    <a:pt x="451" y="1857"/>
                    <a:pt x="502" y="1825"/>
                    <a:pt x="532" y="1763"/>
                  </a:cubicBezTo>
                  <a:cubicBezTo>
                    <a:pt x="534" y="1827"/>
                    <a:pt x="580" y="1854"/>
                    <a:pt x="625" y="1854"/>
                  </a:cubicBezTo>
                  <a:cubicBezTo>
                    <a:pt x="669" y="1854"/>
                    <a:pt x="713" y="1828"/>
                    <a:pt x="715" y="1785"/>
                  </a:cubicBezTo>
                  <a:cubicBezTo>
                    <a:pt x="727" y="1851"/>
                    <a:pt x="774" y="1879"/>
                    <a:pt x="819" y="1879"/>
                  </a:cubicBezTo>
                  <a:cubicBezTo>
                    <a:pt x="868" y="1879"/>
                    <a:pt x="916" y="1846"/>
                    <a:pt x="916" y="1793"/>
                  </a:cubicBezTo>
                  <a:cubicBezTo>
                    <a:pt x="942" y="1898"/>
                    <a:pt x="977" y="1941"/>
                    <a:pt x="1099" y="1946"/>
                  </a:cubicBezTo>
                  <a:cubicBezTo>
                    <a:pt x="1102" y="1946"/>
                    <a:pt x="1105" y="1946"/>
                    <a:pt x="1108" y="1946"/>
                  </a:cubicBezTo>
                  <a:cubicBezTo>
                    <a:pt x="1123" y="1946"/>
                    <a:pt x="1137" y="1944"/>
                    <a:pt x="1151" y="1940"/>
                  </a:cubicBezTo>
                  <a:cubicBezTo>
                    <a:pt x="1157" y="1945"/>
                    <a:pt x="1163" y="1950"/>
                    <a:pt x="1170" y="1955"/>
                  </a:cubicBezTo>
                  <a:cubicBezTo>
                    <a:pt x="1172" y="1956"/>
                    <a:pt x="1174" y="1958"/>
                    <a:pt x="1177" y="1960"/>
                  </a:cubicBezTo>
                  <a:cubicBezTo>
                    <a:pt x="2267" y="1960"/>
                    <a:pt x="2267" y="1960"/>
                    <a:pt x="2267" y="1960"/>
                  </a:cubicBezTo>
                  <a:cubicBezTo>
                    <a:pt x="2306" y="1939"/>
                    <a:pt x="2343" y="1914"/>
                    <a:pt x="2373" y="1881"/>
                  </a:cubicBezTo>
                  <a:cubicBezTo>
                    <a:pt x="2380" y="1873"/>
                    <a:pt x="2386" y="1865"/>
                    <a:pt x="2393" y="1857"/>
                  </a:cubicBezTo>
                  <a:cubicBezTo>
                    <a:pt x="2393" y="1857"/>
                    <a:pt x="2393" y="1857"/>
                    <a:pt x="2393" y="1857"/>
                  </a:cubicBezTo>
                  <a:cubicBezTo>
                    <a:pt x="2440" y="1857"/>
                    <a:pt x="2491" y="1825"/>
                    <a:pt x="2521" y="1763"/>
                  </a:cubicBezTo>
                  <a:cubicBezTo>
                    <a:pt x="2523" y="1827"/>
                    <a:pt x="2569" y="1854"/>
                    <a:pt x="2614" y="1854"/>
                  </a:cubicBezTo>
                  <a:cubicBezTo>
                    <a:pt x="2659" y="1854"/>
                    <a:pt x="2702" y="1828"/>
                    <a:pt x="2704" y="1785"/>
                  </a:cubicBezTo>
                  <a:cubicBezTo>
                    <a:pt x="2717" y="1851"/>
                    <a:pt x="2763" y="1879"/>
                    <a:pt x="2808" y="1879"/>
                  </a:cubicBezTo>
                  <a:cubicBezTo>
                    <a:pt x="2817" y="1879"/>
                    <a:pt x="2825" y="1878"/>
                    <a:pt x="2834" y="1876"/>
                  </a:cubicBezTo>
                  <a:cubicBezTo>
                    <a:pt x="2830" y="1873"/>
                    <a:pt x="2826" y="1870"/>
                    <a:pt x="2822" y="1867"/>
                  </a:cubicBezTo>
                  <a:cubicBezTo>
                    <a:pt x="2826" y="1870"/>
                    <a:pt x="2830" y="1873"/>
                    <a:pt x="2834" y="1876"/>
                  </a:cubicBezTo>
                  <a:cubicBezTo>
                    <a:pt x="2873" y="1867"/>
                    <a:pt x="2905" y="1837"/>
                    <a:pt x="2905" y="1793"/>
                  </a:cubicBezTo>
                  <a:cubicBezTo>
                    <a:pt x="2932" y="1898"/>
                    <a:pt x="2966" y="1941"/>
                    <a:pt x="3089" y="1946"/>
                  </a:cubicBezTo>
                  <a:cubicBezTo>
                    <a:pt x="3091" y="1946"/>
                    <a:pt x="3094" y="1946"/>
                    <a:pt x="3097" y="1946"/>
                  </a:cubicBezTo>
                  <a:cubicBezTo>
                    <a:pt x="3192" y="1946"/>
                    <a:pt x="3245" y="1873"/>
                    <a:pt x="3229" y="1763"/>
                  </a:cubicBezTo>
                  <a:cubicBezTo>
                    <a:pt x="3249" y="1767"/>
                    <a:pt x="3267" y="1769"/>
                    <a:pt x="3284" y="1769"/>
                  </a:cubicBezTo>
                  <a:cubicBezTo>
                    <a:pt x="3517" y="1769"/>
                    <a:pt x="3489" y="1435"/>
                    <a:pt x="3295" y="1432"/>
                  </a:cubicBezTo>
                  <a:cubicBezTo>
                    <a:pt x="3319" y="1300"/>
                    <a:pt x="3244" y="1241"/>
                    <a:pt x="3164" y="1241"/>
                  </a:cubicBezTo>
                  <a:cubicBezTo>
                    <a:pt x="3119" y="1241"/>
                    <a:pt x="3073" y="1260"/>
                    <a:pt x="3041" y="1296"/>
                  </a:cubicBezTo>
                  <a:cubicBezTo>
                    <a:pt x="3057" y="1197"/>
                    <a:pt x="3007" y="1134"/>
                    <a:pt x="2943" y="1134"/>
                  </a:cubicBezTo>
                  <a:cubicBezTo>
                    <a:pt x="2902" y="1134"/>
                    <a:pt x="2857" y="1158"/>
                    <a:pt x="2818" y="1214"/>
                  </a:cubicBezTo>
                  <a:cubicBezTo>
                    <a:pt x="2784" y="1150"/>
                    <a:pt x="2727" y="1110"/>
                    <a:pt x="2671" y="1110"/>
                  </a:cubicBezTo>
                  <a:cubicBezTo>
                    <a:pt x="2605" y="1110"/>
                    <a:pt x="2540" y="1166"/>
                    <a:pt x="2518" y="1307"/>
                  </a:cubicBezTo>
                  <a:cubicBezTo>
                    <a:pt x="2513" y="1302"/>
                    <a:pt x="2507" y="1298"/>
                    <a:pt x="2501" y="1294"/>
                  </a:cubicBezTo>
                  <a:cubicBezTo>
                    <a:pt x="2477" y="1269"/>
                    <a:pt x="2450" y="1258"/>
                    <a:pt x="2424" y="1258"/>
                  </a:cubicBezTo>
                  <a:cubicBezTo>
                    <a:pt x="2366" y="1258"/>
                    <a:pt x="2317" y="1316"/>
                    <a:pt x="2333" y="1409"/>
                  </a:cubicBezTo>
                  <a:cubicBezTo>
                    <a:pt x="2290" y="1371"/>
                    <a:pt x="2243" y="1354"/>
                    <a:pt x="2202" y="1354"/>
                  </a:cubicBezTo>
                  <a:cubicBezTo>
                    <a:pt x="2192" y="1354"/>
                    <a:pt x="2182" y="1355"/>
                    <a:pt x="2172" y="1357"/>
                  </a:cubicBezTo>
                  <a:cubicBezTo>
                    <a:pt x="2110" y="1286"/>
                    <a:pt x="2060" y="1204"/>
                    <a:pt x="2024" y="1118"/>
                  </a:cubicBezTo>
                  <a:cubicBezTo>
                    <a:pt x="1908" y="845"/>
                    <a:pt x="1884" y="564"/>
                    <a:pt x="1850" y="272"/>
                  </a:cubicBezTo>
                  <a:cubicBezTo>
                    <a:pt x="1839" y="182"/>
                    <a:pt x="1833" y="91"/>
                    <a:pt x="1825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842" y="4373"/>
              <a:ext cx="2409" cy="2135"/>
            </a:xfrm>
            <a:custGeom>
              <a:avLst/>
              <a:gdLst>
                <a:gd name="T0" fmla="*/ 794 w 1019"/>
                <a:gd name="T1" fmla="*/ 384 h 903"/>
                <a:gd name="T2" fmla="*/ 540 w 1019"/>
                <a:gd name="T3" fmla="*/ 248 h 903"/>
                <a:gd name="T4" fmla="*/ 317 w 1019"/>
                <a:gd name="T5" fmla="*/ 166 h 903"/>
                <a:gd name="T6" fmla="*/ 16 w 1019"/>
                <a:gd name="T7" fmla="*/ 264 h 903"/>
                <a:gd name="T8" fmla="*/ 0 w 1019"/>
                <a:gd name="T9" fmla="*/ 246 h 903"/>
                <a:gd name="T10" fmla="*/ 333 w 1019"/>
                <a:gd name="T11" fmla="*/ 828 h 903"/>
                <a:gd name="T12" fmla="*/ 404 w 1019"/>
                <a:gd name="T13" fmla="*/ 746 h 903"/>
                <a:gd name="T14" fmla="*/ 588 w 1019"/>
                <a:gd name="T15" fmla="*/ 898 h 903"/>
                <a:gd name="T16" fmla="*/ 728 w 1019"/>
                <a:gd name="T17" fmla="*/ 716 h 903"/>
                <a:gd name="T18" fmla="*/ 794 w 1019"/>
                <a:gd name="T19" fmla="*/ 38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9" h="903">
                  <a:moveTo>
                    <a:pt x="794" y="384"/>
                  </a:moveTo>
                  <a:cubicBezTo>
                    <a:pt x="832" y="179"/>
                    <a:pt x="627" y="148"/>
                    <a:pt x="540" y="248"/>
                  </a:cubicBezTo>
                  <a:cubicBezTo>
                    <a:pt x="566" y="87"/>
                    <a:pt x="418" y="22"/>
                    <a:pt x="317" y="166"/>
                  </a:cubicBezTo>
                  <a:cubicBezTo>
                    <a:pt x="243" y="26"/>
                    <a:pt x="55" y="0"/>
                    <a:pt x="16" y="264"/>
                  </a:cubicBezTo>
                  <a:cubicBezTo>
                    <a:pt x="11" y="258"/>
                    <a:pt x="6" y="251"/>
                    <a:pt x="0" y="246"/>
                  </a:cubicBezTo>
                  <a:cubicBezTo>
                    <a:pt x="27" y="387"/>
                    <a:pt x="106" y="659"/>
                    <a:pt x="333" y="828"/>
                  </a:cubicBezTo>
                  <a:cubicBezTo>
                    <a:pt x="372" y="819"/>
                    <a:pt x="404" y="789"/>
                    <a:pt x="404" y="746"/>
                  </a:cubicBezTo>
                  <a:cubicBezTo>
                    <a:pt x="431" y="850"/>
                    <a:pt x="465" y="893"/>
                    <a:pt x="588" y="898"/>
                  </a:cubicBezTo>
                  <a:cubicBezTo>
                    <a:pt x="688" y="903"/>
                    <a:pt x="745" y="828"/>
                    <a:pt x="728" y="716"/>
                  </a:cubicBezTo>
                  <a:cubicBezTo>
                    <a:pt x="1019" y="772"/>
                    <a:pt x="1002" y="388"/>
                    <a:pt x="794" y="3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530" y="4764"/>
              <a:ext cx="2099" cy="1744"/>
            </a:xfrm>
            <a:custGeom>
              <a:avLst/>
              <a:gdLst>
                <a:gd name="T0" fmla="*/ 555 w 888"/>
                <a:gd name="T1" fmla="*/ 81 h 738"/>
                <a:gd name="T2" fmla="*/ 387 w 888"/>
                <a:gd name="T3" fmla="*/ 196 h 738"/>
                <a:gd name="T4" fmla="*/ 161 w 888"/>
                <a:gd name="T5" fmla="*/ 349 h 738"/>
                <a:gd name="T6" fmla="*/ 117 w 888"/>
                <a:gd name="T7" fmla="*/ 471 h 738"/>
                <a:gd name="T8" fmla="*/ 344 w 888"/>
                <a:gd name="T9" fmla="*/ 533 h 738"/>
                <a:gd name="T10" fmla="*/ 575 w 888"/>
                <a:gd name="T11" fmla="*/ 551 h 738"/>
                <a:gd name="T12" fmla="*/ 758 w 888"/>
                <a:gd name="T13" fmla="*/ 572 h 738"/>
                <a:gd name="T14" fmla="*/ 888 w 888"/>
                <a:gd name="T15" fmla="*/ 663 h 738"/>
                <a:gd name="T16" fmla="*/ 555 w 888"/>
                <a:gd name="T17" fmla="*/ 8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8" h="738">
                  <a:moveTo>
                    <a:pt x="555" y="81"/>
                  </a:moveTo>
                  <a:cubicBezTo>
                    <a:pt x="476" y="0"/>
                    <a:pt x="364" y="62"/>
                    <a:pt x="387" y="196"/>
                  </a:cubicBezTo>
                  <a:cubicBezTo>
                    <a:pt x="253" y="79"/>
                    <a:pt x="83" y="158"/>
                    <a:pt x="161" y="349"/>
                  </a:cubicBezTo>
                  <a:cubicBezTo>
                    <a:pt x="79" y="344"/>
                    <a:pt x="79" y="422"/>
                    <a:pt x="117" y="471"/>
                  </a:cubicBezTo>
                  <a:cubicBezTo>
                    <a:pt x="0" y="607"/>
                    <a:pt x="275" y="738"/>
                    <a:pt x="344" y="533"/>
                  </a:cubicBezTo>
                  <a:cubicBezTo>
                    <a:pt x="362" y="681"/>
                    <a:pt x="515" y="677"/>
                    <a:pt x="575" y="551"/>
                  </a:cubicBezTo>
                  <a:cubicBezTo>
                    <a:pt x="580" y="677"/>
                    <a:pt x="754" y="659"/>
                    <a:pt x="758" y="572"/>
                  </a:cubicBezTo>
                  <a:cubicBezTo>
                    <a:pt x="773" y="651"/>
                    <a:pt x="836" y="676"/>
                    <a:pt x="888" y="663"/>
                  </a:cubicBezTo>
                  <a:cubicBezTo>
                    <a:pt x="661" y="494"/>
                    <a:pt x="730" y="207"/>
                    <a:pt x="55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22" y="1896"/>
              <a:ext cx="3461" cy="4634"/>
            </a:xfrm>
            <a:custGeom>
              <a:avLst/>
              <a:gdLst>
                <a:gd name="T0" fmla="*/ 19 w 1464"/>
                <a:gd name="T1" fmla="*/ 1529 h 1960"/>
                <a:gd name="T2" fmla="*/ 17 w 1464"/>
                <a:gd name="T3" fmla="*/ 1547 h 1960"/>
                <a:gd name="T4" fmla="*/ 11 w 1464"/>
                <a:gd name="T5" fmla="*/ 1734 h 1960"/>
                <a:gd name="T6" fmla="*/ 158 w 1464"/>
                <a:gd name="T7" fmla="*/ 1955 h 1960"/>
                <a:gd name="T8" fmla="*/ 165 w 1464"/>
                <a:gd name="T9" fmla="*/ 1960 h 1960"/>
                <a:gd name="T10" fmla="*/ 1255 w 1464"/>
                <a:gd name="T11" fmla="*/ 1960 h 1960"/>
                <a:gd name="T12" fmla="*/ 1361 w 1464"/>
                <a:gd name="T13" fmla="*/ 1881 h 1960"/>
                <a:gd name="T14" fmla="*/ 1451 w 1464"/>
                <a:gd name="T15" fmla="*/ 1689 h 1960"/>
                <a:gd name="T16" fmla="*/ 1461 w 1464"/>
                <a:gd name="T17" fmla="*/ 1554 h 1960"/>
                <a:gd name="T18" fmla="*/ 1460 w 1464"/>
                <a:gd name="T19" fmla="*/ 1532 h 1960"/>
                <a:gd name="T20" fmla="*/ 1289 w 1464"/>
                <a:gd name="T21" fmla="*/ 1472 h 1960"/>
                <a:gd name="T22" fmla="*/ 1012 w 1464"/>
                <a:gd name="T23" fmla="*/ 1119 h 1960"/>
                <a:gd name="T24" fmla="*/ 838 w 1464"/>
                <a:gd name="T25" fmla="*/ 272 h 1960"/>
                <a:gd name="T26" fmla="*/ 813 w 1464"/>
                <a:gd name="T27" fmla="*/ 0 h 1960"/>
                <a:gd name="T28" fmla="*/ 692 w 1464"/>
                <a:gd name="T29" fmla="*/ 0 h 1960"/>
                <a:gd name="T30" fmla="*/ 684 w 1464"/>
                <a:gd name="T31" fmla="*/ 58 h 1960"/>
                <a:gd name="T32" fmla="*/ 605 w 1464"/>
                <a:gd name="T33" fmla="*/ 692 h 1960"/>
                <a:gd name="T34" fmla="*/ 397 w 1464"/>
                <a:gd name="T35" fmla="*/ 1291 h 1960"/>
                <a:gd name="T36" fmla="*/ 45 w 1464"/>
                <a:gd name="T37" fmla="*/ 1524 h 1960"/>
                <a:gd name="T38" fmla="*/ 19 w 1464"/>
                <a:gd name="T39" fmla="*/ 1529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1960">
                  <a:moveTo>
                    <a:pt x="19" y="1529"/>
                  </a:moveTo>
                  <a:cubicBezTo>
                    <a:pt x="19" y="1535"/>
                    <a:pt x="18" y="1541"/>
                    <a:pt x="17" y="1547"/>
                  </a:cubicBezTo>
                  <a:cubicBezTo>
                    <a:pt x="9" y="1608"/>
                    <a:pt x="0" y="1673"/>
                    <a:pt x="11" y="1734"/>
                  </a:cubicBezTo>
                  <a:cubicBezTo>
                    <a:pt x="27" y="1823"/>
                    <a:pt x="84" y="1903"/>
                    <a:pt x="158" y="1955"/>
                  </a:cubicBezTo>
                  <a:cubicBezTo>
                    <a:pt x="160" y="1957"/>
                    <a:pt x="162" y="1958"/>
                    <a:pt x="165" y="1960"/>
                  </a:cubicBezTo>
                  <a:cubicBezTo>
                    <a:pt x="1255" y="1960"/>
                    <a:pt x="1255" y="1960"/>
                    <a:pt x="1255" y="1960"/>
                  </a:cubicBezTo>
                  <a:cubicBezTo>
                    <a:pt x="1294" y="1940"/>
                    <a:pt x="1331" y="1914"/>
                    <a:pt x="1361" y="1881"/>
                  </a:cubicBezTo>
                  <a:cubicBezTo>
                    <a:pt x="1410" y="1828"/>
                    <a:pt x="1438" y="1760"/>
                    <a:pt x="1451" y="1689"/>
                  </a:cubicBezTo>
                  <a:cubicBezTo>
                    <a:pt x="1459" y="1645"/>
                    <a:pt x="1464" y="1599"/>
                    <a:pt x="1461" y="1554"/>
                  </a:cubicBezTo>
                  <a:cubicBezTo>
                    <a:pt x="1461" y="1547"/>
                    <a:pt x="1460" y="1540"/>
                    <a:pt x="1460" y="1532"/>
                  </a:cubicBezTo>
                  <a:cubicBezTo>
                    <a:pt x="1403" y="1527"/>
                    <a:pt x="1333" y="1501"/>
                    <a:pt x="1289" y="1472"/>
                  </a:cubicBezTo>
                  <a:cubicBezTo>
                    <a:pt x="1164" y="1387"/>
                    <a:pt x="1070" y="1256"/>
                    <a:pt x="1012" y="1119"/>
                  </a:cubicBezTo>
                  <a:cubicBezTo>
                    <a:pt x="896" y="845"/>
                    <a:pt x="872" y="564"/>
                    <a:pt x="838" y="272"/>
                  </a:cubicBezTo>
                  <a:cubicBezTo>
                    <a:pt x="827" y="182"/>
                    <a:pt x="821" y="91"/>
                    <a:pt x="813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89" y="20"/>
                    <a:pt x="686" y="39"/>
                    <a:pt x="684" y="58"/>
                  </a:cubicBezTo>
                  <a:cubicBezTo>
                    <a:pt x="658" y="270"/>
                    <a:pt x="640" y="483"/>
                    <a:pt x="605" y="692"/>
                  </a:cubicBezTo>
                  <a:cubicBezTo>
                    <a:pt x="571" y="900"/>
                    <a:pt x="509" y="1111"/>
                    <a:pt x="397" y="1291"/>
                  </a:cubicBezTo>
                  <a:cubicBezTo>
                    <a:pt x="321" y="1412"/>
                    <a:pt x="189" y="1492"/>
                    <a:pt x="45" y="1524"/>
                  </a:cubicBezTo>
                  <a:cubicBezTo>
                    <a:pt x="37" y="1526"/>
                    <a:pt x="28" y="1528"/>
                    <a:pt x="19" y="15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322" y="3052"/>
              <a:ext cx="3461" cy="4631"/>
            </a:xfrm>
            <a:custGeom>
              <a:avLst/>
              <a:gdLst>
                <a:gd name="T0" fmla="*/ 19 w 1464"/>
                <a:gd name="T1" fmla="*/ 1528 h 1959"/>
                <a:gd name="T2" fmla="*/ 17 w 1464"/>
                <a:gd name="T3" fmla="*/ 1546 h 1959"/>
                <a:gd name="T4" fmla="*/ 11 w 1464"/>
                <a:gd name="T5" fmla="*/ 1733 h 1959"/>
                <a:gd name="T6" fmla="*/ 158 w 1464"/>
                <a:gd name="T7" fmla="*/ 1954 h 1959"/>
                <a:gd name="T8" fmla="*/ 165 w 1464"/>
                <a:gd name="T9" fmla="*/ 1959 h 1959"/>
                <a:gd name="T10" fmla="*/ 1255 w 1464"/>
                <a:gd name="T11" fmla="*/ 1959 h 1959"/>
                <a:gd name="T12" fmla="*/ 1361 w 1464"/>
                <a:gd name="T13" fmla="*/ 1880 h 1959"/>
                <a:gd name="T14" fmla="*/ 1451 w 1464"/>
                <a:gd name="T15" fmla="*/ 1688 h 1959"/>
                <a:gd name="T16" fmla="*/ 1461 w 1464"/>
                <a:gd name="T17" fmla="*/ 1553 h 1959"/>
                <a:gd name="T18" fmla="*/ 1460 w 1464"/>
                <a:gd name="T19" fmla="*/ 1531 h 1959"/>
                <a:gd name="T20" fmla="*/ 1289 w 1464"/>
                <a:gd name="T21" fmla="*/ 1471 h 1959"/>
                <a:gd name="T22" fmla="*/ 1049 w 1464"/>
                <a:gd name="T23" fmla="*/ 1096 h 1959"/>
                <a:gd name="T24" fmla="*/ 838 w 1464"/>
                <a:gd name="T25" fmla="*/ 272 h 1959"/>
                <a:gd name="T26" fmla="*/ 813 w 1464"/>
                <a:gd name="T27" fmla="*/ 0 h 1959"/>
                <a:gd name="T28" fmla="*/ 692 w 1464"/>
                <a:gd name="T29" fmla="*/ 0 h 1959"/>
                <a:gd name="T30" fmla="*/ 684 w 1464"/>
                <a:gd name="T31" fmla="*/ 58 h 1959"/>
                <a:gd name="T32" fmla="*/ 605 w 1464"/>
                <a:gd name="T33" fmla="*/ 692 h 1959"/>
                <a:gd name="T34" fmla="*/ 344 w 1464"/>
                <a:gd name="T35" fmla="*/ 1329 h 1959"/>
                <a:gd name="T36" fmla="*/ 45 w 1464"/>
                <a:gd name="T37" fmla="*/ 1524 h 1959"/>
                <a:gd name="T38" fmla="*/ 19 w 1464"/>
                <a:gd name="T39" fmla="*/ 1528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4" h="1959">
                  <a:moveTo>
                    <a:pt x="19" y="1528"/>
                  </a:moveTo>
                  <a:cubicBezTo>
                    <a:pt x="19" y="1534"/>
                    <a:pt x="18" y="1540"/>
                    <a:pt x="17" y="1546"/>
                  </a:cubicBezTo>
                  <a:cubicBezTo>
                    <a:pt x="9" y="1608"/>
                    <a:pt x="0" y="1672"/>
                    <a:pt x="11" y="1733"/>
                  </a:cubicBezTo>
                  <a:cubicBezTo>
                    <a:pt x="27" y="1822"/>
                    <a:pt x="84" y="1902"/>
                    <a:pt x="158" y="1954"/>
                  </a:cubicBezTo>
                  <a:cubicBezTo>
                    <a:pt x="160" y="1956"/>
                    <a:pt x="162" y="1958"/>
                    <a:pt x="165" y="1959"/>
                  </a:cubicBezTo>
                  <a:cubicBezTo>
                    <a:pt x="1255" y="1959"/>
                    <a:pt x="1255" y="1959"/>
                    <a:pt x="1255" y="1959"/>
                  </a:cubicBezTo>
                  <a:cubicBezTo>
                    <a:pt x="1294" y="1939"/>
                    <a:pt x="1331" y="1913"/>
                    <a:pt x="1361" y="1880"/>
                  </a:cubicBezTo>
                  <a:cubicBezTo>
                    <a:pt x="1410" y="1827"/>
                    <a:pt x="1438" y="1759"/>
                    <a:pt x="1451" y="1688"/>
                  </a:cubicBezTo>
                  <a:cubicBezTo>
                    <a:pt x="1459" y="1644"/>
                    <a:pt x="1464" y="1598"/>
                    <a:pt x="1461" y="1553"/>
                  </a:cubicBezTo>
                  <a:cubicBezTo>
                    <a:pt x="1461" y="1546"/>
                    <a:pt x="1460" y="1539"/>
                    <a:pt x="1460" y="1531"/>
                  </a:cubicBezTo>
                  <a:cubicBezTo>
                    <a:pt x="1403" y="1526"/>
                    <a:pt x="1333" y="1500"/>
                    <a:pt x="1289" y="1471"/>
                  </a:cubicBezTo>
                  <a:cubicBezTo>
                    <a:pt x="1164" y="1387"/>
                    <a:pt x="1107" y="1234"/>
                    <a:pt x="1049" y="1096"/>
                  </a:cubicBezTo>
                  <a:cubicBezTo>
                    <a:pt x="933" y="823"/>
                    <a:pt x="872" y="563"/>
                    <a:pt x="838" y="272"/>
                  </a:cubicBezTo>
                  <a:cubicBezTo>
                    <a:pt x="827" y="181"/>
                    <a:pt x="821" y="90"/>
                    <a:pt x="813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89" y="19"/>
                    <a:pt x="686" y="38"/>
                    <a:pt x="684" y="58"/>
                  </a:cubicBezTo>
                  <a:cubicBezTo>
                    <a:pt x="658" y="269"/>
                    <a:pt x="640" y="482"/>
                    <a:pt x="605" y="692"/>
                  </a:cubicBezTo>
                  <a:cubicBezTo>
                    <a:pt x="571" y="899"/>
                    <a:pt x="456" y="1149"/>
                    <a:pt x="344" y="1329"/>
                  </a:cubicBezTo>
                  <a:cubicBezTo>
                    <a:pt x="269" y="1450"/>
                    <a:pt x="189" y="1491"/>
                    <a:pt x="45" y="1524"/>
                  </a:cubicBezTo>
                  <a:cubicBezTo>
                    <a:pt x="37" y="1526"/>
                    <a:pt x="28" y="1527"/>
                    <a:pt x="19" y="15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43" y="2747"/>
              <a:ext cx="2445" cy="3480"/>
            </a:xfrm>
            <a:custGeom>
              <a:avLst/>
              <a:gdLst>
                <a:gd name="T0" fmla="*/ 14 w 1034"/>
                <a:gd name="T1" fmla="*/ 1148 h 1472"/>
                <a:gd name="T2" fmla="*/ 12 w 1034"/>
                <a:gd name="T3" fmla="*/ 1162 h 1472"/>
                <a:gd name="T4" fmla="*/ 8 w 1034"/>
                <a:gd name="T5" fmla="*/ 1302 h 1472"/>
                <a:gd name="T6" fmla="*/ 112 w 1034"/>
                <a:gd name="T7" fmla="*/ 1468 h 1472"/>
                <a:gd name="T8" fmla="*/ 117 w 1034"/>
                <a:gd name="T9" fmla="*/ 1472 h 1472"/>
                <a:gd name="T10" fmla="*/ 886 w 1034"/>
                <a:gd name="T11" fmla="*/ 1472 h 1472"/>
                <a:gd name="T12" fmla="*/ 961 w 1034"/>
                <a:gd name="T13" fmla="*/ 1413 h 1472"/>
                <a:gd name="T14" fmla="*/ 1025 w 1034"/>
                <a:gd name="T15" fmla="*/ 1268 h 1472"/>
                <a:gd name="T16" fmla="*/ 1032 w 1034"/>
                <a:gd name="T17" fmla="*/ 1167 h 1472"/>
                <a:gd name="T18" fmla="*/ 1031 w 1034"/>
                <a:gd name="T19" fmla="*/ 1151 h 1472"/>
                <a:gd name="T20" fmla="*/ 911 w 1034"/>
                <a:gd name="T21" fmla="*/ 1105 h 1472"/>
                <a:gd name="T22" fmla="*/ 715 w 1034"/>
                <a:gd name="T23" fmla="*/ 840 h 1472"/>
                <a:gd name="T24" fmla="*/ 592 w 1034"/>
                <a:gd name="T25" fmla="*/ 204 h 1472"/>
                <a:gd name="T26" fmla="*/ 575 w 1034"/>
                <a:gd name="T27" fmla="*/ 0 h 1472"/>
                <a:gd name="T28" fmla="*/ 489 w 1034"/>
                <a:gd name="T29" fmla="*/ 0 h 1472"/>
                <a:gd name="T30" fmla="*/ 483 w 1034"/>
                <a:gd name="T31" fmla="*/ 44 h 1472"/>
                <a:gd name="T32" fmla="*/ 428 w 1034"/>
                <a:gd name="T33" fmla="*/ 520 h 1472"/>
                <a:gd name="T34" fmla="*/ 280 w 1034"/>
                <a:gd name="T35" fmla="*/ 969 h 1472"/>
                <a:gd name="T36" fmla="*/ 32 w 1034"/>
                <a:gd name="T37" fmla="*/ 1145 h 1472"/>
                <a:gd name="T38" fmla="*/ 14 w 1034"/>
                <a:gd name="T39" fmla="*/ 1148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4" h="1472">
                  <a:moveTo>
                    <a:pt x="14" y="1148"/>
                  </a:moveTo>
                  <a:cubicBezTo>
                    <a:pt x="14" y="1153"/>
                    <a:pt x="13" y="1157"/>
                    <a:pt x="12" y="1162"/>
                  </a:cubicBezTo>
                  <a:cubicBezTo>
                    <a:pt x="7" y="1208"/>
                    <a:pt x="0" y="1256"/>
                    <a:pt x="8" y="1302"/>
                  </a:cubicBezTo>
                  <a:cubicBezTo>
                    <a:pt x="20" y="1369"/>
                    <a:pt x="60" y="1429"/>
                    <a:pt x="112" y="1468"/>
                  </a:cubicBezTo>
                  <a:cubicBezTo>
                    <a:pt x="113" y="1469"/>
                    <a:pt x="115" y="1471"/>
                    <a:pt x="117" y="1472"/>
                  </a:cubicBezTo>
                  <a:cubicBezTo>
                    <a:pt x="886" y="1472"/>
                    <a:pt x="886" y="1472"/>
                    <a:pt x="886" y="1472"/>
                  </a:cubicBezTo>
                  <a:cubicBezTo>
                    <a:pt x="914" y="1456"/>
                    <a:pt x="940" y="1437"/>
                    <a:pt x="961" y="1413"/>
                  </a:cubicBezTo>
                  <a:cubicBezTo>
                    <a:pt x="996" y="1372"/>
                    <a:pt x="1016" y="1321"/>
                    <a:pt x="1025" y="1268"/>
                  </a:cubicBezTo>
                  <a:cubicBezTo>
                    <a:pt x="1030" y="1235"/>
                    <a:pt x="1034" y="1200"/>
                    <a:pt x="1032" y="1167"/>
                  </a:cubicBezTo>
                  <a:cubicBezTo>
                    <a:pt x="1032" y="1161"/>
                    <a:pt x="1032" y="1156"/>
                    <a:pt x="1031" y="1151"/>
                  </a:cubicBezTo>
                  <a:cubicBezTo>
                    <a:pt x="991" y="1146"/>
                    <a:pt x="941" y="1127"/>
                    <a:pt x="911" y="1105"/>
                  </a:cubicBezTo>
                  <a:cubicBezTo>
                    <a:pt x="823" y="1042"/>
                    <a:pt x="756" y="943"/>
                    <a:pt x="715" y="840"/>
                  </a:cubicBezTo>
                  <a:cubicBezTo>
                    <a:pt x="633" y="635"/>
                    <a:pt x="616" y="423"/>
                    <a:pt x="592" y="204"/>
                  </a:cubicBezTo>
                  <a:cubicBezTo>
                    <a:pt x="584" y="136"/>
                    <a:pt x="580" y="68"/>
                    <a:pt x="575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7" y="15"/>
                    <a:pt x="485" y="29"/>
                    <a:pt x="483" y="44"/>
                  </a:cubicBezTo>
                  <a:cubicBezTo>
                    <a:pt x="465" y="202"/>
                    <a:pt x="453" y="362"/>
                    <a:pt x="428" y="520"/>
                  </a:cubicBezTo>
                  <a:cubicBezTo>
                    <a:pt x="403" y="675"/>
                    <a:pt x="359" y="834"/>
                    <a:pt x="280" y="969"/>
                  </a:cubicBezTo>
                  <a:cubicBezTo>
                    <a:pt x="227" y="1060"/>
                    <a:pt x="134" y="1120"/>
                    <a:pt x="32" y="1145"/>
                  </a:cubicBezTo>
                  <a:cubicBezTo>
                    <a:pt x="26" y="1146"/>
                    <a:pt x="20" y="1147"/>
                    <a:pt x="14" y="1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43" y="3615"/>
              <a:ext cx="2445" cy="3480"/>
            </a:xfrm>
            <a:custGeom>
              <a:avLst/>
              <a:gdLst>
                <a:gd name="T0" fmla="*/ 14 w 1034"/>
                <a:gd name="T1" fmla="*/ 1148 h 1472"/>
                <a:gd name="T2" fmla="*/ 12 w 1034"/>
                <a:gd name="T3" fmla="*/ 1161 h 1472"/>
                <a:gd name="T4" fmla="*/ 8 w 1034"/>
                <a:gd name="T5" fmla="*/ 1302 h 1472"/>
                <a:gd name="T6" fmla="*/ 112 w 1034"/>
                <a:gd name="T7" fmla="*/ 1468 h 1472"/>
                <a:gd name="T8" fmla="*/ 117 w 1034"/>
                <a:gd name="T9" fmla="*/ 1472 h 1472"/>
                <a:gd name="T10" fmla="*/ 886 w 1034"/>
                <a:gd name="T11" fmla="*/ 1472 h 1472"/>
                <a:gd name="T12" fmla="*/ 961 w 1034"/>
                <a:gd name="T13" fmla="*/ 1412 h 1472"/>
                <a:gd name="T14" fmla="*/ 1025 w 1034"/>
                <a:gd name="T15" fmla="*/ 1268 h 1472"/>
                <a:gd name="T16" fmla="*/ 1032 w 1034"/>
                <a:gd name="T17" fmla="*/ 1167 h 1472"/>
                <a:gd name="T18" fmla="*/ 1031 w 1034"/>
                <a:gd name="T19" fmla="*/ 1150 h 1472"/>
                <a:gd name="T20" fmla="*/ 911 w 1034"/>
                <a:gd name="T21" fmla="*/ 1105 h 1472"/>
                <a:gd name="T22" fmla="*/ 741 w 1034"/>
                <a:gd name="T23" fmla="*/ 823 h 1472"/>
                <a:gd name="T24" fmla="*/ 592 w 1034"/>
                <a:gd name="T25" fmla="*/ 204 h 1472"/>
                <a:gd name="T26" fmla="*/ 575 w 1034"/>
                <a:gd name="T27" fmla="*/ 0 h 1472"/>
                <a:gd name="T28" fmla="*/ 489 w 1034"/>
                <a:gd name="T29" fmla="*/ 0 h 1472"/>
                <a:gd name="T30" fmla="*/ 483 w 1034"/>
                <a:gd name="T31" fmla="*/ 43 h 1472"/>
                <a:gd name="T32" fmla="*/ 428 w 1034"/>
                <a:gd name="T33" fmla="*/ 519 h 1472"/>
                <a:gd name="T34" fmla="*/ 243 w 1034"/>
                <a:gd name="T35" fmla="*/ 998 h 1472"/>
                <a:gd name="T36" fmla="*/ 32 w 1034"/>
                <a:gd name="T37" fmla="*/ 1144 h 1472"/>
                <a:gd name="T38" fmla="*/ 14 w 1034"/>
                <a:gd name="T39" fmla="*/ 1148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4" h="1472">
                  <a:moveTo>
                    <a:pt x="14" y="1148"/>
                  </a:moveTo>
                  <a:cubicBezTo>
                    <a:pt x="14" y="1152"/>
                    <a:pt x="13" y="1157"/>
                    <a:pt x="12" y="1161"/>
                  </a:cubicBezTo>
                  <a:cubicBezTo>
                    <a:pt x="7" y="1207"/>
                    <a:pt x="0" y="1256"/>
                    <a:pt x="8" y="1302"/>
                  </a:cubicBezTo>
                  <a:cubicBezTo>
                    <a:pt x="20" y="1369"/>
                    <a:pt x="60" y="1429"/>
                    <a:pt x="112" y="1468"/>
                  </a:cubicBezTo>
                  <a:cubicBezTo>
                    <a:pt x="113" y="1469"/>
                    <a:pt x="115" y="1470"/>
                    <a:pt x="117" y="1472"/>
                  </a:cubicBezTo>
                  <a:cubicBezTo>
                    <a:pt x="886" y="1472"/>
                    <a:pt x="886" y="1472"/>
                    <a:pt x="886" y="1472"/>
                  </a:cubicBezTo>
                  <a:cubicBezTo>
                    <a:pt x="914" y="1456"/>
                    <a:pt x="940" y="1437"/>
                    <a:pt x="961" y="1412"/>
                  </a:cubicBezTo>
                  <a:cubicBezTo>
                    <a:pt x="996" y="1372"/>
                    <a:pt x="1016" y="1321"/>
                    <a:pt x="1025" y="1268"/>
                  </a:cubicBezTo>
                  <a:cubicBezTo>
                    <a:pt x="1030" y="1235"/>
                    <a:pt x="1034" y="1200"/>
                    <a:pt x="1032" y="1167"/>
                  </a:cubicBezTo>
                  <a:cubicBezTo>
                    <a:pt x="1032" y="1161"/>
                    <a:pt x="1032" y="1156"/>
                    <a:pt x="1031" y="1150"/>
                  </a:cubicBezTo>
                  <a:cubicBezTo>
                    <a:pt x="991" y="1146"/>
                    <a:pt x="941" y="1127"/>
                    <a:pt x="911" y="1105"/>
                  </a:cubicBezTo>
                  <a:cubicBezTo>
                    <a:pt x="823" y="1041"/>
                    <a:pt x="782" y="927"/>
                    <a:pt x="741" y="823"/>
                  </a:cubicBezTo>
                  <a:cubicBezTo>
                    <a:pt x="659" y="618"/>
                    <a:pt x="616" y="423"/>
                    <a:pt x="592" y="204"/>
                  </a:cubicBezTo>
                  <a:cubicBezTo>
                    <a:pt x="584" y="136"/>
                    <a:pt x="580" y="68"/>
                    <a:pt x="575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87" y="14"/>
                    <a:pt x="485" y="29"/>
                    <a:pt x="483" y="43"/>
                  </a:cubicBezTo>
                  <a:cubicBezTo>
                    <a:pt x="465" y="202"/>
                    <a:pt x="453" y="362"/>
                    <a:pt x="428" y="519"/>
                  </a:cubicBezTo>
                  <a:cubicBezTo>
                    <a:pt x="403" y="675"/>
                    <a:pt x="322" y="863"/>
                    <a:pt x="243" y="998"/>
                  </a:cubicBezTo>
                  <a:cubicBezTo>
                    <a:pt x="190" y="1089"/>
                    <a:pt x="134" y="1120"/>
                    <a:pt x="32" y="1144"/>
                  </a:cubicBezTo>
                  <a:cubicBezTo>
                    <a:pt x="26" y="1146"/>
                    <a:pt x="20" y="1147"/>
                    <a:pt x="14" y="114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741" y="3269"/>
              <a:ext cx="1818" cy="2436"/>
            </a:xfrm>
            <a:custGeom>
              <a:avLst/>
              <a:gdLst>
                <a:gd name="T0" fmla="*/ 10 w 769"/>
                <a:gd name="T1" fmla="*/ 804 h 1030"/>
                <a:gd name="T2" fmla="*/ 9 w 769"/>
                <a:gd name="T3" fmla="*/ 813 h 1030"/>
                <a:gd name="T4" fmla="*/ 6 w 769"/>
                <a:gd name="T5" fmla="*/ 911 h 1030"/>
                <a:gd name="T6" fmla="*/ 83 w 769"/>
                <a:gd name="T7" fmla="*/ 1028 h 1030"/>
                <a:gd name="T8" fmla="*/ 86 w 769"/>
                <a:gd name="T9" fmla="*/ 1030 h 1030"/>
                <a:gd name="T10" fmla="*/ 659 w 769"/>
                <a:gd name="T11" fmla="*/ 1030 h 1030"/>
                <a:gd name="T12" fmla="*/ 715 w 769"/>
                <a:gd name="T13" fmla="*/ 989 h 1030"/>
                <a:gd name="T14" fmla="*/ 763 w 769"/>
                <a:gd name="T15" fmla="*/ 887 h 1030"/>
                <a:gd name="T16" fmla="*/ 768 w 769"/>
                <a:gd name="T17" fmla="*/ 817 h 1030"/>
                <a:gd name="T18" fmla="*/ 767 w 769"/>
                <a:gd name="T19" fmla="*/ 805 h 1030"/>
                <a:gd name="T20" fmla="*/ 678 w 769"/>
                <a:gd name="T21" fmla="*/ 773 h 1030"/>
                <a:gd name="T22" fmla="*/ 532 w 769"/>
                <a:gd name="T23" fmla="*/ 588 h 1030"/>
                <a:gd name="T24" fmla="*/ 440 w 769"/>
                <a:gd name="T25" fmla="*/ 143 h 1030"/>
                <a:gd name="T26" fmla="*/ 427 w 769"/>
                <a:gd name="T27" fmla="*/ 0 h 1030"/>
                <a:gd name="T28" fmla="*/ 364 w 769"/>
                <a:gd name="T29" fmla="*/ 0 h 1030"/>
                <a:gd name="T30" fmla="*/ 359 w 769"/>
                <a:gd name="T31" fmla="*/ 30 h 1030"/>
                <a:gd name="T32" fmla="*/ 318 w 769"/>
                <a:gd name="T33" fmla="*/ 364 h 1030"/>
                <a:gd name="T34" fmla="*/ 208 w 769"/>
                <a:gd name="T35" fmla="*/ 678 h 1030"/>
                <a:gd name="T36" fmla="*/ 24 w 769"/>
                <a:gd name="T37" fmla="*/ 801 h 1030"/>
                <a:gd name="T38" fmla="*/ 10 w 769"/>
                <a:gd name="T39" fmla="*/ 80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9" h="1030">
                  <a:moveTo>
                    <a:pt x="10" y="804"/>
                  </a:moveTo>
                  <a:cubicBezTo>
                    <a:pt x="10" y="807"/>
                    <a:pt x="9" y="810"/>
                    <a:pt x="9" y="813"/>
                  </a:cubicBezTo>
                  <a:cubicBezTo>
                    <a:pt x="4" y="845"/>
                    <a:pt x="0" y="879"/>
                    <a:pt x="6" y="911"/>
                  </a:cubicBezTo>
                  <a:cubicBezTo>
                    <a:pt x="14" y="958"/>
                    <a:pt x="44" y="1000"/>
                    <a:pt x="83" y="1028"/>
                  </a:cubicBezTo>
                  <a:cubicBezTo>
                    <a:pt x="84" y="1028"/>
                    <a:pt x="85" y="1029"/>
                    <a:pt x="86" y="1030"/>
                  </a:cubicBezTo>
                  <a:cubicBezTo>
                    <a:pt x="659" y="1030"/>
                    <a:pt x="659" y="1030"/>
                    <a:pt x="659" y="1030"/>
                  </a:cubicBezTo>
                  <a:cubicBezTo>
                    <a:pt x="680" y="1019"/>
                    <a:pt x="699" y="1006"/>
                    <a:pt x="715" y="989"/>
                  </a:cubicBezTo>
                  <a:cubicBezTo>
                    <a:pt x="741" y="961"/>
                    <a:pt x="756" y="925"/>
                    <a:pt x="763" y="887"/>
                  </a:cubicBezTo>
                  <a:cubicBezTo>
                    <a:pt x="767" y="864"/>
                    <a:pt x="769" y="840"/>
                    <a:pt x="768" y="817"/>
                  </a:cubicBezTo>
                  <a:cubicBezTo>
                    <a:pt x="768" y="813"/>
                    <a:pt x="768" y="809"/>
                    <a:pt x="767" y="805"/>
                  </a:cubicBezTo>
                  <a:cubicBezTo>
                    <a:pt x="738" y="802"/>
                    <a:pt x="701" y="789"/>
                    <a:pt x="678" y="773"/>
                  </a:cubicBezTo>
                  <a:cubicBezTo>
                    <a:pt x="612" y="729"/>
                    <a:pt x="562" y="660"/>
                    <a:pt x="532" y="588"/>
                  </a:cubicBezTo>
                  <a:cubicBezTo>
                    <a:pt x="471" y="444"/>
                    <a:pt x="458" y="296"/>
                    <a:pt x="440" y="143"/>
                  </a:cubicBezTo>
                  <a:cubicBezTo>
                    <a:pt x="435" y="95"/>
                    <a:pt x="432" y="47"/>
                    <a:pt x="427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2" y="10"/>
                    <a:pt x="360" y="20"/>
                    <a:pt x="359" y="30"/>
                  </a:cubicBezTo>
                  <a:cubicBezTo>
                    <a:pt x="346" y="141"/>
                    <a:pt x="336" y="253"/>
                    <a:pt x="318" y="364"/>
                  </a:cubicBezTo>
                  <a:cubicBezTo>
                    <a:pt x="300" y="473"/>
                    <a:pt x="267" y="584"/>
                    <a:pt x="208" y="678"/>
                  </a:cubicBezTo>
                  <a:cubicBezTo>
                    <a:pt x="169" y="742"/>
                    <a:pt x="99" y="784"/>
                    <a:pt x="24" y="801"/>
                  </a:cubicBezTo>
                  <a:cubicBezTo>
                    <a:pt x="19" y="802"/>
                    <a:pt x="14" y="803"/>
                    <a:pt x="10" y="8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741" y="3875"/>
              <a:ext cx="1818" cy="2437"/>
            </a:xfrm>
            <a:custGeom>
              <a:avLst/>
              <a:gdLst>
                <a:gd name="T0" fmla="*/ 10 w 769"/>
                <a:gd name="T1" fmla="*/ 804 h 1031"/>
                <a:gd name="T2" fmla="*/ 9 w 769"/>
                <a:gd name="T3" fmla="*/ 814 h 1031"/>
                <a:gd name="T4" fmla="*/ 6 w 769"/>
                <a:gd name="T5" fmla="*/ 912 h 1031"/>
                <a:gd name="T6" fmla="*/ 83 w 769"/>
                <a:gd name="T7" fmla="*/ 1028 h 1031"/>
                <a:gd name="T8" fmla="*/ 86 w 769"/>
                <a:gd name="T9" fmla="*/ 1031 h 1031"/>
                <a:gd name="T10" fmla="*/ 659 w 769"/>
                <a:gd name="T11" fmla="*/ 1031 h 1031"/>
                <a:gd name="T12" fmla="*/ 715 w 769"/>
                <a:gd name="T13" fmla="*/ 989 h 1031"/>
                <a:gd name="T14" fmla="*/ 763 w 769"/>
                <a:gd name="T15" fmla="*/ 888 h 1031"/>
                <a:gd name="T16" fmla="*/ 768 w 769"/>
                <a:gd name="T17" fmla="*/ 817 h 1031"/>
                <a:gd name="T18" fmla="*/ 767 w 769"/>
                <a:gd name="T19" fmla="*/ 806 h 1031"/>
                <a:gd name="T20" fmla="*/ 678 w 769"/>
                <a:gd name="T21" fmla="*/ 774 h 1031"/>
                <a:gd name="T22" fmla="*/ 551 w 769"/>
                <a:gd name="T23" fmla="*/ 577 h 1031"/>
                <a:gd name="T24" fmla="*/ 440 w 769"/>
                <a:gd name="T25" fmla="*/ 143 h 1031"/>
                <a:gd name="T26" fmla="*/ 427 w 769"/>
                <a:gd name="T27" fmla="*/ 0 h 1031"/>
                <a:gd name="T28" fmla="*/ 364 w 769"/>
                <a:gd name="T29" fmla="*/ 0 h 1031"/>
                <a:gd name="T30" fmla="*/ 359 w 769"/>
                <a:gd name="T31" fmla="*/ 31 h 1031"/>
                <a:gd name="T32" fmla="*/ 318 w 769"/>
                <a:gd name="T33" fmla="*/ 364 h 1031"/>
                <a:gd name="T34" fmla="*/ 180 w 769"/>
                <a:gd name="T35" fmla="*/ 699 h 1031"/>
                <a:gd name="T36" fmla="*/ 24 w 769"/>
                <a:gd name="T37" fmla="*/ 802 h 1031"/>
                <a:gd name="T38" fmla="*/ 10 w 769"/>
                <a:gd name="T39" fmla="*/ 804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9" h="1031">
                  <a:moveTo>
                    <a:pt x="10" y="804"/>
                  </a:moveTo>
                  <a:cubicBezTo>
                    <a:pt x="10" y="807"/>
                    <a:pt x="9" y="811"/>
                    <a:pt x="9" y="814"/>
                  </a:cubicBezTo>
                  <a:cubicBezTo>
                    <a:pt x="4" y="846"/>
                    <a:pt x="0" y="880"/>
                    <a:pt x="6" y="912"/>
                  </a:cubicBezTo>
                  <a:cubicBezTo>
                    <a:pt x="14" y="959"/>
                    <a:pt x="44" y="1001"/>
                    <a:pt x="83" y="1028"/>
                  </a:cubicBezTo>
                  <a:cubicBezTo>
                    <a:pt x="84" y="1029"/>
                    <a:pt x="85" y="1030"/>
                    <a:pt x="86" y="1031"/>
                  </a:cubicBezTo>
                  <a:cubicBezTo>
                    <a:pt x="659" y="1031"/>
                    <a:pt x="659" y="1031"/>
                    <a:pt x="659" y="1031"/>
                  </a:cubicBezTo>
                  <a:cubicBezTo>
                    <a:pt x="680" y="1020"/>
                    <a:pt x="699" y="1007"/>
                    <a:pt x="715" y="989"/>
                  </a:cubicBezTo>
                  <a:cubicBezTo>
                    <a:pt x="741" y="961"/>
                    <a:pt x="756" y="926"/>
                    <a:pt x="763" y="888"/>
                  </a:cubicBezTo>
                  <a:cubicBezTo>
                    <a:pt x="767" y="865"/>
                    <a:pt x="769" y="841"/>
                    <a:pt x="768" y="817"/>
                  </a:cubicBezTo>
                  <a:cubicBezTo>
                    <a:pt x="768" y="814"/>
                    <a:pt x="768" y="810"/>
                    <a:pt x="767" y="806"/>
                  </a:cubicBezTo>
                  <a:cubicBezTo>
                    <a:pt x="738" y="803"/>
                    <a:pt x="701" y="790"/>
                    <a:pt x="678" y="774"/>
                  </a:cubicBezTo>
                  <a:cubicBezTo>
                    <a:pt x="612" y="730"/>
                    <a:pt x="582" y="650"/>
                    <a:pt x="551" y="577"/>
                  </a:cubicBezTo>
                  <a:cubicBezTo>
                    <a:pt x="490" y="433"/>
                    <a:pt x="458" y="297"/>
                    <a:pt x="440" y="143"/>
                  </a:cubicBezTo>
                  <a:cubicBezTo>
                    <a:pt x="435" y="96"/>
                    <a:pt x="432" y="48"/>
                    <a:pt x="427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2" y="11"/>
                    <a:pt x="360" y="21"/>
                    <a:pt x="359" y="31"/>
                  </a:cubicBezTo>
                  <a:cubicBezTo>
                    <a:pt x="346" y="142"/>
                    <a:pt x="336" y="254"/>
                    <a:pt x="318" y="364"/>
                  </a:cubicBezTo>
                  <a:cubicBezTo>
                    <a:pt x="300" y="473"/>
                    <a:pt x="239" y="605"/>
                    <a:pt x="180" y="699"/>
                  </a:cubicBezTo>
                  <a:cubicBezTo>
                    <a:pt x="141" y="763"/>
                    <a:pt x="99" y="785"/>
                    <a:pt x="24" y="802"/>
                  </a:cubicBezTo>
                  <a:cubicBezTo>
                    <a:pt x="19" y="803"/>
                    <a:pt x="14" y="804"/>
                    <a:pt x="10" y="80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-174" y="4373"/>
              <a:ext cx="3723" cy="2135"/>
            </a:xfrm>
            <a:custGeom>
              <a:avLst/>
              <a:gdLst>
                <a:gd name="T0" fmla="*/ 1350 w 1575"/>
                <a:gd name="T1" fmla="*/ 384 h 903"/>
                <a:gd name="T2" fmla="*/ 1096 w 1575"/>
                <a:gd name="T3" fmla="*/ 248 h 903"/>
                <a:gd name="T4" fmla="*/ 873 w 1575"/>
                <a:gd name="T5" fmla="*/ 166 h 903"/>
                <a:gd name="T6" fmla="*/ 572 w 1575"/>
                <a:gd name="T7" fmla="*/ 264 h 903"/>
                <a:gd name="T8" fmla="*/ 388 w 1575"/>
                <a:gd name="T9" fmla="*/ 361 h 903"/>
                <a:gd name="T10" fmla="*/ 161 w 1575"/>
                <a:gd name="T11" fmla="*/ 514 h 903"/>
                <a:gd name="T12" fmla="*/ 117 w 1575"/>
                <a:gd name="T13" fmla="*/ 636 h 903"/>
                <a:gd name="T14" fmla="*/ 344 w 1575"/>
                <a:gd name="T15" fmla="*/ 698 h 903"/>
                <a:gd name="T16" fmla="*/ 576 w 1575"/>
                <a:gd name="T17" fmla="*/ 716 h 903"/>
                <a:gd name="T18" fmla="*/ 759 w 1575"/>
                <a:gd name="T19" fmla="*/ 737 h 903"/>
                <a:gd name="T20" fmla="*/ 960 w 1575"/>
                <a:gd name="T21" fmla="*/ 746 h 903"/>
                <a:gd name="T22" fmla="*/ 1143 w 1575"/>
                <a:gd name="T23" fmla="*/ 898 h 903"/>
                <a:gd name="T24" fmla="*/ 1283 w 1575"/>
                <a:gd name="T25" fmla="*/ 716 h 903"/>
                <a:gd name="T26" fmla="*/ 1350 w 1575"/>
                <a:gd name="T27" fmla="*/ 38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5" h="903">
                  <a:moveTo>
                    <a:pt x="1350" y="384"/>
                  </a:moveTo>
                  <a:cubicBezTo>
                    <a:pt x="1388" y="179"/>
                    <a:pt x="1183" y="148"/>
                    <a:pt x="1096" y="248"/>
                  </a:cubicBezTo>
                  <a:cubicBezTo>
                    <a:pt x="1121" y="87"/>
                    <a:pt x="973" y="22"/>
                    <a:pt x="873" y="166"/>
                  </a:cubicBezTo>
                  <a:cubicBezTo>
                    <a:pt x="799" y="26"/>
                    <a:pt x="611" y="0"/>
                    <a:pt x="572" y="264"/>
                  </a:cubicBezTo>
                  <a:cubicBezTo>
                    <a:pt x="492" y="157"/>
                    <a:pt x="363" y="218"/>
                    <a:pt x="388" y="361"/>
                  </a:cubicBezTo>
                  <a:cubicBezTo>
                    <a:pt x="253" y="244"/>
                    <a:pt x="83" y="323"/>
                    <a:pt x="161" y="514"/>
                  </a:cubicBezTo>
                  <a:cubicBezTo>
                    <a:pt x="80" y="509"/>
                    <a:pt x="80" y="587"/>
                    <a:pt x="117" y="636"/>
                  </a:cubicBezTo>
                  <a:cubicBezTo>
                    <a:pt x="0" y="772"/>
                    <a:pt x="275" y="903"/>
                    <a:pt x="344" y="698"/>
                  </a:cubicBezTo>
                  <a:cubicBezTo>
                    <a:pt x="363" y="846"/>
                    <a:pt x="515" y="842"/>
                    <a:pt x="576" y="716"/>
                  </a:cubicBezTo>
                  <a:cubicBezTo>
                    <a:pt x="581" y="842"/>
                    <a:pt x="755" y="824"/>
                    <a:pt x="759" y="737"/>
                  </a:cubicBezTo>
                  <a:cubicBezTo>
                    <a:pt x="786" y="876"/>
                    <a:pt x="960" y="846"/>
                    <a:pt x="960" y="746"/>
                  </a:cubicBezTo>
                  <a:cubicBezTo>
                    <a:pt x="986" y="850"/>
                    <a:pt x="1021" y="893"/>
                    <a:pt x="1143" y="898"/>
                  </a:cubicBezTo>
                  <a:cubicBezTo>
                    <a:pt x="1244" y="903"/>
                    <a:pt x="1300" y="828"/>
                    <a:pt x="1283" y="716"/>
                  </a:cubicBezTo>
                  <a:cubicBezTo>
                    <a:pt x="1575" y="772"/>
                    <a:pt x="1558" y="388"/>
                    <a:pt x="1350" y="3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-354" y="4761"/>
              <a:ext cx="3723" cy="2324"/>
            </a:xfrm>
            <a:custGeom>
              <a:avLst/>
              <a:gdLst>
                <a:gd name="T0" fmla="*/ 1349 w 1575"/>
                <a:gd name="T1" fmla="*/ 384 h 983"/>
                <a:gd name="T2" fmla="*/ 1096 w 1575"/>
                <a:gd name="T3" fmla="*/ 248 h 983"/>
                <a:gd name="T4" fmla="*/ 872 w 1575"/>
                <a:gd name="T5" fmla="*/ 167 h 983"/>
                <a:gd name="T6" fmla="*/ 572 w 1575"/>
                <a:gd name="T7" fmla="*/ 265 h 983"/>
                <a:gd name="T8" fmla="*/ 387 w 1575"/>
                <a:gd name="T9" fmla="*/ 362 h 983"/>
                <a:gd name="T10" fmla="*/ 161 w 1575"/>
                <a:gd name="T11" fmla="*/ 514 h 983"/>
                <a:gd name="T12" fmla="*/ 117 w 1575"/>
                <a:gd name="T13" fmla="*/ 636 h 983"/>
                <a:gd name="T14" fmla="*/ 344 w 1575"/>
                <a:gd name="T15" fmla="*/ 779 h 983"/>
                <a:gd name="T16" fmla="*/ 575 w 1575"/>
                <a:gd name="T17" fmla="*/ 796 h 983"/>
                <a:gd name="T18" fmla="*/ 758 w 1575"/>
                <a:gd name="T19" fmla="*/ 738 h 983"/>
                <a:gd name="T20" fmla="*/ 960 w 1575"/>
                <a:gd name="T21" fmla="*/ 746 h 983"/>
                <a:gd name="T22" fmla="*/ 1143 w 1575"/>
                <a:gd name="T23" fmla="*/ 899 h 983"/>
                <a:gd name="T24" fmla="*/ 1283 w 1575"/>
                <a:gd name="T25" fmla="*/ 716 h 983"/>
                <a:gd name="T26" fmla="*/ 1349 w 1575"/>
                <a:gd name="T27" fmla="*/ 384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5" h="983">
                  <a:moveTo>
                    <a:pt x="1349" y="384"/>
                  </a:moveTo>
                  <a:cubicBezTo>
                    <a:pt x="1387" y="179"/>
                    <a:pt x="1182" y="149"/>
                    <a:pt x="1096" y="248"/>
                  </a:cubicBezTo>
                  <a:cubicBezTo>
                    <a:pt x="1121" y="87"/>
                    <a:pt x="973" y="22"/>
                    <a:pt x="872" y="167"/>
                  </a:cubicBezTo>
                  <a:cubicBezTo>
                    <a:pt x="798" y="26"/>
                    <a:pt x="611" y="0"/>
                    <a:pt x="572" y="265"/>
                  </a:cubicBezTo>
                  <a:cubicBezTo>
                    <a:pt x="492" y="157"/>
                    <a:pt x="362" y="218"/>
                    <a:pt x="387" y="362"/>
                  </a:cubicBezTo>
                  <a:cubicBezTo>
                    <a:pt x="253" y="244"/>
                    <a:pt x="83" y="323"/>
                    <a:pt x="161" y="514"/>
                  </a:cubicBezTo>
                  <a:cubicBezTo>
                    <a:pt x="79" y="510"/>
                    <a:pt x="79" y="587"/>
                    <a:pt x="117" y="636"/>
                  </a:cubicBezTo>
                  <a:cubicBezTo>
                    <a:pt x="0" y="772"/>
                    <a:pt x="275" y="983"/>
                    <a:pt x="344" y="779"/>
                  </a:cubicBezTo>
                  <a:cubicBezTo>
                    <a:pt x="362" y="926"/>
                    <a:pt x="515" y="922"/>
                    <a:pt x="575" y="796"/>
                  </a:cubicBezTo>
                  <a:cubicBezTo>
                    <a:pt x="580" y="922"/>
                    <a:pt x="755" y="825"/>
                    <a:pt x="758" y="738"/>
                  </a:cubicBezTo>
                  <a:cubicBezTo>
                    <a:pt x="785" y="877"/>
                    <a:pt x="960" y="846"/>
                    <a:pt x="960" y="746"/>
                  </a:cubicBezTo>
                  <a:cubicBezTo>
                    <a:pt x="986" y="851"/>
                    <a:pt x="1021" y="893"/>
                    <a:pt x="1143" y="899"/>
                  </a:cubicBezTo>
                  <a:cubicBezTo>
                    <a:pt x="1243" y="903"/>
                    <a:pt x="1300" y="829"/>
                    <a:pt x="1283" y="716"/>
                  </a:cubicBezTo>
                  <a:cubicBezTo>
                    <a:pt x="1575" y="772"/>
                    <a:pt x="1557" y="388"/>
                    <a:pt x="1349" y="38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887" y="4929"/>
              <a:ext cx="3721" cy="2135"/>
            </a:xfrm>
            <a:custGeom>
              <a:avLst/>
              <a:gdLst>
                <a:gd name="T0" fmla="*/ 1349 w 1574"/>
                <a:gd name="T1" fmla="*/ 384 h 903"/>
                <a:gd name="T2" fmla="*/ 1095 w 1574"/>
                <a:gd name="T3" fmla="*/ 248 h 903"/>
                <a:gd name="T4" fmla="*/ 872 w 1574"/>
                <a:gd name="T5" fmla="*/ 167 h 903"/>
                <a:gd name="T6" fmla="*/ 571 w 1574"/>
                <a:gd name="T7" fmla="*/ 265 h 903"/>
                <a:gd name="T8" fmla="*/ 387 w 1574"/>
                <a:gd name="T9" fmla="*/ 362 h 903"/>
                <a:gd name="T10" fmla="*/ 160 w 1574"/>
                <a:gd name="T11" fmla="*/ 514 h 903"/>
                <a:gd name="T12" fmla="*/ 116 w 1574"/>
                <a:gd name="T13" fmla="*/ 636 h 903"/>
                <a:gd name="T14" fmla="*/ 343 w 1574"/>
                <a:gd name="T15" fmla="*/ 698 h 903"/>
                <a:gd name="T16" fmla="*/ 575 w 1574"/>
                <a:gd name="T17" fmla="*/ 716 h 903"/>
                <a:gd name="T18" fmla="*/ 758 w 1574"/>
                <a:gd name="T19" fmla="*/ 738 h 903"/>
                <a:gd name="T20" fmla="*/ 959 w 1574"/>
                <a:gd name="T21" fmla="*/ 746 h 903"/>
                <a:gd name="T22" fmla="*/ 1142 w 1574"/>
                <a:gd name="T23" fmla="*/ 899 h 903"/>
                <a:gd name="T24" fmla="*/ 1283 w 1574"/>
                <a:gd name="T25" fmla="*/ 716 h 903"/>
                <a:gd name="T26" fmla="*/ 1349 w 1574"/>
                <a:gd name="T27" fmla="*/ 38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4" h="903">
                  <a:moveTo>
                    <a:pt x="1349" y="384"/>
                  </a:moveTo>
                  <a:cubicBezTo>
                    <a:pt x="1387" y="179"/>
                    <a:pt x="1182" y="148"/>
                    <a:pt x="1095" y="248"/>
                  </a:cubicBezTo>
                  <a:cubicBezTo>
                    <a:pt x="1121" y="87"/>
                    <a:pt x="972" y="22"/>
                    <a:pt x="872" y="167"/>
                  </a:cubicBezTo>
                  <a:cubicBezTo>
                    <a:pt x="798" y="26"/>
                    <a:pt x="610" y="0"/>
                    <a:pt x="571" y="265"/>
                  </a:cubicBezTo>
                  <a:cubicBezTo>
                    <a:pt x="492" y="157"/>
                    <a:pt x="362" y="218"/>
                    <a:pt x="387" y="362"/>
                  </a:cubicBezTo>
                  <a:cubicBezTo>
                    <a:pt x="253" y="244"/>
                    <a:pt x="83" y="323"/>
                    <a:pt x="160" y="514"/>
                  </a:cubicBezTo>
                  <a:cubicBezTo>
                    <a:pt x="79" y="510"/>
                    <a:pt x="79" y="587"/>
                    <a:pt x="116" y="636"/>
                  </a:cubicBezTo>
                  <a:cubicBezTo>
                    <a:pt x="0" y="772"/>
                    <a:pt x="274" y="903"/>
                    <a:pt x="343" y="698"/>
                  </a:cubicBezTo>
                  <a:cubicBezTo>
                    <a:pt x="362" y="846"/>
                    <a:pt x="514" y="842"/>
                    <a:pt x="575" y="716"/>
                  </a:cubicBezTo>
                  <a:cubicBezTo>
                    <a:pt x="580" y="842"/>
                    <a:pt x="754" y="824"/>
                    <a:pt x="758" y="738"/>
                  </a:cubicBezTo>
                  <a:cubicBezTo>
                    <a:pt x="785" y="877"/>
                    <a:pt x="959" y="846"/>
                    <a:pt x="959" y="746"/>
                  </a:cubicBezTo>
                  <a:cubicBezTo>
                    <a:pt x="985" y="851"/>
                    <a:pt x="1020" y="893"/>
                    <a:pt x="1142" y="899"/>
                  </a:cubicBezTo>
                  <a:cubicBezTo>
                    <a:pt x="1243" y="903"/>
                    <a:pt x="1299" y="829"/>
                    <a:pt x="1283" y="716"/>
                  </a:cubicBezTo>
                  <a:cubicBezTo>
                    <a:pt x="1574" y="772"/>
                    <a:pt x="1557" y="388"/>
                    <a:pt x="1349" y="3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783" y="6742"/>
              <a:ext cx="5" cy="15"/>
            </a:xfrm>
            <a:custGeom>
              <a:avLst/>
              <a:gdLst>
                <a:gd name="T0" fmla="*/ 0 w 2"/>
                <a:gd name="T1" fmla="*/ 5 h 6"/>
                <a:gd name="T2" fmla="*/ 2 w 2"/>
                <a:gd name="T3" fmla="*/ 6 h 6"/>
                <a:gd name="T4" fmla="*/ 0 w 2"/>
                <a:gd name="T5" fmla="*/ 0 h 6"/>
                <a:gd name="T6" fmla="*/ 0 w 2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1" y="6"/>
                    <a:pt x="1" y="6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6126" y="6686"/>
              <a:ext cx="177" cy="106"/>
            </a:xfrm>
            <a:custGeom>
              <a:avLst/>
              <a:gdLst>
                <a:gd name="T0" fmla="*/ 0 w 75"/>
                <a:gd name="T1" fmla="*/ 0 h 45"/>
                <a:gd name="T2" fmla="*/ 3 w 75"/>
                <a:gd name="T3" fmla="*/ 45 h 45"/>
                <a:gd name="T4" fmla="*/ 75 w 75"/>
                <a:gd name="T5" fmla="*/ 6 h 45"/>
                <a:gd name="T6" fmla="*/ 0 w 7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45">
                  <a:moveTo>
                    <a:pt x="0" y="0"/>
                  </a:moveTo>
                  <a:cubicBezTo>
                    <a:pt x="2" y="16"/>
                    <a:pt x="3" y="31"/>
                    <a:pt x="3" y="45"/>
                  </a:cubicBezTo>
                  <a:cubicBezTo>
                    <a:pt x="33" y="42"/>
                    <a:pt x="60" y="28"/>
                    <a:pt x="75" y="6"/>
                  </a:cubicBezTo>
                  <a:cubicBezTo>
                    <a:pt x="53" y="7"/>
                    <a:pt x="27" y="6"/>
                    <a:pt x="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5861" y="4738"/>
              <a:ext cx="2556" cy="2302"/>
            </a:xfrm>
            <a:custGeom>
              <a:avLst/>
              <a:gdLst>
                <a:gd name="T0" fmla="*/ 837 w 1081"/>
                <a:gd name="T1" fmla="*/ 413 h 974"/>
                <a:gd name="T2" fmla="*/ 563 w 1081"/>
                <a:gd name="T3" fmla="*/ 267 h 974"/>
                <a:gd name="T4" fmla="*/ 322 w 1081"/>
                <a:gd name="T5" fmla="*/ 178 h 974"/>
                <a:gd name="T6" fmla="*/ 0 w 1081"/>
                <a:gd name="T7" fmla="*/ 264 h 974"/>
                <a:gd name="T8" fmla="*/ 183 w 1081"/>
                <a:gd name="T9" fmla="*/ 466 h 974"/>
                <a:gd name="T10" fmla="*/ 208 w 1081"/>
                <a:gd name="T11" fmla="*/ 828 h 974"/>
                <a:gd name="T12" fmla="*/ 416 w 1081"/>
                <a:gd name="T13" fmla="*/ 804 h 974"/>
                <a:gd name="T14" fmla="*/ 614 w 1081"/>
                <a:gd name="T15" fmla="*/ 969 h 974"/>
                <a:gd name="T16" fmla="*/ 766 w 1081"/>
                <a:gd name="T17" fmla="*/ 772 h 974"/>
                <a:gd name="T18" fmla="*/ 837 w 1081"/>
                <a:gd name="T19" fmla="*/ 413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1" h="974">
                  <a:moveTo>
                    <a:pt x="837" y="413"/>
                  </a:moveTo>
                  <a:cubicBezTo>
                    <a:pt x="878" y="192"/>
                    <a:pt x="657" y="159"/>
                    <a:pt x="563" y="267"/>
                  </a:cubicBezTo>
                  <a:cubicBezTo>
                    <a:pt x="591" y="93"/>
                    <a:pt x="431" y="22"/>
                    <a:pt x="322" y="178"/>
                  </a:cubicBezTo>
                  <a:cubicBezTo>
                    <a:pt x="244" y="30"/>
                    <a:pt x="49" y="0"/>
                    <a:pt x="0" y="264"/>
                  </a:cubicBezTo>
                  <a:cubicBezTo>
                    <a:pt x="100" y="241"/>
                    <a:pt x="213" y="301"/>
                    <a:pt x="183" y="466"/>
                  </a:cubicBezTo>
                  <a:cubicBezTo>
                    <a:pt x="382" y="470"/>
                    <a:pt x="419" y="794"/>
                    <a:pt x="208" y="828"/>
                  </a:cubicBezTo>
                  <a:cubicBezTo>
                    <a:pt x="256" y="940"/>
                    <a:pt x="416" y="904"/>
                    <a:pt x="416" y="804"/>
                  </a:cubicBezTo>
                  <a:cubicBezTo>
                    <a:pt x="445" y="917"/>
                    <a:pt x="482" y="964"/>
                    <a:pt x="614" y="969"/>
                  </a:cubicBezTo>
                  <a:cubicBezTo>
                    <a:pt x="723" y="974"/>
                    <a:pt x="784" y="894"/>
                    <a:pt x="766" y="772"/>
                  </a:cubicBezTo>
                  <a:cubicBezTo>
                    <a:pt x="1081" y="833"/>
                    <a:pt x="1062" y="418"/>
                    <a:pt x="837" y="4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788" y="6518"/>
              <a:ext cx="1345" cy="645"/>
            </a:xfrm>
            <a:custGeom>
              <a:avLst/>
              <a:gdLst>
                <a:gd name="T0" fmla="*/ 455 w 569"/>
                <a:gd name="T1" fmla="*/ 19 h 273"/>
                <a:gd name="T2" fmla="*/ 205 w 569"/>
                <a:gd name="T3" fmla="*/ 0 h 273"/>
                <a:gd name="T4" fmla="*/ 0 w 569"/>
                <a:gd name="T5" fmla="*/ 101 h 273"/>
                <a:gd name="T6" fmla="*/ 216 w 569"/>
                <a:gd name="T7" fmla="*/ 104 h 273"/>
                <a:gd name="T8" fmla="*/ 414 w 569"/>
                <a:gd name="T9" fmla="*/ 269 h 273"/>
                <a:gd name="T10" fmla="*/ 569 w 569"/>
                <a:gd name="T11" fmla="*/ 116 h 273"/>
                <a:gd name="T12" fmla="*/ 455 w 569"/>
                <a:gd name="T13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273">
                  <a:moveTo>
                    <a:pt x="455" y="19"/>
                  </a:moveTo>
                  <a:cubicBezTo>
                    <a:pt x="390" y="155"/>
                    <a:pt x="225" y="160"/>
                    <a:pt x="205" y="0"/>
                  </a:cubicBezTo>
                  <a:cubicBezTo>
                    <a:pt x="166" y="115"/>
                    <a:pt x="68" y="132"/>
                    <a:pt x="0" y="101"/>
                  </a:cubicBezTo>
                  <a:cubicBezTo>
                    <a:pt x="33" y="244"/>
                    <a:pt x="216" y="211"/>
                    <a:pt x="216" y="104"/>
                  </a:cubicBezTo>
                  <a:cubicBezTo>
                    <a:pt x="244" y="217"/>
                    <a:pt x="282" y="263"/>
                    <a:pt x="414" y="269"/>
                  </a:cubicBezTo>
                  <a:cubicBezTo>
                    <a:pt x="509" y="273"/>
                    <a:pt x="567" y="212"/>
                    <a:pt x="569" y="116"/>
                  </a:cubicBezTo>
                  <a:cubicBezTo>
                    <a:pt x="516" y="122"/>
                    <a:pt x="458" y="94"/>
                    <a:pt x="455" y="1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750" y="4853"/>
              <a:ext cx="2884" cy="2386"/>
            </a:xfrm>
            <a:custGeom>
              <a:avLst/>
              <a:gdLst>
                <a:gd name="T0" fmla="*/ 808 w 1220"/>
                <a:gd name="T1" fmla="*/ 656 h 1009"/>
                <a:gd name="T2" fmla="*/ 857 w 1220"/>
                <a:gd name="T3" fmla="*/ 520 h 1009"/>
                <a:gd name="T4" fmla="*/ 1110 w 1220"/>
                <a:gd name="T5" fmla="*/ 350 h 1009"/>
                <a:gd name="T6" fmla="*/ 1220 w 1220"/>
                <a:gd name="T7" fmla="*/ 180 h 1009"/>
                <a:gd name="T8" fmla="*/ 975 w 1220"/>
                <a:gd name="T9" fmla="*/ 186 h 1009"/>
                <a:gd name="T10" fmla="*/ 639 w 1220"/>
                <a:gd name="T11" fmla="*/ 296 h 1009"/>
                <a:gd name="T12" fmla="*/ 433 w 1220"/>
                <a:gd name="T13" fmla="*/ 404 h 1009"/>
                <a:gd name="T14" fmla="*/ 180 w 1220"/>
                <a:gd name="T15" fmla="*/ 574 h 1009"/>
                <a:gd name="T16" fmla="*/ 131 w 1220"/>
                <a:gd name="T17" fmla="*/ 711 h 1009"/>
                <a:gd name="T18" fmla="*/ 385 w 1220"/>
                <a:gd name="T19" fmla="*/ 780 h 1009"/>
                <a:gd name="T20" fmla="*/ 643 w 1220"/>
                <a:gd name="T21" fmla="*/ 800 h 1009"/>
                <a:gd name="T22" fmla="*/ 847 w 1220"/>
                <a:gd name="T23" fmla="*/ 830 h 1009"/>
                <a:gd name="T24" fmla="*/ 808 w 1220"/>
                <a:gd name="T25" fmla="*/ 656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0" h="1009">
                  <a:moveTo>
                    <a:pt x="808" y="656"/>
                  </a:moveTo>
                  <a:cubicBezTo>
                    <a:pt x="766" y="601"/>
                    <a:pt x="766" y="515"/>
                    <a:pt x="857" y="520"/>
                  </a:cubicBezTo>
                  <a:cubicBezTo>
                    <a:pt x="770" y="306"/>
                    <a:pt x="960" y="218"/>
                    <a:pt x="1110" y="350"/>
                  </a:cubicBezTo>
                  <a:cubicBezTo>
                    <a:pt x="1091" y="241"/>
                    <a:pt x="1152" y="175"/>
                    <a:pt x="1220" y="180"/>
                  </a:cubicBezTo>
                  <a:cubicBezTo>
                    <a:pt x="1187" y="77"/>
                    <a:pt x="1065" y="57"/>
                    <a:pt x="975" y="186"/>
                  </a:cubicBezTo>
                  <a:cubicBezTo>
                    <a:pt x="893" y="29"/>
                    <a:pt x="683" y="0"/>
                    <a:pt x="639" y="296"/>
                  </a:cubicBezTo>
                  <a:cubicBezTo>
                    <a:pt x="550" y="175"/>
                    <a:pt x="405" y="243"/>
                    <a:pt x="433" y="404"/>
                  </a:cubicBezTo>
                  <a:cubicBezTo>
                    <a:pt x="283" y="273"/>
                    <a:pt x="93" y="360"/>
                    <a:pt x="180" y="574"/>
                  </a:cubicBezTo>
                  <a:cubicBezTo>
                    <a:pt x="89" y="569"/>
                    <a:pt x="89" y="656"/>
                    <a:pt x="131" y="711"/>
                  </a:cubicBezTo>
                  <a:cubicBezTo>
                    <a:pt x="0" y="863"/>
                    <a:pt x="307" y="1009"/>
                    <a:pt x="385" y="780"/>
                  </a:cubicBezTo>
                  <a:cubicBezTo>
                    <a:pt x="405" y="946"/>
                    <a:pt x="576" y="941"/>
                    <a:pt x="643" y="800"/>
                  </a:cubicBezTo>
                  <a:cubicBezTo>
                    <a:pt x="649" y="938"/>
                    <a:pt x="836" y="922"/>
                    <a:pt x="847" y="830"/>
                  </a:cubicBezTo>
                  <a:cubicBezTo>
                    <a:pt x="783" y="800"/>
                    <a:pt x="746" y="729"/>
                    <a:pt x="808" y="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823" y="5362"/>
              <a:ext cx="38" cy="47"/>
            </a:xfrm>
            <a:custGeom>
              <a:avLst/>
              <a:gdLst>
                <a:gd name="T0" fmla="*/ 16 w 16"/>
                <a:gd name="T1" fmla="*/ 0 h 20"/>
                <a:gd name="T2" fmla="*/ 0 w 16"/>
                <a:gd name="T3" fmla="*/ 5 h 20"/>
                <a:gd name="T4" fmla="*/ 13 w 16"/>
                <a:gd name="T5" fmla="*/ 20 h 20"/>
                <a:gd name="T6" fmla="*/ 16 w 1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0">
                  <a:moveTo>
                    <a:pt x="16" y="0"/>
                  </a:moveTo>
                  <a:cubicBezTo>
                    <a:pt x="11" y="2"/>
                    <a:pt x="6" y="3"/>
                    <a:pt x="0" y="5"/>
                  </a:cubicBezTo>
                  <a:cubicBezTo>
                    <a:pt x="5" y="10"/>
                    <a:pt x="9" y="15"/>
                    <a:pt x="13" y="20"/>
                  </a:cubicBezTo>
                  <a:cubicBezTo>
                    <a:pt x="14" y="14"/>
                    <a:pt x="15" y="7"/>
                    <a:pt x="16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6303" y="6620"/>
              <a:ext cx="50" cy="80"/>
            </a:xfrm>
            <a:custGeom>
              <a:avLst/>
              <a:gdLst>
                <a:gd name="T0" fmla="*/ 0 w 21"/>
                <a:gd name="T1" fmla="*/ 34 h 34"/>
                <a:gd name="T2" fmla="*/ 21 w 21"/>
                <a:gd name="T3" fmla="*/ 32 h 34"/>
                <a:gd name="T4" fmla="*/ 12 w 21"/>
                <a:gd name="T5" fmla="*/ 0 h 34"/>
                <a:gd name="T6" fmla="*/ 0 w 21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4">
                  <a:moveTo>
                    <a:pt x="0" y="34"/>
                  </a:moveTo>
                  <a:cubicBezTo>
                    <a:pt x="8" y="33"/>
                    <a:pt x="15" y="33"/>
                    <a:pt x="21" y="32"/>
                  </a:cubicBezTo>
                  <a:cubicBezTo>
                    <a:pt x="17" y="22"/>
                    <a:pt x="14" y="11"/>
                    <a:pt x="12" y="0"/>
                  </a:cubicBezTo>
                  <a:cubicBezTo>
                    <a:pt x="11" y="12"/>
                    <a:pt x="7" y="24"/>
                    <a:pt x="0" y="3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549" y="5258"/>
              <a:ext cx="2303" cy="1638"/>
            </a:xfrm>
            <a:custGeom>
              <a:avLst/>
              <a:gdLst>
                <a:gd name="T0" fmla="*/ 738 w 974"/>
                <a:gd name="T1" fmla="*/ 246 h 693"/>
                <a:gd name="T2" fmla="*/ 555 w 974"/>
                <a:gd name="T3" fmla="*/ 44 h 693"/>
                <a:gd name="T4" fmla="*/ 552 w 974"/>
                <a:gd name="T5" fmla="*/ 64 h 693"/>
                <a:gd name="T6" fmla="*/ 539 w 974"/>
                <a:gd name="T7" fmla="*/ 49 h 693"/>
                <a:gd name="T8" fmla="*/ 459 w 974"/>
                <a:gd name="T9" fmla="*/ 6 h 693"/>
                <a:gd name="T10" fmla="*/ 353 w 974"/>
                <a:gd name="T11" fmla="*/ 169 h 693"/>
                <a:gd name="T12" fmla="*/ 108 w 974"/>
                <a:gd name="T13" fmla="*/ 334 h 693"/>
                <a:gd name="T14" fmla="*/ 61 w 974"/>
                <a:gd name="T15" fmla="*/ 466 h 693"/>
                <a:gd name="T16" fmla="*/ 99 w 974"/>
                <a:gd name="T17" fmla="*/ 633 h 693"/>
                <a:gd name="T18" fmla="*/ 99 w 974"/>
                <a:gd name="T19" fmla="*/ 628 h 693"/>
                <a:gd name="T20" fmla="*/ 101 w 974"/>
                <a:gd name="T21" fmla="*/ 634 h 693"/>
                <a:gd name="T22" fmla="*/ 306 w 974"/>
                <a:gd name="T23" fmla="*/ 533 h 693"/>
                <a:gd name="T24" fmla="*/ 556 w 974"/>
                <a:gd name="T25" fmla="*/ 552 h 693"/>
                <a:gd name="T26" fmla="*/ 670 w 974"/>
                <a:gd name="T27" fmla="*/ 649 h 693"/>
                <a:gd name="T28" fmla="*/ 667 w 974"/>
                <a:gd name="T29" fmla="*/ 604 h 693"/>
                <a:gd name="T30" fmla="*/ 742 w 974"/>
                <a:gd name="T31" fmla="*/ 610 h 693"/>
                <a:gd name="T32" fmla="*/ 754 w 974"/>
                <a:gd name="T33" fmla="*/ 576 h 693"/>
                <a:gd name="T34" fmla="*/ 763 w 974"/>
                <a:gd name="T35" fmla="*/ 608 h 693"/>
                <a:gd name="T36" fmla="*/ 738 w 974"/>
                <a:gd name="T37" fmla="*/ 24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4" h="693">
                  <a:moveTo>
                    <a:pt x="738" y="246"/>
                  </a:moveTo>
                  <a:cubicBezTo>
                    <a:pt x="768" y="81"/>
                    <a:pt x="655" y="21"/>
                    <a:pt x="555" y="44"/>
                  </a:cubicBezTo>
                  <a:cubicBezTo>
                    <a:pt x="554" y="51"/>
                    <a:pt x="553" y="58"/>
                    <a:pt x="552" y="64"/>
                  </a:cubicBezTo>
                  <a:cubicBezTo>
                    <a:pt x="548" y="59"/>
                    <a:pt x="544" y="54"/>
                    <a:pt x="539" y="49"/>
                  </a:cubicBezTo>
                  <a:cubicBezTo>
                    <a:pt x="514" y="22"/>
                    <a:pt x="486" y="8"/>
                    <a:pt x="459" y="6"/>
                  </a:cubicBezTo>
                  <a:cubicBezTo>
                    <a:pt x="393" y="0"/>
                    <a:pt x="335" y="64"/>
                    <a:pt x="353" y="169"/>
                  </a:cubicBezTo>
                  <a:cubicBezTo>
                    <a:pt x="208" y="42"/>
                    <a:pt x="24" y="127"/>
                    <a:pt x="108" y="334"/>
                  </a:cubicBezTo>
                  <a:cubicBezTo>
                    <a:pt x="20" y="329"/>
                    <a:pt x="20" y="413"/>
                    <a:pt x="61" y="466"/>
                  </a:cubicBezTo>
                  <a:cubicBezTo>
                    <a:pt x="0" y="536"/>
                    <a:pt x="37" y="605"/>
                    <a:pt x="99" y="633"/>
                  </a:cubicBezTo>
                  <a:cubicBezTo>
                    <a:pt x="99" y="632"/>
                    <a:pt x="99" y="630"/>
                    <a:pt x="99" y="628"/>
                  </a:cubicBezTo>
                  <a:cubicBezTo>
                    <a:pt x="100" y="630"/>
                    <a:pt x="100" y="632"/>
                    <a:pt x="101" y="634"/>
                  </a:cubicBezTo>
                  <a:cubicBezTo>
                    <a:pt x="169" y="665"/>
                    <a:pt x="267" y="648"/>
                    <a:pt x="306" y="533"/>
                  </a:cubicBezTo>
                  <a:cubicBezTo>
                    <a:pt x="326" y="693"/>
                    <a:pt x="491" y="688"/>
                    <a:pt x="556" y="552"/>
                  </a:cubicBezTo>
                  <a:cubicBezTo>
                    <a:pt x="559" y="627"/>
                    <a:pt x="617" y="655"/>
                    <a:pt x="670" y="649"/>
                  </a:cubicBezTo>
                  <a:cubicBezTo>
                    <a:pt x="670" y="635"/>
                    <a:pt x="669" y="620"/>
                    <a:pt x="667" y="604"/>
                  </a:cubicBezTo>
                  <a:cubicBezTo>
                    <a:pt x="694" y="610"/>
                    <a:pt x="720" y="611"/>
                    <a:pt x="742" y="610"/>
                  </a:cubicBezTo>
                  <a:cubicBezTo>
                    <a:pt x="749" y="600"/>
                    <a:pt x="753" y="588"/>
                    <a:pt x="754" y="576"/>
                  </a:cubicBezTo>
                  <a:cubicBezTo>
                    <a:pt x="756" y="587"/>
                    <a:pt x="759" y="598"/>
                    <a:pt x="763" y="608"/>
                  </a:cubicBezTo>
                  <a:cubicBezTo>
                    <a:pt x="974" y="574"/>
                    <a:pt x="937" y="250"/>
                    <a:pt x="738" y="246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856" y="-497"/>
              <a:ext cx="1249" cy="3511"/>
            </a:xfrm>
            <a:custGeom>
              <a:avLst/>
              <a:gdLst>
                <a:gd name="T0" fmla="*/ 528 w 528"/>
                <a:gd name="T1" fmla="*/ 0 h 1485"/>
                <a:gd name="T2" fmla="*/ 371 w 528"/>
                <a:gd name="T3" fmla="*/ 1485 h 1485"/>
                <a:gd name="T4" fmla="*/ 528 w 528"/>
                <a:gd name="T5" fmla="*/ 1485 h 1485"/>
                <a:gd name="T6" fmla="*/ 528 w 528"/>
                <a:gd name="T7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1485">
                  <a:moveTo>
                    <a:pt x="528" y="0"/>
                  </a:moveTo>
                  <a:cubicBezTo>
                    <a:pt x="528" y="0"/>
                    <a:pt x="0" y="738"/>
                    <a:pt x="371" y="1485"/>
                  </a:cubicBezTo>
                  <a:cubicBezTo>
                    <a:pt x="528" y="1485"/>
                    <a:pt x="528" y="1485"/>
                    <a:pt x="528" y="1485"/>
                  </a:cubicBezTo>
                  <a:lnTo>
                    <a:pt x="528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204" y="1711"/>
              <a:ext cx="468" cy="1464"/>
            </a:xfrm>
            <a:custGeom>
              <a:avLst/>
              <a:gdLst>
                <a:gd name="T0" fmla="*/ 110 w 198"/>
                <a:gd name="T1" fmla="*/ 0 h 619"/>
                <a:gd name="T2" fmla="*/ 0 w 198"/>
                <a:gd name="T3" fmla="*/ 93 h 619"/>
                <a:gd name="T4" fmla="*/ 0 w 198"/>
                <a:gd name="T5" fmla="*/ 619 h 619"/>
                <a:gd name="T6" fmla="*/ 198 w 198"/>
                <a:gd name="T7" fmla="*/ 408 h 619"/>
                <a:gd name="T8" fmla="*/ 110 w 198"/>
                <a:gd name="T9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619">
                  <a:moveTo>
                    <a:pt x="11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19"/>
                    <a:pt x="126" y="446"/>
                    <a:pt x="198" y="408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105" y="-497"/>
              <a:ext cx="1248" cy="3511"/>
            </a:xfrm>
            <a:custGeom>
              <a:avLst/>
              <a:gdLst>
                <a:gd name="T0" fmla="*/ 0 w 528"/>
                <a:gd name="T1" fmla="*/ 0 h 1485"/>
                <a:gd name="T2" fmla="*/ 157 w 528"/>
                <a:gd name="T3" fmla="*/ 1485 h 1485"/>
                <a:gd name="T4" fmla="*/ 0 w 528"/>
                <a:gd name="T5" fmla="*/ 1485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85">
                  <a:moveTo>
                    <a:pt x="0" y="0"/>
                  </a:moveTo>
                  <a:cubicBezTo>
                    <a:pt x="0" y="0"/>
                    <a:pt x="528" y="738"/>
                    <a:pt x="157" y="1485"/>
                  </a:cubicBezTo>
                  <a:cubicBezTo>
                    <a:pt x="0" y="1485"/>
                    <a:pt x="0" y="1485"/>
                    <a:pt x="0" y="1485"/>
                  </a:cubicBezTo>
                </a:path>
              </a:pathLst>
            </a:custGeom>
            <a:solidFill>
              <a:srgbClr val="C2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537" y="1711"/>
              <a:ext cx="468" cy="1464"/>
            </a:xfrm>
            <a:custGeom>
              <a:avLst/>
              <a:gdLst>
                <a:gd name="T0" fmla="*/ 88 w 198"/>
                <a:gd name="T1" fmla="*/ 0 h 619"/>
                <a:gd name="T2" fmla="*/ 198 w 198"/>
                <a:gd name="T3" fmla="*/ 93 h 619"/>
                <a:gd name="T4" fmla="*/ 198 w 198"/>
                <a:gd name="T5" fmla="*/ 619 h 619"/>
                <a:gd name="T6" fmla="*/ 0 w 198"/>
                <a:gd name="T7" fmla="*/ 408 h 619"/>
                <a:gd name="T8" fmla="*/ 88 w 198"/>
                <a:gd name="T9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619">
                  <a:moveTo>
                    <a:pt x="88" y="0"/>
                  </a:moveTo>
                  <a:cubicBezTo>
                    <a:pt x="198" y="93"/>
                    <a:pt x="198" y="93"/>
                    <a:pt x="198" y="93"/>
                  </a:cubicBezTo>
                  <a:cubicBezTo>
                    <a:pt x="198" y="619"/>
                    <a:pt x="198" y="619"/>
                    <a:pt x="198" y="619"/>
                  </a:cubicBezTo>
                  <a:cubicBezTo>
                    <a:pt x="198" y="619"/>
                    <a:pt x="72" y="446"/>
                    <a:pt x="0" y="408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4105" y="3014"/>
              <a:ext cx="342" cy="180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3762" y="3014"/>
              <a:ext cx="343" cy="180"/>
            </a:xfrm>
            <a:prstGeom prst="rect">
              <a:avLst/>
            </a:prstGeom>
            <a:solidFill>
              <a:srgbClr val="FF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816" y="3194"/>
              <a:ext cx="558" cy="1125"/>
            </a:xfrm>
            <a:custGeom>
              <a:avLst/>
              <a:gdLst>
                <a:gd name="T0" fmla="*/ 222 w 236"/>
                <a:gd name="T1" fmla="*/ 0 h 476"/>
                <a:gd name="T2" fmla="*/ 191 w 236"/>
                <a:gd name="T3" fmla="*/ 266 h 476"/>
                <a:gd name="T4" fmla="*/ 191 w 236"/>
                <a:gd name="T5" fmla="*/ 185 h 476"/>
                <a:gd name="T6" fmla="*/ 118 w 236"/>
                <a:gd name="T7" fmla="*/ 476 h 476"/>
                <a:gd name="T8" fmla="*/ 45 w 236"/>
                <a:gd name="T9" fmla="*/ 185 h 476"/>
                <a:gd name="T10" fmla="*/ 45 w 236"/>
                <a:gd name="T11" fmla="*/ 266 h 476"/>
                <a:gd name="T12" fmla="*/ 14 w 236"/>
                <a:gd name="T13" fmla="*/ 0 h 476"/>
                <a:gd name="T14" fmla="*/ 222 w 236"/>
                <a:gd name="T15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476">
                  <a:moveTo>
                    <a:pt x="222" y="0"/>
                  </a:moveTo>
                  <a:cubicBezTo>
                    <a:pt x="222" y="0"/>
                    <a:pt x="236" y="77"/>
                    <a:pt x="191" y="266"/>
                  </a:cubicBezTo>
                  <a:cubicBezTo>
                    <a:pt x="191" y="185"/>
                    <a:pt x="191" y="185"/>
                    <a:pt x="191" y="185"/>
                  </a:cubicBezTo>
                  <a:cubicBezTo>
                    <a:pt x="191" y="185"/>
                    <a:pt x="165" y="347"/>
                    <a:pt x="118" y="476"/>
                  </a:cubicBezTo>
                  <a:cubicBezTo>
                    <a:pt x="71" y="347"/>
                    <a:pt x="45" y="185"/>
                    <a:pt x="45" y="185"/>
                  </a:cubicBezTo>
                  <a:cubicBezTo>
                    <a:pt x="45" y="266"/>
                    <a:pt x="45" y="266"/>
                    <a:pt x="45" y="266"/>
                  </a:cubicBezTo>
                  <a:cubicBezTo>
                    <a:pt x="0" y="77"/>
                    <a:pt x="14" y="0"/>
                    <a:pt x="14" y="0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C2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875" y="3194"/>
              <a:ext cx="440" cy="473"/>
            </a:xfrm>
            <a:custGeom>
              <a:avLst/>
              <a:gdLst>
                <a:gd name="T0" fmla="*/ 175 w 186"/>
                <a:gd name="T1" fmla="*/ 0 h 200"/>
                <a:gd name="T2" fmla="*/ 151 w 186"/>
                <a:gd name="T3" fmla="*/ 112 h 200"/>
                <a:gd name="T4" fmla="*/ 151 w 186"/>
                <a:gd name="T5" fmla="*/ 78 h 200"/>
                <a:gd name="T6" fmla="*/ 93 w 186"/>
                <a:gd name="T7" fmla="*/ 200 h 200"/>
                <a:gd name="T8" fmla="*/ 35 w 186"/>
                <a:gd name="T9" fmla="*/ 78 h 200"/>
                <a:gd name="T10" fmla="*/ 35 w 186"/>
                <a:gd name="T11" fmla="*/ 112 h 200"/>
                <a:gd name="T12" fmla="*/ 11 w 186"/>
                <a:gd name="T13" fmla="*/ 0 h 200"/>
                <a:gd name="T14" fmla="*/ 175 w 186"/>
                <a:gd name="T1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200">
                  <a:moveTo>
                    <a:pt x="175" y="0"/>
                  </a:moveTo>
                  <a:cubicBezTo>
                    <a:pt x="175" y="0"/>
                    <a:pt x="186" y="32"/>
                    <a:pt x="151" y="112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51" y="78"/>
                    <a:pt x="130" y="146"/>
                    <a:pt x="93" y="200"/>
                  </a:cubicBezTo>
                  <a:cubicBezTo>
                    <a:pt x="56" y="146"/>
                    <a:pt x="35" y="78"/>
                    <a:pt x="35" y="78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0" y="32"/>
                    <a:pt x="11" y="0"/>
                    <a:pt x="11" y="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3717" y="669"/>
              <a:ext cx="775" cy="7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712" y="664"/>
              <a:ext cx="785" cy="782"/>
            </a:xfrm>
            <a:custGeom>
              <a:avLst/>
              <a:gdLst>
                <a:gd name="T0" fmla="*/ 330 w 332"/>
                <a:gd name="T1" fmla="*/ 166 h 331"/>
                <a:gd name="T2" fmla="*/ 327 w 332"/>
                <a:gd name="T3" fmla="*/ 166 h 331"/>
                <a:gd name="T4" fmla="*/ 280 w 332"/>
                <a:gd name="T5" fmla="*/ 280 h 331"/>
                <a:gd name="T6" fmla="*/ 166 w 332"/>
                <a:gd name="T7" fmla="*/ 327 h 331"/>
                <a:gd name="T8" fmla="*/ 52 w 332"/>
                <a:gd name="T9" fmla="*/ 280 h 331"/>
                <a:gd name="T10" fmla="*/ 5 w 332"/>
                <a:gd name="T11" fmla="*/ 166 h 331"/>
                <a:gd name="T12" fmla="*/ 52 w 332"/>
                <a:gd name="T13" fmla="*/ 52 h 331"/>
                <a:gd name="T14" fmla="*/ 166 w 332"/>
                <a:gd name="T15" fmla="*/ 4 h 331"/>
                <a:gd name="T16" fmla="*/ 280 w 332"/>
                <a:gd name="T17" fmla="*/ 52 h 331"/>
                <a:gd name="T18" fmla="*/ 327 w 332"/>
                <a:gd name="T19" fmla="*/ 166 h 331"/>
                <a:gd name="T20" fmla="*/ 330 w 332"/>
                <a:gd name="T21" fmla="*/ 166 h 331"/>
                <a:gd name="T22" fmla="*/ 332 w 332"/>
                <a:gd name="T23" fmla="*/ 166 h 331"/>
                <a:gd name="T24" fmla="*/ 166 w 332"/>
                <a:gd name="T25" fmla="*/ 0 h 331"/>
                <a:gd name="T26" fmla="*/ 0 w 332"/>
                <a:gd name="T27" fmla="*/ 166 h 331"/>
                <a:gd name="T28" fmla="*/ 166 w 332"/>
                <a:gd name="T29" fmla="*/ 331 h 331"/>
                <a:gd name="T30" fmla="*/ 332 w 332"/>
                <a:gd name="T31" fmla="*/ 166 h 331"/>
                <a:gd name="T32" fmla="*/ 330 w 332"/>
                <a:gd name="T33" fmla="*/ 16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31">
                  <a:moveTo>
                    <a:pt x="330" y="166"/>
                  </a:moveTo>
                  <a:cubicBezTo>
                    <a:pt x="327" y="166"/>
                    <a:pt x="327" y="166"/>
                    <a:pt x="327" y="166"/>
                  </a:cubicBezTo>
                  <a:cubicBezTo>
                    <a:pt x="327" y="210"/>
                    <a:pt x="309" y="251"/>
                    <a:pt x="280" y="280"/>
                  </a:cubicBezTo>
                  <a:cubicBezTo>
                    <a:pt x="251" y="309"/>
                    <a:pt x="211" y="327"/>
                    <a:pt x="166" y="327"/>
                  </a:cubicBezTo>
                  <a:cubicBezTo>
                    <a:pt x="121" y="327"/>
                    <a:pt x="81" y="309"/>
                    <a:pt x="52" y="280"/>
                  </a:cubicBezTo>
                  <a:cubicBezTo>
                    <a:pt x="23" y="251"/>
                    <a:pt x="5" y="210"/>
                    <a:pt x="5" y="166"/>
                  </a:cubicBezTo>
                  <a:cubicBezTo>
                    <a:pt x="5" y="121"/>
                    <a:pt x="23" y="81"/>
                    <a:pt x="52" y="52"/>
                  </a:cubicBezTo>
                  <a:cubicBezTo>
                    <a:pt x="81" y="22"/>
                    <a:pt x="121" y="4"/>
                    <a:pt x="166" y="4"/>
                  </a:cubicBezTo>
                  <a:cubicBezTo>
                    <a:pt x="211" y="4"/>
                    <a:pt x="251" y="22"/>
                    <a:pt x="280" y="52"/>
                  </a:cubicBezTo>
                  <a:cubicBezTo>
                    <a:pt x="309" y="81"/>
                    <a:pt x="327" y="121"/>
                    <a:pt x="327" y="166"/>
                  </a:cubicBezTo>
                  <a:cubicBezTo>
                    <a:pt x="330" y="166"/>
                    <a:pt x="330" y="166"/>
                    <a:pt x="330" y="166"/>
                  </a:cubicBezTo>
                  <a:cubicBezTo>
                    <a:pt x="332" y="166"/>
                    <a:pt x="332" y="166"/>
                    <a:pt x="332" y="166"/>
                  </a:cubicBezTo>
                  <a:cubicBezTo>
                    <a:pt x="332" y="74"/>
                    <a:pt x="258" y="0"/>
                    <a:pt x="166" y="0"/>
                  </a:cubicBezTo>
                  <a:cubicBezTo>
                    <a:pt x="74" y="0"/>
                    <a:pt x="0" y="74"/>
                    <a:pt x="0" y="166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58" y="331"/>
                    <a:pt x="332" y="257"/>
                    <a:pt x="332" y="166"/>
                  </a:cubicBezTo>
                  <a:lnTo>
                    <a:pt x="330" y="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Oval 35"/>
            <p:cNvSpPr>
              <a:spLocks noChangeArrowheads="1"/>
            </p:cNvSpPr>
            <p:nvPr/>
          </p:nvSpPr>
          <p:spPr bwMode="auto">
            <a:xfrm>
              <a:off x="3819" y="688"/>
              <a:ext cx="572" cy="7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6232" y="2189"/>
              <a:ext cx="438" cy="1227"/>
            </a:xfrm>
            <a:custGeom>
              <a:avLst/>
              <a:gdLst>
                <a:gd name="T0" fmla="*/ 185 w 185"/>
                <a:gd name="T1" fmla="*/ 0 h 519"/>
                <a:gd name="T2" fmla="*/ 130 w 185"/>
                <a:gd name="T3" fmla="*/ 519 h 519"/>
                <a:gd name="T4" fmla="*/ 185 w 185"/>
                <a:gd name="T5" fmla="*/ 519 h 519"/>
                <a:gd name="T6" fmla="*/ 185 w 185"/>
                <a:gd name="T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19">
                  <a:moveTo>
                    <a:pt x="185" y="0"/>
                  </a:moveTo>
                  <a:cubicBezTo>
                    <a:pt x="185" y="0"/>
                    <a:pt x="0" y="258"/>
                    <a:pt x="130" y="519"/>
                  </a:cubicBezTo>
                  <a:cubicBezTo>
                    <a:pt x="185" y="519"/>
                    <a:pt x="185" y="519"/>
                    <a:pt x="185" y="519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6355" y="2962"/>
              <a:ext cx="163" cy="511"/>
            </a:xfrm>
            <a:custGeom>
              <a:avLst/>
              <a:gdLst>
                <a:gd name="T0" fmla="*/ 38 w 69"/>
                <a:gd name="T1" fmla="*/ 0 h 216"/>
                <a:gd name="T2" fmla="*/ 0 w 69"/>
                <a:gd name="T3" fmla="*/ 32 h 216"/>
                <a:gd name="T4" fmla="*/ 0 w 69"/>
                <a:gd name="T5" fmla="*/ 216 h 216"/>
                <a:gd name="T6" fmla="*/ 69 w 69"/>
                <a:gd name="T7" fmla="*/ 142 h 216"/>
                <a:gd name="T8" fmla="*/ 38 w 69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16">
                  <a:moveTo>
                    <a:pt x="38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6"/>
                    <a:pt x="44" y="155"/>
                    <a:pt x="69" y="142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6670" y="2189"/>
              <a:ext cx="437" cy="1227"/>
            </a:xfrm>
            <a:custGeom>
              <a:avLst/>
              <a:gdLst>
                <a:gd name="T0" fmla="*/ 0 w 185"/>
                <a:gd name="T1" fmla="*/ 0 h 519"/>
                <a:gd name="T2" fmla="*/ 55 w 185"/>
                <a:gd name="T3" fmla="*/ 519 h 519"/>
                <a:gd name="T4" fmla="*/ 0 w 185"/>
                <a:gd name="T5" fmla="*/ 519 h 519"/>
                <a:gd name="T6" fmla="*/ 0 w 185"/>
                <a:gd name="T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19">
                  <a:moveTo>
                    <a:pt x="0" y="0"/>
                  </a:moveTo>
                  <a:cubicBezTo>
                    <a:pt x="0" y="0"/>
                    <a:pt x="185" y="258"/>
                    <a:pt x="55" y="519"/>
                  </a:cubicBezTo>
                  <a:cubicBezTo>
                    <a:pt x="0" y="519"/>
                    <a:pt x="0" y="519"/>
                    <a:pt x="0" y="5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6821" y="2962"/>
              <a:ext cx="163" cy="511"/>
            </a:xfrm>
            <a:custGeom>
              <a:avLst/>
              <a:gdLst>
                <a:gd name="T0" fmla="*/ 31 w 69"/>
                <a:gd name="T1" fmla="*/ 0 h 216"/>
                <a:gd name="T2" fmla="*/ 69 w 69"/>
                <a:gd name="T3" fmla="*/ 32 h 216"/>
                <a:gd name="T4" fmla="*/ 69 w 69"/>
                <a:gd name="T5" fmla="*/ 216 h 216"/>
                <a:gd name="T6" fmla="*/ 0 w 69"/>
                <a:gd name="T7" fmla="*/ 142 h 216"/>
                <a:gd name="T8" fmla="*/ 31 w 69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16">
                  <a:moveTo>
                    <a:pt x="31" y="0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69" y="216"/>
                    <a:pt x="25" y="155"/>
                    <a:pt x="0" y="14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6670" y="3416"/>
              <a:ext cx="118" cy="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6549" y="3416"/>
              <a:ext cx="121" cy="6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6575" y="3480"/>
              <a:ext cx="194" cy="392"/>
            </a:xfrm>
            <a:custGeom>
              <a:avLst/>
              <a:gdLst>
                <a:gd name="T0" fmla="*/ 77 w 82"/>
                <a:gd name="T1" fmla="*/ 0 h 166"/>
                <a:gd name="T2" fmla="*/ 66 w 82"/>
                <a:gd name="T3" fmla="*/ 92 h 166"/>
                <a:gd name="T4" fmla="*/ 66 w 82"/>
                <a:gd name="T5" fmla="*/ 64 h 166"/>
                <a:gd name="T6" fmla="*/ 41 w 82"/>
                <a:gd name="T7" fmla="*/ 166 h 166"/>
                <a:gd name="T8" fmla="*/ 15 w 82"/>
                <a:gd name="T9" fmla="*/ 64 h 166"/>
                <a:gd name="T10" fmla="*/ 15 w 82"/>
                <a:gd name="T11" fmla="*/ 92 h 166"/>
                <a:gd name="T12" fmla="*/ 4 w 82"/>
                <a:gd name="T13" fmla="*/ 0 h 166"/>
                <a:gd name="T14" fmla="*/ 77 w 82"/>
                <a:gd name="T1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66">
                  <a:moveTo>
                    <a:pt x="77" y="0"/>
                  </a:moveTo>
                  <a:cubicBezTo>
                    <a:pt x="77" y="0"/>
                    <a:pt x="82" y="26"/>
                    <a:pt x="66" y="9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57" y="121"/>
                    <a:pt x="41" y="166"/>
                  </a:cubicBezTo>
                  <a:cubicBezTo>
                    <a:pt x="24" y="121"/>
                    <a:pt x="15" y="64"/>
                    <a:pt x="15" y="64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0" y="26"/>
                    <a:pt x="4" y="0"/>
                    <a:pt x="4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6594" y="3480"/>
              <a:ext cx="154" cy="163"/>
            </a:xfrm>
            <a:custGeom>
              <a:avLst/>
              <a:gdLst>
                <a:gd name="T0" fmla="*/ 62 w 65"/>
                <a:gd name="T1" fmla="*/ 0 h 69"/>
                <a:gd name="T2" fmla="*/ 53 w 65"/>
                <a:gd name="T3" fmla="*/ 39 h 69"/>
                <a:gd name="T4" fmla="*/ 53 w 65"/>
                <a:gd name="T5" fmla="*/ 27 h 69"/>
                <a:gd name="T6" fmla="*/ 33 w 65"/>
                <a:gd name="T7" fmla="*/ 69 h 69"/>
                <a:gd name="T8" fmla="*/ 13 w 65"/>
                <a:gd name="T9" fmla="*/ 27 h 69"/>
                <a:gd name="T10" fmla="*/ 13 w 65"/>
                <a:gd name="T11" fmla="*/ 39 h 69"/>
                <a:gd name="T12" fmla="*/ 4 w 65"/>
                <a:gd name="T13" fmla="*/ 0 h 69"/>
                <a:gd name="T14" fmla="*/ 62 w 65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9">
                  <a:moveTo>
                    <a:pt x="62" y="0"/>
                  </a:moveTo>
                  <a:cubicBezTo>
                    <a:pt x="62" y="0"/>
                    <a:pt x="65" y="11"/>
                    <a:pt x="53" y="3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46" y="51"/>
                    <a:pt x="33" y="69"/>
                  </a:cubicBezTo>
                  <a:cubicBezTo>
                    <a:pt x="20" y="51"/>
                    <a:pt x="13" y="27"/>
                    <a:pt x="13" y="27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11"/>
                    <a:pt x="4" y="0"/>
                    <a:pt x="4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Oval 44"/>
            <p:cNvSpPr>
              <a:spLocks noChangeArrowheads="1"/>
            </p:cNvSpPr>
            <p:nvPr/>
          </p:nvSpPr>
          <p:spPr bwMode="auto">
            <a:xfrm>
              <a:off x="6535" y="2598"/>
              <a:ext cx="269" cy="2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6533" y="2596"/>
              <a:ext cx="274" cy="274"/>
            </a:xfrm>
            <a:custGeom>
              <a:avLst/>
              <a:gdLst>
                <a:gd name="T0" fmla="*/ 115 w 116"/>
                <a:gd name="T1" fmla="*/ 58 h 116"/>
                <a:gd name="T2" fmla="*/ 114 w 116"/>
                <a:gd name="T3" fmla="*/ 58 h 116"/>
                <a:gd name="T4" fmla="*/ 98 w 116"/>
                <a:gd name="T5" fmla="*/ 98 h 116"/>
                <a:gd name="T6" fmla="*/ 58 w 116"/>
                <a:gd name="T7" fmla="*/ 114 h 116"/>
                <a:gd name="T8" fmla="*/ 18 w 116"/>
                <a:gd name="T9" fmla="*/ 98 h 116"/>
                <a:gd name="T10" fmla="*/ 2 w 116"/>
                <a:gd name="T11" fmla="*/ 58 h 116"/>
                <a:gd name="T12" fmla="*/ 18 w 116"/>
                <a:gd name="T13" fmla="*/ 18 h 116"/>
                <a:gd name="T14" fmla="*/ 58 w 116"/>
                <a:gd name="T15" fmla="*/ 1 h 116"/>
                <a:gd name="T16" fmla="*/ 98 w 116"/>
                <a:gd name="T17" fmla="*/ 18 h 116"/>
                <a:gd name="T18" fmla="*/ 114 w 116"/>
                <a:gd name="T19" fmla="*/ 58 h 116"/>
                <a:gd name="T20" fmla="*/ 115 w 116"/>
                <a:gd name="T21" fmla="*/ 58 h 116"/>
                <a:gd name="T22" fmla="*/ 116 w 116"/>
                <a:gd name="T23" fmla="*/ 58 h 116"/>
                <a:gd name="T24" fmla="*/ 58 w 116"/>
                <a:gd name="T25" fmla="*/ 0 h 116"/>
                <a:gd name="T26" fmla="*/ 0 w 116"/>
                <a:gd name="T27" fmla="*/ 58 h 116"/>
                <a:gd name="T28" fmla="*/ 58 w 116"/>
                <a:gd name="T29" fmla="*/ 116 h 116"/>
                <a:gd name="T30" fmla="*/ 116 w 116"/>
                <a:gd name="T31" fmla="*/ 58 h 116"/>
                <a:gd name="T32" fmla="*/ 115 w 116"/>
                <a:gd name="T33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16">
                  <a:moveTo>
                    <a:pt x="115" y="58"/>
                  </a:moveTo>
                  <a:cubicBezTo>
                    <a:pt x="114" y="58"/>
                    <a:pt x="114" y="58"/>
                    <a:pt x="114" y="58"/>
                  </a:cubicBezTo>
                  <a:cubicBezTo>
                    <a:pt x="114" y="73"/>
                    <a:pt x="108" y="87"/>
                    <a:pt x="98" y="98"/>
                  </a:cubicBezTo>
                  <a:cubicBezTo>
                    <a:pt x="88" y="108"/>
                    <a:pt x="74" y="114"/>
                    <a:pt x="58" y="114"/>
                  </a:cubicBezTo>
                  <a:cubicBezTo>
                    <a:pt x="42" y="114"/>
                    <a:pt x="28" y="108"/>
                    <a:pt x="18" y="98"/>
                  </a:cubicBezTo>
                  <a:cubicBezTo>
                    <a:pt x="8" y="87"/>
                    <a:pt x="2" y="73"/>
                    <a:pt x="2" y="58"/>
                  </a:cubicBezTo>
                  <a:cubicBezTo>
                    <a:pt x="2" y="42"/>
                    <a:pt x="8" y="28"/>
                    <a:pt x="18" y="18"/>
                  </a:cubicBezTo>
                  <a:cubicBezTo>
                    <a:pt x="28" y="8"/>
                    <a:pt x="42" y="1"/>
                    <a:pt x="58" y="1"/>
                  </a:cubicBezTo>
                  <a:cubicBezTo>
                    <a:pt x="74" y="1"/>
                    <a:pt x="88" y="8"/>
                    <a:pt x="98" y="18"/>
                  </a:cubicBezTo>
                  <a:cubicBezTo>
                    <a:pt x="108" y="28"/>
                    <a:pt x="114" y="42"/>
                    <a:pt x="114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90" y="116"/>
                    <a:pt x="116" y="90"/>
                    <a:pt x="116" y="58"/>
                  </a:cubicBezTo>
                  <a:lnTo>
                    <a:pt x="115" y="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Oval 46"/>
            <p:cNvSpPr>
              <a:spLocks noChangeArrowheads="1"/>
            </p:cNvSpPr>
            <p:nvPr/>
          </p:nvSpPr>
          <p:spPr bwMode="auto">
            <a:xfrm>
              <a:off x="6570" y="2603"/>
              <a:ext cx="199" cy="2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1043" y="1380"/>
              <a:ext cx="556" cy="1565"/>
            </a:xfrm>
            <a:custGeom>
              <a:avLst/>
              <a:gdLst>
                <a:gd name="T0" fmla="*/ 235 w 235"/>
                <a:gd name="T1" fmla="*/ 0 h 662"/>
                <a:gd name="T2" fmla="*/ 165 w 235"/>
                <a:gd name="T3" fmla="*/ 662 h 662"/>
                <a:gd name="T4" fmla="*/ 235 w 235"/>
                <a:gd name="T5" fmla="*/ 662 h 662"/>
                <a:gd name="T6" fmla="*/ 235 w 235"/>
                <a:gd name="T7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662">
                  <a:moveTo>
                    <a:pt x="235" y="0"/>
                  </a:moveTo>
                  <a:cubicBezTo>
                    <a:pt x="235" y="0"/>
                    <a:pt x="0" y="329"/>
                    <a:pt x="165" y="662"/>
                  </a:cubicBezTo>
                  <a:cubicBezTo>
                    <a:pt x="235" y="662"/>
                    <a:pt x="235" y="662"/>
                    <a:pt x="235" y="662"/>
                  </a:cubicBezTo>
                  <a:lnTo>
                    <a:pt x="2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1199" y="2366"/>
              <a:ext cx="208" cy="653"/>
            </a:xfrm>
            <a:custGeom>
              <a:avLst/>
              <a:gdLst>
                <a:gd name="T0" fmla="*/ 48 w 88"/>
                <a:gd name="T1" fmla="*/ 0 h 276"/>
                <a:gd name="T2" fmla="*/ 0 w 88"/>
                <a:gd name="T3" fmla="*/ 41 h 276"/>
                <a:gd name="T4" fmla="*/ 0 w 88"/>
                <a:gd name="T5" fmla="*/ 276 h 276"/>
                <a:gd name="T6" fmla="*/ 88 w 88"/>
                <a:gd name="T7" fmla="*/ 182 h 276"/>
                <a:gd name="T8" fmla="*/ 48 w 88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76">
                  <a:moveTo>
                    <a:pt x="48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56" y="199"/>
                    <a:pt x="88" y="182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1599" y="1380"/>
              <a:ext cx="558" cy="1565"/>
            </a:xfrm>
            <a:custGeom>
              <a:avLst/>
              <a:gdLst>
                <a:gd name="T0" fmla="*/ 0 w 236"/>
                <a:gd name="T1" fmla="*/ 0 h 662"/>
                <a:gd name="T2" fmla="*/ 71 w 236"/>
                <a:gd name="T3" fmla="*/ 662 h 662"/>
                <a:gd name="T4" fmla="*/ 0 w 236"/>
                <a:gd name="T5" fmla="*/ 662 h 662"/>
                <a:gd name="T6" fmla="*/ 0 w 236"/>
                <a:gd name="T7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662">
                  <a:moveTo>
                    <a:pt x="0" y="0"/>
                  </a:moveTo>
                  <a:cubicBezTo>
                    <a:pt x="0" y="0"/>
                    <a:pt x="236" y="329"/>
                    <a:pt x="71" y="662"/>
                  </a:cubicBezTo>
                  <a:cubicBezTo>
                    <a:pt x="0" y="662"/>
                    <a:pt x="0" y="662"/>
                    <a:pt x="0" y="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1793" y="2366"/>
              <a:ext cx="208" cy="653"/>
            </a:xfrm>
            <a:custGeom>
              <a:avLst/>
              <a:gdLst>
                <a:gd name="T0" fmla="*/ 40 w 88"/>
                <a:gd name="T1" fmla="*/ 0 h 276"/>
                <a:gd name="T2" fmla="*/ 88 w 88"/>
                <a:gd name="T3" fmla="*/ 41 h 276"/>
                <a:gd name="T4" fmla="*/ 88 w 88"/>
                <a:gd name="T5" fmla="*/ 276 h 276"/>
                <a:gd name="T6" fmla="*/ 0 w 88"/>
                <a:gd name="T7" fmla="*/ 182 h 276"/>
                <a:gd name="T8" fmla="*/ 40 w 88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76">
                  <a:moveTo>
                    <a:pt x="40" y="0"/>
                  </a:moveTo>
                  <a:cubicBezTo>
                    <a:pt x="88" y="41"/>
                    <a:pt x="88" y="41"/>
                    <a:pt x="88" y="41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8" y="276"/>
                    <a:pt x="32" y="199"/>
                    <a:pt x="0" y="182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1599" y="2945"/>
              <a:ext cx="153" cy="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1447" y="2945"/>
              <a:ext cx="152" cy="8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1471" y="3026"/>
              <a:ext cx="248" cy="503"/>
            </a:xfrm>
            <a:custGeom>
              <a:avLst/>
              <a:gdLst>
                <a:gd name="T0" fmla="*/ 99 w 105"/>
                <a:gd name="T1" fmla="*/ 0 h 213"/>
                <a:gd name="T2" fmla="*/ 85 w 105"/>
                <a:gd name="T3" fmla="*/ 119 h 213"/>
                <a:gd name="T4" fmla="*/ 85 w 105"/>
                <a:gd name="T5" fmla="*/ 83 h 213"/>
                <a:gd name="T6" fmla="*/ 53 w 105"/>
                <a:gd name="T7" fmla="*/ 213 h 213"/>
                <a:gd name="T8" fmla="*/ 20 w 105"/>
                <a:gd name="T9" fmla="*/ 83 h 213"/>
                <a:gd name="T10" fmla="*/ 20 w 105"/>
                <a:gd name="T11" fmla="*/ 119 h 213"/>
                <a:gd name="T12" fmla="*/ 6 w 105"/>
                <a:gd name="T13" fmla="*/ 0 h 213"/>
                <a:gd name="T14" fmla="*/ 99 w 105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13">
                  <a:moveTo>
                    <a:pt x="99" y="0"/>
                  </a:moveTo>
                  <a:cubicBezTo>
                    <a:pt x="99" y="0"/>
                    <a:pt x="105" y="35"/>
                    <a:pt x="85" y="119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3" y="155"/>
                    <a:pt x="53" y="213"/>
                  </a:cubicBezTo>
                  <a:cubicBezTo>
                    <a:pt x="32" y="155"/>
                    <a:pt x="20" y="83"/>
                    <a:pt x="20" y="83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0" y="35"/>
                    <a:pt x="6" y="0"/>
                    <a:pt x="6" y="0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1497" y="3026"/>
              <a:ext cx="196" cy="213"/>
            </a:xfrm>
            <a:custGeom>
              <a:avLst/>
              <a:gdLst>
                <a:gd name="T0" fmla="*/ 78 w 83"/>
                <a:gd name="T1" fmla="*/ 0 h 90"/>
                <a:gd name="T2" fmla="*/ 67 w 83"/>
                <a:gd name="T3" fmla="*/ 50 h 90"/>
                <a:gd name="T4" fmla="*/ 67 w 83"/>
                <a:gd name="T5" fmla="*/ 35 h 90"/>
                <a:gd name="T6" fmla="*/ 42 w 83"/>
                <a:gd name="T7" fmla="*/ 90 h 90"/>
                <a:gd name="T8" fmla="*/ 16 w 83"/>
                <a:gd name="T9" fmla="*/ 35 h 90"/>
                <a:gd name="T10" fmla="*/ 16 w 83"/>
                <a:gd name="T11" fmla="*/ 50 h 90"/>
                <a:gd name="T12" fmla="*/ 5 w 83"/>
                <a:gd name="T13" fmla="*/ 0 h 90"/>
                <a:gd name="T14" fmla="*/ 78 w 83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0">
                  <a:moveTo>
                    <a:pt x="78" y="0"/>
                  </a:moveTo>
                  <a:cubicBezTo>
                    <a:pt x="78" y="0"/>
                    <a:pt x="83" y="15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58" y="66"/>
                    <a:pt x="42" y="90"/>
                  </a:cubicBezTo>
                  <a:cubicBezTo>
                    <a:pt x="25" y="66"/>
                    <a:pt x="16" y="35"/>
                    <a:pt x="16" y="3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0" y="15"/>
                    <a:pt x="5" y="0"/>
                    <a:pt x="5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Oval 55"/>
            <p:cNvSpPr>
              <a:spLocks noChangeArrowheads="1"/>
            </p:cNvSpPr>
            <p:nvPr/>
          </p:nvSpPr>
          <p:spPr bwMode="auto">
            <a:xfrm>
              <a:off x="1429" y="1900"/>
              <a:ext cx="342" cy="34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426" y="1898"/>
              <a:ext cx="348" cy="350"/>
            </a:xfrm>
            <a:custGeom>
              <a:avLst/>
              <a:gdLst>
                <a:gd name="T0" fmla="*/ 146 w 147"/>
                <a:gd name="T1" fmla="*/ 74 h 148"/>
                <a:gd name="T2" fmla="*/ 145 w 147"/>
                <a:gd name="T3" fmla="*/ 74 h 148"/>
                <a:gd name="T4" fmla="*/ 124 w 147"/>
                <a:gd name="T5" fmla="*/ 125 h 148"/>
                <a:gd name="T6" fmla="*/ 73 w 147"/>
                <a:gd name="T7" fmla="*/ 146 h 148"/>
                <a:gd name="T8" fmla="*/ 23 w 147"/>
                <a:gd name="T9" fmla="*/ 125 h 148"/>
                <a:gd name="T10" fmla="*/ 1 w 147"/>
                <a:gd name="T11" fmla="*/ 74 h 148"/>
                <a:gd name="T12" fmla="*/ 23 w 147"/>
                <a:gd name="T13" fmla="*/ 23 h 148"/>
                <a:gd name="T14" fmla="*/ 73 w 147"/>
                <a:gd name="T15" fmla="*/ 2 h 148"/>
                <a:gd name="T16" fmla="*/ 124 w 147"/>
                <a:gd name="T17" fmla="*/ 23 h 148"/>
                <a:gd name="T18" fmla="*/ 145 w 147"/>
                <a:gd name="T19" fmla="*/ 74 h 148"/>
                <a:gd name="T20" fmla="*/ 146 w 147"/>
                <a:gd name="T21" fmla="*/ 74 h 148"/>
                <a:gd name="T22" fmla="*/ 147 w 147"/>
                <a:gd name="T23" fmla="*/ 74 h 148"/>
                <a:gd name="T24" fmla="*/ 73 w 147"/>
                <a:gd name="T25" fmla="*/ 0 h 148"/>
                <a:gd name="T26" fmla="*/ 0 w 147"/>
                <a:gd name="T27" fmla="*/ 74 h 148"/>
                <a:gd name="T28" fmla="*/ 73 w 147"/>
                <a:gd name="T29" fmla="*/ 148 h 148"/>
                <a:gd name="T30" fmla="*/ 147 w 147"/>
                <a:gd name="T31" fmla="*/ 74 h 148"/>
                <a:gd name="T32" fmla="*/ 146 w 147"/>
                <a:gd name="T3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48">
                  <a:moveTo>
                    <a:pt x="146" y="74"/>
                  </a:moveTo>
                  <a:cubicBezTo>
                    <a:pt x="145" y="74"/>
                    <a:pt x="145" y="74"/>
                    <a:pt x="145" y="74"/>
                  </a:cubicBezTo>
                  <a:cubicBezTo>
                    <a:pt x="145" y="94"/>
                    <a:pt x="137" y="112"/>
                    <a:pt x="124" y="125"/>
                  </a:cubicBezTo>
                  <a:cubicBezTo>
                    <a:pt x="111" y="138"/>
                    <a:pt x="93" y="146"/>
                    <a:pt x="73" y="146"/>
                  </a:cubicBezTo>
                  <a:cubicBezTo>
                    <a:pt x="54" y="146"/>
                    <a:pt x="36" y="138"/>
                    <a:pt x="23" y="125"/>
                  </a:cubicBezTo>
                  <a:cubicBezTo>
                    <a:pt x="10" y="112"/>
                    <a:pt x="1" y="94"/>
                    <a:pt x="1" y="74"/>
                  </a:cubicBezTo>
                  <a:cubicBezTo>
                    <a:pt x="1" y="54"/>
                    <a:pt x="10" y="36"/>
                    <a:pt x="23" y="23"/>
                  </a:cubicBezTo>
                  <a:cubicBezTo>
                    <a:pt x="36" y="10"/>
                    <a:pt x="54" y="2"/>
                    <a:pt x="73" y="2"/>
                  </a:cubicBezTo>
                  <a:cubicBezTo>
                    <a:pt x="93" y="2"/>
                    <a:pt x="111" y="10"/>
                    <a:pt x="124" y="23"/>
                  </a:cubicBezTo>
                  <a:cubicBezTo>
                    <a:pt x="137" y="36"/>
                    <a:pt x="145" y="54"/>
                    <a:pt x="145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33"/>
                    <a:pt x="114" y="0"/>
                    <a:pt x="73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3" y="148"/>
                  </a:cubicBezTo>
                  <a:cubicBezTo>
                    <a:pt x="114" y="148"/>
                    <a:pt x="147" y="115"/>
                    <a:pt x="147" y="74"/>
                  </a:cubicBezTo>
                  <a:lnTo>
                    <a:pt x="146" y="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Oval 57"/>
            <p:cNvSpPr>
              <a:spLocks noChangeArrowheads="1"/>
            </p:cNvSpPr>
            <p:nvPr/>
          </p:nvSpPr>
          <p:spPr bwMode="auto">
            <a:xfrm>
              <a:off x="1473" y="1908"/>
              <a:ext cx="253" cy="3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57" name="Straight Connector 64"/>
          <p:cNvCxnSpPr/>
          <p:nvPr/>
        </p:nvCxnSpPr>
        <p:spPr>
          <a:xfrm>
            <a:off x="6655898" y="1959881"/>
            <a:ext cx="11027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67"/>
          <p:cNvCxnSpPr/>
          <p:nvPr/>
        </p:nvCxnSpPr>
        <p:spPr>
          <a:xfrm>
            <a:off x="3057321" y="3111713"/>
            <a:ext cx="7129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5"/>
          <p:cNvGrpSpPr/>
          <p:nvPr/>
        </p:nvGrpSpPr>
        <p:grpSpPr>
          <a:xfrm>
            <a:off x="686577" y="2583858"/>
            <a:ext cx="2269682" cy="1232179"/>
            <a:chOff x="686577" y="3033801"/>
            <a:chExt cx="2269682" cy="1232179"/>
          </a:xfrm>
        </p:grpSpPr>
        <p:sp>
          <p:nvSpPr>
            <p:cNvPr id="60" name="TextBox 62"/>
            <p:cNvSpPr txBox="1"/>
            <p:nvPr/>
          </p:nvSpPr>
          <p:spPr>
            <a:xfrm>
              <a:off x="1448719" y="3033801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63"/>
            <p:cNvSpPr/>
            <p:nvPr/>
          </p:nvSpPr>
          <p:spPr>
            <a:xfrm>
              <a:off x="686577" y="3301164"/>
              <a:ext cx="1754721" cy="964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9"/>
            <p:cNvSpPr>
              <a:spLocks noEditPoints="1"/>
            </p:cNvSpPr>
            <p:nvPr/>
          </p:nvSpPr>
          <p:spPr bwMode="auto">
            <a:xfrm>
              <a:off x="2527540" y="3323488"/>
              <a:ext cx="428719" cy="447258"/>
            </a:xfrm>
            <a:custGeom>
              <a:avLst/>
              <a:gdLst>
                <a:gd name="T0" fmla="*/ 114 w 188"/>
                <a:gd name="T1" fmla="*/ 51 h 196"/>
                <a:gd name="T2" fmla="*/ 48 w 188"/>
                <a:gd name="T3" fmla="*/ 34 h 196"/>
                <a:gd name="T4" fmla="*/ 19 w 188"/>
                <a:gd name="T5" fmla="*/ 99 h 196"/>
                <a:gd name="T6" fmla="*/ 0 w 188"/>
                <a:gd name="T7" fmla="*/ 124 h 196"/>
                <a:gd name="T8" fmla="*/ 22 w 188"/>
                <a:gd name="T9" fmla="*/ 131 h 196"/>
                <a:gd name="T10" fmla="*/ 101 w 188"/>
                <a:gd name="T11" fmla="*/ 175 h 196"/>
                <a:gd name="T12" fmla="*/ 101 w 188"/>
                <a:gd name="T13" fmla="*/ 167 h 196"/>
                <a:gd name="T14" fmla="*/ 30 w 188"/>
                <a:gd name="T15" fmla="*/ 128 h 196"/>
                <a:gd name="T16" fmla="*/ 8 w 188"/>
                <a:gd name="T17" fmla="*/ 107 h 196"/>
                <a:gd name="T18" fmla="*/ 28 w 188"/>
                <a:gd name="T19" fmla="*/ 103 h 196"/>
                <a:gd name="T20" fmla="*/ 56 w 188"/>
                <a:gd name="T21" fmla="*/ 71 h 196"/>
                <a:gd name="T22" fmla="*/ 114 w 188"/>
                <a:gd name="T23" fmla="*/ 59 h 196"/>
                <a:gd name="T24" fmla="*/ 101 w 188"/>
                <a:gd name="T25" fmla="*/ 167 h 196"/>
                <a:gd name="T26" fmla="*/ 156 w 188"/>
                <a:gd name="T27" fmla="*/ 36 h 196"/>
                <a:gd name="T28" fmla="*/ 159 w 188"/>
                <a:gd name="T29" fmla="*/ 53 h 196"/>
                <a:gd name="T30" fmla="*/ 129 w 188"/>
                <a:gd name="T31" fmla="*/ 0 h 196"/>
                <a:gd name="T32" fmla="*/ 102 w 188"/>
                <a:gd name="T33" fmla="*/ 35 h 196"/>
                <a:gd name="T34" fmla="*/ 55 w 188"/>
                <a:gd name="T35" fmla="*/ 83 h 196"/>
                <a:gd name="T36" fmla="*/ 55 w 188"/>
                <a:gd name="T37" fmla="*/ 110 h 196"/>
                <a:gd name="T38" fmla="*/ 55 w 188"/>
                <a:gd name="T39" fmla="*/ 83 h 196"/>
                <a:gd name="T40" fmla="*/ 50 w 188"/>
                <a:gd name="T41" fmla="*/ 97 h 196"/>
                <a:gd name="T42" fmla="*/ 60 w 188"/>
                <a:gd name="T43" fmla="*/ 97 h 196"/>
                <a:gd name="T44" fmla="*/ 55 w 188"/>
                <a:gd name="T45" fmla="*/ 187 h 196"/>
                <a:gd name="T46" fmla="*/ 40 w 188"/>
                <a:gd name="T47" fmla="*/ 171 h 196"/>
                <a:gd name="T48" fmla="*/ 43 w 188"/>
                <a:gd name="T49" fmla="*/ 194 h 196"/>
                <a:gd name="T50" fmla="*/ 58 w 188"/>
                <a:gd name="T51" fmla="*/ 195 h 196"/>
                <a:gd name="T52" fmla="*/ 62 w 188"/>
                <a:gd name="T53" fmla="*/ 181 h 196"/>
                <a:gd name="T54" fmla="*/ 171 w 188"/>
                <a:gd name="T55" fmla="*/ 171 h 196"/>
                <a:gd name="T56" fmla="*/ 156 w 188"/>
                <a:gd name="T57" fmla="*/ 187 h 196"/>
                <a:gd name="T58" fmla="*/ 142 w 188"/>
                <a:gd name="T59" fmla="*/ 184 h 196"/>
                <a:gd name="T60" fmla="*/ 160 w 188"/>
                <a:gd name="T61" fmla="*/ 196 h 196"/>
                <a:gd name="T62" fmla="*/ 179 w 188"/>
                <a:gd name="T63" fmla="*/ 16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96">
                  <a:moveTo>
                    <a:pt x="188" y="111"/>
                  </a:moveTo>
                  <a:cubicBezTo>
                    <a:pt x="188" y="77"/>
                    <a:pt x="156" y="51"/>
                    <a:pt x="114" y="51"/>
                  </a:cubicBezTo>
                  <a:cubicBezTo>
                    <a:pt x="79" y="51"/>
                    <a:pt x="54" y="37"/>
                    <a:pt x="53" y="37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0" y="69"/>
                    <a:pt x="21" y="80"/>
                    <a:pt x="19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8" y="124"/>
                    <a:pt x="20" y="125"/>
                    <a:pt x="22" y="131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8" y="143"/>
                    <a:pt x="44" y="175"/>
                    <a:pt x="101" y="175"/>
                  </a:cubicBezTo>
                  <a:cubicBezTo>
                    <a:pt x="161" y="175"/>
                    <a:pt x="188" y="143"/>
                    <a:pt x="188" y="111"/>
                  </a:cubicBezTo>
                  <a:close/>
                  <a:moveTo>
                    <a:pt x="101" y="167"/>
                  </a:moveTo>
                  <a:cubicBezTo>
                    <a:pt x="49" y="167"/>
                    <a:pt x="35" y="138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25" y="119"/>
                    <a:pt x="14" y="117"/>
                    <a:pt x="8" y="116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82"/>
                    <a:pt x="53" y="72"/>
                    <a:pt x="54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5" y="51"/>
                    <a:pt x="87" y="59"/>
                    <a:pt x="114" y="59"/>
                  </a:cubicBezTo>
                  <a:cubicBezTo>
                    <a:pt x="151" y="59"/>
                    <a:pt x="180" y="81"/>
                    <a:pt x="180" y="111"/>
                  </a:cubicBezTo>
                  <a:cubicBezTo>
                    <a:pt x="180" y="145"/>
                    <a:pt x="149" y="167"/>
                    <a:pt x="101" y="167"/>
                  </a:cubicBezTo>
                  <a:close/>
                  <a:moveTo>
                    <a:pt x="129" y="8"/>
                  </a:moveTo>
                  <a:cubicBezTo>
                    <a:pt x="144" y="8"/>
                    <a:pt x="156" y="20"/>
                    <a:pt x="156" y="36"/>
                  </a:cubicBezTo>
                  <a:cubicBezTo>
                    <a:pt x="156" y="40"/>
                    <a:pt x="155" y="45"/>
                    <a:pt x="152" y="49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62" y="48"/>
                    <a:pt x="164" y="42"/>
                    <a:pt x="164" y="35"/>
                  </a:cubicBezTo>
                  <a:cubicBezTo>
                    <a:pt x="164" y="16"/>
                    <a:pt x="148" y="0"/>
                    <a:pt x="129" y="0"/>
                  </a:cubicBezTo>
                  <a:cubicBezTo>
                    <a:pt x="110" y="0"/>
                    <a:pt x="94" y="15"/>
                    <a:pt x="94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19"/>
                    <a:pt x="114" y="8"/>
                    <a:pt x="129" y="8"/>
                  </a:cubicBezTo>
                  <a:close/>
                  <a:moveTo>
                    <a:pt x="55" y="83"/>
                  </a:moveTo>
                  <a:cubicBezTo>
                    <a:pt x="48" y="83"/>
                    <a:pt x="42" y="89"/>
                    <a:pt x="42" y="97"/>
                  </a:cubicBezTo>
                  <a:cubicBezTo>
                    <a:pt x="42" y="104"/>
                    <a:pt x="48" y="110"/>
                    <a:pt x="55" y="110"/>
                  </a:cubicBezTo>
                  <a:cubicBezTo>
                    <a:pt x="62" y="110"/>
                    <a:pt x="68" y="104"/>
                    <a:pt x="68" y="97"/>
                  </a:cubicBezTo>
                  <a:cubicBezTo>
                    <a:pt x="68" y="89"/>
                    <a:pt x="62" y="83"/>
                    <a:pt x="55" y="83"/>
                  </a:cubicBezTo>
                  <a:close/>
                  <a:moveTo>
                    <a:pt x="55" y="102"/>
                  </a:moveTo>
                  <a:cubicBezTo>
                    <a:pt x="52" y="102"/>
                    <a:pt x="50" y="100"/>
                    <a:pt x="50" y="97"/>
                  </a:cubicBezTo>
                  <a:cubicBezTo>
                    <a:pt x="50" y="94"/>
                    <a:pt x="52" y="91"/>
                    <a:pt x="55" y="91"/>
                  </a:cubicBezTo>
                  <a:cubicBezTo>
                    <a:pt x="58" y="91"/>
                    <a:pt x="60" y="94"/>
                    <a:pt x="60" y="97"/>
                  </a:cubicBezTo>
                  <a:cubicBezTo>
                    <a:pt x="60" y="100"/>
                    <a:pt x="58" y="102"/>
                    <a:pt x="55" y="102"/>
                  </a:cubicBezTo>
                  <a:close/>
                  <a:moveTo>
                    <a:pt x="55" y="187"/>
                  </a:moveTo>
                  <a:cubicBezTo>
                    <a:pt x="52" y="188"/>
                    <a:pt x="49" y="188"/>
                    <a:pt x="46" y="187"/>
                  </a:cubicBezTo>
                  <a:cubicBezTo>
                    <a:pt x="40" y="184"/>
                    <a:pt x="37" y="177"/>
                    <a:pt x="40" y="171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28" y="178"/>
                    <a:pt x="33" y="190"/>
                    <a:pt x="43" y="194"/>
                  </a:cubicBezTo>
                  <a:cubicBezTo>
                    <a:pt x="45" y="196"/>
                    <a:pt x="48" y="196"/>
                    <a:pt x="51" y="196"/>
                  </a:cubicBezTo>
                  <a:cubicBezTo>
                    <a:pt x="53" y="196"/>
                    <a:pt x="56" y="196"/>
                    <a:pt x="58" y="195"/>
                  </a:cubicBezTo>
                  <a:cubicBezTo>
                    <a:pt x="63" y="193"/>
                    <a:pt x="67" y="189"/>
                    <a:pt x="69" y="184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0" y="184"/>
                    <a:pt x="58" y="186"/>
                    <a:pt x="55" y="187"/>
                  </a:cubicBezTo>
                  <a:close/>
                  <a:moveTo>
                    <a:pt x="171" y="171"/>
                  </a:moveTo>
                  <a:cubicBezTo>
                    <a:pt x="174" y="177"/>
                    <a:pt x="171" y="184"/>
                    <a:pt x="165" y="187"/>
                  </a:cubicBezTo>
                  <a:cubicBezTo>
                    <a:pt x="162" y="188"/>
                    <a:pt x="159" y="188"/>
                    <a:pt x="156" y="187"/>
                  </a:cubicBezTo>
                  <a:cubicBezTo>
                    <a:pt x="153" y="186"/>
                    <a:pt x="151" y="184"/>
                    <a:pt x="150" y="181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4" y="189"/>
                    <a:pt x="148" y="193"/>
                    <a:pt x="153" y="195"/>
                  </a:cubicBezTo>
                  <a:cubicBezTo>
                    <a:pt x="155" y="196"/>
                    <a:pt x="158" y="196"/>
                    <a:pt x="160" y="196"/>
                  </a:cubicBezTo>
                  <a:cubicBezTo>
                    <a:pt x="163" y="196"/>
                    <a:pt x="166" y="196"/>
                    <a:pt x="168" y="194"/>
                  </a:cubicBezTo>
                  <a:cubicBezTo>
                    <a:pt x="178" y="190"/>
                    <a:pt x="183" y="178"/>
                    <a:pt x="179" y="168"/>
                  </a:cubicBezTo>
                  <a:lnTo>
                    <a:pt x="171" y="1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56"/>
          <p:cNvGrpSpPr/>
          <p:nvPr/>
        </p:nvGrpSpPr>
        <p:grpSpPr>
          <a:xfrm>
            <a:off x="7977713" y="1559335"/>
            <a:ext cx="2240127" cy="1246092"/>
            <a:chOff x="7977713" y="2009278"/>
            <a:chExt cx="2240127" cy="1246092"/>
          </a:xfrm>
        </p:grpSpPr>
        <p:sp>
          <p:nvSpPr>
            <p:cNvPr id="64" name="TextBox 58"/>
            <p:cNvSpPr txBox="1"/>
            <p:nvPr/>
          </p:nvSpPr>
          <p:spPr>
            <a:xfrm>
              <a:off x="8463119" y="2009278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59"/>
            <p:cNvSpPr/>
            <p:nvPr/>
          </p:nvSpPr>
          <p:spPr>
            <a:xfrm>
              <a:off x="8463119" y="2276641"/>
              <a:ext cx="1754721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44"/>
            <p:cNvSpPr>
              <a:spLocks noEditPoints="1"/>
            </p:cNvSpPr>
            <p:nvPr/>
          </p:nvSpPr>
          <p:spPr bwMode="auto">
            <a:xfrm>
              <a:off x="7977713" y="2226705"/>
              <a:ext cx="344488" cy="338138"/>
            </a:xfrm>
            <a:custGeom>
              <a:avLst/>
              <a:gdLst>
                <a:gd name="T0" fmla="*/ 208 w 220"/>
                <a:gd name="T1" fmla="*/ 80 h 216"/>
                <a:gd name="T2" fmla="*/ 194 w 220"/>
                <a:gd name="T3" fmla="*/ 80 h 216"/>
                <a:gd name="T4" fmla="*/ 207 w 220"/>
                <a:gd name="T5" fmla="*/ 67 h 216"/>
                <a:gd name="T6" fmla="*/ 144 w 220"/>
                <a:gd name="T7" fmla="*/ 5 h 216"/>
                <a:gd name="T8" fmla="*/ 134 w 220"/>
                <a:gd name="T9" fmla="*/ 16 h 216"/>
                <a:gd name="T10" fmla="*/ 109 w 220"/>
                <a:gd name="T11" fmla="*/ 0 h 216"/>
                <a:gd name="T12" fmla="*/ 59 w 220"/>
                <a:gd name="T13" fmla="*/ 80 h 216"/>
                <a:gd name="T14" fmla="*/ 12 w 220"/>
                <a:gd name="T15" fmla="*/ 80 h 216"/>
                <a:gd name="T16" fmla="*/ 0 w 220"/>
                <a:gd name="T17" fmla="*/ 91 h 216"/>
                <a:gd name="T18" fmla="*/ 0 w 220"/>
                <a:gd name="T19" fmla="*/ 204 h 216"/>
                <a:gd name="T20" fmla="*/ 12 w 220"/>
                <a:gd name="T21" fmla="*/ 216 h 216"/>
                <a:gd name="T22" fmla="*/ 208 w 220"/>
                <a:gd name="T23" fmla="*/ 216 h 216"/>
                <a:gd name="T24" fmla="*/ 220 w 220"/>
                <a:gd name="T25" fmla="*/ 204 h 216"/>
                <a:gd name="T26" fmla="*/ 220 w 220"/>
                <a:gd name="T27" fmla="*/ 91 h 216"/>
                <a:gd name="T28" fmla="*/ 208 w 220"/>
                <a:gd name="T29" fmla="*/ 80 h 216"/>
                <a:gd name="T30" fmla="*/ 144 w 220"/>
                <a:gd name="T31" fmla="*/ 16 h 216"/>
                <a:gd name="T32" fmla="*/ 195 w 220"/>
                <a:gd name="T33" fmla="*/ 67 h 216"/>
                <a:gd name="T34" fmla="*/ 183 w 220"/>
                <a:gd name="T35" fmla="*/ 80 h 216"/>
                <a:gd name="T36" fmla="*/ 81 w 220"/>
                <a:gd name="T37" fmla="*/ 80 h 216"/>
                <a:gd name="T38" fmla="*/ 144 w 220"/>
                <a:gd name="T39" fmla="*/ 16 h 216"/>
                <a:gd name="T40" fmla="*/ 111 w 220"/>
                <a:gd name="T41" fmla="*/ 11 h 216"/>
                <a:gd name="T42" fmla="*/ 128 w 220"/>
                <a:gd name="T43" fmla="*/ 21 h 216"/>
                <a:gd name="T44" fmla="*/ 69 w 220"/>
                <a:gd name="T45" fmla="*/ 80 h 216"/>
                <a:gd name="T46" fmla="*/ 69 w 220"/>
                <a:gd name="T47" fmla="*/ 80 h 216"/>
                <a:gd name="T48" fmla="*/ 111 w 220"/>
                <a:gd name="T49" fmla="*/ 11 h 216"/>
                <a:gd name="T50" fmla="*/ 212 w 220"/>
                <a:gd name="T51" fmla="*/ 160 h 216"/>
                <a:gd name="T52" fmla="*/ 152 w 220"/>
                <a:gd name="T53" fmla="*/ 160 h 216"/>
                <a:gd name="T54" fmla="*/ 148 w 220"/>
                <a:gd name="T55" fmla="*/ 156 h 216"/>
                <a:gd name="T56" fmla="*/ 148 w 220"/>
                <a:gd name="T57" fmla="*/ 132 h 216"/>
                <a:gd name="T58" fmla="*/ 152 w 220"/>
                <a:gd name="T59" fmla="*/ 128 h 216"/>
                <a:gd name="T60" fmla="*/ 212 w 220"/>
                <a:gd name="T61" fmla="*/ 128 h 216"/>
                <a:gd name="T62" fmla="*/ 212 w 220"/>
                <a:gd name="T63" fmla="*/ 160 h 216"/>
                <a:gd name="T64" fmla="*/ 212 w 220"/>
                <a:gd name="T65" fmla="*/ 120 h 216"/>
                <a:gd name="T66" fmla="*/ 152 w 220"/>
                <a:gd name="T67" fmla="*/ 120 h 216"/>
                <a:gd name="T68" fmla="*/ 140 w 220"/>
                <a:gd name="T69" fmla="*/ 132 h 216"/>
                <a:gd name="T70" fmla="*/ 140 w 220"/>
                <a:gd name="T71" fmla="*/ 156 h 216"/>
                <a:gd name="T72" fmla="*/ 152 w 220"/>
                <a:gd name="T73" fmla="*/ 168 h 216"/>
                <a:gd name="T74" fmla="*/ 212 w 220"/>
                <a:gd name="T75" fmla="*/ 168 h 216"/>
                <a:gd name="T76" fmla="*/ 212 w 220"/>
                <a:gd name="T77" fmla="*/ 204 h 216"/>
                <a:gd name="T78" fmla="*/ 208 w 220"/>
                <a:gd name="T79" fmla="*/ 208 h 216"/>
                <a:gd name="T80" fmla="*/ 12 w 220"/>
                <a:gd name="T81" fmla="*/ 208 h 216"/>
                <a:gd name="T82" fmla="*/ 8 w 220"/>
                <a:gd name="T83" fmla="*/ 204 h 216"/>
                <a:gd name="T84" fmla="*/ 8 w 220"/>
                <a:gd name="T85" fmla="*/ 91 h 216"/>
                <a:gd name="T86" fmla="*/ 12 w 220"/>
                <a:gd name="T87" fmla="*/ 88 h 216"/>
                <a:gd name="T88" fmla="*/ 208 w 220"/>
                <a:gd name="T89" fmla="*/ 88 h 216"/>
                <a:gd name="T90" fmla="*/ 212 w 220"/>
                <a:gd name="T91" fmla="*/ 91 h 216"/>
                <a:gd name="T92" fmla="*/ 212 w 220"/>
                <a:gd name="T93" fmla="*/ 120 h 216"/>
                <a:gd name="T94" fmla="*/ 159 w 220"/>
                <a:gd name="T95" fmla="*/ 150 h 216"/>
                <a:gd name="T96" fmla="*/ 159 w 220"/>
                <a:gd name="T97" fmla="*/ 138 h 216"/>
                <a:gd name="T98" fmla="*/ 159 w 220"/>
                <a:gd name="T99" fmla="*/ 15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0" h="216">
                  <a:moveTo>
                    <a:pt x="208" y="80"/>
                  </a:moveTo>
                  <a:cubicBezTo>
                    <a:pt x="194" y="80"/>
                    <a:pt x="194" y="80"/>
                    <a:pt x="194" y="80"/>
                  </a:cubicBezTo>
                  <a:cubicBezTo>
                    <a:pt x="207" y="67"/>
                    <a:pt x="207" y="67"/>
                    <a:pt x="207" y="67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5" y="80"/>
                    <a:pt x="0" y="85"/>
                    <a:pt x="0" y="9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1"/>
                    <a:pt x="5" y="216"/>
                    <a:pt x="12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15" y="216"/>
                    <a:pt x="220" y="211"/>
                    <a:pt x="220" y="204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5"/>
                    <a:pt x="215" y="80"/>
                    <a:pt x="208" y="80"/>
                  </a:cubicBezTo>
                  <a:close/>
                  <a:moveTo>
                    <a:pt x="144" y="16"/>
                  </a:moveTo>
                  <a:cubicBezTo>
                    <a:pt x="195" y="67"/>
                    <a:pt x="195" y="67"/>
                    <a:pt x="195" y="67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81" y="80"/>
                    <a:pt x="81" y="80"/>
                    <a:pt x="81" y="80"/>
                  </a:cubicBezTo>
                  <a:lnTo>
                    <a:pt x="144" y="16"/>
                  </a:lnTo>
                  <a:close/>
                  <a:moveTo>
                    <a:pt x="111" y="11"/>
                  </a:moveTo>
                  <a:cubicBezTo>
                    <a:pt x="128" y="21"/>
                    <a:pt x="128" y="21"/>
                    <a:pt x="128" y="2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lnTo>
                    <a:pt x="111" y="11"/>
                  </a:lnTo>
                  <a:close/>
                  <a:moveTo>
                    <a:pt x="212" y="160"/>
                  </a:moveTo>
                  <a:cubicBezTo>
                    <a:pt x="152" y="160"/>
                    <a:pt x="152" y="160"/>
                    <a:pt x="152" y="160"/>
                  </a:cubicBezTo>
                  <a:cubicBezTo>
                    <a:pt x="150" y="160"/>
                    <a:pt x="148" y="158"/>
                    <a:pt x="148" y="156"/>
                  </a:cubicBezTo>
                  <a:cubicBezTo>
                    <a:pt x="148" y="132"/>
                    <a:pt x="148" y="132"/>
                    <a:pt x="148" y="132"/>
                  </a:cubicBezTo>
                  <a:cubicBezTo>
                    <a:pt x="148" y="130"/>
                    <a:pt x="150" y="128"/>
                    <a:pt x="152" y="128"/>
                  </a:cubicBezTo>
                  <a:cubicBezTo>
                    <a:pt x="212" y="128"/>
                    <a:pt x="212" y="128"/>
                    <a:pt x="212" y="128"/>
                  </a:cubicBezTo>
                  <a:lnTo>
                    <a:pt x="212" y="160"/>
                  </a:lnTo>
                  <a:close/>
                  <a:moveTo>
                    <a:pt x="212" y="120"/>
                  </a:moveTo>
                  <a:cubicBezTo>
                    <a:pt x="152" y="120"/>
                    <a:pt x="152" y="120"/>
                    <a:pt x="152" y="120"/>
                  </a:cubicBezTo>
                  <a:cubicBezTo>
                    <a:pt x="145" y="120"/>
                    <a:pt x="140" y="125"/>
                    <a:pt x="140" y="132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63"/>
                    <a:pt x="145" y="168"/>
                    <a:pt x="152" y="168"/>
                  </a:cubicBezTo>
                  <a:cubicBezTo>
                    <a:pt x="212" y="168"/>
                    <a:pt x="212" y="168"/>
                    <a:pt x="212" y="168"/>
                  </a:cubicBezTo>
                  <a:cubicBezTo>
                    <a:pt x="212" y="204"/>
                    <a:pt x="212" y="204"/>
                    <a:pt x="212" y="204"/>
                  </a:cubicBezTo>
                  <a:cubicBezTo>
                    <a:pt x="212" y="206"/>
                    <a:pt x="210" y="208"/>
                    <a:pt x="208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0" y="208"/>
                    <a:pt x="8" y="206"/>
                    <a:pt x="8" y="204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9"/>
                    <a:pt x="10" y="88"/>
                    <a:pt x="12" y="88"/>
                  </a:cubicBezTo>
                  <a:cubicBezTo>
                    <a:pt x="208" y="88"/>
                    <a:pt x="208" y="88"/>
                    <a:pt x="208" y="88"/>
                  </a:cubicBezTo>
                  <a:cubicBezTo>
                    <a:pt x="210" y="88"/>
                    <a:pt x="212" y="89"/>
                    <a:pt x="212" y="91"/>
                  </a:cubicBezTo>
                  <a:lnTo>
                    <a:pt x="212" y="120"/>
                  </a:lnTo>
                  <a:close/>
                  <a:moveTo>
                    <a:pt x="159" y="150"/>
                  </a:moveTo>
                  <a:cubicBezTo>
                    <a:pt x="167" y="150"/>
                    <a:pt x="167" y="138"/>
                    <a:pt x="159" y="138"/>
                  </a:cubicBezTo>
                  <a:cubicBezTo>
                    <a:pt x="151" y="138"/>
                    <a:pt x="151" y="150"/>
                    <a:pt x="159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77"/>
          <p:cNvGrpSpPr/>
          <p:nvPr/>
        </p:nvGrpSpPr>
        <p:grpSpPr>
          <a:xfrm>
            <a:off x="8509594" y="3639970"/>
            <a:ext cx="1187297" cy="411880"/>
            <a:chOff x="8509594" y="4089913"/>
            <a:chExt cx="1187297" cy="411880"/>
          </a:xfrm>
        </p:grpSpPr>
        <p:cxnSp>
          <p:nvCxnSpPr>
            <p:cNvPr id="68" name="Straight Connector 65"/>
            <p:cNvCxnSpPr/>
            <p:nvPr/>
          </p:nvCxnSpPr>
          <p:spPr>
            <a:xfrm>
              <a:off x="8509594" y="4089913"/>
              <a:ext cx="118729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6"/>
            <p:cNvCxnSpPr/>
            <p:nvPr/>
          </p:nvCxnSpPr>
          <p:spPr>
            <a:xfrm>
              <a:off x="9696891" y="4089913"/>
              <a:ext cx="0" cy="4118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76"/>
          <p:cNvGrpSpPr/>
          <p:nvPr/>
        </p:nvGrpSpPr>
        <p:grpSpPr>
          <a:xfrm>
            <a:off x="9554582" y="4017430"/>
            <a:ext cx="2244869" cy="1246092"/>
            <a:chOff x="9554582" y="4467373"/>
            <a:chExt cx="2244869" cy="1246092"/>
          </a:xfrm>
        </p:grpSpPr>
        <p:sp>
          <p:nvSpPr>
            <p:cNvPr id="71" name="TextBox 60"/>
            <p:cNvSpPr txBox="1"/>
            <p:nvPr/>
          </p:nvSpPr>
          <p:spPr>
            <a:xfrm>
              <a:off x="10044730" y="4467373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Rectangle 61"/>
            <p:cNvSpPr/>
            <p:nvPr/>
          </p:nvSpPr>
          <p:spPr>
            <a:xfrm>
              <a:off x="10044730" y="4734736"/>
              <a:ext cx="1754721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Gruppieren 786"/>
            <p:cNvGrpSpPr/>
            <p:nvPr/>
          </p:nvGrpSpPr>
          <p:grpSpPr>
            <a:xfrm>
              <a:off x="9554582" y="4706871"/>
              <a:ext cx="325438" cy="374651"/>
              <a:chOff x="2836068" y="5209381"/>
              <a:chExt cx="325438" cy="374651"/>
            </a:xfrm>
            <a:solidFill>
              <a:schemeClr val="accent2"/>
            </a:solidFill>
          </p:grpSpPr>
          <p:sp>
            <p:nvSpPr>
              <p:cNvPr id="74" name="Freeform 578"/>
              <p:cNvSpPr>
                <a:spLocks noEditPoints="1"/>
              </p:cNvSpPr>
              <p:nvPr/>
            </p:nvSpPr>
            <p:spPr bwMode="auto">
              <a:xfrm>
                <a:off x="2836068" y="5303044"/>
                <a:ext cx="325438" cy="280988"/>
              </a:xfrm>
              <a:custGeom>
                <a:avLst/>
                <a:gdLst>
                  <a:gd name="T0" fmla="*/ 196 w 208"/>
                  <a:gd name="T1" fmla="*/ 180 h 180"/>
                  <a:gd name="T2" fmla="*/ 12 w 208"/>
                  <a:gd name="T3" fmla="*/ 180 h 180"/>
                  <a:gd name="T4" fmla="*/ 0 w 208"/>
                  <a:gd name="T5" fmla="*/ 168 h 180"/>
                  <a:gd name="T6" fmla="*/ 12 w 208"/>
                  <a:gd name="T7" fmla="*/ 12 h 180"/>
                  <a:gd name="T8" fmla="*/ 24 w 208"/>
                  <a:gd name="T9" fmla="*/ 0 h 180"/>
                  <a:gd name="T10" fmla="*/ 184 w 208"/>
                  <a:gd name="T11" fmla="*/ 0 h 180"/>
                  <a:gd name="T12" fmla="*/ 196 w 208"/>
                  <a:gd name="T13" fmla="*/ 12 h 180"/>
                  <a:gd name="T14" fmla="*/ 208 w 208"/>
                  <a:gd name="T15" fmla="*/ 168 h 180"/>
                  <a:gd name="T16" fmla="*/ 196 w 208"/>
                  <a:gd name="T17" fmla="*/ 180 h 180"/>
                  <a:gd name="T18" fmla="*/ 24 w 208"/>
                  <a:gd name="T19" fmla="*/ 8 h 180"/>
                  <a:gd name="T20" fmla="*/ 20 w 208"/>
                  <a:gd name="T21" fmla="*/ 12 h 180"/>
                  <a:gd name="T22" fmla="*/ 8 w 208"/>
                  <a:gd name="T23" fmla="*/ 168 h 180"/>
                  <a:gd name="T24" fmla="*/ 12 w 208"/>
                  <a:gd name="T25" fmla="*/ 172 h 180"/>
                  <a:gd name="T26" fmla="*/ 196 w 208"/>
                  <a:gd name="T27" fmla="*/ 172 h 180"/>
                  <a:gd name="T28" fmla="*/ 200 w 208"/>
                  <a:gd name="T29" fmla="*/ 168 h 180"/>
                  <a:gd name="T30" fmla="*/ 188 w 208"/>
                  <a:gd name="T31" fmla="*/ 12 h 180"/>
                  <a:gd name="T32" fmla="*/ 184 w 208"/>
                  <a:gd name="T33" fmla="*/ 8 h 180"/>
                  <a:gd name="T34" fmla="*/ 24 w 208"/>
                  <a:gd name="T35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80">
                    <a:moveTo>
                      <a:pt x="196" y="180"/>
                    </a:moveTo>
                    <a:cubicBezTo>
                      <a:pt x="12" y="180"/>
                      <a:pt x="12" y="180"/>
                      <a:pt x="12" y="180"/>
                    </a:cubicBezTo>
                    <a:cubicBezTo>
                      <a:pt x="5" y="180"/>
                      <a:pt x="0" y="175"/>
                      <a:pt x="0" y="16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"/>
                      <a:pt x="17" y="0"/>
                      <a:pt x="24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91" y="0"/>
                      <a:pt x="196" y="5"/>
                      <a:pt x="196" y="12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208" y="175"/>
                      <a:pt x="203" y="180"/>
                      <a:pt x="196" y="18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10"/>
                      <a:pt x="20" y="12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70"/>
                      <a:pt x="10" y="172"/>
                      <a:pt x="12" y="172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198" y="172"/>
                      <a:pt x="200" y="170"/>
                      <a:pt x="200" y="168"/>
                    </a:cubicBezTo>
                    <a:cubicBezTo>
                      <a:pt x="188" y="12"/>
                      <a:pt x="188" y="12"/>
                      <a:pt x="188" y="12"/>
                    </a:cubicBezTo>
                    <a:cubicBezTo>
                      <a:pt x="188" y="10"/>
                      <a:pt x="186" y="8"/>
                      <a:pt x="184" y="8"/>
                    </a:cubicBezTo>
                    <a:lnTo>
                      <a:pt x="2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79"/>
              <p:cNvSpPr>
                <a:spLocks noEditPoints="1"/>
              </p:cNvSpPr>
              <p:nvPr/>
            </p:nvSpPr>
            <p:spPr bwMode="auto">
              <a:xfrm>
                <a:off x="2893218" y="5334794"/>
                <a:ext cx="49213" cy="49213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580"/>
              <p:cNvSpPr>
                <a:spLocks noEditPoints="1"/>
              </p:cNvSpPr>
              <p:nvPr/>
            </p:nvSpPr>
            <p:spPr bwMode="auto">
              <a:xfrm>
                <a:off x="3055143" y="5334794"/>
                <a:ext cx="50800" cy="49213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581"/>
              <p:cNvSpPr>
                <a:spLocks/>
              </p:cNvSpPr>
              <p:nvPr/>
            </p:nvSpPr>
            <p:spPr bwMode="auto">
              <a:xfrm>
                <a:off x="2912268" y="5209381"/>
                <a:ext cx="174625" cy="150813"/>
              </a:xfrm>
              <a:custGeom>
                <a:avLst/>
                <a:gdLst>
                  <a:gd name="T0" fmla="*/ 112 w 112"/>
                  <a:gd name="T1" fmla="*/ 96 h 96"/>
                  <a:gd name="T2" fmla="*/ 104 w 112"/>
                  <a:gd name="T3" fmla="*/ 96 h 96"/>
                  <a:gd name="T4" fmla="*/ 104 w 112"/>
                  <a:gd name="T5" fmla="*/ 56 h 96"/>
                  <a:gd name="T6" fmla="*/ 56 w 112"/>
                  <a:gd name="T7" fmla="*/ 8 h 96"/>
                  <a:gd name="T8" fmla="*/ 8 w 112"/>
                  <a:gd name="T9" fmla="*/ 56 h 96"/>
                  <a:gd name="T10" fmla="*/ 8 w 112"/>
                  <a:gd name="T11" fmla="*/ 96 h 96"/>
                  <a:gd name="T12" fmla="*/ 0 w 112"/>
                  <a:gd name="T13" fmla="*/ 96 h 96"/>
                  <a:gd name="T14" fmla="*/ 0 w 112"/>
                  <a:gd name="T15" fmla="*/ 56 h 96"/>
                  <a:gd name="T16" fmla="*/ 56 w 112"/>
                  <a:gd name="T17" fmla="*/ 0 h 96"/>
                  <a:gd name="T18" fmla="*/ 112 w 112"/>
                  <a:gd name="T19" fmla="*/ 56 h 96"/>
                  <a:gd name="T20" fmla="*/ 112 w 112"/>
                  <a:gd name="T2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96">
                    <a:moveTo>
                      <a:pt x="112" y="96"/>
                    </a:moveTo>
                    <a:cubicBezTo>
                      <a:pt x="104" y="96"/>
                      <a:pt x="104" y="96"/>
                      <a:pt x="104" y="9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30"/>
                      <a:pt x="82" y="8"/>
                      <a:pt x="56" y="8"/>
                    </a:cubicBezTo>
                    <a:cubicBezTo>
                      <a:pt x="30" y="8"/>
                      <a:pt x="8" y="30"/>
                      <a:pt x="8" y="5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7" y="0"/>
                      <a:pt x="112" y="25"/>
                      <a:pt x="112" y="56"/>
                    </a:cubicBezTo>
                    <a:lnTo>
                      <a:pt x="112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560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4378324" y="259216"/>
            <a:ext cx="343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Group 319"/>
          <p:cNvGrpSpPr/>
          <p:nvPr/>
        </p:nvGrpSpPr>
        <p:grpSpPr>
          <a:xfrm>
            <a:off x="6745738" y="1329113"/>
            <a:ext cx="4214224" cy="3871537"/>
            <a:chOff x="6745738" y="1938713"/>
            <a:chExt cx="4214224" cy="3871537"/>
          </a:xfrm>
        </p:grpSpPr>
        <p:grpSp>
          <p:nvGrpSpPr>
            <p:cNvPr id="4" name="Group 1"/>
            <p:cNvGrpSpPr/>
            <p:nvPr/>
          </p:nvGrpSpPr>
          <p:grpSpPr>
            <a:xfrm>
              <a:off x="6745738" y="2052678"/>
              <a:ext cx="4214224" cy="3757572"/>
              <a:chOff x="4061544" y="2308528"/>
              <a:chExt cx="4068915" cy="3628008"/>
            </a:xfrm>
          </p:grpSpPr>
          <p:sp>
            <p:nvSpPr>
              <p:cNvPr id="11" name="Freeform 1102"/>
              <p:cNvSpPr>
                <a:spLocks noEditPoints="1"/>
              </p:cNvSpPr>
              <p:nvPr/>
            </p:nvSpPr>
            <p:spPr bwMode="auto">
              <a:xfrm>
                <a:off x="7898630" y="3605250"/>
                <a:ext cx="212329" cy="220995"/>
              </a:xfrm>
              <a:custGeom>
                <a:avLst/>
                <a:gdLst>
                  <a:gd name="T0" fmla="*/ 59 w 101"/>
                  <a:gd name="T1" fmla="*/ 0 h 105"/>
                  <a:gd name="T2" fmla="*/ 16 w 101"/>
                  <a:gd name="T3" fmla="*/ 42 h 105"/>
                  <a:gd name="T4" fmla="*/ 27 w 101"/>
                  <a:gd name="T5" fmla="*/ 71 h 105"/>
                  <a:gd name="T6" fmla="*/ 2 w 101"/>
                  <a:gd name="T7" fmla="*/ 96 h 105"/>
                  <a:gd name="T8" fmla="*/ 0 w 101"/>
                  <a:gd name="T9" fmla="*/ 100 h 105"/>
                  <a:gd name="T10" fmla="*/ 2 w 101"/>
                  <a:gd name="T11" fmla="*/ 103 h 105"/>
                  <a:gd name="T12" fmla="*/ 9 w 101"/>
                  <a:gd name="T13" fmla="*/ 103 h 105"/>
                  <a:gd name="T14" fmla="*/ 35 w 101"/>
                  <a:gd name="T15" fmla="*/ 77 h 105"/>
                  <a:gd name="T16" fmla="*/ 59 w 101"/>
                  <a:gd name="T17" fmla="*/ 85 h 105"/>
                  <a:gd name="T18" fmla="*/ 101 w 101"/>
                  <a:gd name="T19" fmla="*/ 42 h 105"/>
                  <a:gd name="T20" fmla="*/ 59 w 101"/>
                  <a:gd name="T21" fmla="*/ 0 h 105"/>
                  <a:gd name="T22" fmla="*/ 59 w 101"/>
                  <a:gd name="T23" fmla="*/ 7 h 105"/>
                  <a:gd name="T24" fmla="*/ 94 w 101"/>
                  <a:gd name="T25" fmla="*/ 42 h 105"/>
                  <a:gd name="T26" fmla="*/ 59 w 101"/>
                  <a:gd name="T27" fmla="*/ 77 h 105"/>
                  <a:gd name="T28" fmla="*/ 24 w 101"/>
                  <a:gd name="T29" fmla="*/ 42 h 105"/>
                  <a:gd name="T30" fmla="*/ 59 w 101"/>
                  <a:gd name="T31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105">
                    <a:moveTo>
                      <a:pt x="59" y="0"/>
                    </a:moveTo>
                    <a:cubicBezTo>
                      <a:pt x="35" y="0"/>
                      <a:pt x="16" y="19"/>
                      <a:pt x="16" y="42"/>
                    </a:cubicBezTo>
                    <a:cubicBezTo>
                      <a:pt x="16" y="53"/>
                      <a:pt x="20" y="63"/>
                      <a:pt x="27" y="71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1" y="97"/>
                      <a:pt x="0" y="98"/>
                      <a:pt x="0" y="100"/>
                    </a:cubicBezTo>
                    <a:cubicBezTo>
                      <a:pt x="0" y="101"/>
                      <a:pt x="1" y="102"/>
                      <a:pt x="2" y="103"/>
                    </a:cubicBezTo>
                    <a:cubicBezTo>
                      <a:pt x="4" y="105"/>
                      <a:pt x="7" y="105"/>
                      <a:pt x="9" y="103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42" y="82"/>
                      <a:pt x="50" y="85"/>
                      <a:pt x="59" y="85"/>
                    </a:cubicBezTo>
                    <a:cubicBezTo>
                      <a:pt x="82" y="85"/>
                      <a:pt x="101" y="65"/>
                      <a:pt x="101" y="42"/>
                    </a:cubicBezTo>
                    <a:cubicBezTo>
                      <a:pt x="101" y="19"/>
                      <a:pt x="82" y="0"/>
                      <a:pt x="59" y="0"/>
                    </a:cubicBezTo>
                    <a:close/>
                    <a:moveTo>
                      <a:pt x="59" y="7"/>
                    </a:moveTo>
                    <a:cubicBezTo>
                      <a:pt x="78" y="7"/>
                      <a:pt x="94" y="23"/>
                      <a:pt x="94" y="42"/>
                    </a:cubicBezTo>
                    <a:cubicBezTo>
                      <a:pt x="94" y="61"/>
                      <a:pt x="78" y="77"/>
                      <a:pt x="59" y="77"/>
                    </a:cubicBezTo>
                    <a:cubicBezTo>
                      <a:pt x="39" y="77"/>
                      <a:pt x="24" y="61"/>
                      <a:pt x="24" y="42"/>
                    </a:cubicBezTo>
                    <a:cubicBezTo>
                      <a:pt x="24" y="23"/>
                      <a:pt x="39" y="7"/>
                      <a:pt x="59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2" name="Group 3"/>
              <p:cNvGrpSpPr/>
              <p:nvPr/>
            </p:nvGrpSpPr>
            <p:grpSpPr>
              <a:xfrm>
                <a:off x="4061544" y="2308528"/>
                <a:ext cx="3986583" cy="3628008"/>
                <a:chOff x="4061544" y="2308528"/>
                <a:chExt cx="3986583" cy="3628008"/>
              </a:xfrm>
            </p:grpSpPr>
            <p:sp>
              <p:nvSpPr>
                <p:cNvPr id="25" name="Freeform 1063"/>
                <p:cNvSpPr>
                  <a:spLocks/>
                </p:cNvSpPr>
                <p:nvPr/>
              </p:nvSpPr>
              <p:spPr bwMode="auto">
                <a:xfrm>
                  <a:off x="7414390" y="2937931"/>
                  <a:ext cx="15166" cy="16250"/>
                </a:xfrm>
                <a:custGeom>
                  <a:avLst/>
                  <a:gdLst>
                    <a:gd name="T0" fmla="*/ 0 w 7"/>
                    <a:gd name="T1" fmla="*/ 3 h 8"/>
                    <a:gd name="T2" fmla="*/ 4 w 7"/>
                    <a:gd name="T3" fmla="*/ 8 h 8"/>
                    <a:gd name="T4" fmla="*/ 7 w 7"/>
                    <a:gd name="T5" fmla="*/ 5 h 8"/>
                    <a:gd name="T6" fmla="*/ 3 w 7"/>
                    <a:gd name="T7" fmla="*/ 0 h 8"/>
                    <a:gd name="T8" fmla="*/ 0 w 7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0" y="3"/>
                      </a:moveTo>
                      <a:cubicBezTo>
                        <a:pt x="1" y="4"/>
                        <a:pt x="2" y="6"/>
                        <a:pt x="4" y="8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4"/>
                        <a:pt x="4" y="2"/>
                        <a:pt x="3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A1C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065"/>
                <p:cNvSpPr>
                  <a:spLocks/>
                </p:cNvSpPr>
                <p:nvPr/>
              </p:nvSpPr>
              <p:spPr bwMode="auto">
                <a:xfrm>
                  <a:off x="4993191" y="2632437"/>
                  <a:ext cx="15166" cy="15166"/>
                </a:xfrm>
                <a:custGeom>
                  <a:avLst/>
                  <a:gdLst>
                    <a:gd name="T0" fmla="*/ 2 w 7"/>
                    <a:gd name="T1" fmla="*/ 7 h 7"/>
                    <a:gd name="T2" fmla="*/ 7 w 7"/>
                    <a:gd name="T3" fmla="*/ 3 h 7"/>
                    <a:gd name="T4" fmla="*/ 4 w 7"/>
                    <a:gd name="T5" fmla="*/ 0 h 7"/>
                    <a:gd name="T6" fmla="*/ 0 w 7"/>
                    <a:gd name="T7" fmla="*/ 3 h 7"/>
                    <a:gd name="T8" fmla="*/ 2 w 7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2" y="7"/>
                      </a:moveTo>
                      <a:cubicBezTo>
                        <a:pt x="4" y="5"/>
                        <a:pt x="5" y="4"/>
                        <a:pt x="7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A1C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066"/>
                <p:cNvSpPr>
                  <a:spLocks/>
                </p:cNvSpPr>
                <p:nvPr/>
              </p:nvSpPr>
              <p:spPr bwMode="auto">
                <a:xfrm>
                  <a:off x="4562033" y="3981159"/>
                  <a:ext cx="8666" cy="13000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0 h 6"/>
                    <a:gd name="T4" fmla="*/ 0 w 4"/>
                    <a:gd name="T5" fmla="*/ 0 h 6"/>
                    <a:gd name="T6" fmla="*/ 0 w 4"/>
                    <a:gd name="T7" fmla="*/ 6 h 6"/>
                    <a:gd name="T8" fmla="*/ 4 w 4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4" y="4"/>
                        <a:pt x="4" y="2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lnTo>
                        <a:pt x="4" y="6"/>
                      </a:lnTo>
                      <a:close/>
                    </a:path>
                  </a:pathLst>
                </a:custGeom>
                <a:solidFill>
                  <a:srgbClr val="A1C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068"/>
                <p:cNvSpPr>
                  <a:spLocks/>
                </p:cNvSpPr>
                <p:nvPr/>
              </p:nvSpPr>
              <p:spPr bwMode="auto">
                <a:xfrm>
                  <a:off x="7547637" y="3981159"/>
                  <a:ext cx="8666" cy="13000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6 h 6"/>
                    <a:gd name="T4" fmla="*/ 4 w 4"/>
                    <a:gd name="T5" fmla="*/ 6 h 6"/>
                    <a:gd name="T6" fmla="*/ 4 w 4"/>
                    <a:gd name="T7" fmla="*/ 0 h 6"/>
                    <a:gd name="T8" fmla="*/ 0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4"/>
                        <a:pt x="4" y="2"/>
                        <a:pt x="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1C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069"/>
                <p:cNvSpPr>
                  <a:spLocks/>
                </p:cNvSpPr>
                <p:nvPr/>
              </p:nvSpPr>
              <p:spPr bwMode="auto">
                <a:xfrm>
                  <a:off x="5573845" y="4998388"/>
                  <a:ext cx="240495" cy="266494"/>
                </a:xfrm>
                <a:custGeom>
                  <a:avLst/>
                  <a:gdLst>
                    <a:gd name="T0" fmla="*/ 58 w 114"/>
                    <a:gd name="T1" fmla="*/ 4 h 127"/>
                    <a:gd name="T2" fmla="*/ 37 w 114"/>
                    <a:gd name="T3" fmla="*/ 11 h 127"/>
                    <a:gd name="T4" fmla="*/ 4 w 114"/>
                    <a:gd name="T5" fmla="*/ 81 h 127"/>
                    <a:gd name="T6" fmla="*/ 11 w 114"/>
                    <a:gd name="T7" fmla="*/ 102 h 127"/>
                    <a:gd name="T8" fmla="*/ 55 w 114"/>
                    <a:gd name="T9" fmla="*/ 123 h 127"/>
                    <a:gd name="T10" fmla="*/ 77 w 114"/>
                    <a:gd name="T11" fmla="*/ 116 h 127"/>
                    <a:gd name="T12" fmla="*/ 110 w 114"/>
                    <a:gd name="T13" fmla="*/ 46 h 127"/>
                    <a:gd name="T14" fmla="*/ 102 w 114"/>
                    <a:gd name="T15" fmla="*/ 25 h 127"/>
                    <a:gd name="T16" fmla="*/ 58 w 114"/>
                    <a:gd name="T17" fmla="*/ 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127">
                      <a:moveTo>
                        <a:pt x="58" y="4"/>
                      </a:moveTo>
                      <a:cubicBezTo>
                        <a:pt x="50" y="0"/>
                        <a:pt x="41" y="3"/>
                        <a:pt x="37" y="11"/>
                      </a:cubicBezTo>
                      <a:cubicBezTo>
                        <a:pt x="4" y="81"/>
                        <a:pt x="4" y="81"/>
                        <a:pt x="4" y="81"/>
                      </a:cubicBezTo>
                      <a:cubicBezTo>
                        <a:pt x="0" y="88"/>
                        <a:pt x="3" y="98"/>
                        <a:pt x="11" y="102"/>
                      </a:cubicBezTo>
                      <a:cubicBezTo>
                        <a:pt x="55" y="123"/>
                        <a:pt x="55" y="123"/>
                        <a:pt x="55" y="123"/>
                      </a:cubicBezTo>
                      <a:cubicBezTo>
                        <a:pt x="63" y="127"/>
                        <a:pt x="73" y="123"/>
                        <a:pt x="77" y="116"/>
                      </a:cubicBezTo>
                      <a:cubicBezTo>
                        <a:pt x="110" y="46"/>
                        <a:pt x="110" y="46"/>
                        <a:pt x="110" y="46"/>
                      </a:cubicBezTo>
                      <a:cubicBezTo>
                        <a:pt x="114" y="38"/>
                        <a:pt x="110" y="29"/>
                        <a:pt x="102" y="25"/>
                      </a:cubicBezTo>
                      <a:lnTo>
                        <a:pt x="58" y="4"/>
                      </a:lnTo>
                      <a:close/>
                    </a:path>
                  </a:pathLst>
                </a:custGeom>
                <a:solidFill>
                  <a:srgbClr val="C2191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070"/>
                <p:cNvSpPr>
                  <a:spLocks/>
                </p:cNvSpPr>
                <p:nvPr/>
              </p:nvSpPr>
              <p:spPr bwMode="auto">
                <a:xfrm>
                  <a:off x="5578179" y="5191218"/>
                  <a:ext cx="138664" cy="71498"/>
                </a:xfrm>
                <a:custGeom>
                  <a:avLst/>
                  <a:gdLst>
                    <a:gd name="T0" fmla="*/ 3 w 66"/>
                    <a:gd name="T1" fmla="*/ 0 h 34"/>
                    <a:gd name="T2" fmla="*/ 0 w 66"/>
                    <a:gd name="T3" fmla="*/ 1 h 34"/>
                    <a:gd name="T4" fmla="*/ 1 w 66"/>
                    <a:gd name="T5" fmla="*/ 4 h 34"/>
                    <a:gd name="T6" fmla="*/ 63 w 66"/>
                    <a:gd name="T7" fmla="*/ 34 h 34"/>
                    <a:gd name="T8" fmla="*/ 66 w 66"/>
                    <a:gd name="T9" fmla="*/ 33 h 34"/>
                    <a:gd name="T10" fmla="*/ 65 w 66"/>
                    <a:gd name="T11" fmla="*/ 30 h 34"/>
                    <a:gd name="T12" fmla="*/ 3 w 66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34">
                      <a:moveTo>
                        <a:pt x="3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cubicBezTo>
                        <a:pt x="64" y="34"/>
                        <a:pt x="65" y="34"/>
                        <a:pt x="66" y="33"/>
                      </a:cubicBezTo>
                      <a:cubicBezTo>
                        <a:pt x="66" y="32"/>
                        <a:pt x="66" y="30"/>
                        <a:pt x="65" y="3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072"/>
                <p:cNvSpPr>
                  <a:spLocks/>
                </p:cNvSpPr>
                <p:nvPr/>
              </p:nvSpPr>
              <p:spPr bwMode="auto">
                <a:xfrm>
                  <a:off x="5491514" y="5027638"/>
                  <a:ext cx="80165" cy="109415"/>
                </a:xfrm>
                <a:custGeom>
                  <a:avLst/>
                  <a:gdLst>
                    <a:gd name="T0" fmla="*/ 13 w 38"/>
                    <a:gd name="T1" fmla="*/ 0 h 52"/>
                    <a:gd name="T2" fmla="*/ 0 w 38"/>
                    <a:gd name="T3" fmla="*/ 28 h 52"/>
                    <a:gd name="T4" fmla="*/ 19 w 38"/>
                    <a:gd name="T5" fmla="*/ 52 h 52"/>
                    <a:gd name="T6" fmla="*/ 38 w 38"/>
                    <a:gd name="T7" fmla="*/ 12 h 52"/>
                    <a:gd name="T8" fmla="*/ 13 w 3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2">
                      <a:moveTo>
                        <a:pt x="13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4" y="38"/>
                        <a:pt x="11" y="47"/>
                        <a:pt x="19" y="5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073"/>
                <p:cNvSpPr>
                  <a:spLocks/>
                </p:cNvSpPr>
                <p:nvPr/>
              </p:nvSpPr>
              <p:spPr bwMode="auto">
                <a:xfrm>
                  <a:off x="5917255" y="4953973"/>
                  <a:ext cx="622904" cy="431158"/>
                </a:xfrm>
                <a:custGeom>
                  <a:avLst/>
                  <a:gdLst>
                    <a:gd name="T0" fmla="*/ 257 w 296"/>
                    <a:gd name="T1" fmla="*/ 99 h 205"/>
                    <a:gd name="T2" fmla="*/ 257 w 296"/>
                    <a:gd name="T3" fmla="*/ 98 h 205"/>
                    <a:gd name="T4" fmla="*/ 74 w 296"/>
                    <a:gd name="T5" fmla="*/ 10 h 205"/>
                    <a:gd name="T6" fmla="*/ 18 w 296"/>
                    <a:gd name="T7" fmla="*/ 33 h 205"/>
                    <a:gd name="T8" fmla="*/ 10 w 296"/>
                    <a:gd name="T9" fmla="*/ 49 h 205"/>
                    <a:gd name="T10" fmla="*/ 27 w 296"/>
                    <a:gd name="T11" fmla="*/ 108 h 205"/>
                    <a:gd name="T12" fmla="*/ 210 w 296"/>
                    <a:gd name="T13" fmla="*/ 195 h 205"/>
                    <a:gd name="T14" fmla="*/ 265 w 296"/>
                    <a:gd name="T15" fmla="*/ 171 h 205"/>
                    <a:gd name="T16" fmla="*/ 272 w 296"/>
                    <a:gd name="T17" fmla="*/ 156 h 205"/>
                    <a:gd name="T18" fmla="*/ 273 w 296"/>
                    <a:gd name="T19" fmla="*/ 155 h 205"/>
                    <a:gd name="T20" fmla="*/ 291 w 296"/>
                    <a:gd name="T21" fmla="*/ 118 h 205"/>
                    <a:gd name="T22" fmla="*/ 283 w 296"/>
                    <a:gd name="T23" fmla="*/ 93 h 205"/>
                    <a:gd name="T24" fmla="*/ 281 w 296"/>
                    <a:gd name="T25" fmla="*/ 92 h 205"/>
                    <a:gd name="T26" fmla="*/ 257 w 296"/>
                    <a:gd name="T27" fmla="*/ 9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6" h="205">
                      <a:moveTo>
                        <a:pt x="257" y="99"/>
                      </a:moveTo>
                      <a:cubicBezTo>
                        <a:pt x="257" y="98"/>
                        <a:pt x="257" y="98"/>
                        <a:pt x="257" y="98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54" y="0"/>
                        <a:pt x="29" y="11"/>
                        <a:pt x="18" y="33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0" y="71"/>
                        <a:pt x="7" y="98"/>
                        <a:pt x="27" y="108"/>
                      </a:cubicBezTo>
                      <a:cubicBezTo>
                        <a:pt x="210" y="195"/>
                        <a:pt x="210" y="195"/>
                        <a:pt x="210" y="195"/>
                      </a:cubicBezTo>
                      <a:cubicBezTo>
                        <a:pt x="230" y="205"/>
                        <a:pt x="254" y="193"/>
                        <a:pt x="265" y="171"/>
                      </a:cubicBezTo>
                      <a:cubicBezTo>
                        <a:pt x="272" y="156"/>
                        <a:pt x="272" y="156"/>
                        <a:pt x="272" y="156"/>
                      </a:cubicBezTo>
                      <a:cubicBezTo>
                        <a:pt x="273" y="155"/>
                        <a:pt x="273" y="155"/>
                        <a:pt x="273" y="155"/>
                      </a:cubicBezTo>
                      <a:cubicBezTo>
                        <a:pt x="291" y="118"/>
                        <a:pt x="291" y="118"/>
                        <a:pt x="291" y="118"/>
                      </a:cubicBezTo>
                      <a:cubicBezTo>
                        <a:pt x="296" y="107"/>
                        <a:pt x="293" y="97"/>
                        <a:pt x="283" y="93"/>
                      </a:cubicBezTo>
                      <a:cubicBezTo>
                        <a:pt x="281" y="92"/>
                        <a:pt x="281" y="92"/>
                        <a:pt x="281" y="92"/>
                      </a:cubicBezTo>
                      <a:cubicBezTo>
                        <a:pt x="272" y="88"/>
                        <a:pt x="262" y="90"/>
                        <a:pt x="257" y="99"/>
                      </a:cubicBezTo>
                      <a:close/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074"/>
                <p:cNvSpPr>
                  <a:spLocks/>
                </p:cNvSpPr>
                <p:nvPr/>
              </p:nvSpPr>
              <p:spPr bwMode="auto">
                <a:xfrm>
                  <a:off x="6071085" y="3783997"/>
                  <a:ext cx="359659" cy="359659"/>
                </a:xfrm>
                <a:custGeom>
                  <a:avLst/>
                  <a:gdLst>
                    <a:gd name="T0" fmla="*/ 118 w 171"/>
                    <a:gd name="T1" fmla="*/ 18 h 171"/>
                    <a:gd name="T2" fmla="*/ 153 w 171"/>
                    <a:gd name="T3" fmla="*/ 118 h 171"/>
                    <a:gd name="T4" fmla="*/ 53 w 171"/>
                    <a:gd name="T5" fmla="*/ 154 h 171"/>
                    <a:gd name="T6" fmla="*/ 18 w 171"/>
                    <a:gd name="T7" fmla="*/ 54 h 171"/>
                    <a:gd name="T8" fmla="*/ 118 w 171"/>
                    <a:gd name="T9" fmla="*/ 18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" h="171">
                      <a:moveTo>
                        <a:pt x="118" y="18"/>
                      </a:moveTo>
                      <a:cubicBezTo>
                        <a:pt x="155" y="36"/>
                        <a:pt x="171" y="81"/>
                        <a:pt x="153" y="118"/>
                      </a:cubicBezTo>
                      <a:cubicBezTo>
                        <a:pt x="135" y="156"/>
                        <a:pt x="91" y="171"/>
                        <a:pt x="53" y="154"/>
                      </a:cubicBezTo>
                      <a:cubicBezTo>
                        <a:pt x="16" y="136"/>
                        <a:pt x="0" y="91"/>
                        <a:pt x="18" y="54"/>
                      </a:cubicBezTo>
                      <a:cubicBezTo>
                        <a:pt x="36" y="16"/>
                        <a:pt x="81" y="0"/>
                        <a:pt x="118" y="18"/>
                      </a:cubicBezTo>
                      <a:close/>
                    </a:path>
                  </a:pathLst>
                </a:custGeom>
                <a:solidFill>
                  <a:srgbClr val="C2191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075"/>
                <p:cNvSpPr>
                  <a:spLocks/>
                </p:cNvSpPr>
                <p:nvPr/>
              </p:nvSpPr>
              <p:spPr bwMode="auto">
                <a:xfrm>
                  <a:off x="5437348" y="4644146"/>
                  <a:ext cx="698736" cy="584988"/>
                </a:xfrm>
                <a:custGeom>
                  <a:avLst/>
                  <a:gdLst>
                    <a:gd name="T0" fmla="*/ 303 w 332"/>
                    <a:gd name="T1" fmla="*/ 103 h 278"/>
                    <a:gd name="T2" fmla="*/ 323 w 332"/>
                    <a:gd name="T3" fmla="*/ 158 h 278"/>
                    <a:gd name="T4" fmla="*/ 279 w 332"/>
                    <a:gd name="T5" fmla="*/ 249 h 278"/>
                    <a:gd name="T6" fmla="*/ 224 w 332"/>
                    <a:gd name="T7" fmla="*/ 268 h 278"/>
                    <a:gd name="T8" fmla="*/ 29 w 332"/>
                    <a:gd name="T9" fmla="*/ 175 h 278"/>
                    <a:gd name="T10" fmla="*/ 10 w 332"/>
                    <a:gd name="T11" fmla="*/ 120 h 278"/>
                    <a:gd name="T12" fmla="*/ 54 w 332"/>
                    <a:gd name="T13" fmla="*/ 29 h 278"/>
                    <a:gd name="T14" fmla="*/ 108 w 332"/>
                    <a:gd name="T15" fmla="*/ 9 h 278"/>
                    <a:gd name="T16" fmla="*/ 303 w 332"/>
                    <a:gd name="T17" fmla="*/ 103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278">
                      <a:moveTo>
                        <a:pt x="303" y="103"/>
                      </a:moveTo>
                      <a:cubicBezTo>
                        <a:pt x="324" y="113"/>
                        <a:pt x="332" y="137"/>
                        <a:pt x="323" y="158"/>
                      </a:cubicBezTo>
                      <a:cubicBezTo>
                        <a:pt x="279" y="249"/>
                        <a:pt x="279" y="249"/>
                        <a:pt x="279" y="249"/>
                      </a:cubicBezTo>
                      <a:cubicBezTo>
                        <a:pt x="269" y="270"/>
                        <a:pt x="244" y="278"/>
                        <a:pt x="224" y="268"/>
                      </a:cubicBezTo>
                      <a:cubicBezTo>
                        <a:pt x="29" y="175"/>
                        <a:pt x="29" y="175"/>
                        <a:pt x="29" y="175"/>
                      </a:cubicBezTo>
                      <a:cubicBezTo>
                        <a:pt x="9" y="165"/>
                        <a:pt x="0" y="141"/>
                        <a:pt x="10" y="120"/>
                      </a:cubicBezTo>
                      <a:cubicBezTo>
                        <a:pt x="54" y="29"/>
                        <a:pt x="54" y="29"/>
                        <a:pt x="54" y="29"/>
                      </a:cubicBezTo>
                      <a:cubicBezTo>
                        <a:pt x="63" y="8"/>
                        <a:pt x="88" y="0"/>
                        <a:pt x="108" y="9"/>
                      </a:cubicBezTo>
                      <a:lnTo>
                        <a:pt x="303" y="103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076"/>
                <p:cNvSpPr>
                  <a:spLocks/>
                </p:cNvSpPr>
                <p:nvPr/>
              </p:nvSpPr>
              <p:spPr bwMode="auto">
                <a:xfrm>
                  <a:off x="5597678" y="3728747"/>
                  <a:ext cx="1228474" cy="1126643"/>
                </a:xfrm>
                <a:custGeom>
                  <a:avLst/>
                  <a:gdLst>
                    <a:gd name="T0" fmla="*/ 0 w 584"/>
                    <a:gd name="T1" fmla="*/ 0 h 535"/>
                    <a:gd name="T2" fmla="*/ 34 w 584"/>
                    <a:gd name="T3" fmla="*/ 444 h 535"/>
                    <a:gd name="T4" fmla="*/ 224 w 584"/>
                    <a:gd name="T5" fmla="*/ 535 h 535"/>
                    <a:gd name="T6" fmla="*/ 584 w 584"/>
                    <a:gd name="T7" fmla="*/ 280 h 535"/>
                    <a:gd name="T8" fmla="*/ 0 w 584"/>
                    <a:gd name="T9" fmla="*/ 0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535">
                      <a:moveTo>
                        <a:pt x="0" y="0"/>
                      </a:moveTo>
                      <a:cubicBezTo>
                        <a:pt x="0" y="0"/>
                        <a:pt x="172" y="155"/>
                        <a:pt x="34" y="444"/>
                      </a:cubicBezTo>
                      <a:cubicBezTo>
                        <a:pt x="224" y="535"/>
                        <a:pt x="224" y="535"/>
                        <a:pt x="224" y="535"/>
                      </a:cubicBezTo>
                      <a:cubicBezTo>
                        <a:pt x="224" y="535"/>
                        <a:pt x="441" y="212"/>
                        <a:pt x="584" y="28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077"/>
                <p:cNvSpPr>
                  <a:spLocks/>
                </p:cNvSpPr>
                <p:nvPr/>
              </p:nvSpPr>
              <p:spPr bwMode="auto">
                <a:xfrm>
                  <a:off x="5622595" y="3735247"/>
                  <a:ext cx="413825" cy="957647"/>
                </a:xfrm>
                <a:custGeom>
                  <a:avLst/>
                  <a:gdLst>
                    <a:gd name="T0" fmla="*/ 34 w 197"/>
                    <a:gd name="T1" fmla="*/ 443 h 455"/>
                    <a:gd name="T2" fmla="*/ 58 w 197"/>
                    <a:gd name="T3" fmla="*/ 455 h 455"/>
                    <a:gd name="T4" fmla="*/ 25 w 197"/>
                    <a:gd name="T5" fmla="*/ 12 h 455"/>
                    <a:gd name="T6" fmla="*/ 0 w 197"/>
                    <a:gd name="T7" fmla="*/ 0 h 455"/>
                    <a:gd name="T8" fmla="*/ 34 w 197"/>
                    <a:gd name="T9" fmla="*/ 443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7" h="455">
                      <a:moveTo>
                        <a:pt x="34" y="443"/>
                      </a:moveTo>
                      <a:cubicBezTo>
                        <a:pt x="58" y="455"/>
                        <a:pt x="58" y="455"/>
                        <a:pt x="58" y="455"/>
                      </a:cubicBezTo>
                      <a:cubicBezTo>
                        <a:pt x="197" y="167"/>
                        <a:pt x="25" y="12"/>
                        <a:pt x="25" y="1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72" y="155"/>
                        <a:pt x="34" y="4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078"/>
                <p:cNvSpPr>
                  <a:spLocks/>
                </p:cNvSpPr>
                <p:nvPr/>
              </p:nvSpPr>
              <p:spPr bwMode="auto">
                <a:xfrm>
                  <a:off x="5553263" y="3612834"/>
                  <a:ext cx="1367138" cy="729068"/>
                </a:xfrm>
                <a:custGeom>
                  <a:avLst/>
                  <a:gdLst>
                    <a:gd name="T0" fmla="*/ 630 w 650"/>
                    <a:gd name="T1" fmla="*/ 287 h 346"/>
                    <a:gd name="T2" fmla="*/ 643 w 650"/>
                    <a:gd name="T3" fmla="*/ 325 h 346"/>
                    <a:gd name="T4" fmla="*/ 642 w 650"/>
                    <a:gd name="T5" fmla="*/ 326 h 346"/>
                    <a:gd name="T6" fmla="*/ 605 w 650"/>
                    <a:gd name="T7" fmla="*/ 339 h 346"/>
                    <a:gd name="T8" fmla="*/ 20 w 650"/>
                    <a:gd name="T9" fmla="*/ 58 h 346"/>
                    <a:gd name="T10" fmla="*/ 7 w 650"/>
                    <a:gd name="T11" fmla="*/ 21 h 346"/>
                    <a:gd name="T12" fmla="*/ 7 w 650"/>
                    <a:gd name="T13" fmla="*/ 20 h 346"/>
                    <a:gd name="T14" fmla="*/ 45 w 650"/>
                    <a:gd name="T15" fmla="*/ 7 h 346"/>
                    <a:gd name="T16" fmla="*/ 630 w 650"/>
                    <a:gd name="T17" fmla="*/ 287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0" h="346">
                      <a:moveTo>
                        <a:pt x="630" y="287"/>
                      </a:moveTo>
                      <a:cubicBezTo>
                        <a:pt x="644" y="294"/>
                        <a:pt x="650" y="311"/>
                        <a:pt x="643" y="325"/>
                      </a:cubicBezTo>
                      <a:cubicBezTo>
                        <a:pt x="642" y="326"/>
                        <a:pt x="642" y="326"/>
                        <a:pt x="642" y="326"/>
                      </a:cubicBezTo>
                      <a:cubicBezTo>
                        <a:pt x="636" y="340"/>
                        <a:pt x="619" y="346"/>
                        <a:pt x="605" y="339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6" y="52"/>
                        <a:pt x="0" y="35"/>
                        <a:pt x="7" y="21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14" y="6"/>
                        <a:pt x="31" y="0"/>
                        <a:pt x="45" y="7"/>
                      </a:cubicBezTo>
                      <a:lnTo>
                        <a:pt x="630" y="287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1079"/>
                <p:cNvSpPr>
                  <a:spLocks/>
                </p:cNvSpPr>
                <p:nvPr/>
              </p:nvSpPr>
              <p:spPr bwMode="auto">
                <a:xfrm>
                  <a:off x="6112251" y="4956140"/>
                  <a:ext cx="103998" cy="248078"/>
                </a:xfrm>
                <a:custGeom>
                  <a:avLst/>
                  <a:gdLst>
                    <a:gd name="T0" fmla="*/ 17 w 49"/>
                    <a:gd name="T1" fmla="*/ 116 h 118"/>
                    <a:gd name="T2" fmla="*/ 1 w 49"/>
                    <a:gd name="T3" fmla="*/ 107 h 118"/>
                    <a:gd name="T4" fmla="*/ 14 w 49"/>
                    <a:gd name="T5" fmla="*/ 12 h 118"/>
                    <a:gd name="T6" fmla="*/ 32 w 49"/>
                    <a:gd name="T7" fmla="*/ 1 h 118"/>
                    <a:gd name="T8" fmla="*/ 48 w 49"/>
                    <a:gd name="T9" fmla="*/ 16 h 118"/>
                    <a:gd name="T10" fmla="*/ 35 w 49"/>
                    <a:gd name="T11" fmla="*/ 111 h 118"/>
                    <a:gd name="T12" fmla="*/ 17 w 49"/>
                    <a:gd name="T13" fmla="*/ 11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118">
                      <a:moveTo>
                        <a:pt x="17" y="116"/>
                      </a:moveTo>
                      <a:cubicBezTo>
                        <a:pt x="8" y="115"/>
                        <a:pt x="0" y="114"/>
                        <a:pt x="1" y="107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5"/>
                        <a:pt x="23" y="0"/>
                        <a:pt x="32" y="1"/>
                      </a:cubicBezTo>
                      <a:cubicBezTo>
                        <a:pt x="42" y="3"/>
                        <a:pt x="49" y="9"/>
                        <a:pt x="48" y="16"/>
                      </a:cubicBez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18"/>
                        <a:pt x="26" y="118"/>
                        <a:pt x="17" y="116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080"/>
                <p:cNvSpPr>
                  <a:spLocks/>
                </p:cNvSpPr>
                <p:nvPr/>
              </p:nvSpPr>
              <p:spPr bwMode="auto">
                <a:xfrm>
                  <a:off x="6112251" y="4962639"/>
                  <a:ext cx="44416" cy="232912"/>
                </a:xfrm>
                <a:custGeom>
                  <a:avLst/>
                  <a:gdLst>
                    <a:gd name="T0" fmla="*/ 1 w 21"/>
                    <a:gd name="T1" fmla="*/ 104 h 111"/>
                    <a:gd name="T2" fmla="*/ 14 w 21"/>
                    <a:gd name="T3" fmla="*/ 9 h 111"/>
                    <a:gd name="T4" fmla="*/ 21 w 21"/>
                    <a:gd name="T5" fmla="*/ 0 h 111"/>
                    <a:gd name="T6" fmla="*/ 1 w 21"/>
                    <a:gd name="T7" fmla="*/ 104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11">
                      <a:moveTo>
                        <a:pt x="1" y="104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2"/>
                        <a:pt x="21" y="0"/>
                        <a:pt x="21" y="0"/>
                      </a:cubicBezTo>
                      <a:cubicBezTo>
                        <a:pt x="21" y="0"/>
                        <a:pt x="0" y="111"/>
                        <a:pt x="1" y="104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081"/>
                <p:cNvSpPr>
                  <a:spLocks/>
                </p:cNvSpPr>
                <p:nvPr/>
              </p:nvSpPr>
              <p:spPr bwMode="auto">
                <a:xfrm>
                  <a:off x="6125251" y="5145719"/>
                  <a:ext cx="54166" cy="49832"/>
                </a:xfrm>
                <a:custGeom>
                  <a:avLst/>
                  <a:gdLst>
                    <a:gd name="T0" fmla="*/ 23 w 26"/>
                    <a:gd name="T1" fmla="*/ 24 h 24"/>
                    <a:gd name="T2" fmla="*/ 24 w 26"/>
                    <a:gd name="T3" fmla="*/ 22 h 24"/>
                    <a:gd name="T4" fmla="*/ 14 w 26"/>
                    <a:gd name="T5" fmla="*/ 2 h 24"/>
                    <a:gd name="T6" fmla="*/ 0 w 26"/>
                    <a:gd name="T7" fmla="*/ 19 h 24"/>
                    <a:gd name="T8" fmla="*/ 0 w 26"/>
                    <a:gd name="T9" fmla="*/ 21 h 24"/>
                    <a:gd name="T10" fmla="*/ 23 w 26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4">
                      <a:moveTo>
                        <a:pt x="23" y="24"/>
                      </a:moveTo>
                      <a:cubicBezTo>
                        <a:pt x="23" y="24"/>
                        <a:pt x="24" y="23"/>
                        <a:pt x="24" y="22"/>
                      </a:cubicBezTo>
                      <a:cubicBezTo>
                        <a:pt x="25" y="12"/>
                        <a:pt x="26" y="4"/>
                        <a:pt x="14" y="2"/>
                      </a:cubicBezTo>
                      <a:cubicBezTo>
                        <a:pt x="2" y="0"/>
                        <a:pt x="1" y="8"/>
                        <a:pt x="0" y="19"/>
                      </a:cubicBezTo>
                      <a:cubicBezTo>
                        <a:pt x="0" y="20"/>
                        <a:pt x="0" y="21"/>
                        <a:pt x="0" y="21"/>
                      </a:cubicBezTo>
                      <a:lnTo>
                        <a:pt x="23" y="24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082"/>
                <p:cNvSpPr>
                  <a:spLocks/>
                </p:cNvSpPr>
                <p:nvPr/>
              </p:nvSpPr>
              <p:spPr bwMode="auto">
                <a:xfrm>
                  <a:off x="6183750" y="4970222"/>
                  <a:ext cx="103998" cy="249161"/>
                </a:xfrm>
                <a:custGeom>
                  <a:avLst/>
                  <a:gdLst>
                    <a:gd name="T0" fmla="*/ 17 w 49"/>
                    <a:gd name="T1" fmla="*/ 116 h 118"/>
                    <a:gd name="T2" fmla="*/ 1 w 49"/>
                    <a:gd name="T3" fmla="*/ 107 h 118"/>
                    <a:gd name="T4" fmla="*/ 14 w 49"/>
                    <a:gd name="T5" fmla="*/ 11 h 118"/>
                    <a:gd name="T6" fmla="*/ 33 w 49"/>
                    <a:gd name="T7" fmla="*/ 1 h 118"/>
                    <a:gd name="T8" fmla="*/ 48 w 49"/>
                    <a:gd name="T9" fmla="*/ 16 h 118"/>
                    <a:gd name="T10" fmla="*/ 35 w 49"/>
                    <a:gd name="T11" fmla="*/ 111 h 118"/>
                    <a:gd name="T12" fmla="*/ 17 w 49"/>
                    <a:gd name="T13" fmla="*/ 11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118">
                      <a:moveTo>
                        <a:pt x="17" y="116"/>
                      </a:moveTo>
                      <a:cubicBezTo>
                        <a:pt x="8" y="115"/>
                        <a:pt x="0" y="113"/>
                        <a:pt x="1" y="107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4"/>
                        <a:pt x="23" y="0"/>
                        <a:pt x="33" y="1"/>
                      </a:cubicBezTo>
                      <a:cubicBezTo>
                        <a:pt x="42" y="2"/>
                        <a:pt x="49" y="9"/>
                        <a:pt x="48" y="16"/>
                      </a:cubicBez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18"/>
                        <a:pt x="26" y="117"/>
                        <a:pt x="17" y="116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083"/>
                <p:cNvSpPr>
                  <a:spLocks/>
                </p:cNvSpPr>
                <p:nvPr/>
              </p:nvSpPr>
              <p:spPr bwMode="auto">
                <a:xfrm>
                  <a:off x="6183750" y="4976722"/>
                  <a:ext cx="44416" cy="231828"/>
                </a:xfrm>
                <a:custGeom>
                  <a:avLst/>
                  <a:gdLst>
                    <a:gd name="T0" fmla="*/ 1 w 21"/>
                    <a:gd name="T1" fmla="*/ 104 h 110"/>
                    <a:gd name="T2" fmla="*/ 14 w 21"/>
                    <a:gd name="T3" fmla="*/ 8 h 110"/>
                    <a:gd name="T4" fmla="*/ 21 w 21"/>
                    <a:gd name="T5" fmla="*/ 0 h 110"/>
                    <a:gd name="T6" fmla="*/ 1 w 21"/>
                    <a:gd name="T7" fmla="*/ 10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10">
                      <a:moveTo>
                        <a:pt x="1" y="104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5" y="1"/>
                        <a:pt x="21" y="0"/>
                        <a:pt x="21" y="0"/>
                      </a:cubicBezTo>
                      <a:cubicBezTo>
                        <a:pt x="21" y="0"/>
                        <a:pt x="0" y="110"/>
                        <a:pt x="1" y="104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084"/>
                <p:cNvSpPr>
                  <a:spLocks/>
                </p:cNvSpPr>
                <p:nvPr/>
              </p:nvSpPr>
              <p:spPr bwMode="auto">
                <a:xfrm>
                  <a:off x="6196749" y="5159802"/>
                  <a:ext cx="55249" cy="50916"/>
                </a:xfrm>
                <a:custGeom>
                  <a:avLst/>
                  <a:gdLst>
                    <a:gd name="T0" fmla="*/ 23 w 26"/>
                    <a:gd name="T1" fmla="*/ 24 h 24"/>
                    <a:gd name="T2" fmla="*/ 24 w 26"/>
                    <a:gd name="T3" fmla="*/ 22 h 24"/>
                    <a:gd name="T4" fmla="*/ 14 w 26"/>
                    <a:gd name="T5" fmla="*/ 2 h 24"/>
                    <a:gd name="T6" fmla="*/ 0 w 26"/>
                    <a:gd name="T7" fmla="*/ 19 h 24"/>
                    <a:gd name="T8" fmla="*/ 0 w 26"/>
                    <a:gd name="T9" fmla="*/ 21 h 24"/>
                    <a:gd name="T10" fmla="*/ 23 w 26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4">
                      <a:moveTo>
                        <a:pt x="23" y="24"/>
                      </a:moveTo>
                      <a:cubicBezTo>
                        <a:pt x="23" y="24"/>
                        <a:pt x="24" y="23"/>
                        <a:pt x="24" y="22"/>
                      </a:cubicBezTo>
                      <a:cubicBezTo>
                        <a:pt x="25" y="12"/>
                        <a:pt x="26" y="3"/>
                        <a:pt x="14" y="2"/>
                      </a:cubicBezTo>
                      <a:cubicBezTo>
                        <a:pt x="2" y="0"/>
                        <a:pt x="1" y="8"/>
                        <a:pt x="0" y="19"/>
                      </a:cubicBezTo>
                      <a:cubicBezTo>
                        <a:pt x="0" y="19"/>
                        <a:pt x="0" y="21"/>
                        <a:pt x="0" y="21"/>
                      </a:cubicBezTo>
                      <a:lnTo>
                        <a:pt x="23" y="24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1085"/>
                <p:cNvSpPr>
                  <a:spLocks/>
                </p:cNvSpPr>
                <p:nvPr/>
              </p:nvSpPr>
              <p:spPr bwMode="auto">
                <a:xfrm>
                  <a:off x="6255248" y="4989722"/>
                  <a:ext cx="101831" cy="248078"/>
                </a:xfrm>
                <a:custGeom>
                  <a:avLst/>
                  <a:gdLst>
                    <a:gd name="T0" fmla="*/ 17 w 48"/>
                    <a:gd name="T1" fmla="*/ 116 h 118"/>
                    <a:gd name="T2" fmla="*/ 1 w 48"/>
                    <a:gd name="T3" fmla="*/ 106 h 118"/>
                    <a:gd name="T4" fmla="*/ 14 w 48"/>
                    <a:gd name="T5" fmla="*/ 11 h 118"/>
                    <a:gd name="T6" fmla="*/ 32 w 48"/>
                    <a:gd name="T7" fmla="*/ 1 h 118"/>
                    <a:gd name="T8" fmla="*/ 48 w 48"/>
                    <a:gd name="T9" fmla="*/ 16 h 118"/>
                    <a:gd name="T10" fmla="*/ 35 w 48"/>
                    <a:gd name="T11" fmla="*/ 111 h 118"/>
                    <a:gd name="T12" fmla="*/ 17 w 48"/>
                    <a:gd name="T13" fmla="*/ 11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8">
                      <a:moveTo>
                        <a:pt x="17" y="116"/>
                      </a:moveTo>
                      <a:cubicBezTo>
                        <a:pt x="7" y="114"/>
                        <a:pt x="0" y="113"/>
                        <a:pt x="1" y="106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4"/>
                        <a:pt x="23" y="0"/>
                        <a:pt x="32" y="1"/>
                      </a:cubicBezTo>
                      <a:cubicBezTo>
                        <a:pt x="42" y="2"/>
                        <a:pt x="48" y="9"/>
                        <a:pt x="48" y="16"/>
                      </a:cubicBez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18"/>
                        <a:pt x="26" y="117"/>
                        <a:pt x="17" y="116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086"/>
                <p:cNvSpPr>
                  <a:spLocks/>
                </p:cNvSpPr>
                <p:nvPr/>
              </p:nvSpPr>
              <p:spPr bwMode="auto">
                <a:xfrm>
                  <a:off x="6255248" y="4994055"/>
                  <a:ext cx="44416" cy="232912"/>
                </a:xfrm>
                <a:custGeom>
                  <a:avLst/>
                  <a:gdLst>
                    <a:gd name="T0" fmla="*/ 1 w 21"/>
                    <a:gd name="T1" fmla="*/ 104 h 111"/>
                    <a:gd name="T2" fmla="*/ 14 w 21"/>
                    <a:gd name="T3" fmla="*/ 9 h 111"/>
                    <a:gd name="T4" fmla="*/ 21 w 21"/>
                    <a:gd name="T5" fmla="*/ 0 h 111"/>
                    <a:gd name="T6" fmla="*/ 1 w 21"/>
                    <a:gd name="T7" fmla="*/ 104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11">
                      <a:moveTo>
                        <a:pt x="1" y="104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2"/>
                        <a:pt x="21" y="0"/>
                        <a:pt x="21" y="0"/>
                      </a:cubicBezTo>
                      <a:cubicBezTo>
                        <a:pt x="21" y="0"/>
                        <a:pt x="0" y="111"/>
                        <a:pt x="1" y="104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087"/>
                <p:cNvSpPr>
                  <a:spLocks/>
                </p:cNvSpPr>
                <p:nvPr/>
              </p:nvSpPr>
              <p:spPr bwMode="auto">
                <a:xfrm>
                  <a:off x="6266081" y="5179302"/>
                  <a:ext cx="57416" cy="49832"/>
                </a:xfrm>
                <a:custGeom>
                  <a:avLst/>
                  <a:gdLst>
                    <a:gd name="T0" fmla="*/ 24 w 27"/>
                    <a:gd name="T1" fmla="*/ 24 h 24"/>
                    <a:gd name="T2" fmla="*/ 25 w 27"/>
                    <a:gd name="T3" fmla="*/ 22 h 24"/>
                    <a:gd name="T4" fmla="*/ 15 w 27"/>
                    <a:gd name="T5" fmla="*/ 1 h 24"/>
                    <a:gd name="T6" fmla="*/ 1 w 27"/>
                    <a:gd name="T7" fmla="*/ 18 h 24"/>
                    <a:gd name="T8" fmla="*/ 0 w 27"/>
                    <a:gd name="T9" fmla="*/ 20 h 24"/>
                    <a:gd name="T10" fmla="*/ 24 w 27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24">
                      <a:moveTo>
                        <a:pt x="24" y="24"/>
                      </a:moveTo>
                      <a:cubicBezTo>
                        <a:pt x="24" y="24"/>
                        <a:pt x="24" y="23"/>
                        <a:pt x="25" y="22"/>
                      </a:cubicBezTo>
                      <a:cubicBezTo>
                        <a:pt x="26" y="11"/>
                        <a:pt x="27" y="3"/>
                        <a:pt x="15" y="1"/>
                      </a:cubicBezTo>
                      <a:cubicBezTo>
                        <a:pt x="3" y="0"/>
                        <a:pt x="2" y="8"/>
                        <a:pt x="1" y="18"/>
                      </a:cubicBezTo>
                      <a:cubicBezTo>
                        <a:pt x="0" y="19"/>
                        <a:pt x="0" y="20"/>
                        <a:pt x="0" y="20"/>
                      </a:cubicBezTo>
                      <a:lnTo>
                        <a:pt x="24" y="24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088"/>
                <p:cNvSpPr>
                  <a:spLocks/>
                </p:cNvSpPr>
                <p:nvPr/>
              </p:nvSpPr>
              <p:spPr bwMode="auto">
                <a:xfrm>
                  <a:off x="6328913" y="5016805"/>
                  <a:ext cx="99665" cy="205829"/>
                </a:xfrm>
                <a:custGeom>
                  <a:avLst/>
                  <a:gdLst>
                    <a:gd name="T0" fmla="*/ 17 w 47"/>
                    <a:gd name="T1" fmla="*/ 96 h 98"/>
                    <a:gd name="T2" fmla="*/ 1 w 47"/>
                    <a:gd name="T3" fmla="*/ 86 h 98"/>
                    <a:gd name="T4" fmla="*/ 13 w 47"/>
                    <a:gd name="T5" fmla="*/ 12 h 98"/>
                    <a:gd name="T6" fmla="*/ 31 w 47"/>
                    <a:gd name="T7" fmla="*/ 2 h 98"/>
                    <a:gd name="T8" fmla="*/ 46 w 47"/>
                    <a:gd name="T9" fmla="*/ 16 h 98"/>
                    <a:gd name="T10" fmla="*/ 35 w 47"/>
                    <a:gd name="T11" fmla="*/ 91 h 98"/>
                    <a:gd name="T12" fmla="*/ 17 w 47"/>
                    <a:gd name="T13" fmla="*/ 9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98">
                      <a:moveTo>
                        <a:pt x="17" y="96"/>
                      </a:moveTo>
                      <a:cubicBezTo>
                        <a:pt x="8" y="95"/>
                        <a:pt x="0" y="93"/>
                        <a:pt x="1" y="86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5"/>
                        <a:pt x="22" y="0"/>
                        <a:pt x="31" y="2"/>
                      </a:cubicBezTo>
                      <a:cubicBezTo>
                        <a:pt x="41" y="3"/>
                        <a:pt x="47" y="10"/>
                        <a:pt x="46" y="16"/>
                      </a:cubicBezTo>
                      <a:cubicBezTo>
                        <a:pt x="35" y="91"/>
                        <a:pt x="35" y="91"/>
                        <a:pt x="35" y="91"/>
                      </a:cubicBezTo>
                      <a:cubicBezTo>
                        <a:pt x="34" y="98"/>
                        <a:pt x="27" y="97"/>
                        <a:pt x="17" y="96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089"/>
                <p:cNvSpPr>
                  <a:spLocks/>
                </p:cNvSpPr>
                <p:nvPr/>
              </p:nvSpPr>
              <p:spPr bwMode="auto">
                <a:xfrm>
                  <a:off x="6328913" y="5023305"/>
                  <a:ext cx="42249" cy="189580"/>
                </a:xfrm>
                <a:custGeom>
                  <a:avLst/>
                  <a:gdLst>
                    <a:gd name="T0" fmla="*/ 1 w 20"/>
                    <a:gd name="T1" fmla="*/ 83 h 90"/>
                    <a:gd name="T2" fmla="*/ 13 w 20"/>
                    <a:gd name="T3" fmla="*/ 9 h 90"/>
                    <a:gd name="T4" fmla="*/ 20 w 20"/>
                    <a:gd name="T5" fmla="*/ 0 h 90"/>
                    <a:gd name="T6" fmla="*/ 1 w 20"/>
                    <a:gd name="T7" fmla="*/ 8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90">
                      <a:moveTo>
                        <a:pt x="1" y="83"/>
                      </a:move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2"/>
                        <a:pt x="20" y="0"/>
                        <a:pt x="20" y="0"/>
                      </a:cubicBezTo>
                      <a:cubicBezTo>
                        <a:pt x="20" y="0"/>
                        <a:pt x="0" y="90"/>
                        <a:pt x="1" y="83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090"/>
                <p:cNvSpPr>
                  <a:spLocks/>
                </p:cNvSpPr>
                <p:nvPr/>
              </p:nvSpPr>
              <p:spPr bwMode="auto">
                <a:xfrm>
                  <a:off x="6341913" y="5164135"/>
                  <a:ext cx="56332" cy="50916"/>
                </a:xfrm>
                <a:custGeom>
                  <a:avLst/>
                  <a:gdLst>
                    <a:gd name="T0" fmla="*/ 24 w 27"/>
                    <a:gd name="T1" fmla="*/ 24 h 24"/>
                    <a:gd name="T2" fmla="*/ 24 w 27"/>
                    <a:gd name="T3" fmla="*/ 22 h 24"/>
                    <a:gd name="T4" fmla="*/ 15 w 27"/>
                    <a:gd name="T5" fmla="*/ 2 h 24"/>
                    <a:gd name="T6" fmla="*/ 0 w 27"/>
                    <a:gd name="T7" fmla="*/ 18 h 24"/>
                    <a:gd name="T8" fmla="*/ 0 w 27"/>
                    <a:gd name="T9" fmla="*/ 21 h 24"/>
                    <a:gd name="T10" fmla="*/ 24 w 27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24">
                      <a:moveTo>
                        <a:pt x="24" y="24"/>
                      </a:moveTo>
                      <a:cubicBezTo>
                        <a:pt x="24" y="24"/>
                        <a:pt x="24" y="23"/>
                        <a:pt x="24" y="22"/>
                      </a:cubicBezTo>
                      <a:cubicBezTo>
                        <a:pt x="25" y="11"/>
                        <a:pt x="27" y="3"/>
                        <a:pt x="15" y="2"/>
                      </a:cubicBezTo>
                      <a:cubicBezTo>
                        <a:pt x="3" y="0"/>
                        <a:pt x="2" y="8"/>
                        <a:pt x="0" y="18"/>
                      </a:cubicBezTo>
                      <a:cubicBezTo>
                        <a:pt x="0" y="19"/>
                        <a:pt x="0" y="21"/>
                        <a:pt x="0" y="21"/>
                      </a:cubicBezTo>
                      <a:lnTo>
                        <a:pt x="24" y="24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1091"/>
                <p:cNvSpPr>
                  <a:spLocks/>
                </p:cNvSpPr>
                <p:nvPr/>
              </p:nvSpPr>
              <p:spPr bwMode="auto">
                <a:xfrm>
                  <a:off x="5776425" y="5473962"/>
                  <a:ext cx="544906" cy="462574"/>
                </a:xfrm>
                <a:custGeom>
                  <a:avLst/>
                  <a:gdLst>
                    <a:gd name="T0" fmla="*/ 259 w 259"/>
                    <a:gd name="T1" fmla="*/ 53 h 220"/>
                    <a:gd name="T2" fmla="*/ 230 w 259"/>
                    <a:gd name="T3" fmla="*/ 214 h 220"/>
                    <a:gd name="T4" fmla="*/ 118 w 259"/>
                    <a:gd name="T5" fmla="*/ 219 h 220"/>
                    <a:gd name="T6" fmla="*/ 0 w 259"/>
                    <a:gd name="T7" fmla="*/ 206 h 220"/>
                    <a:gd name="T8" fmla="*/ 120 w 259"/>
                    <a:gd name="T9" fmla="*/ 0 h 220"/>
                    <a:gd name="T10" fmla="*/ 259 w 259"/>
                    <a:gd name="T11" fmla="*/ 53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9" h="220">
                      <a:moveTo>
                        <a:pt x="259" y="53"/>
                      </a:moveTo>
                      <a:cubicBezTo>
                        <a:pt x="230" y="214"/>
                        <a:pt x="230" y="214"/>
                        <a:pt x="230" y="214"/>
                      </a:cubicBezTo>
                      <a:cubicBezTo>
                        <a:pt x="230" y="214"/>
                        <a:pt x="145" y="220"/>
                        <a:pt x="118" y="219"/>
                      </a:cubicBezTo>
                      <a:cubicBezTo>
                        <a:pt x="82" y="218"/>
                        <a:pt x="0" y="206"/>
                        <a:pt x="0" y="206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lnTo>
                        <a:pt x="259" y="53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092"/>
                <p:cNvSpPr>
                  <a:spLocks/>
                </p:cNvSpPr>
                <p:nvPr/>
              </p:nvSpPr>
              <p:spPr bwMode="auto">
                <a:xfrm>
                  <a:off x="6042919" y="5443629"/>
                  <a:ext cx="278411" cy="137581"/>
                </a:xfrm>
                <a:custGeom>
                  <a:avLst/>
                  <a:gdLst>
                    <a:gd name="T0" fmla="*/ 0 w 257"/>
                    <a:gd name="T1" fmla="*/ 33 h 127"/>
                    <a:gd name="T2" fmla="*/ 16 w 257"/>
                    <a:gd name="T3" fmla="*/ 0 h 127"/>
                    <a:gd name="T4" fmla="*/ 257 w 257"/>
                    <a:gd name="T5" fmla="*/ 78 h 127"/>
                    <a:gd name="T6" fmla="*/ 245 w 257"/>
                    <a:gd name="T7" fmla="*/ 127 h 127"/>
                    <a:gd name="T8" fmla="*/ 0 w 257"/>
                    <a:gd name="T9" fmla="*/ 3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127">
                      <a:moveTo>
                        <a:pt x="0" y="33"/>
                      </a:moveTo>
                      <a:lnTo>
                        <a:pt x="16" y="0"/>
                      </a:lnTo>
                      <a:lnTo>
                        <a:pt x="257" y="78"/>
                      </a:lnTo>
                      <a:lnTo>
                        <a:pt x="245" y="1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093"/>
                <p:cNvSpPr>
                  <a:spLocks/>
                </p:cNvSpPr>
                <p:nvPr/>
              </p:nvSpPr>
              <p:spPr bwMode="auto">
                <a:xfrm>
                  <a:off x="6068919" y="5347214"/>
                  <a:ext cx="259995" cy="174413"/>
                </a:xfrm>
                <a:custGeom>
                  <a:avLst/>
                  <a:gdLst>
                    <a:gd name="T0" fmla="*/ 0 w 240"/>
                    <a:gd name="T1" fmla="*/ 93 h 161"/>
                    <a:gd name="T2" fmla="*/ 9 w 240"/>
                    <a:gd name="T3" fmla="*/ 37 h 161"/>
                    <a:gd name="T4" fmla="*/ 120 w 240"/>
                    <a:gd name="T5" fmla="*/ 0 h 161"/>
                    <a:gd name="T6" fmla="*/ 240 w 240"/>
                    <a:gd name="T7" fmla="*/ 72 h 161"/>
                    <a:gd name="T8" fmla="*/ 217 w 240"/>
                    <a:gd name="T9" fmla="*/ 161 h 161"/>
                    <a:gd name="T10" fmla="*/ 0 w 240"/>
                    <a:gd name="T11" fmla="*/ 93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0" h="161">
                      <a:moveTo>
                        <a:pt x="0" y="93"/>
                      </a:moveTo>
                      <a:lnTo>
                        <a:pt x="9" y="37"/>
                      </a:lnTo>
                      <a:lnTo>
                        <a:pt x="120" y="0"/>
                      </a:lnTo>
                      <a:lnTo>
                        <a:pt x="240" y="72"/>
                      </a:lnTo>
                      <a:lnTo>
                        <a:pt x="217" y="161"/>
                      </a:lnTo>
                      <a:lnTo>
                        <a:pt x="0" y="93"/>
                      </a:lnTo>
                      <a:close/>
                    </a:path>
                  </a:pathLst>
                </a:custGeom>
                <a:solidFill>
                  <a:srgbClr val="FFCEA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094"/>
                <p:cNvSpPr>
                  <a:spLocks/>
                </p:cNvSpPr>
                <p:nvPr/>
              </p:nvSpPr>
              <p:spPr bwMode="auto">
                <a:xfrm>
                  <a:off x="6076502" y="5284382"/>
                  <a:ext cx="288161" cy="194996"/>
                </a:xfrm>
                <a:custGeom>
                  <a:avLst/>
                  <a:gdLst>
                    <a:gd name="T0" fmla="*/ 0 w 137"/>
                    <a:gd name="T1" fmla="*/ 52 h 93"/>
                    <a:gd name="T2" fmla="*/ 58 w 137"/>
                    <a:gd name="T3" fmla="*/ 93 h 93"/>
                    <a:gd name="T4" fmla="*/ 137 w 137"/>
                    <a:gd name="T5" fmla="*/ 50 h 93"/>
                    <a:gd name="T6" fmla="*/ 11 w 137"/>
                    <a:gd name="T7" fmla="*/ 0 h 93"/>
                    <a:gd name="T8" fmla="*/ 0 w 137"/>
                    <a:gd name="T9" fmla="*/ 5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93">
                      <a:moveTo>
                        <a:pt x="0" y="52"/>
                      </a:moveTo>
                      <a:cubicBezTo>
                        <a:pt x="16" y="71"/>
                        <a:pt x="35" y="92"/>
                        <a:pt x="58" y="93"/>
                      </a:cubicBezTo>
                      <a:cubicBezTo>
                        <a:pt x="110" y="93"/>
                        <a:pt x="137" y="50"/>
                        <a:pt x="137" y="50"/>
                      </a:cubicBezTo>
                      <a:cubicBezTo>
                        <a:pt x="82" y="33"/>
                        <a:pt x="30" y="9"/>
                        <a:pt x="11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7BE9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095"/>
                <p:cNvSpPr>
                  <a:spLocks/>
                </p:cNvSpPr>
                <p:nvPr/>
              </p:nvSpPr>
              <p:spPr bwMode="auto">
                <a:xfrm>
                  <a:off x="5969254" y="5031971"/>
                  <a:ext cx="412742" cy="439824"/>
                </a:xfrm>
                <a:custGeom>
                  <a:avLst/>
                  <a:gdLst>
                    <a:gd name="T0" fmla="*/ 196 w 196"/>
                    <a:gd name="T1" fmla="*/ 163 h 209"/>
                    <a:gd name="T2" fmla="*/ 111 w 196"/>
                    <a:gd name="T3" fmla="*/ 204 h 209"/>
                    <a:gd name="T4" fmla="*/ 2 w 196"/>
                    <a:gd name="T5" fmla="*/ 92 h 209"/>
                    <a:gd name="T6" fmla="*/ 26 w 196"/>
                    <a:gd name="T7" fmla="*/ 0 h 209"/>
                    <a:gd name="T8" fmla="*/ 55 w 196"/>
                    <a:gd name="T9" fmla="*/ 30 h 209"/>
                    <a:gd name="T10" fmla="*/ 50 w 196"/>
                    <a:gd name="T11" fmla="*/ 94 h 209"/>
                    <a:gd name="T12" fmla="*/ 196 w 196"/>
                    <a:gd name="T13" fmla="*/ 16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209">
                      <a:moveTo>
                        <a:pt x="196" y="163"/>
                      </a:moveTo>
                      <a:cubicBezTo>
                        <a:pt x="196" y="163"/>
                        <a:pt x="169" y="209"/>
                        <a:pt x="111" y="204"/>
                      </a:cubicBezTo>
                      <a:cubicBezTo>
                        <a:pt x="52" y="199"/>
                        <a:pt x="0" y="100"/>
                        <a:pt x="2" y="92"/>
                      </a:cubicBezTo>
                      <a:cubicBezTo>
                        <a:pt x="5" y="84"/>
                        <a:pt x="26" y="0"/>
                        <a:pt x="26" y="0"/>
                      </a:cubicBezTo>
                      <a:cubicBezTo>
                        <a:pt x="26" y="0"/>
                        <a:pt x="58" y="1"/>
                        <a:pt x="55" y="30"/>
                      </a:cubicBezTo>
                      <a:cubicBezTo>
                        <a:pt x="53" y="60"/>
                        <a:pt x="50" y="94"/>
                        <a:pt x="50" y="94"/>
                      </a:cubicBezTo>
                      <a:cubicBezTo>
                        <a:pt x="50" y="94"/>
                        <a:pt x="106" y="121"/>
                        <a:pt x="196" y="163"/>
                      </a:cubicBezTo>
                      <a:close/>
                    </a:path>
                  </a:pathLst>
                </a:custGeom>
                <a:solidFill>
                  <a:srgbClr val="FFCCA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096"/>
                <p:cNvSpPr>
                  <a:spLocks/>
                </p:cNvSpPr>
                <p:nvPr/>
              </p:nvSpPr>
              <p:spPr bwMode="auto">
                <a:xfrm>
                  <a:off x="6007170" y="5038471"/>
                  <a:ext cx="31416" cy="58499"/>
                </a:xfrm>
                <a:custGeom>
                  <a:avLst/>
                  <a:gdLst>
                    <a:gd name="T0" fmla="*/ 0 w 15"/>
                    <a:gd name="T1" fmla="*/ 27 h 28"/>
                    <a:gd name="T2" fmla="*/ 9 w 15"/>
                    <a:gd name="T3" fmla="*/ 22 h 28"/>
                    <a:gd name="T4" fmla="*/ 15 w 15"/>
                    <a:gd name="T5" fmla="*/ 3 h 28"/>
                    <a:gd name="T6" fmla="*/ 7 w 15"/>
                    <a:gd name="T7" fmla="*/ 1 h 28"/>
                    <a:gd name="T8" fmla="*/ 0 w 15"/>
                    <a:gd name="T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">
                      <a:moveTo>
                        <a:pt x="0" y="27"/>
                      </a:moveTo>
                      <a:cubicBezTo>
                        <a:pt x="0" y="27"/>
                        <a:pt x="6" y="28"/>
                        <a:pt x="9" y="2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0" y="0"/>
                        <a:pt x="7" y="1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DCC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099"/>
                <p:cNvSpPr>
                  <a:spLocks/>
                </p:cNvSpPr>
                <p:nvPr/>
              </p:nvSpPr>
              <p:spPr bwMode="auto">
                <a:xfrm>
                  <a:off x="4490535" y="4194572"/>
                  <a:ext cx="158163" cy="138664"/>
                </a:xfrm>
                <a:custGeom>
                  <a:avLst/>
                  <a:gdLst>
                    <a:gd name="T0" fmla="*/ 36 w 75"/>
                    <a:gd name="T1" fmla="*/ 66 h 66"/>
                    <a:gd name="T2" fmla="*/ 29 w 75"/>
                    <a:gd name="T3" fmla="*/ 62 h 66"/>
                    <a:gd name="T4" fmla="*/ 9 w 75"/>
                    <a:gd name="T5" fmla="*/ 45 h 66"/>
                    <a:gd name="T6" fmla="*/ 0 w 75"/>
                    <a:gd name="T7" fmla="*/ 19 h 66"/>
                    <a:gd name="T8" fmla="*/ 7 w 75"/>
                    <a:gd name="T9" fmla="*/ 3 h 66"/>
                    <a:gd name="T10" fmla="*/ 15 w 75"/>
                    <a:gd name="T11" fmla="*/ 0 h 66"/>
                    <a:gd name="T12" fmla="*/ 19 w 75"/>
                    <a:gd name="T13" fmla="*/ 0 h 66"/>
                    <a:gd name="T14" fmla="*/ 24 w 75"/>
                    <a:gd name="T15" fmla="*/ 1 h 66"/>
                    <a:gd name="T16" fmla="*/ 37 w 75"/>
                    <a:gd name="T17" fmla="*/ 9 h 66"/>
                    <a:gd name="T18" fmla="*/ 38 w 75"/>
                    <a:gd name="T19" fmla="*/ 9 h 66"/>
                    <a:gd name="T20" fmla="*/ 39 w 75"/>
                    <a:gd name="T21" fmla="*/ 9 h 66"/>
                    <a:gd name="T22" fmla="*/ 52 w 75"/>
                    <a:gd name="T23" fmla="*/ 1 h 66"/>
                    <a:gd name="T24" fmla="*/ 58 w 75"/>
                    <a:gd name="T25" fmla="*/ 1 h 66"/>
                    <a:gd name="T26" fmla="*/ 62 w 75"/>
                    <a:gd name="T27" fmla="*/ 1 h 66"/>
                    <a:gd name="T28" fmla="*/ 69 w 75"/>
                    <a:gd name="T29" fmla="*/ 4 h 66"/>
                    <a:gd name="T30" fmla="*/ 75 w 75"/>
                    <a:gd name="T31" fmla="*/ 21 h 66"/>
                    <a:gd name="T32" fmla="*/ 64 w 75"/>
                    <a:gd name="T33" fmla="*/ 46 h 66"/>
                    <a:gd name="T34" fmla="*/ 44 w 75"/>
                    <a:gd name="T35" fmla="*/ 62 h 66"/>
                    <a:gd name="T36" fmla="*/ 36 w 75"/>
                    <a:gd name="T3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5" h="66">
                      <a:moveTo>
                        <a:pt x="36" y="66"/>
                      </a:moveTo>
                      <a:cubicBezTo>
                        <a:pt x="33" y="65"/>
                        <a:pt x="31" y="64"/>
                        <a:pt x="29" y="62"/>
                      </a:cubicBezTo>
                      <a:cubicBezTo>
                        <a:pt x="22" y="58"/>
                        <a:pt x="15" y="52"/>
                        <a:pt x="9" y="45"/>
                      </a:cubicBezTo>
                      <a:cubicBezTo>
                        <a:pt x="3" y="37"/>
                        <a:pt x="1" y="29"/>
                        <a:pt x="0" y="19"/>
                      </a:cubicBezTo>
                      <a:cubicBezTo>
                        <a:pt x="0" y="13"/>
                        <a:pt x="3" y="6"/>
                        <a:pt x="7" y="3"/>
                      </a:cubicBezTo>
                      <a:cubicBezTo>
                        <a:pt x="9" y="1"/>
                        <a:pt x="12" y="0"/>
                        <a:pt x="15" y="0"/>
                      </a:cubicBezTo>
                      <a:cubicBezTo>
                        <a:pt x="16" y="0"/>
                        <a:pt x="17" y="0"/>
                        <a:pt x="19" y="0"/>
                      </a:cubicBezTo>
                      <a:cubicBezTo>
                        <a:pt x="21" y="0"/>
                        <a:pt x="23" y="0"/>
                        <a:pt x="24" y="1"/>
                      </a:cubicBezTo>
                      <a:cubicBezTo>
                        <a:pt x="29" y="2"/>
                        <a:pt x="33" y="5"/>
                        <a:pt x="37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43" y="5"/>
                        <a:pt x="47" y="2"/>
                        <a:pt x="52" y="1"/>
                      </a:cubicBezTo>
                      <a:cubicBezTo>
                        <a:pt x="54" y="1"/>
                        <a:pt x="56" y="1"/>
                        <a:pt x="58" y="1"/>
                      </a:cubicBezTo>
                      <a:cubicBezTo>
                        <a:pt x="59" y="1"/>
                        <a:pt x="60" y="1"/>
                        <a:pt x="62" y="1"/>
                      </a:cubicBezTo>
                      <a:cubicBezTo>
                        <a:pt x="65" y="1"/>
                        <a:pt x="67" y="3"/>
                        <a:pt x="69" y="4"/>
                      </a:cubicBezTo>
                      <a:cubicBezTo>
                        <a:pt x="73" y="8"/>
                        <a:pt x="75" y="14"/>
                        <a:pt x="75" y="21"/>
                      </a:cubicBezTo>
                      <a:cubicBezTo>
                        <a:pt x="74" y="30"/>
                        <a:pt x="71" y="38"/>
                        <a:pt x="64" y="46"/>
                      </a:cubicBezTo>
                      <a:cubicBezTo>
                        <a:pt x="58" y="53"/>
                        <a:pt x="51" y="58"/>
                        <a:pt x="44" y="62"/>
                      </a:cubicBezTo>
                      <a:cubicBezTo>
                        <a:pt x="41" y="64"/>
                        <a:pt x="39" y="65"/>
                        <a:pt x="36" y="6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7" name="Group 48"/>
                <p:cNvGrpSpPr/>
                <p:nvPr/>
              </p:nvGrpSpPr>
              <p:grpSpPr>
                <a:xfrm>
                  <a:off x="7458806" y="4105740"/>
                  <a:ext cx="185246" cy="174414"/>
                  <a:chOff x="7458804" y="4129050"/>
                  <a:chExt cx="185246" cy="174414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321" name="Freeform 1100"/>
                  <p:cNvSpPr>
                    <a:spLocks/>
                  </p:cNvSpPr>
                  <p:nvPr/>
                </p:nvSpPr>
                <p:spPr bwMode="auto">
                  <a:xfrm>
                    <a:off x="7488054" y="4160467"/>
                    <a:ext cx="124581" cy="142997"/>
                  </a:xfrm>
                  <a:custGeom>
                    <a:avLst/>
                    <a:gdLst>
                      <a:gd name="T0" fmla="*/ 59 w 115"/>
                      <a:gd name="T1" fmla="*/ 0 h 132"/>
                      <a:gd name="T2" fmla="*/ 115 w 115"/>
                      <a:gd name="T3" fmla="*/ 57 h 132"/>
                      <a:gd name="T4" fmla="*/ 115 w 115"/>
                      <a:gd name="T5" fmla="*/ 132 h 132"/>
                      <a:gd name="T6" fmla="*/ 78 w 115"/>
                      <a:gd name="T7" fmla="*/ 132 h 132"/>
                      <a:gd name="T8" fmla="*/ 78 w 115"/>
                      <a:gd name="T9" fmla="*/ 76 h 132"/>
                      <a:gd name="T10" fmla="*/ 39 w 115"/>
                      <a:gd name="T11" fmla="*/ 76 h 132"/>
                      <a:gd name="T12" fmla="*/ 39 w 115"/>
                      <a:gd name="T13" fmla="*/ 132 h 132"/>
                      <a:gd name="T14" fmla="*/ 0 w 115"/>
                      <a:gd name="T15" fmla="*/ 132 h 132"/>
                      <a:gd name="T16" fmla="*/ 0 w 115"/>
                      <a:gd name="T17" fmla="*/ 57 h 132"/>
                      <a:gd name="T18" fmla="*/ 59 w 115"/>
                      <a:gd name="T19" fmla="*/ 0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5" h="132">
                        <a:moveTo>
                          <a:pt x="59" y="0"/>
                        </a:moveTo>
                        <a:lnTo>
                          <a:pt x="115" y="57"/>
                        </a:lnTo>
                        <a:lnTo>
                          <a:pt x="115" y="132"/>
                        </a:lnTo>
                        <a:lnTo>
                          <a:pt x="78" y="132"/>
                        </a:lnTo>
                        <a:lnTo>
                          <a:pt x="78" y="76"/>
                        </a:lnTo>
                        <a:lnTo>
                          <a:pt x="39" y="76"/>
                        </a:lnTo>
                        <a:lnTo>
                          <a:pt x="39" y="132"/>
                        </a:lnTo>
                        <a:lnTo>
                          <a:pt x="0" y="132"/>
                        </a:lnTo>
                        <a:lnTo>
                          <a:pt x="0" y="57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2" name="Freeform 1101"/>
                  <p:cNvSpPr>
                    <a:spLocks/>
                  </p:cNvSpPr>
                  <p:nvPr/>
                </p:nvSpPr>
                <p:spPr bwMode="auto">
                  <a:xfrm>
                    <a:off x="7458804" y="4129050"/>
                    <a:ext cx="185246" cy="102915"/>
                  </a:xfrm>
                  <a:custGeom>
                    <a:avLst/>
                    <a:gdLst>
                      <a:gd name="T0" fmla="*/ 83 w 88"/>
                      <a:gd name="T1" fmla="*/ 48 h 49"/>
                      <a:gd name="T2" fmla="*/ 80 w 88"/>
                      <a:gd name="T3" fmla="*/ 47 h 49"/>
                      <a:gd name="T4" fmla="*/ 44 w 88"/>
                      <a:gd name="T5" fmla="*/ 11 h 49"/>
                      <a:gd name="T6" fmla="*/ 8 w 88"/>
                      <a:gd name="T7" fmla="*/ 47 h 49"/>
                      <a:gd name="T8" fmla="*/ 2 w 88"/>
                      <a:gd name="T9" fmla="*/ 47 h 49"/>
                      <a:gd name="T10" fmla="*/ 2 w 88"/>
                      <a:gd name="T11" fmla="*/ 41 h 49"/>
                      <a:gd name="T12" fmla="*/ 41 w 88"/>
                      <a:gd name="T13" fmla="*/ 2 h 49"/>
                      <a:gd name="T14" fmla="*/ 47 w 88"/>
                      <a:gd name="T15" fmla="*/ 2 h 49"/>
                      <a:gd name="T16" fmla="*/ 86 w 88"/>
                      <a:gd name="T17" fmla="*/ 41 h 49"/>
                      <a:gd name="T18" fmla="*/ 86 w 88"/>
                      <a:gd name="T19" fmla="*/ 47 h 49"/>
                      <a:gd name="T20" fmla="*/ 83 w 88"/>
                      <a:gd name="T21" fmla="*/ 48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8" h="49">
                        <a:moveTo>
                          <a:pt x="83" y="48"/>
                        </a:moveTo>
                        <a:cubicBezTo>
                          <a:pt x="82" y="48"/>
                          <a:pt x="81" y="48"/>
                          <a:pt x="80" y="47"/>
                        </a:cubicBezTo>
                        <a:cubicBezTo>
                          <a:pt x="44" y="11"/>
                          <a:pt x="44" y="11"/>
                          <a:pt x="44" y="11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6" y="49"/>
                          <a:pt x="3" y="49"/>
                          <a:pt x="2" y="47"/>
                        </a:cubicBezTo>
                        <a:cubicBezTo>
                          <a:pt x="0" y="45"/>
                          <a:pt x="0" y="43"/>
                          <a:pt x="2" y="41"/>
                        </a:cubicBezTo>
                        <a:cubicBezTo>
                          <a:pt x="41" y="2"/>
                          <a:pt x="41" y="2"/>
                          <a:pt x="41" y="2"/>
                        </a:cubicBezTo>
                        <a:cubicBezTo>
                          <a:pt x="42" y="0"/>
                          <a:pt x="45" y="0"/>
                          <a:pt x="47" y="2"/>
                        </a:cubicBezTo>
                        <a:cubicBezTo>
                          <a:pt x="86" y="41"/>
                          <a:pt x="86" y="41"/>
                          <a:pt x="86" y="41"/>
                        </a:cubicBezTo>
                        <a:cubicBezTo>
                          <a:pt x="88" y="43"/>
                          <a:pt x="88" y="45"/>
                          <a:pt x="86" y="47"/>
                        </a:cubicBezTo>
                        <a:cubicBezTo>
                          <a:pt x="85" y="48"/>
                          <a:pt x="84" y="48"/>
                          <a:pt x="83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8" name="Freeform 1103"/>
                <p:cNvSpPr>
                  <a:spLocks noEditPoints="1"/>
                </p:cNvSpPr>
                <p:nvPr/>
              </p:nvSpPr>
              <p:spPr bwMode="auto">
                <a:xfrm>
                  <a:off x="5165438" y="2422275"/>
                  <a:ext cx="231828" cy="158163"/>
                </a:xfrm>
                <a:custGeom>
                  <a:avLst/>
                  <a:gdLst>
                    <a:gd name="T0" fmla="*/ 0 w 110"/>
                    <a:gd name="T1" fmla="*/ 11 h 75"/>
                    <a:gd name="T2" fmla="*/ 0 w 110"/>
                    <a:gd name="T3" fmla="*/ 65 h 75"/>
                    <a:gd name="T4" fmla="*/ 11 w 110"/>
                    <a:gd name="T5" fmla="*/ 75 h 75"/>
                    <a:gd name="T6" fmla="*/ 99 w 110"/>
                    <a:gd name="T7" fmla="*/ 75 h 75"/>
                    <a:gd name="T8" fmla="*/ 110 w 110"/>
                    <a:gd name="T9" fmla="*/ 65 h 75"/>
                    <a:gd name="T10" fmla="*/ 110 w 110"/>
                    <a:gd name="T11" fmla="*/ 11 h 75"/>
                    <a:gd name="T12" fmla="*/ 99 w 110"/>
                    <a:gd name="T13" fmla="*/ 0 h 75"/>
                    <a:gd name="T14" fmla="*/ 11 w 110"/>
                    <a:gd name="T15" fmla="*/ 0 h 75"/>
                    <a:gd name="T16" fmla="*/ 0 w 110"/>
                    <a:gd name="T17" fmla="*/ 11 h 75"/>
                    <a:gd name="T18" fmla="*/ 7 w 110"/>
                    <a:gd name="T19" fmla="*/ 65 h 75"/>
                    <a:gd name="T20" fmla="*/ 7 w 110"/>
                    <a:gd name="T21" fmla="*/ 11 h 75"/>
                    <a:gd name="T22" fmla="*/ 41 w 110"/>
                    <a:gd name="T23" fmla="*/ 40 h 75"/>
                    <a:gd name="T24" fmla="*/ 7 w 110"/>
                    <a:gd name="T25" fmla="*/ 65 h 75"/>
                    <a:gd name="T26" fmla="*/ 103 w 110"/>
                    <a:gd name="T27" fmla="*/ 66 h 75"/>
                    <a:gd name="T28" fmla="*/ 68 w 110"/>
                    <a:gd name="T29" fmla="*/ 40 h 75"/>
                    <a:gd name="T30" fmla="*/ 103 w 110"/>
                    <a:gd name="T31" fmla="*/ 11 h 75"/>
                    <a:gd name="T32" fmla="*/ 103 w 110"/>
                    <a:gd name="T33" fmla="*/ 65 h 75"/>
                    <a:gd name="T34" fmla="*/ 103 w 110"/>
                    <a:gd name="T35" fmla="*/ 66 h 75"/>
                    <a:gd name="T36" fmla="*/ 13 w 110"/>
                    <a:gd name="T37" fmla="*/ 7 h 75"/>
                    <a:gd name="T38" fmla="*/ 97 w 110"/>
                    <a:gd name="T39" fmla="*/ 7 h 75"/>
                    <a:gd name="T40" fmla="*/ 58 w 110"/>
                    <a:gd name="T41" fmla="*/ 39 h 75"/>
                    <a:gd name="T42" fmla="*/ 52 w 110"/>
                    <a:gd name="T43" fmla="*/ 39 h 75"/>
                    <a:gd name="T44" fmla="*/ 13 w 110"/>
                    <a:gd name="T45" fmla="*/ 7 h 75"/>
                    <a:gd name="T46" fmla="*/ 96 w 110"/>
                    <a:gd name="T47" fmla="*/ 69 h 75"/>
                    <a:gd name="T48" fmla="*/ 13 w 110"/>
                    <a:gd name="T49" fmla="*/ 69 h 75"/>
                    <a:gd name="T50" fmla="*/ 47 w 110"/>
                    <a:gd name="T51" fmla="*/ 44 h 75"/>
                    <a:gd name="T52" fmla="*/ 47 w 110"/>
                    <a:gd name="T53" fmla="*/ 45 h 75"/>
                    <a:gd name="T54" fmla="*/ 55 w 110"/>
                    <a:gd name="T55" fmla="*/ 47 h 75"/>
                    <a:gd name="T56" fmla="*/ 63 w 110"/>
                    <a:gd name="T57" fmla="*/ 45 h 75"/>
                    <a:gd name="T58" fmla="*/ 63 w 110"/>
                    <a:gd name="T59" fmla="*/ 44 h 75"/>
                    <a:gd name="T60" fmla="*/ 96 w 110"/>
                    <a:gd name="T61" fmla="*/ 69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10" h="75">
                      <a:moveTo>
                        <a:pt x="0" y="11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1"/>
                        <a:pt x="5" y="75"/>
                        <a:pt x="11" y="75"/>
                      </a:cubicBezTo>
                      <a:cubicBezTo>
                        <a:pt x="99" y="75"/>
                        <a:pt x="99" y="75"/>
                        <a:pt x="99" y="75"/>
                      </a:cubicBezTo>
                      <a:cubicBezTo>
                        <a:pt x="105" y="75"/>
                        <a:pt x="110" y="71"/>
                        <a:pt x="110" y="65"/>
                      </a:cubicBezTo>
                      <a:cubicBezTo>
                        <a:pt x="110" y="11"/>
                        <a:pt x="110" y="11"/>
                        <a:pt x="110" y="11"/>
                      </a:cubicBezTo>
                      <a:cubicBezTo>
                        <a:pt x="110" y="5"/>
                        <a:pt x="105" y="0"/>
                        <a:pt x="9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lose/>
                      <a:moveTo>
                        <a:pt x="7" y="65"/>
                      </a:move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7" y="65"/>
                        <a:pt x="7" y="65"/>
                        <a:pt x="7" y="65"/>
                      </a:cubicBezTo>
                      <a:close/>
                      <a:moveTo>
                        <a:pt x="103" y="66"/>
                      </a:move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103" y="65"/>
                        <a:pt x="103" y="65"/>
                        <a:pt x="103" y="65"/>
                      </a:cubicBezTo>
                      <a:lnTo>
                        <a:pt x="103" y="66"/>
                      </a:lnTo>
                      <a:close/>
                      <a:moveTo>
                        <a:pt x="13" y="7"/>
                      </a:moveTo>
                      <a:cubicBezTo>
                        <a:pt x="97" y="7"/>
                        <a:pt x="97" y="7"/>
                        <a:pt x="97" y="7"/>
                      </a:cubicBezTo>
                      <a:cubicBezTo>
                        <a:pt x="58" y="39"/>
                        <a:pt x="58" y="39"/>
                        <a:pt x="58" y="39"/>
                      </a:cubicBezTo>
                      <a:cubicBezTo>
                        <a:pt x="56" y="41"/>
                        <a:pt x="53" y="41"/>
                        <a:pt x="52" y="39"/>
                      </a:cubicBezTo>
                      <a:lnTo>
                        <a:pt x="13" y="7"/>
                      </a:lnTo>
                      <a:close/>
                      <a:moveTo>
                        <a:pt x="96" y="69"/>
                      </a:move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49" y="46"/>
                        <a:pt x="52" y="47"/>
                        <a:pt x="55" y="47"/>
                      </a:cubicBezTo>
                      <a:cubicBezTo>
                        <a:pt x="58" y="47"/>
                        <a:pt x="60" y="46"/>
                        <a:pt x="63" y="45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96" y="69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9" name="Group 50"/>
                <p:cNvGrpSpPr/>
                <p:nvPr/>
              </p:nvGrpSpPr>
              <p:grpSpPr>
                <a:xfrm>
                  <a:off x="4061544" y="3596584"/>
                  <a:ext cx="129997" cy="237245"/>
                  <a:chOff x="4061542" y="3619895"/>
                  <a:chExt cx="129997" cy="237245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319" name="Freeform 1104"/>
                  <p:cNvSpPr>
                    <a:spLocks/>
                  </p:cNvSpPr>
                  <p:nvPr/>
                </p:nvSpPr>
                <p:spPr bwMode="auto">
                  <a:xfrm>
                    <a:off x="4097292" y="3619895"/>
                    <a:ext cx="48749" cy="50916"/>
                  </a:xfrm>
                  <a:custGeom>
                    <a:avLst/>
                    <a:gdLst>
                      <a:gd name="T0" fmla="*/ 1 w 23"/>
                      <a:gd name="T1" fmla="*/ 14 h 24"/>
                      <a:gd name="T2" fmla="*/ 12 w 23"/>
                      <a:gd name="T3" fmla="*/ 24 h 24"/>
                      <a:gd name="T4" fmla="*/ 22 w 23"/>
                      <a:gd name="T5" fmla="*/ 14 h 24"/>
                      <a:gd name="T6" fmla="*/ 23 w 23"/>
                      <a:gd name="T7" fmla="*/ 12 h 24"/>
                      <a:gd name="T8" fmla="*/ 22 w 23"/>
                      <a:gd name="T9" fmla="*/ 9 h 24"/>
                      <a:gd name="T10" fmla="*/ 22 w 23"/>
                      <a:gd name="T11" fmla="*/ 9 h 24"/>
                      <a:gd name="T12" fmla="*/ 12 w 23"/>
                      <a:gd name="T13" fmla="*/ 0 h 24"/>
                      <a:gd name="T14" fmla="*/ 14 w 23"/>
                      <a:gd name="T15" fmla="*/ 0 h 24"/>
                      <a:gd name="T16" fmla="*/ 11 w 23"/>
                      <a:gd name="T17" fmla="*/ 0 h 24"/>
                      <a:gd name="T18" fmla="*/ 9 w 23"/>
                      <a:gd name="T19" fmla="*/ 0 h 24"/>
                      <a:gd name="T20" fmla="*/ 11 w 23"/>
                      <a:gd name="T21" fmla="*/ 0 h 24"/>
                      <a:gd name="T22" fmla="*/ 10 w 23"/>
                      <a:gd name="T23" fmla="*/ 0 h 24"/>
                      <a:gd name="T24" fmla="*/ 7 w 23"/>
                      <a:gd name="T25" fmla="*/ 1 h 24"/>
                      <a:gd name="T26" fmla="*/ 8 w 23"/>
                      <a:gd name="T27" fmla="*/ 1 h 24"/>
                      <a:gd name="T28" fmla="*/ 1 w 23"/>
                      <a:gd name="T29" fmla="*/ 9 h 24"/>
                      <a:gd name="T30" fmla="*/ 1 w 23"/>
                      <a:gd name="T31" fmla="*/ 9 h 24"/>
                      <a:gd name="T32" fmla="*/ 0 w 23"/>
                      <a:gd name="T33" fmla="*/ 12 h 24"/>
                      <a:gd name="T34" fmla="*/ 1 w 23"/>
                      <a:gd name="T35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3" h="24">
                        <a:moveTo>
                          <a:pt x="1" y="14"/>
                        </a:moveTo>
                        <a:cubicBezTo>
                          <a:pt x="3" y="20"/>
                          <a:pt x="7" y="24"/>
                          <a:pt x="12" y="24"/>
                        </a:cubicBezTo>
                        <a:cubicBezTo>
                          <a:pt x="16" y="24"/>
                          <a:pt x="21" y="20"/>
                          <a:pt x="22" y="14"/>
                        </a:cubicBezTo>
                        <a:cubicBezTo>
                          <a:pt x="22" y="14"/>
                          <a:pt x="23" y="13"/>
                          <a:pt x="23" y="12"/>
                        </a:cubicBezTo>
                        <a:cubicBezTo>
                          <a:pt x="23" y="10"/>
                          <a:pt x="23" y="9"/>
                          <a:pt x="22" y="9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21" y="4"/>
                          <a:pt x="17" y="1"/>
                          <a:pt x="12" y="0"/>
                        </a:cubicBezTo>
                        <a:cubicBezTo>
                          <a:pt x="13" y="0"/>
                          <a:pt x="14" y="0"/>
                          <a:pt x="14" y="0"/>
                        </a:cubicBezTo>
                        <a:cubicBezTo>
                          <a:pt x="13" y="0"/>
                          <a:pt x="12" y="0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10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7" y="1"/>
                          <a:pt x="7" y="1"/>
                          <a:pt x="8" y="1"/>
                        </a:cubicBezTo>
                        <a:cubicBezTo>
                          <a:pt x="5" y="2"/>
                          <a:pt x="2" y="5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0" y="9"/>
                          <a:pt x="0" y="10"/>
                          <a:pt x="0" y="12"/>
                        </a:cubicBezTo>
                        <a:cubicBezTo>
                          <a:pt x="0" y="13"/>
                          <a:pt x="1" y="14"/>
                          <a:pt x="1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0" name="Freeform 1105"/>
                  <p:cNvSpPr>
                    <a:spLocks/>
                  </p:cNvSpPr>
                  <p:nvPr/>
                </p:nvSpPr>
                <p:spPr bwMode="auto">
                  <a:xfrm>
                    <a:off x="4061542" y="3678393"/>
                    <a:ext cx="129997" cy="178747"/>
                  </a:xfrm>
                  <a:custGeom>
                    <a:avLst/>
                    <a:gdLst>
                      <a:gd name="T0" fmla="*/ 60 w 62"/>
                      <a:gd name="T1" fmla="*/ 10 h 85"/>
                      <a:gd name="T2" fmla="*/ 55 w 62"/>
                      <a:gd name="T3" fmla="*/ 10 h 85"/>
                      <a:gd name="T4" fmla="*/ 50 w 62"/>
                      <a:gd name="T5" fmla="*/ 16 h 85"/>
                      <a:gd name="T6" fmla="*/ 47 w 62"/>
                      <a:gd name="T7" fmla="*/ 8 h 85"/>
                      <a:gd name="T8" fmla="*/ 45 w 62"/>
                      <a:gd name="T9" fmla="*/ 3 h 85"/>
                      <a:gd name="T10" fmla="*/ 43 w 62"/>
                      <a:gd name="T11" fmla="*/ 1 h 85"/>
                      <a:gd name="T12" fmla="*/ 43 w 62"/>
                      <a:gd name="T13" fmla="*/ 1 h 85"/>
                      <a:gd name="T14" fmla="*/ 38 w 62"/>
                      <a:gd name="T15" fmla="*/ 0 h 85"/>
                      <a:gd name="T16" fmla="*/ 35 w 62"/>
                      <a:gd name="T17" fmla="*/ 0 h 85"/>
                      <a:gd name="T18" fmla="*/ 35 w 62"/>
                      <a:gd name="T19" fmla="*/ 3 h 85"/>
                      <a:gd name="T20" fmla="*/ 32 w 62"/>
                      <a:gd name="T21" fmla="*/ 13 h 85"/>
                      <a:gd name="T22" fmla="*/ 31 w 62"/>
                      <a:gd name="T23" fmla="*/ 5 h 85"/>
                      <a:gd name="T24" fmla="*/ 31 w 62"/>
                      <a:gd name="T25" fmla="*/ 4 h 85"/>
                      <a:gd name="T26" fmla="*/ 31 w 62"/>
                      <a:gd name="T27" fmla="*/ 4 h 85"/>
                      <a:gd name="T28" fmla="*/ 32 w 62"/>
                      <a:gd name="T29" fmla="*/ 0 h 85"/>
                      <a:gd name="T30" fmla="*/ 32 w 62"/>
                      <a:gd name="T31" fmla="*/ 0 h 85"/>
                      <a:gd name="T32" fmla="*/ 25 w 62"/>
                      <a:gd name="T33" fmla="*/ 0 h 85"/>
                      <a:gd name="T34" fmla="*/ 25 w 62"/>
                      <a:gd name="T35" fmla="*/ 0 h 85"/>
                      <a:gd name="T36" fmla="*/ 26 w 62"/>
                      <a:gd name="T37" fmla="*/ 4 h 85"/>
                      <a:gd name="T38" fmla="*/ 26 w 62"/>
                      <a:gd name="T39" fmla="*/ 4 h 85"/>
                      <a:gd name="T40" fmla="*/ 26 w 62"/>
                      <a:gd name="T41" fmla="*/ 5 h 85"/>
                      <a:gd name="T42" fmla="*/ 25 w 62"/>
                      <a:gd name="T43" fmla="*/ 13 h 85"/>
                      <a:gd name="T44" fmla="*/ 22 w 62"/>
                      <a:gd name="T45" fmla="*/ 3 h 85"/>
                      <a:gd name="T46" fmla="*/ 22 w 62"/>
                      <a:gd name="T47" fmla="*/ 0 h 85"/>
                      <a:gd name="T48" fmla="*/ 19 w 62"/>
                      <a:gd name="T49" fmla="*/ 0 h 85"/>
                      <a:gd name="T50" fmla="*/ 14 w 62"/>
                      <a:gd name="T51" fmla="*/ 1 h 85"/>
                      <a:gd name="T52" fmla="*/ 14 w 62"/>
                      <a:gd name="T53" fmla="*/ 1 h 85"/>
                      <a:gd name="T54" fmla="*/ 12 w 62"/>
                      <a:gd name="T55" fmla="*/ 3 h 85"/>
                      <a:gd name="T56" fmla="*/ 10 w 62"/>
                      <a:gd name="T57" fmla="*/ 8 h 85"/>
                      <a:gd name="T58" fmla="*/ 0 w 62"/>
                      <a:gd name="T59" fmla="*/ 34 h 85"/>
                      <a:gd name="T60" fmla="*/ 3 w 62"/>
                      <a:gd name="T61" fmla="*/ 39 h 85"/>
                      <a:gd name="T62" fmla="*/ 10 w 62"/>
                      <a:gd name="T63" fmla="*/ 37 h 85"/>
                      <a:gd name="T64" fmla="*/ 16 w 62"/>
                      <a:gd name="T65" fmla="*/ 21 h 85"/>
                      <a:gd name="T66" fmla="*/ 16 w 62"/>
                      <a:gd name="T67" fmla="*/ 30 h 85"/>
                      <a:gd name="T68" fmla="*/ 16 w 62"/>
                      <a:gd name="T69" fmla="*/ 30 h 85"/>
                      <a:gd name="T70" fmla="*/ 16 w 62"/>
                      <a:gd name="T71" fmla="*/ 31 h 85"/>
                      <a:gd name="T72" fmla="*/ 16 w 62"/>
                      <a:gd name="T73" fmla="*/ 79 h 85"/>
                      <a:gd name="T74" fmla="*/ 21 w 62"/>
                      <a:gd name="T75" fmla="*/ 85 h 85"/>
                      <a:gd name="T76" fmla="*/ 27 w 62"/>
                      <a:gd name="T77" fmla="*/ 79 h 85"/>
                      <a:gd name="T78" fmla="*/ 27 w 62"/>
                      <a:gd name="T79" fmla="*/ 40 h 85"/>
                      <a:gd name="T80" fmla="*/ 30 w 62"/>
                      <a:gd name="T81" fmla="*/ 40 h 85"/>
                      <a:gd name="T82" fmla="*/ 30 w 62"/>
                      <a:gd name="T83" fmla="*/ 79 h 85"/>
                      <a:gd name="T84" fmla="*/ 35 w 62"/>
                      <a:gd name="T85" fmla="*/ 85 h 85"/>
                      <a:gd name="T86" fmla="*/ 41 w 62"/>
                      <a:gd name="T87" fmla="*/ 79 h 85"/>
                      <a:gd name="T88" fmla="*/ 41 w 62"/>
                      <a:gd name="T89" fmla="*/ 31 h 85"/>
                      <a:gd name="T90" fmla="*/ 41 w 62"/>
                      <a:gd name="T91" fmla="*/ 30 h 85"/>
                      <a:gd name="T92" fmla="*/ 41 w 62"/>
                      <a:gd name="T93" fmla="*/ 30 h 85"/>
                      <a:gd name="T94" fmla="*/ 41 w 62"/>
                      <a:gd name="T95" fmla="*/ 20 h 85"/>
                      <a:gd name="T96" fmla="*/ 43 w 62"/>
                      <a:gd name="T97" fmla="*/ 25 h 85"/>
                      <a:gd name="T98" fmla="*/ 44 w 62"/>
                      <a:gd name="T99" fmla="*/ 27 h 85"/>
                      <a:gd name="T100" fmla="*/ 50 w 62"/>
                      <a:gd name="T101" fmla="*/ 27 h 85"/>
                      <a:gd name="T102" fmla="*/ 53 w 62"/>
                      <a:gd name="T103" fmla="*/ 24 h 85"/>
                      <a:gd name="T104" fmla="*/ 61 w 62"/>
                      <a:gd name="T105" fmla="*/ 15 h 85"/>
                      <a:gd name="T106" fmla="*/ 60 w 62"/>
                      <a:gd name="T107" fmla="*/ 1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2" h="85">
                        <a:moveTo>
                          <a:pt x="60" y="10"/>
                        </a:moveTo>
                        <a:cubicBezTo>
                          <a:pt x="59" y="8"/>
                          <a:pt x="56" y="8"/>
                          <a:pt x="55" y="10"/>
                        </a:cubicBezTo>
                        <a:cubicBezTo>
                          <a:pt x="50" y="16"/>
                          <a:pt x="50" y="16"/>
                          <a:pt x="50" y="16"/>
                        </a:cubicBezTo>
                        <a:cubicBezTo>
                          <a:pt x="47" y="8"/>
                          <a:pt x="47" y="8"/>
                          <a:pt x="47" y="8"/>
                        </a:cubicBezTo>
                        <a:cubicBezTo>
                          <a:pt x="45" y="3"/>
                          <a:pt x="45" y="3"/>
                          <a:pt x="45" y="3"/>
                        </a:cubicBezTo>
                        <a:cubicBezTo>
                          <a:pt x="45" y="2"/>
                          <a:pt x="44" y="2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2" y="0"/>
                          <a:pt x="40" y="0"/>
                          <a:pt x="38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5" y="1"/>
                          <a:pt x="35" y="2"/>
                          <a:pt x="35" y="3"/>
                        </a:cubicBezTo>
                        <a:cubicBezTo>
                          <a:pt x="35" y="7"/>
                          <a:pt x="34" y="10"/>
                          <a:pt x="32" y="13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4"/>
                          <a:pt x="31" y="4"/>
                          <a:pt x="31" y="4"/>
                        </a:cubicBezTo>
                        <a:cubicBezTo>
                          <a:pt x="31" y="4"/>
                          <a:pt x="31" y="4"/>
                          <a:pt x="31" y="4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3" y="10"/>
                          <a:pt x="22" y="7"/>
                          <a:pt x="22" y="3"/>
                        </a:cubicBezTo>
                        <a:cubicBezTo>
                          <a:pt x="22" y="2"/>
                          <a:pt x="22" y="1"/>
                          <a:pt x="22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5" y="0"/>
                          <a:pt x="14" y="1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3" y="2"/>
                          <a:pt x="12" y="2"/>
                          <a:pt x="12" y="3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0" y="34"/>
                          <a:pt x="0" y="34"/>
                          <a:pt x="0" y="34"/>
                        </a:cubicBezTo>
                        <a:cubicBezTo>
                          <a:pt x="0" y="36"/>
                          <a:pt x="1" y="39"/>
                          <a:pt x="3" y="39"/>
                        </a:cubicBezTo>
                        <a:cubicBezTo>
                          <a:pt x="6" y="40"/>
                          <a:pt x="9" y="39"/>
                          <a:pt x="10" y="37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30"/>
                          <a:pt x="16" y="30"/>
                          <a:pt x="16" y="30"/>
                        </a:cubicBezTo>
                        <a:cubicBezTo>
                          <a:pt x="16" y="30"/>
                          <a:pt x="16" y="30"/>
                          <a:pt x="16" y="30"/>
                        </a:cubicBezTo>
                        <a:cubicBezTo>
                          <a:pt x="16" y="31"/>
                          <a:pt x="16" y="31"/>
                          <a:pt x="16" y="31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2"/>
                          <a:pt x="18" y="85"/>
                          <a:pt x="21" y="85"/>
                        </a:cubicBezTo>
                        <a:cubicBezTo>
                          <a:pt x="24" y="85"/>
                          <a:pt x="27" y="82"/>
                          <a:pt x="27" y="79"/>
                        </a:cubicBez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30" y="40"/>
                          <a:pt x="30" y="40"/>
                          <a:pt x="30" y="40"/>
                        </a:cubicBezTo>
                        <a:cubicBezTo>
                          <a:pt x="30" y="79"/>
                          <a:pt x="30" y="79"/>
                          <a:pt x="30" y="79"/>
                        </a:cubicBezTo>
                        <a:cubicBezTo>
                          <a:pt x="30" y="82"/>
                          <a:pt x="32" y="85"/>
                          <a:pt x="35" y="85"/>
                        </a:cubicBezTo>
                        <a:cubicBezTo>
                          <a:pt x="38" y="85"/>
                          <a:pt x="41" y="82"/>
                          <a:pt x="41" y="79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30"/>
                          <a:pt x="41" y="30"/>
                          <a:pt x="41" y="30"/>
                        </a:cubicBezTo>
                        <a:cubicBezTo>
                          <a:pt x="41" y="30"/>
                          <a:pt x="41" y="30"/>
                          <a:pt x="41" y="30"/>
                        </a:cubicBezTo>
                        <a:cubicBezTo>
                          <a:pt x="41" y="20"/>
                          <a:pt x="41" y="20"/>
                          <a:pt x="41" y="20"/>
                        </a:cubicBezTo>
                        <a:cubicBezTo>
                          <a:pt x="43" y="25"/>
                          <a:pt x="43" y="25"/>
                          <a:pt x="43" y="25"/>
                        </a:cubicBezTo>
                        <a:cubicBezTo>
                          <a:pt x="44" y="26"/>
                          <a:pt x="44" y="27"/>
                          <a:pt x="44" y="27"/>
                        </a:cubicBezTo>
                        <a:cubicBezTo>
                          <a:pt x="46" y="29"/>
                          <a:pt x="49" y="29"/>
                          <a:pt x="50" y="27"/>
                        </a:cubicBezTo>
                        <a:cubicBezTo>
                          <a:pt x="53" y="24"/>
                          <a:pt x="53" y="24"/>
                          <a:pt x="53" y="24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2" y="14"/>
                          <a:pt x="62" y="11"/>
                          <a:pt x="6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0" name="Group 51"/>
                <p:cNvGrpSpPr/>
                <p:nvPr/>
              </p:nvGrpSpPr>
              <p:grpSpPr>
                <a:xfrm>
                  <a:off x="4515451" y="2498107"/>
                  <a:ext cx="3092852" cy="1578384"/>
                  <a:chOff x="4515449" y="2521418"/>
                  <a:chExt cx="3092852" cy="1578384"/>
                </a:xfrm>
                <a:solidFill>
                  <a:schemeClr val="accent2"/>
                </a:solidFill>
              </p:grpSpPr>
              <p:sp>
                <p:nvSpPr>
                  <p:cNvPr id="316" name="Freeform 1067"/>
                  <p:cNvSpPr>
                    <a:spLocks noEditPoints="1"/>
                  </p:cNvSpPr>
                  <p:nvPr/>
                </p:nvSpPr>
                <p:spPr bwMode="auto">
                  <a:xfrm>
                    <a:off x="4562031" y="2521418"/>
                    <a:ext cx="2994270" cy="1460303"/>
                  </a:xfrm>
                  <a:custGeom>
                    <a:avLst/>
                    <a:gdLst>
                      <a:gd name="T0" fmla="*/ 1422 w 1423"/>
                      <a:gd name="T1" fmla="*/ 669 h 694"/>
                      <a:gd name="T2" fmla="*/ 1412 w 1423"/>
                      <a:gd name="T3" fmla="*/ 610 h 694"/>
                      <a:gd name="T4" fmla="*/ 1412 w 1423"/>
                      <a:gd name="T5" fmla="*/ 585 h 694"/>
                      <a:gd name="T6" fmla="*/ 1401 w 1423"/>
                      <a:gd name="T7" fmla="*/ 551 h 694"/>
                      <a:gd name="T8" fmla="*/ 1392 w 1423"/>
                      <a:gd name="T9" fmla="*/ 516 h 694"/>
                      <a:gd name="T10" fmla="*/ 1385 w 1423"/>
                      <a:gd name="T11" fmla="*/ 481 h 694"/>
                      <a:gd name="T12" fmla="*/ 1359 w 1423"/>
                      <a:gd name="T13" fmla="*/ 427 h 694"/>
                      <a:gd name="T14" fmla="*/ 1353 w 1423"/>
                      <a:gd name="T15" fmla="*/ 403 h 694"/>
                      <a:gd name="T16" fmla="*/ 1333 w 1423"/>
                      <a:gd name="T17" fmla="*/ 373 h 694"/>
                      <a:gd name="T18" fmla="*/ 1315 w 1423"/>
                      <a:gd name="T19" fmla="*/ 342 h 694"/>
                      <a:gd name="T20" fmla="*/ 1299 w 1423"/>
                      <a:gd name="T21" fmla="*/ 310 h 694"/>
                      <a:gd name="T22" fmla="*/ 1260 w 1423"/>
                      <a:gd name="T23" fmla="*/ 264 h 694"/>
                      <a:gd name="T24" fmla="*/ 1247 w 1423"/>
                      <a:gd name="T25" fmla="*/ 244 h 694"/>
                      <a:gd name="T26" fmla="*/ 1220 w 1423"/>
                      <a:gd name="T27" fmla="*/ 220 h 694"/>
                      <a:gd name="T28" fmla="*/ 1195 w 1423"/>
                      <a:gd name="T29" fmla="*/ 195 h 694"/>
                      <a:gd name="T30" fmla="*/ 1170 w 1423"/>
                      <a:gd name="T31" fmla="*/ 168 h 694"/>
                      <a:gd name="T32" fmla="*/ 1121 w 1423"/>
                      <a:gd name="T33" fmla="*/ 134 h 694"/>
                      <a:gd name="T34" fmla="*/ 1103 w 1423"/>
                      <a:gd name="T35" fmla="*/ 117 h 694"/>
                      <a:gd name="T36" fmla="*/ 1070 w 1423"/>
                      <a:gd name="T37" fmla="*/ 102 h 694"/>
                      <a:gd name="T38" fmla="*/ 1039 w 1423"/>
                      <a:gd name="T39" fmla="*/ 84 h 694"/>
                      <a:gd name="T40" fmla="*/ 1008 w 1423"/>
                      <a:gd name="T41" fmla="*/ 65 h 694"/>
                      <a:gd name="T42" fmla="*/ 951 w 1423"/>
                      <a:gd name="T43" fmla="*/ 46 h 694"/>
                      <a:gd name="T44" fmla="*/ 930 w 1423"/>
                      <a:gd name="T45" fmla="*/ 34 h 694"/>
                      <a:gd name="T46" fmla="*/ 894 w 1423"/>
                      <a:gd name="T47" fmla="*/ 28 h 694"/>
                      <a:gd name="T48" fmla="*/ 859 w 1423"/>
                      <a:gd name="T49" fmla="*/ 19 h 694"/>
                      <a:gd name="T50" fmla="*/ 825 w 1423"/>
                      <a:gd name="T51" fmla="*/ 9 h 694"/>
                      <a:gd name="T52" fmla="*/ 765 w 1423"/>
                      <a:gd name="T53" fmla="*/ 6 h 694"/>
                      <a:gd name="T54" fmla="*/ 741 w 1423"/>
                      <a:gd name="T55" fmla="*/ 1 h 694"/>
                      <a:gd name="T56" fmla="*/ 705 w 1423"/>
                      <a:gd name="T57" fmla="*/ 4 h 694"/>
                      <a:gd name="T58" fmla="*/ 669 w 1423"/>
                      <a:gd name="T59" fmla="*/ 5 h 694"/>
                      <a:gd name="T60" fmla="*/ 633 w 1423"/>
                      <a:gd name="T61" fmla="*/ 4 h 694"/>
                      <a:gd name="T62" fmla="*/ 575 w 1423"/>
                      <a:gd name="T63" fmla="*/ 17 h 694"/>
                      <a:gd name="T64" fmla="*/ 550 w 1423"/>
                      <a:gd name="T65" fmla="*/ 18 h 694"/>
                      <a:gd name="T66" fmla="*/ 517 w 1423"/>
                      <a:gd name="T67" fmla="*/ 31 h 694"/>
                      <a:gd name="T68" fmla="*/ 482 w 1423"/>
                      <a:gd name="T69" fmla="*/ 42 h 694"/>
                      <a:gd name="T70" fmla="*/ 447 w 1423"/>
                      <a:gd name="T71" fmla="*/ 51 h 694"/>
                      <a:gd name="T72" fmla="*/ 394 w 1423"/>
                      <a:gd name="T73" fmla="*/ 79 h 694"/>
                      <a:gd name="T74" fmla="*/ 371 w 1423"/>
                      <a:gd name="T75" fmla="*/ 86 h 694"/>
                      <a:gd name="T76" fmla="*/ 342 w 1423"/>
                      <a:gd name="T77" fmla="*/ 108 h 694"/>
                      <a:gd name="T78" fmla="*/ 312 w 1423"/>
                      <a:gd name="T79" fmla="*/ 127 h 694"/>
                      <a:gd name="T80" fmla="*/ 281 w 1423"/>
                      <a:gd name="T81" fmla="*/ 145 h 694"/>
                      <a:gd name="T82" fmla="*/ 237 w 1423"/>
                      <a:gd name="T83" fmla="*/ 186 h 694"/>
                      <a:gd name="T84" fmla="*/ 217 w 1423"/>
                      <a:gd name="T85" fmla="*/ 200 h 694"/>
                      <a:gd name="T86" fmla="*/ 195 w 1423"/>
                      <a:gd name="T87" fmla="*/ 228 h 694"/>
                      <a:gd name="T88" fmla="*/ 171 w 1423"/>
                      <a:gd name="T89" fmla="*/ 255 h 694"/>
                      <a:gd name="T90" fmla="*/ 145 w 1423"/>
                      <a:gd name="T91" fmla="*/ 280 h 694"/>
                      <a:gd name="T92" fmla="*/ 114 w 1423"/>
                      <a:gd name="T93" fmla="*/ 332 h 694"/>
                      <a:gd name="T94" fmla="*/ 98 w 1423"/>
                      <a:gd name="T95" fmla="*/ 350 h 694"/>
                      <a:gd name="T96" fmla="*/ 84 w 1423"/>
                      <a:gd name="T97" fmla="*/ 384 h 694"/>
                      <a:gd name="T98" fmla="*/ 68 w 1423"/>
                      <a:gd name="T99" fmla="*/ 416 h 694"/>
                      <a:gd name="T100" fmla="*/ 51 w 1423"/>
                      <a:gd name="T101" fmla="*/ 447 h 694"/>
                      <a:gd name="T102" fmla="*/ 34 w 1423"/>
                      <a:gd name="T103" fmla="*/ 505 h 694"/>
                      <a:gd name="T104" fmla="*/ 24 w 1423"/>
                      <a:gd name="T105" fmla="*/ 527 h 694"/>
                      <a:gd name="T106" fmla="*/ 19 w 1423"/>
                      <a:gd name="T107" fmla="*/ 563 h 694"/>
                      <a:gd name="T108" fmla="*/ 13 w 1423"/>
                      <a:gd name="T109" fmla="*/ 598 h 694"/>
                      <a:gd name="T110" fmla="*/ 4 w 1423"/>
                      <a:gd name="T111" fmla="*/ 633 h 694"/>
                      <a:gd name="T112" fmla="*/ 4 w 1423"/>
                      <a:gd name="T113" fmla="*/ 693 h 6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423" h="694">
                        <a:moveTo>
                          <a:pt x="1418" y="681"/>
                        </a:moveTo>
                        <a:cubicBezTo>
                          <a:pt x="1418" y="685"/>
                          <a:pt x="1419" y="689"/>
                          <a:pt x="1419" y="693"/>
                        </a:cubicBezTo>
                        <a:cubicBezTo>
                          <a:pt x="1423" y="693"/>
                          <a:pt x="1423" y="693"/>
                          <a:pt x="1423" y="693"/>
                        </a:cubicBezTo>
                        <a:cubicBezTo>
                          <a:pt x="1423" y="689"/>
                          <a:pt x="1422" y="685"/>
                          <a:pt x="1422" y="681"/>
                        </a:cubicBezTo>
                        <a:lnTo>
                          <a:pt x="1418" y="681"/>
                        </a:lnTo>
                        <a:close/>
                        <a:moveTo>
                          <a:pt x="1417" y="657"/>
                        </a:moveTo>
                        <a:cubicBezTo>
                          <a:pt x="1417" y="661"/>
                          <a:pt x="1417" y="665"/>
                          <a:pt x="1418" y="669"/>
                        </a:cubicBezTo>
                        <a:cubicBezTo>
                          <a:pt x="1422" y="669"/>
                          <a:pt x="1422" y="669"/>
                          <a:pt x="1422" y="669"/>
                        </a:cubicBezTo>
                        <a:cubicBezTo>
                          <a:pt x="1421" y="665"/>
                          <a:pt x="1421" y="661"/>
                          <a:pt x="1421" y="657"/>
                        </a:cubicBezTo>
                        <a:lnTo>
                          <a:pt x="1417" y="657"/>
                        </a:lnTo>
                        <a:close/>
                        <a:moveTo>
                          <a:pt x="1415" y="633"/>
                        </a:moveTo>
                        <a:cubicBezTo>
                          <a:pt x="1415" y="637"/>
                          <a:pt x="1415" y="641"/>
                          <a:pt x="1416" y="645"/>
                        </a:cubicBezTo>
                        <a:cubicBezTo>
                          <a:pt x="1420" y="645"/>
                          <a:pt x="1420" y="645"/>
                          <a:pt x="1420" y="645"/>
                        </a:cubicBezTo>
                        <a:cubicBezTo>
                          <a:pt x="1419" y="641"/>
                          <a:pt x="1419" y="637"/>
                          <a:pt x="1419" y="633"/>
                        </a:cubicBezTo>
                        <a:lnTo>
                          <a:pt x="1415" y="633"/>
                        </a:lnTo>
                        <a:close/>
                        <a:moveTo>
                          <a:pt x="1412" y="610"/>
                        </a:moveTo>
                        <a:cubicBezTo>
                          <a:pt x="1412" y="614"/>
                          <a:pt x="1413" y="618"/>
                          <a:pt x="1413" y="622"/>
                        </a:cubicBezTo>
                        <a:cubicBezTo>
                          <a:pt x="1417" y="621"/>
                          <a:pt x="1417" y="621"/>
                          <a:pt x="1417" y="621"/>
                        </a:cubicBezTo>
                        <a:cubicBezTo>
                          <a:pt x="1417" y="617"/>
                          <a:pt x="1416" y="613"/>
                          <a:pt x="1416" y="609"/>
                        </a:cubicBezTo>
                        <a:lnTo>
                          <a:pt x="1412" y="610"/>
                        </a:lnTo>
                        <a:close/>
                        <a:moveTo>
                          <a:pt x="1408" y="586"/>
                        </a:moveTo>
                        <a:cubicBezTo>
                          <a:pt x="1409" y="590"/>
                          <a:pt x="1409" y="594"/>
                          <a:pt x="1410" y="598"/>
                        </a:cubicBezTo>
                        <a:cubicBezTo>
                          <a:pt x="1414" y="597"/>
                          <a:pt x="1414" y="597"/>
                          <a:pt x="1414" y="597"/>
                        </a:cubicBezTo>
                        <a:cubicBezTo>
                          <a:pt x="1413" y="593"/>
                          <a:pt x="1412" y="589"/>
                          <a:pt x="1412" y="585"/>
                        </a:cubicBezTo>
                        <a:lnTo>
                          <a:pt x="1408" y="586"/>
                        </a:lnTo>
                        <a:close/>
                        <a:moveTo>
                          <a:pt x="1403" y="563"/>
                        </a:moveTo>
                        <a:cubicBezTo>
                          <a:pt x="1404" y="567"/>
                          <a:pt x="1405" y="570"/>
                          <a:pt x="1406" y="574"/>
                        </a:cubicBezTo>
                        <a:cubicBezTo>
                          <a:pt x="1410" y="574"/>
                          <a:pt x="1410" y="574"/>
                          <a:pt x="1410" y="574"/>
                        </a:cubicBezTo>
                        <a:cubicBezTo>
                          <a:pt x="1409" y="570"/>
                          <a:pt x="1408" y="566"/>
                          <a:pt x="1407" y="562"/>
                        </a:cubicBezTo>
                        <a:lnTo>
                          <a:pt x="1403" y="563"/>
                        </a:lnTo>
                        <a:close/>
                        <a:moveTo>
                          <a:pt x="1398" y="539"/>
                        </a:moveTo>
                        <a:cubicBezTo>
                          <a:pt x="1399" y="543"/>
                          <a:pt x="1400" y="547"/>
                          <a:pt x="1401" y="551"/>
                        </a:cubicBezTo>
                        <a:cubicBezTo>
                          <a:pt x="1405" y="550"/>
                          <a:pt x="1405" y="550"/>
                          <a:pt x="1405" y="550"/>
                        </a:cubicBezTo>
                        <a:cubicBezTo>
                          <a:pt x="1404" y="546"/>
                          <a:pt x="1403" y="542"/>
                          <a:pt x="1402" y="538"/>
                        </a:cubicBezTo>
                        <a:cubicBezTo>
                          <a:pt x="1398" y="539"/>
                          <a:pt x="1398" y="539"/>
                          <a:pt x="1398" y="539"/>
                        </a:cubicBezTo>
                        <a:close/>
                        <a:moveTo>
                          <a:pt x="1392" y="516"/>
                        </a:moveTo>
                        <a:cubicBezTo>
                          <a:pt x="1393" y="520"/>
                          <a:pt x="1394" y="524"/>
                          <a:pt x="1395" y="528"/>
                        </a:cubicBezTo>
                        <a:cubicBezTo>
                          <a:pt x="1399" y="527"/>
                          <a:pt x="1399" y="527"/>
                          <a:pt x="1399" y="527"/>
                        </a:cubicBezTo>
                        <a:cubicBezTo>
                          <a:pt x="1398" y="523"/>
                          <a:pt x="1397" y="519"/>
                          <a:pt x="1395" y="515"/>
                        </a:cubicBezTo>
                        <a:lnTo>
                          <a:pt x="1392" y="516"/>
                        </a:lnTo>
                        <a:close/>
                        <a:moveTo>
                          <a:pt x="1385" y="493"/>
                        </a:moveTo>
                        <a:cubicBezTo>
                          <a:pt x="1386" y="497"/>
                          <a:pt x="1387" y="501"/>
                          <a:pt x="1388" y="505"/>
                        </a:cubicBezTo>
                        <a:cubicBezTo>
                          <a:pt x="1392" y="504"/>
                          <a:pt x="1392" y="504"/>
                          <a:pt x="1392" y="504"/>
                        </a:cubicBezTo>
                        <a:cubicBezTo>
                          <a:pt x="1391" y="500"/>
                          <a:pt x="1390" y="496"/>
                          <a:pt x="1388" y="492"/>
                        </a:cubicBezTo>
                        <a:lnTo>
                          <a:pt x="1385" y="493"/>
                        </a:lnTo>
                        <a:close/>
                        <a:moveTo>
                          <a:pt x="1377" y="471"/>
                        </a:moveTo>
                        <a:cubicBezTo>
                          <a:pt x="1378" y="475"/>
                          <a:pt x="1380" y="478"/>
                          <a:pt x="1381" y="482"/>
                        </a:cubicBezTo>
                        <a:cubicBezTo>
                          <a:pt x="1385" y="481"/>
                          <a:pt x="1385" y="481"/>
                          <a:pt x="1385" y="481"/>
                        </a:cubicBezTo>
                        <a:cubicBezTo>
                          <a:pt x="1383" y="477"/>
                          <a:pt x="1382" y="473"/>
                          <a:pt x="1381" y="470"/>
                        </a:cubicBezTo>
                        <a:lnTo>
                          <a:pt x="1377" y="471"/>
                        </a:lnTo>
                        <a:close/>
                        <a:moveTo>
                          <a:pt x="1368" y="449"/>
                        </a:moveTo>
                        <a:cubicBezTo>
                          <a:pt x="1370" y="452"/>
                          <a:pt x="1371" y="456"/>
                          <a:pt x="1373" y="460"/>
                        </a:cubicBezTo>
                        <a:cubicBezTo>
                          <a:pt x="1377" y="458"/>
                          <a:pt x="1377" y="458"/>
                          <a:pt x="1377" y="458"/>
                        </a:cubicBezTo>
                        <a:cubicBezTo>
                          <a:pt x="1375" y="455"/>
                          <a:pt x="1374" y="451"/>
                          <a:pt x="1372" y="447"/>
                        </a:cubicBezTo>
                        <a:lnTo>
                          <a:pt x="1368" y="449"/>
                        </a:lnTo>
                        <a:close/>
                        <a:moveTo>
                          <a:pt x="1359" y="427"/>
                        </a:moveTo>
                        <a:cubicBezTo>
                          <a:pt x="1361" y="430"/>
                          <a:pt x="1362" y="434"/>
                          <a:pt x="1364" y="438"/>
                        </a:cubicBezTo>
                        <a:cubicBezTo>
                          <a:pt x="1368" y="436"/>
                          <a:pt x="1368" y="436"/>
                          <a:pt x="1368" y="436"/>
                        </a:cubicBezTo>
                        <a:cubicBezTo>
                          <a:pt x="1366" y="432"/>
                          <a:pt x="1364" y="429"/>
                          <a:pt x="1363" y="425"/>
                        </a:cubicBezTo>
                        <a:lnTo>
                          <a:pt x="1359" y="427"/>
                        </a:lnTo>
                        <a:close/>
                        <a:moveTo>
                          <a:pt x="1349" y="405"/>
                        </a:moveTo>
                        <a:cubicBezTo>
                          <a:pt x="1351" y="409"/>
                          <a:pt x="1353" y="412"/>
                          <a:pt x="1354" y="416"/>
                        </a:cubicBezTo>
                        <a:cubicBezTo>
                          <a:pt x="1358" y="414"/>
                          <a:pt x="1358" y="414"/>
                          <a:pt x="1358" y="414"/>
                        </a:cubicBezTo>
                        <a:cubicBezTo>
                          <a:pt x="1356" y="410"/>
                          <a:pt x="1355" y="407"/>
                          <a:pt x="1353" y="403"/>
                        </a:cubicBezTo>
                        <a:lnTo>
                          <a:pt x="1349" y="405"/>
                        </a:lnTo>
                        <a:close/>
                        <a:moveTo>
                          <a:pt x="1339" y="384"/>
                        </a:moveTo>
                        <a:cubicBezTo>
                          <a:pt x="1340" y="387"/>
                          <a:pt x="1342" y="391"/>
                          <a:pt x="1344" y="394"/>
                        </a:cubicBezTo>
                        <a:cubicBezTo>
                          <a:pt x="1348" y="392"/>
                          <a:pt x="1348" y="392"/>
                          <a:pt x="1348" y="392"/>
                        </a:cubicBezTo>
                        <a:cubicBezTo>
                          <a:pt x="1346" y="389"/>
                          <a:pt x="1344" y="385"/>
                          <a:pt x="1342" y="382"/>
                        </a:cubicBezTo>
                        <a:lnTo>
                          <a:pt x="1339" y="384"/>
                        </a:lnTo>
                        <a:close/>
                        <a:moveTo>
                          <a:pt x="1327" y="363"/>
                        </a:moveTo>
                        <a:cubicBezTo>
                          <a:pt x="1329" y="366"/>
                          <a:pt x="1331" y="370"/>
                          <a:pt x="1333" y="373"/>
                        </a:cubicBezTo>
                        <a:cubicBezTo>
                          <a:pt x="1336" y="371"/>
                          <a:pt x="1336" y="371"/>
                          <a:pt x="1336" y="371"/>
                        </a:cubicBezTo>
                        <a:cubicBezTo>
                          <a:pt x="1335" y="368"/>
                          <a:pt x="1333" y="364"/>
                          <a:pt x="1331" y="361"/>
                        </a:cubicBezTo>
                        <a:lnTo>
                          <a:pt x="1327" y="363"/>
                        </a:lnTo>
                        <a:close/>
                        <a:moveTo>
                          <a:pt x="1315" y="342"/>
                        </a:moveTo>
                        <a:cubicBezTo>
                          <a:pt x="1317" y="346"/>
                          <a:pt x="1319" y="349"/>
                          <a:pt x="1321" y="352"/>
                        </a:cubicBezTo>
                        <a:cubicBezTo>
                          <a:pt x="1325" y="350"/>
                          <a:pt x="1325" y="350"/>
                          <a:pt x="1325" y="350"/>
                        </a:cubicBezTo>
                        <a:cubicBezTo>
                          <a:pt x="1323" y="347"/>
                          <a:pt x="1321" y="344"/>
                          <a:pt x="1318" y="340"/>
                        </a:cubicBezTo>
                        <a:lnTo>
                          <a:pt x="1315" y="342"/>
                        </a:lnTo>
                        <a:close/>
                        <a:moveTo>
                          <a:pt x="1302" y="322"/>
                        </a:moveTo>
                        <a:cubicBezTo>
                          <a:pt x="1304" y="325"/>
                          <a:pt x="1307" y="329"/>
                          <a:pt x="1309" y="332"/>
                        </a:cubicBezTo>
                        <a:cubicBezTo>
                          <a:pt x="1312" y="330"/>
                          <a:pt x="1312" y="330"/>
                          <a:pt x="1312" y="330"/>
                        </a:cubicBezTo>
                        <a:cubicBezTo>
                          <a:pt x="1310" y="327"/>
                          <a:pt x="1308" y="323"/>
                          <a:pt x="1306" y="320"/>
                        </a:cubicBezTo>
                        <a:lnTo>
                          <a:pt x="1302" y="322"/>
                        </a:lnTo>
                        <a:close/>
                        <a:moveTo>
                          <a:pt x="1289" y="302"/>
                        </a:moveTo>
                        <a:cubicBezTo>
                          <a:pt x="1291" y="306"/>
                          <a:pt x="1293" y="309"/>
                          <a:pt x="1296" y="312"/>
                        </a:cubicBezTo>
                        <a:cubicBezTo>
                          <a:pt x="1299" y="310"/>
                          <a:pt x="1299" y="310"/>
                          <a:pt x="1299" y="310"/>
                        </a:cubicBezTo>
                        <a:cubicBezTo>
                          <a:pt x="1297" y="307"/>
                          <a:pt x="1294" y="303"/>
                          <a:pt x="1292" y="300"/>
                        </a:cubicBezTo>
                        <a:lnTo>
                          <a:pt x="1289" y="302"/>
                        </a:lnTo>
                        <a:close/>
                        <a:moveTo>
                          <a:pt x="1275" y="283"/>
                        </a:moveTo>
                        <a:cubicBezTo>
                          <a:pt x="1277" y="286"/>
                          <a:pt x="1279" y="290"/>
                          <a:pt x="1282" y="293"/>
                        </a:cubicBezTo>
                        <a:cubicBezTo>
                          <a:pt x="1285" y="290"/>
                          <a:pt x="1285" y="290"/>
                          <a:pt x="1285" y="290"/>
                        </a:cubicBezTo>
                        <a:cubicBezTo>
                          <a:pt x="1283" y="287"/>
                          <a:pt x="1280" y="284"/>
                          <a:pt x="1278" y="281"/>
                        </a:cubicBezTo>
                        <a:lnTo>
                          <a:pt x="1275" y="283"/>
                        </a:lnTo>
                        <a:close/>
                        <a:moveTo>
                          <a:pt x="1260" y="264"/>
                        </a:moveTo>
                        <a:cubicBezTo>
                          <a:pt x="1262" y="268"/>
                          <a:pt x="1265" y="271"/>
                          <a:pt x="1267" y="274"/>
                        </a:cubicBezTo>
                        <a:cubicBezTo>
                          <a:pt x="1270" y="271"/>
                          <a:pt x="1270" y="271"/>
                          <a:pt x="1270" y="271"/>
                        </a:cubicBezTo>
                        <a:cubicBezTo>
                          <a:pt x="1268" y="268"/>
                          <a:pt x="1265" y="265"/>
                          <a:pt x="1263" y="262"/>
                        </a:cubicBezTo>
                        <a:lnTo>
                          <a:pt x="1260" y="264"/>
                        </a:lnTo>
                        <a:close/>
                        <a:moveTo>
                          <a:pt x="1244" y="246"/>
                        </a:moveTo>
                        <a:cubicBezTo>
                          <a:pt x="1247" y="249"/>
                          <a:pt x="1250" y="252"/>
                          <a:pt x="1252" y="255"/>
                        </a:cubicBezTo>
                        <a:cubicBezTo>
                          <a:pt x="1255" y="253"/>
                          <a:pt x="1255" y="253"/>
                          <a:pt x="1255" y="253"/>
                        </a:cubicBezTo>
                        <a:cubicBezTo>
                          <a:pt x="1253" y="250"/>
                          <a:pt x="1250" y="247"/>
                          <a:pt x="1247" y="244"/>
                        </a:cubicBezTo>
                        <a:lnTo>
                          <a:pt x="1244" y="246"/>
                        </a:lnTo>
                        <a:close/>
                        <a:moveTo>
                          <a:pt x="1228" y="229"/>
                        </a:moveTo>
                        <a:cubicBezTo>
                          <a:pt x="1231" y="231"/>
                          <a:pt x="1234" y="234"/>
                          <a:pt x="1236" y="237"/>
                        </a:cubicBezTo>
                        <a:cubicBezTo>
                          <a:pt x="1239" y="235"/>
                          <a:pt x="1239" y="235"/>
                          <a:pt x="1239" y="235"/>
                        </a:cubicBezTo>
                        <a:cubicBezTo>
                          <a:pt x="1237" y="232"/>
                          <a:pt x="1234" y="229"/>
                          <a:pt x="1231" y="226"/>
                        </a:cubicBezTo>
                        <a:lnTo>
                          <a:pt x="1228" y="229"/>
                        </a:lnTo>
                        <a:close/>
                        <a:moveTo>
                          <a:pt x="1212" y="211"/>
                        </a:moveTo>
                        <a:cubicBezTo>
                          <a:pt x="1215" y="214"/>
                          <a:pt x="1217" y="217"/>
                          <a:pt x="1220" y="220"/>
                        </a:cubicBezTo>
                        <a:cubicBezTo>
                          <a:pt x="1223" y="217"/>
                          <a:pt x="1223" y="217"/>
                          <a:pt x="1223" y="217"/>
                        </a:cubicBezTo>
                        <a:cubicBezTo>
                          <a:pt x="1220" y="214"/>
                          <a:pt x="1217" y="211"/>
                          <a:pt x="1215" y="208"/>
                        </a:cubicBezTo>
                        <a:lnTo>
                          <a:pt x="1212" y="211"/>
                        </a:lnTo>
                        <a:close/>
                        <a:moveTo>
                          <a:pt x="1195" y="195"/>
                        </a:moveTo>
                        <a:cubicBezTo>
                          <a:pt x="1198" y="197"/>
                          <a:pt x="1200" y="200"/>
                          <a:pt x="1203" y="203"/>
                        </a:cubicBezTo>
                        <a:cubicBezTo>
                          <a:pt x="1206" y="200"/>
                          <a:pt x="1206" y="200"/>
                          <a:pt x="1206" y="200"/>
                        </a:cubicBezTo>
                        <a:cubicBezTo>
                          <a:pt x="1203" y="197"/>
                          <a:pt x="1200" y="195"/>
                          <a:pt x="1197" y="192"/>
                        </a:cubicBezTo>
                        <a:lnTo>
                          <a:pt x="1195" y="195"/>
                        </a:lnTo>
                        <a:close/>
                        <a:moveTo>
                          <a:pt x="1177" y="179"/>
                        </a:moveTo>
                        <a:cubicBezTo>
                          <a:pt x="1180" y="181"/>
                          <a:pt x="1183" y="184"/>
                          <a:pt x="1186" y="187"/>
                        </a:cubicBezTo>
                        <a:cubicBezTo>
                          <a:pt x="1189" y="184"/>
                          <a:pt x="1189" y="184"/>
                          <a:pt x="1189" y="184"/>
                        </a:cubicBezTo>
                        <a:cubicBezTo>
                          <a:pt x="1186" y="181"/>
                          <a:pt x="1183" y="178"/>
                          <a:pt x="1180" y="176"/>
                        </a:cubicBezTo>
                        <a:cubicBezTo>
                          <a:pt x="1177" y="179"/>
                          <a:pt x="1177" y="179"/>
                          <a:pt x="1177" y="179"/>
                        </a:cubicBezTo>
                        <a:close/>
                        <a:moveTo>
                          <a:pt x="1159" y="163"/>
                        </a:moveTo>
                        <a:cubicBezTo>
                          <a:pt x="1162" y="166"/>
                          <a:pt x="1165" y="168"/>
                          <a:pt x="1168" y="171"/>
                        </a:cubicBezTo>
                        <a:cubicBezTo>
                          <a:pt x="1170" y="168"/>
                          <a:pt x="1170" y="168"/>
                          <a:pt x="1170" y="168"/>
                        </a:cubicBezTo>
                        <a:cubicBezTo>
                          <a:pt x="1167" y="165"/>
                          <a:pt x="1164" y="163"/>
                          <a:pt x="1161" y="160"/>
                        </a:cubicBezTo>
                        <a:lnTo>
                          <a:pt x="1159" y="163"/>
                        </a:lnTo>
                        <a:close/>
                        <a:moveTo>
                          <a:pt x="1140" y="148"/>
                        </a:moveTo>
                        <a:cubicBezTo>
                          <a:pt x="1143" y="151"/>
                          <a:pt x="1146" y="153"/>
                          <a:pt x="1149" y="156"/>
                        </a:cubicBezTo>
                        <a:cubicBezTo>
                          <a:pt x="1152" y="153"/>
                          <a:pt x="1152" y="153"/>
                          <a:pt x="1152" y="153"/>
                        </a:cubicBezTo>
                        <a:cubicBezTo>
                          <a:pt x="1149" y="150"/>
                          <a:pt x="1145" y="148"/>
                          <a:pt x="1142" y="145"/>
                        </a:cubicBezTo>
                        <a:lnTo>
                          <a:pt x="1140" y="148"/>
                        </a:lnTo>
                        <a:close/>
                        <a:moveTo>
                          <a:pt x="1121" y="134"/>
                        </a:moveTo>
                        <a:cubicBezTo>
                          <a:pt x="1124" y="137"/>
                          <a:pt x="1127" y="139"/>
                          <a:pt x="1130" y="141"/>
                        </a:cubicBezTo>
                        <a:cubicBezTo>
                          <a:pt x="1133" y="138"/>
                          <a:pt x="1133" y="138"/>
                          <a:pt x="1133" y="138"/>
                        </a:cubicBezTo>
                        <a:cubicBezTo>
                          <a:pt x="1129" y="136"/>
                          <a:pt x="1126" y="133"/>
                          <a:pt x="1123" y="131"/>
                        </a:cubicBezTo>
                        <a:lnTo>
                          <a:pt x="1121" y="134"/>
                        </a:lnTo>
                        <a:close/>
                        <a:moveTo>
                          <a:pt x="1101" y="121"/>
                        </a:moveTo>
                        <a:cubicBezTo>
                          <a:pt x="1104" y="123"/>
                          <a:pt x="1108" y="125"/>
                          <a:pt x="1111" y="127"/>
                        </a:cubicBezTo>
                        <a:cubicBezTo>
                          <a:pt x="1113" y="124"/>
                          <a:pt x="1113" y="124"/>
                          <a:pt x="1113" y="124"/>
                        </a:cubicBezTo>
                        <a:cubicBezTo>
                          <a:pt x="1110" y="122"/>
                          <a:pt x="1106" y="120"/>
                          <a:pt x="1103" y="117"/>
                        </a:cubicBezTo>
                        <a:lnTo>
                          <a:pt x="1101" y="121"/>
                        </a:lnTo>
                        <a:close/>
                        <a:moveTo>
                          <a:pt x="1081" y="108"/>
                        </a:moveTo>
                        <a:cubicBezTo>
                          <a:pt x="1084" y="110"/>
                          <a:pt x="1087" y="112"/>
                          <a:pt x="1091" y="114"/>
                        </a:cubicBezTo>
                        <a:cubicBezTo>
                          <a:pt x="1093" y="111"/>
                          <a:pt x="1093" y="111"/>
                          <a:pt x="1093" y="111"/>
                        </a:cubicBezTo>
                        <a:cubicBezTo>
                          <a:pt x="1090" y="109"/>
                          <a:pt x="1086" y="107"/>
                          <a:pt x="1083" y="104"/>
                        </a:cubicBezTo>
                        <a:lnTo>
                          <a:pt x="1081" y="108"/>
                        </a:lnTo>
                        <a:close/>
                        <a:moveTo>
                          <a:pt x="1060" y="96"/>
                        </a:moveTo>
                        <a:cubicBezTo>
                          <a:pt x="1064" y="98"/>
                          <a:pt x="1067" y="100"/>
                          <a:pt x="1070" y="102"/>
                        </a:cubicBezTo>
                        <a:cubicBezTo>
                          <a:pt x="1072" y="98"/>
                          <a:pt x="1072" y="98"/>
                          <a:pt x="1072" y="98"/>
                        </a:cubicBezTo>
                        <a:cubicBezTo>
                          <a:pt x="1069" y="96"/>
                          <a:pt x="1066" y="94"/>
                          <a:pt x="1062" y="92"/>
                        </a:cubicBezTo>
                        <a:lnTo>
                          <a:pt x="1060" y="96"/>
                        </a:lnTo>
                        <a:close/>
                        <a:moveTo>
                          <a:pt x="1039" y="84"/>
                        </a:moveTo>
                        <a:cubicBezTo>
                          <a:pt x="1043" y="86"/>
                          <a:pt x="1046" y="88"/>
                          <a:pt x="1050" y="90"/>
                        </a:cubicBezTo>
                        <a:cubicBezTo>
                          <a:pt x="1052" y="86"/>
                          <a:pt x="1052" y="86"/>
                          <a:pt x="1052" y="86"/>
                        </a:cubicBezTo>
                        <a:cubicBezTo>
                          <a:pt x="1048" y="84"/>
                          <a:pt x="1044" y="83"/>
                          <a:pt x="1041" y="81"/>
                        </a:cubicBezTo>
                        <a:lnTo>
                          <a:pt x="1039" y="84"/>
                        </a:lnTo>
                        <a:close/>
                        <a:moveTo>
                          <a:pt x="1018" y="74"/>
                        </a:moveTo>
                        <a:cubicBezTo>
                          <a:pt x="1021" y="75"/>
                          <a:pt x="1025" y="77"/>
                          <a:pt x="1028" y="79"/>
                        </a:cubicBezTo>
                        <a:cubicBezTo>
                          <a:pt x="1030" y="75"/>
                          <a:pt x="1030" y="75"/>
                          <a:pt x="1030" y="75"/>
                        </a:cubicBezTo>
                        <a:cubicBezTo>
                          <a:pt x="1027" y="73"/>
                          <a:pt x="1023" y="72"/>
                          <a:pt x="1019" y="70"/>
                        </a:cubicBezTo>
                        <a:lnTo>
                          <a:pt x="1018" y="74"/>
                        </a:lnTo>
                        <a:close/>
                        <a:moveTo>
                          <a:pt x="996" y="63"/>
                        </a:moveTo>
                        <a:cubicBezTo>
                          <a:pt x="1000" y="65"/>
                          <a:pt x="1003" y="67"/>
                          <a:pt x="1007" y="68"/>
                        </a:cubicBezTo>
                        <a:cubicBezTo>
                          <a:pt x="1008" y="65"/>
                          <a:pt x="1008" y="65"/>
                          <a:pt x="1008" y="65"/>
                        </a:cubicBezTo>
                        <a:cubicBezTo>
                          <a:pt x="1005" y="63"/>
                          <a:pt x="1001" y="61"/>
                          <a:pt x="998" y="60"/>
                        </a:cubicBezTo>
                        <a:lnTo>
                          <a:pt x="996" y="63"/>
                        </a:lnTo>
                        <a:close/>
                        <a:moveTo>
                          <a:pt x="974" y="54"/>
                        </a:moveTo>
                        <a:cubicBezTo>
                          <a:pt x="978" y="56"/>
                          <a:pt x="981" y="57"/>
                          <a:pt x="985" y="59"/>
                        </a:cubicBezTo>
                        <a:cubicBezTo>
                          <a:pt x="986" y="55"/>
                          <a:pt x="986" y="55"/>
                          <a:pt x="986" y="55"/>
                        </a:cubicBezTo>
                        <a:cubicBezTo>
                          <a:pt x="983" y="54"/>
                          <a:pt x="979" y="52"/>
                          <a:pt x="975" y="51"/>
                        </a:cubicBezTo>
                        <a:lnTo>
                          <a:pt x="974" y="54"/>
                        </a:lnTo>
                        <a:close/>
                        <a:moveTo>
                          <a:pt x="951" y="46"/>
                        </a:moveTo>
                        <a:cubicBezTo>
                          <a:pt x="955" y="47"/>
                          <a:pt x="959" y="48"/>
                          <a:pt x="963" y="50"/>
                        </a:cubicBezTo>
                        <a:cubicBezTo>
                          <a:pt x="964" y="46"/>
                          <a:pt x="964" y="46"/>
                          <a:pt x="964" y="46"/>
                        </a:cubicBezTo>
                        <a:cubicBezTo>
                          <a:pt x="960" y="45"/>
                          <a:pt x="957" y="43"/>
                          <a:pt x="953" y="42"/>
                        </a:cubicBezTo>
                        <a:lnTo>
                          <a:pt x="951" y="46"/>
                        </a:lnTo>
                        <a:close/>
                        <a:moveTo>
                          <a:pt x="929" y="38"/>
                        </a:moveTo>
                        <a:cubicBezTo>
                          <a:pt x="932" y="39"/>
                          <a:pt x="936" y="40"/>
                          <a:pt x="940" y="42"/>
                        </a:cubicBezTo>
                        <a:cubicBezTo>
                          <a:pt x="941" y="38"/>
                          <a:pt x="941" y="38"/>
                          <a:pt x="941" y="38"/>
                        </a:cubicBezTo>
                        <a:cubicBezTo>
                          <a:pt x="938" y="37"/>
                          <a:pt x="934" y="35"/>
                          <a:pt x="930" y="34"/>
                        </a:cubicBezTo>
                        <a:lnTo>
                          <a:pt x="929" y="38"/>
                        </a:lnTo>
                        <a:close/>
                        <a:moveTo>
                          <a:pt x="906" y="31"/>
                        </a:moveTo>
                        <a:cubicBezTo>
                          <a:pt x="910" y="32"/>
                          <a:pt x="913" y="33"/>
                          <a:pt x="917" y="34"/>
                        </a:cubicBezTo>
                        <a:cubicBezTo>
                          <a:pt x="918" y="31"/>
                          <a:pt x="918" y="31"/>
                          <a:pt x="918" y="31"/>
                        </a:cubicBezTo>
                        <a:cubicBezTo>
                          <a:pt x="915" y="29"/>
                          <a:pt x="911" y="28"/>
                          <a:pt x="907" y="27"/>
                        </a:cubicBezTo>
                        <a:lnTo>
                          <a:pt x="906" y="31"/>
                        </a:lnTo>
                        <a:close/>
                        <a:moveTo>
                          <a:pt x="883" y="25"/>
                        </a:moveTo>
                        <a:cubicBezTo>
                          <a:pt x="887" y="26"/>
                          <a:pt x="890" y="27"/>
                          <a:pt x="894" y="28"/>
                        </a:cubicBezTo>
                        <a:cubicBezTo>
                          <a:pt x="895" y="24"/>
                          <a:pt x="895" y="24"/>
                          <a:pt x="895" y="24"/>
                        </a:cubicBezTo>
                        <a:cubicBezTo>
                          <a:pt x="891" y="23"/>
                          <a:pt x="888" y="22"/>
                          <a:pt x="884" y="21"/>
                        </a:cubicBezTo>
                        <a:lnTo>
                          <a:pt x="883" y="25"/>
                        </a:lnTo>
                        <a:close/>
                        <a:moveTo>
                          <a:pt x="859" y="19"/>
                        </a:moveTo>
                        <a:cubicBezTo>
                          <a:pt x="863" y="20"/>
                          <a:pt x="867" y="21"/>
                          <a:pt x="871" y="22"/>
                        </a:cubicBezTo>
                        <a:cubicBezTo>
                          <a:pt x="872" y="18"/>
                          <a:pt x="872" y="18"/>
                          <a:pt x="872" y="18"/>
                        </a:cubicBezTo>
                        <a:cubicBezTo>
                          <a:pt x="868" y="17"/>
                          <a:pt x="864" y="16"/>
                          <a:pt x="860" y="16"/>
                        </a:cubicBezTo>
                        <a:lnTo>
                          <a:pt x="859" y="19"/>
                        </a:lnTo>
                        <a:close/>
                        <a:moveTo>
                          <a:pt x="836" y="15"/>
                        </a:moveTo>
                        <a:cubicBezTo>
                          <a:pt x="840" y="16"/>
                          <a:pt x="844" y="16"/>
                          <a:pt x="848" y="17"/>
                        </a:cubicBezTo>
                        <a:cubicBezTo>
                          <a:pt x="848" y="13"/>
                          <a:pt x="848" y="13"/>
                          <a:pt x="848" y="13"/>
                        </a:cubicBezTo>
                        <a:cubicBezTo>
                          <a:pt x="845" y="12"/>
                          <a:pt x="841" y="12"/>
                          <a:pt x="837" y="11"/>
                        </a:cubicBezTo>
                        <a:lnTo>
                          <a:pt x="836" y="15"/>
                        </a:lnTo>
                        <a:close/>
                        <a:moveTo>
                          <a:pt x="812" y="11"/>
                        </a:moveTo>
                        <a:cubicBezTo>
                          <a:pt x="816" y="12"/>
                          <a:pt x="820" y="12"/>
                          <a:pt x="824" y="13"/>
                        </a:cubicBezTo>
                        <a:cubicBezTo>
                          <a:pt x="825" y="9"/>
                          <a:pt x="825" y="9"/>
                          <a:pt x="825" y="9"/>
                        </a:cubicBezTo>
                        <a:cubicBezTo>
                          <a:pt x="821" y="8"/>
                          <a:pt x="817" y="8"/>
                          <a:pt x="813" y="7"/>
                        </a:cubicBezTo>
                        <a:lnTo>
                          <a:pt x="812" y="11"/>
                        </a:lnTo>
                        <a:close/>
                        <a:moveTo>
                          <a:pt x="789" y="8"/>
                        </a:moveTo>
                        <a:cubicBezTo>
                          <a:pt x="793" y="9"/>
                          <a:pt x="797" y="9"/>
                          <a:pt x="801" y="10"/>
                        </a:cubicBezTo>
                        <a:cubicBezTo>
                          <a:pt x="801" y="6"/>
                          <a:pt x="801" y="6"/>
                          <a:pt x="801" y="6"/>
                        </a:cubicBezTo>
                        <a:cubicBezTo>
                          <a:pt x="797" y="5"/>
                          <a:pt x="793" y="5"/>
                          <a:pt x="789" y="4"/>
                        </a:cubicBezTo>
                        <a:lnTo>
                          <a:pt x="789" y="8"/>
                        </a:lnTo>
                        <a:close/>
                        <a:moveTo>
                          <a:pt x="765" y="6"/>
                        </a:moveTo>
                        <a:cubicBezTo>
                          <a:pt x="769" y="6"/>
                          <a:pt x="773" y="7"/>
                          <a:pt x="777" y="7"/>
                        </a:cubicBezTo>
                        <a:cubicBezTo>
                          <a:pt x="777" y="3"/>
                          <a:pt x="777" y="3"/>
                          <a:pt x="777" y="3"/>
                        </a:cubicBezTo>
                        <a:cubicBezTo>
                          <a:pt x="773" y="3"/>
                          <a:pt x="769" y="2"/>
                          <a:pt x="765" y="2"/>
                        </a:cubicBezTo>
                        <a:lnTo>
                          <a:pt x="765" y="6"/>
                        </a:lnTo>
                        <a:close/>
                        <a:moveTo>
                          <a:pt x="741" y="5"/>
                        </a:moveTo>
                        <a:cubicBezTo>
                          <a:pt x="745" y="5"/>
                          <a:pt x="749" y="5"/>
                          <a:pt x="753" y="5"/>
                        </a:cubicBezTo>
                        <a:cubicBezTo>
                          <a:pt x="753" y="1"/>
                          <a:pt x="753" y="1"/>
                          <a:pt x="753" y="1"/>
                        </a:cubicBezTo>
                        <a:cubicBezTo>
                          <a:pt x="749" y="1"/>
                          <a:pt x="745" y="1"/>
                          <a:pt x="741" y="1"/>
                        </a:cubicBezTo>
                        <a:lnTo>
                          <a:pt x="741" y="5"/>
                        </a:lnTo>
                        <a:close/>
                        <a:moveTo>
                          <a:pt x="717" y="4"/>
                        </a:moveTo>
                        <a:cubicBezTo>
                          <a:pt x="721" y="4"/>
                          <a:pt x="725" y="4"/>
                          <a:pt x="729" y="4"/>
                        </a:cubicBezTo>
                        <a:cubicBezTo>
                          <a:pt x="729" y="0"/>
                          <a:pt x="729" y="0"/>
                          <a:pt x="729" y="0"/>
                        </a:cubicBezTo>
                        <a:cubicBezTo>
                          <a:pt x="725" y="0"/>
                          <a:pt x="721" y="0"/>
                          <a:pt x="717" y="0"/>
                        </a:cubicBezTo>
                        <a:lnTo>
                          <a:pt x="717" y="4"/>
                        </a:lnTo>
                        <a:close/>
                        <a:moveTo>
                          <a:pt x="693" y="4"/>
                        </a:moveTo>
                        <a:cubicBezTo>
                          <a:pt x="697" y="4"/>
                          <a:pt x="701" y="4"/>
                          <a:pt x="705" y="4"/>
                        </a:cubicBezTo>
                        <a:cubicBezTo>
                          <a:pt x="705" y="0"/>
                          <a:pt x="705" y="0"/>
                          <a:pt x="705" y="0"/>
                        </a:cubicBezTo>
                        <a:cubicBezTo>
                          <a:pt x="701" y="0"/>
                          <a:pt x="697" y="0"/>
                          <a:pt x="693" y="0"/>
                        </a:cubicBezTo>
                        <a:lnTo>
                          <a:pt x="693" y="4"/>
                        </a:lnTo>
                        <a:close/>
                        <a:moveTo>
                          <a:pt x="669" y="5"/>
                        </a:moveTo>
                        <a:cubicBezTo>
                          <a:pt x="673" y="5"/>
                          <a:pt x="677" y="5"/>
                          <a:pt x="681" y="5"/>
                        </a:cubicBezTo>
                        <a:cubicBezTo>
                          <a:pt x="681" y="1"/>
                          <a:pt x="681" y="1"/>
                          <a:pt x="681" y="1"/>
                        </a:cubicBezTo>
                        <a:cubicBezTo>
                          <a:pt x="677" y="1"/>
                          <a:pt x="673" y="1"/>
                          <a:pt x="669" y="1"/>
                        </a:cubicBezTo>
                        <a:lnTo>
                          <a:pt x="669" y="5"/>
                        </a:lnTo>
                        <a:close/>
                        <a:moveTo>
                          <a:pt x="646" y="7"/>
                        </a:moveTo>
                        <a:cubicBezTo>
                          <a:pt x="650" y="7"/>
                          <a:pt x="653" y="6"/>
                          <a:pt x="657" y="6"/>
                        </a:cubicBezTo>
                        <a:cubicBezTo>
                          <a:pt x="657" y="2"/>
                          <a:pt x="657" y="2"/>
                          <a:pt x="657" y="2"/>
                        </a:cubicBezTo>
                        <a:cubicBezTo>
                          <a:pt x="653" y="2"/>
                          <a:pt x="649" y="3"/>
                          <a:pt x="645" y="3"/>
                        </a:cubicBezTo>
                        <a:lnTo>
                          <a:pt x="646" y="7"/>
                        </a:lnTo>
                        <a:close/>
                        <a:moveTo>
                          <a:pt x="622" y="10"/>
                        </a:moveTo>
                        <a:cubicBezTo>
                          <a:pt x="626" y="9"/>
                          <a:pt x="630" y="9"/>
                          <a:pt x="634" y="8"/>
                        </a:cubicBezTo>
                        <a:cubicBezTo>
                          <a:pt x="633" y="4"/>
                          <a:pt x="633" y="4"/>
                          <a:pt x="633" y="4"/>
                        </a:cubicBezTo>
                        <a:cubicBezTo>
                          <a:pt x="629" y="5"/>
                          <a:pt x="625" y="5"/>
                          <a:pt x="621" y="6"/>
                        </a:cubicBezTo>
                        <a:lnTo>
                          <a:pt x="622" y="10"/>
                        </a:lnTo>
                        <a:close/>
                        <a:moveTo>
                          <a:pt x="598" y="13"/>
                        </a:moveTo>
                        <a:cubicBezTo>
                          <a:pt x="602" y="12"/>
                          <a:pt x="606" y="12"/>
                          <a:pt x="610" y="11"/>
                        </a:cubicBezTo>
                        <a:cubicBezTo>
                          <a:pt x="609" y="7"/>
                          <a:pt x="609" y="7"/>
                          <a:pt x="609" y="7"/>
                        </a:cubicBezTo>
                        <a:cubicBezTo>
                          <a:pt x="605" y="8"/>
                          <a:pt x="601" y="8"/>
                          <a:pt x="598" y="9"/>
                        </a:cubicBezTo>
                        <a:lnTo>
                          <a:pt x="598" y="13"/>
                        </a:lnTo>
                        <a:close/>
                        <a:moveTo>
                          <a:pt x="575" y="17"/>
                        </a:moveTo>
                        <a:cubicBezTo>
                          <a:pt x="579" y="16"/>
                          <a:pt x="582" y="16"/>
                          <a:pt x="586" y="15"/>
                        </a:cubicBezTo>
                        <a:cubicBezTo>
                          <a:pt x="586" y="11"/>
                          <a:pt x="586" y="11"/>
                          <a:pt x="586" y="11"/>
                        </a:cubicBezTo>
                        <a:cubicBezTo>
                          <a:pt x="582" y="12"/>
                          <a:pt x="578" y="12"/>
                          <a:pt x="574" y="13"/>
                        </a:cubicBezTo>
                        <a:cubicBezTo>
                          <a:pt x="575" y="17"/>
                          <a:pt x="575" y="17"/>
                          <a:pt x="575" y="17"/>
                        </a:cubicBezTo>
                        <a:close/>
                        <a:moveTo>
                          <a:pt x="551" y="22"/>
                        </a:moveTo>
                        <a:cubicBezTo>
                          <a:pt x="555" y="21"/>
                          <a:pt x="559" y="20"/>
                          <a:pt x="563" y="20"/>
                        </a:cubicBezTo>
                        <a:cubicBezTo>
                          <a:pt x="562" y="16"/>
                          <a:pt x="562" y="16"/>
                          <a:pt x="562" y="16"/>
                        </a:cubicBezTo>
                        <a:cubicBezTo>
                          <a:pt x="558" y="16"/>
                          <a:pt x="554" y="17"/>
                          <a:pt x="550" y="18"/>
                        </a:cubicBezTo>
                        <a:lnTo>
                          <a:pt x="551" y="22"/>
                        </a:lnTo>
                        <a:close/>
                        <a:moveTo>
                          <a:pt x="528" y="28"/>
                        </a:moveTo>
                        <a:cubicBezTo>
                          <a:pt x="532" y="27"/>
                          <a:pt x="536" y="26"/>
                          <a:pt x="540" y="25"/>
                        </a:cubicBezTo>
                        <a:cubicBezTo>
                          <a:pt x="539" y="21"/>
                          <a:pt x="539" y="21"/>
                          <a:pt x="539" y="21"/>
                        </a:cubicBezTo>
                        <a:cubicBezTo>
                          <a:pt x="535" y="22"/>
                          <a:pt x="531" y="23"/>
                          <a:pt x="527" y="24"/>
                        </a:cubicBezTo>
                        <a:lnTo>
                          <a:pt x="528" y="28"/>
                        </a:lnTo>
                        <a:close/>
                        <a:moveTo>
                          <a:pt x="505" y="35"/>
                        </a:moveTo>
                        <a:cubicBezTo>
                          <a:pt x="509" y="33"/>
                          <a:pt x="513" y="32"/>
                          <a:pt x="517" y="31"/>
                        </a:cubicBezTo>
                        <a:cubicBezTo>
                          <a:pt x="515" y="27"/>
                          <a:pt x="515" y="27"/>
                          <a:pt x="515" y="27"/>
                        </a:cubicBezTo>
                        <a:cubicBezTo>
                          <a:pt x="512" y="28"/>
                          <a:pt x="508" y="30"/>
                          <a:pt x="504" y="31"/>
                        </a:cubicBezTo>
                        <a:lnTo>
                          <a:pt x="505" y="35"/>
                        </a:lnTo>
                        <a:close/>
                        <a:moveTo>
                          <a:pt x="482" y="42"/>
                        </a:moveTo>
                        <a:cubicBezTo>
                          <a:pt x="486" y="41"/>
                          <a:pt x="490" y="39"/>
                          <a:pt x="494" y="38"/>
                        </a:cubicBezTo>
                        <a:cubicBezTo>
                          <a:pt x="492" y="34"/>
                          <a:pt x="492" y="34"/>
                          <a:pt x="492" y="34"/>
                        </a:cubicBezTo>
                        <a:cubicBezTo>
                          <a:pt x="489" y="36"/>
                          <a:pt x="485" y="37"/>
                          <a:pt x="481" y="38"/>
                        </a:cubicBezTo>
                        <a:lnTo>
                          <a:pt x="482" y="42"/>
                        </a:lnTo>
                        <a:close/>
                        <a:moveTo>
                          <a:pt x="460" y="50"/>
                        </a:moveTo>
                        <a:cubicBezTo>
                          <a:pt x="464" y="49"/>
                          <a:pt x="467" y="47"/>
                          <a:pt x="471" y="46"/>
                        </a:cubicBezTo>
                        <a:cubicBezTo>
                          <a:pt x="470" y="42"/>
                          <a:pt x="470" y="42"/>
                          <a:pt x="470" y="42"/>
                        </a:cubicBezTo>
                        <a:cubicBezTo>
                          <a:pt x="466" y="43"/>
                          <a:pt x="462" y="45"/>
                          <a:pt x="458" y="46"/>
                        </a:cubicBezTo>
                        <a:lnTo>
                          <a:pt x="460" y="50"/>
                        </a:lnTo>
                        <a:close/>
                        <a:moveTo>
                          <a:pt x="438" y="59"/>
                        </a:moveTo>
                        <a:cubicBezTo>
                          <a:pt x="441" y="57"/>
                          <a:pt x="445" y="56"/>
                          <a:pt x="449" y="54"/>
                        </a:cubicBezTo>
                        <a:cubicBezTo>
                          <a:pt x="447" y="51"/>
                          <a:pt x="447" y="51"/>
                          <a:pt x="447" y="51"/>
                        </a:cubicBezTo>
                        <a:cubicBezTo>
                          <a:pt x="444" y="52"/>
                          <a:pt x="440" y="54"/>
                          <a:pt x="436" y="55"/>
                        </a:cubicBezTo>
                        <a:lnTo>
                          <a:pt x="438" y="59"/>
                        </a:lnTo>
                        <a:close/>
                        <a:moveTo>
                          <a:pt x="416" y="68"/>
                        </a:moveTo>
                        <a:cubicBezTo>
                          <a:pt x="420" y="67"/>
                          <a:pt x="423" y="65"/>
                          <a:pt x="427" y="64"/>
                        </a:cubicBezTo>
                        <a:cubicBezTo>
                          <a:pt x="425" y="60"/>
                          <a:pt x="425" y="60"/>
                          <a:pt x="425" y="60"/>
                        </a:cubicBezTo>
                        <a:cubicBezTo>
                          <a:pt x="422" y="61"/>
                          <a:pt x="418" y="63"/>
                          <a:pt x="414" y="65"/>
                        </a:cubicBezTo>
                        <a:lnTo>
                          <a:pt x="416" y="68"/>
                        </a:lnTo>
                        <a:close/>
                        <a:moveTo>
                          <a:pt x="394" y="79"/>
                        </a:moveTo>
                        <a:cubicBezTo>
                          <a:pt x="398" y="77"/>
                          <a:pt x="402" y="75"/>
                          <a:pt x="405" y="73"/>
                        </a:cubicBezTo>
                        <a:cubicBezTo>
                          <a:pt x="403" y="70"/>
                          <a:pt x="403" y="70"/>
                          <a:pt x="403" y="70"/>
                        </a:cubicBezTo>
                        <a:cubicBezTo>
                          <a:pt x="400" y="72"/>
                          <a:pt x="396" y="73"/>
                          <a:pt x="393" y="75"/>
                        </a:cubicBezTo>
                        <a:lnTo>
                          <a:pt x="394" y="79"/>
                        </a:lnTo>
                        <a:close/>
                        <a:moveTo>
                          <a:pt x="373" y="90"/>
                        </a:moveTo>
                        <a:cubicBezTo>
                          <a:pt x="377" y="88"/>
                          <a:pt x="380" y="86"/>
                          <a:pt x="384" y="84"/>
                        </a:cubicBezTo>
                        <a:cubicBezTo>
                          <a:pt x="382" y="81"/>
                          <a:pt x="382" y="81"/>
                          <a:pt x="382" y="81"/>
                        </a:cubicBezTo>
                        <a:cubicBezTo>
                          <a:pt x="378" y="82"/>
                          <a:pt x="375" y="84"/>
                          <a:pt x="371" y="86"/>
                        </a:cubicBezTo>
                        <a:cubicBezTo>
                          <a:pt x="373" y="90"/>
                          <a:pt x="373" y="90"/>
                          <a:pt x="373" y="90"/>
                        </a:cubicBezTo>
                        <a:close/>
                        <a:moveTo>
                          <a:pt x="353" y="102"/>
                        </a:moveTo>
                        <a:cubicBezTo>
                          <a:pt x="356" y="100"/>
                          <a:pt x="359" y="98"/>
                          <a:pt x="363" y="96"/>
                        </a:cubicBezTo>
                        <a:cubicBezTo>
                          <a:pt x="361" y="92"/>
                          <a:pt x="361" y="92"/>
                          <a:pt x="361" y="92"/>
                        </a:cubicBezTo>
                        <a:cubicBezTo>
                          <a:pt x="358" y="94"/>
                          <a:pt x="354" y="96"/>
                          <a:pt x="351" y="98"/>
                        </a:cubicBezTo>
                        <a:lnTo>
                          <a:pt x="353" y="102"/>
                        </a:lnTo>
                        <a:close/>
                        <a:moveTo>
                          <a:pt x="332" y="114"/>
                        </a:moveTo>
                        <a:cubicBezTo>
                          <a:pt x="336" y="112"/>
                          <a:pt x="339" y="110"/>
                          <a:pt x="342" y="108"/>
                        </a:cubicBezTo>
                        <a:cubicBezTo>
                          <a:pt x="340" y="104"/>
                          <a:pt x="340" y="104"/>
                          <a:pt x="340" y="104"/>
                        </a:cubicBezTo>
                        <a:cubicBezTo>
                          <a:pt x="337" y="106"/>
                          <a:pt x="334" y="108"/>
                          <a:pt x="330" y="111"/>
                        </a:cubicBezTo>
                        <a:lnTo>
                          <a:pt x="332" y="114"/>
                        </a:lnTo>
                        <a:close/>
                        <a:moveTo>
                          <a:pt x="312" y="127"/>
                        </a:moveTo>
                        <a:cubicBezTo>
                          <a:pt x="316" y="125"/>
                          <a:pt x="319" y="123"/>
                          <a:pt x="322" y="120"/>
                        </a:cubicBezTo>
                        <a:cubicBezTo>
                          <a:pt x="320" y="117"/>
                          <a:pt x="320" y="117"/>
                          <a:pt x="320" y="117"/>
                        </a:cubicBezTo>
                        <a:cubicBezTo>
                          <a:pt x="317" y="119"/>
                          <a:pt x="313" y="122"/>
                          <a:pt x="310" y="124"/>
                        </a:cubicBezTo>
                        <a:lnTo>
                          <a:pt x="312" y="127"/>
                        </a:lnTo>
                        <a:close/>
                        <a:moveTo>
                          <a:pt x="293" y="141"/>
                        </a:moveTo>
                        <a:cubicBezTo>
                          <a:pt x="296" y="139"/>
                          <a:pt x="299" y="136"/>
                          <a:pt x="303" y="134"/>
                        </a:cubicBezTo>
                        <a:cubicBezTo>
                          <a:pt x="300" y="131"/>
                          <a:pt x="300" y="131"/>
                          <a:pt x="300" y="131"/>
                        </a:cubicBezTo>
                        <a:cubicBezTo>
                          <a:pt x="297" y="133"/>
                          <a:pt x="294" y="135"/>
                          <a:pt x="291" y="138"/>
                        </a:cubicBezTo>
                        <a:lnTo>
                          <a:pt x="293" y="141"/>
                        </a:lnTo>
                        <a:close/>
                        <a:moveTo>
                          <a:pt x="274" y="155"/>
                        </a:moveTo>
                        <a:cubicBezTo>
                          <a:pt x="277" y="153"/>
                          <a:pt x="280" y="150"/>
                          <a:pt x="283" y="148"/>
                        </a:cubicBezTo>
                        <a:cubicBezTo>
                          <a:pt x="281" y="145"/>
                          <a:pt x="281" y="145"/>
                          <a:pt x="281" y="145"/>
                        </a:cubicBezTo>
                        <a:cubicBezTo>
                          <a:pt x="278" y="147"/>
                          <a:pt x="275" y="150"/>
                          <a:pt x="271" y="152"/>
                        </a:cubicBezTo>
                        <a:lnTo>
                          <a:pt x="274" y="155"/>
                        </a:lnTo>
                        <a:close/>
                        <a:moveTo>
                          <a:pt x="255" y="170"/>
                        </a:moveTo>
                        <a:cubicBezTo>
                          <a:pt x="258" y="168"/>
                          <a:pt x="262" y="165"/>
                          <a:pt x="265" y="163"/>
                        </a:cubicBezTo>
                        <a:cubicBezTo>
                          <a:pt x="262" y="160"/>
                          <a:pt x="262" y="160"/>
                          <a:pt x="262" y="160"/>
                        </a:cubicBezTo>
                        <a:cubicBezTo>
                          <a:pt x="259" y="162"/>
                          <a:pt x="256" y="165"/>
                          <a:pt x="253" y="167"/>
                        </a:cubicBezTo>
                        <a:lnTo>
                          <a:pt x="255" y="170"/>
                        </a:lnTo>
                        <a:close/>
                        <a:moveTo>
                          <a:pt x="237" y="186"/>
                        </a:moveTo>
                        <a:cubicBezTo>
                          <a:pt x="240" y="183"/>
                          <a:pt x="243" y="181"/>
                          <a:pt x="246" y="178"/>
                        </a:cubicBezTo>
                        <a:cubicBezTo>
                          <a:pt x="244" y="175"/>
                          <a:pt x="244" y="175"/>
                          <a:pt x="244" y="175"/>
                        </a:cubicBezTo>
                        <a:cubicBezTo>
                          <a:pt x="241" y="178"/>
                          <a:pt x="238" y="181"/>
                          <a:pt x="235" y="183"/>
                        </a:cubicBezTo>
                        <a:lnTo>
                          <a:pt x="237" y="186"/>
                        </a:lnTo>
                        <a:close/>
                        <a:moveTo>
                          <a:pt x="220" y="202"/>
                        </a:moveTo>
                        <a:cubicBezTo>
                          <a:pt x="223" y="200"/>
                          <a:pt x="226" y="197"/>
                          <a:pt x="229" y="194"/>
                        </a:cubicBezTo>
                        <a:cubicBezTo>
                          <a:pt x="226" y="191"/>
                          <a:pt x="226" y="191"/>
                          <a:pt x="226" y="191"/>
                        </a:cubicBezTo>
                        <a:cubicBezTo>
                          <a:pt x="223" y="194"/>
                          <a:pt x="220" y="197"/>
                          <a:pt x="217" y="200"/>
                        </a:cubicBezTo>
                        <a:lnTo>
                          <a:pt x="220" y="202"/>
                        </a:lnTo>
                        <a:close/>
                        <a:moveTo>
                          <a:pt x="203" y="219"/>
                        </a:moveTo>
                        <a:cubicBezTo>
                          <a:pt x="206" y="216"/>
                          <a:pt x="209" y="214"/>
                          <a:pt x="211" y="211"/>
                        </a:cubicBezTo>
                        <a:cubicBezTo>
                          <a:pt x="209" y="208"/>
                          <a:pt x="209" y="208"/>
                          <a:pt x="209" y="208"/>
                        </a:cubicBezTo>
                        <a:cubicBezTo>
                          <a:pt x="206" y="211"/>
                          <a:pt x="203" y="214"/>
                          <a:pt x="200" y="217"/>
                        </a:cubicBezTo>
                        <a:lnTo>
                          <a:pt x="203" y="219"/>
                        </a:lnTo>
                        <a:close/>
                        <a:moveTo>
                          <a:pt x="187" y="237"/>
                        </a:moveTo>
                        <a:cubicBezTo>
                          <a:pt x="189" y="234"/>
                          <a:pt x="192" y="231"/>
                          <a:pt x="195" y="228"/>
                        </a:cubicBezTo>
                        <a:cubicBezTo>
                          <a:pt x="192" y="225"/>
                          <a:pt x="192" y="225"/>
                          <a:pt x="192" y="225"/>
                        </a:cubicBezTo>
                        <a:cubicBezTo>
                          <a:pt x="189" y="228"/>
                          <a:pt x="186" y="231"/>
                          <a:pt x="184" y="234"/>
                        </a:cubicBezTo>
                        <a:lnTo>
                          <a:pt x="187" y="237"/>
                        </a:lnTo>
                        <a:close/>
                        <a:moveTo>
                          <a:pt x="171" y="255"/>
                        </a:moveTo>
                        <a:cubicBezTo>
                          <a:pt x="174" y="252"/>
                          <a:pt x="176" y="249"/>
                          <a:pt x="179" y="246"/>
                        </a:cubicBezTo>
                        <a:cubicBezTo>
                          <a:pt x="176" y="243"/>
                          <a:pt x="176" y="243"/>
                          <a:pt x="176" y="243"/>
                        </a:cubicBezTo>
                        <a:cubicBezTo>
                          <a:pt x="173" y="246"/>
                          <a:pt x="171" y="249"/>
                          <a:pt x="168" y="252"/>
                        </a:cubicBezTo>
                        <a:lnTo>
                          <a:pt x="171" y="255"/>
                        </a:lnTo>
                        <a:close/>
                        <a:moveTo>
                          <a:pt x="156" y="273"/>
                        </a:moveTo>
                        <a:cubicBezTo>
                          <a:pt x="158" y="270"/>
                          <a:pt x="161" y="267"/>
                          <a:pt x="163" y="264"/>
                        </a:cubicBezTo>
                        <a:cubicBezTo>
                          <a:pt x="160" y="261"/>
                          <a:pt x="160" y="261"/>
                          <a:pt x="160" y="261"/>
                        </a:cubicBezTo>
                        <a:cubicBezTo>
                          <a:pt x="158" y="265"/>
                          <a:pt x="155" y="268"/>
                          <a:pt x="153" y="271"/>
                        </a:cubicBezTo>
                        <a:lnTo>
                          <a:pt x="156" y="273"/>
                        </a:lnTo>
                        <a:close/>
                        <a:moveTo>
                          <a:pt x="141" y="292"/>
                        </a:moveTo>
                        <a:cubicBezTo>
                          <a:pt x="144" y="289"/>
                          <a:pt x="146" y="286"/>
                          <a:pt x="149" y="283"/>
                        </a:cubicBezTo>
                        <a:cubicBezTo>
                          <a:pt x="145" y="280"/>
                          <a:pt x="145" y="280"/>
                          <a:pt x="145" y="280"/>
                        </a:cubicBezTo>
                        <a:cubicBezTo>
                          <a:pt x="143" y="283"/>
                          <a:pt x="141" y="287"/>
                          <a:pt x="138" y="290"/>
                        </a:cubicBezTo>
                        <a:lnTo>
                          <a:pt x="141" y="292"/>
                        </a:lnTo>
                        <a:close/>
                        <a:moveTo>
                          <a:pt x="128" y="312"/>
                        </a:moveTo>
                        <a:cubicBezTo>
                          <a:pt x="130" y="309"/>
                          <a:pt x="132" y="305"/>
                          <a:pt x="134" y="302"/>
                        </a:cubicBezTo>
                        <a:cubicBezTo>
                          <a:pt x="131" y="300"/>
                          <a:pt x="131" y="300"/>
                          <a:pt x="131" y="300"/>
                        </a:cubicBezTo>
                        <a:cubicBezTo>
                          <a:pt x="129" y="303"/>
                          <a:pt x="126" y="306"/>
                          <a:pt x="124" y="310"/>
                        </a:cubicBezTo>
                        <a:lnTo>
                          <a:pt x="128" y="312"/>
                        </a:lnTo>
                        <a:close/>
                        <a:moveTo>
                          <a:pt x="114" y="332"/>
                        </a:moveTo>
                        <a:cubicBezTo>
                          <a:pt x="116" y="328"/>
                          <a:pt x="119" y="325"/>
                          <a:pt x="121" y="322"/>
                        </a:cubicBezTo>
                        <a:cubicBezTo>
                          <a:pt x="117" y="320"/>
                          <a:pt x="117" y="320"/>
                          <a:pt x="117" y="320"/>
                        </a:cubicBezTo>
                        <a:cubicBezTo>
                          <a:pt x="115" y="323"/>
                          <a:pt x="113" y="326"/>
                          <a:pt x="111" y="330"/>
                        </a:cubicBezTo>
                        <a:lnTo>
                          <a:pt x="114" y="332"/>
                        </a:lnTo>
                        <a:close/>
                        <a:moveTo>
                          <a:pt x="102" y="352"/>
                        </a:moveTo>
                        <a:cubicBezTo>
                          <a:pt x="104" y="349"/>
                          <a:pt x="106" y="345"/>
                          <a:pt x="108" y="342"/>
                        </a:cubicBezTo>
                        <a:cubicBezTo>
                          <a:pt x="105" y="340"/>
                          <a:pt x="105" y="340"/>
                          <a:pt x="105" y="340"/>
                        </a:cubicBezTo>
                        <a:cubicBezTo>
                          <a:pt x="102" y="343"/>
                          <a:pt x="100" y="347"/>
                          <a:pt x="98" y="350"/>
                        </a:cubicBezTo>
                        <a:lnTo>
                          <a:pt x="102" y="352"/>
                        </a:lnTo>
                        <a:close/>
                        <a:moveTo>
                          <a:pt x="90" y="373"/>
                        </a:moveTo>
                        <a:cubicBezTo>
                          <a:pt x="92" y="369"/>
                          <a:pt x="94" y="366"/>
                          <a:pt x="96" y="363"/>
                        </a:cubicBezTo>
                        <a:cubicBezTo>
                          <a:pt x="92" y="361"/>
                          <a:pt x="92" y="361"/>
                          <a:pt x="92" y="361"/>
                        </a:cubicBezTo>
                        <a:cubicBezTo>
                          <a:pt x="90" y="364"/>
                          <a:pt x="88" y="368"/>
                          <a:pt x="86" y="371"/>
                        </a:cubicBezTo>
                        <a:lnTo>
                          <a:pt x="90" y="373"/>
                        </a:lnTo>
                        <a:close/>
                        <a:moveTo>
                          <a:pt x="79" y="394"/>
                        </a:moveTo>
                        <a:cubicBezTo>
                          <a:pt x="81" y="391"/>
                          <a:pt x="82" y="387"/>
                          <a:pt x="84" y="384"/>
                        </a:cubicBezTo>
                        <a:cubicBezTo>
                          <a:pt x="81" y="382"/>
                          <a:pt x="81" y="382"/>
                          <a:pt x="81" y="382"/>
                        </a:cubicBezTo>
                        <a:cubicBezTo>
                          <a:pt x="79" y="385"/>
                          <a:pt x="77" y="389"/>
                          <a:pt x="75" y="392"/>
                        </a:cubicBezTo>
                        <a:lnTo>
                          <a:pt x="79" y="394"/>
                        </a:lnTo>
                        <a:close/>
                        <a:moveTo>
                          <a:pt x="68" y="416"/>
                        </a:moveTo>
                        <a:cubicBezTo>
                          <a:pt x="70" y="412"/>
                          <a:pt x="72" y="409"/>
                          <a:pt x="74" y="405"/>
                        </a:cubicBezTo>
                        <a:cubicBezTo>
                          <a:pt x="70" y="403"/>
                          <a:pt x="70" y="403"/>
                          <a:pt x="70" y="403"/>
                        </a:cubicBezTo>
                        <a:cubicBezTo>
                          <a:pt x="68" y="407"/>
                          <a:pt x="67" y="410"/>
                          <a:pt x="65" y="414"/>
                        </a:cubicBezTo>
                        <a:lnTo>
                          <a:pt x="68" y="416"/>
                        </a:lnTo>
                        <a:close/>
                        <a:moveTo>
                          <a:pt x="59" y="438"/>
                        </a:moveTo>
                        <a:cubicBezTo>
                          <a:pt x="60" y="434"/>
                          <a:pt x="62" y="430"/>
                          <a:pt x="64" y="427"/>
                        </a:cubicBezTo>
                        <a:cubicBezTo>
                          <a:pt x="60" y="425"/>
                          <a:pt x="60" y="425"/>
                          <a:pt x="60" y="425"/>
                        </a:cubicBezTo>
                        <a:cubicBezTo>
                          <a:pt x="58" y="429"/>
                          <a:pt x="57" y="432"/>
                          <a:pt x="55" y="436"/>
                        </a:cubicBezTo>
                        <a:lnTo>
                          <a:pt x="59" y="438"/>
                        </a:lnTo>
                        <a:close/>
                        <a:moveTo>
                          <a:pt x="50" y="460"/>
                        </a:moveTo>
                        <a:cubicBezTo>
                          <a:pt x="51" y="456"/>
                          <a:pt x="53" y="452"/>
                          <a:pt x="54" y="449"/>
                        </a:cubicBezTo>
                        <a:cubicBezTo>
                          <a:pt x="51" y="447"/>
                          <a:pt x="51" y="447"/>
                          <a:pt x="51" y="447"/>
                        </a:cubicBezTo>
                        <a:cubicBezTo>
                          <a:pt x="49" y="451"/>
                          <a:pt x="48" y="455"/>
                          <a:pt x="46" y="459"/>
                        </a:cubicBezTo>
                        <a:cubicBezTo>
                          <a:pt x="50" y="460"/>
                          <a:pt x="50" y="460"/>
                          <a:pt x="50" y="460"/>
                        </a:cubicBezTo>
                        <a:close/>
                        <a:moveTo>
                          <a:pt x="42" y="482"/>
                        </a:moveTo>
                        <a:cubicBezTo>
                          <a:pt x="43" y="479"/>
                          <a:pt x="44" y="475"/>
                          <a:pt x="46" y="471"/>
                        </a:cubicBezTo>
                        <a:cubicBezTo>
                          <a:pt x="42" y="470"/>
                          <a:pt x="42" y="470"/>
                          <a:pt x="42" y="470"/>
                        </a:cubicBezTo>
                        <a:cubicBezTo>
                          <a:pt x="41" y="474"/>
                          <a:pt x="39" y="477"/>
                          <a:pt x="38" y="481"/>
                        </a:cubicBezTo>
                        <a:lnTo>
                          <a:pt x="42" y="482"/>
                        </a:lnTo>
                        <a:close/>
                        <a:moveTo>
                          <a:pt x="34" y="505"/>
                        </a:moveTo>
                        <a:cubicBezTo>
                          <a:pt x="36" y="501"/>
                          <a:pt x="37" y="498"/>
                          <a:pt x="38" y="494"/>
                        </a:cubicBezTo>
                        <a:cubicBezTo>
                          <a:pt x="34" y="493"/>
                          <a:pt x="34" y="493"/>
                          <a:pt x="34" y="493"/>
                        </a:cubicBezTo>
                        <a:cubicBezTo>
                          <a:pt x="33" y="496"/>
                          <a:pt x="32" y="500"/>
                          <a:pt x="31" y="504"/>
                        </a:cubicBezTo>
                        <a:lnTo>
                          <a:pt x="34" y="505"/>
                        </a:lnTo>
                        <a:close/>
                        <a:moveTo>
                          <a:pt x="28" y="528"/>
                        </a:moveTo>
                        <a:cubicBezTo>
                          <a:pt x="29" y="524"/>
                          <a:pt x="30" y="521"/>
                          <a:pt x="31" y="517"/>
                        </a:cubicBezTo>
                        <a:cubicBezTo>
                          <a:pt x="27" y="516"/>
                          <a:pt x="27" y="516"/>
                          <a:pt x="27" y="516"/>
                        </a:cubicBezTo>
                        <a:cubicBezTo>
                          <a:pt x="26" y="520"/>
                          <a:pt x="25" y="523"/>
                          <a:pt x="24" y="527"/>
                        </a:cubicBezTo>
                        <a:lnTo>
                          <a:pt x="28" y="528"/>
                        </a:lnTo>
                        <a:close/>
                        <a:moveTo>
                          <a:pt x="22" y="551"/>
                        </a:moveTo>
                        <a:cubicBezTo>
                          <a:pt x="23" y="548"/>
                          <a:pt x="24" y="544"/>
                          <a:pt x="25" y="540"/>
                        </a:cubicBezTo>
                        <a:cubicBezTo>
                          <a:pt x="21" y="539"/>
                          <a:pt x="21" y="539"/>
                          <a:pt x="21" y="539"/>
                        </a:cubicBezTo>
                        <a:cubicBezTo>
                          <a:pt x="20" y="543"/>
                          <a:pt x="19" y="547"/>
                          <a:pt x="18" y="551"/>
                        </a:cubicBezTo>
                        <a:lnTo>
                          <a:pt x="22" y="551"/>
                        </a:lnTo>
                        <a:close/>
                        <a:moveTo>
                          <a:pt x="17" y="575"/>
                        </a:moveTo>
                        <a:cubicBezTo>
                          <a:pt x="18" y="571"/>
                          <a:pt x="19" y="567"/>
                          <a:pt x="19" y="563"/>
                        </a:cubicBezTo>
                        <a:cubicBezTo>
                          <a:pt x="16" y="562"/>
                          <a:pt x="16" y="562"/>
                          <a:pt x="16" y="562"/>
                        </a:cubicBezTo>
                        <a:cubicBezTo>
                          <a:pt x="15" y="566"/>
                          <a:pt x="14" y="570"/>
                          <a:pt x="13" y="574"/>
                        </a:cubicBezTo>
                        <a:lnTo>
                          <a:pt x="17" y="575"/>
                        </a:lnTo>
                        <a:close/>
                        <a:moveTo>
                          <a:pt x="13" y="598"/>
                        </a:moveTo>
                        <a:cubicBezTo>
                          <a:pt x="14" y="594"/>
                          <a:pt x="14" y="591"/>
                          <a:pt x="15" y="587"/>
                        </a:cubicBezTo>
                        <a:cubicBezTo>
                          <a:pt x="11" y="586"/>
                          <a:pt x="11" y="586"/>
                          <a:pt x="11" y="586"/>
                        </a:cubicBezTo>
                        <a:cubicBezTo>
                          <a:pt x="10" y="590"/>
                          <a:pt x="10" y="594"/>
                          <a:pt x="9" y="598"/>
                        </a:cubicBezTo>
                        <a:lnTo>
                          <a:pt x="13" y="598"/>
                        </a:lnTo>
                        <a:close/>
                        <a:moveTo>
                          <a:pt x="10" y="622"/>
                        </a:moveTo>
                        <a:cubicBezTo>
                          <a:pt x="10" y="618"/>
                          <a:pt x="11" y="614"/>
                          <a:pt x="11" y="610"/>
                        </a:cubicBezTo>
                        <a:cubicBezTo>
                          <a:pt x="7" y="610"/>
                          <a:pt x="7" y="610"/>
                          <a:pt x="7" y="610"/>
                        </a:cubicBezTo>
                        <a:cubicBezTo>
                          <a:pt x="7" y="614"/>
                          <a:pt x="6" y="618"/>
                          <a:pt x="6" y="622"/>
                        </a:cubicBezTo>
                        <a:lnTo>
                          <a:pt x="10" y="622"/>
                        </a:lnTo>
                        <a:close/>
                        <a:moveTo>
                          <a:pt x="7" y="646"/>
                        </a:moveTo>
                        <a:cubicBezTo>
                          <a:pt x="7" y="642"/>
                          <a:pt x="8" y="638"/>
                          <a:pt x="8" y="634"/>
                        </a:cubicBezTo>
                        <a:cubicBezTo>
                          <a:pt x="4" y="633"/>
                          <a:pt x="4" y="633"/>
                          <a:pt x="4" y="633"/>
                        </a:cubicBezTo>
                        <a:cubicBezTo>
                          <a:pt x="4" y="637"/>
                          <a:pt x="3" y="641"/>
                          <a:pt x="3" y="645"/>
                        </a:cubicBezTo>
                        <a:lnTo>
                          <a:pt x="7" y="646"/>
                        </a:lnTo>
                        <a:close/>
                        <a:moveTo>
                          <a:pt x="5" y="670"/>
                        </a:moveTo>
                        <a:cubicBezTo>
                          <a:pt x="5" y="666"/>
                          <a:pt x="6" y="662"/>
                          <a:pt x="6" y="658"/>
                        </a:cubicBezTo>
                        <a:cubicBezTo>
                          <a:pt x="2" y="657"/>
                          <a:pt x="2" y="657"/>
                          <a:pt x="2" y="657"/>
                        </a:cubicBezTo>
                        <a:cubicBezTo>
                          <a:pt x="2" y="661"/>
                          <a:pt x="1" y="665"/>
                          <a:pt x="1" y="669"/>
                        </a:cubicBezTo>
                        <a:lnTo>
                          <a:pt x="5" y="670"/>
                        </a:lnTo>
                        <a:close/>
                        <a:moveTo>
                          <a:pt x="4" y="693"/>
                        </a:moveTo>
                        <a:cubicBezTo>
                          <a:pt x="4" y="690"/>
                          <a:pt x="4" y="686"/>
                          <a:pt x="5" y="682"/>
                        </a:cubicBezTo>
                        <a:cubicBezTo>
                          <a:pt x="1" y="681"/>
                          <a:pt x="1" y="681"/>
                          <a:pt x="1" y="681"/>
                        </a:cubicBezTo>
                        <a:cubicBezTo>
                          <a:pt x="0" y="685"/>
                          <a:pt x="0" y="689"/>
                          <a:pt x="0" y="693"/>
                        </a:cubicBezTo>
                        <a:cubicBezTo>
                          <a:pt x="4" y="694"/>
                          <a:pt x="4" y="694"/>
                          <a:pt x="4" y="694"/>
                        </a:cubicBezTo>
                        <a:lnTo>
                          <a:pt x="4" y="69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7" name="Oval 1106"/>
                  <p:cNvSpPr>
                    <a:spLocks noChangeArrowheads="1"/>
                  </p:cNvSpPr>
                  <p:nvPr/>
                </p:nvSpPr>
                <p:spPr bwMode="auto">
                  <a:xfrm>
                    <a:off x="7494553" y="3961138"/>
                    <a:ext cx="113748" cy="11483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8" name="Freeform 1109"/>
                  <p:cNvSpPr>
                    <a:spLocks/>
                  </p:cNvSpPr>
                  <p:nvPr/>
                </p:nvSpPr>
                <p:spPr bwMode="auto">
                  <a:xfrm>
                    <a:off x="4515449" y="4006637"/>
                    <a:ext cx="107248" cy="93165"/>
                  </a:xfrm>
                  <a:custGeom>
                    <a:avLst/>
                    <a:gdLst>
                      <a:gd name="T0" fmla="*/ 99 w 99"/>
                      <a:gd name="T1" fmla="*/ 0 h 86"/>
                      <a:gd name="T2" fmla="*/ 49 w 99"/>
                      <a:gd name="T3" fmla="*/ 86 h 86"/>
                      <a:gd name="T4" fmla="*/ 0 w 99"/>
                      <a:gd name="T5" fmla="*/ 0 h 86"/>
                      <a:gd name="T6" fmla="*/ 99 w 99"/>
                      <a:gd name="T7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9" h="86">
                        <a:moveTo>
                          <a:pt x="99" y="0"/>
                        </a:moveTo>
                        <a:lnTo>
                          <a:pt x="49" y="86"/>
                        </a:lnTo>
                        <a:lnTo>
                          <a:pt x="0" y="0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1" name="Group 52"/>
                <p:cNvGrpSpPr/>
                <p:nvPr/>
              </p:nvGrpSpPr>
              <p:grpSpPr>
                <a:xfrm>
                  <a:off x="4070210" y="3937827"/>
                  <a:ext cx="3977917" cy="1996543"/>
                  <a:chOff x="4070208" y="3961138"/>
                  <a:chExt cx="3977917" cy="1996542"/>
                </a:xfrm>
                <a:solidFill>
                  <a:schemeClr val="accent1"/>
                </a:solidFill>
              </p:grpSpPr>
              <p:sp>
                <p:nvSpPr>
                  <p:cNvPr id="313" name="Freeform 1097"/>
                  <p:cNvSpPr>
                    <a:spLocks noEditPoints="1"/>
                  </p:cNvSpPr>
                  <p:nvPr/>
                </p:nvSpPr>
                <p:spPr bwMode="auto">
                  <a:xfrm>
                    <a:off x="4120041" y="4017470"/>
                    <a:ext cx="3877169" cy="1940210"/>
                  </a:xfrm>
                  <a:custGeom>
                    <a:avLst/>
                    <a:gdLst>
                      <a:gd name="T0" fmla="*/ 5 w 1843"/>
                      <a:gd name="T1" fmla="*/ 34 h 922"/>
                      <a:gd name="T2" fmla="*/ 7 w 1843"/>
                      <a:gd name="T3" fmla="*/ 81 h 922"/>
                      <a:gd name="T4" fmla="*/ 13 w 1843"/>
                      <a:gd name="T5" fmla="*/ 129 h 922"/>
                      <a:gd name="T6" fmla="*/ 21 w 1843"/>
                      <a:gd name="T7" fmla="*/ 176 h 922"/>
                      <a:gd name="T8" fmla="*/ 31 w 1843"/>
                      <a:gd name="T9" fmla="*/ 223 h 922"/>
                      <a:gd name="T10" fmla="*/ 44 w 1843"/>
                      <a:gd name="T11" fmla="*/ 269 h 922"/>
                      <a:gd name="T12" fmla="*/ 59 w 1843"/>
                      <a:gd name="T13" fmla="*/ 315 h 922"/>
                      <a:gd name="T14" fmla="*/ 77 w 1843"/>
                      <a:gd name="T15" fmla="*/ 359 h 922"/>
                      <a:gd name="T16" fmla="*/ 96 w 1843"/>
                      <a:gd name="T17" fmla="*/ 402 h 922"/>
                      <a:gd name="T18" fmla="*/ 119 w 1843"/>
                      <a:gd name="T19" fmla="*/ 445 h 922"/>
                      <a:gd name="T20" fmla="*/ 143 w 1843"/>
                      <a:gd name="T21" fmla="*/ 486 h 922"/>
                      <a:gd name="T22" fmla="*/ 169 w 1843"/>
                      <a:gd name="T23" fmla="*/ 526 h 922"/>
                      <a:gd name="T24" fmla="*/ 198 w 1843"/>
                      <a:gd name="T25" fmla="*/ 564 h 922"/>
                      <a:gd name="T26" fmla="*/ 228 w 1843"/>
                      <a:gd name="T27" fmla="*/ 601 h 922"/>
                      <a:gd name="T28" fmla="*/ 260 w 1843"/>
                      <a:gd name="T29" fmla="*/ 637 h 922"/>
                      <a:gd name="T30" fmla="*/ 294 w 1843"/>
                      <a:gd name="T31" fmla="*/ 670 h 922"/>
                      <a:gd name="T32" fmla="*/ 330 w 1843"/>
                      <a:gd name="T33" fmla="*/ 702 h 922"/>
                      <a:gd name="T34" fmla="*/ 368 w 1843"/>
                      <a:gd name="T35" fmla="*/ 732 h 922"/>
                      <a:gd name="T36" fmla="*/ 406 w 1843"/>
                      <a:gd name="T37" fmla="*/ 760 h 922"/>
                      <a:gd name="T38" fmla="*/ 447 w 1843"/>
                      <a:gd name="T39" fmla="*/ 786 h 922"/>
                      <a:gd name="T40" fmla="*/ 488 w 1843"/>
                      <a:gd name="T41" fmla="*/ 810 h 922"/>
                      <a:gd name="T42" fmla="*/ 531 w 1843"/>
                      <a:gd name="T43" fmla="*/ 831 h 922"/>
                      <a:gd name="T44" fmla="*/ 575 w 1843"/>
                      <a:gd name="T45" fmla="*/ 850 h 922"/>
                      <a:gd name="T46" fmla="*/ 620 w 1843"/>
                      <a:gd name="T47" fmla="*/ 867 h 922"/>
                      <a:gd name="T48" fmla="*/ 666 w 1843"/>
                      <a:gd name="T49" fmla="*/ 882 h 922"/>
                      <a:gd name="T50" fmla="*/ 712 w 1843"/>
                      <a:gd name="T51" fmla="*/ 894 h 922"/>
                      <a:gd name="T52" fmla="*/ 759 w 1843"/>
                      <a:gd name="T53" fmla="*/ 904 h 922"/>
                      <a:gd name="T54" fmla="*/ 807 w 1843"/>
                      <a:gd name="T55" fmla="*/ 911 h 922"/>
                      <a:gd name="T56" fmla="*/ 854 w 1843"/>
                      <a:gd name="T57" fmla="*/ 915 h 922"/>
                      <a:gd name="T58" fmla="*/ 902 w 1843"/>
                      <a:gd name="T59" fmla="*/ 918 h 922"/>
                      <a:gd name="T60" fmla="*/ 938 w 1843"/>
                      <a:gd name="T61" fmla="*/ 922 h 922"/>
                      <a:gd name="T62" fmla="*/ 986 w 1843"/>
                      <a:gd name="T63" fmla="*/ 920 h 922"/>
                      <a:gd name="T64" fmla="*/ 1034 w 1843"/>
                      <a:gd name="T65" fmla="*/ 915 h 922"/>
                      <a:gd name="T66" fmla="*/ 1082 w 1843"/>
                      <a:gd name="T67" fmla="*/ 908 h 922"/>
                      <a:gd name="T68" fmla="*/ 1129 w 1843"/>
                      <a:gd name="T69" fmla="*/ 898 h 922"/>
                      <a:gd name="T70" fmla="*/ 1175 w 1843"/>
                      <a:gd name="T71" fmla="*/ 886 h 922"/>
                      <a:gd name="T72" fmla="*/ 1221 w 1843"/>
                      <a:gd name="T73" fmla="*/ 872 h 922"/>
                      <a:gd name="T74" fmla="*/ 1266 w 1843"/>
                      <a:gd name="T75" fmla="*/ 855 h 922"/>
                      <a:gd name="T76" fmla="*/ 1310 w 1843"/>
                      <a:gd name="T77" fmla="*/ 836 h 922"/>
                      <a:gd name="T78" fmla="*/ 1353 w 1843"/>
                      <a:gd name="T79" fmla="*/ 815 h 922"/>
                      <a:gd name="T80" fmla="*/ 1395 w 1843"/>
                      <a:gd name="T81" fmla="*/ 791 h 922"/>
                      <a:gd name="T82" fmla="*/ 1435 w 1843"/>
                      <a:gd name="T83" fmla="*/ 765 h 922"/>
                      <a:gd name="T84" fmla="*/ 1474 w 1843"/>
                      <a:gd name="T85" fmla="*/ 738 h 922"/>
                      <a:gd name="T86" fmla="*/ 1512 w 1843"/>
                      <a:gd name="T87" fmla="*/ 708 h 922"/>
                      <a:gd name="T88" fmla="*/ 1548 w 1843"/>
                      <a:gd name="T89" fmla="*/ 676 h 922"/>
                      <a:gd name="T90" fmla="*/ 1582 w 1843"/>
                      <a:gd name="T91" fmla="*/ 642 h 922"/>
                      <a:gd name="T92" fmla="*/ 1615 w 1843"/>
                      <a:gd name="T93" fmla="*/ 607 h 922"/>
                      <a:gd name="T94" fmla="*/ 1646 w 1843"/>
                      <a:gd name="T95" fmla="*/ 570 h 922"/>
                      <a:gd name="T96" fmla="*/ 1675 w 1843"/>
                      <a:gd name="T97" fmla="*/ 531 h 922"/>
                      <a:gd name="T98" fmla="*/ 1701 w 1843"/>
                      <a:gd name="T99" fmla="*/ 491 h 922"/>
                      <a:gd name="T100" fmla="*/ 1726 w 1843"/>
                      <a:gd name="T101" fmla="*/ 450 h 922"/>
                      <a:gd name="T102" fmla="*/ 1748 w 1843"/>
                      <a:gd name="T103" fmla="*/ 407 h 922"/>
                      <a:gd name="T104" fmla="*/ 1769 w 1843"/>
                      <a:gd name="T105" fmla="*/ 363 h 922"/>
                      <a:gd name="T106" fmla="*/ 1786 w 1843"/>
                      <a:gd name="T107" fmla="*/ 319 h 922"/>
                      <a:gd name="T108" fmla="*/ 1802 w 1843"/>
                      <a:gd name="T109" fmla="*/ 273 h 922"/>
                      <a:gd name="T110" fmla="*/ 1815 w 1843"/>
                      <a:gd name="T111" fmla="*/ 227 h 922"/>
                      <a:gd name="T112" fmla="*/ 1825 w 1843"/>
                      <a:gd name="T113" fmla="*/ 180 h 922"/>
                      <a:gd name="T114" fmla="*/ 1834 w 1843"/>
                      <a:gd name="T115" fmla="*/ 132 h 922"/>
                      <a:gd name="T116" fmla="*/ 1839 w 1843"/>
                      <a:gd name="T117" fmla="*/ 84 h 922"/>
                      <a:gd name="T118" fmla="*/ 1842 w 1843"/>
                      <a:gd name="T119" fmla="*/ 36 h 9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843" h="922">
                        <a:moveTo>
                          <a:pt x="4" y="10"/>
                        </a:moveTo>
                        <a:cubicBezTo>
                          <a:pt x="4" y="7"/>
                          <a:pt x="4" y="4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7"/>
                          <a:pt x="0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lose/>
                        <a:moveTo>
                          <a:pt x="5" y="34"/>
                        </a:moveTo>
                        <a:cubicBezTo>
                          <a:pt x="4" y="30"/>
                          <a:pt x="4" y="26"/>
                          <a:pt x="4" y="22"/>
                        </a:cubicBezTo>
                        <a:cubicBezTo>
                          <a:pt x="0" y="22"/>
                          <a:pt x="0" y="22"/>
                          <a:pt x="0" y="22"/>
                        </a:cubicBezTo>
                        <a:cubicBezTo>
                          <a:pt x="0" y="26"/>
                          <a:pt x="0" y="30"/>
                          <a:pt x="1" y="34"/>
                        </a:cubicBezTo>
                        <a:lnTo>
                          <a:pt x="5" y="34"/>
                        </a:lnTo>
                        <a:close/>
                        <a:moveTo>
                          <a:pt x="6" y="58"/>
                        </a:moveTo>
                        <a:cubicBezTo>
                          <a:pt x="5" y="54"/>
                          <a:pt x="5" y="50"/>
                          <a:pt x="5" y="46"/>
                        </a:cubicBezTo>
                        <a:cubicBezTo>
                          <a:pt x="1" y="46"/>
                          <a:pt x="1" y="46"/>
                          <a:pt x="1" y="46"/>
                        </a:cubicBezTo>
                        <a:cubicBezTo>
                          <a:pt x="1" y="50"/>
                          <a:pt x="1" y="54"/>
                          <a:pt x="2" y="58"/>
                        </a:cubicBezTo>
                        <a:lnTo>
                          <a:pt x="6" y="58"/>
                        </a:lnTo>
                        <a:close/>
                        <a:moveTo>
                          <a:pt x="7" y="81"/>
                        </a:moveTo>
                        <a:cubicBezTo>
                          <a:pt x="7" y="78"/>
                          <a:pt x="7" y="74"/>
                          <a:pt x="6" y="70"/>
                        </a:cubicBezTo>
                        <a:cubicBezTo>
                          <a:pt x="2" y="70"/>
                          <a:pt x="2" y="70"/>
                          <a:pt x="2" y="70"/>
                        </a:cubicBezTo>
                        <a:cubicBezTo>
                          <a:pt x="3" y="74"/>
                          <a:pt x="3" y="78"/>
                          <a:pt x="3" y="82"/>
                        </a:cubicBezTo>
                        <a:lnTo>
                          <a:pt x="7" y="81"/>
                        </a:lnTo>
                        <a:close/>
                        <a:moveTo>
                          <a:pt x="10" y="105"/>
                        </a:moveTo>
                        <a:cubicBezTo>
                          <a:pt x="9" y="101"/>
                          <a:pt x="9" y="97"/>
                          <a:pt x="9" y="93"/>
                        </a:cubicBezTo>
                        <a:cubicBezTo>
                          <a:pt x="5" y="94"/>
                          <a:pt x="5" y="94"/>
                          <a:pt x="5" y="94"/>
                        </a:cubicBezTo>
                        <a:cubicBezTo>
                          <a:pt x="5" y="98"/>
                          <a:pt x="5" y="102"/>
                          <a:pt x="6" y="106"/>
                        </a:cubicBezTo>
                        <a:lnTo>
                          <a:pt x="10" y="105"/>
                        </a:lnTo>
                        <a:close/>
                        <a:moveTo>
                          <a:pt x="13" y="129"/>
                        </a:moveTo>
                        <a:cubicBezTo>
                          <a:pt x="12" y="125"/>
                          <a:pt x="12" y="121"/>
                          <a:pt x="11" y="117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8" y="122"/>
                          <a:pt x="8" y="126"/>
                          <a:pt x="9" y="130"/>
                        </a:cubicBezTo>
                        <a:lnTo>
                          <a:pt x="13" y="129"/>
                        </a:lnTo>
                        <a:close/>
                        <a:moveTo>
                          <a:pt x="16" y="153"/>
                        </a:moveTo>
                        <a:cubicBezTo>
                          <a:pt x="16" y="149"/>
                          <a:pt x="15" y="145"/>
                          <a:pt x="15" y="141"/>
                        </a:cubicBezTo>
                        <a:cubicBezTo>
                          <a:pt x="11" y="142"/>
                          <a:pt x="11" y="142"/>
                          <a:pt x="11" y="142"/>
                        </a:cubicBezTo>
                        <a:cubicBezTo>
                          <a:pt x="11" y="145"/>
                          <a:pt x="12" y="149"/>
                          <a:pt x="13" y="153"/>
                        </a:cubicBezTo>
                        <a:lnTo>
                          <a:pt x="16" y="153"/>
                        </a:lnTo>
                        <a:close/>
                        <a:moveTo>
                          <a:pt x="21" y="176"/>
                        </a:moveTo>
                        <a:cubicBezTo>
                          <a:pt x="20" y="172"/>
                          <a:pt x="19" y="168"/>
                          <a:pt x="19" y="165"/>
                        </a:cubicBezTo>
                        <a:cubicBezTo>
                          <a:pt x="15" y="165"/>
                          <a:pt x="15" y="165"/>
                          <a:pt x="15" y="165"/>
                        </a:cubicBezTo>
                        <a:cubicBezTo>
                          <a:pt x="15" y="169"/>
                          <a:pt x="16" y="173"/>
                          <a:pt x="17" y="177"/>
                        </a:cubicBezTo>
                        <a:lnTo>
                          <a:pt x="21" y="176"/>
                        </a:lnTo>
                        <a:close/>
                        <a:moveTo>
                          <a:pt x="26" y="200"/>
                        </a:moveTo>
                        <a:cubicBezTo>
                          <a:pt x="25" y="196"/>
                          <a:pt x="24" y="192"/>
                          <a:pt x="23" y="188"/>
                        </a:cubicBezTo>
                        <a:cubicBezTo>
                          <a:pt x="19" y="189"/>
                          <a:pt x="19" y="189"/>
                          <a:pt x="19" y="189"/>
                        </a:cubicBezTo>
                        <a:cubicBezTo>
                          <a:pt x="20" y="193"/>
                          <a:pt x="21" y="197"/>
                          <a:pt x="22" y="201"/>
                        </a:cubicBezTo>
                        <a:lnTo>
                          <a:pt x="26" y="200"/>
                        </a:lnTo>
                        <a:close/>
                        <a:moveTo>
                          <a:pt x="31" y="223"/>
                        </a:moveTo>
                        <a:cubicBezTo>
                          <a:pt x="30" y="219"/>
                          <a:pt x="29" y="215"/>
                          <a:pt x="28" y="211"/>
                        </a:cubicBezTo>
                        <a:cubicBezTo>
                          <a:pt x="24" y="212"/>
                          <a:pt x="24" y="212"/>
                          <a:pt x="24" y="212"/>
                        </a:cubicBezTo>
                        <a:cubicBezTo>
                          <a:pt x="25" y="216"/>
                          <a:pt x="26" y="220"/>
                          <a:pt x="27" y="224"/>
                        </a:cubicBezTo>
                        <a:lnTo>
                          <a:pt x="31" y="223"/>
                        </a:lnTo>
                        <a:close/>
                        <a:moveTo>
                          <a:pt x="37" y="246"/>
                        </a:moveTo>
                        <a:cubicBezTo>
                          <a:pt x="36" y="242"/>
                          <a:pt x="35" y="238"/>
                          <a:pt x="34" y="235"/>
                        </a:cubicBezTo>
                        <a:cubicBezTo>
                          <a:pt x="30" y="236"/>
                          <a:pt x="30" y="236"/>
                          <a:pt x="30" y="236"/>
                        </a:cubicBezTo>
                        <a:cubicBezTo>
                          <a:pt x="31" y="240"/>
                          <a:pt x="32" y="243"/>
                          <a:pt x="33" y="247"/>
                        </a:cubicBezTo>
                        <a:lnTo>
                          <a:pt x="37" y="246"/>
                        </a:lnTo>
                        <a:close/>
                        <a:moveTo>
                          <a:pt x="44" y="269"/>
                        </a:moveTo>
                        <a:cubicBezTo>
                          <a:pt x="43" y="265"/>
                          <a:pt x="42" y="262"/>
                          <a:pt x="40" y="258"/>
                        </a:cubicBezTo>
                        <a:cubicBezTo>
                          <a:pt x="37" y="259"/>
                          <a:pt x="37" y="259"/>
                          <a:pt x="37" y="259"/>
                        </a:cubicBezTo>
                        <a:cubicBezTo>
                          <a:pt x="38" y="263"/>
                          <a:pt x="39" y="267"/>
                          <a:pt x="40" y="270"/>
                        </a:cubicBezTo>
                        <a:lnTo>
                          <a:pt x="44" y="269"/>
                        </a:lnTo>
                        <a:close/>
                        <a:moveTo>
                          <a:pt x="51" y="292"/>
                        </a:moveTo>
                        <a:cubicBezTo>
                          <a:pt x="50" y="288"/>
                          <a:pt x="49" y="284"/>
                          <a:pt x="47" y="281"/>
                        </a:cubicBezTo>
                        <a:cubicBezTo>
                          <a:pt x="44" y="282"/>
                          <a:pt x="44" y="282"/>
                          <a:pt x="44" y="282"/>
                        </a:cubicBezTo>
                        <a:cubicBezTo>
                          <a:pt x="45" y="286"/>
                          <a:pt x="46" y="289"/>
                          <a:pt x="47" y="293"/>
                        </a:cubicBezTo>
                        <a:lnTo>
                          <a:pt x="51" y="292"/>
                        </a:lnTo>
                        <a:close/>
                        <a:moveTo>
                          <a:pt x="59" y="315"/>
                        </a:moveTo>
                        <a:cubicBezTo>
                          <a:pt x="58" y="311"/>
                          <a:pt x="56" y="307"/>
                          <a:pt x="55" y="303"/>
                        </a:cubicBezTo>
                        <a:cubicBezTo>
                          <a:pt x="51" y="305"/>
                          <a:pt x="51" y="305"/>
                          <a:pt x="51" y="305"/>
                        </a:cubicBezTo>
                        <a:cubicBezTo>
                          <a:pt x="53" y="308"/>
                          <a:pt x="54" y="312"/>
                          <a:pt x="55" y="316"/>
                        </a:cubicBezTo>
                        <a:lnTo>
                          <a:pt x="59" y="315"/>
                        </a:lnTo>
                        <a:close/>
                        <a:moveTo>
                          <a:pt x="68" y="337"/>
                        </a:moveTo>
                        <a:cubicBezTo>
                          <a:pt x="66" y="333"/>
                          <a:pt x="65" y="330"/>
                          <a:pt x="63" y="326"/>
                        </a:cubicBezTo>
                        <a:cubicBezTo>
                          <a:pt x="60" y="327"/>
                          <a:pt x="60" y="327"/>
                          <a:pt x="60" y="327"/>
                        </a:cubicBezTo>
                        <a:cubicBezTo>
                          <a:pt x="61" y="331"/>
                          <a:pt x="62" y="335"/>
                          <a:pt x="64" y="338"/>
                        </a:cubicBezTo>
                        <a:lnTo>
                          <a:pt x="68" y="337"/>
                        </a:lnTo>
                        <a:close/>
                        <a:moveTo>
                          <a:pt x="77" y="359"/>
                        </a:moveTo>
                        <a:cubicBezTo>
                          <a:pt x="75" y="355"/>
                          <a:pt x="74" y="352"/>
                          <a:pt x="72" y="348"/>
                        </a:cubicBezTo>
                        <a:cubicBezTo>
                          <a:pt x="68" y="350"/>
                          <a:pt x="68" y="350"/>
                          <a:pt x="68" y="350"/>
                        </a:cubicBezTo>
                        <a:cubicBezTo>
                          <a:pt x="70" y="353"/>
                          <a:pt x="71" y="357"/>
                          <a:pt x="73" y="361"/>
                        </a:cubicBezTo>
                        <a:lnTo>
                          <a:pt x="77" y="359"/>
                        </a:lnTo>
                        <a:close/>
                        <a:moveTo>
                          <a:pt x="86" y="381"/>
                        </a:moveTo>
                        <a:cubicBezTo>
                          <a:pt x="85" y="377"/>
                          <a:pt x="83" y="374"/>
                          <a:pt x="81" y="370"/>
                        </a:cubicBezTo>
                        <a:cubicBezTo>
                          <a:pt x="78" y="372"/>
                          <a:pt x="78" y="372"/>
                          <a:pt x="78" y="372"/>
                        </a:cubicBezTo>
                        <a:cubicBezTo>
                          <a:pt x="79" y="375"/>
                          <a:pt x="81" y="379"/>
                          <a:pt x="83" y="383"/>
                        </a:cubicBezTo>
                        <a:lnTo>
                          <a:pt x="86" y="381"/>
                        </a:lnTo>
                        <a:close/>
                        <a:moveTo>
                          <a:pt x="96" y="402"/>
                        </a:moveTo>
                        <a:cubicBezTo>
                          <a:pt x="95" y="399"/>
                          <a:pt x="93" y="395"/>
                          <a:pt x="91" y="392"/>
                        </a:cubicBezTo>
                        <a:cubicBezTo>
                          <a:pt x="88" y="393"/>
                          <a:pt x="88" y="393"/>
                          <a:pt x="88" y="393"/>
                        </a:cubicBezTo>
                        <a:cubicBezTo>
                          <a:pt x="89" y="397"/>
                          <a:pt x="91" y="401"/>
                          <a:pt x="93" y="404"/>
                        </a:cubicBezTo>
                        <a:lnTo>
                          <a:pt x="96" y="402"/>
                        </a:lnTo>
                        <a:close/>
                        <a:moveTo>
                          <a:pt x="107" y="424"/>
                        </a:moveTo>
                        <a:cubicBezTo>
                          <a:pt x="105" y="420"/>
                          <a:pt x="104" y="417"/>
                          <a:pt x="102" y="413"/>
                        </a:cubicBezTo>
                        <a:cubicBezTo>
                          <a:pt x="98" y="415"/>
                          <a:pt x="98" y="415"/>
                          <a:pt x="98" y="415"/>
                        </a:cubicBezTo>
                        <a:cubicBezTo>
                          <a:pt x="100" y="419"/>
                          <a:pt x="102" y="422"/>
                          <a:pt x="104" y="426"/>
                        </a:cubicBezTo>
                        <a:lnTo>
                          <a:pt x="107" y="424"/>
                        </a:lnTo>
                        <a:close/>
                        <a:moveTo>
                          <a:pt x="119" y="445"/>
                        </a:moveTo>
                        <a:cubicBezTo>
                          <a:pt x="117" y="441"/>
                          <a:pt x="115" y="438"/>
                          <a:pt x="113" y="434"/>
                        </a:cubicBezTo>
                        <a:cubicBezTo>
                          <a:pt x="109" y="436"/>
                          <a:pt x="109" y="436"/>
                          <a:pt x="109" y="436"/>
                        </a:cubicBezTo>
                        <a:cubicBezTo>
                          <a:pt x="111" y="440"/>
                          <a:pt x="113" y="443"/>
                          <a:pt x="115" y="447"/>
                        </a:cubicBezTo>
                        <a:lnTo>
                          <a:pt x="119" y="445"/>
                        </a:lnTo>
                        <a:close/>
                        <a:moveTo>
                          <a:pt x="130" y="466"/>
                        </a:moveTo>
                        <a:cubicBezTo>
                          <a:pt x="128" y="462"/>
                          <a:pt x="126" y="459"/>
                          <a:pt x="124" y="455"/>
                        </a:cubicBezTo>
                        <a:cubicBezTo>
                          <a:pt x="121" y="457"/>
                          <a:pt x="121" y="457"/>
                          <a:pt x="121" y="457"/>
                        </a:cubicBezTo>
                        <a:cubicBezTo>
                          <a:pt x="123" y="461"/>
                          <a:pt x="125" y="464"/>
                          <a:pt x="127" y="468"/>
                        </a:cubicBezTo>
                        <a:lnTo>
                          <a:pt x="130" y="466"/>
                        </a:lnTo>
                        <a:close/>
                        <a:moveTo>
                          <a:pt x="143" y="486"/>
                        </a:moveTo>
                        <a:cubicBezTo>
                          <a:pt x="141" y="483"/>
                          <a:pt x="139" y="479"/>
                          <a:pt x="136" y="476"/>
                        </a:cubicBezTo>
                        <a:cubicBezTo>
                          <a:pt x="133" y="478"/>
                          <a:pt x="133" y="478"/>
                          <a:pt x="133" y="478"/>
                        </a:cubicBezTo>
                        <a:cubicBezTo>
                          <a:pt x="135" y="481"/>
                          <a:pt x="137" y="485"/>
                          <a:pt x="139" y="488"/>
                        </a:cubicBezTo>
                        <a:lnTo>
                          <a:pt x="143" y="486"/>
                        </a:lnTo>
                        <a:close/>
                        <a:moveTo>
                          <a:pt x="156" y="506"/>
                        </a:moveTo>
                        <a:cubicBezTo>
                          <a:pt x="153" y="503"/>
                          <a:pt x="151" y="499"/>
                          <a:pt x="149" y="496"/>
                        </a:cubicBezTo>
                        <a:cubicBezTo>
                          <a:pt x="146" y="498"/>
                          <a:pt x="146" y="498"/>
                          <a:pt x="146" y="498"/>
                        </a:cubicBezTo>
                        <a:cubicBezTo>
                          <a:pt x="148" y="502"/>
                          <a:pt x="150" y="505"/>
                          <a:pt x="152" y="508"/>
                        </a:cubicBezTo>
                        <a:lnTo>
                          <a:pt x="156" y="506"/>
                        </a:lnTo>
                        <a:close/>
                        <a:moveTo>
                          <a:pt x="169" y="526"/>
                        </a:moveTo>
                        <a:cubicBezTo>
                          <a:pt x="167" y="523"/>
                          <a:pt x="165" y="519"/>
                          <a:pt x="162" y="516"/>
                        </a:cubicBezTo>
                        <a:cubicBezTo>
                          <a:pt x="159" y="518"/>
                          <a:pt x="159" y="518"/>
                          <a:pt x="159" y="518"/>
                        </a:cubicBezTo>
                        <a:cubicBezTo>
                          <a:pt x="161" y="522"/>
                          <a:pt x="164" y="525"/>
                          <a:pt x="166" y="528"/>
                        </a:cubicBezTo>
                        <a:lnTo>
                          <a:pt x="169" y="526"/>
                        </a:lnTo>
                        <a:close/>
                        <a:moveTo>
                          <a:pt x="183" y="545"/>
                        </a:moveTo>
                        <a:cubicBezTo>
                          <a:pt x="181" y="542"/>
                          <a:pt x="178" y="539"/>
                          <a:pt x="176" y="536"/>
                        </a:cubicBezTo>
                        <a:cubicBezTo>
                          <a:pt x="173" y="538"/>
                          <a:pt x="173" y="538"/>
                          <a:pt x="173" y="538"/>
                        </a:cubicBezTo>
                        <a:cubicBezTo>
                          <a:pt x="175" y="541"/>
                          <a:pt x="177" y="544"/>
                          <a:pt x="180" y="548"/>
                        </a:cubicBezTo>
                        <a:lnTo>
                          <a:pt x="183" y="545"/>
                        </a:lnTo>
                        <a:close/>
                        <a:moveTo>
                          <a:pt x="198" y="564"/>
                        </a:moveTo>
                        <a:cubicBezTo>
                          <a:pt x="195" y="561"/>
                          <a:pt x="193" y="558"/>
                          <a:pt x="190" y="555"/>
                        </a:cubicBezTo>
                        <a:cubicBezTo>
                          <a:pt x="187" y="557"/>
                          <a:pt x="187" y="557"/>
                          <a:pt x="187" y="557"/>
                        </a:cubicBezTo>
                        <a:cubicBezTo>
                          <a:pt x="189" y="560"/>
                          <a:pt x="192" y="564"/>
                          <a:pt x="194" y="567"/>
                        </a:cubicBezTo>
                        <a:lnTo>
                          <a:pt x="198" y="564"/>
                        </a:lnTo>
                        <a:close/>
                        <a:moveTo>
                          <a:pt x="213" y="583"/>
                        </a:moveTo>
                        <a:cubicBezTo>
                          <a:pt x="210" y="580"/>
                          <a:pt x="207" y="577"/>
                          <a:pt x="205" y="574"/>
                        </a:cubicBezTo>
                        <a:cubicBezTo>
                          <a:pt x="202" y="576"/>
                          <a:pt x="202" y="576"/>
                          <a:pt x="202" y="576"/>
                        </a:cubicBezTo>
                        <a:cubicBezTo>
                          <a:pt x="204" y="579"/>
                          <a:pt x="207" y="582"/>
                          <a:pt x="209" y="585"/>
                        </a:cubicBezTo>
                        <a:cubicBezTo>
                          <a:pt x="213" y="583"/>
                          <a:pt x="213" y="583"/>
                          <a:pt x="213" y="583"/>
                        </a:cubicBezTo>
                        <a:close/>
                        <a:moveTo>
                          <a:pt x="228" y="601"/>
                        </a:moveTo>
                        <a:cubicBezTo>
                          <a:pt x="225" y="598"/>
                          <a:pt x="223" y="595"/>
                          <a:pt x="220" y="592"/>
                        </a:cubicBezTo>
                        <a:cubicBezTo>
                          <a:pt x="217" y="595"/>
                          <a:pt x="217" y="595"/>
                          <a:pt x="217" y="595"/>
                        </a:cubicBezTo>
                        <a:cubicBezTo>
                          <a:pt x="220" y="598"/>
                          <a:pt x="222" y="601"/>
                          <a:pt x="225" y="604"/>
                        </a:cubicBezTo>
                        <a:lnTo>
                          <a:pt x="228" y="601"/>
                        </a:lnTo>
                        <a:close/>
                        <a:moveTo>
                          <a:pt x="244" y="619"/>
                        </a:moveTo>
                        <a:cubicBezTo>
                          <a:pt x="241" y="616"/>
                          <a:pt x="238" y="613"/>
                          <a:pt x="236" y="610"/>
                        </a:cubicBezTo>
                        <a:cubicBezTo>
                          <a:pt x="233" y="613"/>
                          <a:pt x="233" y="613"/>
                          <a:pt x="233" y="613"/>
                        </a:cubicBezTo>
                        <a:cubicBezTo>
                          <a:pt x="236" y="616"/>
                          <a:pt x="238" y="619"/>
                          <a:pt x="241" y="622"/>
                        </a:cubicBezTo>
                        <a:lnTo>
                          <a:pt x="244" y="619"/>
                        </a:lnTo>
                        <a:close/>
                        <a:moveTo>
                          <a:pt x="260" y="637"/>
                        </a:moveTo>
                        <a:cubicBezTo>
                          <a:pt x="257" y="634"/>
                          <a:pt x="255" y="631"/>
                          <a:pt x="252" y="628"/>
                        </a:cubicBezTo>
                        <a:cubicBezTo>
                          <a:pt x="249" y="631"/>
                          <a:pt x="249" y="631"/>
                          <a:pt x="249" y="631"/>
                        </a:cubicBezTo>
                        <a:cubicBezTo>
                          <a:pt x="252" y="634"/>
                          <a:pt x="255" y="636"/>
                          <a:pt x="257" y="639"/>
                        </a:cubicBezTo>
                        <a:lnTo>
                          <a:pt x="260" y="637"/>
                        </a:lnTo>
                        <a:close/>
                        <a:moveTo>
                          <a:pt x="277" y="654"/>
                        </a:moveTo>
                        <a:cubicBezTo>
                          <a:pt x="274" y="651"/>
                          <a:pt x="271" y="648"/>
                          <a:pt x="269" y="645"/>
                        </a:cubicBezTo>
                        <a:cubicBezTo>
                          <a:pt x="266" y="648"/>
                          <a:pt x="266" y="648"/>
                          <a:pt x="266" y="648"/>
                        </a:cubicBezTo>
                        <a:cubicBezTo>
                          <a:pt x="269" y="651"/>
                          <a:pt x="271" y="654"/>
                          <a:pt x="274" y="656"/>
                        </a:cubicBezTo>
                        <a:lnTo>
                          <a:pt x="277" y="654"/>
                        </a:lnTo>
                        <a:close/>
                        <a:moveTo>
                          <a:pt x="294" y="670"/>
                        </a:moveTo>
                        <a:cubicBezTo>
                          <a:pt x="291" y="667"/>
                          <a:pt x="288" y="665"/>
                          <a:pt x="286" y="662"/>
                        </a:cubicBezTo>
                        <a:cubicBezTo>
                          <a:pt x="283" y="665"/>
                          <a:pt x="283" y="665"/>
                          <a:pt x="283" y="665"/>
                        </a:cubicBezTo>
                        <a:cubicBezTo>
                          <a:pt x="286" y="668"/>
                          <a:pt x="289" y="670"/>
                          <a:pt x="292" y="673"/>
                        </a:cubicBezTo>
                        <a:cubicBezTo>
                          <a:pt x="294" y="670"/>
                          <a:pt x="294" y="670"/>
                          <a:pt x="294" y="670"/>
                        </a:cubicBezTo>
                        <a:close/>
                        <a:moveTo>
                          <a:pt x="312" y="686"/>
                        </a:moveTo>
                        <a:cubicBezTo>
                          <a:pt x="309" y="684"/>
                          <a:pt x="306" y="681"/>
                          <a:pt x="303" y="678"/>
                        </a:cubicBezTo>
                        <a:cubicBezTo>
                          <a:pt x="300" y="681"/>
                          <a:pt x="300" y="681"/>
                          <a:pt x="300" y="681"/>
                        </a:cubicBezTo>
                        <a:cubicBezTo>
                          <a:pt x="303" y="684"/>
                          <a:pt x="306" y="687"/>
                          <a:pt x="309" y="689"/>
                        </a:cubicBezTo>
                        <a:lnTo>
                          <a:pt x="312" y="686"/>
                        </a:lnTo>
                        <a:close/>
                        <a:moveTo>
                          <a:pt x="330" y="702"/>
                        </a:moveTo>
                        <a:cubicBezTo>
                          <a:pt x="327" y="699"/>
                          <a:pt x="324" y="697"/>
                          <a:pt x="321" y="694"/>
                        </a:cubicBezTo>
                        <a:cubicBezTo>
                          <a:pt x="318" y="697"/>
                          <a:pt x="318" y="697"/>
                          <a:pt x="318" y="697"/>
                        </a:cubicBezTo>
                        <a:cubicBezTo>
                          <a:pt x="321" y="700"/>
                          <a:pt x="324" y="702"/>
                          <a:pt x="328" y="705"/>
                        </a:cubicBezTo>
                        <a:lnTo>
                          <a:pt x="330" y="702"/>
                        </a:lnTo>
                        <a:close/>
                        <a:moveTo>
                          <a:pt x="349" y="717"/>
                        </a:moveTo>
                        <a:cubicBezTo>
                          <a:pt x="345" y="715"/>
                          <a:pt x="342" y="712"/>
                          <a:pt x="339" y="710"/>
                        </a:cubicBezTo>
                        <a:cubicBezTo>
                          <a:pt x="337" y="713"/>
                          <a:pt x="337" y="713"/>
                          <a:pt x="337" y="713"/>
                        </a:cubicBezTo>
                        <a:cubicBezTo>
                          <a:pt x="340" y="715"/>
                          <a:pt x="343" y="718"/>
                          <a:pt x="346" y="720"/>
                        </a:cubicBezTo>
                        <a:lnTo>
                          <a:pt x="349" y="717"/>
                        </a:lnTo>
                        <a:close/>
                        <a:moveTo>
                          <a:pt x="368" y="732"/>
                        </a:moveTo>
                        <a:cubicBezTo>
                          <a:pt x="364" y="730"/>
                          <a:pt x="361" y="727"/>
                          <a:pt x="358" y="725"/>
                        </a:cubicBezTo>
                        <a:cubicBezTo>
                          <a:pt x="356" y="728"/>
                          <a:pt x="356" y="728"/>
                          <a:pt x="356" y="728"/>
                        </a:cubicBezTo>
                        <a:cubicBezTo>
                          <a:pt x="359" y="730"/>
                          <a:pt x="362" y="733"/>
                          <a:pt x="365" y="735"/>
                        </a:cubicBezTo>
                        <a:lnTo>
                          <a:pt x="368" y="732"/>
                        </a:lnTo>
                        <a:close/>
                        <a:moveTo>
                          <a:pt x="387" y="746"/>
                        </a:moveTo>
                        <a:cubicBezTo>
                          <a:pt x="384" y="744"/>
                          <a:pt x="380" y="741"/>
                          <a:pt x="377" y="739"/>
                        </a:cubicBezTo>
                        <a:cubicBezTo>
                          <a:pt x="375" y="742"/>
                          <a:pt x="375" y="742"/>
                          <a:pt x="375" y="742"/>
                        </a:cubicBezTo>
                        <a:cubicBezTo>
                          <a:pt x="378" y="745"/>
                          <a:pt x="381" y="747"/>
                          <a:pt x="384" y="749"/>
                        </a:cubicBezTo>
                        <a:lnTo>
                          <a:pt x="387" y="746"/>
                        </a:lnTo>
                        <a:close/>
                        <a:moveTo>
                          <a:pt x="406" y="760"/>
                        </a:moveTo>
                        <a:cubicBezTo>
                          <a:pt x="403" y="758"/>
                          <a:pt x="400" y="755"/>
                          <a:pt x="397" y="753"/>
                        </a:cubicBezTo>
                        <a:cubicBezTo>
                          <a:pt x="394" y="756"/>
                          <a:pt x="394" y="756"/>
                          <a:pt x="394" y="756"/>
                        </a:cubicBezTo>
                        <a:cubicBezTo>
                          <a:pt x="398" y="759"/>
                          <a:pt x="401" y="761"/>
                          <a:pt x="404" y="763"/>
                        </a:cubicBezTo>
                        <a:cubicBezTo>
                          <a:pt x="406" y="760"/>
                          <a:pt x="406" y="760"/>
                          <a:pt x="406" y="760"/>
                        </a:cubicBezTo>
                        <a:close/>
                        <a:moveTo>
                          <a:pt x="426" y="773"/>
                        </a:moveTo>
                        <a:cubicBezTo>
                          <a:pt x="423" y="771"/>
                          <a:pt x="420" y="769"/>
                          <a:pt x="416" y="767"/>
                        </a:cubicBezTo>
                        <a:cubicBezTo>
                          <a:pt x="414" y="770"/>
                          <a:pt x="414" y="770"/>
                          <a:pt x="414" y="770"/>
                        </a:cubicBezTo>
                        <a:cubicBezTo>
                          <a:pt x="418" y="772"/>
                          <a:pt x="421" y="774"/>
                          <a:pt x="424" y="776"/>
                        </a:cubicBezTo>
                        <a:lnTo>
                          <a:pt x="426" y="773"/>
                        </a:lnTo>
                        <a:close/>
                        <a:moveTo>
                          <a:pt x="447" y="786"/>
                        </a:moveTo>
                        <a:cubicBezTo>
                          <a:pt x="443" y="784"/>
                          <a:pt x="440" y="782"/>
                          <a:pt x="437" y="780"/>
                        </a:cubicBezTo>
                        <a:cubicBezTo>
                          <a:pt x="434" y="783"/>
                          <a:pt x="434" y="783"/>
                          <a:pt x="434" y="783"/>
                        </a:cubicBezTo>
                        <a:cubicBezTo>
                          <a:pt x="438" y="785"/>
                          <a:pt x="441" y="787"/>
                          <a:pt x="445" y="789"/>
                        </a:cubicBezTo>
                        <a:cubicBezTo>
                          <a:pt x="447" y="786"/>
                          <a:pt x="447" y="786"/>
                          <a:pt x="447" y="786"/>
                        </a:cubicBezTo>
                        <a:close/>
                        <a:moveTo>
                          <a:pt x="467" y="798"/>
                        </a:moveTo>
                        <a:cubicBezTo>
                          <a:pt x="464" y="796"/>
                          <a:pt x="461" y="794"/>
                          <a:pt x="457" y="792"/>
                        </a:cubicBezTo>
                        <a:cubicBezTo>
                          <a:pt x="455" y="795"/>
                          <a:pt x="455" y="795"/>
                          <a:pt x="455" y="795"/>
                        </a:cubicBezTo>
                        <a:cubicBezTo>
                          <a:pt x="459" y="797"/>
                          <a:pt x="462" y="799"/>
                          <a:pt x="465" y="801"/>
                        </a:cubicBezTo>
                        <a:lnTo>
                          <a:pt x="467" y="798"/>
                        </a:lnTo>
                        <a:close/>
                        <a:moveTo>
                          <a:pt x="488" y="810"/>
                        </a:moveTo>
                        <a:cubicBezTo>
                          <a:pt x="485" y="808"/>
                          <a:pt x="481" y="806"/>
                          <a:pt x="478" y="804"/>
                        </a:cubicBezTo>
                        <a:cubicBezTo>
                          <a:pt x="476" y="807"/>
                          <a:pt x="476" y="807"/>
                          <a:pt x="476" y="807"/>
                        </a:cubicBezTo>
                        <a:cubicBezTo>
                          <a:pt x="480" y="809"/>
                          <a:pt x="483" y="811"/>
                          <a:pt x="487" y="813"/>
                        </a:cubicBezTo>
                        <a:lnTo>
                          <a:pt x="488" y="810"/>
                        </a:lnTo>
                        <a:close/>
                        <a:moveTo>
                          <a:pt x="510" y="821"/>
                        </a:moveTo>
                        <a:cubicBezTo>
                          <a:pt x="506" y="819"/>
                          <a:pt x="503" y="817"/>
                          <a:pt x="499" y="815"/>
                        </a:cubicBezTo>
                        <a:cubicBezTo>
                          <a:pt x="497" y="819"/>
                          <a:pt x="497" y="819"/>
                          <a:pt x="497" y="819"/>
                        </a:cubicBezTo>
                        <a:cubicBezTo>
                          <a:pt x="501" y="821"/>
                          <a:pt x="504" y="822"/>
                          <a:pt x="508" y="824"/>
                        </a:cubicBezTo>
                        <a:lnTo>
                          <a:pt x="510" y="821"/>
                        </a:lnTo>
                        <a:close/>
                        <a:moveTo>
                          <a:pt x="531" y="831"/>
                        </a:moveTo>
                        <a:cubicBezTo>
                          <a:pt x="528" y="829"/>
                          <a:pt x="524" y="828"/>
                          <a:pt x="521" y="826"/>
                        </a:cubicBezTo>
                        <a:cubicBezTo>
                          <a:pt x="519" y="830"/>
                          <a:pt x="519" y="830"/>
                          <a:pt x="519" y="830"/>
                        </a:cubicBezTo>
                        <a:cubicBezTo>
                          <a:pt x="522" y="831"/>
                          <a:pt x="526" y="833"/>
                          <a:pt x="530" y="835"/>
                        </a:cubicBezTo>
                        <a:lnTo>
                          <a:pt x="531" y="831"/>
                        </a:lnTo>
                        <a:close/>
                        <a:moveTo>
                          <a:pt x="553" y="841"/>
                        </a:moveTo>
                        <a:cubicBezTo>
                          <a:pt x="550" y="839"/>
                          <a:pt x="546" y="838"/>
                          <a:pt x="542" y="836"/>
                        </a:cubicBezTo>
                        <a:cubicBezTo>
                          <a:pt x="541" y="840"/>
                          <a:pt x="541" y="840"/>
                          <a:pt x="541" y="840"/>
                        </a:cubicBezTo>
                        <a:cubicBezTo>
                          <a:pt x="544" y="841"/>
                          <a:pt x="548" y="843"/>
                          <a:pt x="552" y="845"/>
                        </a:cubicBezTo>
                        <a:lnTo>
                          <a:pt x="553" y="841"/>
                        </a:lnTo>
                        <a:close/>
                        <a:moveTo>
                          <a:pt x="575" y="850"/>
                        </a:moveTo>
                        <a:cubicBezTo>
                          <a:pt x="572" y="849"/>
                          <a:pt x="568" y="847"/>
                          <a:pt x="564" y="846"/>
                        </a:cubicBezTo>
                        <a:cubicBezTo>
                          <a:pt x="563" y="849"/>
                          <a:pt x="563" y="849"/>
                          <a:pt x="563" y="849"/>
                        </a:cubicBezTo>
                        <a:cubicBezTo>
                          <a:pt x="566" y="851"/>
                          <a:pt x="570" y="853"/>
                          <a:pt x="574" y="854"/>
                        </a:cubicBezTo>
                        <a:lnTo>
                          <a:pt x="575" y="850"/>
                        </a:lnTo>
                        <a:close/>
                        <a:moveTo>
                          <a:pt x="598" y="859"/>
                        </a:moveTo>
                        <a:cubicBezTo>
                          <a:pt x="594" y="858"/>
                          <a:pt x="590" y="856"/>
                          <a:pt x="586" y="855"/>
                        </a:cubicBezTo>
                        <a:cubicBezTo>
                          <a:pt x="585" y="859"/>
                          <a:pt x="585" y="859"/>
                          <a:pt x="585" y="859"/>
                        </a:cubicBezTo>
                        <a:cubicBezTo>
                          <a:pt x="589" y="860"/>
                          <a:pt x="593" y="861"/>
                          <a:pt x="596" y="863"/>
                        </a:cubicBezTo>
                        <a:lnTo>
                          <a:pt x="598" y="859"/>
                        </a:lnTo>
                        <a:close/>
                        <a:moveTo>
                          <a:pt x="620" y="867"/>
                        </a:moveTo>
                        <a:cubicBezTo>
                          <a:pt x="617" y="866"/>
                          <a:pt x="613" y="865"/>
                          <a:pt x="609" y="863"/>
                        </a:cubicBezTo>
                        <a:cubicBezTo>
                          <a:pt x="608" y="867"/>
                          <a:pt x="608" y="867"/>
                          <a:pt x="608" y="867"/>
                        </a:cubicBezTo>
                        <a:cubicBezTo>
                          <a:pt x="611" y="868"/>
                          <a:pt x="615" y="870"/>
                          <a:pt x="619" y="871"/>
                        </a:cubicBezTo>
                        <a:lnTo>
                          <a:pt x="620" y="867"/>
                        </a:lnTo>
                        <a:close/>
                        <a:moveTo>
                          <a:pt x="643" y="875"/>
                        </a:moveTo>
                        <a:cubicBezTo>
                          <a:pt x="639" y="874"/>
                          <a:pt x="635" y="872"/>
                          <a:pt x="632" y="871"/>
                        </a:cubicBezTo>
                        <a:cubicBezTo>
                          <a:pt x="630" y="875"/>
                          <a:pt x="630" y="875"/>
                          <a:pt x="630" y="875"/>
                        </a:cubicBezTo>
                        <a:cubicBezTo>
                          <a:pt x="634" y="876"/>
                          <a:pt x="638" y="878"/>
                          <a:pt x="642" y="879"/>
                        </a:cubicBezTo>
                        <a:lnTo>
                          <a:pt x="643" y="875"/>
                        </a:lnTo>
                        <a:close/>
                        <a:moveTo>
                          <a:pt x="666" y="882"/>
                        </a:moveTo>
                        <a:cubicBezTo>
                          <a:pt x="662" y="881"/>
                          <a:pt x="658" y="880"/>
                          <a:pt x="655" y="879"/>
                        </a:cubicBezTo>
                        <a:cubicBezTo>
                          <a:pt x="653" y="882"/>
                          <a:pt x="653" y="882"/>
                          <a:pt x="653" y="882"/>
                        </a:cubicBezTo>
                        <a:cubicBezTo>
                          <a:pt x="657" y="884"/>
                          <a:pt x="661" y="885"/>
                          <a:pt x="665" y="886"/>
                        </a:cubicBezTo>
                        <a:lnTo>
                          <a:pt x="666" y="882"/>
                        </a:lnTo>
                        <a:close/>
                        <a:moveTo>
                          <a:pt x="689" y="888"/>
                        </a:moveTo>
                        <a:cubicBezTo>
                          <a:pt x="685" y="887"/>
                          <a:pt x="681" y="886"/>
                          <a:pt x="678" y="885"/>
                        </a:cubicBezTo>
                        <a:cubicBezTo>
                          <a:pt x="677" y="889"/>
                          <a:pt x="677" y="889"/>
                          <a:pt x="677" y="889"/>
                        </a:cubicBezTo>
                        <a:cubicBezTo>
                          <a:pt x="680" y="890"/>
                          <a:pt x="684" y="891"/>
                          <a:pt x="688" y="892"/>
                        </a:cubicBezTo>
                        <a:lnTo>
                          <a:pt x="689" y="888"/>
                        </a:lnTo>
                        <a:close/>
                        <a:moveTo>
                          <a:pt x="712" y="894"/>
                        </a:moveTo>
                        <a:cubicBezTo>
                          <a:pt x="709" y="893"/>
                          <a:pt x="705" y="892"/>
                          <a:pt x="701" y="891"/>
                        </a:cubicBezTo>
                        <a:cubicBezTo>
                          <a:pt x="700" y="895"/>
                          <a:pt x="700" y="895"/>
                          <a:pt x="700" y="895"/>
                        </a:cubicBezTo>
                        <a:cubicBezTo>
                          <a:pt x="704" y="896"/>
                          <a:pt x="708" y="897"/>
                          <a:pt x="711" y="898"/>
                        </a:cubicBezTo>
                        <a:lnTo>
                          <a:pt x="712" y="894"/>
                        </a:lnTo>
                        <a:close/>
                        <a:moveTo>
                          <a:pt x="736" y="899"/>
                        </a:moveTo>
                        <a:cubicBezTo>
                          <a:pt x="732" y="898"/>
                          <a:pt x="728" y="897"/>
                          <a:pt x="724" y="897"/>
                        </a:cubicBezTo>
                        <a:cubicBezTo>
                          <a:pt x="723" y="901"/>
                          <a:pt x="723" y="901"/>
                          <a:pt x="723" y="901"/>
                        </a:cubicBezTo>
                        <a:cubicBezTo>
                          <a:pt x="727" y="901"/>
                          <a:pt x="731" y="902"/>
                          <a:pt x="735" y="903"/>
                        </a:cubicBezTo>
                        <a:lnTo>
                          <a:pt x="736" y="899"/>
                        </a:lnTo>
                        <a:close/>
                        <a:moveTo>
                          <a:pt x="759" y="904"/>
                        </a:moveTo>
                        <a:cubicBezTo>
                          <a:pt x="755" y="903"/>
                          <a:pt x="751" y="902"/>
                          <a:pt x="748" y="901"/>
                        </a:cubicBezTo>
                        <a:cubicBezTo>
                          <a:pt x="747" y="905"/>
                          <a:pt x="747" y="905"/>
                          <a:pt x="747" y="905"/>
                        </a:cubicBezTo>
                        <a:cubicBezTo>
                          <a:pt x="751" y="906"/>
                          <a:pt x="755" y="907"/>
                          <a:pt x="759" y="908"/>
                        </a:cubicBezTo>
                        <a:lnTo>
                          <a:pt x="759" y="904"/>
                        </a:lnTo>
                        <a:close/>
                        <a:moveTo>
                          <a:pt x="783" y="908"/>
                        </a:moveTo>
                        <a:cubicBezTo>
                          <a:pt x="779" y="907"/>
                          <a:pt x="775" y="906"/>
                          <a:pt x="771" y="906"/>
                        </a:cubicBezTo>
                        <a:cubicBezTo>
                          <a:pt x="770" y="910"/>
                          <a:pt x="770" y="910"/>
                          <a:pt x="770" y="910"/>
                        </a:cubicBezTo>
                        <a:cubicBezTo>
                          <a:pt x="774" y="910"/>
                          <a:pt x="778" y="911"/>
                          <a:pt x="782" y="911"/>
                        </a:cubicBezTo>
                        <a:lnTo>
                          <a:pt x="783" y="908"/>
                        </a:lnTo>
                        <a:close/>
                        <a:moveTo>
                          <a:pt x="807" y="911"/>
                        </a:moveTo>
                        <a:cubicBezTo>
                          <a:pt x="803" y="910"/>
                          <a:pt x="799" y="910"/>
                          <a:pt x="795" y="909"/>
                        </a:cubicBezTo>
                        <a:cubicBezTo>
                          <a:pt x="794" y="913"/>
                          <a:pt x="794" y="913"/>
                          <a:pt x="794" y="913"/>
                        </a:cubicBezTo>
                        <a:cubicBezTo>
                          <a:pt x="798" y="914"/>
                          <a:pt x="802" y="914"/>
                          <a:pt x="806" y="915"/>
                        </a:cubicBezTo>
                        <a:cubicBezTo>
                          <a:pt x="807" y="911"/>
                          <a:pt x="807" y="911"/>
                          <a:pt x="807" y="911"/>
                        </a:cubicBezTo>
                        <a:close/>
                        <a:moveTo>
                          <a:pt x="830" y="913"/>
                        </a:moveTo>
                        <a:cubicBezTo>
                          <a:pt x="826" y="913"/>
                          <a:pt x="823" y="913"/>
                          <a:pt x="819" y="912"/>
                        </a:cubicBezTo>
                        <a:cubicBezTo>
                          <a:pt x="818" y="916"/>
                          <a:pt x="818" y="916"/>
                          <a:pt x="818" y="916"/>
                        </a:cubicBezTo>
                        <a:cubicBezTo>
                          <a:pt x="822" y="917"/>
                          <a:pt x="826" y="917"/>
                          <a:pt x="830" y="917"/>
                        </a:cubicBezTo>
                        <a:lnTo>
                          <a:pt x="830" y="913"/>
                        </a:lnTo>
                        <a:close/>
                        <a:moveTo>
                          <a:pt x="854" y="915"/>
                        </a:moveTo>
                        <a:cubicBezTo>
                          <a:pt x="850" y="915"/>
                          <a:pt x="846" y="915"/>
                          <a:pt x="842" y="915"/>
                        </a:cubicBezTo>
                        <a:cubicBezTo>
                          <a:pt x="842" y="919"/>
                          <a:pt x="842" y="919"/>
                          <a:pt x="842" y="919"/>
                        </a:cubicBezTo>
                        <a:cubicBezTo>
                          <a:pt x="846" y="919"/>
                          <a:pt x="850" y="919"/>
                          <a:pt x="854" y="919"/>
                        </a:cubicBezTo>
                        <a:lnTo>
                          <a:pt x="854" y="915"/>
                        </a:lnTo>
                        <a:close/>
                        <a:moveTo>
                          <a:pt x="878" y="917"/>
                        </a:moveTo>
                        <a:cubicBezTo>
                          <a:pt x="874" y="917"/>
                          <a:pt x="870" y="917"/>
                          <a:pt x="866" y="916"/>
                        </a:cubicBezTo>
                        <a:cubicBezTo>
                          <a:pt x="866" y="920"/>
                          <a:pt x="866" y="920"/>
                          <a:pt x="866" y="920"/>
                        </a:cubicBezTo>
                        <a:cubicBezTo>
                          <a:pt x="870" y="921"/>
                          <a:pt x="874" y="921"/>
                          <a:pt x="878" y="921"/>
                        </a:cubicBezTo>
                        <a:lnTo>
                          <a:pt x="878" y="917"/>
                        </a:lnTo>
                        <a:close/>
                        <a:moveTo>
                          <a:pt x="902" y="918"/>
                        </a:moveTo>
                        <a:cubicBezTo>
                          <a:pt x="898" y="918"/>
                          <a:pt x="894" y="918"/>
                          <a:pt x="890" y="917"/>
                        </a:cubicBezTo>
                        <a:cubicBezTo>
                          <a:pt x="890" y="921"/>
                          <a:pt x="890" y="921"/>
                          <a:pt x="890" y="921"/>
                        </a:cubicBezTo>
                        <a:cubicBezTo>
                          <a:pt x="894" y="922"/>
                          <a:pt x="898" y="922"/>
                          <a:pt x="902" y="922"/>
                        </a:cubicBezTo>
                        <a:lnTo>
                          <a:pt x="902" y="918"/>
                        </a:lnTo>
                        <a:close/>
                        <a:moveTo>
                          <a:pt x="926" y="918"/>
                        </a:moveTo>
                        <a:cubicBezTo>
                          <a:pt x="925" y="918"/>
                          <a:pt x="923" y="918"/>
                          <a:pt x="921" y="918"/>
                        </a:cubicBezTo>
                        <a:cubicBezTo>
                          <a:pt x="919" y="918"/>
                          <a:pt x="917" y="918"/>
                          <a:pt x="914" y="918"/>
                        </a:cubicBezTo>
                        <a:cubicBezTo>
                          <a:pt x="914" y="922"/>
                          <a:pt x="914" y="922"/>
                          <a:pt x="914" y="922"/>
                        </a:cubicBezTo>
                        <a:cubicBezTo>
                          <a:pt x="917" y="922"/>
                          <a:pt x="919" y="922"/>
                          <a:pt x="921" y="922"/>
                        </a:cubicBezTo>
                        <a:cubicBezTo>
                          <a:pt x="923" y="922"/>
                          <a:pt x="925" y="922"/>
                          <a:pt x="926" y="922"/>
                        </a:cubicBezTo>
                        <a:lnTo>
                          <a:pt x="926" y="918"/>
                        </a:lnTo>
                        <a:close/>
                        <a:moveTo>
                          <a:pt x="950" y="917"/>
                        </a:moveTo>
                        <a:cubicBezTo>
                          <a:pt x="946" y="918"/>
                          <a:pt x="942" y="918"/>
                          <a:pt x="938" y="918"/>
                        </a:cubicBezTo>
                        <a:cubicBezTo>
                          <a:pt x="938" y="922"/>
                          <a:pt x="938" y="922"/>
                          <a:pt x="938" y="922"/>
                        </a:cubicBezTo>
                        <a:cubicBezTo>
                          <a:pt x="942" y="922"/>
                          <a:pt x="946" y="922"/>
                          <a:pt x="950" y="921"/>
                        </a:cubicBezTo>
                        <a:lnTo>
                          <a:pt x="950" y="917"/>
                        </a:lnTo>
                        <a:close/>
                        <a:moveTo>
                          <a:pt x="974" y="916"/>
                        </a:moveTo>
                        <a:cubicBezTo>
                          <a:pt x="970" y="917"/>
                          <a:pt x="966" y="917"/>
                          <a:pt x="962" y="917"/>
                        </a:cubicBezTo>
                        <a:cubicBezTo>
                          <a:pt x="962" y="921"/>
                          <a:pt x="962" y="921"/>
                          <a:pt x="962" y="921"/>
                        </a:cubicBezTo>
                        <a:cubicBezTo>
                          <a:pt x="966" y="921"/>
                          <a:pt x="970" y="921"/>
                          <a:pt x="974" y="920"/>
                        </a:cubicBezTo>
                        <a:lnTo>
                          <a:pt x="974" y="916"/>
                        </a:lnTo>
                        <a:close/>
                        <a:moveTo>
                          <a:pt x="998" y="915"/>
                        </a:moveTo>
                        <a:cubicBezTo>
                          <a:pt x="994" y="915"/>
                          <a:pt x="990" y="915"/>
                          <a:pt x="986" y="916"/>
                        </a:cubicBezTo>
                        <a:cubicBezTo>
                          <a:pt x="986" y="920"/>
                          <a:pt x="986" y="920"/>
                          <a:pt x="986" y="920"/>
                        </a:cubicBezTo>
                        <a:cubicBezTo>
                          <a:pt x="990" y="919"/>
                          <a:pt x="994" y="919"/>
                          <a:pt x="998" y="919"/>
                        </a:cubicBezTo>
                        <a:cubicBezTo>
                          <a:pt x="998" y="915"/>
                          <a:pt x="998" y="915"/>
                          <a:pt x="998" y="915"/>
                        </a:cubicBezTo>
                        <a:close/>
                        <a:moveTo>
                          <a:pt x="1022" y="912"/>
                        </a:moveTo>
                        <a:cubicBezTo>
                          <a:pt x="1018" y="913"/>
                          <a:pt x="1014" y="913"/>
                          <a:pt x="1010" y="914"/>
                        </a:cubicBezTo>
                        <a:cubicBezTo>
                          <a:pt x="1010" y="918"/>
                          <a:pt x="1010" y="918"/>
                          <a:pt x="1010" y="918"/>
                        </a:cubicBezTo>
                        <a:cubicBezTo>
                          <a:pt x="1014" y="917"/>
                          <a:pt x="1018" y="917"/>
                          <a:pt x="1022" y="916"/>
                        </a:cubicBezTo>
                        <a:lnTo>
                          <a:pt x="1022" y="912"/>
                        </a:lnTo>
                        <a:close/>
                        <a:moveTo>
                          <a:pt x="1045" y="910"/>
                        </a:moveTo>
                        <a:cubicBezTo>
                          <a:pt x="1041" y="910"/>
                          <a:pt x="1037" y="911"/>
                          <a:pt x="1034" y="911"/>
                        </a:cubicBezTo>
                        <a:cubicBezTo>
                          <a:pt x="1034" y="915"/>
                          <a:pt x="1034" y="915"/>
                          <a:pt x="1034" y="915"/>
                        </a:cubicBezTo>
                        <a:cubicBezTo>
                          <a:pt x="1038" y="915"/>
                          <a:pt x="1042" y="914"/>
                          <a:pt x="1046" y="914"/>
                        </a:cubicBezTo>
                        <a:lnTo>
                          <a:pt x="1045" y="910"/>
                        </a:lnTo>
                        <a:close/>
                        <a:moveTo>
                          <a:pt x="1069" y="906"/>
                        </a:moveTo>
                        <a:cubicBezTo>
                          <a:pt x="1065" y="907"/>
                          <a:pt x="1061" y="907"/>
                          <a:pt x="1057" y="908"/>
                        </a:cubicBezTo>
                        <a:cubicBezTo>
                          <a:pt x="1058" y="912"/>
                          <a:pt x="1058" y="912"/>
                          <a:pt x="1058" y="912"/>
                        </a:cubicBezTo>
                        <a:cubicBezTo>
                          <a:pt x="1062" y="911"/>
                          <a:pt x="1066" y="911"/>
                          <a:pt x="1070" y="910"/>
                        </a:cubicBezTo>
                        <a:lnTo>
                          <a:pt x="1069" y="906"/>
                        </a:lnTo>
                        <a:close/>
                        <a:moveTo>
                          <a:pt x="1093" y="902"/>
                        </a:moveTo>
                        <a:cubicBezTo>
                          <a:pt x="1089" y="903"/>
                          <a:pt x="1085" y="903"/>
                          <a:pt x="1081" y="904"/>
                        </a:cubicBezTo>
                        <a:cubicBezTo>
                          <a:pt x="1082" y="908"/>
                          <a:pt x="1082" y="908"/>
                          <a:pt x="1082" y="908"/>
                        </a:cubicBezTo>
                        <a:cubicBezTo>
                          <a:pt x="1086" y="907"/>
                          <a:pt x="1089" y="907"/>
                          <a:pt x="1093" y="906"/>
                        </a:cubicBezTo>
                        <a:lnTo>
                          <a:pt x="1093" y="902"/>
                        </a:lnTo>
                        <a:close/>
                        <a:moveTo>
                          <a:pt x="1116" y="897"/>
                        </a:moveTo>
                        <a:cubicBezTo>
                          <a:pt x="1112" y="898"/>
                          <a:pt x="1108" y="899"/>
                          <a:pt x="1104" y="900"/>
                        </a:cubicBezTo>
                        <a:cubicBezTo>
                          <a:pt x="1105" y="904"/>
                          <a:pt x="1105" y="904"/>
                          <a:pt x="1105" y="904"/>
                        </a:cubicBezTo>
                        <a:cubicBezTo>
                          <a:pt x="1109" y="903"/>
                          <a:pt x="1113" y="902"/>
                          <a:pt x="1117" y="901"/>
                        </a:cubicBezTo>
                        <a:lnTo>
                          <a:pt x="1116" y="897"/>
                        </a:lnTo>
                        <a:close/>
                        <a:moveTo>
                          <a:pt x="1139" y="892"/>
                        </a:moveTo>
                        <a:cubicBezTo>
                          <a:pt x="1136" y="893"/>
                          <a:pt x="1132" y="894"/>
                          <a:pt x="1128" y="895"/>
                        </a:cubicBezTo>
                        <a:cubicBezTo>
                          <a:pt x="1129" y="898"/>
                          <a:pt x="1129" y="898"/>
                          <a:pt x="1129" y="898"/>
                        </a:cubicBezTo>
                        <a:cubicBezTo>
                          <a:pt x="1133" y="898"/>
                          <a:pt x="1137" y="897"/>
                          <a:pt x="1140" y="896"/>
                        </a:cubicBezTo>
                        <a:lnTo>
                          <a:pt x="1139" y="892"/>
                        </a:lnTo>
                        <a:close/>
                        <a:moveTo>
                          <a:pt x="1163" y="886"/>
                        </a:moveTo>
                        <a:cubicBezTo>
                          <a:pt x="1159" y="887"/>
                          <a:pt x="1155" y="888"/>
                          <a:pt x="1151" y="889"/>
                        </a:cubicBezTo>
                        <a:cubicBezTo>
                          <a:pt x="1152" y="893"/>
                          <a:pt x="1152" y="893"/>
                          <a:pt x="1152" y="893"/>
                        </a:cubicBezTo>
                        <a:cubicBezTo>
                          <a:pt x="1156" y="892"/>
                          <a:pt x="1160" y="891"/>
                          <a:pt x="1164" y="890"/>
                        </a:cubicBezTo>
                        <a:lnTo>
                          <a:pt x="1163" y="886"/>
                        </a:lnTo>
                        <a:close/>
                        <a:moveTo>
                          <a:pt x="1186" y="879"/>
                        </a:moveTo>
                        <a:cubicBezTo>
                          <a:pt x="1182" y="880"/>
                          <a:pt x="1178" y="882"/>
                          <a:pt x="1174" y="883"/>
                        </a:cubicBezTo>
                        <a:cubicBezTo>
                          <a:pt x="1175" y="886"/>
                          <a:pt x="1175" y="886"/>
                          <a:pt x="1175" y="886"/>
                        </a:cubicBezTo>
                        <a:cubicBezTo>
                          <a:pt x="1179" y="885"/>
                          <a:pt x="1183" y="884"/>
                          <a:pt x="1187" y="883"/>
                        </a:cubicBezTo>
                        <a:lnTo>
                          <a:pt x="1186" y="879"/>
                        </a:lnTo>
                        <a:close/>
                        <a:moveTo>
                          <a:pt x="1208" y="872"/>
                        </a:moveTo>
                        <a:cubicBezTo>
                          <a:pt x="1205" y="873"/>
                          <a:pt x="1201" y="875"/>
                          <a:pt x="1197" y="876"/>
                        </a:cubicBezTo>
                        <a:cubicBezTo>
                          <a:pt x="1198" y="880"/>
                          <a:pt x="1198" y="880"/>
                          <a:pt x="1198" y="880"/>
                        </a:cubicBezTo>
                        <a:cubicBezTo>
                          <a:pt x="1202" y="878"/>
                          <a:pt x="1206" y="877"/>
                          <a:pt x="1210" y="876"/>
                        </a:cubicBezTo>
                        <a:lnTo>
                          <a:pt x="1208" y="872"/>
                        </a:lnTo>
                        <a:close/>
                        <a:moveTo>
                          <a:pt x="1231" y="864"/>
                        </a:moveTo>
                        <a:cubicBezTo>
                          <a:pt x="1227" y="866"/>
                          <a:pt x="1224" y="867"/>
                          <a:pt x="1220" y="868"/>
                        </a:cubicBezTo>
                        <a:cubicBezTo>
                          <a:pt x="1221" y="872"/>
                          <a:pt x="1221" y="872"/>
                          <a:pt x="1221" y="872"/>
                        </a:cubicBezTo>
                        <a:cubicBezTo>
                          <a:pt x="1225" y="871"/>
                          <a:pt x="1229" y="869"/>
                          <a:pt x="1232" y="868"/>
                        </a:cubicBezTo>
                        <a:lnTo>
                          <a:pt x="1231" y="864"/>
                        </a:lnTo>
                        <a:close/>
                        <a:moveTo>
                          <a:pt x="1254" y="856"/>
                        </a:moveTo>
                        <a:cubicBezTo>
                          <a:pt x="1250" y="857"/>
                          <a:pt x="1246" y="859"/>
                          <a:pt x="1242" y="860"/>
                        </a:cubicBezTo>
                        <a:cubicBezTo>
                          <a:pt x="1244" y="864"/>
                          <a:pt x="1244" y="864"/>
                          <a:pt x="1244" y="864"/>
                        </a:cubicBezTo>
                        <a:cubicBezTo>
                          <a:pt x="1248" y="863"/>
                          <a:pt x="1251" y="861"/>
                          <a:pt x="1255" y="860"/>
                        </a:cubicBezTo>
                        <a:lnTo>
                          <a:pt x="1254" y="856"/>
                        </a:lnTo>
                        <a:close/>
                        <a:moveTo>
                          <a:pt x="1276" y="847"/>
                        </a:moveTo>
                        <a:cubicBezTo>
                          <a:pt x="1272" y="849"/>
                          <a:pt x="1268" y="850"/>
                          <a:pt x="1265" y="852"/>
                        </a:cubicBezTo>
                        <a:cubicBezTo>
                          <a:pt x="1266" y="855"/>
                          <a:pt x="1266" y="855"/>
                          <a:pt x="1266" y="855"/>
                        </a:cubicBezTo>
                        <a:cubicBezTo>
                          <a:pt x="1270" y="854"/>
                          <a:pt x="1274" y="852"/>
                          <a:pt x="1277" y="851"/>
                        </a:cubicBezTo>
                        <a:lnTo>
                          <a:pt x="1276" y="847"/>
                        </a:lnTo>
                        <a:close/>
                        <a:moveTo>
                          <a:pt x="1298" y="837"/>
                        </a:moveTo>
                        <a:cubicBezTo>
                          <a:pt x="1294" y="839"/>
                          <a:pt x="1290" y="841"/>
                          <a:pt x="1287" y="842"/>
                        </a:cubicBezTo>
                        <a:cubicBezTo>
                          <a:pt x="1288" y="846"/>
                          <a:pt x="1288" y="846"/>
                          <a:pt x="1288" y="846"/>
                        </a:cubicBezTo>
                        <a:cubicBezTo>
                          <a:pt x="1292" y="844"/>
                          <a:pt x="1296" y="843"/>
                          <a:pt x="1299" y="841"/>
                        </a:cubicBezTo>
                        <a:lnTo>
                          <a:pt x="1298" y="837"/>
                        </a:lnTo>
                        <a:close/>
                        <a:moveTo>
                          <a:pt x="1319" y="827"/>
                        </a:moveTo>
                        <a:cubicBezTo>
                          <a:pt x="1316" y="829"/>
                          <a:pt x="1312" y="831"/>
                          <a:pt x="1308" y="833"/>
                        </a:cubicBezTo>
                        <a:cubicBezTo>
                          <a:pt x="1310" y="836"/>
                          <a:pt x="1310" y="836"/>
                          <a:pt x="1310" y="836"/>
                        </a:cubicBezTo>
                        <a:cubicBezTo>
                          <a:pt x="1314" y="834"/>
                          <a:pt x="1317" y="833"/>
                          <a:pt x="1321" y="831"/>
                        </a:cubicBezTo>
                        <a:lnTo>
                          <a:pt x="1319" y="827"/>
                        </a:lnTo>
                        <a:close/>
                        <a:moveTo>
                          <a:pt x="1341" y="817"/>
                        </a:moveTo>
                        <a:cubicBezTo>
                          <a:pt x="1337" y="819"/>
                          <a:pt x="1333" y="820"/>
                          <a:pt x="1330" y="822"/>
                        </a:cubicBezTo>
                        <a:cubicBezTo>
                          <a:pt x="1332" y="826"/>
                          <a:pt x="1332" y="826"/>
                          <a:pt x="1332" y="826"/>
                        </a:cubicBezTo>
                        <a:cubicBezTo>
                          <a:pt x="1335" y="824"/>
                          <a:pt x="1339" y="822"/>
                          <a:pt x="1342" y="820"/>
                        </a:cubicBezTo>
                        <a:lnTo>
                          <a:pt x="1341" y="817"/>
                        </a:lnTo>
                        <a:close/>
                        <a:moveTo>
                          <a:pt x="1362" y="806"/>
                        </a:moveTo>
                        <a:cubicBezTo>
                          <a:pt x="1358" y="807"/>
                          <a:pt x="1355" y="809"/>
                          <a:pt x="1351" y="811"/>
                        </a:cubicBezTo>
                        <a:cubicBezTo>
                          <a:pt x="1353" y="815"/>
                          <a:pt x="1353" y="815"/>
                          <a:pt x="1353" y="815"/>
                        </a:cubicBezTo>
                        <a:cubicBezTo>
                          <a:pt x="1357" y="813"/>
                          <a:pt x="1360" y="811"/>
                          <a:pt x="1364" y="809"/>
                        </a:cubicBezTo>
                        <a:cubicBezTo>
                          <a:pt x="1362" y="806"/>
                          <a:pt x="1362" y="806"/>
                          <a:pt x="1362" y="806"/>
                        </a:cubicBezTo>
                        <a:close/>
                        <a:moveTo>
                          <a:pt x="1382" y="794"/>
                        </a:moveTo>
                        <a:cubicBezTo>
                          <a:pt x="1379" y="796"/>
                          <a:pt x="1376" y="798"/>
                          <a:pt x="1372" y="800"/>
                        </a:cubicBezTo>
                        <a:cubicBezTo>
                          <a:pt x="1374" y="803"/>
                          <a:pt x="1374" y="803"/>
                          <a:pt x="1374" y="803"/>
                        </a:cubicBezTo>
                        <a:cubicBezTo>
                          <a:pt x="1378" y="801"/>
                          <a:pt x="1381" y="799"/>
                          <a:pt x="1384" y="797"/>
                        </a:cubicBezTo>
                        <a:lnTo>
                          <a:pt x="1382" y="794"/>
                        </a:lnTo>
                        <a:close/>
                        <a:moveTo>
                          <a:pt x="1403" y="782"/>
                        </a:moveTo>
                        <a:cubicBezTo>
                          <a:pt x="1400" y="784"/>
                          <a:pt x="1396" y="786"/>
                          <a:pt x="1393" y="788"/>
                        </a:cubicBezTo>
                        <a:cubicBezTo>
                          <a:pt x="1395" y="791"/>
                          <a:pt x="1395" y="791"/>
                          <a:pt x="1395" y="791"/>
                        </a:cubicBezTo>
                        <a:cubicBezTo>
                          <a:pt x="1398" y="789"/>
                          <a:pt x="1402" y="787"/>
                          <a:pt x="1405" y="785"/>
                        </a:cubicBezTo>
                        <a:lnTo>
                          <a:pt x="1403" y="782"/>
                        </a:lnTo>
                        <a:close/>
                        <a:moveTo>
                          <a:pt x="1423" y="769"/>
                        </a:moveTo>
                        <a:cubicBezTo>
                          <a:pt x="1420" y="771"/>
                          <a:pt x="1416" y="773"/>
                          <a:pt x="1413" y="775"/>
                        </a:cubicBezTo>
                        <a:cubicBezTo>
                          <a:pt x="1415" y="779"/>
                          <a:pt x="1415" y="779"/>
                          <a:pt x="1415" y="779"/>
                        </a:cubicBezTo>
                        <a:cubicBezTo>
                          <a:pt x="1419" y="776"/>
                          <a:pt x="1422" y="774"/>
                          <a:pt x="1425" y="772"/>
                        </a:cubicBezTo>
                        <a:lnTo>
                          <a:pt x="1423" y="769"/>
                        </a:lnTo>
                        <a:close/>
                        <a:moveTo>
                          <a:pt x="1443" y="755"/>
                        </a:moveTo>
                        <a:cubicBezTo>
                          <a:pt x="1440" y="758"/>
                          <a:pt x="1436" y="760"/>
                          <a:pt x="1433" y="762"/>
                        </a:cubicBezTo>
                        <a:cubicBezTo>
                          <a:pt x="1435" y="765"/>
                          <a:pt x="1435" y="765"/>
                          <a:pt x="1435" y="765"/>
                        </a:cubicBezTo>
                        <a:cubicBezTo>
                          <a:pt x="1439" y="763"/>
                          <a:pt x="1442" y="761"/>
                          <a:pt x="1445" y="759"/>
                        </a:cubicBezTo>
                        <a:lnTo>
                          <a:pt x="1443" y="755"/>
                        </a:lnTo>
                        <a:close/>
                        <a:moveTo>
                          <a:pt x="1462" y="742"/>
                        </a:moveTo>
                        <a:cubicBezTo>
                          <a:pt x="1459" y="744"/>
                          <a:pt x="1456" y="746"/>
                          <a:pt x="1453" y="748"/>
                        </a:cubicBezTo>
                        <a:cubicBezTo>
                          <a:pt x="1455" y="752"/>
                          <a:pt x="1455" y="752"/>
                          <a:pt x="1455" y="752"/>
                        </a:cubicBezTo>
                        <a:cubicBezTo>
                          <a:pt x="1458" y="749"/>
                          <a:pt x="1462" y="747"/>
                          <a:pt x="1465" y="745"/>
                        </a:cubicBezTo>
                        <a:lnTo>
                          <a:pt x="1462" y="742"/>
                        </a:lnTo>
                        <a:close/>
                        <a:moveTo>
                          <a:pt x="1482" y="727"/>
                        </a:moveTo>
                        <a:cubicBezTo>
                          <a:pt x="1478" y="730"/>
                          <a:pt x="1475" y="732"/>
                          <a:pt x="1472" y="734"/>
                        </a:cubicBezTo>
                        <a:cubicBezTo>
                          <a:pt x="1474" y="738"/>
                          <a:pt x="1474" y="738"/>
                          <a:pt x="1474" y="738"/>
                        </a:cubicBezTo>
                        <a:cubicBezTo>
                          <a:pt x="1478" y="735"/>
                          <a:pt x="1481" y="733"/>
                          <a:pt x="1484" y="730"/>
                        </a:cubicBezTo>
                        <a:lnTo>
                          <a:pt x="1482" y="727"/>
                        </a:lnTo>
                        <a:close/>
                        <a:moveTo>
                          <a:pt x="1500" y="712"/>
                        </a:moveTo>
                        <a:cubicBezTo>
                          <a:pt x="1497" y="715"/>
                          <a:pt x="1494" y="717"/>
                          <a:pt x="1491" y="720"/>
                        </a:cubicBezTo>
                        <a:cubicBezTo>
                          <a:pt x="1493" y="723"/>
                          <a:pt x="1493" y="723"/>
                          <a:pt x="1493" y="723"/>
                        </a:cubicBezTo>
                        <a:cubicBezTo>
                          <a:pt x="1497" y="720"/>
                          <a:pt x="1500" y="718"/>
                          <a:pt x="1503" y="715"/>
                        </a:cubicBezTo>
                        <a:lnTo>
                          <a:pt x="1500" y="712"/>
                        </a:lnTo>
                        <a:close/>
                        <a:moveTo>
                          <a:pt x="1519" y="697"/>
                        </a:moveTo>
                        <a:cubicBezTo>
                          <a:pt x="1516" y="700"/>
                          <a:pt x="1513" y="702"/>
                          <a:pt x="1509" y="705"/>
                        </a:cubicBezTo>
                        <a:cubicBezTo>
                          <a:pt x="1512" y="708"/>
                          <a:pt x="1512" y="708"/>
                          <a:pt x="1512" y="708"/>
                        </a:cubicBezTo>
                        <a:cubicBezTo>
                          <a:pt x="1515" y="705"/>
                          <a:pt x="1518" y="703"/>
                          <a:pt x="1521" y="700"/>
                        </a:cubicBezTo>
                        <a:lnTo>
                          <a:pt x="1519" y="697"/>
                        </a:lnTo>
                        <a:close/>
                        <a:moveTo>
                          <a:pt x="1537" y="681"/>
                        </a:moveTo>
                        <a:cubicBezTo>
                          <a:pt x="1534" y="684"/>
                          <a:pt x="1531" y="686"/>
                          <a:pt x="1528" y="689"/>
                        </a:cubicBezTo>
                        <a:cubicBezTo>
                          <a:pt x="1530" y="692"/>
                          <a:pt x="1530" y="692"/>
                          <a:pt x="1530" y="692"/>
                        </a:cubicBezTo>
                        <a:cubicBezTo>
                          <a:pt x="1533" y="689"/>
                          <a:pt x="1536" y="687"/>
                          <a:pt x="1539" y="684"/>
                        </a:cubicBezTo>
                        <a:lnTo>
                          <a:pt x="1537" y="681"/>
                        </a:lnTo>
                        <a:close/>
                        <a:moveTo>
                          <a:pt x="1554" y="665"/>
                        </a:moveTo>
                        <a:cubicBezTo>
                          <a:pt x="1551" y="668"/>
                          <a:pt x="1548" y="670"/>
                          <a:pt x="1545" y="673"/>
                        </a:cubicBezTo>
                        <a:cubicBezTo>
                          <a:pt x="1548" y="676"/>
                          <a:pt x="1548" y="676"/>
                          <a:pt x="1548" y="676"/>
                        </a:cubicBezTo>
                        <a:cubicBezTo>
                          <a:pt x="1551" y="673"/>
                          <a:pt x="1554" y="671"/>
                          <a:pt x="1557" y="668"/>
                        </a:cubicBezTo>
                        <a:lnTo>
                          <a:pt x="1554" y="665"/>
                        </a:lnTo>
                        <a:close/>
                        <a:moveTo>
                          <a:pt x="1571" y="648"/>
                        </a:moveTo>
                        <a:cubicBezTo>
                          <a:pt x="1568" y="651"/>
                          <a:pt x="1566" y="654"/>
                          <a:pt x="1563" y="657"/>
                        </a:cubicBezTo>
                        <a:cubicBezTo>
                          <a:pt x="1566" y="659"/>
                          <a:pt x="1566" y="659"/>
                          <a:pt x="1566" y="659"/>
                        </a:cubicBezTo>
                        <a:cubicBezTo>
                          <a:pt x="1568" y="657"/>
                          <a:pt x="1571" y="654"/>
                          <a:pt x="1574" y="651"/>
                        </a:cubicBezTo>
                        <a:lnTo>
                          <a:pt x="1571" y="648"/>
                        </a:lnTo>
                        <a:close/>
                        <a:moveTo>
                          <a:pt x="1588" y="631"/>
                        </a:moveTo>
                        <a:cubicBezTo>
                          <a:pt x="1585" y="634"/>
                          <a:pt x="1582" y="637"/>
                          <a:pt x="1580" y="640"/>
                        </a:cubicBezTo>
                        <a:cubicBezTo>
                          <a:pt x="1582" y="642"/>
                          <a:pt x="1582" y="642"/>
                          <a:pt x="1582" y="642"/>
                        </a:cubicBezTo>
                        <a:cubicBezTo>
                          <a:pt x="1585" y="639"/>
                          <a:pt x="1588" y="637"/>
                          <a:pt x="1591" y="634"/>
                        </a:cubicBezTo>
                        <a:lnTo>
                          <a:pt x="1588" y="631"/>
                        </a:lnTo>
                        <a:close/>
                        <a:moveTo>
                          <a:pt x="1604" y="613"/>
                        </a:moveTo>
                        <a:cubicBezTo>
                          <a:pt x="1601" y="616"/>
                          <a:pt x="1599" y="619"/>
                          <a:pt x="1596" y="622"/>
                        </a:cubicBezTo>
                        <a:cubicBezTo>
                          <a:pt x="1599" y="625"/>
                          <a:pt x="1599" y="625"/>
                          <a:pt x="1599" y="625"/>
                        </a:cubicBezTo>
                        <a:cubicBezTo>
                          <a:pt x="1602" y="622"/>
                          <a:pt x="1604" y="619"/>
                          <a:pt x="1607" y="616"/>
                        </a:cubicBezTo>
                        <a:lnTo>
                          <a:pt x="1604" y="613"/>
                        </a:lnTo>
                        <a:close/>
                        <a:moveTo>
                          <a:pt x="1620" y="595"/>
                        </a:moveTo>
                        <a:cubicBezTo>
                          <a:pt x="1617" y="598"/>
                          <a:pt x="1615" y="601"/>
                          <a:pt x="1612" y="604"/>
                        </a:cubicBezTo>
                        <a:cubicBezTo>
                          <a:pt x="1615" y="607"/>
                          <a:pt x="1615" y="607"/>
                          <a:pt x="1615" y="607"/>
                        </a:cubicBezTo>
                        <a:cubicBezTo>
                          <a:pt x="1618" y="604"/>
                          <a:pt x="1620" y="601"/>
                          <a:pt x="1623" y="598"/>
                        </a:cubicBezTo>
                        <a:lnTo>
                          <a:pt x="1620" y="595"/>
                        </a:lnTo>
                        <a:close/>
                        <a:moveTo>
                          <a:pt x="1635" y="577"/>
                        </a:moveTo>
                        <a:cubicBezTo>
                          <a:pt x="1633" y="580"/>
                          <a:pt x="1630" y="583"/>
                          <a:pt x="1628" y="586"/>
                        </a:cubicBezTo>
                        <a:cubicBezTo>
                          <a:pt x="1631" y="589"/>
                          <a:pt x="1631" y="589"/>
                          <a:pt x="1631" y="589"/>
                        </a:cubicBezTo>
                        <a:cubicBezTo>
                          <a:pt x="1633" y="586"/>
                          <a:pt x="1636" y="583"/>
                          <a:pt x="1638" y="579"/>
                        </a:cubicBezTo>
                        <a:lnTo>
                          <a:pt x="1635" y="577"/>
                        </a:lnTo>
                        <a:close/>
                        <a:moveTo>
                          <a:pt x="1650" y="558"/>
                        </a:moveTo>
                        <a:cubicBezTo>
                          <a:pt x="1648" y="561"/>
                          <a:pt x="1645" y="564"/>
                          <a:pt x="1643" y="568"/>
                        </a:cubicBezTo>
                        <a:cubicBezTo>
                          <a:pt x="1646" y="570"/>
                          <a:pt x="1646" y="570"/>
                          <a:pt x="1646" y="570"/>
                        </a:cubicBezTo>
                        <a:cubicBezTo>
                          <a:pt x="1648" y="567"/>
                          <a:pt x="1651" y="564"/>
                          <a:pt x="1653" y="560"/>
                        </a:cubicBezTo>
                        <a:lnTo>
                          <a:pt x="1650" y="558"/>
                        </a:lnTo>
                        <a:close/>
                        <a:moveTo>
                          <a:pt x="1664" y="539"/>
                        </a:moveTo>
                        <a:cubicBezTo>
                          <a:pt x="1662" y="542"/>
                          <a:pt x="1660" y="545"/>
                          <a:pt x="1657" y="548"/>
                        </a:cubicBezTo>
                        <a:cubicBezTo>
                          <a:pt x="1660" y="551"/>
                          <a:pt x="1660" y="551"/>
                          <a:pt x="1660" y="551"/>
                        </a:cubicBezTo>
                        <a:cubicBezTo>
                          <a:pt x="1663" y="548"/>
                          <a:pt x="1665" y="544"/>
                          <a:pt x="1668" y="541"/>
                        </a:cubicBezTo>
                        <a:lnTo>
                          <a:pt x="1664" y="539"/>
                        </a:lnTo>
                        <a:close/>
                        <a:moveTo>
                          <a:pt x="1678" y="519"/>
                        </a:moveTo>
                        <a:cubicBezTo>
                          <a:pt x="1676" y="523"/>
                          <a:pt x="1674" y="526"/>
                          <a:pt x="1671" y="529"/>
                        </a:cubicBezTo>
                        <a:cubicBezTo>
                          <a:pt x="1675" y="531"/>
                          <a:pt x="1675" y="531"/>
                          <a:pt x="1675" y="531"/>
                        </a:cubicBezTo>
                        <a:cubicBezTo>
                          <a:pt x="1677" y="528"/>
                          <a:pt x="1679" y="525"/>
                          <a:pt x="1681" y="522"/>
                        </a:cubicBezTo>
                        <a:lnTo>
                          <a:pt x="1678" y="519"/>
                        </a:lnTo>
                        <a:close/>
                        <a:moveTo>
                          <a:pt x="1691" y="499"/>
                        </a:moveTo>
                        <a:cubicBezTo>
                          <a:pt x="1689" y="503"/>
                          <a:pt x="1687" y="506"/>
                          <a:pt x="1685" y="509"/>
                        </a:cubicBezTo>
                        <a:cubicBezTo>
                          <a:pt x="1688" y="512"/>
                          <a:pt x="1688" y="512"/>
                          <a:pt x="1688" y="512"/>
                        </a:cubicBezTo>
                        <a:cubicBezTo>
                          <a:pt x="1690" y="508"/>
                          <a:pt x="1693" y="505"/>
                          <a:pt x="1695" y="502"/>
                        </a:cubicBezTo>
                        <a:lnTo>
                          <a:pt x="1691" y="499"/>
                        </a:lnTo>
                        <a:close/>
                        <a:moveTo>
                          <a:pt x="1704" y="479"/>
                        </a:moveTo>
                        <a:cubicBezTo>
                          <a:pt x="1702" y="482"/>
                          <a:pt x="1700" y="486"/>
                          <a:pt x="1698" y="489"/>
                        </a:cubicBezTo>
                        <a:cubicBezTo>
                          <a:pt x="1701" y="491"/>
                          <a:pt x="1701" y="491"/>
                          <a:pt x="1701" y="491"/>
                        </a:cubicBezTo>
                        <a:cubicBezTo>
                          <a:pt x="1703" y="488"/>
                          <a:pt x="1706" y="485"/>
                          <a:pt x="1708" y="481"/>
                        </a:cubicBezTo>
                        <a:lnTo>
                          <a:pt x="1704" y="479"/>
                        </a:lnTo>
                        <a:close/>
                        <a:moveTo>
                          <a:pt x="1717" y="458"/>
                        </a:moveTo>
                        <a:cubicBezTo>
                          <a:pt x="1715" y="462"/>
                          <a:pt x="1713" y="465"/>
                          <a:pt x="1710" y="469"/>
                        </a:cubicBezTo>
                        <a:cubicBezTo>
                          <a:pt x="1714" y="471"/>
                          <a:pt x="1714" y="471"/>
                          <a:pt x="1714" y="471"/>
                        </a:cubicBezTo>
                        <a:cubicBezTo>
                          <a:pt x="1716" y="467"/>
                          <a:pt x="1718" y="464"/>
                          <a:pt x="1720" y="460"/>
                        </a:cubicBezTo>
                        <a:lnTo>
                          <a:pt x="1717" y="458"/>
                        </a:lnTo>
                        <a:close/>
                        <a:moveTo>
                          <a:pt x="1728" y="437"/>
                        </a:moveTo>
                        <a:cubicBezTo>
                          <a:pt x="1726" y="441"/>
                          <a:pt x="1724" y="445"/>
                          <a:pt x="1722" y="448"/>
                        </a:cubicBezTo>
                        <a:cubicBezTo>
                          <a:pt x="1726" y="450"/>
                          <a:pt x="1726" y="450"/>
                          <a:pt x="1726" y="450"/>
                        </a:cubicBezTo>
                        <a:cubicBezTo>
                          <a:pt x="1728" y="446"/>
                          <a:pt x="1730" y="443"/>
                          <a:pt x="1732" y="439"/>
                        </a:cubicBezTo>
                        <a:lnTo>
                          <a:pt x="1728" y="437"/>
                        </a:lnTo>
                        <a:close/>
                        <a:moveTo>
                          <a:pt x="1739" y="416"/>
                        </a:moveTo>
                        <a:cubicBezTo>
                          <a:pt x="1738" y="420"/>
                          <a:pt x="1736" y="423"/>
                          <a:pt x="1734" y="427"/>
                        </a:cubicBezTo>
                        <a:cubicBezTo>
                          <a:pt x="1737" y="429"/>
                          <a:pt x="1737" y="429"/>
                          <a:pt x="1737" y="429"/>
                        </a:cubicBezTo>
                        <a:cubicBezTo>
                          <a:pt x="1739" y="425"/>
                          <a:pt x="1741" y="422"/>
                          <a:pt x="1743" y="418"/>
                        </a:cubicBezTo>
                        <a:lnTo>
                          <a:pt x="1739" y="416"/>
                        </a:lnTo>
                        <a:close/>
                        <a:moveTo>
                          <a:pt x="1750" y="395"/>
                        </a:moveTo>
                        <a:cubicBezTo>
                          <a:pt x="1748" y="398"/>
                          <a:pt x="1747" y="402"/>
                          <a:pt x="1745" y="406"/>
                        </a:cubicBezTo>
                        <a:cubicBezTo>
                          <a:pt x="1748" y="407"/>
                          <a:pt x="1748" y="407"/>
                          <a:pt x="1748" y="407"/>
                        </a:cubicBezTo>
                        <a:cubicBezTo>
                          <a:pt x="1750" y="404"/>
                          <a:pt x="1752" y="400"/>
                          <a:pt x="1754" y="396"/>
                        </a:cubicBezTo>
                        <a:lnTo>
                          <a:pt x="1750" y="395"/>
                        </a:lnTo>
                        <a:close/>
                        <a:moveTo>
                          <a:pt x="1760" y="373"/>
                        </a:moveTo>
                        <a:cubicBezTo>
                          <a:pt x="1758" y="377"/>
                          <a:pt x="1757" y="380"/>
                          <a:pt x="1755" y="384"/>
                        </a:cubicBezTo>
                        <a:cubicBezTo>
                          <a:pt x="1759" y="386"/>
                          <a:pt x="1759" y="386"/>
                          <a:pt x="1759" y="386"/>
                        </a:cubicBezTo>
                        <a:cubicBezTo>
                          <a:pt x="1760" y="382"/>
                          <a:pt x="1762" y="378"/>
                          <a:pt x="1764" y="375"/>
                        </a:cubicBezTo>
                        <a:lnTo>
                          <a:pt x="1760" y="373"/>
                        </a:lnTo>
                        <a:close/>
                        <a:moveTo>
                          <a:pt x="1770" y="351"/>
                        </a:moveTo>
                        <a:cubicBezTo>
                          <a:pt x="1768" y="355"/>
                          <a:pt x="1766" y="358"/>
                          <a:pt x="1765" y="362"/>
                        </a:cubicBezTo>
                        <a:cubicBezTo>
                          <a:pt x="1769" y="363"/>
                          <a:pt x="1769" y="363"/>
                          <a:pt x="1769" y="363"/>
                        </a:cubicBezTo>
                        <a:cubicBezTo>
                          <a:pt x="1770" y="360"/>
                          <a:pt x="1772" y="356"/>
                          <a:pt x="1773" y="352"/>
                        </a:cubicBezTo>
                        <a:lnTo>
                          <a:pt x="1770" y="351"/>
                        </a:lnTo>
                        <a:close/>
                        <a:moveTo>
                          <a:pt x="1778" y="329"/>
                        </a:moveTo>
                        <a:cubicBezTo>
                          <a:pt x="1777" y="332"/>
                          <a:pt x="1776" y="336"/>
                          <a:pt x="1774" y="340"/>
                        </a:cubicBezTo>
                        <a:cubicBezTo>
                          <a:pt x="1778" y="341"/>
                          <a:pt x="1778" y="341"/>
                          <a:pt x="1778" y="341"/>
                        </a:cubicBezTo>
                        <a:cubicBezTo>
                          <a:pt x="1779" y="337"/>
                          <a:pt x="1781" y="334"/>
                          <a:pt x="1782" y="330"/>
                        </a:cubicBezTo>
                        <a:lnTo>
                          <a:pt x="1778" y="329"/>
                        </a:lnTo>
                        <a:close/>
                        <a:moveTo>
                          <a:pt x="1787" y="306"/>
                        </a:moveTo>
                        <a:cubicBezTo>
                          <a:pt x="1785" y="310"/>
                          <a:pt x="1784" y="314"/>
                          <a:pt x="1783" y="317"/>
                        </a:cubicBezTo>
                        <a:cubicBezTo>
                          <a:pt x="1786" y="319"/>
                          <a:pt x="1786" y="319"/>
                          <a:pt x="1786" y="319"/>
                        </a:cubicBezTo>
                        <a:cubicBezTo>
                          <a:pt x="1788" y="315"/>
                          <a:pt x="1789" y="311"/>
                          <a:pt x="1791" y="307"/>
                        </a:cubicBezTo>
                        <a:lnTo>
                          <a:pt x="1787" y="306"/>
                        </a:lnTo>
                        <a:close/>
                        <a:moveTo>
                          <a:pt x="1794" y="283"/>
                        </a:moveTo>
                        <a:cubicBezTo>
                          <a:pt x="1793" y="287"/>
                          <a:pt x="1792" y="291"/>
                          <a:pt x="1791" y="295"/>
                        </a:cubicBezTo>
                        <a:cubicBezTo>
                          <a:pt x="1794" y="296"/>
                          <a:pt x="1794" y="296"/>
                          <a:pt x="1794" y="296"/>
                        </a:cubicBezTo>
                        <a:cubicBezTo>
                          <a:pt x="1796" y="292"/>
                          <a:pt x="1797" y="288"/>
                          <a:pt x="1798" y="284"/>
                        </a:cubicBezTo>
                        <a:lnTo>
                          <a:pt x="1794" y="283"/>
                        </a:lnTo>
                        <a:close/>
                        <a:moveTo>
                          <a:pt x="1802" y="260"/>
                        </a:moveTo>
                        <a:cubicBezTo>
                          <a:pt x="1800" y="264"/>
                          <a:pt x="1799" y="268"/>
                          <a:pt x="1798" y="272"/>
                        </a:cubicBezTo>
                        <a:cubicBezTo>
                          <a:pt x="1802" y="273"/>
                          <a:pt x="1802" y="273"/>
                          <a:pt x="1802" y="273"/>
                        </a:cubicBezTo>
                        <a:cubicBezTo>
                          <a:pt x="1803" y="269"/>
                          <a:pt x="1804" y="265"/>
                          <a:pt x="1805" y="261"/>
                        </a:cubicBezTo>
                        <a:lnTo>
                          <a:pt x="1802" y="260"/>
                        </a:lnTo>
                        <a:close/>
                        <a:moveTo>
                          <a:pt x="1808" y="237"/>
                        </a:moveTo>
                        <a:cubicBezTo>
                          <a:pt x="1807" y="241"/>
                          <a:pt x="1806" y="245"/>
                          <a:pt x="1805" y="249"/>
                        </a:cubicBezTo>
                        <a:cubicBezTo>
                          <a:pt x="1809" y="250"/>
                          <a:pt x="1809" y="250"/>
                          <a:pt x="1809" y="250"/>
                        </a:cubicBezTo>
                        <a:cubicBezTo>
                          <a:pt x="1810" y="246"/>
                          <a:pt x="1811" y="242"/>
                          <a:pt x="1812" y="238"/>
                        </a:cubicBezTo>
                        <a:lnTo>
                          <a:pt x="1808" y="237"/>
                        </a:lnTo>
                        <a:close/>
                        <a:moveTo>
                          <a:pt x="1814" y="214"/>
                        </a:moveTo>
                        <a:cubicBezTo>
                          <a:pt x="1813" y="218"/>
                          <a:pt x="1812" y="222"/>
                          <a:pt x="1811" y="226"/>
                        </a:cubicBezTo>
                        <a:cubicBezTo>
                          <a:pt x="1815" y="227"/>
                          <a:pt x="1815" y="227"/>
                          <a:pt x="1815" y="227"/>
                        </a:cubicBezTo>
                        <a:cubicBezTo>
                          <a:pt x="1816" y="223"/>
                          <a:pt x="1817" y="219"/>
                          <a:pt x="1818" y="215"/>
                        </a:cubicBezTo>
                        <a:lnTo>
                          <a:pt x="1814" y="214"/>
                        </a:lnTo>
                        <a:close/>
                        <a:moveTo>
                          <a:pt x="1819" y="191"/>
                        </a:moveTo>
                        <a:cubicBezTo>
                          <a:pt x="1818" y="195"/>
                          <a:pt x="1817" y="198"/>
                          <a:pt x="1817" y="202"/>
                        </a:cubicBezTo>
                        <a:cubicBezTo>
                          <a:pt x="1820" y="203"/>
                          <a:pt x="1820" y="203"/>
                          <a:pt x="1820" y="203"/>
                        </a:cubicBezTo>
                        <a:cubicBezTo>
                          <a:pt x="1821" y="199"/>
                          <a:pt x="1822" y="195"/>
                          <a:pt x="1823" y="191"/>
                        </a:cubicBezTo>
                        <a:cubicBezTo>
                          <a:pt x="1819" y="191"/>
                          <a:pt x="1819" y="191"/>
                          <a:pt x="1819" y="191"/>
                        </a:cubicBezTo>
                        <a:close/>
                        <a:moveTo>
                          <a:pt x="1824" y="167"/>
                        </a:moveTo>
                        <a:cubicBezTo>
                          <a:pt x="1823" y="171"/>
                          <a:pt x="1822" y="175"/>
                          <a:pt x="1822" y="179"/>
                        </a:cubicBezTo>
                        <a:cubicBezTo>
                          <a:pt x="1825" y="180"/>
                          <a:pt x="1825" y="180"/>
                          <a:pt x="1825" y="180"/>
                        </a:cubicBezTo>
                        <a:cubicBezTo>
                          <a:pt x="1826" y="176"/>
                          <a:pt x="1827" y="172"/>
                          <a:pt x="1828" y="168"/>
                        </a:cubicBezTo>
                        <a:lnTo>
                          <a:pt x="1824" y="167"/>
                        </a:lnTo>
                        <a:close/>
                        <a:moveTo>
                          <a:pt x="1828" y="144"/>
                        </a:moveTo>
                        <a:cubicBezTo>
                          <a:pt x="1827" y="147"/>
                          <a:pt x="1827" y="151"/>
                          <a:pt x="1826" y="155"/>
                        </a:cubicBezTo>
                        <a:cubicBezTo>
                          <a:pt x="1830" y="156"/>
                          <a:pt x="1830" y="156"/>
                          <a:pt x="1830" y="156"/>
                        </a:cubicBezTo>
                        <a:cubicBezTo>
                          <a:pt x="1830" y="152"/>
                          <a:pt x="1831" y="148"/>
                          <a:pt x="1832" y="144"/>
                        </a:cubicBezTo>
                        <a:lnTo>
                          <a:pt x="1828" y="144"/>
                        </a:lnTo>
                        <a:close/>
                        <a:moveTo>
                          <a:pt x="1831" y="120"/>
                        </a:moveTo>
                        <a:cubicBezTo>
                          <a:pt x="1831" y="124"/>
                          <a:pt x="1830" y="128"/>
                          <a:pt x="1830" y="132"/>
                        </a:cubicBezTo>
                        <a:cubicBezTo>
                          <a:pt x="1834" y="132"/>
                          <a:pt x="1834" y="132"/>
                          <a:pt x="1834" y="132"/>
                        </a:cubicBezTo>
                        <a:cubicBezTo>
                          <a:pt x="1834" y="128"/>
                          <a:pt x="1835" y="124"/>
                          <a:pt x="1835" y="120"/>
                        </a:cubicBezTo>
                        <a:lnTo>
                          <a:pt x="1831" y="120"/>
                        </a:lnTo>
                        <a:close/>
                        <a:moveTo>
                          <a:pt x="1834" y="96"/>
                        </a:moveTo>
                        <a:cubicBezTo>
                          <a:pt x="1834" y="100"/>
                          <a:pt x="1833" y="104"/>
                          <a:pt x="1833" y="108"/>
                        </a:cubicBezTo>
                        <a:cubicBezTo>
                          <a:pt x="1837" y="108"/>
                          <a:pt x="1837" y="108"/>
                          <a:pt x="1837" y="108"/>
                        </a:cubicBezTo>
                        <a:cubicBezTo>
                          <a:pt x="1837" y="104"/>
                          <a:pt x="1838" y="100"/>
                          <a:pt x="1838" y="96"/>
                        </a:cubicBezTo>
                        <a:lnTo>
                          <a:pt x="1834" y="96"/>
                        </a:lnTo>
                        <a:close/>
                        <a:moveTo>
                          <a:pt x="1836" y="72"/>
                        </a:moveTo>
                        <a:cubicBezTo>
                          <a:pt x="1836" y="76"/>
                          <a:pt x="1835" y="80"/>
                          <a:pt x="1835" y="84"/>
                        </a:cubicBezTo>
                        <a:cubicBezTo>
                          <a:pt x="1839" y="84"/>
                          <a:pt x="1839" y="84"/>
                          <a:pt x="1839" y="84"/>
                        </a:cubicBezTo>
                        <a:cubicBezTo>
                          <a:pt x="1839" y="81"/>
                          <a:pt x="1840" y="77"/>
                          <a:pt x="1840" y="73"/>
                        </a:cubicBezTo>
                        <a:lnTo>
                          <a:pt x="1836" y="72"/>
                        </a:lnTo>
                        <a:close/>
                        <a:moveTo>
                          <a:pt x="1838" y="48"/>
                        </a:moveTo>
                        <a:cubicBezTo>
                          <a:pt x="1837" y="52"/>
                          <a:pt x="1837" y="56"/>
                          <a:pt x="1837" y="60"/>
                        </a:cubicBezTo>
                        <a:cubicBezTo>
                          <a:pt x="1841" y="61"/>
                          <a:pt x="1841" y="61"/>
                          <a:pt x="1841" y="61"/>
                        </a:cubicBezTo>
                        <a:cubicBezTo>
                          <a:pt x="1841" y="57"/>
                          <a:pt x="1841" y="53"/>
                          <a:pt x="1842" y="49"/>
                        </a:cubicBezTo>
                        <a:lnTo>
                          <a:pt x="1838" y="48"/>
                        </a:lnTo>
                        <a:close/>
                        <a:moveTo>
                          <a:pt x="1839" y="24"/>
                        </a:moveTo>
                        <a:cubicBezTo>
                          <a:pt x="1838" y="28"/>
                          <a:pt x="1838" y="32"/>
                          <a:pt x="1838" y="36"/>
                        </a:cubicBezTo>
                        <a:cubicBezTo>
                          <a:pt x="1842" y="36"/>
                          <a:pt x="1842" y="36"/>
                          <a:pt x="1842" y="36"/>
                        </a:cubicBezTo>
                        <a:cubicBezTo>
                          <a:pt x="1842" y="32"/>
                          <a:pt x="1842" y="28"/>
                          <a:pt x="1843" y="24"/>
                        </a:cubicBezTo>
                        <a:lnTo>
                          <a:pt x="1839" y="24"/>
                        </a:lnTo>
                        <a:close/>
                        <a:moveTo>
                          <a:pt x="1839" y="0"/>
                        </a:moveTo>
                        <a:cubicBezTo>
                          <a:pt x="1839" y="4"/>
                          <a:pt x="1839" y="8"/>
                          <a:pt x="1839" y="12"/>
                        </a:cubicBezTo>
                        <a:cubicBezTo>
                          <a:pt x="1843" y="12"/>
                          <a:pt x="1843" y="12"/>
                          <a:pt x="1843" y="12"/>
                        </a:cubicBezTo>
                        <a:cubicBezTo>
                          <a:pt x="1843" y="8"/>
                          <a:pt x="1843" y="4"/>
                          <a:pt x="1843" y="0"/>
                        </a:cubicBezTo>
                        <a:lnTo>
                          <a:pt x="183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4" name="Oval 1107"/>
                  <p:cNvSpPr>
                    <a:spLocks noChangeArrowheads="1"/>
                  </p:cNvSpPr>
                  <p:nvPr/>
                </p:nvSpPr>
                <p:spPr bwMode="auto">
                  <a:xfrm>
                    <a:off x="4070208" y="3961138"/>
                    <a:ext cx="113748" cy="11483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5" name="Freeform 1110"/>
                  <p:cNvSpPr>
                    <a:spLocks/>
                  </p:cNvSpPr>
                  <p:nvPr/>
                </p:nvSpPr>
                <p:spPr bwMode="auto">
                  <a:xfrm>
                    <a:off x="7940877" y="4006637"/>
                    <a:ext cx="107248" cy="93165"/>
                  </a:xfrm>
                  <a:custGeom>
                    <a:avLst/>
                    <a:gdLst>
                      <a:gd name="T0" fmla="*/ 0 w 99"/>
                      <a:gd name="T1" fmla="*/ 86 h 86"/>
                      <a:gd name="T2" fmla="*/ 49 w 99"/>
                      <a:gd name="T3" fmla="*/ 0 h 86"/>
                      <a:gd name="T4" fmla="*/ 99 w 99"/>
                      <a:gd name="T5" fmla="*/ 86 h 86"/>
                      <a:gd name="T6" fmla="*/ 0 w 99"/>
                      <a:gd name="T7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9" h="86">
                        <a:moveTo>
                          <a:pt x="0" y="86"/>
                        </a:moveTo>
                        <a:lnTo>
                          <a:pt x="49" y="0"/>
                        </a:lnTo>
                        <a:lnTo>
                          <a:pt x="99" y="86"/>
                        </a:lnTo>
                        <a:lnTo>
                          <a:pt x="0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2" name="Group 53"/>
                <p:cNvGrpSpPr/>
                <p:nvPr/>
              </p:nvGrpSpPr>
              <p:grpSpPr>
                <a:xfrm>
                  <a:off x="4334538" y="2573938"/>
                  <a:ext cx="3448178" cy="3145935"/>
                  <a:chOff x="4334536" y="2597249"/>
                  <a:chExt cx="3448178" cy="3145934"/>
                </a:xfrm>
                <a:solidFill>
                  <a:schemeClr val="accent4"/>
                </a:solidFill>
              </p:grpSpPr>
              <p:sp>
                <p:nvSpPr>
                  <p:cNvPr id="310" name="Freeform 1064"/>
                  <p:cNvSpPr>
                    <a:spLocks noEditPoints="1"/>
                  </p:cNvSpPr>
                  <p:nvPr/>
                </p:nvSpPr>
                <p:spPr bwMode="auto">
                  <a:xfrm>
                    <a:off x="4334536" y="2679581"/>
                    <a:ext cx="3448178" cy="3063602"/>
                  </a:xfrm>
                  <a:custGeom>
                    <a:avLst/>
                    <a:gdLst>
                      <a:gd name="T0" fmla="*/ 266 w 1639"/>
                      <a:gd name="T1" fmla="*/ 32 h 1456"/>
                      <a:gd name="T2" fmla="*/ 210 w 1639"/>
                      <a:gd name="T3" fmla="*/ 94 h 1456"/>
                      <a:gd name="T4" fmla="*/ 177 w 1639"/>
                      <a:gd name="T5" fmla="*/ 128 h 1456"/>
                      <a:gd name="T6" fmla="*/ 144 w 1639"/>
                      <a:gd name="T7" fmla="*/ 178 h 1456"/>
                      <a:gd name="T8" fmla="*/ 113 w 1639"/>
                      <a:gd name="T9" fmla="*/ 229 h 1456"/>
                      <a:gd name="T10" fmla="*/ 81 w 1639"/>
                      <a:gd name="T11" fmla="*/ 280 h 1456"/>
                      <a:gd name="T12" fmla="*/ 53 w 1639"/>
                      <a:gd name="T13" fmla="*/ 358 h 1456"/>
                      <a:gd name="T14" fmla="*/ 34 w 1639"/>
                      <a:gd name="T15" fmla="*/ 402 h 1456"/>
                      <a:gd name="T16" fmla="*/ 23 w 1639"/>
                      <a:gd name="T17" fmla="*/ 461 h 1456"/>
                      <a:gd name="T18" fmla="*/ 12 w 1639"/>
                      <a:gd name="T19" fmla="*/ 520 h 1456"/>
                      <a:gd name="T20" fmla="*/ 2 w 1639"/>
                      <a:gd name="T21" fmla="*/ 579 h 1456"/>
                      <a:gd name="T22" fmla="*/ 0 w 1639"/>
                      <a:gd name="T23" fmla="*/ 639 h 1456"/>
                      <a:gd name="T24" fmla="*/ 6 w 1639"/>
                      <a:gd name="T25" fmla="*/ 699 h 1456"/>
                      <a:gd name="T26" fmla="*/ 13 w 1639"/>
                      <a:gd name="T27" fmla="*/ 758 h 1456"/>
                      <a:gd name="T28" fmla="*/ 20 w 1639"/>
                      <a:gd name="T29" fmla="*/ 817 h 1456"/>
                      <a:gd name="T30" fmla="*/ 46 w 1639"/>
                      <a:gd name="T31" fmla="*/ 897 h 1456"/>
                      <a:gd name="T32" fmla="*/ 59 w 1639"/>
                      <a:gd name="T33" fmla="*/ 943 h 1456"/>
                      <a:gd name="T34" fmla="*/ 87 w 1639"/>
                      <a:gd name="T35" fmla="*/ 996 h 1456"/>
                      <a:gd name="T36" fmla="*/ 116 w 1639"/>
                      <a:gd name="T37" fmla="*/ 1049 h 1456"/>
                      <a:gd name="T38" fmla="*/ 145 w 1639"/>
                      <a:gd name="T39" fmla="*/ 1102 h 1456"/>
                      <a:gd name="T40" fmla="*/ 199 w 1639"/>
                      <a:gd name="T41" fmla="*/ 1166 h 1456"/>
                      <a:gd name="T42" fmla="*/ 228 w 1639"/>
                      <a:gd name="T43" fmla="*/ 1204 h 1456"/>
                      <a:gd name="T44" fmla="*/ 274 w 1639"/>
                      <a:gd name="T45" fmla="*/ 1243 h 1456"/>
                      <a:gd name="T46" fmla="*/ 319 w 1639"/>
                      <a:gd name="T47" fmla="*/ 1281 h 1456"/>
                      <a:gd name="T48" fmla="*/ 365 w 1639"/>
                      <a:gd name="T49" fmla="*/ 1319 h 1456"/>
                      <a:gd name="T50" fmla="*/ 439 w 1639"/>
                      <a:gd name="T51" fmla="*/ 1358 h 1456"/>
                      <a:gd name="T52" fmla="*/ 480 w 1639"/>
                      <a:gd name="T53" fmla="*/ 1383 h 1456"/>
                      <a:gd name="T54" fmla="*/ 537 w 1639"/>
                      <a:gd name="T55" fmla="*/ 1402 h 1456"/>
                      <a:gd name="T56" fmla="*/ 594 w 1639"/>
                      <a:gd name="T57" fmla="*/ 1420 h 1456"/>
                      <a:gd name="T58" fmla="*/ 651 w 1639"/>
                      <a:gd name="T59" fmla="*/ 1438 h 1456"/>
                      <a:gd name="T60" fmla="*/ 734 w 1639"/>
                      <a:gd name="T61" fmla="*/ 1447 h 1456"/>
                      <a:gd name="T62" fmla="*/ 782 w 1639"/>
                      <a:gd name="T63" fmla="*/ 1455 h 1456"/>
                      <a:gd name="T64" fmla="*/ 830 w 1639"/>
                      <a:gd name="T65" fmla="*/ 1452 h 1456"/>
                      <a:gd name="T66" fmla="*/ 890 w 1639"/>
                      <a:gd name="T67" fmla="*/ 1453 h 1456"/>
                      <a:gd name="T68" fmla="*/ 972 w 1639"/>
                      <a:gd name="T69" fmla="*/ 1438 h 1456"/>
                      <a:gd name="T70" fmla="*/ 1020 w 1639"/>
                      <a:gd name="T71" fmla="*/ 1431 h 1456"/>
                      <a:gd name="T72" fmla="*/ 1076 w 1639"/>
                      <a:gd name="T73" fmla="*/ 1411 h 1456"/>
                      <a:gd name="T74" fmla="*/ 1132 w 1639"/>
                      <a:gd name="T75" fmla="*/ 1390 h 1456"/>
                      <a:gd name="T76" fmla="*/ 1188 w 1639"/>
                      <a:gd name="T77" fmla="*/ 1368 h 1456"/>
                      <a:gd name="T78" fmla="*/ 1259 w 1639"/>
                      <a:gd name="T79" fmla="*/ 1323 h 1456"/>
                      <a:gd name="T80" fmla="*/ 1301 w 1639"/>
                      <a:gd name="T81" fmla="*/ 1300 h 1456"/>
                      <a:gd name="T82" fmla="*/ 1345 w 1639"/>
                      <a:gd name="T83" fmla="*/ 1260 h 1456"/>
                      <a:gd name="T84" fmla="*/ 1390 w 1639"/>
                      <a:gd name="T85" fmla="*/ 1219 h 1456"/>
                      <a:gd name="T86" fmla="*/ 1434 w 1639"/>
                      <a:gd name="T87" fmla="*/ 1179 h 1456"/>
                      <a:gd name="T88" fmla="*/ 1483 w 1639"/>
                      <a:gd name="T89" fmla="*/ 1111 h 1456"/>
                      <a:gd name="T90" fmla="*/ 1513 w 1639"/>
                      <a:gd name="T91" fmla="*/ 1074 h 1456"/>
                      <a:gd name="T92" fmla="*/ 1539 w 1639"/>
                      <a:gd name="T93" fmla="*/ 1020 h 1456"/>
                      <a:gd name="T94" fmla="*/ 1565 w 1639"/>
                      <a:gd name="T95" fmla="*/ 967 h 1456"/>
                      <a:gd name="T96" fmla="*/ 1591 w 1639"/>
                      <a:gd name="T97" fmla="*/ 913 h 1456"/>
                      <a:gd name="T98" fmla="*/ 1611 w 1639"/>
                      <a:gd name="T99" fmla="*/ 831 h 1456"/>
                      <a:gd name="T100" fmla="*/ 1625 w 1639"/>
                      <a:gd name="T101" fmla="*/ 785 h 1456"/>
                      <a:gd name="T102" fmla="*/ 1630 w 1639"/>
                      <a:gd name="T103" fmla="*/ 726 h 1456"/>
                      <a:gd name="T104" fmla="*/ 1634 w 1639"/>
                      <a:gd name="T105" fmla="*/ 666 h 1456"/>
                      <a:gd name="T106" fmla="*/ 1638 w 1639"/>
                      <a:gd name="T107" fmla="*/ 606 h 1456"/>
                      <a:gd name="T108" fmla="*/ 1627 w 1639"/>
                      <a:gd name="T109" fmla="*/ 523 h 1456"/>
                      <a:gd name="T110" fmla="*/ 1623 w 1639"/>
                      <a:gd name="T111" fmla="*/ 475 h 1456"/>
                      <a:gd name="T112" fmla="*/ 1605 w 1639"/>
                      <a:gd name="T113" fmla="*/ 418 h 1456"/>
                      <a:gd name="T114" fmla="*/ 1587 w 1639"/>
                      <a:gd name="T115" fmla="*/ 361 h 1456"/>
                      <a:gd name="T116" fmla="*/ 1569 w 1639"/>
                      <a:gd name="T117" fmla="*/ 304 h 1456"/>
                      <a:gd name="T118" fmla="*/ 1527 w 1639"/>
                      <a:gd name="T119" fmla="*/ 231 h 1456"/>
                      <a:gd name="T120" fmla="*/ 1505 w 1639"/>
                      <a:gd name="T121" fmla="*/ 188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639" h="1456">
                        <a:moveTo>
                          <a:pt x="296" y="11"/>
                        </a:moveTo>
                        <a:cubicBezTo>
                          <a:pt x="299" y="9"/>
                          <a:pt x="302" y="6"/>
                          <a:pt x="305" y="4"/>
                        </a:cubicBezTo>
                        <a:cubicBezTo>
                          <a:pt x="303" y="0"/>
                          <a:pt x="303" y="0"/>
                          <a:pt x="303" y="0"/>
                        </a:cubicBezTo>
                        <a:cubicBezTo>
                          <a:pt x="300" y="3"/>
                          <a:pt x="296" y="5"/>
                          <a:pt x="293" y="8"/>
                        </a:cubicBezTo>
                        <a:lnTo>
                          <a:pt x="296" y="11"/>
                        </a:lnTo>
                        <a:close/>
                        <a:moveTo>
                          <a:pt x="278" y="27"/>
                        </a:moveTo>
                        <a:cubicBezTo>
                          <a:pt x="281" y="24"/>
                          <a:pt x="284" y="21"/>
                          <a:pt x="287" y="19"/>
                        </a:cubicBezTo>
                        <a:cubicBezTo>
                          <a:pt x="284" y="16"/>
                          <a:pt x="284" y="16"/>
                          <a:pt x="284" y="16"/>
                        </a:cubicBezTo>
                        <a:cubicBezTo>
                          <a:pt x="281" y="18"/>
                          <a:pt x="278" y="21"/>
                          <a:pt x="275" y="24"/>
                        </a:cubicBezTo>
                        <a:lnTo>
                          <a:pt x="278" y="27"/>
                        </a:lnTo>
                        <a:close/>
                        <a:moveTo>
                          <a:pt x="260" y="43"/>
                        </a:moveTo>
                        <a:cubicBezTo>
                          <a:pt x="263" y="40"/>
                          <a:pt x="266" y="37"/>
                          <a:pt x="269" y="35"/>
                        </a:cubicBezTo>
                        <a:cubicBezTo>
                          <a:pt x="266" y="32"/>
                          <a:pt x="266" y="32"/>
                          <a:pt x="266" y="32"/>
                        </a:cubicBezTo>
                        <a:cubicBezTo>
                          <a:pt x="263" y="34"/>
                          <a:pt x="260" y="37"/>
                          <a:pt x="258" y="40"/>
                        </a:cubicBezTo>
                        <a:lnTo>
                          <a:pt x="260" y="43"/>
                        </a:lnTo>
                        <a:close/>
                        <a:moveTo>
                          <a:pt x="243" y="59"/>
                        </a:moveTo>
                        <a:cubicBezTo>
                          <a:pt x="246" y="57"/>
                          <a:pt x="249" y="54"/>
                          <a:pt x="252" y="51"/>
                        </a:cubicBezTo>
                        <a:cubicBezTo>
                          <a:pt x="249" y="48"/>
                          <a:pt x="249" y="48"/>
                          <a:pt x="249" y="48"/>
                        </a:cubicBezTo>
                        <a:cubicBezTo>
                          <a:pt x="246" y="51"/>
                          <a:pt x="243" y="54"/>
                          <a:pt x="240" y="56"/>
                        </a:cubicBezTo>
                        <a:lnTo>
                          <a:pt x="243" y="59"/>
                        </a:lnTo>
                        <a:close/>
                        <a:moveTo>
                          <a:pt x="226" y="76"/>
                        </a:moveTo>
                        <a:cubicBezTo>
                          <a:pt x="229" y="74"/>
                          <a:pt x="232" y="71"/>
                          <a:pt x="235" y="68"/>
                        </a:cubicBezTo>
                        <a:cubicBezTo>
                          <a:pt x="232" y="65"/>
                          <a:pt x="232" y="65"/>
                          <a:pt x="232" y="65"/>
                        </a:cubicBezTo>
                        <a:cubicBezTo>
                          <a:pt x="229" y="68"/>
                          <a:pt x="226" y="71"/>
                          <a:pt x="224" y="74"/>
                        </a:cubicBezTo>
                        <a:lnTo>
                          <a:pt x="226" y="76"/>
                        </a:lnTo>
                        <a:close/>
                        <a:moveTo>
                          <a:pt x="210" y="94"/>
                        </a:moveTo>
                        <a:cubicBezTo>
                          <a:pt x="213" y="91"/>
                          <a:pt x="216" y="88"/>
                          <a:pt x="218" y="85"/>
                        </a:cubicBezTo>
                        <a:cubicBezTo>
                          <a:pt x="215" y="82"/>
                          <a:pt x="215" y="82"/>
                          <a:pt x="215" y="82"/>
                        </a:cubicBezTo>
                        <a:cubicBezTo>
                          <a:pt x="213" y="85"/>
                          <a:pt x="210" y="88"/>
                          <a:pt x="207" y="91"/>
                        </a:cubicBezTo>
                        <a:lnTo>
                          <a:pt x="210" y="94"/>
                        </a:lnTo>
                        <a:close/>
                        <a:moveTo>
                          <a:pt x="195" y="112"/>
                        </a:moveTo>
                        <a:cubicBezTo>
                          <a:pt x="197" y="109"/>
                          <a:pt x="200" y="106"/>
                          <a:pt x="202" y="103"/>
                        </a:cubicBezTo>
                        <a:cubicBezTo>
                          <a:pt x="199" y="100"/>
                          <a:pt x="199" y="100"/>
                          <a:pt x="199" y="100"/>
                        </a:cubicBezTo>
                        <a:cubicBezTo>
                          <a:pt x="197" y="103"/>
                          <a:pt x="194" y="106"/>
                          <a:pt x="192" y="109"/>
                        </a:cubicBezTo>
                        <a:lnTo>
                          <a:pt x="195" y="112"/>
                        </a:lnTo>
                        <a:close/>
                        <a:moveTo>
                          <a:pt x="180" y="130"/>
                        </a:moveTo>
                        <a:cubicBezTo>
                          <a:pt x="182" y="127"/>
                          <a:pt x="185" y="124"/>
                          <a:pt x="187" y="121"/>
                        </a:cubicBezTo>
                        <a:cubicBezTo>
                          <a:pt x="184" y="119"/>
                          <a:pt x="184" y="119"/>
                          <a:pt x="184" y="119"/>
                        </a:cubicBezTo>
                        <a:cubicBezTo>
                          <a:pt x="182" y="122"/>
                          <a:pt x="179" y="125"/>
                          <a:pt x="177" y="128"/>
                        </a:cubicBezTo>
                        <a:lnTo>
                          <a:pt x="180" y="130"/>
                        </a:lnTo>
                        <a:close/>
                        <a:moveTo>
                          <a:pt x="165" y="149"/>
                        </a:moveTo>
                        <a:cubicBezTo>
                          <a:pt x="168" y="146"/>
                          <a:pt x="170" y="143"/>
                          <a:pt x="172" y="140"/>
                        </a:cubicBezTo>
                        <a:cubicBezTo>
                          <a:pt x="169" y="137"/>
                          <a:pt x="169" y="137"/>
                          <a:pt x="169" y="137"/>
                        </a:cubicBezTo>
                        <a:cubicBezTo>
                          <a:pt x="167" y="140"/>
                          <a:pt x="164" y="144"/>
                          <a:pt x="162" y="147"/>
                        </a:cubicBezTo>
                        <a:lnTo>
                          <a:pt x="165" y="149"/>
                        </a:lnTo>
                        <a:close/>
                        <a:moveTo>
                          <a:pt x="151" y="169"/>
                        </a:moveTo>
                        <a:cubicBezTo>
                          <a:pt x="154" y="165"/>
                          <a:pt x="156" y="162"/>
                          <a:pt x="158" y="159"/>
                        </a:cubicBezTo>
                        <a:cubicBezTo>
                          <a:pt x="155" y="156"/>
                          <a:pt x="155" y="156"/>
                          <a:pt x="155" y="156"/>
                        </a:cubicBezTo>
                        <a:cubicBezTo>
                          <a:pt x="153" y="160"/>
                          <a:pt x="150" y="163"/>
                          <a:pt x="148" y="166"/>
                        </a:cubicBezTo>
                        <a:lnTo>
                          <a:pt x="151" y="169"/>
                        </a:lnTo>
                        <a:close/>
                        <a:moveTo>
                          <a:pt x="138" y="188"/>
                        </a:moveTo>
                        <a:cubicBezTo>
                          <a:pt x="140" y="185"/>
                          <a:pt x="142" y="182"/>
                          <a:pt x="144" y="178"/>
                        </a:cubicBezTo>
                        <a:cubicBezTo>
                          <a:pt x="141" y="176"/>
                          <a:pt x="141" y="176"/>
                          <a:pt x="141" y="176"/>
                        </a:cubicBezTo>
                        <a:cubicBezTo>
                          <a:pt x="139" y="179"/>
                          <a:pt x="137" y="183"/>
                          <a:pt x="135" y="186"/>
                        </a:cubicBezTo>
                        <a:lnTo>
                          <a:pt x="138" y="188"/>
                        </a:lnTo>
                        <a:close/>
                        <a:moveTo>
                          <a:pt x="125" y="208"/>
                        </a:moveTo>
                        <a:cubicBezTo>
                          <a:pt x="127" y="205"/>
                          <a:pt x="129" y="202"/>
                          <a:pt x="131" y="198"/>
                        </a:cubicBezTo>
                        <a:cubicBezTo>
                          <a:pt x="128" y="196"/>
                          <a:pt x="128" y="196"/>
                          <a:pt x="128" y="196"/>
                        </a:cubicBezTo>
                        <a:cubicBezTo>
                          <a:pt x="126" y="199"/>
                          <a:pt x="124" y="203"/>
                          <a:pt x="122" y="206"/>
                        </a:cubicBezTo>
                        <a:lnTo>
                          <a:pt x="125" y="208"/>
                        </a:lnTo>
                        <a:close/>
                        <a:moveTo>
                          <a:pt x="113" y="229"/>
                        </a:moveTo>
                        <a:cubicBezTo>
                          <a:pt x="115" y="225"/>
                          <a:pt x="117" y="222"/>
                          <a:pt x="119" y="218"/>
                        </a:cubicBezTo>
                        <a:cubicBezTo>
                          <a:pt x="115" y="216"/>
                          <a:pt x="115" y="216"/>
                          <a:pt x="115" y="216"/>
                        </a:cubicBezTo>
                        <a:cubicBezTo>
                          <a:pt x="113" y="220"/>
                          <a:pt x="111" y="223"/>
                          <a:pt x="109" y="227"/>
                        </a:cubicBezTo>
                        <a:lnTo>
                          <a:pt x="113" y="229"/>
                        </a:lnTo>
                        <a:close/>
                        <a:moveTo>
                          <a:pt x="101" y="250"/>
                        </a:moveTo>
                        <a:cubicBezTo>
                          <a:pt x="103" y="246"/>
                          <a:pt x="105" y="243"/>
                          <a:pt x="107" y="239"/>
                        </a:cubicBezTo>
                        <a:cubicBezTo>
                          <a:pt x="104" y="237"/>
                          <a:pt x="104" y="237"/>
                          <a:pt x="104" y="237"/>
                        </a:cubicBezTo>
                        <a:cubicBezTo>
                          <a:pt x="102" y="241"/>
                          <a:pt x="100" y="244"/>
                          <a:pt x="98" y="248"/>
                        </a:cubicBezTo>
                        <a:lnTo>
                          <a:pt x="101" y="250"/>
                        </a:lnTo>
                        <a:close/>
                        <a:moveTo>
                          <a:pt x="90" y="271"/>
                        </a:moveTo>
                        <a:cubicBezTo>
                          <a:pt x="92" y="267"/>
                          <a:pt x="94" y="264"/>
                          <a:pt x="96" y="260"/>
                        </a:cubicBezTo>
                        <a:cubicBezTo>
                          <a:pt x="92" y="258"/>
                          <a:pt x="92" y="258"/>
                          <a:pt x="92" y="258"/>
                        </a:cubicBezTo>
                        <a:cubicBezTo>
                          <a:pt x="90" y="262"/>
                          <a:pt x="89" y="265"/>
                          <a:pt x="87" y="269"/>
                        </a:cubicBezTo>
                        <a:lnTo>
                          <a:pt x="90" y="271"/>
                        </a:lnTo>
                        <a:close/>
                        <a:moveTo>
                          <a:pt x="80" y="292"/>
                        </a:moveTo>
                        <a:cubicBezTo>
                          <a:pt x="82" y="289"/>
                          <a:pt x="83" y="285"/>
                          <a:pt x="85" y="281"/>
                        </a:cubicBezTo>
                        <a:cubicBezTo>
                          <a:pt x="81" y="280"/>
                          <a:pt x="81" y="280"/>
                          <a:pt x="81" y="280"/>
                        </a:cubicBezTo>
                        <a:cubicBezTo>
                          <a:pt x="80" y="283"/>
                          <a:pt x="78" y="287"/>
                          <a:pt x="76" y="290"/>
                        </a:cubicBezTo>
                        <a:lnTo>
                          <a:pt x="80" y="292"/>
                        </a:lnTo>
                        <a:close/>
                        <a:moveTo>
                          <a:pt x="70" y="314"/>
                        </a:moveTo>
                        <a:cubicBezTo>
                          <a:pt x="72" y="310"/>
                          <a:pt x="73" y="307"/>
                          <a:pt x="75" y="303"/>
                        </a:cubicBezTo>
                        <a:cubicBezTo>
                          <a:pt x="71" y="301"/>
                          <a:pt x="71" y="301"/>
                          <a:pt x="71" y="301"/>
                        </a:cubicBezTo>
                        <a:cubicBezTo>
                          <a:pt x="70" y="305"/>
                          <a:pt x="68" y="309"/>
                          <a:pt x="67" y="312"/>
                        </a:cubicBezTo>
                        <a:lnTo>
                          <a:pt x="70" y="314"/>
                        </a:lnTo>
                        <a:close/>
                        <a:moveTo>
                          <a:pt x="61" y="336"/>
                        </a:moveTo>
                        <a:cubicBezTo>
                          <a:pt x="63" y="332"/>
                          <a:pt x="64" y="329"/>
                          <a:pt x="66" y="325"/>
                        </a:cubicBezTo>
                        <a:cubicBezTo>
                          <a:pt x="62" y="323"/>
                          <a:pt x="62" y="323"/>
                          <a:pt x="62" y="323"/>
                        </a:cubicBezTo>
                        <a:cubicBezTo>
                          <a:pt x="60" y="327"/>
                          <a:pt x="59" y="331"/>
                          <a:pt x="57" y="335"/>
                        </a:cubicBezTo>
                        <a:lnTo>
                          <a:pt x="61" y="336"/>
                        </a:lnTo>
                        <a:close/>
                        <a:moveTo>
                          <a:pt x="53" y="358"/>
                        </a:moveTo>
                        <a:cubicBezTo>
                          <a:pt x="54" y="355"/>
                          <a:pt x="55" y="351"/>
                          <a:pt x="57" y="347"/>
                        </a:cubicBezTo>
                        <a:cubicBezTo>
                          <a:pt x="53" y="346"/>
                          <a:pt x="53" y="346"/>
                          <a:pt x="53" y="346"/>
                        </a:cubicBezTo>
                        <a:cubicBezTo>
                          <a:pt x="52" y="349"/>
                          <a:pt x="50" y="353"/>
                          <a:pt x="49" y="357"/>
                        </a:cubicBezTo>
                        <a:lnTo>
                          <a:pt x="53" y="358"/>
                        </a:lnTo>
                        <a:close/>
                        <a:moveTo>
                          <a:pt x="45" y="381"/>
                        </a:moveTo>
                        <a:cubicBezTo>
                          <a:pt x="46" y="377"/>
                          <a:pt x="47" y="373"/>
                          <a:pt x="49" y="370"/>
                        </a:cubicBezTo>
                        <a:cubicBezTo>
                          <a:pt x="45" y="368"/>
                          <a:pt x="45" y="368"/>
                          <a:pt x="45" y="368"/>
                        </a:cubicBezTo>
                        <a:cubicBezTo>
                          <a:pt x="44" y="372"/>
                          <a:pt x="42" y="376"/>
                          <a:pt x="41" y="380"/>
                        </a:cubicBezTo>
                        <a:lnTo>
                          <a:pt x="45" y="381"/>
                        </a:lnTo>
                        <a:close/>
                        <a:moveTo>
                          <a:pt x="38" y="404"/>
                        </a:moveTo>
                        <a:cubicBezTo>
                          <a:pt x="39" y="400"/>
                          <a:pt x="40" y="396"/>
                          <a:pt x="41" y="392"/>
                        </a:cubicBezTo>
                        <a:cubicBezTo>
                          <a:pt x="37" y="391"/>
                          <a:pt x="37" y="391"/>
                          <a:pt x="37" y="391"/>
                        </a:cubicBezTo>
                        <a:cubicBezTo>
                          <a:pt x="36" y="395"/>
                          <a:pt x="35" y="399"/>
                          <a:pt x="34" y="402"/>
                        </a:cubicBezTo>
                        <a:lnTo>
                          <a:pt x="38" y="404"/>
                        </a:lnTo>
                        <a:close/>
                        <a:moveTo>
                          <a:pt x="31" y="427"/>
                        </a:moveTo>
                        <a:cubicBezTo>
                          <a:pt x="32" y="423"/>
                          <a:pt x="33" y="419"/>
                          <a:pt x="34" y="415"/>
                        </a:cubicBezTo>
                        <a:cubicBezTo>
                          <a:pt x="31" y="414"/>
                          <a:pt x="31" y="414"/>
                          <a:pt x="31" y="414"/>
                        </a:cubicBezTo>
                        <a:cubicBezTo>
                          <a:pt x="30" y="418"/>
                          <a:pt x="28" y="422"/>
                          <a:pt x="27" y="426"/>
                        </a:cubicBezTo>
                        <a:lnTo>
                          <a:pt x="31" y="427"/>
                        </a:lnTo>
                        <a:close/>
                        <a:moveTo>
                          <a:pt x="26" y="450"/>
                        </a:moveTo>
                        <a:cubicBezTo>
                          <a:pt x="26" y="446"/>
                          <a:pt x="27" y="442"/>
                          <a:pt x="28" y="438"/>
                        </a:cubicBezTo>
                        <a:cubicBezTo>
                          <a:pt x="24" y="437"/>
                          <a:pt x="24" y="437"/>
                          <a:pt x="24" y="437"/>
                        </a:cubicBezTo>
                        <a:cubicBezTo>
                          <a:pt x="24" y="441"/>
                          <a:pt x="23" y="445"/>
                          <a:pt x="22" y="449"/>
                        </a:cubicBezTo>
                        <a:lnTo>
                          <a:pt x="26" y="450"/>
                        </a:lnTo>
                        <a:close/>
                        <a:moveTo>
                          <a:pt x="20" y="473"/>
                        </a:moveTo>
                        <a:cubicBezTo>
                          <a:pt x="21" y="469"/>
                          <a:pt x="22" y="465"/>
                          <a:pt x="23" y="461"/>
                        </a:cubicBezTo>
                        <a:cubicBezTo>
                          <a:pt x="19" y="460"/>
                          <a:pt x="19" y="460"/>
                          <a:pt x="19" y="460"/>
                        </a:cubicBezTo>
                        <a:cubicBezTo>
                          <a:pt x="18" y="464"/>
                          <a:pt x="17" y="468"/>
                          <a:pt x="17" y="472"/>
                        </a:cubicBezTo>
                        <a:lnTo>
                          <a:pt x="20" y="473"/>
                        </a:lnTo>
                        <a:close/>
                        <a:moveTo>
                          <a:pt x="16" y="496"/>
                        </a:moveTo>
                        <a:cubicBezTo>
                          <a:pt x="17" y="493"/>
                          <a:pt x="17" y="489"/>
                          <a:pt x="18" y="485"/>
                        </a:cubicBezTo>
                        <a:cubicBezTo>
                          <a:pt x="14" y="484"/>
                          <a:pt x="14" y="484"/>
                          <a:pt x="14" y="484"/>
                        </a:cubicBezTo>
                        <a:cubicBezTo>
                          <a:pt x="13" y="488"/>
                          <a:pt x="13" y="492"/>
                          <a:pt x="12" y="496"/>
                        </a:cubicBezTo>
                        <a:lnTo>
                          <a:pt x="16" y="496"/>
                        </a:lnTo>
                        <a:close/>
                        <a:moveTo>
                          <a:pt x="12" y="520"/>
                        </a:moveTo>
                        <a:cubicBezTo>
                          <a:pt x="13" y="516"/>
                          <a:pt x="13" y="512"/>
                          <a:pt x="14" y="508"/>
                        </a:cubicBezTo>
                        <a:cubicBezTo>
                          <a:pt x="10" y="508"/>
                          <a:pt x="10" y="508"/>
                          <a:pt x="10" y="508"/>
                        </a:cubicBezTo>
                        <a:cubicBezTo>
                          <a:pt x="9" y="512"/>
                          <a:pt x="9" y="515"/>
                          <a:pt x="8" y="519"/>
                        </a:cubicBezTo>
                        <a:lnTo>
                          <a:pt x="12" y="520"/>
                        </a:lnTo>
                        <a:close/>
                        <a:moveTo>
                          <a:pt x="9" y="544"/>
                        </a:moveTo>
                        <a:cubicBezTo>
                          <a:pt x="10" y="540"/>
                          <a:pt x="10" y="536"/>
                          <a:pt x="11" y="532"/>
                        </a:cubicBezTo>
                        <a:cubicBezTo>
                          <a:pt x="7" y="531"/>
                          <a:pt x="7" y="531"/>
                          <a:pt x="7" y="531"/>
                        </a:cubicBezTo>
                        <a:cubicBezTo>
                          <a:pt x="6" y="535"/>
                          <a:pt x="6" y="539"/>
                          <a:pt x="5" y="543"/>
                        </a:cubicBezTo>
                        <a:lnTo>
                          <a:pt x="9" y="544"/>
                        </a:lnTo>
                        <a:close/>
                        <a:moveTo>
                          <a:pt x="7" y="567"/>
                        </a:moveTo>
                        <a:cubicBezTo>
                          <a:pt x="7" y="563"/>
                          <a:pt x="8" y="559"/>
                          <a:pt x="8" y="556"/>
                        </a:cubicBezTo>
                        <a:cubicBezTo>
                          <a:pt x="4" y="555"/>
                          <a:pt x="4" y="555"/>
                          <a:pt x="4" y="555"/>
                        </a:cubicBezTo>
                        <a:cubicBezTo>
                          <a:pt x="4" y="559"/>
                          <a:pt x="3" y="563"/>
                          <a:pt x="3" y="567"/>
                        </a:cubicBezTo>
                        <a:lnTo>
                          <a:pt x="7" y="567"/>
                        </a:lnTo>
                        <a:close/>
                        <a:moveTo>
                          <a:pt x="5" y="591"/>
                        </a:moveTo>
                        <a:cubicBezTo>
                          <a:pt x="5" y="587"/>
                          <a:pt x="6" y="583"/>
                          <a:pt x="6" y="579"/>
                        </a:cubicBezTo>
                        <a:cubicBezTo>
                          <a:pt x="2" y="579"/>
                          <a:pt x="2" y="579"/>
                          <a:pt x="2" y="579"/>
                        </a:cubicBezTo>
                        <a:cubicBezTo>
                          <a:pt x="2" y="583"/>
                          <a:pt x="1" y="587"/>
                          <a:pt x="1" y="591"/>
                        </a:cubicBezTo>
                        <a:lnTo>
                          <a:pt x="5" y="591"/>
                        </a:lnTo>
                        <a:close/>
                        <a:moveTo>
                          <a:pt x="4" y="615"/>
                        </a:moveTo>
                        <a:cubicBezTo>
                          <a:pt x="4" y="611"/>
                          <a:pt x="4" y="607"/>
                          <a:pt x="5" y="603"/>
                        </a:cubicBezTo>
                        <a:cubicBezTo>
                          <a:pt x="1" y="603"/>
                          <a:pt x="1" y="603"/>
                          <a:pt x="1" y="603"/>
                        </a:cubicBezTo>
                        <a:cubicBezTo>
                          <a:pt x="0" y="607"/>
                          <a:pt x="0" y="611"/>
                          <a:pt x="0" y="615"/>
                        </a:cubicBezTo>
                        <a:cubicBezTo>
                          <a:pt x="4" y="615"/>
                          <a:pt x="4" y="615"/>
                          <a:pt x="4" y="615"/>
                        </a:cubicBezTo>
                        <a:close/>
                        <a:moveTo>
                          <a:pt x="4" y="639"/>
                        </a:moveTo>
                        <a:cubicBezTo>
                          <a:pt x="4" y="638"/>
                          <a:pt x="4" y="638"/>
                          <a:pt x="4" y="637"/>
                        </a:cubicBezTo>
                        <a:cubicBezTo>
                          <a:pt x="4" y="634"/>
                          <a:pt x="4" y="630"/>
                          <a:pt x="4" y="627"/>
                        </a:cubicBezTo>
                        <a:cubicBezTo>
                          <a:pt x="0" y="627"/>
                          <a:pt x="0" y="627"/>
                          <a:pt x="0" y="627"/>
                        </a:cubicBezTo>
                        <a:cubicBezTo>
                          <a:pt x="0" y="630"/>
                          <a:pt x="0" y="634"/>
                          <a:pt x="0" y="637"/>
                        </a:cubicBezTo>
                        <a:cubicBezTo>
                          <a:pt x="0" y="638"/>
                          <a:pt x="0" y="638"/>
                          <a:pt x="0" y="639"/>
                        </a:cubicBezTo>
                        <a:lnTo>
                          <a:pt x="4" y="639"/>
                        </a:lnTo>
                        <a:close/>
                        <a:moveTo>
                          <a:pt x="4" y="663"/>
                        </a:moveTo>
                        <a:cubicBezTo>
                          <a:pt x="4" y="659"/>
                          <a:pt x="4" y="655"/>
                          <a:pt x="4" y="651"/>
                        </a:cubicBezTo>
                        <a:cubicBezTo>
                          <a:pt x="0" y="651"/>
                          <a:pt x="0" y="651"/>
                          <a:pt x="0" y="651"/>
                        </a:cubicBezTo>
                        <a:cubicBezTo>
                          <a:pt x="0" y="655"/>
                          <a:pt x="0" y="659"/>
                          <a:pt x="0" y="663"/>
                        </a:cubicBezTo>
                        <a:lnTo>
                          <a:pt x="4" y="663"/>
                        </a:lnTo>
                        <a:close/>
                        <a:moveTo>
                          <a:pt x="5" y="687"/>
                        </a:moveTo>
                        <a:cubicBezTo>
                          <a:pt x="5" y="683"/>
                          <a:pt x="5" y="679"/>
                          <a:pt x="5" y="675"/>
                        </a:cubicBezTo>
                        <a:cubicBezTo>
                          <a:pt x="1" y="675"/>
                          <a:pt x="1" y="675"/>
                          <a:pt x="1" y="675"/>
                        </a:cubicBezTo>
                        <a:cubicBezTo>
                          <a:pt x="1" y="679"/>
                          <a:pt x="1" y="683"/>
                          <a:pt x="1" y="687"/>
                        </a:cubicBezTo>
                        <a:lnTo>
                          <a:pt x="5" y="687"/>
                        </a:lnTo>
                        <a:close/>
                        <a:moveTo>
                          <a:pt x="7" y="710"/>
                        </a:moveTo>
                        <a:cubicBezTo>
                          <a:pt x="7" y="707"/>
                          <a:pt x="6" y="703"/>
                          <a:pt x="6" y="699"/>
                        </a:cubicBezTo>
                        <a:cubicBezTo>
                          <a:pt x="2" y="699"/>
                          <a:pt x="2" y="699"/>
                          <a:pt x="2" y="699"/>
                        </a:cubicBezTo>
                        <a:cubicBezTo>
                          <a:pt x="3" y="703"/>
                          <a:pt x="3" y="707"/>
                          <a:pt x="3" y="711"/>
                        </a:cubicBezTo>
                        <a:lnTo>
                          <a:pt x="7" y="710"/>
                        </a:lnTo>
                        <a:close/>
                        <a:moveTo>
                          <a:pt x="10" y="734"/>
                        </a:moveTo>
                        <a:cubicBezTo>
                          <a:pt x="9" y="730"/>
                          <a:pt x="9" y="726"/>
                          <a:pt x="8" y="722"/>
                        </a:cubicBezTo>
                        <a:cubicBezTo>
                          <a:pt x="4" y="723"/>
                          <a:pt x="4" y="723"/>
                          <a:pt x="4" y="723"/>
                        </a:cubicBezTo>
                        <a:cubicBezTo>
                          <a:pt x="5" y="727"/>
                          <a:pt x="5" y="731"/>
                          <a:pt x="6" y="735"/>
                        </a:cubicBezTo>
                        <a:lnTo>
                          <a:pt x="10" y="734"/>
                        </a:lnTo>
                        <a:close/>
                        <a:moveTo>
                          <a:pt x="13" y="758"/>
                        </a:moveTo>
                        <a:cubicBezTo>
                          <a:pt x="12" y="754"/>
                          <a:pt x="12" y="750"/>
                          <a:pt x="11" y="746"/>
                        </a:cubicBezTo>
                        <a:cubicBezTo>
                          <a:pt x="7" y="747"/>
                          <a:pt x="7" y="747"/>
                          <a:pt x="7" y="747"/>
                        </a:cubicBezTo>
                        <a:cubicBezTo>
                          <a:pt x="8" y="751"/>
                          <a:pt x="8" y="755"/>
                          <a:pt x="9" y="758"/>
                        </a:cubicBezTo>
                        <a:lnTo>
                          <a:pt x="13" y="758"/>
                        </a:lnTo>
                        <a:close/>
                        <a:moveTo>
                          <a:pt x="17" y="781"/>
                        </a:moveTo>
                        <a:cubicBezTo>
                          <a:pt x="16" y="778"/>
                          <a:pt x="15" y="774"/>
                          <a:pt x="15" y="770"/>
                        </a:cubicBezTo>
                        <a:cubicBezTo>
                          <a:pt x="11" y="770"/>
                          <a:pt x="11" y="770"/>
                          <a:pt x="11" y="770"/>
                        </a:cubicBezTo>
                        <a:cubicBezTo>
                          <a:pt x="11" y="774"/>
                          <a:pt x="12" y="778"/>
                          <a:pt x="13" y="782"/>
                        </a:cubicBezTo>
                        <a:lnTo>
                          <a:pt x="17" y="781"/>
                        </a:lnTo>
                        <a:close/>
                        <a:moveTo>
                          <a:pt x="21" y="805"/>
                        </a:moveTo>
                        <a:cubicBezTo>
                          <a:pt x="20" y="801"/>
                          <a:pt x="20" y="797"/>
                          <a:pt x="19" y="793"/>
                        </a:cubicBezTo>
                        <a:cubicBezTo>
                          <a:pt x="15" y="794"/>
                          <a:pt x="15" y="794"/>
                          <a:pt x="15" y="794"/>
                        </a:cubicBezTo>
                        <a:cubicBezTo>
                          <a:pt x="16" y="798"/>
                          <a:pt x="17" y="802"/>
                          <a:pt x="17" y="806"/>
                        </a:cubicBezTo>
                        <a:lnTo>
                          <a:pt x="21" y="805"/>
                        </a:lnTo>
                        <a:close/>
                        <a:moveTo>
                          <a:pt x="27" y="828"/>
                        </a:moveTo>
                        <a:cubicBezTo>
                          <a:pt x="26" y="824"/>
                          <a:pt x="25" y="820"/>
                          <a:pt x="24" y="817"/>
                        </a:cubicBezTo>
                        <a:cubicBezTo>
                          <a:pt x="20" y="817"/>
                          <a:pt x="20" y="817"/>
                          <a:pt x="20" y="817"/>
                        </a:cubicBezTo>
                        <a:cubicBezTo>
                          <a:pt x="21" y="821"/>
                          <a:pt x="22" y="825"/>
                          <a:pt x="23" y="829"/>
                        </a:cubicBezTo>
                        <a:lnTo>
                          <a:pt x="27" y="828"/>
                        </a:lnTo>
                        <a:close/>
                        <a:moveTo>
                          <a:pt x="33" y="851"/>
                        </a:moveTo>
                        <a:cubicBezTo>
                          <a:pt x="31" y="848"/>
                          <a:pt x="30" y="844"/>
                          <a:pt x="29" y="840"/>
                        </a:cubicBezTo>
                        <a:cubicBezTo>
                          <a:pt x="26" y="841"/>
                          <a:pt x="26" y="841"/>
                          <a:pt x="26" y="841"/>
                        </a:cubicBezTo>
                        <a:cubicBezTo>
                          <a:pt x="27" y="845"/>
                          <a:pt x="28" y="849"/>
                          <a:pt x="29" y="852"/>
                        </a:cubicBezTo>
                        <a:lnTo>
                          <a:pt x="33" y="851"/>
                        </a:lnTo>
                        <a:close/>
                        <a:moveTo>
                          <a:pt x="39" y="874"/>
                        </a:moveTo>
                        <a:cubicBezTo>
                          <a:pt x="38" y="871"/>
                          <a:pt x="37" y="867"/>
                          <a:pt x="36" y="863"/>
                        </a:cubicBezTo>
                        <a:cubicBezTo>
                          <a:pt x="32" y="864"/>
                          <a:pt x="32" y="864"/>
                          <a:pt x="32" y="864"/>
                        </a:cubicBezTo>
                        <a:cubicBezTo>
                          <a:pt x="33" y="868"/>
                          <a:pt x="34" y="872"/>
                          <a:pt x="35" y="875"/>
                        </a:cubicBezTo>
                        <a:lnTo>
                          <a:pt x="39" y="874"/>
                        </a:lnTo>
                        <a:close/>
                        <a:moveTo>
                          <a:pt x="46" y="897"/>
                        </a:moveTo>
                        <a:cubicBezTo>
                          <a:pt x="45" y="893"/>
                          <a:pt x="44" y="890"/>
                          <a:pt x="43" y="886"/>
                        </a:cubicBezTo>
                        <a:cubicBezTo>
                          <a:pt x="39" y="887"/>
                          <a:pt x="39" y="887"/>
                          <a:pt x="39" y="887"/>
                        </a:cubicBezTo>
                        <a:cubicBezTo>
                          <a:pt x="40" y="891"/>
                          <a:pt x="41" y="895"/>
                          <a:pt x="43" y="898"/>
                        </a:cubicBezTo>
                        <a:lnTo>
                          <a:pt x="46" y="897"/>
                        </a:lnTo>
                        <a:close/>
                        <a:moveTo>
                          <a:pt x="54" y="920"/>
                        </a:moveTo>
                        <a:cubicBezTo>
                          <a:pt x="53" y="916"/>
                          <a:pt x="52" y="912"/>
                          <a:pt x="50" y="908"/>
                        </a:cubicBezTo>
                        <a:cubicBezTo>
                          <a:pt x="47" y="910"/>
                          <a:pt x="47" y="910"/>
                          <a:pt x="47" y="910"/>
                        </a:cubicBezTo>
                        <a:cubicBezTo>
                          <a:pt x="48" y="913"/>
                          <a:pt x="49" y="917"/>
                          <a:pt x="51" y="921"/>
                        </a:cubicBezTo>
                        <a:lnTo>
                          <a:pt x="54" y="920"/>
                        </a:lnTo>
                        <a:close/>
                        <a:moveTo>
                          <a:pt x="63" y="942"/>
                        </a:moveTo>
                        <a:cubicBezTo>
                          <a:pt x="62" y="938"/>
                          <a:pt x="60" y="934"/>
                          <a:pt x="59" y="931"/>
                        </a:cubicBezTo>
                        <a:cubicBezTo>
                          <a:pt x="55" y="932"/>
                          <a:pt x="55" y="932"/>
                          <a:pt x="55" y="932"/>
                        </a:cubicBezTo>
                        <a:cubicBezTo>
                          <a:pt x="56" y="936"/>
                          <a:pt x="58" y="940"/>
                          <a:pt x="59" y="943"/>
                        </a:cubicBezTo>
                        <a:lnTo>
                          <a:pt x="63" y="942"/>
                        </a:lnTo>
                        <a:close/>
                        <a:moveTo>
                          <a:pt x="72" y="964"/>
                        </a:moveTo>
                        <a:cubicBezTo>
                          <a:pt x="71" y="960"/>
                          <a:pt x="69" y="957"/>
                          <a:pt x="68" y="953"/>
                        </a:cubicBezTo>
                        <a:cubicBezTo>
                          <a:pt x="64" y="954"/>
                          <a:pt x="64" y="954"/>
                          <a:pt x="64" y="954"/>
                        </a:cubicBezTo>
                        <a:cubicBezTo>
                          <a:pt x="65" y="958"/>
                          <a:pt x="67" y="962"/>
                          <a:pt x="69" y="966"/>
                        </a:cubicBezTo>
                        <a:lnTo>
                          <a:pt x="72" y="964"/>
                        </a:lnTo>
                        <a:close/>
                        <a:moveTo>
                          <a:pt x="82" y="986"/>
                        </a:moveTo>
                        <a:cubicBezTo>
                          <a:pt x="81" y="982"/>
                          <a:pt x="79" y="978"/>
                          <a:pt x="77" y="975"/>
                        </a:cubicBezTo>
                        <a:cubicBezTo>
                          <a:pt x="74" y="976"/>
                          <a:pt x="74" y="976"/>
                          <a:pt x="74" y="976"/>
                        </a:cubicBezTo>
                        <a:cubicBezTo>
                          <a:pt x="75" y="980"/>
                          <a:pt x="77" y="984"/>
                          <a:pt x="79" y="987"/>
                        </a:cubicBezTo>
                        <a:lnTo>
                          <a:pt x="82" y="986"/>
                        </a:lnTo>
                        <a:close/>
                        <a:moveTo>
                          <a:pt x="93" y="1007"/>
                        </a:moveTo>
                        <a:cubicBezTo>
                          <a:pt x="91" y="1004"/>
                          <a:pt x="89" y="1000"/>
                          <a:pt x="87" y="996"/>
                        </a:cubicBezTo>
                        <a:cubicBezTo>
                          <a:pt x="84" y="998"/>
                          <a:pt x="84" y="998"/>
                          <a:pt x="84" y="998"/>
                        </a:cubicBezTo>
                        <a:cubicBezTo>
                          <a:pt x="86" y="1002"/>
                          <a:pt x="87" y="1005"/>
                          <a:pt x="89" y="1009"/>
                        </a:cubicBezTo>
                        <a:lnTo>
                          <a:pt x="93" y="1007"/>
                        </a:lnTo>
                        <a:close/>
                        <a:moveTo>
                          <a:pt x="104" y="1028"/>
                        </a:moveTo>
                        <a:cubicBezTo>
                          <a:pt x="102" y="1025"/>
                          <a:pt x="100" y="1021"/>
                          <a:pt x="98" y="1018"/>
                        </a:cubicBezTo>
                        <a:cubicBezTo>
                          <a:pt x="95" y="1020"/>
                          <a:pt x="95" y="1020"/>
                          <a:pt x="95" y="1020"/>
                        </a:cubicBezTo>
                        <a:cubicBezTo>
                          <a:pt x="97" y="1023"/>
                          <a:pt x="99" y="1027"/>
                          <a:pt x="101" y="1030"/>
                        </a:cubicBezTo>
                        <a:lnTo>
                          <a:pt x="104" y="1028"/>
                        </a:lnTo>
                        <a:close/>
                        <a:moveTo>
                          <a:pt x="116" y="1049"/>
                        </a:moveTo>
                        <a:cubicBezTo>
                          <a:pt x="114" y="1046"/>
                          <a:pt x="112" y="1042"/>
                          <a:pt x="110" y="1039"/>
                        </a:cubicBezTo>
                        <a:cubicBezTo>
                          <a:pt x="106" y="1041"/>
                          <a:pt x="106" y="1041"/>
                          <a:pt x="106" y="1041"/>
                        </a:cubicBezTo>
                        <a:cubicBezTo>
                          <a:pt x="108" y="1044"/>
                          <a:pt x="110" y="1048"/>
                          <a:pt x="112" y="1051"/>
                        </a:cubicBezTo>
                        <a:lnTo>
                          <a:pt x="116" y="1049"/>
                        </a:lnTo>
                        <a:close/>
                        <a:moveTo>
                          <a:pt x="128" y="1069"/>
                        </a:moveTo>
                        <a:cubicBezTo>
                          <a:pt x="126" y="1066"/>
                          <a:pt x="124" y="1063"/>
                          <a:pt x="122" y="1059"/>
                        </a:cubicBezTo>
                        <a:cubicBezTo>
                          <a:pt x="119" y="1061"/>
                          <a:pt x="119" y="1061"/>
                          <a:pt x="119" y="1061"/>
                        </a:cubicBezTo>
                        <a:cubicBezTo>
                          <a:pt x="121" y="1065"/>
                          <a:pt x="123" y="1068"/>
                          <a:pt x="125" y="1072"/>
                        </a:cubicBezTo>
                        <a:lnTo>
                          <a:pt x="128" y="1069"/>
                        </a:lnTo>
                        <a:close/>
                        <a:moveTo>
                          <a:pt x="141" y="1090"/>
                        </a:moveTo>
                        <a:cubicBezTo>
                          <a:pt x="139" y="1086"/>
                          <a:pt x="137" y="1083"/>
                          <a:pt x="135" y="1080"/>
                        </a:cubicBezTo>
                        <a:cubicBezTo>
                          <a:pt x="131" y="1082"/>
                          <a:pt x="131" y="1082"/>
                          <a:pt x="131" y="1082"/>
                        </a:cubicBezTo>
                        <a:cubicBezTo>
                          <a:pt x="134" y="1085"/>
                          <a:pt x="136" y="1088"/>
                          <a:pt x="138" y="1092"/>
                        </a:cubicBezTo>
                        <a:lnTo>
                          <a:pt x="141" y="1090"/>
                        </a:lnTo>
                        <a:close/>
                        <a:moveTo>
                          <a:pt x="155" y="1109"/>
                        </a:moveTo>
                        <a:cubicBezTo>
                          <a:pt x="153" y="1106"/>
                          <a:pt x="150" y="1103"/>
                          <a:pt x="148" y="1099"/>
                        </a:cubicBezTo>
                        <a:cubicBezTo>
                          <a:pt x="145" y="1102"/>
                          <a:pt x="145" y="1102"/>
                          <a:pt x="145" y="1102"/>
                        </a:cubicBezTo>
                        <a:cubicBezTo>
                          <a:pt x="147" y="1105"/>
                          <a:pt x="149" y="1108"/>
                          <a:pt x="152" y="1112"/>
                        </a:cubicBezTo>
                        <a:lnTo>
                          <a:pt x="155" y="1109"/>
                        </a:lnTo>
                        <a:close/>
                        <a:moveTo>
                          <a:pt x="169" y="1129"/>
                        </a:moveTo>
                        <a:cubicBezTo>
                          <a:pt x="167" y="1125"/>
                          <a:pt x="164" y="1122"/>
                          <a:pt x="162" y="1119"/>
                        </a:cubicBezTo>
                        <a:cubicBezTo>
                          <a:pt x="159" y="1121"/>
                          <a:pt x="159" y="1121"/>
                          <a:pt x="159" y="1121"/>
                        </a:cubicBezTo>
                        <a:cubicBezTo>
                          <a:pt x="161" y="1125"/>
                          <a:pt x="164" y="1128"/>
                          <a:pt x="166" y="1131"/>
                        </a:cubicBezTo>
                        <a:lnTo>
                          <a:pt x="169" y="1129"/>
                        </a:lnTo>
                        <a:close/>
                        <a:moveTo>
                          <a:pt x="184" y="1147"/>
                        </a:moveTo>
                        <a:cubicBezTo>
                          <a:pt x="181" y="1144"/>
                          <a:pt x="179" y="1141"/>
                          <a:pt x="176" y="1138"/>
                        </a:cubicBezTo>
                        <a:cubicBezTo>
                          <a:pt x="173" y="1140"/>
                          <a:pt x="173" y="1140"/>
                          <a:pt x="173" y="1140"/>
                        </a:cubicBezTo>
                        <a:cubicBezTo>
                          <a:pt x="176" y="1144"/>
                          <a:pt x="178" y="1147"/>
                          <a:pt x="181" y="1150"/>
                        </a:cubicBezTo>
                        <a:lnTo>
                          <a:pt x="184" y="1147"/>
                        </a:lnTo>
                        <a:close/>
                        <a:moveTo>
                          <a:pt x="199" y="1166"/>
                        </a:moveTo>
                        <a:cubicBezTo>
                          <a:pt x="196" y="1163"/>
                          <a:pt x="194" y="1160"/>
                          <a:pt x="191" y="1157"/>
                        </a:cubicBezTo>
                        <a:cubicBezTo>
                          <a:pt x="188" y="1159"/>
                          <a:pt x="188" y="1159"/>
                          <a:pt x="188" y="1159"/>
                        </a:cubicBezTo>
                        <a:cubicBezTo>
                          <a:pt x="191" y="1162"/>
                          <a:pt x="193" y="1165"/>
                          <a:pt x="196" y="1168"/>
                        </a:cubicBezTo>
                        <a:lnTo>
                          <a:pt x="199" y="1166"/>
                        </a:lnTo>
                        <a:close/>
                        <a:moveTo>
                          <a:pt x="215" y="1184"/>
                        </a:moveTo>
                        <a:cubicBezTo>
                          <a:pt x="212" y="1181"/>
                          <a:pt x="209" y="1178"/>
                          <a:pt x="207" y="1175"/>
                        </a:cubicBezTo>
                        <a:cubicBezTo>
                          <a:pt x="204" y="1177"/>
                          <a:pt x="204" y="1177"/>
                          <a:pt x="204" y="1177"/>
                        </a:cubicBezTo>
                        <a:cubicBezTo>
                          <a:pt x="206" y="1180"/>
                          <a:pt x="209" y="1183"/>
                          <a:pt x="212" y="1186"/>
                        </a:cubicBezTo>
                        <a:lnTo>
                          <a:pt x="215" y="1184"/>
                        </a:lnTo>
                        <a:close/>
                        <a:moveTo>
                          <a:pt x="231" y="1201"/>
                        </a:moveTo>
                        <a:cubicBezTo>
                          <a:pt x="228" y="1198"/>
                          <a:pt x="226" y="1195"/>
                          <a:pt x="223" y="1192"/>
                        </a:cubicBezTo>
                        <a:cubicBezTo>
                          <a:pt x="220" y="1195"/>
                          <a:pt x="220" y="1195"/>
                          <a:pt x="220" y="1195"/>
                        </a:cubicBezTo>
                        <a:cubicBezTo>
                          <a:pt x="223" y="1198"/>
                          <a:pt x="225" y="1201"/>
                          <a:pt x="228" y="1204"/>
                        </a:cubicBezTo>
                        <a:lnTo>
                          <a:pt x="231" y="1201"/>
                        </a:lnTo>
                        <a:close/>
                        <a:moveTo>
                          <a:pt x="248" y="1218"/>
                        </a:moveTo>
                        <a:cubicBezTo>
                          <a:pt x="245" y="1215"/>
                          <a:pt x="242" y="1213"/>
                          <a:pt x="239" y="1210"/>
                        </a:cubicBezTo>
                        <a:cubicBezTo>
                          <a:pt x="236" y="1213"/>
                          <a:pt x="236" y="1213"/>
                          <a:pt x="236" y="1213"/>
                        </a:cubicBezTo>
                        <a:cubicBezTo>
                          <a:pt x="239" y="1215"/>
                          <a:pt x="242" y="1218"/>
                          <a:pt x="245" y="1221"/>
                        </a:cubicBezTo>
                        <a:lnTo>
                          <a:pt x="248" y="1218"/>
                        </a:lnTo>
                        <a:close/>
                        <a:moveTo>
                          <a:pt x="265" y="1235"/>
                        </a:moveTo>
                        <a:cubicBezTo>
                          <a:pt x="262" y="1232"/>
                          <a:pt x="259" y="1229"/>
                          <a:pt x="256" y="1226"/>
                        </a:cubicBezTo>
                        <a:cubicBezTo>
                          <a:pt x="254" y="1229"/>
                          <a:pt x="254" y="1229"/>
                          <a:pt x="254" y="1229"/>
                        </a:cubicBezTo>
                        <a:cubicBezTo>
                          <a:pt x="256" y="1232"/>
                          <a:pt x="259" y="1235"/>
                          <a:pt x="262" y="1238"/>
                        </a:cubicBezTo>
                        <a:lnTo>
                          <a:pt x="265" y="1235"/>
                        </a:lnTo>
                        <a:close/>
                        <a:moveTo>
                          <a:pt x="283" y="1251"/>
                        </a:moveTo>
                        <a:cubicBezTo>
                          <a:pt x="280" y="1248"/>
                          <a:pt x="277" y="1245"/>
                          <a:pt x="274" y="1243"/>
                        </a:cubicBezTo>
                        <a:cubicBezTo>
                          <a:pt x="271" y="1246"/>
                          <a:pt x="271" y="1246"/>
                          <a:pt x="271" y="1246"/>
                        </a:cubicBezTo>
                        <a:cubicBezTo>
                          <a:pt x="274" y="1248"/>
                          <a:pt x="277" y="1251"/>
                          <a:pt x="280" y="1254"/>
                        </a:cubicBezTo>
                        <a:lnTo>
                          <a:pt x="283" y="1251"/>
                        </a:lnTo>
                        <a:close/>
                        <a:moveTo>
                          <a:pt x="301" y="1266"/>
                        </a:moveTo>
                        <a:cubicBezTo>
                          <a:pt x="298" y="1263"/>
                          <a:pt x="295" y="1261"/>
                          <a:pt x="292" y="1258"/>
                        </a:cubicBezTo>
                        <a:cubicBezTo>
                          <a:pt x="289" y="1261"/>
                          <a:pt x="289" y="1261"/>
                          <a:pt x="289" y="1261"/>
                        </a:cubicBezTo>
                        <a:cubicBezTo>
                          <a:pt x="292" y="1264"/>
                          <a:pt x="295" y="1267"/>
                          <a:pt x="298" y="1269"/>
                        </a:cubicBezTo>
                        <a:lnTo>
                          <a:pt x="301" y="1266"/>
                        </a:lnTo>
                        <a:close/>
                        <a:moveTo>
                          <a:pt x="319" y="1281"/>
                        </a:moveTo>
                        <a:cubicBezTo>
                          <a:pt x="316" y="1278"/>
                          <a:pt x="313" y="1276"/>
                          <a:pt x="310" y="1274"/>
                        </a:cubicBezTo>
                        <a:cubicBezTo>
                          <a:pt x="308" y="1277"/>
                          <a:pt x="308" y="1277"/>
                          <a:pt x="308" y="1277"/>
                        </a:cubicBezTo>
                        <a:cubicBezTo>
                          <a:pt x="311" y="1279"/>
                          <a:pt x="314" y="1282"/>
                          <a:pt x="317" y="1284"/>
                        </a:cubicBezTo>
                        <a:cubicBezTo>
                          <a:pt x="319" y="1281"/>
                          <a:pt x="319" y="1281"/>
                          <a:pt x="319" y="1281"/>
                        </a:cubicBezTo>
                        <a:close/>
                        <a:moveTo>
                          <a:pt x="338" y="1295"/>
                        </a:moveTo>
                        <a:cubicBezTo>
                          <a:pt x="335" y="1293"/>
                          <a:pt x="332" y="1290"/>
                          <a:pt x="329" y="1288"/>
                        </a:cubicBezTo>
                        <a:cubicBezTo>
                          <a:pt x="326" y="1291"/>
                          <a:pt x="326" y="1291"/>
                          <a:pt x="326" y="1291"/>
                        </a:cubicBezTo>
                        <a:cubicBezTo>
                          <a:pt x="330" y="1294"/>
                          <a:pt x="333" y="1296"/>
                          <a:pt x="336" y="1298"/>
                        </a:cubicBezTo>
                        <a:lnTo>
                          <a:pt x="338" y="1295"/>
                        </a:lnTo>
                        <a:close/>
                        <a:moveTo>
                          <a:pt x="358" y="1309"/>
                        </a:moveTo>
                        <a:cubicBezTo>
                          <a:pt x="355" y="1307"/>
                          <a:pt x="351" y="1304"/>
                          <a:pt x="348" y="1302"/>
                        </a:cubicBezTo>
                        <a:cubicBezTo>
                          <a:pt x="346" y="1305"/>
                          <a:pt x="346" y="1305"/>
                          <a:pt x="346" y="1305"/>
                        </a:cubicBezTo>
                        <a:cubicBezTo>
                          <a:pt x="349" y="1308"/>
                          <a:pt x="352" y="1310"/>
                          <a:pt x="356" y="1312"/>
                        </a:cubicBezTo>
                        <a:lnTo>
                          <a:pt x="358" y="1309"/>
                        </a:lnTo>
                        <a:close/>
                        <a:moveTo>
                          <a:pt x="378" y="1322"/>
                        </a:moveTo>
                        <a:cubicBezTo>
                          <a:pt x="374" y="1320"/>
                          <a:pt x="371" y="1318"/>
                          <a:pt x="368" y="1316"/>
                        </a:cubicBezTo>
                        <a:cubicBezTo>
                          <a:pt x="365" y="1319"/>
                          <a:pt x="365" y="1319"/>
                          <a:pt x="365" y="1319"/>
                        </a:cubicBezTo>
                        <a:cubicBezTo>
                          <a:pt x="369" y="1321"/>
                          <a:pt x="372" y="1323"/>
                          <a:pt x="375" y="1326"/>
                        </a:cubicBezTo>
                        <a:lnTo>
                          <a:pt x="378" y="1322"/>
                        </a:lnTo>
                        <a:close/>
                        <a:moveTo>
                          <a:pt x="398" y="1335"/>
                        </a:moveTo>
                        <a:cubicBezTo>
                          <a:pt x="394" y="1333"/>
                          <a:pt x="391" y="1331"/>
                          <a:pt x="388" y="1329"/>
                        </a:cubicBezTo>
                        <a:cubicBezTo>
                          <a:pt x="386" y="1332"/>
                          <a:pt x="386" y="1332"/>
                          <a:pt x="386" y="1332"/>
                        </a:cubicBezTo>
                        <a:cubicBezTo>
                          <a:pt x="389" y="1334"/>
                          <a:pt x="392" y="1336"/>
                          <a:pt x="396" y="1338"/>
                        </a:cubicBezTo>
                        <a:lnTo>
                          <a:pt x="398" y="1335"/>
                        </a:lnTo>
                        <a:close/>
                        <a:moveTo>
                          <a:pt x="418" y="1347"/>
                        </a:moveTo>
                        <a:cubicBezTo>
                          <a:pt x="415" y="1345"/>
                          <a:pt x="411" y="1343"/>
                          <a:pt x="408" y="1341"/>
                        </a:cubicBezTo>
                        <a:cubicBezTo>
                          <a:pt x="406" y="1344"/>
                          <a:pt x="406" y="1344"/>
                          <a:pt x="406" y="1344"/>
                        </a:cubicBezTo>
                        <a:cubicBezTo>
                          <a:pt x="409" y="1346"/>
                          <a:pt x="413" y="1348"/>
                          <a:pt x="416" y="1350"/>
                        </a:cubicBezTo>
                        <a:lnTo>
                          <a:pt x="418" y="1347"/>
                        </a:lnTo>
                        <a:close/>
                        <a:moveTo>
                          <a:pt x="439" y="1358"/>
                        </a:moveTo>
                        <a:cubicBezTo>
                          <a:pt x="436" y="1356"/>
                          <a:pt x="432" y="1354"/>
                          <a:pt x="429" y="1353"/>
                        </a:cubicBezTo>
                        <a:cubicBezTo>
                          <a:pt x="427" y="1356"/>
                          <a:pt x="427" y="1356"/>
                          <a:pt x="427" y="1356"/>
                        </a:cubicBezTo>
                        <a:cubicBezTo>
                          <a:pt x="430" y="1358"/>
                          <a:pt x="434" y="1360"/>
                          <a:pt x="437" y="1362"/>
                        </a:cubicBezTo>
                        <a:lnTo>
                          <a:pt x="439" y="1358"/>
                        </a:lnTo>
                        <a:close/>
                        <a:moveTo>
                          <a:pt x="461" y="1369"/>
                        </a:moveTo>
                        <a:cubicBezTo>
                          <a:pt x="457" y="1367"/>
                          <a:pt x="453" y="1365"/>
                          <a:pt x="450" y="1364"/>
                        </a:cubicBezTo>
                        <a:cubicBezTo>
                          <a:pt x="448" y="1367"/>
                          <a:pt x="448" y="1367"/>
                          <a:pt x="448" y="1367"/>
                        </a:cubicBezTo>
                        <a:cubicBezTo>
                          <a:pt x="452" y="1369"/>
                          <a:pt x="455" y="1371"/>
                          <a:pt x="459" y="1373"/>
                        </a:cubicBezTo>
                        <a:lnTo>
                          <a:pt x="461" y="1369"/>
                        </a:lnTo>
                        <a:close/>
                        <a:moveTo>
                          <a:pt x="482" y="1379"/>
                        </a:moveTo>
                        <a:cubicBezTo>
                          <a:pt x="479" y="1377"/>
                          <a:pt x="475" y="1376"/>
                          <a:pt x="471" y="1374"/>
                        </a:cubicBezTo>
                        <a:cubicBezTo>
                          <a:pt x="470" y="1378"/>
                          <a:pt x="470" y="1378"/>
                          <a:pt x="470" y="1378"/>
                        </a:cubicBezTo>
                        <a:cubicBezTo>
                          <a:pt x="473" y="1379"/>
                          <a:pt x="477" y="1381"/>
                          <a:pt x="480" y="1383"/>
                        </a:cubicBezTo>
                        <a:lnTo>
                          <a:pt x="482" y="1379"/>
                        </a:lnTo>
                        <a:close/>
                        <a:moveTo>
                          <a:pt x="504" y="1389"/>
                        </a:moveTo>
                        <a:cubicBezTo>
                          <a:pt x="500" y="1387"/>
                          <a:pt x="497" y="1386"/>
                          <a:pt x="493" y="1384"/>
                        </a:cubicBezTo>
                        <a:cubicBezTo>
                          <a:pt x="491" y="1388"/>
                          <a:pt x="491" y="1388"/>
                          <a:pt x="491" y="1388"/>
                        </a:cubicBezTo>
                        <a:cubicBezTo>
                          <a:pt x="495" y="1389"/>
                          <a:pt x="499" y="1391"/>
                          <a:pt x="502" y="1392"/>
                        </a:cubicBezTo>
                        <a:lnTo>
                          <a:pt x="504" y="1389"/>
                        </a:lnTo>
                        <a:close/>
                        <a:moveTo>
                          <a:pt x="526" y="1397"/>
                        </a:moveTo>
                        <a:cubicBezTo>
                          <a:pt x="522" y="1396"/>
                          <a:pt x="519" y="1395"/>
                          <a:pt x="515" y="1393"/>
                        </a:cubicBezTo>
                        <a:cubicBezTo>
                          <a:pt x="514" y="1397"/>
                          <a:pt x="514" y="1397"/>
                          <a:pt x="514" y="1397"/>
                        </a:cubicBezTo>
                        <a:cubicBezTo>
                          <a:pt x="517" y="1398"/>
                          <a:pt x="521" y="1400"/>
                          <a:pt x="525" y="1401"/>
                        </a:cubicBezTo>
                        <a:lnTo>
                          <a:pt x="526" y="1397"/>
                        </a:lnTo>
                        <a:close/>
                        <a:moveTo>
                          <a:pt x="548" y="1406"/>
                        </a:moveTo>
                        <a:cubicBezTo>
                          <a:pt x="545" y="1404"/>
                          <a:pt x="541" y="1403"/>
                          <a:pt x="537" y="1402"/>
                        </a:cubicBezTo>
                        <a:cubicBezTo>
                          <a:pt x="536" y="1405"/>
                          <a:pt x="536" y="1405"/>
                          <a:pt x="536" y="1405"/>
                        </a:cubicBezTo>
                        <a:cubicBezTo>
                          <a:pt x="540" y="1407"/>
                          <a:pt x="543" y="1408"/>
                          <a:pt x="547" y="1409"/>
                        </a:cubicBezTo>
                        <a:lnTo>
                          <a:pt x="548" y="1406"/>
                        </a:lnTo>
                        <a:close/>
                        <a:moveTo>
                          <a:pt x="571" y="1413"/>
                        </a:moveTo>
                        <a:cubicBezTo>
                          <a:pt x="567" y="1412"/>
                          <a:pt x="564" y="1411"/>
                          <a:pt x="560" y="1410"/>
                        </a:cubicBezTo>
                        <a:cubicBezTo>
                          <a:pt x="558" y="1413"/>
                          <a:pt x="558" y="1413"/>
                          <a:pt x="558" y="1413"/>
                        </a:cubicBezTo>
                        <a:cubicBezTo>
                          <a:pt x="562" y="1415"/>
                          <a:pt x="566" y="1416"/>
                          <a:pt x="570" y="1417"/>
                        </a:cubicBezTo>
                        <a:lnTo>
                          <a:pt x="571" y="1413"/>
                        </a:lnTo>
                        <a:close/>
                        <a:moveTo>
                          <a:pt x="594" y="1420"/>
                        </a:moveTo>
                        <a:cubicBezTo>
                          <a:pt x="590" y="1419"/>
                          <a:pt x="586" y="1418"/>
                          <a:pt x="582" y="1417"/>
                        </a:cubicBezTo>
                        <a:cubicBezTo>
                          <a:pt x="581" y="1421"/>
                          <a:pt x="581" y="1421"/>
                          <a:pt x="581" y="1421"/>
                        </a:cubicBezTo>
                        <a:cubicBezTo>
                          <a:pt x="585" y="1422"/>
                          <a:pt x="589" y="1423"/>
                          <a:pt x="593" y="1424"/>
                        </a:cubicBezTo>
                        <a:lnTo>
                          <a:pt x="594" y="1420"/>
                        </a:lnTo>
                        <a:close/>
                        <a:moveTo>
                          <a:pt x="617" y="1426"/>
                        </a:moveTo>
                        <a:cubicBezTo>
                          <a:pt x="613" y="1425"/>
                          <a:pt x="609" y="1424"/>
                          <a:pt x="605" y="1423"/>
                        </a:cubicBezTo>
                        <a:cubicBezTo>
                          <a:pt x="604" y="1427"/>
                          <a:pt x="604" y="1427"/>
                          <a:pt x="604" y="1427"/>
                        </a:cubicBezTo>
                        <a:cubicBezTo>
                          <a:pt x="608" y="1428"/>
                          <a:pt x="612" y="1429"/>
                          <a:pt x="616" y="1430"/>
                        </a:cubicBezTo>
                        <a:lnTo>
                          <a:pt x="617" y="1426"/>
                        </a:lnTo>
                        <a:close/>
                        <a:moveTo>
                          <a:pt x="640" y="1432"/>
                        </a:moveTo>
                        <a:cubicBezTo>
                          <a:pt x="636" y="1431"/>
                          <a:pt x="632" y="1430"/>
                          <a:pt x="629" y="1429"/>
                        </a:cubicBezTo>
                        <a:cubicBezTo>
                          <a:pt x="628" y="1433"/>
                          <a:pt x="628" y="1433"/>
                          <a:pt x="628" y="1433"/>
                        </a:cubicBezTo>
                        <a:cubicBezTo>
                          <a:pt x="631" y="1434"/>
                          <a:pt x="635" y="1435"/>
                          <a:pt x="639" y="1436"/>
                        </a:cubicBezTo>
                        <a:lnTo>
                          <a:pt x="640" y="1432"/>
                        </a:lnTo>
                        <a:close/>
                        <a:moveTo>
                          <a:pt x="663" y="1437"/>
                        </a:moveTo>
                        <a:cubicBezTo>
                          <a:pt x="660" y="1436"/>
                          <a:pt x="656" y="1435"/>
                          <a:pt x="652" y="1435"/>
                        </a:cubicBezTo>
                        <a:cubicBezTo>
                          <a:pt x="651" y="1438"/>
                          <a:pt x="651" y="1438"/>
                          <a:pt x="651" y="1438"/>
                        </a:cubicBezTo>
                        <a:cubicBezTo>
                          <a:pt x="655" y="1439"/>
                          <a:pt x="659" y="1440"/>
                          <a:pt x="663" y="1441"/>
                        </a:cubicBezTo>
                        <a:lnTo>
                          <a:pt x="663" y="1437"/>
                        </a:lnTo>
                        <a:close/>
                        <a:moveTo>
                          <a:pt x="687" y="1441"/>
                        </a:moveTo>
                        <a:cubicBezTo>
                          <a:pt x="683" y="1440"/>
                          <a:pt x="679" y="1440"/>
                          <a:pt x="675" y="1439"/>
                        </a:cubicBezTo>
                        <a:cubicBezTo>
                          <a:pt x="675" y="1443"/>
                          <a:pt x="675" y="1443"/>
                          <a:pt x="675" y="1443"/>
                        </a:cubicBezTo>
                        <a:cubicBezTo>
                          <a:pt x="678" y="1444"/>
                          <a:pt x="682" y="1444"/>
                          <a:pt x="686" y="1445"/>
                        </a:cubicBezTo>
                        <a:lnTo>
                          <a:pt x="687" y="1441"/>
                        </a:lnTo>
                        <a:close/>
                        <a:moveTo>
                          <a:pt x="711" y="1445"/>
                        </a:moveTo>
                        <a:cubicBezTo>
                          <a:pt x="707" y="1444"/>
                          <a:pt x="703" y="1444"/>
                          <a:pt x="699" y="1443"/>
                        </a:cubicBezTo>
                        <a:cubicBezTo>
                          <a:pt x="698" y="1447"/>
                          <a:pt x="698" y="1447"/>
                          <a:pt x="698" y="1447"/>
                        </a:cubicBezTo>
                        <a:cubicBezTo>
                          <a:pt x="702" y="1447"/>
                          <a:pt x="706" y="1448"/>
                          <a:pt x="710" y="1449"/>
                        </a:cubicBezTo>
                        <a:lnTo>
                          <a:pt x="711" y="1445"/>
                        </a:lnTo>
                        <a:close/>
                        <a:moveTo>
                          <a:pt x="734" y="1447"/>
                        </a:moveTo>
                        <a:cubicBezTo>
                          <a:pt x="730" y="1447"/>
                          <a:pt x="726" y="1447"/>
                          <a:pt x="722" y="1446"/>
                        </a:cubicBezTo>
                        <a:cubicBezTo>
                          <a:pt x="722" y="1450"/>
                          <a:pt x="722" y="1450"/>
                          <a:pt x="722" y="1450"/>
                        </a:cubicBezTo>
                        <a:cubicBezTo>
                          <a:pt x="726" y="1451"/>
                          <a:pt x="730" y="1451"/>
                          <a:pt x="734" y="1451"/>
                        </a:cubicBezTo>
                        <a:lnTo>
                          <a:pt x="734" y="1447"/>
                        </a:lnTo>
                        <a:close/>
                        <a:moveTo>
                          <a:pt x="758" y="1450"/>
                        </a:moveTo>
                        <a:cubicBezTo>
                          <a:pt x="754" y="1449"/>
                          <a:pt x="750" y="1449"/>
                          <a:pt x="746" y="1449"/>
                        </a:cubicBezTo>
                        <a:cubicBezTo>
                          <a:pt x="746" y="1453"/>
                          <a:pt x="746" y="1453"/>
                          <a:pt x="746" y="1453"/>
                        </a:cubicBezTo>
                        <a:cubicBezTo>
                          <a:pt x="750" y="1453"/>
                          <a:pt x="754" y="1453"/>
                          <a:pt x="758" y="1454"/>
                        </a:cubicBezTo>
                        <a:lnTo>
                          <a:pt x="758" y="1450"/>
                        </a:lnTo>
                        <a:close/>
                        <a:moveTo>
                          <a:pt x="782" y="1451"/>
                        </a:moveTo>
                        <a:cubicBezTo>
                          <a:pt x="778" y="1451"/>
                          <a:pt x="774" y="1451"/>
                          <a:pt x="770" y="1450"/>
                        </a:cubicBezTo>
                        <a:cubicBezTo>
                          <a:pt x="770" y="1454"/>
                          <a:pt x="770" y="1454"/>
                          <a:pt x="770" y="1454"/>
                        </a:cubicBezTo>
                        <a:cubicBezTo>
                          <a:pt x="774" y="1455"/>
                          <a:pt x="778" y="1455"/>
                          <a:pt x="782" y="1455"/>
                        </a:cubicBezTo>
                        <a:lnTo>
                          <a:pt x="782" y="1451"/>
                        </a:lnTo>
                        <a:close/>
                        <a:moveTo>
                          <a:pt x="806" y="1452"/>
                        </a:moveTo>
                        <a:cubicBezTo>
                          <a:pt x="802" y="1452"/>
                          <a:pt x="798" y="1452"/>
                          <a:pt x="794" y="1452"/>
                        </a:cubicBezTo>
                        <a:cubicBezTo>
                          <a:pt x="794" y="1456"/>
                          <a:pt x="794" y="1456"/>
                          <a:pt x="794" y="1456"/>
                        </a:cubicBezTo>
                        <a:cubicBezTo>
                          <a:pt x="798" y="1456"/>
                          <a:pt x="802" y="1456"/>
                          <a:pt x="806" y="1456"/>
                        </a:cubicBezTo>
                        <a:lnTo>
                          <a:pt x="806" y="1452"/>
                        </a:lnTo>
                        <a:close/>
                        <a:moveTo>
                          <a:pt x="830" y="1452"/>
                        </a:moveTo>
                        <a:cubicBezTo>
                          <a:pt x="826" y="1452"/>
                          <a:pt x="823" y="1452"/>
                          <a:pt x="820" y="1452"/>
                        </a:cubicBezTo>
                        <a:cubicBezTo>
                          <a:pt x="819" y="1452"/>
                          <a:pt x="818" y="1452"/>
                          <a:pt x="818" y="1452"/>
                        </a:cubicBezTo>
                        <a:cubicBezTo>
                          <a:pt x="818" y="1456"/>
                          <a:pt x="818" y="1456"/>
                          <a:pt x="818" y="1456"/>
                        </a:cubicBezTo>
                        <a:cubicBezTo>
                          <a:pt x="818" y="1456"/>
                          <a:pt x="819" y="1456"/>
                          <a:pt x="820" y="1456"/>
                        </a:cubicBezTo>
                        <a:cubicBezTo>
                          <a:pt x="823" y="1456"/>
                          <a:pt x="826" y="1456"/>
                          <a:pt x="830" y="1456"/>
                        </a:cubicBezTo>
                        <a:lnTo>
                          <a:pt x="830" y="1452"/>
                        </a:lnTo>
                        <a:close/>
                        <a:moveTo>
                          <a:pt x="853" y="1451"/>
                        </a:moveTo>
                        <a:cubicBezTo>
                          <a:pt x="850" y="1451"/>
                          <a:pt x="846" y="1452"/>
                          <a:pt x="842" y="1452"/>
                        </a:cubicBezTo>
                        <a:cubicBezTo>
                          <a:pt x="842" y="1456"/>
                          <a:pt x="842" y="1456"/>
                          <a:pt x="842" y="1456"/>
                        </a:cubicBezTo>
                        <a:cubicBezTo>
                          <a:pt x="846" y="1456"/>
                          <a:pt x="850" y="1455"/>
                          <a:pt x="854" y="1455"/>
                        </a:cubicBezTo>
                        <a:lnTo>
                          <a:pt x="853" y="1451"/>
                        </a:lnTo>
                        <a:close/>
                        <a:moveTo>
                          <a:pt x="877" y="1450"/>
                        </a:moveTo>
                        <a:cubicBezTo>
                          <a:pt x="873" y="1450"/>
                          <a:pt x="869" y="1450"/>
                          <a:pt x="865" y="1451"/>
                        </a:cubicBezTo>
                        <a:cubicBezTo>
                          <a:pt x="866" y="1455"/>
                          <a:pt x="866" y="1455"/>
                          <a:pt x="866" y="1455"/>
                        </a:cubicBezTo>
                        <a:cubicBezTo>
                          <a:pt x="870" y="1454"/>
                          <a:pt x="874" y="1454"/>
                          <a:pt x="878" y="1454"/>
                        </a:cubicBezTo>
                        <a:lnTo>
                          <a:pt x="877" y="1450"/>
                        </a:lnTo>
                        <a:close/>
                        <a:moveTo>
                          <a:pt x="901" y="1448"/>
                        </a:moveTo>
                        <a:cubicBezTo>
                          <a:pt x="897" y="1448"/>
                          <a:pt x="893" y="1449"/>
                          <a:pt x="889" y="1449"/>
                        </a:cubicBezTo>
                        <a:cubicBezTo>
                          <a:pt x="890" y="1453"/>
                          <a:pt x="890" y="1453"/>
                          <a:pt x="890" y="1453"/>
                        </a:cubicBezTo>
                        <a:cubicBezTo>
                          <a:pt x="894" y="1453"/>
                          <a:pt x="898" y="1452"/>
                          <a:pt x="902" y="1452"/>
                        </a:cubicBezTo>
                        <a:lnTo>
                          <a:pt x="901" y="1448"/>
                        </a:lnTo>
                        <a:close/>
                        <a:moveTo>
                          <a:pt x="925" y="1445"/>
                        </a:moveTo>
                        <a:cubicBezTo>
                          <a:pt x="921" y="1446"/>
                          <a:pt x="917" y="1446"/>
                          <a:pt x="913" y="1447"/>
                        </a:cubicBezTo>
                        <a:cubicBezTo>
                          <a:pt x="913" y="1451"/>
                          <a:pt x="913" y="1451"/>
                          <a:pt x="913" y="1451"/>
                        </a:cubicBezTo>
                        <a:cubicBezTo>
                          <a:pt x="917" y="1450"/>
                          <a:pt x="921" y="1450"/>
                          <a:pt x="925" y="1449"/>
                        </a:cubicBezTo>
                        <a:lnTo>
                          <a:pt x="925" y="1445"/>
                        </a:lnTo>
                        <a:close/>
                        <a:moveTo>
                          <a:pt x="948" y="1442"/>
                        </a:moveTo>
                        <a:cubicBezTo>
                          <a:pt x="945" y="1442"/>
                          <a:pt x="941" y="1443"/>
                          <a:pt x="937" y="1444"/>
                        </a:cubicBezTo>
                        <a:cubicBezTo>
                          <a:pt x="937" y="1448"/>
                          <a:pt x="937" y="1448"/>
                          <a:pt x="937" y="1448"/>
                        </a:cubicBezTo>
                        <a:cubicBezTo>
                          <a:pt x="941" y="1447"/>
                          <a:pt x="945" y="1446"/>
                          <a:pt x="949" y="1446"/>
                        </a:cubicBezTo>
                        <a:lnTo>
                          <a:pt x="948" y="1442"/>
                        </a:lnTo>
                        <a:close/>
                        <a:moveTo>
                          <a:pt x="972" y="1438"/>
                        </a:moveTo>
                        <a:cubicBezTo>
                          <a:pt x="968" y="1438"/>
                          <a:pt x="964" y="1439"/>
                          <a:pt x="960" y="1440"/>
                        </a:cubicBezTo>
                        <a:cubicBezTo>
                          <a:pt x="961" y="1444"/>
                          <a:pt x="961" y="1444"/>
                          <a:pt x="961" y="1444"/>
                        </a:cubicBezTo>
                        <a:cubicBezTo>
                          <a:pt x="965" y="1443"/>
                          <a:pt x="969" y="1442"/>
                          <a:pt x="973" y="1442"/>
                        </a:cubicBezTo>
                        <a:lnTo>
                          <a:pt x="972" y="1438"/>
                        </a:lnTo>
                        <a:close/>
                        <a:moveTo>
                          <a:pt x="995" y="1433"/>
                        </a:moveTo>
                        <a:cubicBezTo>
                          <a:pt x="992" y="1434"/>
                          <a:pt x="988" y="1435"/>
                          <a:pt x="984" y="1435"/>
                        </a:cubicBezTo>
                        <a:cubicBezTo>
                          <a:pt x="985" y="1439"/>
                          <a:pt x="985" y="1439"/>
                          <a:pt x="985" y="1439"/>
                        </a:cubicBezTo>
                        <a:cubicBezTo>
                          <a:pt x="988" y="1438"/>
                          <a:pt x="992" y="1438"/>
                          <a:pt x="996" y="1437"/>
                        </a:cubicBezTo>
                        <a:lnTo>
                          <a:pt x="995" y="1433"/>
                        </a:lnTo>
                        <a:close/>
                        <a:moveTo>
                          <a:pt x="1019" y="1427"/>
                        </a:moveTo>
                        <a:cubicBezTo>
                          <a:pt x="1015" y="1428"/>
                          <a:pt x="1011" y="1429"/>
                          <a:pt x="1007" y="1430"/>
                        </a:cubicBezTo>
                        <a:cubicBezTo>
                          <a:pt x="1008" y="1434"/>
                          <a:pt x="1008" y="1434"/>
                          <a:pt x="1008" y="1434"/>
                        </a:cubicBezTo>
                        <a:cubicBezTo>
                          <a:pt x="1012" y="1433"/>
                          <a:pt x="1016" y="1432"/>
                          <a:pt x="1020" y="1431"/>
                        </a:cubicBezTo>
                        <a:lnTo>
                          <a:pt x="1019" y="1427"/>
                        </a:lnTo>
                        <a:close/>
                        <a:moveTo>
                          <a:pt x="1042" y="1421"/>
                        </a:moveTo>
                        <a:cubicBezTo>
                          <a:pt x="1038" y="1422"/>
                          <a:pt x="1034" y="1423"/>
                          <a:pt x="1030" y="1424"/>
                        </a:cubicBezTo>
                        <a:cubicBezTo>
                          <a:pt x="1031" y="1428"/>
                          <a:pt x="1031" y="1428"/>
                          <a:pt x="1031" y="1428"/>
                        </a:cubicBezTo>
                        <a:cubicBezTo>
                          <a:pt x="1035" y="1427"/>
                          <a:pt x="1039" y="1426"/>
                          <a:pt x="1043" y="1425"/>
                        </a:cubicBezTo>
                        <a:lnTo>
                          <a:pt x="1042" y="1421"/>
                        </a:lnTo>
                        <a:close/>
                        <a:moveTo>
                          <a:pt x="1065" y="1414"/>
                        </a:moveTo>
                        <a:cubicBezTo>
                          <a:pt x="1061" y="1416"/>
                          <a:pt x="1057" y="1417"/>
                          <a:pt x="1053" y="1418"/>
                        </a:cubicBezTo>
                        <a:cubicBezTo>
                          <a:pt x="1054" y="1422"/>
                          <a:pt x="1054" y="1422"/>
                          <a:pt x="1054" y="1422"/>
                        </a:cubicBezTo>
                        <a:cubicBezTo>
                          <a:pt x="1058" y="1421"/>
                          <a:pt x="1062" y="1419"/>
                          <a:pt x="1066" y="1418"/>
                        </a:cubicBezTo>
                        <a:lnTo>
                          <a:pt x="1065" y="1414"/>
                        </a:lnTo>
                        <a:close/>
                        <a:moveTo>
                          <a:pt x="1087" y="1407"/>
                        </a:moveTo>
                        <a:cubicBezTo>
                          <a:pt x="1084" y="1408"/>
                          <a:pt x="1080" y="1409"/>
                          <a:pt x="1076" y="1411"/>
                        </a:cubicBezTo>
                        <a:cubicBezTo>
                          <a:pt x="1077" y="1415"/>
                          <a:pt x="1077" y="1415"/>
                          <a:pt x="1077" y="1415"/>
                        </a:cubicBezTo>
                        <a:cubicBezTo>
                          <a:pt x="1081" y="1413"/>
                          <a:pt x="1085" y="1412"/>
                          <a:pt x="1089" y="1411"/>
                        </a:cubicBezTo>
                        <a:lnTo>
                          <a:pt x="1087" y="1407"/>
                        </a:lnTo>
                        <a:close/>
                        <a:moveTo>
                          <a:pt x="1110" y="1399"/>
                        </a:moveTo>
                        <a:cubicBezTo>
                          <a:pt x="1106" y="1400"/>
                          <a:pt x="1102" y="1402"/>
                          <a:pt x="1099" y="1403"/>
                        </a:cubicBezTo>
                        <a:cubicBezTo>
                          <a:pt x="1100" y="1407"/>
                          <a:pt x="1100" y="1407"/>
                          <a:pt x="1100" y="1407"/>
                        </a:cubicBezTo>
                        <a:cubicBezTo>
                          <a:pt x="1104" y="1405"/>
                          <a:pt x="1107" y="1404"/>
                          <a:pt x="1111" y="1402"/>
                        </a:cubicBezTo>
                        <a:lnTo>
                          <a:pt x="1110" y="1399"/>
                        </a:lnTo>
                        <a:close/>
                        <a:moveTo>
                          <a:pt x="1132" y="1390"/>
                        </a:moveTo>
                        <a:cubicBezTo>
                          <a:pt x="1128" y="1391"/>
                          <a:pt x="1125" y="1393"/>
                          <a:pt x="1121" y="1394"/>
                        </a:cubicBezTo>
                        <a:cubicBezTo>
                          <a:pt x="1122" y="1398"/>
                          <a:pt x="1122" y="1398"/>
                          <a:pt x="1122" y="1398"/>
                        </a:cubicBezTo>
                        <a:cubicBezTo>
                          <a:pt x="1126" y="1397"/>
                          <a:pt x="1130" y="1395"/>
                          <a:pt x="1134" y="1394"/>
                        </a:cubicBezTo>
                        <a:lnTo>
                          <a:pt x="1132" y="1390"/>
                        </a:lnTo>
                        <a:close/>
                        <a:moveTo>
                          <a:pt x="1154" y="1380"/>
                        </a:moveTo>
                        <a:cubicBezTo>
                          <a:pt x="1150" y="1382"/>
                          <a:pt x="1147" y="1384"/>
                          <a:pt x="1143" y="1385"/>
                        </a:cubicBezTo>
                        <a:cubicBezTo>
                          <a:pt x="1145" y="1389"/>
                          <a:pt x="1145" y="1389"/>
                          <a:pt x="1145" y="1389"/>
                        </a:cubicBezTo>
                        <a:cubicBezTo>
                          <a:pt x="1148" y="1387"/>
                          <a:pt x="1152" y="1386"/>
                          <a:pt x="1156" y="1384"/>
                        </a:cubicBezTo>
                        <a:lnTo>
                          <a:pt x="1154" y="1380"/>
                        </a:lnTo>
                        <a:close/>
                        <a:moveTo>
                          <a:pt x="1176" y="1370"/>
                        </a:moveTo>
                        <a:cubicBezTo>
                          <a:pt x="1172" y="1372"/>
                          <a:pt x="1168" y="1374"/>
                          <a:pt x="1165" y="1375"/>
                        </a:cubicBezTo>
                        <a:cubicBezTo>
                          <a:pt x="1166" y="1379"/>
                          <a:pt x="1166" y="1379"/>
                          <a:pt x="1166" y="1379"/>
                        </a:cubicBezTo>
                        <a:cubicBezTo>
                          <a:pt x="1170" y="1377"/>
                          <a:pt x="1174" y="1376"/>
                          <a:pt x="1177" y="1374"/>
                        </a:cubicBezTo>
                        <a:lnTo>
                          <a:pt x="1176" y="1370"/>
                        </a:lnTo>
                        <a:close/>
                        <a:moveTo>
                          <a:pt x="1197" y="1359"/>
                        </a:moveTo>
                        <a:cubicBezTo>
                          <a:pt x="1193" y="1361"/>
                          <a:pt x="1190" y="1363"/>
                          <a:pt x="1186" y="1365"/>
                        </a:cubicBezTo>
                        <a:cubicBezTo>
                          <a:pt x="1188" y="1368"/>
                          <a:pt x="1188" y="1368"/>
                          <a:pt x="1188" y="1368"/>
                        </a:cubicBezTo>
                        <a:cubicBezTo>
                          <a:pt x="1192" y="1367"/>
                          <a:pt x="1195" y="1365"/>
                          <a:pt x="1199" y="1363"/>
                        </a:cubicBezTo>
                        <a:lnTo>
                          <a:pt x="1197" y="1359"/>
                        </a:lnTo>
                        <a:close/>
                        <a:moveTo>
                          <a:pt x="1218" y="1348"/>
                        </a:moveTo>
                        <a:cubicBezTo>
                          <a:pt x="1214" y="1350"/>
                          <a:pt x="1211" y="1352"/>
                          <a:pt x="1207" y="1354"/>
                        </a:cubicBezTo>
                        <a:cubicBezTo>
                          <a:pt x="1209" y="1357"/>
                          <a:pt x="1209" y="1357"/>
                          <a:pt x="1209" y="1357"/>
                        </a:cubicBezTo>
                        <a:cubicBezTo>
                          <a:pt x="1213" y="1355"/>
                          <a:pt x="1216" y="1353"/>
                          <a:pt x="1220" y="1351"/>
                        </a:cubicBezTo>
                        <a:lnTo>
                          <a:pt x="1218" y="1348"/>
                        </a:lnTo>
                        <a:close/>
                        <a:moveTo>
                          <a:pt x="1239" y="1336"/>
                        </a:moveTo>
                        <a:cubicBezTo>
                          <a:pt x="1235" y="1338"/>
                          <a:pt x="1232" y="1340"/>
                          <a:pt x="1228" y="1342"/>
                        </a:cubicBezTo>
                        <a:cubicBezTo>
                          <a:pt x="1230" y="1346"/>
                          <a:pt x="1230" y="1346"/>
                          <a:pt x="1230" y="1346"/>
                        </a:cubicBezTo>
                        <a:cubicBezTo>
                          <a:pt x="1234" y="1344"/>
                          <a:pt x="1237" y="1341"/>
                          <a:pt x="1241" y="1339"/>
                        </a:cubicBezTo>
                        <a:lnTo>
                          <a:pt x="1239" y="1336"/>
                        </a:lnTo>
                        <a:close/>
                        <a:moveTo>
                          <a:pt x="1259" y="1323"/>
                        </a:moveTo>
                        <a:cubicBezTo>
                          <a:pt x="1256" y="1326"/>
                          <a:pt x="1252" y="1328"/>
                          <a:pt x="1249" y="1330"/>
                        </a:cubicBezTo>
                        <a:cubicBezTo>
                          <a:pt x="1251" y="1333"/>
                          <a:pt x="1251" y="1333"/>
                          <a:pt x="1251" y="1333"/>
                        </a:cubicBezTo>
                        <a:cubicBezTo>
                          <a:pt x="1254" y="1331"/>
                          <a:pt x="1258" y="1329"/>
                          <a:pt x="1261" y="1327"/>
                        </a:cubicBezTo>
                        <a:lnTo>
                          <a:pt x="1259" y="1323"/>
                        </a:lnTo>
                        <a:close/>
                        <a:moveTo>
                          <a:pt x="1279" y="1310"/>
                        </a:moveTo>
                        <a:cubicBezTo>
                          <a:pt x="1276" y="1312"/>
                          <a:pt x="1272" y="1315"/>
                          <a:pt x="1269" y="1317"/>
                        </a:cubicBezTo>
                        <a:cubicBezTo>
                          <a:pt x="1271" y="1320"/>
                          <a:pt x="1271" y="1320"/>
                          <a:pt x="1271" y="1320"/>
                        </a:cubicBezTo>
                        <a:cubicBezTo>
                          <a:pt x="1275" y="1318"/>
                          <a:pt x="1278" y="1316"/>
                          <a:pt x="1281" y="1313"/>
                        </a:cubicBezTo>
                        <a:lnTo>
                          <a:pt x="1279" y="1310"/>
                        </a:lnTo>
                        <a:close/>
                        <a:moveTo>
                          <a:pt x="1298" y="1296"/>
                        </a:moveTo>
                        <a:cubicBezTo>
                          <a:pt x="1295" y="1299"/>
                          <a:pt x="1292" y="1301"/>
                          <a:pt x="1289" y="1303"/>
                        </a:cubicBezTo>
                        <a:cubicBezTo>
                          <a:pt x="1291" y="1307"/>
                          <a:pt x="1291" y="1307"/>
                          <a:pt x="1291" y="1307"/>
                        </a:cubicBezTo>
                        <a:cubicBezTo>
                          <a:pt x="1294" y="1304"/>
                          <a:pt x="1298" y="1302"/>
                          <a:pt x="1301" y="1300"/>
                        </a:cubicBezTo>
                        <a:lnTo>
                          <a:pt x="1298" y="1296"/>
                        </a:lnTo>
                        <a:close/>
                        <a:moveTo>
                          <a:pt x="1318" y="1282"/>
                        </a:moveTo>
                        <a:cubicBezTo>
                          <a:pt x="1314" y="1284"/>
                          <a:pt x="1311" y="1287"/>
                          <a:pt x="1308" y="1289"/>
                        </a:cubicBezTo>
                        <a:cubicBezTo>
                          <a:pt x="1311" y="1292"/>
                          <a:pt x="1311" y="1292"/>
                          <a:pt x="1311" y="1292"/>
                        </a:cubicBezTo>
                        <a:cubicBezTo>
                          <a:pt x="1314" y="1290"/>
                          <a:pt x="1317" y="1288"/>
                          <a:pt x="1320" y="1285"/>
                        </a:cubicBezTo>
                        <a:lnTo>
                          <a:pt x="1318" y="1282"/>
                        </a:lnTo>
                        <a:close/>
                        <a:moveTo>
                          <a:pt x="1336" y="1267"/>
                        </a:moveTo>
                        <a:cubicBezTo>
                          <a:pt x="1333" y="1270"/>
                          <a:pt x="1330" y="1272"/>
                          <a:pt x="1327" y="1275"/>
                        </a:cubicBezTo>
                        <a:cubicBezTo>
                          <a:pt x="1330" y="1278"/>
                          <a:pt x="1330" y="1278"/>
                          <a:pt x="1330" y="1278"/>
                        </a:cubicBezTo>
                        <a:cubicBezTo>
                          <a:pt x="1333" y="1275"/>
                          <a:pt x="1336" y="1273"/>
                          <a:pt x="1339" y="1270"/>
                        </a:cubicBezTo>
                        <a:lnTo>
                          <a:pt x="1336" y="1267"/>
                        </a:lnTo>
                        <a:close/>
                        <a:moveTo>
                          <a:pt x="1355" y="1252"/>
                        </a:moveTo>
                        <a:cubicBezTo>
                          <a:pt x="1352" y="1254"/>
                          <a:pt x="1349" y="1257"/>
                          <a:pt x="1345" y="1260"/>
                        </a:cubicBezTo>
                        <a:cubicBezTo>
                          <a:pt x="1348" y="1263"/>
                          <a:pt x="1348" y="1263"/>
                          <a:pt x="1348" y="1263"/>
                        </a:cubicBezTo>
                        <a:cubicBezTo>
                          <a:pt x="1351" y="1260"/>
                          <a:pt x="1354" y="1257"/>
                          <a:pt x="1357" y="1255"/>
                        </a:cubicBezTo>
                        <a:lnTo>
                          <a:pt x="1355" y="1252"/>
                        </a:lnTo>
                        <a:close/>
                        <a:moveTo>
                          <a:pt x="1372" y="1236"/>
                        </a:moveTo>
                        <a:cubicBezTo>
                          <a:pt x="1369" y="1239"/>
                          <a:pt x="1366" y="1241"/>
                          <a:pt x="1363" y="1244"/>
                        </a:cubicBezTo>
                        <a:cubicBezTo>
                          <a:pt x="1366" y="1247"/>
                          <a:pt x="1366" y="1247"/>
                          <a:pt x="1366" y="1247"/>
                        </a:cubicBezTo>
                        <a:cubicBezTo>
                          <a:pt x="1369" y="1244"/>
                          <a:pt x="1372" y="1242"/>
                          <a:pt x="1375" y="1239"/>
                        </a:cubicBezTo>
                        <a:lnTo>
                          <a:pt x="1372" y="1236"/>
                        </a:lnTo>
                        <a:close/>
                        <a:moveTo>
                          <a:pt x="1390" y="1219"/>
                        </a:moveTo>
                        <a:cubicBezTo>
                          <a:pt x="1387" y="1222"/>
                          <a:pt x="1384" y="1225"/>
                          <a:pt x="1381" y="1228"/>
                        </a:cubicBezTo>
                        <a:cubicBezTo>
                          <a:pt x="1384" y="1231"/>
                          <a:pt x="1384" y="1231"/>
                          <a:pt x="1384" y="1231"/>
                        </a:cubicBezTo>
                        <a:cubicBezTo>
                          <a:pt x="1387" y="1228"/>
                          <a:pt x="1390" y="1225"/>
                          <a:pt x="1392" y="1222"/>
                        </a:cubicBezTo>
                        <a:lnTo>
                          <a:pt x="1390" y="1219"/>
                        </a:lnTo>
                        <a:close/>
                        <a:moveTo>
                          <a:pt x="1406" y="1203"/>
                        </a:moveTo>
                        <a:cubicBezTo>
                          <a:pt x="1404" y="1205"/>
                          <a:pt x="1401" y="1208"/>
                          <a:pt x="1398" y="1211"/>
                        </a:cubicBezTo>
                        <a:cubicBezTo>
                          <a:pt x="1401" y="1214"/>
                          <a:pt x="1401" y="1214"/>
                          <a:pt x="1401" y="1214"/>
                        </a:cubicBezTo>
                        <a:cubicBezTo>
                          <a:pt x="1404" y="1211"/>
                          <a:pt x="1407" y="1208"/>
                          <a:pt x="1409" y="1205"/>
                        </a:cubicBezTo>
                        <a:lnTo>
                          <a:pt x="1406" y="1203"/>
                        </a:lnTo>
                        <a:close/>
                        <a:moveTo>
                          <a:pt x="1423" y="1185"/>
                        </a:moveTo>
                        <a:cubicBezTo>
                          <a:pt x="1420" y="1188"/>
                          <a:pt x="1417" y="1191"/>
                          <a:pt x="1415" y="1194"/>
                        </a:cubicBezTo>
                        <a:cubicBezTo>
                          <a:pt x="1418" y="1197"/>
                          <a:pt x="1418" y="1197"/>
                          <a:pt x="1418" y="1197"/>
                        </a:cubicBezTo>
                        <a:cubicBezTo>
                          <a:pt x="1420" y="1194"/>
                          <a:pt x="1423" y="1191"/>
                          <a:pt x="1426" y="1188"/>
                        </a:cubicBezTo>
                        <a:lnTo>
                          <a:pt x="1423" y="1185"/>
                        </a:lnTo>
                        <a:close/>
                        <a:moveTo>
                          <a:pt x="1439" y="1167"/>
                        </a:moveTo>
                        <a:cubicBezTo>
                          <a:pt x="1436" y="1170"/>
                          <a:pt x="1433" y="1173"/>
                          <a:pt x="1431" y="1176"/>
                        </a:cubicBezTo>
                        <a:cubicBezTo>
                          <a:pt x="1434" y="1179"/>
                          <a:pt x="1434" y="1179"/>
                          <a:pt x="1434" y="1179"/>
                        </a:cubicBezTo>
                        <a:cubicBezTo>
                          <a:pt x="1436" y="1176"/>
                          <a:pt x="1439" y="1173"/>
                          <a:pt x="1442" y="1170"/>
                        </a:cubicBezTo>
                        <a:lnTo>
                          <a:pt x="1439" y="1167"/>
                        </a:lnTo>
                        <a:close/>
                        <a:moveTo>
                          <a:pt x="1454" y="1149"/>
                        </a:moveTo>
                        <a:cubicBezTo>
                          <a:pt x="1451" y="1152"/>
                          <a:pt x="1449" y="1155"/>
                          <a:pt x="1446" y="1158"/>
                        </a:cubicBezTo>
                        <a:cubicBezTo>
                          <a:pt x="1449" y="1161"/>
                          <a:pt x="1449" y="1161"/>
                          <a:pt x="1449" y="1161"/>
                        </a:cubicBezTo>
                        <a:cubicBezTo>
                          <a:pt x="1452" y="1158"/>
                          <a:pt x="1454" y="1155"/>
                          <a:pt x="1457" y="1152"/>
                        </a:cubicBezTo>
                        <a:lnTo>
                          <a:pt x="1454" y="1149"/>
                        </a:lnTo>
                        <a:close/>
                        <a:moveTo>
                          <a:pt x="1469" y="1130"/>
                        </a:moveTo>
                        <a:cubicBezTo>
                          <a:pt x="1466" y="1134"/>
                          <a:pt x="1464" y="1137"/>
                          <a:pt x="1461" y="1140"/>
                        </a:cubicBezTo>
                        <a:cubicBezTo>
                          <a:pt x="1464" y="1142"/>
                          <a:pt x="1464" y="1142"/>
                          <a:pt x="1464" y="1142"/>
                        </a:cubicBezTo>
                        <a:cubicBezTo>
                          <a:pt x="1467" y="1139"/>
                          <a:pt x="1469" y="1136"/>
                          <a:pt x="1472" y="1133"/>
                        </a:cubicBezTo>
                        <a:lnTo>
                          <a:pt x="1469" y="1130"/>
                        </a:lnTo>
                        <a:close/>
                        <a:moveTo>
                          <a:pt x="1483" y="1111"/>
                        </a:moveTo>
                        <a:cubicBezTo>
                          <a:pt x="1480" y="1114"/>
                          <a:pt x="1478" y="1118"/>
                          <a:pt x="1476" y="1121"/>
                        </a:cubicBezTo>
                        <a:cubicBezTo>
                          <a:pt x="1479" y="1123"/>
                          <a:pt x="1479" y="1123"/>
                          <a:pt x="1479" y="1123"/>
                        </a:cubicBezTo>
                        <a:cubicBezTo>
                          <a:pt x="1481" y="1120"/>
                          <a:pt x="1484" y="1117"/>
                          <a:pt x="1486" y="1114"/>
                        </a:cubicBezTo>
                        <a:lnTo>
                          <a:pt x="1483" y="1111"/>
                        </a:lnTo>
                        <a:close/>
                        <a:moveTo>
                          <a:pt x="1496" y="1092"/>
                        </a:moveTo>
                        <a:cubicBezTo>
                          <a:pt x="1494" y="1095"/>
                          <a:pt x="1492" y="1098"/>
                          <a:pt x="1490" y="1102"/>
                        </a:cubicBezTo>
                        <a:cubicBezTo>
                          <a:pt x="1493" y="1104"/>
                          <a:pt x="1493" y="1104"/>
                          <a:pt x="1493" y="1104"/>
                        </a:cubicBezTo>
                        <a:cubicBezTo>
                          <a:pt x="1495" y="1101"/>
                          <a:pt x="1497" y="1097"/>
                          <a:pt x="1500" y="1094"/>
                        </a:cubicBezTo>
                        <a:lnTo>
                          <a:pt x="1496" y="1092"/>
                        </a:lnTo>
                        <a:close/>
                        <a:moveTo>
                          <a:pt x="1509" y="1072"/>
                        </a:moveTo>
                        <a:cubicBezTo>
                          <a:pt x="1507" y="1075"/>
                          <a:pt x="1505" y="1078"/>
                          <a:pt x="1503" y="1082"/>
                        </a:cubicBezTo>
                        <a:cubicBezTo>
                          <a:pt x="1506" y="1084"/>
                          <a:pt x="1506" y="1084"/>
                          <a:pt x="1506" y="1084"/>
                        </a:cubicBezTo>
                        <a:cubicBezTo>
                          <a:pt x="1508" y="1081"/>
                          <a:pt x="1510" y="1077"/>
                          <a:pt x="1513" y="1074"/>
                        </a:cubicBezTo>
                        <a:lnTo>
                          <a:pt x="1509" y="1072"/>
                        </a:lnTo>
                        <a:close/>
                        <a:moveTo>
                          <a:pt x="1522" y="1051"/>
                        </a:moveTo>
                        <a:cubicBezTo>
                          <a:pt x="1520" y="1055"/>
                          <a:pt x="1518" y="1058"/>
                          <a:pt x="1516" y="1062"/>
                        </a:cubicBezTo>
                        <a:cubicBezTo>
                          <a:pt x="1519" y="1064"/>
                          <a:pt x="1519" y="1064"/>
                          <a:pt x="1519" y="1064"/>
                        </a:cubicBezTo>
                        <a:cubicBezTo>
                          <a:pt x="1521" y="1060"/>
                          <a:pt x="1523" y="1057"/>
                          <a:pt x="1525" y="1053"/>
                        </a:cubicBezTo>
                        <a:lnTo>
                          <a:pt x="1522" y="1051"/>
                        </a:lnTo>
                        <a:close/>
                        <a:moveTo>
                          <a:pt x="1533" y="1031"/>
                        </a:moveTo>
                        <a:cubicBezTo>
                          <a:pt x="1532" y="1034"/>
                          <a:pt x="1530" y="1038"/>
                          <a:pt x="1528" y="1041"/>
                        </a:cubicBezTo>
                        <a:cubicBezTo>
                          <a:pt x="1531" y="1043"/>
                          <a:pt x="1531" y="1043"/>
                          <a:pt x="1531" y="1043"/>
                        </a:cubicBezTo>
                        <a:cubicBezTo>
                          <a:pt x="1533" y="1040"/>
                          <a:pt x="1535" y="1036"/>
                          <a:pt x="1537" y="1033"/>
                        </a:cubicBezTo>
                        <a:lnTo>
                          <a:pt x="1533" y="1031"/>
                        </a:lnTo>
                        <a:close/>
                        <a:moveTo>
                          <a:pt x="1545" y="1010"/>
                        </a:moveTo>
                        <a:cubicBezTo>
                          <a:pt x="1543" y="1013"/>
                          <a:pt x="1541" y="1017"/>
                          <a:pt x="1539" y="1020"/>
                        </a:cubicBezTo>
                        <a:cubicBezTo>
                          <a:pt x="1543" y="1022"/>
                          <a:pt x="1543" y="1022"/>
                          <a:pt x="1543" y="1022"/>
                        </a:cubicBezTo>
                        <a:cubicBezTo>
                          <a:pt x="1545" y="1019"/>
                          <a:pt x="1546" y="1015"/>
                          <a:pt x="1548" y="1012"/>
                        </a:cubicBezTo>
                        <a:lnTo>
                          <a:pt x="1545" y="1010"/>
                        </a:lnTo>
                        <a:close/>
                        <a:moveTo>
                          <a:pt x="1555" y="988"/>
                        </a:moveTo>
                        <a:cubicBezTo>
                          <a:pt x="1554" y="992"/>
                          <a:pt x="1552" y="995"/>
                          <a:pt x="1550" y="999"/>
                        </a:cubicBezTo>
                        <a:cubicBezTo>
                          <a:pt x="1554" y="1001"/>
                          <a:pt x="1554" y="1001"/>
                          <a:pt x="1554" y="1001"/>
                        </a:cubicBezTo>
                        <a:cubicBezTo>
                          <a:pt x="1555" y="997"/>
                          <a:pt x="1557" y="994"/>
                          <a:pt x="1559" y="990"/>
                        </a:cubicBezTo>
                        <a:lnTo>
                          <a:pt x="1555" y="988"/>
                        </a:lnTo>
                        <a:close/>
                        <a:moveTo>
                          <a:pt x="1565" y="967"/>
                        </a:moveTo>
                        <a:cubicBezTo>
                          <a:pt x="1564" y="970"/>
                          <a:pt x="1562" y="974"/>
                          <a:pt x="1560" y="978"/>
                        </a:cubicBezTo>
                        <a:cubicBezTo>
                          <a:pt x="1564" y="979"/>
                          <a:pt x="1564" y="979"/>
                          <a:pt x="1564" y="979"/>
                        </a:cubicBezTo>
                        <a:cubicBezTo>
                          <a:pt x="1566" y="976"/>
                          <a:pt x="1567" y="972"/>
                          <a:pt x="1569" y="968"/>
                        </a:cubicBezTo>
                        <a:lnTo>
                          <a:pt x="1565" y="967"/>
                        </a:lnTo>
                        <a:close/>
                        <a:moveTo>
                          <a:pt x="1574" y="945"/>
                        </a:moveTo>
                        <a:cubicBezTo>
                          <a:pt x="1573" y="948"/>
                          <a:pt x="1571" y="952"/>
                          <a:pt x="1570" y="956"/>
                        </a:cubicBezTo>
                        <a:cubicBezTo>
                          <a:pt x="1574" y="957"/>
                          <a:pt x="1574" y="957"/>
                          <a:pt x="1574" y="957"/>
                        </a:cubicBezTo>
                        <a:cubicBezTo>
                          <a:pt x="1575" y="954"/>
                          <a:pt x="1577" y="950"/>
                          <a:pt x="1578" y="946"/>
                        </a:cubicBezTo>
                        <a:lnTo>
                          <a:pt x="1574" y="945"/>
                        </a:lnTo>
                        <a:close/>
                        <a:moveTo>
                          <a:pt x="1583" y="923"/>
                        </a:moveTo>
                        <a:cubicBezTo>
                          <a:pt x="1582" y="926"/>
                          <a:pt x="1580" y="930"/>
                          <a:pt x="1579" y="934"/>
                        </a:cubicBezTo>
                        <a:cubicBezTo>
                          <a:pt x="1583" y="935"/>
                          <a:pt x="1583" y="935"/>
                          <a:pt x="1583" y="935"/>
                        </a:cubicBezTo>
                        <a:cubicBezTo>
                          <a:pt x="1584" y="931"/>
                          <a:pt x="1586" y="928"/>
                          <a:pt x="1587" y="924"/>
                        </a:cubicBezTo>
                        <a:lnTo>
                          <a:pt x="1583" y="923"/>
                        </a:lnTo>
                        <a:close/>
                        <a:moveTo>
                          <a:pt x="1591" y="900"/>
                        </a:moveTo>
                        <a:cubicBezTo>
                          <a:pt x="1590" y="904"/>
                          <a:pt x="1589" y="908"/>
                          <a:pt x="1587" y="911"/>
                        </a:cubicBezTo>
                        <a:cubicBezTo>
                          <a:pt x="1591" y="913"/>
                          <a:pt x="1591" y="913"/>
                          <a:pt x="1591" y="913"/>
                        </a:cubicBezTo>
                        <a:cubicBezTo>
                          <a:pt x="1592" y="909"/>
                          <a:pt x="1594" y="905"/>
                          <a:pt x="1595" y="901"/>
                        </a:cubicBezTo>
                        <a:lnTo>
                          <a:pt x="1591" y="900"/>
                        </a:lnTo>
                        <a:close/>
                        <a:moveTo>
                          <a:pt x="1599" y="877"/>
                        </a:moveTo>
                        <a:cubicBezTo>
                          <a:pt x="1597" y="881"/>
                          <a:pt x="1596" y="885"/>
                          <a:pt x="1595" y="889"/>
                        </a:cubicBezTo>
                        <a:cubicBezTo>
                          <a:pt x="1599" y="890"/>
                          <a:pt x="1599" y="890"/>
                          <a:pt x="1599" y="890"/>
                        </a:cubicBezTo>
                        <a:cubicBezTo>
                          <a:pt x="1600" y="886"/>
                          <a:pt x="1601" y="882"/>
                          <a:pt x="1602" y="879"/>
                        </a:cubicBezTo>
                        <a:lnTo>
                          <a:pt x="1599" y="877"/>
                        </a:lnTo>
                        <a:close/>
                        <a:moveTo>
                          <a:pt x="1605" y="854"/>
                        </a:moveTo>
                        <a:cubicBezTo>
                          <a:pt x="1604" y="858"/>
                          <a:pt x="1603" y="862"/>
                          <a:pt x="1602" y="866"/>
                        </a:cubicBezTo>
                        <a:cubicBezTo>
                          <a:pt x="1606" y="867"/>
                          <a:pt x="1606" y="867"/>
                          <a:pt x="1606" y="867"/>
                        </a:cubicBezTo>
                        <a:cubicBezTo>
                          <a:pt x="1607" y="863"/>
                          <a:pt x="1608" y="859"/>
                          <a:pt x="1609" y="856"/>
                        </a:cubicBezTo>
                        <a:lnTo>
                          <a:pt x="1605" y="854"/>
                        </a:lnTo>
                        <a:close/>
                        <a:moveTo>
                          <a:pt x="1611" y="831"/>
                        </a:moveTo>
                        <a:cubicBezTo>
                          <a:pt x="1610" y="835"/>
                          <a:pt x="1609" y="839"/>
                          <a:pt x="1608" y="843"/>
                        </a:cubicBezTo>
                        <a:cubicBezTo>
                          <a:pt x="1612" y="844"/>
                          <a:pt x="1612" y="844"/>
                          <a:pt x="1612" y="844"/>
                        </a:cubicBezTo>
                        <a:cubicBezTo>
                          <a:pt x="1613" y="840"/>
                          <a:pt x="1614" y="836"/>
                          <a:pt x="1615" y="832"/>
                        </a:cubicBezTo>
                        <a:lnTo>
                          <a:pt x="1611" y="831"/>
                        </a:lnTo>
                        <a:close/>
                        <a:moveTo>
                          <a:pt x="1617" y="808"/>
                        </a:moveTo>
                        <a:cubicBezTo>
                          <a:pt x="1616" y="812"/>
                          <a:pt x="1615" y="816"/>
                          <a:pt x="1614" y="820"/>
                        </a:cubicBezTo>
                        <a:cubicBezTo>
                          <a:pt x="1618" y="821"/>
                          <a:pt x="1618" y="821"/>
                          <a:pt x="1618" y="821"/>
                        </a:cubicBezTo>
                        <a:cubicBezTo>
                          <a:pt x="1619" y="817"/>
                          <a:pt x="1620" y="813"/>
                          <a:pt x="1621" y="809"/>
                        </a:cubicBezTo>
                        <a:lnTo>
                          <a:pt x="1617" y="808"/>
                        </a:lnTo>
                        <a:close/>
                        <a:moveTo>
                          <a:pt x="1621" y="785"/>
                        </a:moveTo>
                        <a:cubicBezTo>
                          <a:pt x="1621" y="789"/>
                          <a:pt x="1620" y="793"/>
                          <a:pt x="1619" y="796"/>
                        </a:cubicBezTo>
                        <a:cubicBezTo>
                          <a:pt x="1623" y="797"/>
                          <a:pt x="1623" y="797"/>
                          <a:pt x="1623" y="797"/>
                        </a:cubicBezTo>
                        <a:cubicBezTo>
                          <a:pt x="1624" y="793"/>
                          <a:pt x="1624" y="789"/>
                          <a:pt x="1625" y="785"/>
                        </a:cubicBezTo>
                        <a:lnTo>
                          <a:pt x="1621" y="785"/>
                        </a:lnTo>
                        <a:close/>
                        <a:moveTo>
                          <a:pt x="1625" y="761"/>
                        </a:moveTo>
                        <a:cubicBezTo>
                          <a:pt x="1625" y="765"/>
                          <a:pt x="1624" y="769"/>
                          <a:pt x="1623" y="773"/>
                        </a:cubicBezTo>
                        <a:cubicBezTo>
                          <a:pt x="1627" y="774"/>
                          <a:pt x="1627" y="774"/>
                          <a:pt x="1627" y="774"/>
                        </a:cubicBezTo>
                        <a:cubicBezTo>
                          <a:pt x="1628" y="770"/>
                          <a:pt x="1629" y="766"/>
                          <a:pt x="1629" y="762"/>
                        </a:cubicBezTo>
                        <a:lnTo>
                          <a:pt x="1625" y="761"/>
                        </a:lnTo>
                        <a:close/>
                        <a:moveTo>
                          <a:pt x="1629" y="738"/>
                        </a:moveTo>
                        <a:cubicBezTo>
                          <a:pt x="1628" y="742"/>
                          <a:pt x="1628" y="745"/>
                          <a:pt x="1627" y="749"/>
                        </a:cubicBezTo>
                        <a:cubicBezTo>
                          <a:pt x="1631" y="750"/>
                          <a:pt x="1631" y="750"/>
                          <a:pt x="1631" y="750"/>
                        </a:cubicBezTo>
                        <a:cubicBezTo>
                          <a:pt x="1632" y="746"/>
                          <a:pt x="1632" y="742"/>
                          <a:pt x="1633" y="738"/>
                        </a:cubicBezTo>
                        <a:lnTo>
                          <a:pt x="1629" y="738"/>
                        </a:lnTo>
                        <a:close/>
                        <a:moveTo>
                          <a:pt x="1631" y="714"/>
                        </a:moveTo>
                        <a:cubicBezTo>
                          <a:pt x="1631" y="718"/>
                          <a:pt x="1630" y="722"/>
                          <a:pt x="1630" y="726"/>
                        </a:cubicBezTo>
                        <a:cubicBezTo>
                          <a:pt x="1634" y="726"/>
                          <a:pt x="1634" y="726"/>
                          <a:pt x="1634" y="726"/>
                        </a:cubicBezTo>
                        <a:cubicBezTo>
                          <a:pt x="1634" y="722"/>
                          <a:pt x="1635" y="718"/>
                          <a:pt x="1635" y="714"/>
                        </a:cubicBezTo>
                        <a:lnTo>
                          <a:pt x="1631" y="714"/>
                        </a:lnTo>
                        <a:close/>
                        <a:moveTo>
                          <a:pt x="1633" y="690"/>
                        </a:moveTo>
                        <a:cubicBezTo>
                          <a:pt x="1633" y="694"/>
                          <a:pt x="1633" y="698"/>
                          <a:pt x="1632" y="702"/>
                        </a:cubicBezTo>
                        <a:cubicBezTo>
                          <a:pt x="1636" y="702"/>
                          <a:pt x="1636" y="702"/>
                          <a:pt x="1636" y="702"/>
                        </a:cubicBezTo>
                        <a:cubicBezTo>
                          <a:pt x="1637" y="698"/>
                          <a:pt x="1637" y="694"/>
                          <a:pt x="1637" y="690"/>
                        </a:cubicBezTo>
                        <a:lnTo>
                          <a:pt x="1633" y="690"/>
                        </a:lnTo>
                        <a:close/>
                        <a:moveTo>
                          <a:pt x="1634" y="666"/>
                        </a:moveTo>
                        <a:cubicBezTo>
                          <a:pt x="1634" y="670"/>
                          <a:pt x="1634" y="674"/>
                          <a:pt x="1634" y="678"/>
                        </a:cubicBezTo>
                        <a:cubicBezTo>
                          <a:pt x="1638" y="678"/>
                          <a:pt x="1638" y="678"/>
                          <a:pt x="1638" y="678"/>
                        </a:cubicBezTo>
                        <a:cubicBezTo>
                          <a:pt x="1638" y="674"/>
                          <a:pt x="1638" y="670"/>
                          <a:pt x="1638" y="666"/>
                        </a:cubicBezTo>
                        <a:lnTo>
                          <a:pt x="1634" y="666"/>
                        </a:lnTo>
                        <a:close/>
                        <a:moveTo>
                          <a:pt x="1635" y="642"/>
                        </a:moveTo>
                        <a:cubicBezTo>
                          <a:pt x="1635" y="646"/>
                          <a:pt x="1635" y="650"/>
                          <a:pt x="1635" y="654"/>
                        </a:cubicBezTo>
                        <a:cubicBezTo>
                          <a:pt x="1639" y="654"/>
                          <a:pt x="1639" y="654"/>
                          <a:pt x="1639" y="654"/>
                        </a:cubicBezTo>
                        <a:cubicBezTo>
                          <a:pt x="1639" y="650"/>
                          <a:pt x="1639" y="646"/>
                          <a:pt x="1639" y="642"/>
                        </a:cubicBezTo>
                        <a:lnTo>
                          <a:pt x="1635" y="642"/>
                        </a:lnTo>
                        <a:close/>
                        <a:moveTo>
                          <a:pt x="1635" y="619"/>
                        </a:moveTo>
                        <a:cubicBezTo>
                          <a:pt x="1635" y="622"/>
                          <a:pt x="1635" y="626"/>
                          <a:pt x="1635" y="630"/>
                        </a:cubicBezTo>
                        <a:cubicBezTo>
                          <a:pt x="1639" y="630"/>
                          <a:pt x="1639" y="630"/>
                          <a:pt x="1639" y="630"/>
                        </a:cubicBezTo>
                        <a:cubicBezTo>
                          <a:pt x="1639" y="626"/>
                          <a:pt x="1639" y="622"/>
                          <a:pt x="1639" y="618"/>
                        </a:cubicBezTo>
                        <a:lnTo>
                          <a:pt x="1635" y="619"/>
                        </a:lnTo>
                        <a:close/>
                        <a:moveTo>
                          <a:pt x="1634" y="595"/>
                        </a:moveTo>
                        <a:cubicBezTo>
                          <a:pt x="1634" y="599"/>
                          <a:pt x="1634" y="603"/>
                          <a:pt x="1634" y="607"/>
                        </a:cubicBezTo>
                        <a:cubicBezTo>
                          <a:pt x="1638" y="606"/>
                          <a:pt x="1638" y="606"/>
                          <a:pt x="1638" y="606"/>
                        </a:cubicBezTo>
                        <a:cubicBezTo>
                          <a:pt x="1638" y="602"/>
                          <a:pt x="1638" y="598"/>
                          <a:pt x="1638" y="594"/>
                        </a:cubicBezTo>
                        <a:lnTo>
                          <a:pt x="1634" y="595"/>
                        </a:lnTo>
                        <a:close/>
                        <a:moveTo>
                          <a:pt x="1632" y="571"/>
                        </a:moveTo>
                        <a:cubicBezTo>
                          <a:pt x="1633" y="575"/>
                          <a:pt x="1633" y="579"/>
                          <a:pt x="1633" y="583"/>
                        </a:cubicBezTo>
                        <a:cubicBezTo>
                          <a:pt x="1637" y="582"/>
                          <a:pt x="1637" y="582"/>
                          <a:pt x="1637" y="582"/>
                        </a:cubicBezTo>
                        <a:cubicBezTo>
                          <a:pt x="1637" y="578"/>
                          <a:pt x="1637" y="574"/>
                          <a:pt x="1636" y="570"/>
                        </a:cubicBezTo>
                        <a:lnTo>
                          <a:pt x="1632" y="571"/>
                        </a:lnTo>
                        <a:close/>
                        <a:moveTo>
                          <a:pt x="1630" y="547"/>
                        </a:moveTo>
                        <a:cubicBezTo>
                          <a:pt x="1631" y="551"/>
                          <a:pt x="1631" y="555"/>
                          <a:pt x="1631" y="559"/>
                        </a:cubicBezTo>
                        <a:cubicBezTo>
                          <a:pt x="1635" y="559"/>
                          <a:pt x="1635" y="559"/>
                          <a:pt x="1635" y="559"/>
                        </a:cubicBezTo>
                        <a:cubicBezTo>
                          <a:pt x="1635" y="555"/>
                          <a:pt x="1634" y="551"/>
                          <a:pt x="1634" y="547"/>
                        </a:cubicBezTo>
                        <a:lnTo>
                          <a:pt x="1630" y="547"/>
                        </a:lnTo>
                        <a:close/>
                        <a:moveTo>
                          <a:pt x="1627" y="523"/>
                        </a:moveTo>
                        <a:cubicBezTo>
                          <a:pt x="1628" y="527"/>
                          <a:pt x="1628" y="531"/>
                          <a:pt x="1629" y="535"/>
                        </a:cubicBezTo>
                        <a:cubicBezTo>
                          <a:pt x="1633" y="535"/>
                          <a:pt x="1633" y="535"/>
                          <a:pt x="1633" y="535"/>
                        </a:cubicBezTo>
                        <a:cubicBezTo>
                          <a:pt x="1632" y="531"/>
                          <a:pt x="1632" y="527"/>
                          <a:pt x="1631" y="523"/>
                        </a:cubicBezTo>
                        <a:lnTo>
                          <a:pt x="1627" y="523"/>
                        </a:lnTo>
                        <a:close/>
                        <a:moveTo>
                          <a:pt x="1623" y="500"/>
                        </a:moveTo>
                        <a:cubicBezTo>
                          <a:pt x="1624" y="504"/>
                          <a:pt x="1625" y="508"/>
                          <a:pt x="1625" y="512"/>
                        </a:cubicBezTo>
                        <a:cubicBezTo>
                          <a:pt x="1629" y="511"/>
                          <a:pt x="1629" y="511"/>
                          <a:pt x="1629" y="511"/>
                        </a:cubicBezTo>
                        <a:cubicBezTo>
                          <a:pt x="1629" y="507"/>
                          <a:pt x="1628" y="503"/>
                          <a:pt x="1627" y="499"/>
                        </a:cubicBezTo>
                        <a:cubicBezTo>
                          <a:pt x="1623" y="500"/>
                          <a:pt x="1623" y="500"/>
                          <a:pt x="1623" y="500"/>
                        </a:cubicBezTo>
                        <a:close/>
                        <a:moveTo>
                          <a:pt x="1619" y="476"/>
                        </a:moveTo>
                        <a:cubicBezTo>
                          <a:pt x="1620" y="480"/>
                          <a:pt x="1621" y="484"/>
                          <a:pt x="1621" y="488"/>
                        </a:cubicBezTo>
                        <a:cubicBezTo>
                          <a:pt x="1625" y="487"/>
                          <a:pt x="1625" y="487"/>
                          <a:pt x="1625" y="487"/>
                        </a:cubicBezTo>
                        <a:cubicBezTo>
                          <a:pt x="1625" y="483"/>
                          <a:pt x="1624" y="479"/>
                          <a:pt x="1623" y="475"/>
                        </a:cubicBezTo>
                        <a:lnTo>
                          <a:pt x="1619" y="476"/>
                        </a:lnTo>
                        <a:close/>
                        <a:moveTo>
                          <a:pt x="1614" y="453"/>
                        </a:moveTo>
                        <a:cubicBezTo>
                          <a:pt x="1615" y="457"/>
                          <a:pt x="1616" y="461"/>
                          <a:pt x="1617" y="465"/>
                        </a:cubicBezTo>
                        <a:cubicBezTo>
                          <a:pt x="1621" y="464"/>
                          <a:pt x="1621" y="464"/>
                          <a:pt x="1621" y="464"/>
                        </a:cubicBezTo>
                        <a:cubicBezTo>
                          <a:pt x="1620" y="460"/>
                          <a:pt x="1619" y="456"/>
                          <a:pt x="1618" y="452"/>
                        </a:cubicBezTo>
                        <a:lnTo>
                          <a:pt x="1614" y="453"/>
                        </a:lnTo>
                        <a:close/>
                        <a:moveTo>
                          <a:pt x="1608" y="430"/>
                        </a:moveTo>
                        <a:cubicBezTo>
                          <a:pt x="1609" y="434"/>
                          <a:pt x="1610" y="437"/>
                          <a:pt x="1611" y="441"/>
                        </a:cubicBezTo>
                        <a:cubicBezTo>
                          <a:pt x="1615" y="440"/>
                          <a:pt x="1615" y="440"/>
                          <a:pt x="1615" y="440"/>
                        </a:cubicBezTo>
                        <a:cubicBezTo>
                          <a:pt x="1614" y="436"/>
                          <a:pt x="1613" y="433"/>
                          <a:pt x="1612" y="429"/>
                        </a:cubicBezTo>
                        <a:lnTo>
                          <a:pt x="1608" y="430"/>
                        </a:lnTo>
                        <a:close/>
                        <a:moveTo>
                          <a:pt x="1602" y="407"/>
                        </a:moveTo>
                        <a:cubicBezTo>
                          <a:pt x="1603" y="410"/>
                          <a:pt x="1604" y="414"/>
                          <a:pt x="1605" y="418"/>
                        </a:cubicBezTo>
                        <a:cubicBezTo>
                          <a:pt x="1609" y="417"/>
                          <a:pt x="1609" y="417"/>
                          <a:pt x="1609" y="417"/>
                        </a:cubicBezTo>
                        <a:cubicBezTo>
                          <a:pt x="1608" y="413"/>
                          <a:pt x="1607" y="409"/>
                          <a:pt x="1606" y="406"/>
                        </a:cubicBezTo>
                        <a:lnTo>
                          <a:pt x="1602" y="407"/>
                        </a:lnTo>
                        <a:close/>
                        <a:moveTo>
                          <a:pt x="1595" y="384"/>
                        </a:moveTo>
                        <a:cubicBezTo>
                          <a:pt x="1596" y="388"/>
                          <a:pt x="1597" y="391"/>
                          <a:pt x="1599" y="395"/>
                        </a:cubicBezTo>
                        <a:cubicBezTo>
                          <a:pt x="1602" y="394"/>
                          <a:pt x="1602" y="394"/>
                          <a:pt x="1602" y="394"/>
                        </a:cubicBezTo>
                        <a:cubicBezTo>
                          <a:pt x="1601" y="390"/>
                          <a:pt x="1600" y="386"/>
                          <a:pt x="1599" y="383"/>
                        </a:cubicBezTo>
                        <a:lnTo>
                          <a:pt x="1595" y="384"/>
                        </a:lnTo>
                        <a:close/>
                        <a:moveTo>
                          <a:pt x="1587" y="361"/>
                        </a:moveTo>
                        <a:cubicBezTo>
                          <a:pt x="1589" y="365"/>
                          <a:pt x="1590" y="369"/>
                          <a:pt x="1591" y="373"/>
                        </a:cubicBezTo>
                        <a:cubicBezTo>
                          <a:pt x="1595" y="371"/>
                          <a:pt x="1595" y="371"/>
                          <a:pt x="1595" y="371"/>
                        </a:cubicBezTo>
                        <a:cubicBezTo>
                          <a:pt x="1594" y="367"/>
                          <a:pt x="1592" y="364"/>
                          <a:pt x="1591" y="360"/>
                        </a:cubicBezTo>
                        <a:lnTo>
                          <a:pt x="1587" y="361"/>
                        </a:lnTo>
                        <a:close/>
                        <a:moveTo>
                          <a:pt x="1579" y="339"/>
                        </a:moveTo>
                        <a:cubicBezTo>
                          <a:pt x="1580" y="343"/>
                          <a:pt x="1582" y="346"/>
                          <a:pt x="1583" y="350"/>
                        </a:cubicBezTo>
                        <a:cubicBezTo>
                          <a:pt x="1587" y="349"/>
                          <a:pt x="1587" y="349"/>
                          <a:pt x="1587" y="349"/>
                        </a:cubicBezTo>
                        <a:cubicBezTo>
                          <a:pt x="1585" y="345"/>
                          <a:pt x="1584" y="341"/>
                          <a:pt x="1583" y="337"/>
                        </a:cubicBezTo>
                        <a:lnTo>
                          <a:pt x="1579" y="339"/>
                        </a:lnTo>
                        <a:close/>
                        <a:moveTo>
                          <a:pt x="1570" y="317"/>
                        </a:moveTo>
                        <a:cubicBezTo>
                          <a:pt x="1571" y="320"/>
                          <a:pt x="1573" y="324"/>
                          <a:pt x="1574" y="328"/>
                        </a:cubicBezTo>
                        <a:cubicBezTo>
                          <a:pt x="1578" y="326"/>
                          <a:pt x="1578" y="326"/>
                          <a:pt x="1578" y="326"/>
                        </a:cubicBezTo>
                        <a:cubicBezTo>
                          <a:pt x="1577" y="323"/>
                          <a:pt x="1575" y="319"/>
                          <a:pt x="1573" y="315"/>
                        </a:cubicBezTo>
                        <a:lnTo>
                          <a:pt x="1570" y="317"/>
                        </a:lnTo>
                        <a:close/>
                        <a:moveTo>
                          <a:pt x="1560" y="295"/>
                        </a:moveTo>
                        <a:cubicBezTo>
                          <a:pt x="1562" y="299"/>
                          <a:pt x="1563" y="302"/>
                          <a:pt x="1565" y="306"/>
                        </a:cubicBezTo>
                        <a:cubicBezTo>
                          <a:pt x="1569" y="304"/>
                          <a:pt x="1569" y="304"/>
                          <a:pt x="1569" y="304"/>
                        </a:cubicBezTo>
                        <a:cubicBezTo>
                          <a:pt x="1567" y="300"/>
                          <a:pt x="1565" y="297"/>
                          <a:pt x="1564" y="293"/>
                        </a:cubicBezTo>
                        <a:lnTo>
                          <a:pt x="1560" y="295"/>
                        </a:lnTo>
                        <a:close/>
                        <a:moveTo>
                          <a:pt x="1550" y="273"/>
                        </a:moveTo>
                        <a:cubicBezTo>
                          <a:pt x="1552" y="277"/>
                          <a:pt x="1553" y="280"/>
                          <a:pt x="1555" y="284"/>
                        </a:cubicBezTo>
                        <a:cubicBezTo>
                          <a:pt x="1559" y="282"/>
                          <a:pt x="1559" y="282"/>
                          <a:pt x="1559" y="282"/>
                        </a:cubicBezTo>
                        <a:cubicBezTo>
                          <a:pt x="1557" y="279"/>
                          <a:pt x="1555" y="275"/>
                          <a:pt x="1553" y="272"/>
                        </a:cubicBezTo>
                        <a:lnTo>
                          <a:pt x="1550" y="273"/>
                        </a:lnTo>
                        <a:close/>
                        <a:moveTo>
                          <a:pt x="1539" y="252"/>
                        </a:moveTo>
                        <a:cubicBezTo>
                          <a:pt x="1541" y="256"/>
                          <a:pt x="1543" y="259"/>
                          <a:pt x="1544" y="263"/>
                        </a:cubicBezTo>
                        <a:cubicBezTo>
                          <a:pt x="1548" y="261"/>
                          <a:pt x="1548" y="261"/>
                          <a:pt x="1548" y="261"/>
                        </a:cubicBezTo>
                        <a:cubicBezTo>
                          <a:pt x="1546" y="257"/>
                          <a:pt x="1544" y="254"/>
                          <a:pt x="1542" y="250"/>
                        </a:cubicBezTo>
                        <a:lnTo>
                          <a:pt x="1539" y="252"/>
                        </a:lnTo>
                        <a:close/>
                        <a:moveTo>
                          <a:pt x="1527" y="231"/>
                        </a:moveTo>
                        <a:cubicBezTo>
                          <a:pt x="1529" y="235"/>
                          <a:pt x="1531" y="238"/>
                          <a:pt x="1533" y="242"/>
                        </a:cubicBezTo>
                        <a:cubicBezTo>
                          <a:pt x="1537" y="240"/>
                          <a:pt x="1537" y="240"/>
                          <a:pt x="1537" y="240"/>
                        </a:cubicBezTo>
                        <a:cubicBezTo>
                          <a:pt x="1535" y="236"/>
                          <a:pt x="1533" y="233"/>
                          <a:pt x="1531" y="229"/>
                        </a:cubicBezTo>
                        <a:lnTo>
                          <a:pt x="1527" y="231"/>
                        </a:lnTo>
                        <a:close/>
                        <a:moveTo>
                          <a:pt x="1515" y="211"/>
                        </a:moveTo>
                        <a:cubicBezTo>
                          <a:pt x="1517" y="214"/>
                          <a:pt x="1519" y="217"/>
                          <a:pt x="1521" y="221"/>
                        </a:cubicBezTo>
                        <a:cubicBezTo>
                          <a:pt x="1525" y="219"/>
                          <a:pt x="1525" y="219"/>
                          <a:pt x="1525" y="219"/>
                        </a:cubicBezTo>
                        <a:cubicBezTo>
                          <a:pt x="1523" y="215"/>
                          <a:pt x="1520" y="212"/>
                          <a:pt x="1518" y="209"/>
                        </a:cubicBezTo>
                        <a:lnTo>
                          <a:pt x="1515" y="211"/>
                        </a:lnTo>
                        <a:close/>
                        <a:moveTo>
                          <a:pt x="1502" y="190"/>
                        </a:moveTo>
                        <a:cubicBezTo>
                          <a:pt x="1504" y="194"/>
                          <a:pt x="1506" y="197"/>
                          <a:pt x="1509" y="200"/>
                        </a:cubicBezTo>
                        <a:cubicBezTo>
                          <a:pt x="1512" y="198"/>
                          <a:pt x="1512" y="198"/>
                          <a:pt x="1512" y="198"/>
                        </a:cubicBezTo>
                        <a:cubicBezTo>
                          <a:pt x="1510" y="195"/>
                          <a:pt x="1508" y="192"/>
                          <a:pt x="1505" y="188"/>
                        </a:cubicBezTo>
                        <a:lnTo>
                          <a:pt x="1502" y="190"/>
                        </a:lnTo>
                        <a:close/>
                        <a:moveTo>
                          <a:pt x="1489" y="171"/>
                        </a:moveTo>
                        <a:cubicBezTo>
                          <a:pt x="1491" y="174"/>
                          <a:pt x="1493" y="177"/>
                          <a:pt x="1496" y="180"/>
                        </a:cubicBezTo>
                        <a:cubicBezTo>
                          <a:pt x="1499" y="178"/>
                          <a:pt x="1499" y="178"/>
                          <a:pt x="1499" y="178"/>
                        </a:cubicBezTo>
                        <a:cubicBezTo>
                          <a:pt x="1497" y="175"/>
                          <a:pt x="1494" y="172"/>
                          <a:pt x="1492" y="168"/>
                        </a:cubicBezTo>
                        <a:lnTo>
                          <a:pt x="1489" y="171"/>
                        </a:lnTo>
                        <a:close/>
                        <a:moveTo>
                          <a:pt x="1475" y="151"/>
                        </a:moveTo>
                        <a:cubicBezTo>
                          <a:pt x="1477" y="154"/>
                          <a:pt x="1479" y="158"/>
                          <a:pt x="1482" y="161"/>
                        </a:cubicBezTo>
                        <a:cubicBezTo>
                          <a:pt x="1485" y="158"/>
                          <a:pt x="1485" y="158"/>
                          <a:pt x="1485" y="158"/>
                        </a:cubicBezTo>
                        <a:cubicBezTo>
                          <a:pt x="1483" y="155"/>
                          <a:pt x="1480" y="152"/>
                          <a:pt x="1478" y="149"/>
                        </a:cubicBezTo>
                        <a:lnTo>
                          <a:pt x="1475" y="15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1" name="Oval 1108"/>
                  <p:cNvSpPr>
                    <a:spLocks noChangeArrowheads="1"/>
                  </p:cNvSpPr>
                  <p:nvPr/>
                </p:nvSpPr>
                <p:spPr bwMode="auto">
                  <a:xfrm>
                    <a:off x="4953107" y="2597249"/>
                    <a:ext cx="113748" cy="11591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2" name="Freeform 1111"/>
                  <p:cNvSpPr>
                    <a:spLocks/>
                  </p:cNvSpPr>
                  <p:nvPr/>
                </p:nvSpPr>
                <p:spPr bwMode="auto">
                  <a:xfrm>
                    <a:off x="7368889" y="2900576"/>
                    <a:ext cx="98582" cy="105081"/>
                  </a:xfrm>
                  <a:custGeom>
                    <a:avLst/>
                    <a:gdLst>
                      <a:gd name="T0" fmla="*/ 15 w 91"/>
                      <a:gd name="T1" fmla="*/ 97 h 97"/>
                      <a:gd name="T2" fmla="*/ 0 w 91"/>
                      <a:gd name="T3" fmla="*/ 0 h 97"/>
                      <a:gd name="T4" fmla="*/ 91 w 91"/>
                      <a:gd name="T5" fmla="*/ 35 h 97"/>
                      <a:gd name="T6" fmla="*/ 15 w 91"/>
                      <a:gd name="T7" fmla="*/ 97 h 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1" h="97">
                        <a:moveTo>
                          <a:pt x="15" y="97"/>
                        </a:moveTo>
                        <a:lnTo>
                          <a:pt x="0" y="0"/>
                        </a:lnTo>
                        <a:lnTo>
                          <a:pt x="91" y="35"/>
                        </a:lnTo>
                        <a:lnTo>
                          <a:pt x="15" y="9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3" name="Freeform 1112"/>
                <p:cNvSpPr>
                  <a:spLocks/>
                </p:cNvSpPr>
                <p:nvPr/>
              </p:nvSpPr>
              <p:spPr bwMode="auto">
                <a:xfrm>
                  <a:off x="5899922" y="3072261"/>
                  <a:ext cx="316327" cy="166830"/>
                </a:xfrm>
                <a:custGeom>
                  <a:avLst/>
                  <a:gdLst>
                    <a:gd name="T0" fmla="*/ 128 w 150"/>
                    <a:gd name="T1" fmla="*/ 38 h 79"/>
                    <a:gd name="T2" fmla="*/ 131 w 150"/>
                    <a:gd name="T3" fmla="*/ 29 h 79"/>
                    <a:gd name="T4" fmla="*/ 116 w 150"/>
                    <a:gd name="T5" fmla="*/ 15 h 79"/>
                    <a:gd name="T6" fmla="*/ 105 w 150"/>
                    <a:gd name="T7" fmla="*/ 19 h 79"/>
                    <a:gd name="T8" fmla="*/ 75 w 150"/>
                    <a:gd name="T9" fmla="*/ 0 h 79"/>
                    <a:gd name="T10" fmla="*/ 44 w 150"/>
                    <a:gd name="T11" fmla="*/ 22 h 79"/>
                    <a:gd name="T12" fmla="*/ 39 w 150"/>
                    <a:gd name="T13" fmla="*/ 21 h 79"/>
                    <a:gd name="T14" fmla="*/ 13 w 150"/>
                    <a:gd name="T15" fmla="*/ 46 h 79"/>
                    <a:gd name="T16" fmla="*/ 13 w 150"/>
                    <a:gd name="T17" fmla="*/ 49 h 79"/>
                    <a:gd name="T18" fmla="*/ 0 w 150"/>
                    <a:gd name="T19" fmla="*/ 65 h 79"/>
                    <a:gd name="T20" fmla="*/ 8 w 150"/>
                    <a:gd name="T21" fmla="*/ 79 h 79"/>
                    <a:gd name="T22" fmla="*/ 142 w 150"/>
                    <a:gd name="T23" fmla="*/ 79 h 79"/>
                    <a:gd name="T24" fmla="*/ 150 w 150"/>
                    <a:gd name="T25" fmla="*/ 61 h 79"/>
                    <a:gd name="T26" fmla="*/ 128 w 150"/>
                    <a:gd name="T27" fmla="*/ 38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79">
                      <a:moveTo>
                        <a:pt x="128" y="38"/>
                      </a:moveTo>
                      <a:cubicBezTo>
                        <a:pt x="130" y="35"/>
                        <a:pt x="131" y="32"/>
                        <a:pt x="131" y="29"/>
                      </a:cubicBezTo>
                      <a:cubicBezTo>
                        <a:pt x="131" y="21"/>
                        <a:pt x="125" y="15"/>
                        <a:pt x="116" y="15"/>
                      </a:cubicBezTo>
                      <a:cubicBezTo>
                        <a:pt x="112" y="15"/>
                        <a:pt x="108" y="16"/>
                        <a:pt x="105" y="19"/>
                      </a:cubicBezTo>
                      <a:cubicBezTo>
                        <a:pt x="100" y="8"/>
                        <a:pt x="88" y="0"/>
                        <a:pt x="75" y="0"/>
                      </a:cubicBezTo>
                      <a:cubicBezTo>
                        <a:pt x="60" y="0"/>
                        <a:pt x="48" y="9"/>
                        <a:pt x="44" y="22"/>
                      </a:cubicBezTo>
                      <a:cubicBezTo>
                        <a:pt x="42" y="21"/>
                        <a:pt x="41" y="21"/>
                        <a:pt x="39" y="21"/>
                      </a:cubicBezTo>
                      <a:cubicBezTo>
                        <a:pt x="24" y="21"/>
                        <a:pt x="13" y="32"/>
                        <a:pt x="13" y="46"/>
                      </a:cubicBezTo>
                      <a:cubicBezTo>
                        <a:pt x="13" y="47"/>
                        <a:pt x="13" y="48"/>
                        <a:pt x="13" y="49"/>
                      </a:cubicBezTo>
                      <a:cubicBezTo>
                        <a:pt x="6" y="51"/>
                        <a:pt x="0" y="58"/>
                        <a:pt x="0" y="65"/>
                      </a:cubicBezTo>
                      <a:cubicBezTo>
                        <a:pt x="0" y="70"/>
                        <a:pt x="3" y="76"/>
                        <a:pt x="8" y="79"/>
                      </a:cubicBezTo>
                      <a:cubicBezTo>
                        <a:pt x="142" y="79"/>
                        <a:pt x="142" y="79"/>
                        <a:pt x="142" y="79"/>
                      </a:cubicBezTo>
                      <a:cubicBezTo>
                        <a:pt x="147" y="75"/>
                        <a:pt x="150" y="68"/>
                        <a:pt x="150" y="61"/>
                      </a:cubicBezTo>
                      <a:cubicBezTo>
                        <a:pt x="150" y="49"/>
                        <a:pt x="141" y="39"/>
                        <a:pt x="128" y="3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64" name="Group 55"/>
                <p:cNvGrpSpPr/>
                <p:nvPr/>
              </p:nvGrpSpPr>
              <p:grpSpPr>
                <a:xfrm>
                  <a:off x="7471806" y="2645437"/>
                  <a:ext cx="252411" cy="233995"/>
                  <a:chOff x="7471804" y="2668748"/>
                  <a:chExt cx="252411" cy="233995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307" name="Freeform 1113"/>
                  <p:cNvSpPr>
                    <a:spLocks/>
                  </p:cNvSpPr>
                  <p:nvPr/>
                </p:nvSpPr>
                <p:spPr bwMode="auto">
                  <a:xfrm>
                    <a:off x="7471804" y="2710997"/>
                    <a:ext cx="172247" cy="157080"/>
                  </a:xfrm>
                  <a:custGeom>
                    <a:avLst/>
                    <a:gdLst>
                      <a:gd name="T0" fmla="*/ 71 w 82"/>
                      <a:gd name="T1" fmla="*/ 52 h 75"/>
                      <a:gd name="T2" fmla="*/ 82 w 82"/>
                      <a:gd name="T3" fmla="*/ 31 h 75"/>
                      <a:gd name="T4" fmla="*/ 71 w 82"/>
                      <a:gd name="T5" fmla="*/ 9 h 75"/>
                      <a:gd name="T6" fmla="*/ 42 w 82"/>
                      <a:gd name="T7" fmla="*/ 0 h 75"/>
                      <a:gd name="T8" fmla="*/ 14 w 82"/>
                      <a:gd name="T9" fmla="*/ 9 h 75"/>
                      <a:gd name="T10" fmla="*/ 2 w 82"/>
                      <a:gd name="T11" fmla="*/ 31 h 75"/>
                      <a:gd name="T12" fmla="*/ 13 w 82"/>
                      <a:gd name="T13" fmla="*/ 52 h 75"/>
                      <a:gd name="T14" fmla="*/ 13 w 82"/>
                      <a:gd name="T15" fmla="*/ 54 h 75"/>
                      <a:gd name="T16" fmla="*/ 10 w 82"/>
                      <a:gd name="T17" fmla="*/ 64 h 75"/>
                      <a:gd name="T18" fmla="*/ 0 w 82"/>
                      <a:gd name="T19" fmla="*/ 69 h 75"/>
                      <a:gd name="T20" fmla="*/ 8 w 82"/>
                      <a:gd name="T21" fmla="*/ 75 h 75"/>
                      <a:gd name="T22" fmla="*/ 21 w 82"/>
                      <a:gd name="T23" fmla="*/ 70 h 75"/>
                      <a:gd name="T24" fmla="*/ 27 w 82"/>
                      <a:gd name="T25" fmla="*/ 59 h 75"/>
                      <a:gd name="T26" fmla="*/ 42 w 82"/>
                      <a:gd name="T27" fmla="*/ 61 h 75"/>
                      <a:gd name="T28" fmla="*/ 71 w 82"/>
                      <a:gd name="T29" fmla="*/ 52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2" h="75">
                        <a:moveTo>
                          <a:pt x="71" y="52"/>
                        </a:moveTo>
                        <a:cubicBezTo>
                          <a:pt x="78" y="46"/>
                          <a:pt x="82" y="39"/>
                          <a:pt x="82" y="31"/>
                        </a:cubicBezTo>
                        <a:cubicBezTo>
                          <a:pt x="82" y="22"/>
                          <a:pt x="78" y="15"/>
                          <a:pt x="71" y="9"/>
                        </a:cubicBezTo>
                        <a:cubicBezTo>
                          <a:pt x="63" y="3"/>
                          <a:pt x="53" y="0"/>
                          <a:pt x="42" y="0"/>
                        </a:cubicBezTo>
                        <a:cubicBezTo>
                          <a:pt x="31" y="0"/>
                          <a:pt x="22" y="3"/>
                          <a:pt x="14" y="9"/>
                        </a:cubicBezTo>
                        <a:cubicBezTo>
                          <a:pt x="6" y="15"/>
                          <a:pt x="2" y="22"/>
                          <a:pt x="2" y="31"/>
                        </a:cubicBezTo>
                        <a:cubicBezTo>
                          <a:pt x="2" y="39"/>
                          <a:pt x="6" y="46"/>
                          <a:pt x="13" y="52"/>
                        </a:cubicBezTo>
                        <a:cubicBezTo>
                          <a:pt x="13" y="52"/>
                          <a:pt x="13" y="53"/>
                          <a:pt x="13" y="54"/>
                        </a:cubicBezTo>
                        <a:cubicBezTo>
                          <a:pt x="13" y="58"/>
                          <a:pt x="12" y="61"/>
                          <a:pt x="10" y="64"/>
                        </a:cubicBezTo>
                        <a:cubicBezTo>
                          <a:pt x="7" y="67"/>
                          <a:pt x="4" y="69"/>
                          <a:pt x="0" y="69"/>
                        </a:cubicBezTo>
                        <a:cubicBezTo>
                          <a:pt x="3" y="73"/>
                          <a:pt x="5" y="75"/>
                          <a:pt x="8" y="75"/>
                        </a:cubicBezTo>
                        <a:cubicBezTo>
                          <a:pt x="13" y="75"/>
                          <a:pt x="17" y="73"/>
                          <a:pt x="21" y="70"/>
                        </a:cubicBezTo>
                        <a:cubicBezTo>
                          <a:pt x="25" y="67"/>
                          <a:pt x="27" y="63"/>
                          <a:pt x="27" y="59"/>
                        </a:cubicBezTo>
                        <a:cubicBezTo>
                          <a:pt x="32" y="61"/>
                          <a:pt x="37" y="61"/>
                          <a:pt x="42" y="61"/>
                        </a:cubicBezTo>
                        <a:cubicBezTo>
                          <a:pt x="53" y="61"/>
                          <a:pt x="63" y="58"/>
                          <a:pt x="71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8" name="Freeform 1114"/>
                  <p:cNvSpPr>
                    <a:spLocks/>
                  </p:cNvSpPr>
                  <p:nvPr/>
                </p:nvSpPr>
                <p:spPr bwMode="auto">
                  <a:xfrm>
                    <a:off x="7556302" y="2798745"/>
                    <a:ext cx="116998" cy="103998"/>
                  </a:xfrm>
                  <a:custGeom>
                    <a:avLst/>
                    <a:gdLst>
                      <a:gd name="T0" fmla="*/ 50 w 56"/>
                      <a:gd name="T1" fmla="*/ 42 h 49"/>
                      <a:gd name="T2" fmla="*/ 47 w 56"/>
                      <a:gd name="T3" fmla="*/ 34 h 49"/>
                      <a:gd name="T4" fmla="*/ 47 w 56"/>
                      <a:gd name="T5" fmla="*/ 33 h 49"/>
                      <a:gd name="T6" fmla="*/ 55 w 56"/>
                      <a:gd name="T7" fmla="*/ 19 h 49"/>
                      <a:gd name="T8" fmla="*/ 47 w 56"/>
                      <a:gd name="T9" fmla="*/ 4 h 49"/>
                      <a:gd name="T10" fmla="*/ 41 w 56"/>
                      <a:gd name="T11" fmla="*/ 0 h 49"/>
                      <a:gd name="T12" fmla="*/ 40 w 56"/>
                      <a:gd name="T13" fmla="*/ 1 h 49"/>
                      <a:gd name="T14" fmla="*/ 31 w 56"/>
                      <a:gd name="T15" fmla="*/ 11 h 49"/>
                      <a:gd name="T16" fmla="*/ 18 w 56"/>
                      <a:gd name="T17" fmla="*/ 18 h 49"/>
                      <a:gd name="T18" fmla="*/ 2 w 56"/>
                      <a:gd name="T19" fmla="*/ 20 h 49"/>
                      <a:gd name="T20" fmla="*/ 0 w 56"/>
                      <a:gd name="T21" fmla="*/ 20 h 49"/>
                      <a:gd name="T22" fmla="*/ 8 w 56"/>
                      <a:gd name="T23" fmla="*/ 33 h 49"/>
                      <a:gd name="T24" fmla="*/ 27 w 56"/>
                      <a:gd name="T25" fmla="*/ 40 h 49"/>
                      <a:gd name="T26" fmla="*/ 38 w 56"/>
                      <a:gd name="T27" fmla="*/ 38 h 49"/>
                      <a:gd name="T28" fmla="*/ 42 w 56"/>
                      <a:gd name="T29" fmla="*/ 46 h 49"/>
                      <a:gd name="T30" fmla="*/ 51 w 56"/>
                      <a:gd name="T31" fmla="*/ 49 h 49"/>
                      <a:gd name="T32" fmla="*/ 56 w 56"/>
                      <a:gd name="T33" fmla="*/ 45 h 49"/>
                      <a:gd name="T34" fmla="*/ 50 w 56"/>
                      <a:gd name="T35" fmla="*/ 42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6" h="49">
                        <a:moveTo>
                          <a:pt x="50" y="42"/>
                        </a:moveTo>
                        <a:cubicBezTo>
                          <a:pt x="48" y="40"/>
                          <a:pt x="47" y="37"/>
                          <a:pt x="47" y="34"/>
                        </a:cubicBezTo>
                        <a:cubicBezTo>
                          <a:pt x="47" y="34"/>
                          <a:pt x="47" y="33"/>
                          <a:pt x="47" y="33"/>
                        </a:cubicBezTo>
                        <a:cubicBezTo>
                          <a:pt x="52" y="29"/>
                          <a:pt x="55" y="24"/>
                          <a:pt x="55" y="19"/>
                        </a:cubicBezTo>
                        <a:cubicBezTo>
                          <a:pt x="55" y="13"/>
                          <a:pt x="52" y="8"/>
                          <a:pt x="47" y="4"/>
                        </a:cubicBezTo>
                        <a:cubicBezTo>
                          <a:pt x="45" y="2"/>
                          <a:pt x="43" y="1"/>
                          <a:pt x="41" y="0"/>
                        </a:cubicBezTo>
                        <a:cubicBezTo>
                          <a:pt x="40" y="1"/>
                          <a:pt x="40" y="1"/>
                          <a:pt x="40" y="1"/>
                        </a:cubicBezTo>
                        <a:cubicBezTo>
                          <a:pt x="38" y="5"/>
                          <a:pt x="35" y="8"/>
                          <a:pt x="31" y="11"/>
                        </a:cubicBezTo>
                        <a:cubicBezTo>
                          <a:pt x="27" y="14"/>
                          <a:pt x="23" y="16"/>
                          <a:pt x="18" y="18"/>
                        </a:cubicBezTo>
                        <a:cubicBezTo>
                          <a:pt x="13" y="19"/>
                          <a:pt x="8" y="20"/>
                          <a:pt x="2" y="20"/>
                        </a:cubicBezTo>
                        <a:cubicBezTo>
                          <a:pt x="1" y="20"/>
                          <a:pt x="1" y="20"/>
                          <a:pt x="0" y="20"/>
                        </a:cubicBezTo>
                        <a:cubicBezTo>
                          <a:pt x="0" y="25"/>
                          <a:pt x="3" y="30"/>
                          <a:pt x="8" y="33"/>
                        </a:cubicBezTo>
                        <a:cubicBezTo>
                          <a:pt x="13" y="38"/>
                          <a:pt x="20" y="40"/>
                          <a:pt x="27" y="40"/>
                        </a:cubicBezTo>
                        <a:cubicBezTo>
                          <a:pt x="31" y="40"/>
                          <a:pt x="35" y="39"/>
                          <a:pt x="38" y="38"/>
                        </a:cubicBezTo>
                        <a:cubicBezTo>
                          <a:pt x="38" y="41"/>
                          <a:pt x="39" y="44"/>
                          <a:pt x="42" y="46"/>
                        </a:cubicBezTo>
                        <a:cubicBezTo>
                          <a:pt x="44" y="48"/>
                          <a:pt x="47" y="49"/>
                          <a:pt x="51" y="49"/>
                        </a:cubicBezTo>
                        <a:cubicBezTo>
                          <a:pt x="53" y="49"/>
                          <a:pt x="55" y="48"/>
                          <a:pt x="56" y="45"/>
                        </a:cubicBezTo>
                        <a:cubicBezTo>
                          <a:pt x="54" y="45"/>
                          <a:pt x="51" y="44"/>
                          <a:pt x="50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9" name="Freeform 1115"/>
                  <p:cNvSpPr>
                    <a:spLocks/>
                  </p:cNvSpPr>
                  <p:nvPr/>
                </p:nvSpPr>
                <p:spPr bwMode="auto">
                  <a:xfrm>
                    <a:off x="7556302" y="2668748"/>
                    <a:ext cx="167913" cy="155997"/>
                  </a:xfrm>
                  <a:custGeom>
                    <a:avLst/>
                    <a:gdLst>
                      <a:gd name="T0" fmla="*/ 71 w 80"/>
                      <a:gd name="T1" fmla="*/ 64 h 74"/>
                      <a:gd name="T2" fmla="*/ 67 w 80"/>
                      <a:gd name="T3" fmla="*/ 53 h 74"/>
                      <a:gd name="T4" fmla="*/ 67 w 80"/>
                      <a:gd name="T5" fmla="*/ 51 h 74"/>
                      <a:gd name="T6" fmla="*/ 78 w 80"/>
                      <a:gd name="T7" fmla="*/ 31 h 74"/>
                      <a:gd name="T8" fmla="*/ 66 w 80"/>
                      <a:gd name="T9" fmla="*/ 9 h 74"/>
                      <a:gd name="T10" fmla="*/ 38 w 80"/>
                      <a:gd name="T11" fmla="*/ 0 h 74"/>
                      <a:gd name="T12" fmla="*/ 10 w 80"/>
                      <a:gd name="T13" fmla="*/ 9 h 74"/>
                      <a:gd name="T14" fmla="*/ 0 w 80"/>
                      <a:gd name="T15" fmla="*/ 19 h 74"/>
                      <a:gd name="T16" fmla="*/ 2 w 80"/>
                      <a:gd name="T17" fmla="*/ 19 h 74"/>
                      <a:gd name="T18" fmla="*/ 18 w 80"/>
                      <a:gd name="T19" fmla="*/ 22 h 74"/>
                      <a:gd name="T20" fmla="*/ 31 w 80"/>
                      <a:gd name="T21" fmla="*/ 29 h 74"/>
                      <a:gd name="T22" fmla="*/ 40 w 80"/>
                      <a:gd name="T23" fmla="*/ 39 h 74"/>
                      <a:gd name="T24" fmla="*/ 43 w 80"/>
                      <a:gd name="T25" fmla="*/ 51 h 74"/>
                      <a:gd name="T26" fmla="*/ 41 w 80"/>
                      <a:gd name="T27" fmla="*/ 61 h 74"/>
                      <a:gd name="T28" fmla="*/ 53 w 80"/>
                      <a:gd name="T29" fmla="*/ 59 h 74"/>
                      <a:gd name="T30" fmla="*/ 59 w 80"/>
                      <a:gd name="T31" fmla="*/ 70 h 74"/>
                      <a:gd name="T32" fmla="*/ 72 w 80"/>
                      <a:gd name="T33" fmla="*/ 74 h 74"/>
                      <a:gd name="T34" fmla="*/ 80 w 80"/>
                      <a:gd name="T35" fmla="*/ 69 h 74"/>
                      <a:gd name="T36" fmla="*/ 71 w 80"/>
                      <a:gd name="T37" fmla="*/ 64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0" h="74">
                        <a:moveTo>
                          <a:pt x="71" y="64"/>
                        </a:moveTo>
                        <a:cubicBezTo>
                          <a:pt x="68" y="61"/>
                          <a:pt x="67" y="58"/>
                          <a:pt x="67" y="53"/>
                        </a:cubicBezTo>
                        <a:cubicBezTo>
                          <a:pt x="67" y="53"/>
                          <a:pt x="67" y="52"/>
                          <a:pt x="67" y="51"/>
                        </a:cubicBezTo>
                        <a:cubicBezTo>
                          <a:pt x="74" y="46"/>
                          <a:pt x="78" y="39"/>
                          <a:pt x="78" y="31"/>
                        </a:cubicBezTo>
                        <a:cubicBezTo>
                          <a:pt x="78" y="22"/>
                          <a:pt x="74" y="15"/>
                          <a:pt x="66" y="9"/>
                        </a:cubicBezTo>
                        <a:cubicBezTo>
                          <a:pt x="58" y="3"/>
                          <a:pt x="49" y="0"/>
                          <a:pt x="38" y="0"/>
                        </a:cubicBezTo>
                        <a:cubicBezTo>
                          <a:pt x="27" y="0"/>
                          <a:pt x="17" y="3"/>
                          <a:pt x="10" y="9"/>
                        </a:cubicBezTo>
                        <a:cubicBezTo>
                          <a:pt x="5" y="12"/>
                          <a:pt x="2" y="16"/>
                          <a:pt x="0" y="19"/>
                        </a:cubicBezTo>
                        <a:cubicBezTo>
                          <a:pt x="1" y="19"/>
                          <a:pt x="2" y="19"/>
                          <a:pt x="2" y="19"/>
                        </a:cubicBezTo>
                        <a:cubicBezTo>
                          <a:pt x="8" y="19"/>
                          <a:pt x="13" y="20"/>
                          <a:pt x="18" y="22"/>
                        </a:cubicBezTo>
                        <a:cubicBezTo>
                          <a:pt x="23" y="23"/>
                          <a:pt x="27" y="25"/>
                          <a:pt x="31" y="29"/>
                        </a:cubicBezTo>
                        <a:cubicBezTo>
                          <a:pt x="35" y="32"/>
                          <a:pt x="38" y="35"/>
                          <a:pt x="40" y="39"/>
                        </a:cubicBezTo>
                        <a:cubicBezTo>
                          <a:pt x="42" y="42"/>
                          <a:pt x="43" y="46"/>
                          <a:pt x="43" y="51"/>
                        </a:cubicBezTo>
                        <a:cubicBezTo>
                          <a:pt x="43" y="54"/>
                          <a:pt x="43" y="58"/>
                          <a:pt x="41" y="61"/>
                        </a:cubicBezTo>
                        <a:cubicBezTo>
                          <a:pt x="45" y="61"/>
                          <a:pt x="49" y="60"/>
                          <a:pt x="53" y="59"/>
                        </a:cubicBezTo>
                        <a:cubicBezTo>
                          <a:pt x="54" y="63"/>
                          <a:pt x="56" y="67"/>
                          <a:pt x="59" y="70"/>
                        </a:cubicBezTo>
                        <a:cubicBezTo>
                          <a:pt x="63" y="73"/>
                          <a:pt x="67" y="74"/>
                          <a:pt x="72" y="74"/>
                        </a:cubicBezTo>
                        <a:cubicBezTo>
                          <a:pt x="75" y="74"/>
                          <a:pt x="78" y="73"/>
                          <a:pt x="80" y="69"/>
                        </a:cubicBezTo>
                        <a:cubicBezTo>
                          <a:pt x="76" y="68"/>
                          <a:pt x="73" y="67"/>
                          <a:pt x="71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5" name="Group 56"/>
                <p:cNvGrpSpPr/>
                <p:nvPr/>
              </p:nvGrpSpPr>
              <p:grpSpPr>
                <a:xfrm>
                  <a:off x="6672322" y="3577084"/>
                  <a:ext cx="342328" cy="439825"/>
                  <a:chOff x="6672320" y="3600395"/>
                  <a:chExt cx="342328" cy="439825"/>
                </a:xfrm>
              </p:grpSpPr>
              <p:sp>
                <p:nvSpPr>
                  <p:cNvPr id="289" name="Rectangle 1117"/>
                  <p:cNvSpPr>
                    <a:spLocks noChangeArrowhead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0" name="Rectangle 1118"/>
                  <p:cNvSpPr>
                    <a:spLocks noChangeArrowhead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1" name="Line 1119"/>
                  <p:cNvSpPr>
                    <a:spLocks noChangeShapeType="1"/>
                  </p:cNvSpPr>
                  <p:nvPr/>
                </p:nvSpPr>
                <p:spPr bwMode="auto">
                  <a:xfrm>
                    <a:off x="7013564" y="3937305"/>
                    <a:ext cx="0" cy="0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2" name="Line 1120"/>
                  <p:cNvSpPr>
                    <a:spLocks noChangeShapeType="1"/>
                  </p:cNvSpPr>
                  <p:nvPr/>
                </p:nvSpPr>
                <p:spPr bwMode="auto">
                  <a:xfrm>
                    <a:off x="7013564" y="3937305"/>
                    <a:ext cx="0" cy="0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3" name="Freeform 1121"/>
                  <p:cNvSpPr>
                    <a:spLocks noEditPoints="1"/>
                  </p:cNvSpPr>
                  <p:nvPr/>
                </p:nvSpPr>
                <p:spPr bwMode="auto">
                  <a:xfrm>
                    <a:off x="6674487" y="3600395"/>
                    <a:ext cx="340160" cy="341243"/>
                  </a:xfrm>
                  <a:custGeom>
                    <a:avLst/>
                    <a:gdLst>
                      <a:gd name="T0" fmla="*/ 313 w 314"/>
                      <a:gd name="T1" fmla="*/ 311 h 315"/>
                      <a:gd name="T2" fmla="*/ 307 w 314"/>
                      <a:gd name="T3" fmla="*/ 311 h 315"/>
                      <a:gd name="T4" fmla="*/ 309 w 314"/>
                      <a:gd name="T5" fmla="*/ 315 h 315"/>
                      <a:gd name="T6" fmla="*/ 313 w 314"/>
                      <a:gd name="T7" fmla="*/ 311 h 315"/>
                      <a:gd name="T8" fmla="*/ 313 w 314"/>
                      <a:gd name="T9" fmla="*/ 307 h 315"/>
                      <a:gd name="T10" fmla="*/ 313 w 314"/>
                      <a:gd name="T11" fmla="*/ 311 h 315"/>
                      <a:gd name="T12" fmla="*/ 314 w 314"/>
                      <a:gd name="T13" fmla="*/ 309 h 315"/>
                      <a:gd name="T14" fmla="*/ 313 w 314"/>
                      <a:gd name="T15" fmla="*/ 307 h 315"/>
                      <a:gd name="T16" fmla="*/ 6 w 314"/>
                      <a:gd name="T17" fmla="*/ 0 h 315"/>
                      <a:gd name="T18" fmla="*/ 0 w 314"/>
                      <a:gd name="T19" fmla="*/ 6 h 315"/>
                      <a:gd name="T20" fmla="*/ 4 w 314"/>
                      <a:gd name="T21" fmla="*/ 10 h 315"/>
                      <a:gd name="T22" fmla="*/ 4 w 314"/>
                      <a:gd name="T23" fmla="*/ 4 h 315"/>
                      <a:gd name="T24" fmla="*/ 10 w 314"/>
                      <a:gd name="T25" fmla="*/ 4 h 315"/>
                      <a:gd name="T26" fmla="*/ 6 w 314"/>
                      <a:gd name="T27" fmla="*/ 0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14" h="315">
                        <a:moveTo>
                          <a:pt x="313" y="311"/>
                        </a:moveTo>
                        <a:lnTo>
                          <a:pt x="307" y="311"/>
                        </a:lnTo>
                        <a:lnTo>
                          <a:pt x="309" y="315"/>
                        </a:lnTo>
                        <a:lnTo>
                          <a:pt x="313" y="311"/>
                        </a:lnTo>
                        <a:close/>
                        <a:moveTo>
                          <a:pt x="313" y="307"/>
                        </a:moveTo>
                        <a:lnTo>
                          <a:pt x="313" y="311"/>
                        </a:lnTo>
                        <a:lnTo>
                          <a:pt x="314" y="309"/>
                        </a:lnTo>
                        <a:lnTo>
                          <a:pt x="313" y="307"/>
                        </a:lnTo>
                        <a:close/>
                        <a:moveTo>
                          <a:pt x="6" y="0"/>
                        </a:moveTo>
                        <a:lnTo>
                          <a:pt x="0" y="6"/>
                        </a:lnTo>
                        <a:lnTo>
                          <a:pt x="4" y="10"/>
                        </a:lnTo>
                        <a:lnTo>
                          <a:pt x="4" y="4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1F1F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4" name="Freeform 1122"/>
                  <p:cNvSpPr>
                    <a:spLocks noEditPoints="1"/>
                  </p:cNvSpPr>
                  <p:nvPr/>
                </p:nvSpPr>
                <p:spPr bwMode="auto">
                  <a:xfrm>
                    <a:off x="6674487" y="3600395"/>
                    <a:ext cx="340160" cy="341243"/>
                  </a:xfrm>
                  <a:custGeom>
                    <a:avLst/>
                    <a:gdLst>
                      <a:gd name="T0" fmla="*/ 313 w 314"/>
                      <a:gd name="T1" fmla="*/ 311 h 315"/>
                      <a:gd name="T2" fmla="*/ 307 w 314"/>
                      <a:gd name="T3" fmla="*/ 311 h 315"/>
                      <a:gd name="T4" fmla="*/ 309 w 314"/>
                      <a:gd name="T5" fmla="*/ 315 h 315"/>
                      <a:gd name="T6" fmla="*/ 313 w 314"/>
                      <a:gd name="T7" fmla="*/ 311 h 315"/>
                      <a:gd name="T8" fmla="*/ 313 w 314"/>
                      <a:gd name="T9" fmla="*/ 307 h 315"/>
                      <a:gd name="T10" fmla="*/ 313 w 314"/>
                      <a:gd name="T11" fmla="*/ 311 h 315"/>
                      <a:gd name="T12" fmla="*/ 314 w 314"/>
                      <a:gd name="T13" fmla="*/ 309 h 315"/>
                      <a:gd name="T14" fmla="*/ 313 w 314"/>
                      <a:gd name="T15" fmla="*/ 307 h 315"/>
                      <a:gd name="T16" fmla="*/ 6 w 314"/>
                      <a:gd name="T17" fmla="*/ 0 h 315"/>
                      <a:gd name="T18" fmla="*/ 0 w 314"/>
                      <a:gd name="T19" fmla="*/ 6 h 315"/>
                      <a:gd name="T20" fmla="*/ 4 w 314"/>
                      <a:gd name="T21" fmla="*/ 10 h 315"/>
                      <a:gd name="T22" fmla="*/ 4 w 314"/>
                      <a:gd name="T23" fmla="*/ 4 h 315"/>
                      <a:gd name="T24" fmla="*/ 10 w 314"/>
                      <a:gd name="T25" fmla="*/ 4 h 315"/>
                      <a:gd name="T26" fmla="*/ 6 w 314"/>
                      <a:gd name="T27" fmla="*/ 0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14" h="315">
                        <a:moveTo>
                          <a:pt x="313" y="311"/>
                        </a:moveTo>
                        <a:lnTo>
                          <a:pt x="307" y="311"/>
                        </a:lnTo>
                        <a:lnTo>
                          <a:pt x="309" y="315"/>
                        </a:lnTo>
                        <a:lnTo>
                          <a:pt x="313" y="311"/>
                        </a:lnTo>
                        <a:moveTo>
                          <a:pt x="313" y="307"/>
                        </a:moveTo>
                        <a:lnTo>
                          <a:pt x="313" y="311"/>
                        </a:lnTo>
                        <a:lnTo>
                          <a:pt x="314" y="309"/>
                        </a:lnTo>
                        <a:lnTo>
                          <a:pt x="313" y="307"/>
                        </a:lnTo>
                        <a:moveTo>
                          <a:pt x="6" y="0"/>
                        </a:moveTo>
                        <a:lnTo>
                          <a:pt x="0" y="6"/>
                        </a:lnTo>
                        <a:lnTo>
                          <a:pt x="4" y="10"/>
                        </a:lnTo>
                        <a:lnTo>
                          <a:pt x="4" y="4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5" name="Freeform 1123"/>
                  <p:cNvSpPr>
                    <a:spLocks noEditPoint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custGeom>
                    <a:avLst/>
                    <a:gdLst>
                      <a:gd name="T0" fmla="*/ 159 w 309"/>
                      <a:gd name="T1" fmla="*/ 154 h 307"/>
                      <a:gd name="T2" fmla="*/ 153 w 309"/>
                      <a:gd name="T3" fmla="*/ 160 h 307"/>
                      <a:gd name="T4" fmla="*/ 303 w 309"/>
                      <a:gd name="T5" fmla="*/ 307 h 307"/>
                      <a:gd name="T6" fmla="*/ 309 w 309"/>
                      <a:gd name="T7" fmla="*/ 307 h 307"/>
                      <a:gd name="T8" fmla="*/ 309 w 309"/>
                      <a:gd name="T9" fmla="*/ 303 h 307"/>
                      <a:gd name="T10" fmla="*/ 159 w 309"/>
                      <a:gd name="T11" fmla="*/ 154 h 307"/>
                      <a:gd name="T12" fmla="*/ 6 w 309"/>
                      <a:gd name="T13" fmla="*/ 0 h 307"/>
                      <a:gd name="T14" fmla="*/ 0 w 309"/>
                      <a:gd name="T15" fmla="*/ 0 h 307"/>
                      <a:gd name="T16" fmla="*/ 0 w 309"/>
                      <a:gd name="T17" fmla="*/ 6 h 307"/>
                      <a:gd name="T18" fmla="*/ 147 w 309"/>
                      <a:gd name="T19" fmla="*/ 154 h 307"/>
                      <a:gd name="T20" fmla="*/ 153 w 309"/>
                      <a:gd name="T21" fmla="*/ 148 h 307"/>
                      <a:gd name="T22" fmla="*/ 6 w 309"/>
                      <a:gd name="T23" fmla="*/ 0 h 3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09" h="307">
                        <a:moveTo>
                          <a:pt x="159" y="154"/>
                        </a:moveTo>
                        <a:lnTo>
                          <a:pt x="153" y="160"/>
                        </a:lnTo>
                        <a:lnTo>
                          <a:pt x="303" y="307"/>
                        </a:lnTo>
                        <a:lnTo>
                          <a:pt x="309" y="307"/>
                        </a:lnTo>
                        <a:lnTo>
                          <a:pt x="309" y="303"/>
                        </a:lnTo>
                        <a:lnTo>
                          <a:pt x="159" y="154"/>
                        </a:lnTo>
                        <a:close/>
                        <a:moveTo>
                          <a:pt x="6" y="0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147" y="154"/>
                        </a:lnTo>
                        <a:lnTo>
                          <a:pt x="153" y="148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6" name="Freeform 1124"/>
                  <p:cNvSpPr>
                    <a:spLocks noEditPoint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custGeom>
                    <a:avLst/>
                    <a:gdLst>
                      <a:gd name="T0" fmla="*/ 159 w 309"/>
                      <a:gd name="T1" fmla="*/ 154 h 307"/>
                      <a:gd name="T2" fmla="*/ 153 w 309"/>
                      <a:gd name="T3" fmla="*/ 160 h 307"/>
                      <a:gd name="T4" fmla="*/ 303 w 309"/>
                      <a:gd name="T5" fmla="*/ 307 h 307"/>
                      <a:gd name="T6" fmla="*/ 309 w 309"/>
                      <a:gd name="T7" fmla="*/ 307 h 307"/>
                      <a:gd name="T8" fmla="*/ 309 w 309"/>
                      <a:gd name="T9" fmla="*/ 303 h 307"/>
                      <a:gd name="T10" fmla="*/ 159 w 309"/>
                      <a:gd name="T11" fmla="*/ 154 h 307"/>
                      <a:gd name="T12" fmla="*/ 6 w 309"/>
                      <a:gd name="T13" fmla="*/ 0 h 307"/>
                      <a:gd name="T14" fmla="*/ 0 w 309"/>
                      <a:gd name="T15" fmla="*/ 0 h 307"/>
                      <a:gd name="T16" fmla="*/ 0 w 309"/>
                      <a:gd name="T17" fmla="*/ 6 h 307"/>
                      <a:gd name="T18" fmla="*/ 147 w 309"/>
                      <a:gd name="T19" fmla="*/ 154 h 307"/>
                      <a:gd name="T20" fmla="*/ 153 w 309"/>
                      <a:gd name="T21" fmla="*/ 148 h 307"/>
                      <a:gd name="T22" fmla="*/ 6 w 309"/>
                      <a:gd name="T23" fmla="*/ 0 h 3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09" h="307">
                        <a:moveTo>
                          <a:pt x="159" y="154"/>
                        </a:moveTo>
                        <a:lnTo>
                          <a:pt x="153" y="160"/>
                        </a:lnTo>
                        <a:lnTo>
                          <a:pt x="303" y="307"/>
                        </a:lnTo>
                        <a:lnTo>
                          <a:pt x="309" y="307"/>
                        </a:lnTo>
                        <a:lnTo>
                          <a:pt x="309" y="303"/>
                        </a:lnTo>
                        <a:lnTo>
                          <a:pt x="159" y="154"/>
                        </a:lnTo>
                        <a:moveTo>
                          <a:pt x="6" y="0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147" y="154"/>
                        </a:lnTo>
                        <a:lnTo>
                          <a:pt x="153" y="148"/>
                        </a:lnTo>
                        <a:lnTo>
                          <a:pt x="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7" name="Rectangle 1125"/>
                  <p:cNvSpPr>
                    <a:spLocks noChangeArrowheads="1"/>
                  </p:cNvSpPr>
                  <p:nvPr/>
                </p:nvSpPr>
                <p:spPr bwMode="auto">
                  <a:xfrm>
                    <a:off x="7013564" y="3604728"/>
                    <a:ext cx="1084" cy="1084"/>
                  </a:xfrm>
                  <a:prstGeom prst="rect">
                    <a:avLst/>
                  </a:prstGeom>
                  <a:solidFill>
                    <a:srgbClr val="00B2C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8" name="Freeform 1126"/>
                  <p:cNvSpPr>
                    <a:spLocks/>
                  </p:cNvSpPr>
                  <p:nvPr/>
                </p:nvSpPr>
                <p:spPr bwMode="auto">
                  <a:xfrm>
                    <a:off x="7013564" y="360472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9" name="Freeform 1127"/>
                  <p:cNvSpPr>
                    <a:spLocks noEditPoints="1"/>
                  </p:cNvSpPr>
                  <p:nvPr/>
                </p:nvSpPr>
                <p:spPr bwMode="auto">
                  <a:xfrm>
                    <a:off x="6674487" y="3600395"/>
                    <a:ext cx="340160" cy="341243"/>
                  </a:xfrm>
                  <a:custGeom>
                    <a:avLst/>
                    <a:gdLst>
                      <a:gd name="T0" fmla="*/ 4 w 314"/>
                      <a:gd name="T1" fmla="*/ 307 h 315"/>
                      <a:gd name="T2" fmla="*/ 0 w 314"/>
                      <a:gd name="T3" fmla="*/ 309 h 315"/>
                      <a:gd name="T4" fmla="*/ 6 w 314"/>
                      <a:gd name="T5" fmla="*/ 315 h 315"/>
                      <a:gd name="T6" fmla="*/ 10 w 314"/>
                      <a:gd name="T7" fmla="*/ 311 h 315"/>
                      <a:gd name="T8" fmla="*/ 4 w 314"/>
                      <a:gd name="T9" fmla="*/ 311 h 315"/>
                      <a:gd name="T10" fmla="*/ 4 w 314"/>
                      <a:gd name="T11" fmla="*/ 307 h 315"/>
                      <a:gd name="T12" fmla="*/ 313 w 314"/>
                      <a:gd name="T13" fmla="*/ 4 h 315"/>
                      <a:gd name="T14" fmla="*/ 313 w 314"/>
                      <a:gd name="T15" fmla="*/ 10 h 315"/>
                      <a:gd name="T16" fmla="*/ 314 w 314"/>
                      <a:gd name="T17" fmla="*/ 6 h 315"/>
                      <a:gd name="T18" fmla="*/ 313 w 314"/>
                      <a:gd name="T19" fmla="*/ 4 h 315"/>
                      <a:gd name="T20" fmla="*/ 309 w 314"/>
                      <a:gd name="T21" fmla="*/ 0 h 315"/>
                      <a:gd name="T22" fmla="*/ 309 w 314"/>
                      <a:gd name="T23" fmla="*/ 0 h 315"/>
                      <a:gd name="T24" fmla="*/ 307 w 314"/>
                      <a:gd name="T25" fmla="*/ 4 h 315"/>
                      <a:gd name="T26" fmla="*/ 313 w 314"/>
                      <a:gd name="T27" fmla="*/ 4 h 315"/>
                      <a:gd name="T28" fmla="*/ 309 w 314"/>
                      <a:gd name="T29" fmla="*/ 0 h 315"/>
                      <a:gd name="T30" fmla="*/ 313 w 314"/>
                      <a:gd name="T31" fmla="*/ 4 h 315"/>
                      <a:gd name="T32" fmla="*/ 309 w 314"/>
                      <a:gd name="T33" fmla="*/ 0 h 315"/>
                      <a:gd name="T34" fmla="*/ 313 w 314"/>
                      <a:gd name="T35" fmla="*/ 4 h 315"/>
                      <a:gd name="T36" fmla="*/ 309 w 314"/>
                      <a:gd name="T37" fmla="*/ 0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14" h="315">
                        <a:moveTo>
                          <a:pt x="4" y="307"/>
                        </a:moveTo>
                        <a:lnTo>
                          <a:pt x="0" y="309"/>
                        </a:lnTo>
                        <a:lnTo>
                          <a:pt x="6" y="315"/>
                        </a:lnTo>
                        <a:lnTo>
                          <a:pt x="10" y="311"/>
                        </a:lnTo>
                        <a:lnTo>
                          <a:pt x="4" y="311"/>
                        </a:lnTo>
                        <a:lnTo>
                          <a:pt x="4" y="307"/>
                        </a:lnTo>
                        <a:close/>
                        <a:moveTo>
                          <a:pt x="313" y="4"/>
                        </a:moveTo>
                        <a:lnTo>
                          <a:pt x="313" y="10"/>
                        </a:lnTo>
                        <a:lnTo>
                          <a:pt x="314" y="6"/>
                        </a:lnTo>
                        <a:lnTo>
                          <a:pt x="313" y="4"/>
                        </a:lnTo>
                        <a:close/>
                        <a:moveTo>
                          <a:pt x="309" y="0"/>
                        </a:moveTo>
                        <a:lnTo>
                          <a:pt x="309" y="0"/>
                        </a:lnTo>
                        <a:lnTo>
                          <a:pt x="307" y="4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  <a:close/>
                      </a:path>
                    </a:pathLst>
                  </a:custGeom>
                  <a:solidFill>
                    <a:srgbClr val="F1F1F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0" name="Freeform 1128"/>
                  <p:cNvSpPr>
                    <a:spLocks noEditPoints="1"/>
                  </p:cNvSpPr>
                  <p:nvPr/>
                </p:nvSpPr>
                <p:spPr bwMode="auto">
                  <a:xfrm>
                    <a:off x="6674487" y="3600395"/>
                    <a:ext cx="340160" cy="341243"/>
                  </a:xfrm>
                  <a:custGeom>
                    <a:avLst/>
                    <a:gdLst>
                      <a:gd name="T0" fmla="*/ 4 w 314"/>
                      <a:gd name="T1" fmla="*/ 307 h 315"/>
                      <a:gd name="T2" fmla="*/ 0 w 314"/>
                      <a:gd name="T3" fmla="*/ 309 h 315"/>
                      <a:gd name="T4" fmla="*/ 6 w 314"/>
                      <a:gd name="T5" fmla="*/ 315 h 315"/>
                      <a:gd name="T6" fmla="*/ 10 w 314"/>
                      <a:gd name="T7" fmla="*/ 311 h 315"/>
                      <a:gd name="T8" fmla="*/ 4 w 314"/>
                      <a:gd name="T9" fmla="*/ 311 h 315"/>
                      <a:gd name="T10" fmla="*/ 4 w 314"/>
                      <a:gd name="T11" fmla="*/ 307 h 315"/>
                      <a:gd name="T12" fmla="*/ 313 w 314"/>
                      <a:gd name="T13" fmla="*/ 4 h 315"/>
                      <a:gd name="T14" fmla="*/ 313 w 314"/>
                      <a:gd name="T15" fmla="*/ 10 h 315"/>
                      <a:gd name="T16" fmla="*/ 314 w 314"/>
                      <a:gd name="T17" fmla="*/ 6 h 315"/>
                      <a:gd name="T18" fmla="*/ 313 w 314"/>
                      <a:gd name="T19" fmla="*/ 4 h 315"/>
                      <a:gd name="T20" fmla="*/ 309 w 314"/>
                      <a:gd name="T21" fmla="*/ 0 h 315"/>
                      <a:gd name="T22" fmla="*/ 309 w 314"/>
                      <a:gd name="T23" fmla="*/ 0 h 315"/>
                      <a:gd name="T24" fmla="*/ 307 w 314"/>
                      <a:gd name="T25" fmla="*/ 4 h 315"/>
                      <a:gd name="T26" fmla="*/ 313 w 314"/>
                      <a:gd name="T27" fmla="*/ 4 h 315"/>
                      <a:gd name="T28" fmla="*/ 309 w 314"/>
                      <a:gd name="T29" fmla="*/ 0 h 315"/>
                      <a:gd name="T30" fmla="*/ 313 w 314"/>
                      <a:gd name="T31" fmla="*/ 4 h 315"/>
                      <a:gd name="T32" fmla="*/ 309 w 314"/>
                      <a:gd name="T33" fmla="*/ 0 h 315"/>
                      <a:gd name="T34" fmla="*/ 313 w 314"/>
                      <a:gd name="T35" fmla="*/ 4 h 315"/>
                      <a:gd name="T36" fmla="*/ 309 w 314"/>
                      <a:gd name="T37" fmla="*/ 0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14" h="315">
                        <a:moveTo>
                          <a:pt x="4" y="307"/>
                        </a:moveTo>
                        <a:lnTo>
                          <a:pt x="0" y="309"/>
                        </a:lnTo>
                        <a:lnTo>
                          <a:pt x="6" y="315"/>
                        </a:lnTo>
                        <a:lnTo>
                          <a:pt x="10" y="311"/>
                        </a:lnTo>
                        <a:lnTo>
                          <a:pt x="4" y="311"/>
                        </a:lnTo>
                        <a:lnTo>
                          <a:pt x="4" y="307"/>
                        </a:lnTo>
                        <a:moveTo>
                          <a:pt x="313" y="4"/>
                        </a:moveTo>
                        <a:lnTo>
                          <a:pt x="313" y="10"/>
                        </a:lnTo>
                        <a:lnTo>
                          <a:pt x="314" y="6"/>
                        </a:lnTo>
                        <a:lnTo>
                          <a:pt x="313" y="4"/>
                        </a:lnTo>
                        <a:moveTo>
                          <a:pt x="309" y="0"/>
                        </a:moveTo>
                        <a:lnTo>
                          <a:pt x="309" y="0"/>
                        </a:lnTo>
                        <a:lnTo>
                          <a:pt x="307" y="4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  <a:lnTo>
                          <a:pt x="313" y="4"/>
                        </a:lnTo>
                        <a:lnTo>
                          <a:pt x="30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1" name="Freeform 1129"/>
                  <p:cNvSpPr>
                    <a:spLocks noEditPoint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custGeom>
                    <a:avLst/>
                    <a:gdLst>
                      <a:gd name="T0" fmla="*/ 147 w 309"/>
                      <a:gd name="T1" fmla="*/ 154 h 307"/>
                      <a:gd name="T2" fmla="*/ 0 w 309"/>
                      <a:gd name="T3" fmla="*/ 303 h 307"/>
                      <a:gd name="T4" fmla="*/ 0 w 309"/>
                      <a:gd name="T5" fmla="*/ 307 h 307"/>
                      <a:gd name="T6" fmla="*/ 6 w 309"/>
                      <a:gd name="T7" fmla="*/ 307 h 307"/>
                      <a:gd name="T8" fmla="*/ 153 w 309"/>
                      <a:gd name="T9" fmla="*/ 160 h 307"/>
                      <a:gd name="T10" fmla="*/ 147 w 309"/>
                      <a:gd name="T11" fmla="*/ 154 h 307"/>
                      <a:gd name="T12" fmla="*/ 309 w 309"/>
                      <a:gd name="T13" fmla="*/ 0 h 307"/>
                      <a:gd name="T14" fmla="*/ 303 w 309"/>
                      <a:gd name="T15" fmla="*/ 0 h 307"/>
                      <a:gd name="T16" fmla="*/ 153 w 309"/>
                      <a:gd name="T17" fmla="*/ 148 h 307"/>
                      <a:gd name="T18" fmla="*/ 159 w 309"/>
                      <a:gd name="T19" fmla="*/ 154 h 307"/>
                      <a:gd name="T20" fmla="*/ 309 w 309"/>
                      <a:gd name="T21" fmla="*/ 6 h 307"/>
                      <a:gd name="T22" fmla="*/ 309 w 309"/>
                      <a:gd name="T23" fmla="*/ 0 h 307"/>
                      <a:gd name="T24" fmla="*/ 309 w 309"/>
                      <a:gd name="T25" fmla="*/ 0 h 307"/>
                      <a:gd name="T26" fmla="*/ 309 w 309"/>
                      <a:gd name="T27" fmla="*/ 0 h 3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09" h="307">
                        <a:moveTo>
                          <a:pt x="147" y="154"/>
                        </a:moveTo>
                        <a:lnTo>
                          <a:pt x="0" y="303"/>
                        </a:lnTo>
                        <a:lnTo>
                          <a:pt x="0" y="307"/>
                        </a:lnTo>
                        <a:lnTo>
                          <a:pt x="6" y="307"/>
                        </a:lnTo>
                        <a:lnTo>
                          <a:pt x="153" y="160"/>
                        </a:lnTo>
                        <a:lnTo>
                          <a:pt x="147" y="154"/>
                        </a:lnTo>
                        <a:close/>
                        <a:moveTo>
                          <a:pt x="309" y="0"/>
                        </a:moveTo>
                        <a:lnTo>
                          <a:pt x="303" y="0"/>
                        </a:lnTo>
                        <a:lnTo>
                          <a:pt x="153" y="148"/>
                        </a:lnTo>
                        <a:lnTo>
                          <a:pt x="159" y="154"/>
                        </a:lnTo>
                        <a:lnTo>
                          <a:pt x="309" y="6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2" name="Freeform 1130"/>
                  <p:cNvSpPr>
                    <a:spLocks noEditPoints="1"/>
                  </p:cNvSpPr>
                  <p:nvPr/>
                </p:nvSpPr>
                <p:spPr bwMode="auto">
                  <a:xfrm>
                    <a:off x="6678820" y="3604728"/>
                    <a:ext cx="334743" cy="332577"/>
                  </a:xfrm>
                  <a:custGeom>
                    <a:avLst/>
                    <a:gdLst>
                      <a:gd name="T0" fmla="*/ 147 w 309"/>
                      <a:gd name="T1" fmla="*/ 154 h 307"/>
                      <a:gd name="T2" fmla="*/ 0 w 309"/>
                      <a:gd name="T3" fmla="*/ 303 h 307"/>
                      <a:gd name="T4" fmla="*/ 0 w 309"/>
                      <a:gd name="T5" fmla="*/ 307 h 307"/>
                      <a:gd name="T6" fmla="*/ 6 w 309"/>
                      <a:gd name="T7" fmla="*/ 307 h 307"/>
                      <a:gd name="T8" fmla="*/ 153 w 309"/>
                      <a:gd name="T9" fmla="*/ 160 h 307"/>
                      <a:gd name="T10" fmla="*/ 147 w 309"/>
                      <a:gd name="T11" fmla="*/ 154 h 307"/>
                      <a:gd name="T12" fmla="*/ 309 w 309"/>
                      <a:gd name="T13" fmla="*/ 0 h 307"/>
                      <a:gd name="T14" fmla="*/ 303 w 309"/>
                      <a:gd name="T15" fmla="*/ 0 h 307"/>
                      <a:gd name="T16" fmla="*/ 153 w 309"/>
                      <a:gd name="T17" fmla="*/ 148 h 307"/>
                      <a:gd name="T18" fmla="*/ 159 w 309"/>
                      <a:gd name="T19" fmla="*/ 154 h 307"/>
                      <a:gd name="T20" fmla="*/ 309 w 309"/>
                      <a:gd name="T21" fmla="*/ 6 h 307"/>
                      <a:gd name="T22" fmla="*/ 309 w 309"/>
                      <a:gd name="T23" fmla="*/ 0 h 307"/>
                      <a:gd name="T24" fmla="*/ 309 w 309"/>
                      <a:gd name="T25" fmla="*/ 0 h 307"/>
                      <a:gd name="T26" fmla="*/ 309 w 309"/>
                      <a:gd name="T27" fmla="*/ 0 h 3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09" h="307">
                        <a:moveTo>
                          <a:pt x="147" y="154"/>
                        </a:moveTo>
                        <a:lnTo>
                          <a:pt x="0" y="303"/>
                        </a:lnTo>
                        <a:lnTo>
                          <a:pt x="0" y="307"/>
                        </a:lnTo>
                        <a:lnTo>
                          <a:pt x="6" y="307"/>
                        </a:lnTo>
                        <a:lnTo>
                          <a:pt x="153" y="160"/>
                        </a:lnTo>
                        <a:lnTo>
                          <a:pt x="147" y="154"/>
                        </a:lnTo>
                        <a:moveTo>
                          <a:pt x="309" y="0"/>
                        </a:moveTo>
                        <a:lnTo>
                          <a:pt x="303" y="0"/>
                        </a:lnTo>
                        <a:lnTo>
                          <a:pt x="153" y="148"/>
                        </a:lnTo>
                        <a:lnTo>
                          <a:pt x="159" y="154"/>
                        </a:lnTo>
                        <a:lnTo>
                          <a:pt x="309" y="6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3" name="Freeform 1131"/>
                  <p:cNvSpPr>
                    <a:spLocks/>
                  </p:cNvSpPr>
                  <p:nvPr/>
                </p:nvSpPr>
                <p:spPr bwMode="auto">
                  <a:xfrm>
                    <a:off x="6838067" y="3765058"/>
                    <a:ext cx="13000" cy="13000"/>
                  </a:xfrm>
                  <a:custGeom>
                    <a:avLst/>
                    <a:gdLst>
                      <a:gd name="T0" fmla="*/ 6 w 12"/>
                      <a:gd name="T1" fmla="*/ 0 h 12"/>
                      <a:gd name="T2" fmla="*/ 0 w 12"/>
                      <a:gd name="T3" fmla="*/ 6 h 12"/>
                      <a:gd name="T4" fmla="*/ 6 w 12"/>
                      <a:gd name="T5" fmla="*/ 12 h 12"/>
                      <a:gd name="T6" fmla="*/ 12 w 12"/>
                      <a:gd name="T7" fmla="*/ 6 h 12"/>
                      <a:gd name="T8" fmla="*/ 6 w 12"/>
                      <a:gd name="T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6" y="0"/>
                        </a:moveTo>
                        <a:lnTo>
                          <a:pt x="0" y="6"/>
                        </a:lnTo>
                        <a:lnTo>
                          <a:pt x="6" y="12"/>
                        </a:lnTo>
                        <a:lnTo>
                          <a:pt x="12" y="6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E2F3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4" name="Freeform 1132"/>
                  <p:cNvSpPr>
                    <a:spLocks/>
                  </p:cNvSpPr>
                  <p:nvPr/>
                </p:nvSpPr>
                <p:spPr bwMode="auto">
                  <a:xfrm>
                    <a:off x="6838067" y="3765058"/>
                    <a:ext cx="13000" cy="13000"/>
                  </a:xfrm>
                  <a:custGeom>
                    <a:avLst/>
                    <a:gdLst>
                      <a:gd name="T0" fmla="*/ 6 w 12"/>
                      <a:gd name="T1" fmla="*/ 0 h 12"/>
                      <a:gd name="T2" fmla="*/ 0 w 12"/>
                      <a:gd name="T3" fmla="*/ 6 h 12"/>
                      <a:gd name="T4" fmla="*/ 6 w 12"/>
                      <a:gd name="T5" fmla="*/ 12 h 12"/>
                      <a:gd name="T6" fmla="*/ 12 w 12"/>
                      <a:gd name="T7" fmla="*/ 6 h 12"/>
                      <a:gd name="T8" fmla="*/ 6 w 12"/>
                      <a:gd name="T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6" y="0"/>
                        </a:moveTo>
                        <a:lnTo>
                          <a:pt x="0" y="6"/>
                        </a:lnTo>
                        <a:lnTo>
                          <a:pt x="6" y="12"/>
                        </a:lnTo>
                        <a:lnTo>
                          <a:pt x="12" y="6"/>
                        </a:lnTo>
                        <a:lnTo>
                          <a:pt x="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5" name="Freeform 1133"/>
                  <p:cNvSpPr>
                    <a:spLocks/>
                  </p:cNvSpPr>
                  <p:nvPr/>
                </p:nvSpPr>
                <p:spPr bwMode="auto">
                  <a:xfrm>
                    <a:off x="6672320" y="3729309"/>
                    <a:ext cx="270828" cy="310910"/>
                  </a:xfrm>
                  <a:custGeom>
                    <a:avLst/>
                    <a:gdLst>
                      <a:gd name="T0" fmla="*/ 129 w 129"/>
                      <a:gd name="T1" fmla="*/ 35 h 148"/>
                      <a:gd name="T2" fmla="*/ 118 w 129"/>
                      <a:gd name="T3" fmla="*/ 24 h 148"/>
                      <a:gd name="T4" fmla="*/ 116 w 129"/>
                      <a:gd name="T5" fmla="*/ 24 h 148"/>
                      <a:gd name="T6" fmla="*/ 105 w 129"/>
                      <a:gd name="T7" fmla="*/ 35 h 148"/>
                      <a:gd name="T8" fmla="*/ 105 w 129"/>
                      <a:gd name="T9" fmla="*/ 61 h 148"/>
                      <a:gd name="T10" fmla="*/ 105 w 129"/>
                      <a:gd name="T11" fmla="*/ 21 h 148"/>
                      <a:gd name="T12" fmla="*/ 93 w 129"/>
                      <a:gd name="T13" fmla="*/ 12 h 148"/>
                      <a:gd name="T14" fmla="*/ 91 w 129"/>
                      <a:gd name="T15" fmla="*/ 12 h 148"/>
                      <a:gd name="T16" fmla="*/ 81 w 129"/>
                      <a:gd name="T17" fmla="*/ 21 h 148"/>
                      <a:gd name="T18" fmla="*/ 81 w 129"/>
                      <a:gd name="T19" fmla="*/ 61 h 148"/>
                      <a:gd name="T20" fmla="*/ 81 w 129"/>
                      <a:gd name="T21" fmla="*/ 11 h 148"/>
                      <a:gd name="T22" fmla="*/ 68 w 129"/>
                      <a:gd name="T23" fmla="*/ 0 h 148"/>
                      <a:gd name="T24" fmla="*/ 66 w 129"/>
                      <a:gd name="T25" fmla="*/ 0 h 148"/>
                      <a:gd name="T26" fmla="*/ 57 w 129"/>
                      <a:gd name="T27" fmla="*/ 11 h 148"/>
                      <a:gd name="T28" fmla="*/ 57 w 129"/>
                      <a:gd name="T29" fmla="*/ 60 h 148"/>
                      <a:gd name="T30" fmla="*/ 53 w 129"/>
                      <a:gd name="T31" fmla="*/ 60 h 148"/>
                      <a:gd name="T32" fmla="*/ 53 w 129"/>
                      <a:gd name="T33" fmla="*/ 25 h 148"/>
                      <a:gd name="T34" fmla="*/ 43 w 129"/>
                      <a:gd name="T35" fmla="*/ 12 h 148"/>
                      <a:gd name="T36" fmla="*/ 41 w 129"/>
                      <a:gd name="T37" fmla="*/ 12 h 148"/>
                      <a:gd name="T38" fmla="*/ 33 w 129"/>
                      <a:gd name="T39" fmla="*/ 25 h 148"/>
                      <a:gd name="T40" fmla="*/ 33 w 129"/>
                      <a:gd name="T41" fmla="*/ 61 h 148"/>
                      <a:gd name="T42" fmla="*/ 33 w 129"/>
                      <a:gd name="T43" fmla="*/ 91 h 148"/>
                      <a:gd name="T44" fmla="*/ 0 w 129"/>
                      <a:gd name="T45" fmla="*/ 87 h 148"/>
                      <a:gd name="T46" fmla="*/ 16 w 129"/>
                      <a:gd name="T47" fmla="*/ 112 h 148"/>
                      <a:gd name="T48" fmla="*/ 75 w 129"/>
                      <a:gd name="T49" fmla="*/ 148 h 148"/>
                      <a:gd name="T50" fmla="*/ 84 w 129"/>
                      <a:gd name="T51" fmla="*/ 148 h 148"/>
                      <a:gd name="T52" fmla="*/ 129 w 129"/>
                      <a:gd name="T53" fmla="*/ 103 h 148"/>
                      <a:gd name="T54" fmla="*/ 129 w 129"/>
                      <a:gd name="T55" fmla="*/ 65 h 148"/>
                      <a:gd name="T56" fmla="*/ 129 w 129"/>
                      <a:gd name="T57" fmla="*/ 35 h 1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29" h="148">
                        <a:moveTo>
                          <a:pt x="129" y="35"/>
                        </a:moveTo>
                        <a:cubicBezTo>
                          <a:pt x="129" y="29"/>
                          <a:pt x="124" y="24"/>
                          <a:pt x="118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0" y="24"/>
                          <a:pt x="105" y="29"/>
                          <a:pt x="105" y="35"/>
                        </a:cubicBezTo>
                        <a:cubicBezTo>
                          <a:pt x="105" y="61"/>
                          <a:pt x="105" y="61"/>
                          <a:pt x="105" y="61"/>
                        </a:cubicBezTo>
                        <a:cubicBezTo>
                          <a:pt x="105" y="21"/>
                          <a:pt x="105" y="21"/>
                          <a:pt x="105" y="21"/>
                        </a:cubicBezTo>
                        <a:cubicBezTo>
                          <a:pt x="105" y="15"/>
                          <a:pt x="99" y="12"/>
                          <a:pt x="93" y="12"/>
                        </a:cubicBez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5" y="12"/>
                          <a:pt x="81" y="15"/>
                          <a:pt x="81" y="21"/>
                        </a:cubicBezTo>
                        <a:cubicBezTo>
                          <a:pt x="81" y="61"/>
                          <a:pt x="81" y="61"/>
                          <a:pt x="81" y="61"/>
                        </a:cubicBezTo>
                        <a:cubicBezTo>
                          <a:pt x="81" y="11"/>
                          <a:pt x="81" y="11"/>
                          <a:pt x="81" y="11"/>
                        </a:cubicBezTo>
                        <a:cubicBezTo>
                          <a:pt x="81" y="5"/>
                          <a:pt x="74" y="0"/>
                          <a:pt x="68" y="0"/>
                        </a:cubicBezTo>
                        <a:cubicBezTo>
                          <a:pt x="66" y="0"/>
                          <a:pt x="66" y="0"/>
                          <a:pt x="66" y="0"/>
                        </a:cubicBezTo>
                        <a:cubicBezTo>
                          <a:pt x="60" y="0"/>
                          <a:pt x="57" y="5"/>
                          <a:pt x="57" y="11"/>
                        </a:cubicBezTo>
                        <a:cubicBezTo>
                          <a:pt x="57" y="60"/>
                          <a:pt x="57" y="60"/>
                          <a:pt x="57" y="60"/>
                        </a:cubicBezTo>
                        <a:cubicBezTo>
                          <a:pt x="53" y="60"/>
                          <a:pt x="53" y="60"/>
                          <a:pt x="53" y="60"/>
                        </a:cubicBezTo>
                        <a:cubicBezTo>
                          <a:pt x="53" y="25"/>
                          <a:pt x="53" y="25"/>
                          <a:pt x="53" y="25"/>
                        </a:cubicBezTo>
                        <a:cubicBezTo>
                          <a:pt x="53" y="19"/>
                          <a:pt x="49" y="12"/>
                          <a:pt x="43" y="12"/>
                        </a:cubicBezTo>
                        <a:cubicBezTo>
                          <a:pt x="41" y="12"/>
                          <a:pt x="41" y="12"/>
                          <a:pt x="41" y="12"/>
                        </a:cubicBezTo>
                        <a:cubicBezTo>
                          <a:pt x="35" y="12"/>
                          <a:pt x="33" y="19"/>
                          <a:pt x="33" y="25"/>
                        </a:cubicBezTo>
                        <a:cubicBezTo>
                          <a:pt x="33" y="61"/>
                          <a:pt x="33" y="61"/>
                          <a:pt x="33" y="61"/>
                        </a:cubicBezTo>
                        <a:cubicBezTo>
                          <a:pt x="33" y="91"/>
                          <a:pt x="33" y="91"/>
                          <a:pt x="33" y="91"/>
                        </a:cubicBezTo>
                        <a:cubicBezTo>
                          <a:pt x="25" y="82"/>
                          <a:pt x="10" y="80"/>
                          <a:pt x="0" y="87"/>
                        </a:cubicBezTo>
                        <a:cubicBezTo>
                          <a:pt x="16" y="112"/>
                          <a:pt x="16" y="112"/>
                          <a:pt x="16" y="112"/>
                        </a:cubicBezTo>
                        <a:cubicBezTo>
                          <a:pt x="33" y="137"/>
                          <a:pt x="71" y="148"/>
                          <a:pt x="75" y="148"/>
                        </a:cubicBezTo>
                        <a:cubicBezTo>
                          <a:pt x="84" y="148"/>
                          <a:pt x="84" y="148"/>
                          <a:pt x="84" y="148"/>
                        </a:cubicBezTo>
                        <a:cubicBezTo>
                          <a:pt x="109" y="148"/>
                          <a:pt x="129" y="128"/>
                          <a:pt x="129" y="103"/>
                        </a:cubicBezTo>
                        <a:cubicBezTo>
                          <a:pt x="129" y="65"/>
                          <a:pt x="129" y="65"/>
                          <a:pt x="129" y="65"/>
                        </a:cubicBezTo>
                        <a:lnTo>
                          <a:pt x="129" y="35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6" name="Freeform 1134"/>
                  <p:cNvSpPr>
                    <a:spLocks/>
                  </p:cNvSpPr>
                  <p:nvPr/>
                </p:nvSpPr>
                <p:spPr bwMode="auto">
                  <a:xfrm>
                    <a:off x="6826150" y="3731476"/>
                    <a:ext cx="116998" cy="308744"/>
                  </a:xfrm>
                  <a:custGeom>
                    <a:avLst/>
                    <a:gdLst>
                      <a:gd name="T0" fmla="*/ 45 w 56"/>
                      <a:gd name="T1" fmla="*/ 23 h 147"/>
                      <a:gd name="T2" fmla="*/ 43 w 56"/>
                      <a:gd name="T3" fmla="*/ 23 h 147"/>
                      <a:gd name="T4" fmla="*/ 32 w 56"/>
                      <a:gd name="T5" fmla="*/ 34 h 147"/>
                      <a:gd name="T6" fmla="*/ 32 w 56"/>
                      <a:gd name="T7" fmla="*/ 20 h 147"/>
                      <a:gd name="T8" fmla="*/ 20 w 56"/>
                      <a:gd name="T9" fmla="*/ 11 h 147"/>
                      <a:gd name="T10" fmla="*/ 18 w 56"/>
                      <a:gd name="T11" fmla="*/ 11 h 147"/>
                      <a:gd name="T12" fmla="*/ 8 w 56"/>
                      <a:gd name="T13" fmla="*/ 20 h 147"/>
                      <a:gd name="T14" fmla="*/ 8 w 56"/>
                      <a:gd name="T15" fmla="*/ 9 h 147"/>
                      <a:gd name="T16" fmla="*/ 0 w 56"/>
                      <a:gd name="T17" fmla="*/ 0 h 147"/>
                      <a:gd name="T18" fmla="*/ 0 w 56"/>
                      <a:gd name="T19" fmla="*/ 147 h 147"/>
                      <a:gd name="T20" fmla="*/ 2 w 56"/>
                      <a:gd name="T21" fmla="*/ 147 h 147"/>
                      <a:gd name="T22" fmla="*/ 11 w 56"/>
                      <a:gd name="T23" fmla="*/ 147 h 147"/>
                      <a:gd name="T24" fmla="*/ 56 w 56"/>
                      <a:gd name="T25" fmla="*/ 101 h 147"/>
                      <a:gd name="T26" fmla="*/ 56 w 56"/>
                      <a:gd name="T27" fmla="*/ 63 h 147"/>
                      <a:gd name="T28" fmla="*/ 56 w 56"/>
                      <a:gd name="T29" fmla="*/ 34 h 147"/>
                      <a:gd name="T30" fmla="*/ 45 w 56"/>
                      <a:gd name="T31" fmla="*/ 23 h 1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147">
                        <a:moveTo>
                          <a:pt x="45" y="23"/>
                        </a:moveTo>
                        <a:cubicBezTo>
                          <a:pt x="43" y="23"/>
                          <a:pt x="43" y="23"/>
                          <a:pt x="43" y="23"/>
                        </a:cubicBezTo>
                        <a:cubicBezTo>
                          <a:pt x="37" y="23"/>
                          <a:pt x="32" y="28"/>
                          <a:pt x="32" y="34"/>
                        </a:cubicBezTo>
                        <a:cubicBezTo>
                          <a:pt x="32" y="20"/>
                          <a:pt x="32" y="20"/>
                          <a:pt x="32" y="20"/>
                        </a:cubicBezTo>
                        <a:cubicBezTo>
                          <a:pt x="32" y="14"/>
                          <a:pt x="26" y="11"/>
                          <a:pt x="20" y="11"/>
                        </a:cubicBezTo>
                        <a:cubicBezTo>
                          <a:pt x="18" y="11"/>
                          <a:pt x="18" y="11"/>
                          <a:pt x="18" y="11"/>
                        </a:cubicBezTo>
                        <a:cubicBezTo>
                          <a:pt x="12" y="11"/>
                          <a:pt x="8" y="14"/>
                          <a:pt x="8" y="20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5"/>
                          <a:pt x="4" y="1"/>
                          <a:pt x="0" y="0"/>
                        </a:cubicBezTo>
                        <a:cubicBezTo>
                          <a:pt x="0" y="147"/>
                          <a:pt x="0" y="147"/>
                          <a:pt x="0" y="147"/>
                        </a:cubicBezTo>
                        <a:cubicBezTo>
                          <a:pt x="0" y="147"/>
                          <a:pt x="1" y="147"/>
                          <a:pt x="2" y="147"/>
                        </a:cubicBezTo>
                        <a:cubicBezTo>
                          <a:pt x="11" y="147"/>
                          <a:pt x="11" y="147"/>
                          <a:pt x="11" y="147"/>
                        </a:cubicBezTo>
                        <a:cubicBezTo>
                          <a:pt x="36" y="147"/>
                          <a:pt x="56" y="126"/>
                          <a:pt x="56" y="101"/>
                        </a:cubicBezTo>
                        <a:cubicBezTo>
                          <a:pt x="56" y="63"/>
                          <a:pt x="56" y="63"/>
                          <a:pt x="56" y="63"/>
                        </a:cubicBezTo>
                        <a:cubicBezTo>
                          <a:pt x="56" y="34"/>
                          <a:pt x="56" y="34"/>
                          <a:pt x="56" y="34"/>
                        </a:cubicBezTo>
                        <a:cubicBezTo>
                          <a:pt x="56" y="28"/>
                          <a:pt x="51" y="23"/>
                          <a:pt x="45" y="2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6" name="Group 57"/>
                <p:cNvGrpSpPr/>
                <p:nvPr/>
              </p:nvGrpSpPr>
              <p:grpSpPr>
                <a:xfrm>
                  <a:off x="6350579" y="2917348"/>
                  <a:ext cx="348826" cy="440908"/>
                  <a:chOff x="6350577" y="2940659"/>
                  <a:chExt cx="348826" cy="440908"/>
                </a:xfrm>
              </p:grpSpPr>
              <p:sp>
                <p:nvSpPr>
                  <p:cNvPr id="284" name="Freeform 1135"/>
                  <p:cNvSpPr>
                    <a:spLocks/>
                  </p:cNvSpPr>
                  <p:nvPr/>
                </p:nvSpPr>
                <p:spPr bwMode="auto">
                  <a:xfrm>
                    <a:off x="6350577" y="2940659"/>
                    <a:ext cx="348826" cy="440908"/>
                  </a:xfrm>
                  <a:custGeom>
                    <a:avLst/>
                    <a:gdLst>
                      <a:gd name="T0" fmla="*/ 166 w 166"/>
                      <a:gd name="T1" fmla="*/ 203 h 210"/>
                      <a:gd name="T2" fmla="*/ 160 w 166"/>
                      <a:gd name="T3" fmla="*/ 210 h 210"/>
                      <a:gd name="T4" fmla="*/ 6 w 166"/>
                      <a:gd name="T5" fmla="*/ 210 h 210"/>
                      <a:gd name="T6" fmla="*/ 0 w 166"/>
                      <a:gd name="T7" fmla="*/ 203 h 210"/>
                      <a:gd name="T8" fmla="*/ 0 w 166"/>
                      <a:gd name="T9" fmla="*/ 6 h 210"/>
                      <a:gd name="T10" fmla="*/ 6 w 166"/>
                      <a:gd name="T11" fmla="*/ 0 h 210"/>
                      <a:gd name="T12" fmla="*/ 160 w 166"/>
                      <a:gd name="T13" fmla="*/ 0 h 210"/>
                      <a:gd name="T14" fmla="*/ 166 w 166"/>
                      <a:gd name="T15" fmla="*/ 6 h 210"/>
                      <a:gd name="T16" fmla="*/ 166 w 166"/>
                      <a:gd name="T17" fmla="*/ 203 h 2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6" h="210">
                        <a:moveTo>
                          <a:pt x="166" y="203"/>
                        </a:moveTo>
                        <a:cubicBezTo>
                          <a:pt x="166" y="207"/>
                          <a:pt x="164" y="210"/>
                          <a:pt x="160" y="210"/>
                        </a:cubicBezTo>
                        <a:cubicBezTo>
                          <a:pt x="6" y="210"/>
                          <a:pt x="6" y="210"/>
                          <a:pt x="6" y="210"/>
                        </a:cubicBezTo>
                        <a:cubicBezTo>
                          <a:pt x="2" y="210"/>
                          <a:pt x="0" y="207"/>
                          <a:pt x="0" y="203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2" y="0"/>
                          <a:pt x="6" y="0"/>
                        </a:cubicBezTo>
                        <a:cubicBezTo>
                          <a:pt x="160" y="0"/>
                          <a:pt x="160" y="0"/>
                          <a:pt x="160" y="0"/>
                        </a:cubicBezTo>
                        <a:cubicBezTo>
                          <a:pt x="164" y="0"/>
                          <a:pt x="166" y="3"/>
                          <a:pt x="166" y="6"/>
                        </a:cubicBezTo>
                        <a:lnTo>
                          <a:pt x="166" y="203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5" name="Rectangle 1136"/>
                  <p:cNvSpPr>
                    <a:spLocks noChangeArrowheads="1"/>
                  </p:cNvSpPr>
                  <p:nvPr/>
                </p:nvSpPr>
                <p:spPr bwMode="auto">
                  <a:xfrm>
                    <a:off x="6379827" y="2979658"/>
                    <a:ext cx="290327" cy="358576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Oval 1137"/>
                  <p:cNvSpPr>
                    <a:spLocks noChangeArrowheads="1"/>
                  </p:cNvSpPr>
                  <p:nvPr/>
                </p:nvSpPr>
                <p:spPr bwMode="auto">
                  <a:xfrm>
                    <a:off x="6518490" y="2954742"/>
                    <a:ext cx="13000" cy="10833"/>
                  </a:xfrm>
                  <a:prstGeom prst="ellipse">
                    <a:avLst/>
                  </a:prstGeom>
                  <a:solidFill>
                    <a:srgbClr val="ECF0F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7" name="Oval 1138"/>
                  <p:cNvSpPr>
                    <a:spLocks noChangeArrowheads="1"/>
                  </p:cNvSpPr>
                  <p:nvPr/>
                </p:nvSpPr>
                <p:spPr bwMode="auto">
                  <a:xfrm>
                    <a:off x="6514157" y="3347984"/>
                    <a:ext cx="21666" cy="21666"/>
                  </a:xfrm>
                  <a:prstGeom prst="ellipse">
                    <a:avLst/>
                  </a:prstGeom>
                  <a:solidFill>
                    <a:srgbClr val="ECF0F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8" name="Oval 1139"/>
                  <p:cNvSpPr>
                    <a:spLocks noChangeArrowheads="1"/>
                  </p:cNvSpPr>
                  <p:nvPr/>
                </p:nvSpPr>
                <p:spPr bwMode="auto">
                  <a:xfrm>
                    <a:off x="6518490" y="3352317"/>
                    <a:ext cx="13000" cy="10833"/>
                  </a:xfrm>
                  <a:prstGeom prst="ellipse">
                    <a:avLst/>
                  </a:prstGeom>
                  <a:solidFill>
                    <a:srgbClr val="2C3E5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7" name="Group 58"/>
                <p:cNvGrpSpPr/>
                <p:nvPr/>
              </p:nvGrpSpPr>
              <p:grpSpPr>
                <a:xfrm>
                  <a:off x="4986691" y="3312756"/>
                  <a:ext cx="358577" cy="629404"/>
                  <a:chOff x="4986689" y="3336067"/>
                  <a:chExt cx="358577" cy="629404"/>
                </a:xfrm>
              </p:grpSpPr>
              <p:sp>
                <p:nvSpPr>
                  <p:cNvPr id="276" name="Freeform 1140"/>
                  <p:cNvSpPr>
                    <a:spLocks/>
                  </p:cNvSpPr>
                  <p:nvPr/>
                </p:nvSpPr>
                <p:spPr bwMode="auto">
                  <a:xfrm>
                    <a:off x="4986689" y="3336067"/>
                    <a:ext cx="278411" cy="399742"/>
                  </a:xfrm>
                  <a:custGeom>
                    <a:avLst/>
                    <a:gdLst>
                      <a:gd name="T0" fmla="*/ 71 w 132"/>
                      <a:gd name="T1" fmla="*/ 190 h 190"/>
                      <a:gd name="T2" fmla="*/ 62 w 132"/>
                      <a:gd name="T3" fmla="*/ 190 h 190"/>
                      <a:gd name="T4" fmla="*/ 0 w 132"/>
                      <a:gd name="T5" fmla="*/ 128 h 190"/>
                      <a:gd name="T6" fmla="*/ 0 w 132"/>
                      <a:gd name="T7" fmla="*/ 62 h 190"/>
                      <a:gd name="T8" fmla="*/ 62 w 132"/>
                      <a:gd name="T9" fmla="*/ 0 h 190"/>
                      <a:gd name="T10" fmla="*/ 71 w 132"/>
                      <a:gd name="T11" fmla="*/ 0 h 190"/>
                      <a:gd name="T12" fmla="*/ 132 w 132"/>
                      <a:gd name="T13" fmla="*/ 62 h 190"/>
                      <a:gd name="T14" fmla="*/ 132 w 132"/>
                      <a:gd name="T15" fmla="*/ 128 h 190"/>
                      <a:gd name="T16" fmla="*/ 71 w 132"/>
                      <a:gd name="T17" fmla="*/ 190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2" h="190">
                        <a:moveTo>
                          <a:pt x="71" y="190"/>
                        </a:moveTo>
                        <a:cubicBezTo>
                          <a:pt x="62" y="190"/>
                          <a:pt x="62" y="190"/>
                          <a:pt x="62" y="190"/>
                        </a:cubicBezTo>
                        <a:cubicBezTo>
                          <a:pt x="28" y="190"/>
                          <a:pt x="0" y="163"/>
                          <a:pt x="0" y="128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28"/>
                          <a:pt x="28" y="0"/>
                          <a:pt x="62" y="0"/>
                        </a:cubicBezTo>
                        <a:cubicBezTo>
                          <a:pt x="71" y="0"/>
                          <a:pt x="71" y="0"/>
                          <a:pt x="71" y="0"/>
                        </a:cubicBezTo>
                        <a:cubicBezTo>
                          <a:pt x="105" y="0"/>
                          <a:pt x="132" y="28"/>
                          <a:pt x="132" y="62"/>
                        </a:cubicBezTo>
                        <a:cubicBezTo>
                          <a:pt x="132" y="128"/>
                          <a:pt x="132" y="128"/>
                          <a:pt x="132" y="128"/>
                        </a:cubicBezTo>
                        <a:cubicBezTo>
                          <a:pt x="132" y="163"/>
                          <a:pt x="105" y="190"/>
                          <a:pt x="71" y="19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7" name="Freeform 1411"/>
                  <p:cNvSpPr>
                    <a:spLocks noChangeArrowheads="1"/>
                  </p:cNvSpPr>
                  <p:nvPr/>
                </p:nvSpPr>
                <p:spPr bwMode="auto">
                  <a:xfrm>
                    <a:off x="4988178" y="3336067"/>
                    <a:ext cx="141509" cy="115915"/>
                  </a:xfrm>
                  <a:custGeom>
                    <a:avLst/>
                    <a:gdLst>
                      <a:gd name="connsiteX0" fmla="*/ 189450 w 207370"/>
                      <a:gd name="connsiteY0" fmla="*/ 0 h 169863"/>
                      <a:gd name="connsiteX1" fmla="*/ 205532 w 207370"/>
                      <a:gd name="connsiteY1" fmla="*/ 0 h 169863"/>
                      <a:gd name="connsiteX2" fmla="*/ 207370 w 207370"/>
                      <a:gd name="connsiteY2" fmla="*/ 0 h 169863"/>
                      <a:gd name="connsiteX3" fmla="*/ 207370 w 207370"/>
                      <a:gd name="connsiteY3" fmla="*/ 169863 h 169863"/>
                      <a:gd name="connsiteX4" fmla="*/ 0 w 207370"/>
                      <a:gd name="connsiteY4" fmla="*/ 169863 h 169863"/>
                      <a:gd name="connsiteX5" fmla="*/ 1743 w 207370"/>
                      <a:gd name="connsiteY5" fmla="*/ 152842 h 169863"/>
                      <a:gd name="connsiteX6" fmla="*/ 189450 w 207370"/>
                      <a:gd name="connsiteY6" fmla="*/ 0 h 169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7370" h="169863">
                        <a:moveTo>
                          <a:pt x="189450" y="0"/>
                        </a:moveTo>
                        <a:lnTo>
                          <a:pt x="205532" y="0"/>
                        </a:lnTo>
                        <a:lnTo>
                          <a:pt x="207370" y="0"/>
                        </a:lnTo>
                        <a:lnTo>
                          <a:pt x="207370" y="169863"/>
                        </a:lnTo>
                        <a:lnTo>
                          <a:pt x="0" y="169863"/>
                        </a:lnTo>
                        <a:lnTo>
                          <a:pt x="1743" y="152842"/>
                        </a:lnTo>
                        <a:cubicBezTo>
                          <a:pt x="19745" y="66094"/>
                          <a:pt x="97498" y="0"/>
                          <a:pt x="18945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8" name="Freeform 1145"/>
                  <p:cNvSpPr>
                    <a:spLocks/>
                  </p:cNvSpPr>
                  <p:nvPr/>
                </p:nvSpPr>
                <p:spPr bwMode="auto">
                  <a:xfrm>
                    <a:off x="5231517" y="3640478"/>
                    <a:ext cx="58499" cy="77998"/>
                  </a:xfrm>
                  <a:custGeom>
                    <a:avLst/>
                    <a:gdLst>
                      <a:gd name="T0" fmla="*/ 28 w 28"/>
                      <a:gd name="T1" fmla="*/ 34 h 37"/>
                      <a:gd name="T2" fmla="*/ 14 w 28"/>
                      <a:gd name="T3" fmla="*/ 37 h 37"/>
                      <a:gd name="T4" fmla="*/ 0 w 28"/>
                      <a:gd name="T5" fmla="*/ 34 h 37"/>
                      <a:gd name="T6" fmla="*/ 5 w 28"/>
                      <a:gd name="T7" fmla="*/ 4 h 37"/>
                      <a:gd name="T8" fmla="*/ 14 w 28"/>
                      <a:gd name="T9" fmla="*/ 0 h 37"/>
                      <a:gd name="T10" fmla="*/ 23 w 28"/>
                      <a:gd name="T11" fmla="*/ 4 h 37"/>
                      <a:gd name="T12" fmla="*/ 28 w 28"/>
                      <a:gd name="T13" fmla="*/ 34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37">
                        <a:moveTo>
                          <a:pt x="28" y="34"/>
                        </a:moveTo>
                        <a:cubicBezTo>
                          <a:pt x="28" y="36"/>
                          <a:pt x="20" y="37"/>
                          <a:pt x="14" y="37"/>
                        </a:cubicBezTo>
                        <a:cubicBezTo>
                          <a:pt x="8" y="37"/>
                          <a:pt x="0" y="36"/>
                          <a:pt x="0" y="3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2"/>
                          <a:pt x="8" y="0"/>
                          <a:pt x="14" y="0"/>
                        </a:cubicBezTo>
                        <a:cubicBezTo>
                          <a:pt x="20" y="0"/>
                          <a:pt x="23" y="2"/>
                          <a:pt x="23" y="4"/>
                        </a:cubicBezTo>
                        <a:lnTo>
                          <a:pt x="28" y="34"/>
                        </a:lnTo>
                        <a:close/>
                      </a:path>
                    </a:pathLst>
                  </a:custGeom>
                  <a:solidFill>
                    <a:srgbClr val="FFB7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9" name="Freeform 1146"/>
                  <p:cNvSpPr>
                    <a:spLocks/>
                  </p:cNvSpPr>
                  <p:nvPr/>
                </p:nvSpPr>
                <p:spPr bwMode="auto">
                  <a:xfrm>
                    <a:off x="5292183" y="3670810"/>
                    <a:ext cx="53083" cy="47666"/>
                  </a:xfrm>
                  <a:custGeom>
                    <a:avLst/>
                    <a:gdLst>
                      <a:gd name="T0" fmla="*/ 25 w 25"/>
                      <a:gd name="T1" fmla="*/ 21 h 23"/>
                      <a:gd name="T2" fmla="*/ 13 w 25"/>
                      <a:gd name="T3" fmla="*/ 23 h 23"/>
                      <a:gd name="T4" fmla="*/ 0 w 25"/>
                      <a:gd name="T5" fmla="*/ 21 h 23"/>
                      <a:gd name="T6" fmla="*/ 5 w 25"/>
                      <a:gd name="T7" fmla="*/ 3 h 23"/>
                      <a:gd name="T8" fmla="*/ 13 w 25"/>
                      <a:gd name="T9" fmla="*/ 0 h 23"/>
                      <a:gd name="T10" fmla="*/ 20 w 25"/>
                      <a:gd name="T11" fmla="*/ 3 h 23"/>
                      <a:gd name="T12" fmla="*/ 25 w 25"/>
                      <a:gd name="T13" fmla="*/ 2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" h="23">
                        <a:moveTo>
                          <a:pt x="25" y="21"/>
                        </a:moveTo>
                        <a:cubicBezTo>
                          <a:pt x="25" y="22"/>
                          <a:pt x="19" y="23"/>
                          <a:pt x="13" y="23"/>
                        </a:cubicBezTo>
                        <a:cubicBezTo>
                          <a:pt x="7" y="23"/>
                          <a:pt x="0" y="22"/>
                          <a:pt x="0" y="21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7" y="0"/>
                          <a:pt x="13" y="0"/>
                        </a:cubicBezTo>
                        <a:cubicBezTo>
                          <a:pt x="19" y="0"/>
                          <a:pt x="19" y="1"/>
                          <a:pt x="20" y="3"/>
                        </a:cubicBezTo>
                        <a:lnTo>
                          <a:pt x="25" y="21"/>
                        </a:lnTo>
                        <a:close/>
                      </a:path>
                    </a:pathLst>
                  </a:custGeom>
                  <a:solidFill>
                    <a:srgbClr val="FFB7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0" name="Freeform 369"/>
                  <p:cNvSpPr>
                    <a:spLocks/>
                  </p:cNvSpPr>
                  <p:nvPr/>
                </p:nvSpPr>
                <p:spPr bwMode="auto">
                  <a:xfrm>
                    <a:off x="5016611" y="3506147"/>
                    <a:ext cx="328655" cy="406242"/>
                  </a:xfrm>
                  <a:custGeom>
                    <a:avLst/>
                    <a:gdLst>
                      <a:gd name="connsiteX0" fmla="*/ 113599 w 328655"/>
                      <a:gd name="connsiteY0" fmla="*/ 0 h 406242"/>
                      <a:gd name="connsiteX1" fmla="*/ 137021 w 328655"/>
                      <a:gd name="connsiteY1" fmla="*/ 23125 h 406242"/>
                      <a:gd name="connsiteX2" fmla="*/ 143266 w 328655"/>
                      <a:gd name="connsiteY2" fmla="*/ 191639 h 406242"/>
                      <a:gd name="connsiteX3" fmla="*/ 150340 w 328655"/>
                      <a:gd name="connsiteY3" fmla="*/ 191639 h 406242"/>
                      <a:gd name="connsiteX4" fmla="*/ 154976 w 328655"/>
                      <a:gd name="connsiteY4" fmla="*/ 154072 h 406242"/>
                      <a:gd name="connsiteX5" fmla="*/ 159465 w 328655"/>
                      <a:gd name="connsiteY5" fmla="*/ 117698 h 406242"/>
                      <a:gd name="connsiteX6" fmla="*/ 178616 w 328655"/>
                      <a:gd name="connsiteY6" fmla="*/ 105081 h 406242"/>
                      <a:gd name="connsiteX7" fmla="*/ 197768 w 328655"/>
                      <a:gd name="connsiteY7" fmla="*/ 117698 h 406242"/>
                      <a:gd name="connsiteX8" fmla="*/ 206892 w 328655"/>
                      <a:gd name="connsiteY8" fmla="*/ 191639 h 406242"/>
                      <a:gd name="connsiteX9" fmla="*/ 213566 w 328655"/>
                      <a:gd name="connsiteY9" fmla="*/ 191639 h 406242"/>
                      <a:gd name="connsiteX10" fmla="*/ 220991 w 328655"/>
                      <a:gd name="connsiteY10" fmla="*/ 191639 h 406242"/>
                      <a:gd name="connsiteX11" fmla="*/ 275879 w 328655"/>
                      <a:gd name="connsiteY11" fmla="*/ 195847 h 406242"/>
                      <a:gd name="connsiteX12" fmla="*/ 328655 w 328655"/>
                      <a:gd name="connsiteY12" fmla="*/ 206367 h 406242"/>
                      <a:gd name="connsiteX13" fmla="*/ 328655 w 328655"/>
                      <a:gd name="connsiteY13" fmla="*/ 359955 h 406242"/>
                      <a:gd name="connsiteX14" fmla="*/ 280101 w 328655"/>
                      <a:gd name="connsiteY14" fmla="*/ 406242 h 406242"/>
                      <a:gd name="connsiteX15" fmla="*/ 132326 w 328655"/>
                      <a:gd name="connsiteY15" fmla="*/ 406242 h 406242"/>
                      <a:gd name="connsiteX16" fmla="*/ 85717 w 328655"/>
                      <a:gd name="connsiteY16" fmla="*/ 377839 h 406242"/>
                      <a:gd name="connsiteX17" fmla="*/ 82615 w 328655"/>
                      <a:gd name="connsiteY17" fmla="*/ 364166 h 406242"/>
                      <a:gd name="connsiteX18" fmla="*/ 82128 w 328655"/>
                      <a:gd name="connsiteY18" fmla="*/ 364186 h 406242"/>
                      <a:gd name="connsiteX19" fmla="*/ 25375 w 328655"/>
                      <a:gd name="connsiteY19" fmla="*/ 284313 h 406242"/>
                      <a:gd name="connsiteX20" fmla="*/ 2253 w 328655"/>
                      <a:gd name="connsiteY20" fmla="*/ 246478 h 406242"/>
                      <a:gd name="connsiteX21" fmla="*/ 8559 w 328655"/>
                      <a:gd name="connsiteY21" fmla="*/ 240172 h 406242"/>
                      <a:gd name="connsiteX22" fmla="*/ 52700 w 328655"/>
                      <a:gd name="connsiteY22" fmla="*/ 246478 h 406242"/>
                      <a:gd name="connsiteX23" fmla="*/ 81660 w 328655"/>
                      <a:gd name="connsiteY23" fmla="*/ 277046 h 406242"/>
                      <a:gd name="connsiteX24" fmla="*/ 81660 w 328655"/>
                      <a:gd name="connsiteY24" fmla="*/ 254133 h 406242"/>
                      <a:gd name="connsiteX25" fmla="*/ 81660 w 328655"/>
                      <a:gd name="connsiteY25" fmla="*/ 199792 h 406242"/>
                      <a:gd name="connsiteX26" fmla="*/ 81660 w 328655"/>
                      <a:gd name="connsiteY26" fmla="*/ 195511 h 406242"/>
                      <a:gd name="connsiteX27" fmla="*/ 81660 w 328655"/>
                      <a:gd name="connsiteY27" fmla="*/ 179772 h 406242"/>
                      <a:gd name="connsiteX28" fmla="*/ 81660 w 328655"/>
                      <a:gd name="connsiteY28" fmla="*/ 176912 h 406242"/>
                      <a:gd name="connsiteX29" fmla="*/ 82683 w 328655"/>
                      <a:gd name="connsiteY29" fmla="*/ 174806 h 406242"/>
                      <a:gd name="connsiteX30" fmla="*/ 84472 w 328655"/>
                      <a:gd name="connsiteY30" fmla="*/ 138610 h 406242"/>
                      <a:gd name="connsiteX31" fmla="*/ 90177 w 328655"/>
                      <a:gd name="connsiteY31" fmla="*/ 23125 h 406242"/>
                      <a:gd name="connsiteX32" fmla="*/ 113599 w 328655"/>
                      <a:gd name="connsiteY32" fmla="*/ 0 h 406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28655" h="406242">
                        <a:moveTo>
                          <a:pt x="113599" y="0"/>
                        </a:moveTo>
                        <a:cubicBezTo>
                          <a:pt x="126375" y="0"/>
                          <a:pt x="137021" y="10511"/>
                          <a:pt x="137021" y="23125"/>
                        </a:cubicBezTo>
                        <a:lnTo>
                          <a:pt x="143266" y="191639"/>
                        </a:lnTo>
                        <a:lnTo>
                          <a:pt x="150340" y="191639"/>
                        </a:lnTo>
                        <a:lnTo>
                          <a:pt x="154976" y="154072"/>
                        </a:lnTo>
                        <a:cubicBezTo>
                          <a:pt x="159465" y="117698"/>
                          <a:pt x="159465" y="117698"/>
                          <a:pt x="159465" y="117698"/>
                        </a:cubicBezTo>
                        <a:cubicBezTo>
                          <a:pt x="159465" y="111390"/>
                          <a:pt x="165849" y="105081"/>
                          <a:pt x="178616" y="105081"/>
                        </a:cubicBezTo>
                        <a:cubicBezTo>
                          <a:pt x="191384" y="105081"/>
                          <a:pt x="197768" y="111390"/>
                          <a:pt x="197768" y="117698"/>
                        </a:cubicBezTo>
                        <a:lnTo>
                          <a:pt x="206892" y="191639"/>
                        </a:lnTo>
                        <a:lnTo>
                          <a:pt x="213566" y="191639"/>
                        </a:lnTo>
                        <a:cubicBezTo>
                          <a:pt x="220991" y="191639"/>
                          <a:pt x="220991" y="191639"/>
                          <a:pt x="220991" y="191639"/>
                        </a:cubicBezTo>
                        <a:cubicBezTo>
                          <a:pt x="233657" y="191639"/>
                          <a:pt x="254768" y="197951"/>
                          <a:pt x="275879" y="195847"/>
                        </a:cubicBezTo>
                        <a:cubicBezTo>
                          <a:pt x="301211" y="195847"/>
                          <a:pt x="324433" y="191639"/>
                          <a:pt x="328655" y="206367"/>
                        </a:cubicBezTo>
                        <a:lnTo>
                          <a:pt x="328655" y="359955"/>
                        </a:lnTo>
                        <a:cubicBezTo>
                          <a:pt x="328655" y="385203"/>
                          <a:pt x="307545" y="406242"/>
                          <a:pt x="280101" y="406242"/>
                        </a:cubicBezTo>
                        <a:cubicBezTo>
                          <a:pt x="132326" y="406242"/>
                          <a:pt x="132326" y="406242"/>
                          <a:pt x="132326" y="406242"/>
                        </a:cubicBezTo>
                        <a:cubicBezTo>
                          <a:pt x="111743" y="406242"/>
                          <a:pt x="93535" y="394407"/>
                          <a:pt x="85717" y="377839"/>
                        </a:cubicBezTo>
                        <a:lnTo>
                          <a:pt x="82615" y="364166"/>
                        </a:lnTo>
                        <a:lnTo>
                          <a:pt x="82128" y="364186"/>
                        </a:lnTo>
                        <a:cubicBezTo>
                          <a:pt x="25375" y="284313"/>
                          <a:pt x="25375" y="284313"/>
                          <a:pt x="25375" y="284313"/>
                        </a:cubicBezTo>
                        <a:cubicBezTo>
                          <a:pt x="21171" y="278007"/>
                          <a:pt x="-8256" y="252783"/>
                          <a:pt x="2253" y="246478"/>
                        </a:cubicBezTo>
                        <a:cubicBezTo>
                          <a:pt x="2253" y="246478"/>
                          <a:pt x="2253" y="244376"/>
                          <a:pt x="8559" y="240172"/>
                        </a:cubicBezTo>
                        <a:cubicBezTo>
                          <a:pt x="23273" y="229662"/>
                          <a:pt x="48496" y="240172"/>
                          <a:pt x="52700" y="246478"/>
                        </a:cubicBezTo>
                        <a:lnTo>
                          <a:pt x="81660" y="277046"/>
                        </a:lnTo>
                        <a:lnTo>
                          <a:pt x="81660" y="254133"/>
                        </a:lnTo>
                        <a:cubicBezTo>
                          <a:pt x="81660" y="228393"/>
                          <a:pt x="81660" y="211232"/>
                          <a:pt x="81660" y="199792"/>
                        </a:cubicBezTo>
                        <a:lnTo>
                          <a:pt x="81660" y="195511"/>
                        </a:lnTo>
                        <a:lnTo>
                          <a:pt x="81660" y="179772"/>
                        </a:lnTo>
                        <a:cubicBezTo>
                          <a:pt x="81660" y="176912"/>
                          <a:pt x="81660" y="176912"/>
                          <a:pt x="81660" y="176912"/>
                        </a:cubicBezTo>
                        <a:lnTo>
                          <a:pt x="82683" y="174806"/>
                        </a:lnTo>
                        <a:lnTo>
                          <a:pt x="84472" y="138610"/>
                        </a:lnTo>
                        <a:cubicBezTo>
                          <a:pt x="90177" y="23125"/>
                          <a:pt x="90177" y="23125"/>
                          <a:pt x="90177" y="23125"/>
                        </a:cubicBezTo>
                        <a:cubicBezTo>
                          <a:pt x="90177" y="10511"/>
                          <a:pt x="100824" y="0"/>
                          <a:pt x="11359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1" name="Freeform 1148"/>
                  <p:cNvSpPr>
                    <a:spLocks/>
                  </p:cNvSpPr>
                  <p:nvPr/>
                </p:nvSpPr>
                <p:spPr bwMode="auto">
                  <a:xfrm>
                    <a:off x="5225017" y="3640478"/>
                    <a:ext cx="120248" cy="271911"/>
                  </a:xfrm>
                  <a:custGeom>
                    <a:avLst/>
                    <a:gdLst>
                      <a:gd name="T0" fmla="*/ 57 w 57"/>
                      <a:gd name="T1" fmla="*/ 35 h 129"/>
                      <a:gd name="T2" fmla="*/ 57 w 57"/>
                      <a:gd name="T3" fmla="*/ 35 h 129"/>
                      <a:gd name="T4" fmla="*/ 57 w 57"/>
                      <a:gd name="T5" fmla="*/ 34 h 129"/>
                      <a:gd name="T6" fmla="*/ 56 w 57"/>
                      <a:gd name="T7" fmla="*/ 32 h 129"/>
                      <a:gd name="T8" fmla="*/ 52 w 57"/>
                      <a:gd name="T9" fmla="*/ 17 h 129"/>
                      <a:gd name="T10" fmla="*/ 45 w 57"/>
                      <a:gd name="T11" fmla="*/ 14 h 129"/>
                      <a:gd name="T12" fmla="*/ 37 w 57"/>
                      <a:gd name="T13" fmla="*/ 17 h 129"/>
                      <a:gd name="T14" fmla="*/ 34 w 57"/>
                      <a:gd name="T15" fmla="*/ 29 h 129"/>
                      <a:gd name="T16" fmla="*/ 32 w 57"/>
                      <a:gd name="T17" fmla="*/ 29 h 129"/>
                      <a:gd name="T18" fmla="*/ 31 w 57"/>
                      <a:gd name="T19" fmla="*/ 29 h 129"/>
                      <a:gd name="T20" fmla="*/ 26 w 57"/>
                      <a:gd name="T21" fmla="*/ 4 h 129"/>
                      <a:gd name="T22" fmla="*/ 17 w 57"/>
                      <a:gd name="T23" fmla="*/ 0 h 129"/>
                      <a:gd name="T24" fmla="*/ 8 w 57"/>
                      <a:gd name="T25" fmla="*/ 4 h 129"/>
                      <a:gd name="T26" fmla="*/ 4 w 57"/>
                      <a:gd name="T27" fmla="*/ 27 h 129"/>
                      <a:gd name="T28" fmla="*/ 0 w 57"/>
                      <a:gd name="T29" fmla="*/ 27 h 129"/>
                      <a:gd name="T30" fmla="*/ 0 w 57"/>
                      <a:gd name="T31" fmla="*/ 129 h 129"/>
                      <a:gd name="T32" fmla="*/ 34 w 57"/>
                      <a:gd name="T33" fmla="*/ 129 h 129"/>
                      <a:gd name="T34" fmla="*/ 57 w 57"/>
                      <a:gd name="T35" fmla="*/ 107 h 129"/>
                      <a:gd name="T36" fmla="*/ 57 w 57"/>
                      <a:gd name="T37" fmla="*/ 35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57" h="129">
                        <a:moveTo>
                          <a:pt x="57" y="35"/>
                        </a:moveTo>
                        <a:cubicBezTo>
                          <a:pt x="57" y="35"/>
                          <a:pt x="57" y="35"/>
                          <a:pt x="57" y="35"/>
                        </a:cubicBezTo>
                        <a:cubicBezTo>
                          <a:pt x="57" y="34"/>
                          <a:pt x="57" y="34"/>
                          <a:pt x="57" y="34"/>
                        </a:cubicBezTo>
                        <a:cubicBezTo>
                          <a:pt x="57" y="33"/>
                          <a:pt x="56" y="33"/>
                          <a:pt x="56" y="32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1" y="15"/>
                          <a:pt x="51" y="14"/>
                          <a:pt x="45" y="14"/>
                        </a:cubicBezTo>
                        <a:cubicBezTo>
                          <a:pt x="39" y="14"/>
                          <a:pt x="38" y="15"/>
                          <a:pt x="37" y="17"/>
                        </a:cubicBezTo>
                        <a:cubicBezTo>
                          <a:pt x="34" y="29"/>
                          <a:pt x="34" y="29"/>
                          <a:pt x="34" y="29"/>
                        </a:cubicBezTo>
                        <a:cubicBezTo>
                          <a:pt x="33" y="29"/>
                          <a:pt x="33" y="29"/>
                          <a:pt x="32" y="29"/>
                        </a:cubicBezTo>
                        <a:cubicBezTo>
                          <a:pt x="32" y="29"/>
                          <a:pt x="31" y="29"/>
                          <a:pt x="31" y="29"/>
                        </a:cubicBez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26" y="2"/>
                          <a:pt x="23" y="0"/>
                          <a:pt x="17" y="0"/>
                        </a:cubicBezTo>
                        <a:cubicBezTo>
                          <a:pt x="11" y="0"/>
                          <a:pt x="8" y="2"/>
                          <a:pt x="8" y="4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34" y="129"/>
                          <a:pt x="34" y="129"/>
                          <a:pt x="34" y="129"/>
                        </a:cubicBezTo>
                        <a:cubicBezTo>
                          <a:pt x="47" y="129"/>
                          <a:pt x="57" y="119"/>
                          <a:pt x="57" y="107"/>
                        </a:cubicBezTo>
                        <a:lnTo>
                          <a:pt x="57" y="35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2" name="Freeform 1149"/>
                  <p:cNvSpPr>
                    <a:spLocks/>
                  </p:cNvSpPr>
                  <p:nvPr/>
                </p:nvSpPr>
                <p:spPr bwMode="auto">
                  <a:xfrm>
                    <a:off x="5106937" y="3891806"/>
                    <a:ext cx="231828" cy="20583"/>
                  </a:xfrm>
                  <a:custGeom>
                    <a:avLst/>
                    <a:gdLst>
                      <a:gd name="T0" fmla="*/ 110 w 110"/>
                      <a:gd name="T1" fmla="*/ 5 h 10"/>
                      <a:gd name="T2" fmla="*/ 103 w 110"/>
                      <a:gd name="T3" fmla="*/ 10 h 10"/>
                      <a:gd name="T4" fmla="*/ 6 w 110"/>
                      <a:gd name="T5" fmla="*/ 10 h 10"/>
                      <a:gd name="T6" fmla="*/ 1 w 110"/>
                      <a:gd name="T7" fmla="*/ 5 h 10"/>
                      <a:gd name="T8" fmla="*/ 6 w 110"/>
                      <a:gd name="T9" fmla="*/ 0 h 10"/>
                      <a:gd name="T10" fmla="*/ 103 w 110"/>
                      <a:gd name="T11" fmla="*/ 0 h 10"/>
                      <a:gd name="T12" fmla="*/ 110 w 110"/>
                      <a:gd name="T13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0" h="10">
                        <a:moveTo>
                          <a:pt x="110" y="5"/>
                        </a:moveTo>
                        <a:cubicBezTo>
                          <a:pt x="110" y="8"/>
                          <a:pt x="109" y="10"/>
                          <a:pt x="103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0" y="10"/>
                          <a:pt x="1" y="8"/>
                          <a:pt x="1" y="5"/>
                        </a:cubicBezTo>
                        <a:cubicBezTo>
                          <a:pt x="1" y="3"/>
                          <a:pt x="0" y="0"/>
                          <a:pt x="6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9" y="0"/>
                          <a:pt x="110" y="3"/>
                          <a:pt x="110" y="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Freeform 1150"/>
                  <p:cNvSpPr>
                    <a:spLocks/>
                  </p:cNvSpPr>
                  <p:nvPr/>
                </p:nvSpPr>
                <p:spPr bwMode="auto">
                  <a:xfrm>
                    <a:off x="5106937" y="3901555"/>
                    <a:ext cx="231828" cy="63916"/>
                  </a:xfrm>
                  <a:custGeom>
                    <a:avLst/>
                    <a:gdLst>
                      <a:gd name="T0" fmla="*/ 110 w 110"/>
                      <a:gd name="T1" fmla="*/ 7 h 30"/>
                      <a:gd name="T2" fmla="*/ 103 w 110"/>
                      <a:gd name="T3" fmla="*/ 30 h 30"/>
                      <a:gd name="T4" fmla="*/ 6 w 110"/>
                      <a:gd name="T5" fmla="*/ 30 h 30"/>
                      <a:gd name="T6" fmla="*/ 1 w 110"/>
                      <a:gd name="T7" fmla="*/ 7 h 30"/>
                      <a:gd name="T8" fmla="*/ 6 w 110"/>
                      <a:gd name="T9" fmla="*/ 5 h 30"/>
                      <a:gd name="T10" fmla="*/ 103 w 110"/>
                      <a:gd name="T11" fmla="*/ 5 h 30"/>
                      <a:gd name="T12" fmla="*/ 110 w 110"/>
                      <a:gd name="T13" fmla="*/ 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0" h="30">
                        <a:moveTo>
                          <a:pt x="110" y="7"/>
                        </a:moveTo>
                        <a:cubicBezTo>
                          <a:pt x="110" y="14"/>
                          <a:pt x="109" y="30"/>
                          <a:pt x="103" y="30"/>
                        </a:cubicBezTo>
                        <a:cubicBezTo>
                          <a:pt x="6" y="30"/>
                          <a:pt x="6" y="30"/>
                          <a:pt x="6" y="30"/>
                        </a:cubicBezTo>
                        <a:cubicBezTo>
                          <a:pt x="0" y="30"/>
                          <a:pt x="1" y="14"/>
                          <a:pt x="1" y="7"/>
                        </a:cubicBezTo>
                        <a:cubicBezTo>
                          <a:pt x="1" y="0"/>
                          <a:pt x="0" y="5"/>
                          <a:pt x="6" y="5"/>
                        </a:cubicBezTo>
                        <a:cubicBezTo>
                          <a:pt x="103" y="5"/>
                          <a:pt x="103" y="5"/>
                          <a:pt x="103" y="5"/>
                        </a:cubicBezTo>
                        <a:cubicBezTo>
                          <a:pt x="109" y="5"/>
                          <a:pt x="110" y="0"/>
                          <a:pt x="110" y="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8" name="Group 59"/>
                <p:cNvGrpSpPr/>
                <p:nvPr/>
              </p:nvGrpSpPr>
              <p:grpSpPr>
                <a:xfrm>
                  <a:off x="5260769" y="4054825"/>
                  <a:ext cx="332576" cy="465824"/>
                  <a:chOff x="5260767" y="4078135"/>
                  <a:chExt cx="332576" cy="465824"/>
                </a:xfrm>
              </p:grpSpPr>
              <p:sp>
                <p:nvSpPr>
                  <p:cNvPr id="266" name="Freeform 1151"/>
                  <p:cNvSpPr>
                    <a:spLocks/>
                  </p:cNvSpPr>
                  <p:nvPr/>
                </p:nvSpPr>
                <p:spPr bwMode="auto">
                  <a:xfrm>
                    <a:off x="5441680" y="4318630"/>
                    <a:ext cx="118081" cy="174413"/>
                  </a:xfrm>
                  <a:custGeom>
                    <a:avLst/>
                    <a:gdLst>
                      <a:gd name="T0" fmla="*/ 109 w 109"/>
                      <a:gd name="T1" fmla="*/ 147 h 161"/>
                      <a:gd name="T2" fmla="*/ 81 w 109"/>
                      <a:gd name="T3" fmla="*/ 161 h 161"/>
                      <a:gd name="T4" fmla="*/ 0 w 109"/>
                      <a:gd name="T5" fmla="*/ 15 h 161"/>
                      <a:gd name="T6" fmla="*/ 27 w 109"/>
                      <a:gd name="T7" fmla="*/ 0 h 161"/>
                      <a:gd name="T8" fmla="*/ 109 w 109"/>
                      <a:gd name="T9" fmla="*/ 147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9" h="161">
                        <a:moveTo>
                          <a:pt x="109" y="147"/>
                        </a:moveTo>
                        <a:lnTo>
                          <a:pt x="81" y="161"/>
                        </a:lnTo>
                        <a:lnTo>
                          <a:pt x="0" y="15"/>
                        </a:lnTo>
                        <a:lnTo>
                          <a:pt x="27" y="0"/>
                        </a:lnTo>
                        <a:lnTo>
                          <a:pt x="109" y="147"/>
                        </a:lnTo>
                        <a:close/>
                      </a:path>
                    </a:pathLst>
                  </a:custGeom>
                  <a:solidFill>
                    <a:srgbClr val="5A6C75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7" name="Freeform 1152"/>
                  <p:cNvSpPr>
                    <a:spLocks/>
                  </p:cNvSpPr>
                  <p:nvPr/>
                </p:nvSpPr>
                <p:spPr bwMode="auto">
                  <a:xfrm>
                    <a:off x="5441680" y="4318630"/>
                    <a:ext cx="118081" cy="174413"/>
                  </a:xfrm>
                  <a:custGeom>
                    <a:avLst/>
                    <a:gdLst>
                      <a:gd name="T0" fmla="*/ 109 w 109"/>
                      <a:gd name="T1" fmla="*/ 147 h 161"/>
                      <a:gd name="T2" fmla="*/ 81 w 109"/>
                      <a:gd name="T3" fmla="*/ 161 h 161"/>
                      <a:gd name="T4" fmla="*/ 0 w 109"/>
                      <a:gd name="T5" fmla="*/ 15 h 161"/>
                      <a:gd name="T6" fmla="*/ 27 w 109"/>
                      <a:gd name="T7" fmla="*/ 0 h 161"/>
                      <a:gd name="T8" fmla="*/ 109 w 109"/>
                      <a:gd name="T9" fmla="*/ 147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9" h="161">
                        <a:moveTo>
                          <a:pt x="109" y="147"/>
                        </a:moveTo>
                        <a:lnTo>
                          <a:pt x="81" y="161"/>
                        </a:lnTo>
                        <a:lnTo>
                          <a:pt x="0" y="15"/>
                        </a:lnTo>
                        <a:lnTo>
                          <a:pt x="27" y="0"/>
                        </a:lnTo>
                        <a:lnTo>
                          <a:pt x="109" y="147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8" name="Freeform 1153"/>
                  <p:cNvSpPr>
                    <a:spLocks/>
                  </p:cNvSpPr>
                  <p:nvPr/>
                </p:nvSpPr>
                <p:spPr bwMode="auto">
                  <a:xfrm>
                    <a:off x="5441680" y="4327297"/>
                    <a:ext cx="102915" cy="165747"/>
                  </a:xfrm>
                  <a:custGeom>
                    <a:avLst/>
                    <a:gdLst>
                      <a:gd name="T0" fmla="*/ 95 w 95"/>
                      <a:gd name="T1" fmla="*/ 145 h 153"/>
                      <a:gd name="T2" fmla="*/ 81 w 95"/>
                      <a:gd name="T3" fmla="*/ 153 h 153"/>
                      <a:gd name="T4" fmla="*/ 0 w 95"/>
                      <a:gd name="T5" fmla="*/ 7 h 153"/>
                      <a:gd name="T6" fmla="*/ 13 w 95"/>
                      <a:gd name="T7" fmla="*/ 0 h 153"/>
                      <a:gd name="T8" fmla="*/ 95 w 95"/>
                      <a:gd name="T9" fmla="*/ 14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5" h="153">
                        <a:moveTo>
                          <a:pt x="95" y="145"/>
                        </a:moveTo>
                        <a:lnTo>
                          <a:pt x="81" y="153"/>
                        </a:lnTo>
                        <a:lnTo>
                          <a:pt x="0" y="7"/>
                        </a:lnTo>
                        <a:lnTo>
                          <a:pt x="13" y="0"/>
                        </a:lnTo>
                        <a:lnTo>
                          <a:pt x="95" y="145"/>
                        </a:lnTo>
                        <a:close/>
                      </a:path>
                    </a:pathLst>
                  </a:custGeom>
                  <a:solidFill>
                    <a:srgbClr val="5A6C75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9" name="Freeform 1154"/>
                  <p:cNvSpPr>
                    <a:spLocks/>
                  </p:cNvSpPr>
                  <p:nvPr/>
                </p:nvSpPr>
                <p:spPr bwMode="auto">
                  <a:xfrm>
                    <a:off x="5441680" y="4327297"/>
                    <a:ext cx="102915" cy="165747"/>
                  </a:xfrm>
                  <a:custGeom>
                    <a:avLst/>
                    <a:gdLst>
                      <a:gd name="T0" fmla="*/ 95 w 95"/>
                      <a:gd name="T1" fmla="*/ 145 h 153"/>
                      <a:gd name="T2" fmla="*/ 81 w 95"/>
                      <a:gd name="T3" fmla="*/ 153 h 153"/>
                      <a:gd name="T4" fmla="*/ 0 w 95"/>
                      <a:gd name="T5" fmla="*/ 7 h 153"/>
                      <a:gd name="T6" fmla="*/ 13 w 95"/>
                      <a:gd name="T7" fmla="*/ 0 h 153"/>
                      <a:gd name="T8" fmla="*/ 95 w 95"/>
                      <a:gd name="T9" fmla="*/ 14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5" h="153">
                        <a:moveTo>
                          <a:pt x="95" y="145"/>
                        </a:moveTo>
                        <a:lnTo>
                          <a:pt x="81" y="153"/>
                        </a:lnTo>
                        <a:lnTo>
                          <a:pt x="0" y="7"/>
                        </a:lnTo>
                        <a:lnTo>
                          <a:pt x="13" y="0"/>
                        </a:lnTo>
                        <a:lnTo>
                          <a:pt x="95" y="145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0" name="Freeform 1155"/>
                  <p:cNvSpPr>
                    <a:spLocks/>
                  </p:cNvSpPr>
                  <p:nvPr/>
                </p:nvSpPr>
                <p:spPr bwMode="auto">
                  <a:xfrm>
                    <a:off x="5265100" y="4113884"/>
                    <a:ext cx="272994" cy="244828"/>
                  </a:xfrm>
                  <a:custGeom>
                    <a:avLst/>
                    <a:gdLst>
                      <a:gd name="T0" fmla="*/ 66 w 130"/>
                      <a:gd name="T1" fmla="*/ 0 h 116"/>
                      <a:gd name="T2" fmla="*/ 38 w 130"/>
                      <a:gd name="T3" fmla="*/ 7 h 116"/>
                      <a:gd name="T4" fmla="*/ 15 w 130"/>
                      <a:gd name="T5" fmla="*/ 86 h 116"/>
                      <a:gd name="T6" fmla="*/ 66 w 130"/>
                      <a:gd name="T7" fmla="*/ 116 h 116"/>
                      <a:gd name="T8" fmla="*/ 88 w 130"/>
                      <a:gd name="T9" fmla="*/ 111 h 116"/>
                      <a:gd name="T10" fmla="*/ 84 w 130"/>
                      <a:gd name="T11" fmla="*/ 105 h 116"/>
                      <a:gd name="T12" fmla="*/ 98 w 130"/>
                      <a:gd name="T13" fmla="*/ 97 h 116"/>
                      <a:gd name="T14" fmla="*/ 102 w 130"/>
                      <a:gd name="T15" fmla="*/ 103 h 116"/>
                      <a:gd name="T16" fmla="*/ 116 w 130"/>
                      <a:gd name="T17" fmla="*/ 30 h 116"/>
                      <a:gd name="T18" fmla="*/ 66 w 130"/>
                      <a:gd name="T19" fmla="*/ 0 h 1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0" h="116">
                        <a:moveTo>
                          <a:pt x="66" y="0"/>
                        </a:moveTo>
                        <a:cubicBezTo>
                          <a:pt x="56" y="0"/>
                          <a:pt x="46" y="2"/>
                          <a:pt x="38" y="7"/>
                        </a:cubicBezTo>
                        <a:cubicBezTo>
                          <a:pt x="10" y="23"/>
                          <a:pt x="0" y="58"/>
                          <a:pt x="15" y="86"/>
                        </a:cubicBezTo>
                        <a:cubicBezTo>
                          <a:pt x="26" y="105"/>
                          <a:pt x="45" y="116"/>
                          <a:pt x="66" y="116"/>
                        </a:cubicBezTo>
                        <a:cubicBezTo>
                          <a:pt x="73" y="116"/>
                          <a:pt x="81" y="114"/>
                          <a:pt x="88" y="111"/>
                        </a:cubicBezTo>
                        <a:cubicBezTo>
                          <a:pt x="84" y="105"/>
                          <a:pt x="84" y="105"/>
                          <a:pt x="84" y="105"/>
                        </a:cubicBezTo>
                        <a:cubicBezTo>
                          <a:pt x="98" y="97"/>
                          <a:pt x="98" y="97"/>
                          <a:pt x="98" y="97"/>
                        </a:cubicBezTo>
                        <a:cubicBezTo>
                          <a:pt x="102" y="103"/>
                          <a:pt x="102" y="103"/>
                          <a:pt x="102" y="103"/>
                        </a:cubicBezTo>
                        <a:cubicBezTo>
                          <a:pt x="123" y="86"/>
                          <a:pt x="130" y="55"/>
                          <a:pt x="116" y="30"/>
                        </a:cubicBezTo>
                        <a:cubicBezTo>
                          <a:pt x="106" y="11"/>
                          <a:pt x="86" y="0"/>
                          <a:pt x="66" y="0"/>
                        </a:cubicBezTo>
                      </a:path>
                    </a:pathLst>
                  </a:cu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1" name="Freeform 1156"/>
                  <p:cNvSpPr>
                    <a:spLocks/>
                  </p:cNvSpPr>
                  <p:nvPr/>
                </p:nvSpPr>
                <p:spPr bwMode="auto">
                  <a:xfrm>
                    <a:off x="5441680" y="4318630"/>
                    <a:ext cx="37916" cy="22750"/>
                  </a:xfrm>
                  <a:custGeom>
                    <a:avLst/>
                    <a:gdLst>
                      <a:gd name="T0" fmla="*/ 14 w 18"/>
                      <a:gd name="T1" fmla="*/ 0 h 11"/>
                      <a:gd name="T2" fmla="*/ 0 w 18"/>
                      <a:gd name="T3" fmla="*/ 8 h 11"/>
                      <a:gd name="T4" fmla="*/ 7 w 18"/>
                      <a:gd name="T5" fmla="*/ 4 h 11"/>
                      <a:gd name="T6" fmla="*/ 11 w 18"/>
                      <a:gd name="T7" fmla="*/ 11 h 11"/>
                      <a:gd name="T8" fmla="*/ 18 w 18"/>
                      <a:gd name="T9" fmla="*/ 6 h 11"/>
                      <a:gd name="T10" fmla="*/ 14 w 18"/>
                      <a:gd name="T11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11">
                        <a:moveTo>
                          <a:pt x="14" y="0"/>
                        </a:move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3" y="9"/>
                          <a:pt x="16" y="8"/>
                          <a:pt x="18" y="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</a:path>
                    </a:pathLst>
                  </a:custGeom>
                  <a:solidFill>
                    <a:srgbClr val="7FAAB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2" name="Freeform 1157"/>
                  <p:cNvSpPr>
                    <a:spLocks/>
                  </p:cNvSpPr>
                  <p:nvPr/>
                </p:nvSpPr>
                <p:spPr bwMode="auto">
                  <a:xfrm>
                    <a:off x="5441680" y="4327297"/>
                    <a:ext cx="22750" cy="20583"/>
                  </a:xfrm>
                  <a:custGeom>
                    <a:avLst/>
                    <a:gdLst>
                      <a:gd name="T0" fmla="*/ 7 w 11"/>
                      <a:gd name="T1" fmla="*/ 0 h 10"/>
                      <a:gd name="T2" fmla="*/ 0 w 11"/>
                      <a:gd name="T3" fmla="*/ 4 h 10"/>
                      <a:gd name="T4" fmla="*/ 4 w 11"/>
                      <a:gd name="T5" fmla="*/ 10 h 10"/>
                      <a:gd name="T6" fmla="*/ 10 w 11"/>
                      <a:gd name="T7" fmla="*/ 7 h 10"/>
                      <a:gd name="T8" fmla="*/ 11 w 11"/>
                      <a:gd name="T9" fmla="*/ 7 h 10"/>
                      <a:gd name="T10" fmla="*/ 7 w 11"/>
                      <a:gd name="T11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10">
                        <a:moveTo>
                          <a:pt x="7" y="0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6" y="9"/>
                          <a:pt x="8" y="8"/>
                          <a:pt x="10" y="7"/>
                        </a:cubicBezTo>
                        <a:cubicBezTo>
                          <a:pt x="10" y="7"/>
                          <a:pt x="11" y="7"/>
                          <a:pt x="11" y="7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solidFill>
                    <a:srgbClr val="7FAAB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3" name="Freeform 1158"/>
                  <p:cNvSpPr>
                    <a:spLocks noEditPoints="1"/>
                  </p:cNvSpPr>
                  <p:nvPr/>
                </p:nvSpPr>
                <p:spPr bwMode="auto">
                  <a:xfrm>
                    <a:off x="5260767" y="4078135"/>
                    <a:ext cx="283827" cy="314160"/>
                  </a:xfrm>
                  <a:custGeom>
                    <a:avLst/>
                    <a:gdLst>
                      <a:gd name="T0" fmla="*/ 130 w 135"/>
                      <a:gd name="T1" fmla="*/ 93 h 149"/>
                      <a:gd name="T2" fmla="*/ 99 w 135"/>
                      <a:gd name="T3" fmla="*/ 132 h 149"/>
                      <a:gd name="T4" fmla="*/ 11 w 135"/>
                      <a:gd name="T5" fmla="*/ 107 h 149"/>
                      <a:gd name="T6" fmla="*/ 5 w 135"/>
                      <a:gd name="T7" fmla="*/ 57 h 149"/>
                      <a:gd name="T8" fmla="*/ 36 w 135"/>
                      <a:gd name="T9" fmla="*/ 18 h 149"/>
                      <a:gd name="T10" fmla="*/ 125 w 135"/>
                      <a:gd name="T11" fmla="*/ 43 h 149"/>
                      <a:gd name="T12" fmla="*/ 130 w 135"/>
                      <a:gd name="T13" fmla="*/ 93 h 149"/>
                      <a:gd name="T14" fmla="*/ 19 w 135"/>
                      <a:gd name="T15" fmla="*/ 61 h 149"/>
                      <a:gd name="T16" fmla="*/ 24 w 135"/>
                      <a:gd name="T17" fmla="*/ 99 h 149"/>
                      <a:gd name="T18" fmla="*/ 92 w 135"/>
                      <a:gd name="T19" fmla="*/ 119 h 149"/>
                      <a:gd name="T20" fmla="*/ 116 w 135"/>
                      <a:gd name="T21" fmla="*/ 89 h 149"/>
                      <a:gd name="T22" fmla="*/ 112 w 135"/>
                      <a:gd name="T23" fmla="*/ 50 h 149"/>
                      <a:gd name="T24" fmla="*/ 43 w 135"/>
                      <a:gd name="T25" fmla="*/ 31 h 149"/>
                      <a:gd name="T26" fmla="*/ 19 w 135"/>
                      <a:gd name="T27" fmla="*/ 61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5" h="149">
                        <a:moveTo>
                          <a:pt x="130" y="93"/>
                        </a:moveTo>
                        <a:cubicBezTo>
                          <a:pt x="126" y="110"/>
                          <a:pt x="115" y="123"/>
                          <a:pt x="99" y="132"/>
                        </a:cubicBezTo>
                        <a:cubicBezTo>
                          <a:pt x="68" y="149"/>
                          <a:pt x="28" y="138"/>
                          <a:pt x="11" y="107"/>
                        </a:cubicBezTo>
                        <a:cubicBezTo>
                          <a:pt x="2" y="91"/>
                          <a:pt x="0" y="74"/>
                          <a:pt x="5" y="57"/>
                        </a:cubicBezTo>
                        <a:cubicBezTo>
                          <a:pt x="10" y="40"/>
                          <a:pt x="21" y="26"/>
                          <a:pt x="36" y="18"/>
                        </a:cubicBezTo>
                        <a:cubicBezTo>
                          <a:pt x="67" y="0"/>
                          <a:pt x="107" y="12"/>
                          <a:pt x="125" y="43"/>
                        </a:cubicBezTo>
                        <a:cubicBezTo>
                          <a:pt x="133" y="58"/>
                          <a:pt x="135" y="76"/>
                          <a:pt x="130" y="93"/>
                        </a:cubicBezTo>
                        <a:close/>
                        <a:moveTo>
                          <a:pt x="19" y="61"/>
                        </a:moveTo>
                        <a:cubicBezTo>
                          <a:pt x="16" y="74"/>
                          <a:pt x="17" y="88"/>
                          <a:pt x="24" y="99"/>
                        </a:cubicBezTo>
                        <a:cubicBezTo>
                          <a:pt x="37" y="124"/>
                          <a:pt x="68" y="132"/>
                          <a:pt x="92" y="119"/>
                        </a:cubicBezTo>
                        <a:cubicBezTo>
                          <a:pt x="104" y="112"/>
                          <a:pt x="112" y="102"/>
                          <a:pt x="116" y="89"/>
                        </a:cubicBezTo>
                        <a:cubicBezTo>
                          <a:pt x="120" y="76"/>
                          <a:pt x="118" y="62"/>
                          <a:pt x="112" y="50"/>
                        </a:cubicBezTo>
                        <a:cubicBezTo>
                          <a:pt x="98" y="26"/>
                          <a:pt x="67" y="17"/>
                          <a:pt x="43" y="31"/>
                        </a:cubicBezTo>
                        <a:cubicBezTo>
                          <a:pt x="31" y="37"/>
                          <a:pt x="23" y="48"/>
                          <a:pt x="19" y="61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4" name="Freeform 1159"/>
                  <p:cNvSpPr>
                    <a:spLocks/>
                  </p:cNvSpPr>
                  <p:nvPr/>
                </p:nvSpPr>
                <p:spPr bwMode="auto">
                  <a:xfrm>
                    <a:off x="5462263" y="4383629"/>
                    <a:ext cx="111581" cy="160330"/>
                  </a:xfrm>
                  <a:custGeom>
                    <a:avLst/>
                    <a:gdLst>
                      <a:gd name="T0" fmla="*/ 0 w 53"/>
                      <a:gd name="T1" fmla="*/ 7 h 76"/>
                      <a:gd name="T2" fmla="*/ 33 w 53"/>
                      <a:gd name="T3" fmla="*/ 67 h 76"/>
                      <a:gd name="T4" fmla="*/ 52 w 53"/>
                      <a:gd name="T5" fmla="*/ 72 h 76"/>
                      <a:gd name="T6" fmla="*/ 53 w 53"/>
                      <a:gd name="T7" fmla="*/ 72 h 76"/>
                      <a:gd name="T8" fmla="*/ 12 w 53"/>
                      <a:gd name="T9" fmla="*/ 0 h 76"/>
                      <a:gd name="T10" fmla="*/ 0 w 53"/>
                      <a:gd name="T11" fmla="*/ 7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3" h="76">
                        <a:moveTo>
                          <a:pt x="0" y="7"/>
                        </a:moveTo>
                        <a:cubicBezTo>
                          <a:pt x="33" y="67"/>
                          <a:pt x="33" y="67"/>
                          <a:pt x="33" y="67"/>
                        </a:cubicBezTo>
                        <a:cubicBezTo>
                          <a:pt x="37" y="74"/>
                          <a:pt x="45" y="76"/>
                          <a:pt x="52" y="72"/>
                        </a:cubicBezTo>
                        <a:cubicBezTo>
                          <a:pt x="53" y="72"/>
                          <a:pt x="53" y="72"/>
                          <a:pt x="53" y="7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5" name="Freeform 1160"/>
                  <p:cNvSpPr>
                    <a:spLocks/>
                  </p:cNvSpPr>
                  <p:nvPr/>
                </p:nvSpPr>
                <p:spPr bwMode="auto">
                  <a:xfrm>
                    <a:off x="5488262" y="4368462"/>
                    <a:ext cx="105081" cy="166830"/>
                  </a:xfrm>
                  <a:custGeom>
                    <a:avLst/>
                    <a:gdLst>
                      <a:gd name="T0" fmla="*/ 0 w 50"/>
                      <a:gd name="T1" fmla="*/ 7 h 79"/>
                      <a:gd name="T2" fmla="*/ 41 w 50"/>
                      <a:gd name="T3" fmla="*/ 79 h 79"/>
                      <a:gd name="T4" fmla="*/ 41 w 50"/>
                      <a:gd name="T5" fmla="*/ 79 h 79"/>
                      <a:gd name="T6" fmla="*/ 46 w 50"/>
                      <a:gd name="T7" fmla="*/ 60 h 79"/>
                      <a:gd name="T8" fmla="*/ 13 w 50"/>
                      <a:gd name="T9" fmla="*/ 0 h 79"/>
                      <a:gd name="T10" fmla="*/ 0 w 50"/>
                      <a:gd name="T11" fmla="*/ 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79">
                        <a:moveTo>
                          <a:pt x="0" y="7"/>
                        </a:moveTo>
                        <a:cubicBezTo>
                          <a:pt x="41" y="79"/>
                          <a:pt x="41" y="79"/>
                          <a:pt x="41" y="79"/>
                        </a:cubicBezTo>
                        <a:cubicBezTo>
                          <a:pt x="41" y="79"/>
                          <a:pt x="41" y="79"/>
                          <a:pt x="41" y="79"/>
                        </a:cubicBezTo>
                        <a:cubicBezTo>
                          <a:pt x="48" y="75"/>
                          <a:pt x="50" y="67"/>
                          <a:pt x="46" y="6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9" name="Group 60"/>
                <p:cNvGrpSpPr/>
                <p:nvPr/>
              </p:nvGrpSpPr>
              <p:grpSpPr>
                <a:xfrm>
                  <a:off x="6529325" y="4835892"/>
                  <a:ext cx="536239" cy="183080"/>
                  <a:chOff x="6529323" y="4859202"/>
                  <a:chExt cx="536239" cy="183080"/>
                </a:xfrm>
              </p:grpSpPr>
              <p:sp>
                <p:nvSpPr>
                  <p:cNvPr id="216" name="Rectangle 1161"/>
                  <p:cNvSpPr>
                    <a:spLocks noChangeArrowheads="1"/>
                  </p:cNvSpPr>
                  <p:nvPr/>
                </p:nvSpPr>
                <p:spPr bwMode="auto">
                  <a:xfrm>
                    <a:off x="6529323" y="4859202"/>
                    <a:ext cx="536239" cy="18308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7" name="Rectangle 1162"/>
                  <p:cNvSpPr>
                    <a:spLocks noChangeArrowheads="1"/>
                  </p:cNvSpPr>
                  <p:nvPr/>
                </p:nvSpPr>
                <p:spPr bwMode="auto">
                  <a:xfrm>
                    <a:off x="6545573" y="4872202"/>
                    <a:ext cx="501573" cy="154914"/>
                  </a:xfrm>
                  <a:prstGeom prst="rect">
                    <a:avLst/>
                  </a:pr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8" name="Rectangle 1163"/>
                  <p:cNvSpPr>
                    <a:spLocks noChangeArrowheads="1"/>
                  </p:cNvSpPr>
                  <p:nvPr/>
                </p:nvSpPr>
                <p:spPr bwMode="auto">
                  <a:xfrm>
                    <a:off x="6562906" y="4881952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9" name="Freeform 1164"/>
                  <p:cNvSpPr>
                    <a:spLocks noEditPoints="1"/>
                  </p:cNvSpPr>
                  <p:nvPr/>
                </p:nvSpPr>
                <p:spPr bwMode="auto">
                  <a:xfrm>
                    <a:off x="6560740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2 h 37"/>
                      <a:gd name="T12" fmla="*/ 31 w 37"/>
                      <a:gd name="T13" fmla="*/ 32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2"/>
                        </a:moveTo>
                        <a:lnTo>
                          <a:pt x="31" y="32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0" name="Rectangle 1165"/>
                  <p:cNvSpPr>
                    <a:spLocks noChangeArrowheads="1"/>
                  </p:cNvSpPr>
                  <p:nvPr/>
                </p:nvSpPr>
                <p:spPr bwMode="auto">
                  <a:xfrm>
                    <a:off x="6617072" y="4881952"/>
                    <a:ext cx="34666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1" name="Freeform 1166"/>
                  <p:cNvSpPr>
                    <a:spLocks noEditPoints="1"/>
                  </p:cNvSpPr>
                  <p:nvPr/>
                </p:nvSpPr>
                <p:spPr bwMode="auto">
                  <a:xfrm>
                    <a:off x="6614905" y="4879785"/>
                    <a:ext cx="37916" cy="40083"/>
                  </a:xfrm>
                  <a:custGeom>
                    <a:avLst/>
                    <a:gdLst>
                      <a:gd name="T0" fmla="*/ 35 w 35"/>
                      <a:gd name="T1" fmla="*/ 37 h 37"/>
                      <a:gd name="T2" fmla="*/ 0 w 35"/>
                      <a:gd name="T3" fmla="*/ 37 h 37"/>
                      <a:gd name="T4" fmla="*/ 0 w 35"/>
                      <a:gd name="T5" fmla="*/ 0 h 37"/>
                      <a:gd name="T6" fmla="*/ 35 w 35"/>
                      <a:gd name="T7" fmla="*/ 0 h 37"/>
                      <a:gd name="T8" fmla="*/ 35 w 35"/>
                      <a:gd name="T9" fmla="*/ 37 h 37"/>
                      <a:gd name="T10" fmla="*/ 4 w 35"/>
                      <a:gd name="T11" fmla="*/ 32 h 37"/>
                      <a:gd name="T12" fmla="*/ 32 w 35"/>
                      <a:gd name="T13" fmla="*/ 32 h 37"/>
                      <a:gd name="T14" fmla="*/ 32 w 35"/>
                      <a:gd name="T15" fmla="*/ 4 h 37"/>
                      <a:gd name="T16" fmla="*/ 4 w 35"/>
                      <a:gd name="T17" fmla="*/ 4 h 37"/>
                      <a:gd name="T18" fmla="*/ 4 w 35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5" h="37">
                        <a:moveTo>
                          <a:pt x="35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5" y="0"/>
                        </a:lnTo>
                        <a:lnTo>
                          <a:pt x="35" y="37"/>
                        </a:lnTo>
                        <a:close/>
                        <a:moveTo>
                          <a:pt x="4" y="32"/>
                        </a:moveTo>
                        <a:lnTo>
                          <a:pt x="32" y="32"/>
                        </a:lnTo>
                        <a:lnTo>
                          <a:pt x="32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2" name="Rectangle 1167"/>
                  <p:cNvSpPr>
                    <a:spLocks noChangeArrowheads="1"/>
                  </p:cNvSpPr>
                  <p:nvPr/>
                </p:nvSpPr>
                <p:spPr bwMode="auto">
                  <a:xfrm>
                    <a:off x="6670154" y="4881952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3" name="Freeform 1168"/>
                  <p:cNvSpPr>
                    <a:spLocks noEditPoints="1"/>
                  </p:cNvSpPr>
                  <p:nvPr/>
                </p:nvSpPr>
                <p:spPr bwMode="auto">
                  <a:xfrm>
                    <a:off x="6667987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6 w 37"/>
                      <a:gd name="T11" fmla="*/ 32 h 37"/>
                      <a:gd name="T12" fmla="*/ 33 w 37"/>
                      <a:gd name="T13" fmla="*/ 32 h 37"/>
                      <a:gd name="T14" fmla="*/ 33 w 37"/>
                      <a:gd name="T15" fmla="*/ 4 h 37"/>
                      <a:gd name="T16" fmla="*/ 6 w 37"/>
                      <a:gd name="T17" fmla="*/ 4 h 37"/>
                      <a:gd name="T18" fmla="*/ 6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6" y="32"/>
                        </a:moveTo>
                        <a:lnTo>
                          <a:pt x="33" y="32"/>
                        </a:lnTo>
                        <a:lnTo>
                          <a:pt x="33" y="4"/>
                        </a:lnTo>
                        <a:lnTo>
                          <a:pt x="6" y="4"/>
                        </a:lnTo>
                        <a:lnTo>
                          <a:pt x="6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4" name="Rectangle 1169"/>
                  <p:cNvSpPr>
                    <a:spLocks noChangeArrowheads="1"/>
                  </p:cNvSpPr>
                  <p:nvPr/>
                </p:nvSpPr>
                <p:spPr bwMode="auto">
                  <a:xfrm>
                    <a:off x="6724319" y="4881952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5" name="Freeform 1170"/>
                  <p:cNvSpPr>
                    <a:spLocks noEditPoints="1"/>
                  </p:cNvSpPr>
                  <p:nvPr/>
                </p:nvSpPr>
                <p:spPr bwMode="auto">
                  <a:xfrm>
                    <a:off x="6723236" y="4879785"/>
                    <a:ext cx="38999" cy="40083"/>
                  </a:xfrm>
                  <a:custGeom>
                    <a:avLst/>
                    <a:gdLst>
                      <a:gd name="T0" fmla="*/ 36 w 36"/>
                      <a:gd name="T1" fmla="*/ 37 h 37"/>
                      <a:gd name="T2" fmla="*/ 0 w 36"/>
                      <a:gd name="T3" fmla="*/ 37 h 37"/>
                      <a:gd name="T4" fmla="*/ 0 w 36"/>
                      <a:gd name="T5" fmla="*/ 0 h 37"/>
                      <a:gd name="T6" fmla="*/ 36 w 36"/>
                      <a:gd name="T7" fmla="*/ 0 h 37"/>
                      <a:gd name="T8" fmla="*/ 36 w 36"/>
                      <a:gd name="T9" fmla="*/ 37 h 37"/>
                      <a:gd name="T10" fmla="*/ 3 w 36"/>
                      <a:gd name="T11" fmla="*/ 32 h 37"/>
                      <a:gd name="T12" fmla="*/ 33 w 36"/>
                      <a:gd name="T13" fmla="*/ 32 h 37"/>
                      <a:gd name="T14" fmla="*/ 33 w 36"/>
                      <a:gd name="T15" fmla="*/ 4 h 37"/>
                      <a:gd name="T16" fmla="*/ 3 w 36"/>
                      <a:gd name="T17" fmla="*/ 4 h 37"/>
                      <a:gd name="T18" fmla="*/ 3 w 36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" h="37">
                        <a:moveTo>
                          <a:pt x="36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6" y="0"/>
                        </a:lnTo>
                        <a:lnTo>
                          <a:pt x="36" y="37"/>
                        </a:lnTo>
                        <a:close/>
                        <a:moveTo>
                          <a:pt x="3" y="32"/>
                        </a:moveTo>
                        <a:lnTo>
                          <a:pt x="33" y="32"/>
                        </a:lnTo>
                        <a:lnTo>
                          <a:pt x="33" y="4"/>
                        </a:lnTo>
                        <a:lnTo>
                          <a:pt x="3" y="4"/>
                        </a:lnTo>
                        <a:lnTo>
                          <a:pt x="3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6" name="Rectangle 1171"/>
                  <p:cNvSpPr>
                    <a:spLocks noChangeArrowheads="1"/>
                  </p:cNvSpPr>
                  <p:nvPr/>
                </p:nvSpPr>
                <p:spPr bwMode="auto">
                  <a:xfrm>
                    <a:off x="6779568" y="4881952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7" name="Freeform 1172"/>
                  <p:cNvSpPr>
                    <a:spLocks noEditPoints="1"/>
                  </p:cNvSpPr>
                  <p:nvPr/>
                </p:nvSpPr>
                <p:spPr bwMode="auto">
                  <a:xfrm>
                    <a:off x="6777402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2 h 37"/>
                      <a:gd name="T12" fmla="*/ 31 w 37"/>
                      <a:gd name="T13" fmla="*/ 32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2"/>
                        </a:moveTo>
                        <a:lnTo>
                          <a:pt x="31" y="32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8" name="Rectangle 1173"/>
                  <p:cNvSpPr>
                    <a:spLocks noChangeArrowheads="1"/>
                  </p:cNvSpPr>
                  <p:nvPr/>
                </p:nvSpPr>
                <p:spPr bwMode="auto">
                  <a:xfrm>
                    <a:off x="6833734" y="4881952"/>
                    <a:ext cx="34666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9" name="Freeform 1174"/>
                  <p:cNvSpPr>
                    <a:spLocks noEditPoints="1"/>
                  </p:cNvSpPr>
                  <p:nvPr/>
                </p:nvSpPr>
                <p:spPr bwMode="auto">
                  <a:xfrm>
                    <a:off x="6832650" y="4879785"/>
                    <a:ext cx="36833" cy="40083"/>
                  </a:xfrm>
                  <a:custGeom>
                    <a:avLst/>
                    <a:gdLst>
                      <a:gd name="T0" fmla="*/ 34 w 34"/>
                      <a:gd name="T1" fmla="*/ 37 h 37"/>
                      <a:gd name="T2" fmla="*/ 0 w 34"/>
                      <a:gd name="T3" fmla="*/ 37 h 37"/>
                      <a:gd name="T4" fmla="*/ 0 w 34"/>
                      <a:gd name="T5" fmla="*/ 0 h 37"/>
                      <a:gd name="T6" fmla="*/ 34 w 34"/>
                      <a:gd name="T7" fmla="*/ 0 h 37"/>
                      <a:gd name="T8" fmla="*/ 34 w 34"/>
                      <a:gd name="T9" fmla="*/ 37 h 37"/>
                      <a:gd name="T10" fmla="*/ 3 w 34"/>
                      <a:gd name="T11" fmla="*/ 32 h 37"/>
                      <a:gd name="T12" fmla="*/ 31 w 34"/>
                      <a:gd name="T13" fmla="*/ 32 h 37"/>
                      <a:gd name="T14" fmla="*/ 31 w 34"/>
                      <a:gd name="T15" fmla="*/ 4 h 37"/>
                      <a:gd name="T16" fmla="*/ 3 w 34"/>
                      <a:gd name="T17" fmla="*/ 4 h 37"/>
                      <a:gd name="T18" fmla="*/ 3 w 34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7">
                        <a:moveTo>
                          <a:pt x="34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4" y="0"/>
                        </a:lnTo>
                        <a:lnTo>
                          <a:pt x="34" y="37"/>
                        </a:lnTo>
                        <a:close/>
                        <a:moveTo>
                          <a:pt x="3" y="32"/>
                        </a:moveTo>
                        <a:lnTo>
                          <a:pt x="31" y="32"/>
                        </a:lnTo>
                        <a:lnTo>
                          <a:pt x="31" y="4"/>
                        </a:lnTo>
                        <a:lnTo>
                          <a:pt x="3" y="4"/>
                        </a:lnTo>
                        <a:lnTo>
                          <a:pt x="3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0" name="Rectangle 1175"/>
                  <p:cNvSpPr>
                    <a:spLocks noChangeArrowheads="1"/>
                  </p:cNvSpPr>
                  <p:nvPr/>
                </p:nvSpPr>
                <p:spPr bwMode="auto">
                  <a:xfrm>
                    <a:off x="6893316" y="4881952"/>
                    <a:ext cx="33583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1" name="Freeform 1176"/>
                  <p:cNvSpPr>
                    <a:spLocks noEditPoints="1"/>
                  </p:cNvSpPr>
                  <p:nvPr/>
                </p:nvSpPr>
                <p:spPr bwMode="auto">
                  <a:xfrm>
                    <a:off x="6891149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2 h 37"/>
                      <a:gd name="T12" fmla="*/ 31 w 37"/>
                      <a:gd name="T13" fmla="*/ 32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2"/>
                        </a:moveTo>
                        <a:lnTo>
                          <a:pt x="31" y="32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2" name="Rectangle 1177"/>
                  <p:cNvSpPr>
                    <a:spLocks noChangeArrowheads="1"/>
                  </p:cNvSpPr>
                  <p:nvPr/>
                </p:nvSpPr>
                <p:spPr bwMode="auto">
                  <a:xfrm>
                    <a:off x="6945315" y="4881952"/>
                    <a:ext cx="33583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3" name="Freeform 1178"/>
                  <p:cNvSpPr>
                    <a:spLocks noEditPoints="1"/>
                  </p:cNvSpPr>
                  <p:nvPr/>
                </p:nvSpPr>
                <p:spPr bwMode="auto">
                  <a:xfrm>
                    <a:off x="6943148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2 h 37"/>
                      <a:gd name="T12" fmla="*/ 32 w 37"/>
                      <a:gd name="T13" fmla="*/ 32 h 37"/>
                      <a:gd name="T14" fmla="*/ 32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2"/>
                        </a:moveTo>
                        <a:lnTo>
                          <a:pt x="32" y="32"/>
                        </a:lnTo>
                        <a:lnTo>
                          <a:pt x="32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4" name="Rectangle 1179"/>
                  <p:cNvSpPr>
                    <a:spLocks noChangeArrowheads="1"/>
                  </p:cNvSpPr>
                  <p:nvPr/>
                </p:nvSpPr>
                <p:spPr bwMode="auto">
                  <a:xfrm>
                    <a:off x="6994064" y="4881952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5" name="Freeform 1180"/>
                  <p:cNvSpPr>
                    <a:spLocks noEditPoints="1"/>
                  </p:cNvSpPr>
                  <p:nvPr/>
                </p:nvSpPr>
                <p:spPr bwMode="auto">
                  <a:xfrm>
                    <a:off x="6991897" y="4879785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2 h 37"/>
                      <a:gd name="T12" fmla="*/ 33 w 37"/>
                      <a:gd name="T13" fmla="*/ 32 h 37"/>
                      <a:gd name="T14" fmla="*/ 33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2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2"/>
                        </a:moveTo>
                        <a:lnTo>
                          <a:pt x="33" y="32"/>
                        </a:lnTo>
                        <a:lnTo>
                          <a:pt x="33" y="4"/>
                        </a:lnTo>
                        <a:lnTo>
                          <a:pt x="4" y="4"/>
                        </a:lnTo>
                        <a:lnTo>
                          <a:pt x="4" y="32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6" name="Rectangle 1181"/>
                  <p:cNvSpPr>
                    <a:spLocks noChangeArrowheads="1"/>
                  </p:cNvSpPr>
                  <p:nvPr/>
                </p:nvSpPr>
                <p:spPr bwMode="auto">
                  <a:xfrm>
                    <a:off x="6893316" y="4928534"/>
                    <a:ext cx="33583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7" name="Freeform 1182"/>
                  <p:cNvSpPr>
                    <a:spLocks noEditPoints="1"/>
                  </p:cNvSpPr>
                  <p:nvPr/>
                </p:nvSpPr>
                <p:spPr bwMode="auto">
                  <a:xfrm>
                    <a:off x="6891149" y="4926367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1 w 37"/>
                      <a:gd name="T13" fmla="*/ 31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1" y="31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8" name="Rectangle 1183"/>
                  <p:cNvSpPr>
                    <a:spLocks noChangeArrowheads="1"/>
                  </p:cNvSpPr>
                  <p:nvPr/>
                </p:nvSpPr>
                <p:spPr bwMode="auto">
                  <a:xfrm>
                    <a:off x="6945315" y="4928534"/>
                    <a:ext cx="33583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9" name="Freeform 1184"/>
                  <p:cNvSpPr>
                    <a:spLocks noEditPoints="1"/>
                  </p:cNvSpPr>
                  <p:nvPr/>
                </p:nvSpPr>
                <p:spPr bwMode="auto">
                  <a:xfrm>
                    <a:off x="6943148" y="4926367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2 w 37"/>
                      <a:gd name="T13" fmla="*/ 31 h 37"/>
                      <a:gd name="T14" fmla="*/ 32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2" y="31"/>
                        </a:lnTo>
                        <a:lnTo>
                          <a:pt x="32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0" name="Rectangle 1185"/>
                  <p:cNvSpPr>
                    <a:spLocks noChangeArrowheads="1"/>
                  </p:cNvSpPr>
                  <p:nvPr/>
                </p:nvSpPr>
                <p:spPr bwMode="auto">
                  <a:xfrm>
                    <a:off x="6994064" y="4928534"/>
                    <a:ext cx="35750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1" name="Freeform 1186"/>
                  <p:cNvSpPr>
                    <a:spLocks noEditPoints="1"/>
                  </p:cNvSpPr>
                  <p:nvPr/>
                </p:nvSpPr>
                <p:spPr bwMode="auto">
                  <a:xfrm>
                    <a:off x="6991897" y="4926367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3 w 37"/>
                      <a:gd name="T13" fmla="*/ 31 h 37"/>
                      <a:gd name="T14" fmla="*/ 33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3" y="31"/>
                        </a:lnTo>
                        <a:lnTo>
                          <a:pt x="33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2" name="Rectangle 1187"/>
                  <p:cNvSpPr>
                    <a:spLocks noChangeArrowheads="1"/>
                  </p:cNvSpPr>
                  <p:nvPr/>
                </p:nvSpPr>
                <p:spPr bwMode="auto">
                  <a:xfrm>
                    <a:off x="6947481" y="4981616"/>
                    <a:ext cx="35750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3" name="Freeform 1188"/>
                  <p:cNvSpPr>
                    <a:spLocks noEditPoints="1"/>
                  </p:cNvSpPr>
                  <p:nvPr/>
                </p:nvSpPr>
                <p:spPr bwMode="auto">
                  <a:xfrm>
                    <a:off x="6945315" y="4979450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3 w 37"/>
                      <a:gd name="T13" fmla="*/ 31 h 37"/>
                      <a:gd name="T14" fmla="*/ 33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3" y="31"/>
                        </a:lnTo>
                        <a:lnTo>
                          <a:pt x="33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4" name="Rectangle 1189"/>
                  <p:cNvSpPr>
                    <a:spLocks noChangeArrowheads="1"/>
                  </p:cNvSpPr>
                  <p:nvPr/>
                </p:nvSpPr>
                <p:spPr bwMode="auto">
                  <a:xfrm>
                    <a:off x="6998397" y="4981616"/>
                    <a:ext cx="33583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5" name="Freeform 1190"/>
                  <p:cNvSpPr>
                    <a:spLocks noEditPoints="1"/>
                  </p:cNvSpPr>
                  <p:nvPr/>
                </p:nvSpPr>
                <p:spPr bwMode="auto">
                  <a:xfrm>
                    <a:off x="6996231" y="4979450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1 w 37"/>
                      <a:gd name="T13" fmla="*/ 31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1" y="31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6" name="Rectangle 1191"/>
                  <p:cNvSpPr>
                    <a:spLocks noChangeArrowheads="1"/>
                  </p:cNvSpPr>
                  <p:nvPr/>
                </p:nvSpPr>
                <p:spPr bwMode="auto">
                  <a:xfrm>
                    <a:off x="6562906" y="4930700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7" name="Freeform 1192"/>
                  <p:cNvSpPr>
                    <a:spLocks noEditPoints="1"/>
                  </p:cNvSpPr>
                  <p:nvPr/>
                </p:nvSpPr>
                <p:spPr bwMode="auto">
                  <a:xfrm>
                    <a:off x="6560740" y="4928534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3 h 37"/>
                      <a:gd name="T12" fmla="*/ 31 w 37"/>
                      <a:gd name="T13" fmla="*/ 33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3"/>
                        </a:moveTo>
                        <a:lnTo>
                          <a:pt x="31" y="33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8" name="Rectangle 1193"/>
                  <p:cNvSpPr>
                    <a:spLocks noChangeArrowheads="1"/>
                  </p:cNvSpPr>
                  <p:nvPr/>
                </p:nvSpPr>
                <p:spPr bwMode="auto">
                  <a:xfrm>
                    <a:off x="6617072" y="4930700"/>
                    <a:ext cx="34666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9" name="Freeform 1194"/>
                  <p:cNvSpPr>
                    <a:spLocks noEditPoints="1"/>
                  </p:cNvSpPr>
                  <p:nvPr/>
                </p:nvSpPr>
                <p:spPr bwMode="auto">
                  <a:xfrm>
                    <a:off x="6614905" y="4928534"/>
                    <a:ext cx="37916" cy="40083"/>
                  </a:xfrm>
                  <a:custGeom>
                    <a:avLst/>
                    <a:gdLst>
                      <a:gd name="T0" fmla="*/ 35 w 35"/>
                      <a:gd name="T1" fmla="*/ 37 h 37"/>
                      <a:gd name="T2" fmla="*/ 0 w 35"/>
                      <a:gd name="T3" fmla="*/ 37 h 37"/>
                      <a:gd name="T4" fmla="*/ 0 w 35"/>
                      <a:gd name="T5" fmla="*/ 0 h 37"/>
                      <a:gd name="T6" fmla="*/ 35 w 35"/>
                      <a:gd name="T7" fmla="*/ 0 h 37"/>
                      <a:gd name="T8" fmla="*/ 35 w 35"/>
                      <a:gd name="T9" fmla="*/ 37 h 37"/>
                      <a:gd name="T10" fmla="*/ 4 w 35"/>
                      <a:gd name="T11" fmla="*/ 33 h 37"/>
                      <a:gd name="T12" fmla="*/ 32 w 35"/>
                      <a:gd name="T13" fmla="*/ 33 h 37"/>
                      <a:gd name="T14" fmla="*/ 32 w 35"/>
                      <a:gd name="T15" fmla="*/ 4 h 37"/>
                      <a:gd name="T16" fmla="*/ 4 w 35"/>
                      <a:gd name="T17" fmla="*/ 4 h 37"/>
                      <a:gd name="T18" fmla="*/ 4 w 35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5" h="37">
                        <a:moveTo>
                          <a:pt x="35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5" y="0"/>
                        </a:lnTo>
                        <a:lnTo>
                          <a:pt x="35" y="37"/>
                        </a:lnTo>
                        <a:close/>
                        <a:moveTo>
                          <a:pt x="4" y="33"/>
                        </a:moveTo>
                        <a:lnTo>
                          <a:pt x="32" y="33"/>
                        </a:lnTo>
                        <a:lnTo>
                          <a:pt x="32" y="4"/>
                        </a:lnTo>
                        <a:lnTo>
                          <a:pt x="4" y="4"/>
                        </a:lnTo>
                        <a:lnTo>
                          <a:pt x="4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0" name="Rectangle 1195"/>
                  <p:cNvSpPr>
                    <a:spLocks noChangeArrowheads="1"/>
                  </p:cNvSpPr>
                  <p:nvPr/>
                </p:nvSpPr>
                <p:spPr bwMode="auto">
                  <a:xfrm>
                    <a:off x="6562906" y="4981616"/>
                    <a:ext cx="35750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1" name="Freeform 1196"/>
                  <p:cNvSpPr>
                    <a:spLocks noEditPoints="1"/>
                  </p:cNvSpPr>
                  <p:nvPr/>
                </p:nvSpPr>
                <p:spPr bwMode="auto">
                  <a:xfrm>
                    <a:off x="6560740" y="4979450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1 w 37"/>
                      <a:gd name="T13" fmla="*/ 31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1" y="31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2" name="Rectangle 1197"/>
                  <p:cNvSpPr>
                    <a:spLocks noChangeArrowheads="1"/>
                  </p:cNvSpPr>
                  <p:nvPr/>
                </p:nvSpPr>
                <p:spPr bwMode="auto">
                  <a:xfrm>
                    <a:off x="6617072" y="4981616"/>
                    <a:ext cx="34666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3" name="Freeform 1198"/>
                  <p:cNvSpPr>
                    <a:spLocks noEditPoints="1"/>
                  </p:cNvSpPr>
                  <p:nvPr/>
                </p:nvSpPr>
                <p:spPr bwMode="auto">
                  <a:xfrm>
                    <a:off x="6614905" y="4979450"/>
                    <a:ext cx="37916" cy="40083"/>
                  </a:xfrm>
                  <a:custGeom>
                    <a:avLst/>
                    <a:gdLst>
                      <a:gd name="T0" fmla="*/ 35 w 35"/>
                      <a:gd name="T1" fmla="*/ 37 h 37"/>
                      <a:gd name="T2" fmla="*/ 0 w 35"/>
                      <a:gd name="T3" fmla="*/ 37 h 37"/>
                      <a:gd name="T4" fmla="*/ 0 w 35"/>
                      <a:gd name="T5" fmla="*/ 0 h 37"/>
                      <a:gd name="T6" fmla="*/ 35 w 35"/>
                      <a:gd name="T7" fmla="*/ 0 h 37"/>
                      <a:gd name="T8" fmla="*/ 35 w 35"/>
                      <a:gd name="T9" fmla="*/ 37 h 37"/>
                      <a:gd name="T10" fmla="*/ 4 w 35"/>
                      <a:gd name="T11" fmla="*/ 31 h 37"/>
                      <a:gd name="T12" fmla="*/ 32 w 35"/>
                      <a:gd name="T13" fmla="*/ 31 h 37"/>
                      <a:gd name="T14" fmla="*/ 32 w 35"/>
                      <a:gd name="T15" fmla="*/ 4 h 37"/>
                      <a:gd name="T16" fmla="*/ 4 w 35"/>
                      <a:gd name="T17" fmla="*/ 4 h 37"/>
                      <a:gd name="T18" fmla="*/ 4 w 35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5" h="37">
                        <a:moveTo>
                          <a:pt x="35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5" y="0"/>
                        </a:lnTo>
                        <a:lnTo>
                          <a:pt x="35" y="37"/>
                        </a:lnTo>
                        <a:close/>
                        <a:moveTo>
                          <a:pt x="4" y="31"/>
                        </a:moveTo>
                        <a:lnTo>
                          <a:pt x="32" y="31"/>
                        </a:lnTo>
                        <a:lnTo>
                          <a:pt x="32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4" name="Rectangle 1199"/>
                  <p:cNvSpPr>
                    <a:spLocks noChangeArrowheads="1"/>
                  </p:cNvSpPr>
                  <p:nvPr/>
                </p:nvSpPr>
                <p:spPr bwMode="auto">
                  <a:xfrm>
                    <a:off x="6670154" y="4930700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5" name="Freeform 1200"/>
                  <p:cNvSpPr>
                    <a:spLocks noEditPoints="1"/>
                  </p:cNvSpPr>
                  <p:nvPr/>
                </p:nvSpPr>
                <p:spPr bwMode="auto">
                  <a:xfrm>
                    <a:off x="6667987" y="4928534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6 w 37"/>
                      <a:gd name="T11" fmla="*/ 33 h 37"/>
                      <a:gd name="T12" fmla="*/ 33 w 37"/>
                      <a:gd name="T13" fmla="*/ 33 h 37"/>
                      <a:gd name="T14" fmla="*/ 33 w 37"/>
                      <a:gd name="T15" fmla="*/ 4 h 37"/>
                      <a:gd name="T16" fmla="*/ 6 w 37"/>
                      <a:gd name="T17" fmla="*/ 4 h 37"/>
                      <a:gd name="T18" fmla="*/ 6 w 37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6" y="33"/>
                        </a:moveTo>
                        <a:lnTo>
                          <a:pt x="33" y="33"/>
                        </a:lnTo>
                        <a:lnTo>
                          <a:pt x="33" y="4"/>
                        </a:lnTo>
                        <a:lnTo>
                          <a:pt x="6" y="4"/>
                        </a:lnTo>
                        <a:lnTo>
                          <a:pt x="6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Rectangle 1201"/>
                  <p:cNvSpPr>
                    <a:spLocks noChangeArrowheads="1"/>
                  </p:cNvSpPr>
                  <p:nvPr/>
                </p:nvSpPr>
                <p:spPr bwMode="auto">
                  <a:xfrm>
                    <a:off x="6703737" y="4981616"/>
                    <a:ext cx="142997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7" name="Freeform 1202"/>
                  <p:cNvSpPr>
                    <a:spLocks noEditPoints="1"/>
                  </p:cNvSpPr>
                  <p:nvPr/>
                </p:nvSpPr>
                <p:spPr bwMode="auto">
                  <a:xfrm>
                    <a:off x="6701570" y="4979450"/>
                    <a:ext cx="147330" cy="40083"/>
                  </a:xfrm>
                  <a:custGeom>
                    <a:avLst/>
                    <a:gdLst>
                      <a:gd name="T0" fmla="*/ 136 w 136"/>
                      <a:gd name="T1" fmla="*/ 37 h 37"/>
                      <a:gd name="T2" fmla="*/ 0 w 136"/>
                      <a:gd name="T3" fmla="*/ 37 h 37"/>
                      <a:gd name="T4" fmla="*/ 0 w 136"/>
                      <a:gd name="T5" fmla="*/ 0 h 37"/>
                      <a:gd name="T6" fmla="*/ 136 w 136"/>
                      <a:gd name="T7" fmla="*/ 0 h 37"/>
                      <a:gd name="T8" fmla="*/ 136 w 136"/>
                      <a:gd name="T9" fmla="*/ 37 h 37"/>
                      <a:gd name="T10" fmla="*/ 4 w 136"/>
                      <a:gd name="T11" fmla="*/ 31 h 37"/>
                      <a:gd name="T12" fmla="*/ 132 w 136"/>
                      <a:gd name="T13" fmla="*/ 31 h 37"/>
                      <a:gd name="T14" fmla="*/ 132 w 136"/>
                      <a:gd name="T15" fmla="*/ 4 h 37"/>
                      <a:gd name="T16" fmla="*/ 4 w 136"/>
                      <a:gd name="T17" fmla="*/ 4 h 37"/>
                      <a:gd name="T18" fmla="*/ 4 w 136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6" h="37">
                        <a:moveTo>
                          <a:pt x="136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136" y="0"/>
                        </a:lnTo>
                        <a:lnTo>
                          <a:pt x="136" y="37"/>
                        </a:lnTo>
                        <a:close/>
                        <a:moveTo>
                          <a:pt x="4" y="31"/>
                        </a:moveTo>
                        <a:lnTo>
                          <a:pt x="132" y="31"/>
                        </a:lnTo>
                        <a:lnTo>
                          <a:pt x="132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8" name="Rectangle 1203"/>
                  <p:cNvSpPr>
                    <a:spLocks noChangeArrowheads="1"/>
                  </p:cNvSpPr>
                  <p:nvPr/>
                </p:nvSpPr>
                <p:spPr bwMode="auto">
                  <a:xfrm>
                    <a:off x="6724319" y="4930700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9" name="Freeform 1204"/>
                  <p:cNvSpPr>
                    <a:spLocks noEditPoints="1"/>
                  </p:cNvSpPr>
                  <p:nvPr/>
                </p:nvSpPr>
                <p:spPr bwMode="auto">
                  <a:xfrm>
                    <a:off x="6723236" y="4928534"/>
                    <a:ext cx="38999" cy="40083"/>
                  </a:xfrm>
                  <a:custGeom>
                    <a:avLst/>
                    <a:gdLst>
                      <a:gd name="T0" fmla="*/ 36 w 36"/>
                      <a:gd name="T1" fmla="*/ 37 h 37"/>
                      <a:gd name="T2" fmla="*/ 0 w 36"/>
                      <a:gd name="T3" fmla="*/ 37 h 37"/>
                      <a:gd name="T4" fmla="*/ 0 w 36"/>
                      <a:gd name="T5" fmla="*/ 0 h 37"/>
                      <a:gd name="T6" fmla="*/ 36 w 36"/>
                      <a:gd name="T7" fmla="*/ 0 h 37"/>
                      <a:gd name="T8" fmla="*/ 36 w 36"/>
                      <a:gd name="T9" fmla="*/ 37 h 37"/>
                      <a:gd name="T10" fmla="*/ 3 w 36"/>
                      <a:gd name="T11" fmla="*/ 33 h 37"/>
                      <a:gd name="T12" fmla="*/ 33 w 36"/>
                      <a:gd name="T13" fmla="*/ 33 h 37"/>
                      <a:gd name="T14" fmla="*/ 33 w 36"/>
                      <a:gd name="T15" fmla="*/ 4 h 37"/>
                      <a:gd name="T16" fmla="*/ 3 w 36"/>
                      <a:gd name="T17" fmla="*/ 4 h 37"/>
                      <a:gd name="T18" fmla="*/ 3 w 36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" h="37">
                        <a:moveTo>
                          <a:pt x="36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6" y="0"/>
                        </a:lnTo>
                        <a:lnTo>
                          <a:pt x="36" y="37"/>
                        </a:lnTo>
                        <a:close/>
                        <a:moveTo>
                          <a:pt x="3" y="33"/>
                        </a:moveTo>
                        <a:lnTo>
                          <a:pt x="33" y="33"/>
                        </a:lnTo>
                        <a:lnTo>
                          <a:pt x="33" y="4"/>
                        </a:lnTo>
                        <a:lnTo>
                          <a:pt x="3" y="4"/>
                        </a:lnTo>
                        <a:lnTo>
                          <a:pt x="3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0" name="Rectangle 1205"/>
                  <p:cNvSpPr>
                    <a:spLocks noChangeArrowheads="1"/>
                  </p:cNvSpPr>
                  <p:nvPr/>
                </p:nvSpPr>
                <p:spPr bwMode="auto">
                  <a:xfrm>
                    <a:off x="6779568" y="4930700"/>
                    <a:ext cx="35750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1" name="Freeform 1206"/>
                  <p:cNvSpPr>
                    <a:spLocks noEditPoints="1"/>
                  </p:cNvSpPr>
                  <p:nvPr/>
                </p:nvSpPr>
                <p:spPr bwMode="auto">
                  <a:xfrm>
                    <a:off x="6777402" y="4928534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3 h 37"/>
                      <a:gd name="T12" fmla="*/ 31 w 37"/>
                      <a:gd name="T13" fmla="*/ 33 h 37"/>
                      <a:gd name="T14" fmla="*/ 31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3"/>
                        </a:moveTo>
                        <a:lnTo>
                          <a:pt x="31" y="33"/>
                        </a:lnTo>
                        <a:lnTo>
                          <a:pt x="31" y="4"/>
                        </a:lnTo>
                        <a:lnTo>
                          <a:pt x="4" y="4"/>
                        </a:lnTo>
                        <a:lnTo>
                          <a:pt x="4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2" name="Rectangle 1207"/>
                  <p:cNvSpPr>
                    <a:spLocks noChangeArrowheads="1"/>
                  </p:cNvSpPr>
                  <p:nvPr/>
                </p:nvSpPr>
                <p:spPr bwMode="auto">
                  <a:xfrm>
                    <a:off x="6833734" y="4930700"/>
                    <a:ext cx="34666" cy="3575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3" name="Freeform 1208"/>
                  <p:cNvSpPr>
                    <a:spLocks noEditPoints="1"/>
                  </p:cNvSpPr>
                  <p:nvPr/>
                </p:nvSpPr>
                <p:spPr bwMode="auto">
                  <a:xfrm>
                    <a:off x="6832650" y="4928534"/>
                    <a:ext cx="36833" cy="40083"/>
                  </a:xfrm>
                  <a:custGeom>
                    <a:avLst/>
                    <a:gdLst>
                      <a:gd name="T0" fmla="*/ 34 w 34"/>
                      <a:gd name="T1" fmla="*/ 37 h 37"/>
                      <a:gd name="T2" fmla="*/ 0 w 34"/>
                      <a:gd name="T3" fmla="*/ 37 h 37"/>
                      <a:gd name="T4" fmla="*/ 0 w 34"/>
                      <a:gd name="T5" fmla="*/ 0 h 37"/>
                      <a:gd name="T6" fmla="*/ 34 w 34"/>
                      <a:gd name="T7" fmla="*/ 0 h 37"/>
                      <a:gd name="T8" fmla="*/ 34 w 34"/>
                      <a:gd name="T9" fmla="*/ 37 h 37"/>
                      <a:gd name="T10" fmla="*/ 3 w 34"/>
                      <a:gd name="T11" fmla="*/ 33 h 37"/>
                      <a:gd name="T12" fmla="*/ 31 w 34"/>
                      <a:gd name="T13" fmla="*/ 33 h 37"/>
                      <a:gd name="T14" fmla="*/ 31 w 34"/>
                      <a:gd name="T15" fmla="*/ 4 h 37"/>
                      <a:gd name="T16" fmla="*/ 3 w 34"/>
                      <a:gd name="T17" fmla="*/ 4 h 37"/>
                      <a:gd name="T18" fmla="*/ 3 w 34"/>
                      <a:gd name="T19" fmla="*/ 33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7">
                        <a:moveTo>
                          <a:pt x="34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4" y="0"/>
                        </a:lnTo>
                        <a:lnTo>
                          <a:pt x="34" y="37"/>
                        </a:lnTo>
                        <a:close/>
                        <a:moveTo>
                          <a:pt x="3" y="33"/>
                        </a:moveTo>
                        <a:lnTo>
                          <a:pt x="31" y="33"/>
                        </a:lnTo>
                        <a:lnTo>
                          <a:pt x="31" y="4"/>
                        </a:lnTo>
                        <a:lnTo>
                          <a:pt x="3" y="4"/>
                        </a:lnTo>
                        <a:lnTo>
                          <a:pt x="3" y="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4" name="Rectangle 1209"/>
                  <p:cNvSpPr>
                    <a:spLocks noChangeArrowheads="1"/>
                  </p:cNvSpPr>
                  <p:nvPr/>
                </p:nvSpPr>
                <p:spPr bwMode="auto">
                  <a:xfrm>
                    <a:off x="6866233" y="4981616"/>
                    <a:ext cx="35750" cy="3358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5" name="Freeform 1210"/>
                  <p:cNvSpPr>
                    <a:spLocks noEditPoints="1"/>
                  </p:cNvSpPr>
                  <p:nvPr/>
                </p:nvSpPr>
                <p:spPr bwMode="auto">
                  <a:xfrm>
                    <a:off x="6864067" y="4979450"/>
                    <a:ext cx="40083" cy="40083"/>
                  </a:xfrm>
                  <a:custGeom>
                    <a:avLst/>
                    <a:gdLst>
                      <a:gd name="T0" fmla="*/ 37 w 37"/>
                      <a:gd name="T1" fmla="*/ 37 h 37"/>
                      <a:gd name="T2" fmla="*/ 0 w 37"/>
                      <a:gd name="T3" fmla="*/ 37 h 37"/>
                      <a:gd name="T4" fmla="*/ 0 w 37"/>
                      <a:gd name="T5" fmla="*/ 0 h 37"/>
                      <a:gd name="T6" fmla="*/ 37 w 37"/>
                      <a:gd name="T7" fmla="*/ 0 h 37"/>
                      <a:gd name="T8" fmla="*/ 37 w 37"/>
                      <a:gd name="T9" fmla="*/ 37 h 37"/>
                      <a:gd name="T10" fmla="*/ 4 w 37"/>
                      <a:gd name="T11" fmla="*/ 31 h 37"/>
                      <a:gd name="T12" fmla="*/ 33 w 37"/>
                      <a:gd name="T13" fmla="*/ 31 h 37"/>
                      <a:gd name="T14" fmla="*/ 33 w 37"/>
                      <a:gd name="T15" fmla="*/ 4 h 37"/>
                      <a:gd name="T16" fmla="*/ 4 w 37"/>
                      <a:gd name="T17" fmla="*/ 4 h 37"/>
                      <a:gd name="T18" fmla="*/ 4 w 37"/>
                      <a:gd name="T19" fmla="*/ 3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7">
                        <a:moveTo>
                          <a:pt x="37" y="37"/>
                        </a:moveTo>
                        <a:lnTo>
                          <a:pt x="0" y="37"/>
                        </a:lnTo>
                        <a:lnTo>
                          <a:pt x="0" y="0"/>
                        </a:lnTo>
                        <a:lnTo>
                          <a:pt x="37" y="0"/>
                        </a:lnTo>
                        <a:lnTo>
                          <a:pt x="37" y="37"/>
                        </a:lnTo>
                        <a:close/>
                        <a:moveTo>
                          <a:pt x="4" y="31"/>
                        </a:moveTo>
                        <a:lnTo>
                          <a:pt x="33" y="31"/>
                        </a:lnTo>
                        <a:lnTo>
                          <a:pt x="33" y="4"/>
                        </a:lnTo>
                        <a:lnTo>
                          <a:pt x="4" y="4"/>
                        </a:lnTo>
                        <a:lnTo>
                          <a:pt x="4" y="31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70" name="Freeform 1211"/>
                <p:cNvSpPr>
                  <a:spLocks/>
                </p:cNvSpPr>
                <p:nvPr/>
              </p:nvSpPr>
              <p:spPr bwMode="auto">
                <a:xfrm>
                  <a:off x="6324580" y="4724311"/>
                  <a:ext cx="204746" cy="220995"/>
                </a:xfrm>
                <a:custGeom>
                  <a:avLst/>
                  <a:gdLst>
                    <a:gd name="T0" fmla="*/ 0 w 97"/>
                    <a:gd name="T1" fmla="*/ 0 h 105"/>
                    <a:gd name="T2" fmla="*/ 19 w 97"/>
                    <a:gd name="T3" fmla="*/ 19 h 105"/>
                    <a:gd name="T4" fmla="*/ 21 w 97"/>
                    <a:gd name="T5" fmla="*/ 86 h 105"/>
                    <a:gd name="T6" fmla="*/ 34 w 97"/>
                    <a:gd name="T7" fmla="*/ 100 h 105"/>
                    <a:gd name="T8" fmla="*/ 97 w 97"/>
                    <a:gd name="T9" fmla="*/ 100 h 105"/>
                    <a:gd name="T10" fmla="*/ 97 w 97"/>
                    <a:gd name="T11" fmla="*/ 105 h 105"/>
                    <a:gd name="T12" fmla="*/ 34 w 97"/>
                    <a:gd name="T13" fmla="*/ 105 h 105"/>
                    <a:gd name="T14" fmla="*/ 15 w 97"/>
                    <a:gd name="T15" fmla="*/ 86 h 105"/>
                    <a:gd name="T16" fmla="*/ 14 w 97"/>
                    <a:gd name="T17" fmla="*/ 19 h 105"/>
                    <a:gd name="T18" fmla="*/ 0 w 97"/>
                    <a:gd name="T19" fmla="*/ 5 h 105"/>
                    <a:gd name="T20" fmla="*/ 0 w 97"/>
                    <a:gd name="T21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7" h="105">
                      <a:moveTo>
                        <a:pt x="0" y="0"/>
                      </a:moveTo>
                      <a:cubicBezTo>
                        <a:pt x="10" y="0"/>
                        <a:pt x="19" y="8"/>
                        <a:pt x="19" y="19"/>
                      </a:cubicBezTo>
                      <a:cubicBezTo>
                        <a:pt x="21" y="86"/>
                        <a:pt x="21" y="86"/>
                        <a:pt x="21" y="86"/>
                      </a:cubicBezTo>
                      <a:cubicBezTo>
                        <a:pt x="21" y="94"/>
                        <a:pt x="27" y="100"/>
                        <a:pt x="34" y="100"/>
                      </a:cubicBezTo>
                      <a:cubicBezTo>
                        <a:pt x="97" y="100"/>
                        <a:pt x="97" y="100"/>
                        <a:pt x="97" y="100"/>
                      </a:cubicBezTo>
                      <a:cubicBezTo>
                        <a:pt x="97" y="105"/>
                        <a:pt x="97" y="105"/>
                        <a:pt x="97" y="105"/>
                      </a:cubicBezTo>
                      <a:cubicBezTo>
                        <a:pt x="34" y="105"/>
                        <a:pt x="34" y="105"/>
                        <a:pt x="34" y="105"/>
                      </a:cubicBezTo>
                      <a:cubicBezTo>
                        <a:pt x="24" y="105"/>
                        <a:pt x="15" y="97"/>
                        <a:pt x="15" y="86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1"/>
                        <a:pt x="8" y="5"/>
                        <a:pt x="0" y="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213"/>
                <p:cNvSpPr>
                  <a:spLocks/>
                </p:cNvSpPr>
                <p:nvPr/>
              </p:nvSpPr>
              <p:spPr bwMode="auto">
                <a:xfrm>
                  <a:off x="7183645" y="3545668"/>
                  <a:ext cx="214495" cy="383492"/>
                </a:xfrm>
                <a:custGeom>
                  <a:avLst/>
                  <a:gdLst>
                    <a:gd name="T0" fmla="*/ 0 w 198"/>
                    <a:gd name="T1" fmla="*/ 26 h 354"/>
                    <a:gd name="T2" fmla="*/ 54 w 198"/>
                    <a:gd name="T3" fmla="*/ 0 h 354"/>
                    <a:gd name="T4" fmla="*/ 198 w 198"/>
                    <a:gd name="T5" fmla="*/ 329 h 354"/>
                    <a:gd name="T6" fmla="*/ 144 w 198"/>
                    <a:gd name="T7" fmla="*/ 354 h 354"/>
                    <a:gd name="T8" fmla="*/ 0 w 198"/>
                    <a:gd name="T9" fmla="*/ 26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54">
                      <a:moveTo>
                        <a:pt x="0" y="26"/>
                      </a:moveTo>
                      <a:lnTo>
                        <a:pt x="54" y="0"/>
                      </a:lnTo>
                      <a:lnTo>
                        <a:pt x="198" y="329"/>
                      </a:lnTo>
                      <a:lnTo>
                        <a:pt x="144" y="354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215"/>
                <p:cNvSpPr>
                  <a:spLocks/>
                </p:cNvSpPr>
                <p:nvPr/>
              </p:nvSpPr>
              <p:spPr bwMode="auto">
                <a:xfrm>
                  <a:off x="7183645" y="3500169"/>
                  <a:ext cx="58499" cy="73665"/>
                </a:xfrm>
                <a:custGeom>
                  <a:avLst/>
                  <a:gdLst>
                    <a:gd name="T0" fmla="*/ 54 w 54"/>
                    <a:gd name="T1" fmla="*/ 42 h 68"/>
                    <a:gd name="T2" fmla="*/ 4 w 54"/>
                    <a:gd name="T3" fmla="*/ 0 h 68"/>
                    <a:gd name="T4" fmla="*/ 0 w 54"/>
                    <a:gd name="T5" fmla="*/ 68 h 68"/>
                    <a:gd name="T6" fmla="*/ 54 w 54"/>
                    <a:gd name="T7" fmla="*/ 4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68">
                      <a:moveTo>
                        <a:pt x="54" y="42"/>
                      </a:moveTo>
                      <a:lnTo>
                        <a:pt x="4" y="0"/>
                      </a:lnTo>
                      <a:lnTo>
                        <a:pt x="0" y="68"/>
                      </a:lnTo>
                      <a:lnTo>
                        <a:pt x="54" y="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3" name="Group 64"/>
                <p:cNvGrpSpPr/>
                <p:nvPr/>
              </p:nvGrpSpPr>
              <p:grpSpPr>
                <a:xfrm>
                  <a:off x="5702760" y="2929264"/>
                  <a:ext cx="170080" cy="519989"/>
                  <a:chOff x="5702758" y="2952575"/>
                  <a:chExt cx="170080" cy="519989"/>
                </a:xfrm>
              </p:grpSpPr>
              <p:sp>
                <p:nvSpPr>
                  <p:cNvPr id="214" name="Freeform 1217"/>
                  <p:cNvSpPr>
                    <a:spLocks/>
                  </p:cNvSpPr>
                  <p:nvPr/>
                </p:nvSpPr>
                <p:spPr bwMode="auto">
                  <a:xfrm>
                    <a:off x="5702758" y="3017574"/>
                    <a:ext cx="170080" cy="454990"/>
                  </a:xfrm>
                  <a:custGeom>
                    <a:avLst/>
                    <a:gdLst>
                      <a:gd name="T0" fmla="*/ 99 w 157"/>
                      <a:gd name="T1" fmla="*/ 0 h 420"/>
                      <a:gd name="T2" fmla="*/ 157 w 157"/>
                      <a:gd name="T3" fmla="*/ 16 h 420"/>
                      <a:gd name="T4" fmla="*/ 56 w 157"/>
                      <a:gd name="T5" fmla="*/ 420 h 420"/>
                      <a:gd name="T6" fmla="*/ 0 w 157"/>
                      <a:gd name="T7" fmla="*/ 406 h 420"/>
                      <a:gd name="T8" fmla="*/ 99 w 157"/>
                      <a:gd name="T9" fmla="*/ 0 h 4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420">
                        <a:moveTo>
                          <a:pt x="99" y="0"/>
                        </a:moveTo>
                        <a:lnTo>
                          <a:pt x="157" y="16"/>
                        </a:lnTo>
                        <a:lnTo>
                          <a:pt x="56" y="420"/>
                        </a:lnTo>
                        <a:lnTo>
                          <a:pt x="0" y="406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Freeform 1219"/>
                  <p:cNvSpPr>
                    <a:spLocks/>
                  </p:cNvSpPr>
                  <p:nvPr/>
                </p:nvSpPr>
                <p:spPr bwMode="auto">
                  <a:xfrm>
                    <a:off x="5810005" y="2952575"/>
                    <a:ext cx="62832" cy="82332"/>
                  </a:xfrm>
                  <a:custGeom>
                    <a:avLst/>
                    <a:gdLst>
                      <a:gd name="T0" fmla="*/ 58 w 58"/>
                      <a:gd name="T1" fmla="*/ 76 h 76"/>
                      <a:gd name="T2" fmla="*/ 44 w 58"/>
                      <a:gd name="T3" fmla="*/ 0 h 76"/>
                      <a:gd name="T4" fmla="*/ 0 w 58"/>
                      <a:gd name="T5" fmla="*/ 60 h 76"/>
                      <a:gd name="T6" fmla="*/ 58 w 58"/>
                      <a:gd name="T7" fmla="*/ 76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8" h="76">
                        <a:moveTo>
                          <a:pt x="58" y="76"/>
                        </a:moveTo>
                        <a:lnTo>
                          <a:pt x="44" y="0"/>
                        </a:lnTo>
                        <a:lnTo>
                          <a:pt x="0" y="60"/>
                        </a:lnTo>
                        <a:lnTo>
                          <a:pt x="58" y="7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4" name="Group 65"/>
                <p:cNvGrpSpPr/>
                <p:nvPr/>
              </p:nvGrpSpPr>
              <p:grpSpPr>
                <a:xfrm>
                  <a:off x="7036315" y="4063492"/>
                  <a:ext cx="348826" cy="538406"/>
                  <a:chOff x="7036313" y="4086802"/>
                  <a:chExt cx="348826" cy="538406"/>
                </a:xfrm>
              </p:grpSpPr>
              <p:sp>
                <p:nvSpPr>
                  <p:cNvPr id="193" name="Freeform 1221"/>
                  <p:cNvSpPr>
                    <a:spLocks/>
                  </p:cNvSpPr>
                  <p:nvPr/>
                </p:nvSpPr>
                <p:spPr bwMode="auto">
                  <a:xfrm>
                    <a:off x="7036313" y="4086802"/>
                    <a:ext cx="348826" cy="538406"/>
                  </a:xfrm>
                  <a:custGeom>
                    <a:avLst/>
                    <a:gdLst>
                      <a:gd name="T0" fmla="*/ 322 w 322"/>
                      <a:gd name="T1" fmla="*/ 49 h 497"/>
                      <a:gd name="T2" fmla="*/ 95 w 322"/>
                      <a:gd name="T3" fmla="*/ 497 h 497"/>
                      <a:gd name="T4" fmla="*/ 0 w 322"/>
                      <a:gd name="T5" fmla="*/ 451 h 497"/>
                      <a:gd name="T6" fmla="*/ 225 w 322"/>
                      <a:gd name="T7" fmla="*/ 0 h 497"/>
                      <a:gd name="T8" fmla="*/ 322 w 322"/>
                      <a:gd name="T9" fmla="*/ 49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2" h="497">
                        <a:moveTo>
                          <a:pt x="322" y="49"/>
                        </a:moveTo>
                        <a:lnTo>
                          <a:pt x="95" y="497"/>
                        </a:lnTo>
                        <a:lnTo>
                          <a:pt x="0" y="451"/>
                        </a:lnTo>
                        <a:lnTo>
                          <a:pt x="225" y="0"/>
                        </a:lnTo>
                        <a:lnTo>
                          <a:pt x="322" y="4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4" name="Freeform 1222"/>
                  <p:cNvSpPr>
                    <a:spLocks/>
                  </p:cNvSpPr>
                  <p:nvPr/>
                </p:nvSpPr>
                <p:spPr bwMode="auto">
                  <a:xfrm>
                    <a:off x="7087229" y="4111717"/>
                    <a:ext cx="291411" cy="512406"/>
                  </a:xfrm>
                  <a:custGeom>
                    <a:avLst/>
                    <a:gdLst>
                      <a:gd name="T0" fmla="*/ 269 w 269"/>
                      <a:gd name="T1" fmla="*/ 24 h 473"/>
                      <a:gd name="T2" fmla="*/ 44 w 269"/>
                      <a:gd name="T3" fmla="*/ 473 h 473"/>
                      <a:gd name="T4" fmla="*/ 0 w 269"/>
                      <a:gd name="T5" fmla="*/ 449 h 473"/>
                      <a:gd name="T6" fmla="*/ 225 w 269"/>
                      <a:gd name="T7" fmla="*/ 0 h 473"/>
                      <a:gd name="T8" fmla="*/ 269 w 269"/>
                      <a:gd name="T9" fmla="*/ 24 h 4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9" h="473">
                        <a:moveTo>
                          <a:pt x="269" y="24"/>
                        </a:moveTo>
                        <a:lnTo>
                          <a:pt x="44" y="473"/>
                        </a:lnTo>
                        <a:lnTo>
                          <a:pt x="0" y="449"/>
                        </a:lnTo>
                        <a:lnTo>
                          <a:pt x="225" y="0"/>
                        </a:lnTo>
                        <a:lnTo>
                          <a:pt x="269" y="2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5" name="Freeform 1223"/>
                  <p:cNvSpPr>
                    <a:spLocks/>
                  </p:cNvSpPr>
                  <p:nvPr/>
                </p:nvSpPr>
                <p:spPr bwMode="auto">
                  <a:xfrm>
                    <a:off x="7096978" y="4524459"/>
                    <a:ext cx="44416" cy="42249"/>
                  </a:xfrm>
                  <a:custGeom>
                    <a:avLst/>
                    <a:gdLst>
                      <a:gd name="T0" fmla="*/ 14 w 21"/>
                      <a:gd name="T1" fmla="*/ 3 h 20"/>
                      <a:gd name="T2" fmla="*/ 19 w 21"/>
                      <a:gd name="T3" fmla="*/ 14 h 20"/>
                      <a:gd name="T4" fmla="*/ 7 w 21"/>
                      <a:gd name="T5" fmla="*/ 18 h 20"/>
                      <a:gd name="T6" fmla="*/ 2 w 21"/>
                      <a:gd name="T7" fmla="*/ 6 h 20"/>
                      <a:gd name="T8" fmla="*/ 14 w 21"/>
                      <a:gd name="T9" fmla="*/ 3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0">
                        <a:moveTo>
                          <a:pt x="14" y="3"/>
                        </a:moveTo>
                        <a:cubicBezTo>
                          <a:pt x="19" y="5"/>
                          <a:pt x="21" y="10"/>
                          <a:pt x="19" y="14"/>
                        </a:cubicBezTo>
                        <a:cubicBezTo>
                          <a:pt x="17" y="19"/>
                          <a:pt x="11" y="20"/>
                          <a:pt x="7" y="18"/>
                        </a:cubicBezTo>
                        <a:cubicBezTo>
                          <a:pt x="2" y="16"/>
                          <a:pt x="0" y="10"/>
                          <a:pt x="2" y="6"/>
                        </a:cubicBezTo>
                        <a:cubicBezTo>
                          <a:pt x="4" y="2"/>
                          <a:pt x="10" y="0"/>
                          <a:pt x="14" y="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6" name="Freeform 1224"/>
                  <p:cNvSpPr>
                    <a:spLocks/>
                  </p:cNvSpPr>
                  <p:nvPr/>
                </p:nvSpPr>
                <p:spPr bwMode="auto">
                  <a:xfrm>
                    <a:off x="7288724" y="4146383"/>
                    <a:ext cx="44416" cy="38999"/>
                  </a:xfrm>
                  <a:custGeom>
                    <a:avLst/>
                    <a:gdLst>
                      <a:gd name="T0" fmla="*/ 14 w 21"/>
                      <a:gd name="T1" fmla="*/ 2 h 19"/>
                      <a:gd name="T2" fmla="*/ 18 w 21"/>
                      <a:gd name="T3" fmla="*/ 14 h 19"/>
                      <a:gd name="T4" fmla="*/ 6 w 21"/>
                      <a:gd name="T5" fmla="*/ 17 h 19"/>
                      <a:gd name="T6" fmla="*/ 2 w 21"/>
                      <a:gd name="T7" fmla="*/ 5 h 19"/>
                      <a:gd name="T8" fmla="*/ 14 w 21"/>
                      <a:gd name="T9" fmla="*/ 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9">
                        <a:moveTo>
                          <a:pt x="14" y="2"/>
                        </a:moveTo>
                        <a:cubicBezTo>
                          <a:pt x="19" y="4"/>
                          <a:pt x="21" y="10"/>
                          <a:pt x="18" y="14"/>
                        </a:cubicBezTo>
                        <a:cubicBezTo>
                          <a:pt x="16" y="18"/>
                          <a:pt x="11" y="19"/>
                          <a:pt x="6" y="17"/>
                        </a:cubicBezTo>
                        <a:cubicBezTo>
                          <a:pt x="2" y="15"/>
                          <a:pt x="0" y="10"/>
                          <a:pt x="2" y="5"/>
                        </a:cubicBezTo>
                        <a:cubicBezTo>
                          <a:pt x="4" y="1"/>
                          <a:pt x="9" y="0"/>
                          <a:pt x="14" y="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7" name="Freeform 1225"/>
                  <p:cNvSpPr>
                    <a:spLocks/>
                  </p:cNvSpPr>
                  <p:nvPr/>
                </p:nvSpPr>
                <p:spPr bwMode="auto">
                  <a:xfrm>
                    <a:off x="7061229" y="4517959"/>
                    <a:ext cx="27083" cy="19500"/>
                  </a:xfrm>
                  <a:custGeom>
                    <a:avLst/>
                    <a:gdLst>
                      <a:gd name="T0" fmla="*/ 25 w 25"/>
                      <a:gd name="T1" fmla="*/ 12 h 18"/>
                      <a:gd name="T2" fmla="*/ 22 w 25"/>
                      <a:gd name="T3" fmla="*/ 18 h 18"/>
                      <a:gd name="T4" fmla="*/ 0 w 25"/>
                      <a:gd name="T5" fmla="*/ 8 h 18"/>
                      <a:gd name="T6" fmla="*/ 2 w 25"/>
                      <a:gd name="T7" fmla="*/ 0 h 18"/>
                      <a:gd name="T8" fmla="*/ 25 w 25"/>
                      <a:gd name="T9" fmla="*/ 12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18">
                        <a:moveTo>
                          <a:pt x="25" y="12"/>
                        </a:moveTo>
                        <a:lnTo>
                          <a:pt x="22" y="18"/>
                        </a:lnTo>
                        <a:lnTo>
                          <a:pt x="0" y="8"/>
                        </a:lnTo>
                        <a:lnTo>
                          <a:pt x="2" y="0"/>
                        </a:lnTo>
                        <a:lnTo>
                          <a:pt x="25" y="12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8" name="Freeform 1226"/>
                  <p:cNvSpPr>
                    <a:spLocks/>
                  </p:cNvSpPr>
                  <p:nvPr/>
                </p:nvSpPr>
                <p:spPr bwMode="auto">
                  <a:xfrm>
                    <a:off x="7072062" y="4497376"/>
                    <a:ext cx="15166" cy="13000"/>
                  </a:xfrm>
                  <a:custGeom>
                    <a:avLst/>
                    <a:gdLst>
                      <a:gd name="T0" fmla="*/ 14 w 14"/>
                      <a:gd name="T1" fmla="*/ 6 h 12"/>
                      <a:gd name="T2" fmla="*/ 10 w 14"/>
                      <a:gd name="T3" fmla="*/ 12 h 12"/>
                      <a:gd name="T4" fmla="*/ 0 w 14"/>
                      <a:gd name="T5" fmla="*/ 8 h 12"/>
                      <a:gd name="T6" fmla="*/ 4 w 14"/>
                      <a:gd name="T7" fmla="*/ 0 h 12"/>
                      <a:gd name="T8" fmla="*/ 14 w 14"/>
                      <a:gd name="T9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14" y="6"/>
                        </a:moveTo>
                        <a:lnTo>
                          <a:pt x="10" y="12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9" name="Freeform 1227"/>
                  <p:cNvSpPr>
                    <a:spLocks/>
                  </p:cNvSpPr>
                  <p:nvPr/>
                </p:nvSpPr>
                <p:spPr bwMode="auto">
                  <a:xfrm>
                    <a:off x="7085062" y="4470294"/>
                    <a:ext cx="16250" cy="14083"/>
                  </a:xfrm>
                  <a:custGeom>
                    <a:avLst/>
                    <a:gdLst>
                      <a:gd name="T0" fmla="*/ 15 w 15"/>
                      <a:gd name="T1" fmla="*/ 6 h 13"/>
                      <a:gd name="T2" fmla="*/ 11 w 15"/>
                      <a:gd name="T3" fmla="*/ 13 h 13"/>
                      <a:gd name="T4" fmla="*/ 0 w 15"/>
                      <a:gd name="T5" fmla="*/ 7 h 13"/>
                      <a:gd name="T6" fmla="*/ 3 w 15"/>
                      <a:gd name="T7" fmla="*/ 0 h 13"/>
                      <a:gd name="T8" fmla="*/ 15 w 15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5" y="6"/>
                        </a:moveTo>
                        <a:lnTo>
                          <a:pt x="11" y="13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5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0" name="Freeform 1228"/>
                  <p:cNvSpPr>
                    <a:spLocks/>
                  </p:cNvSpPr>
                  <p:nvPr/>
                </p:nvSpPr>
                <p:spPr bwMode="auto">
                  <a:xfrm>
                    <a:off x="7096978" y="4442128"/>
                    <a:ext cx="17333" cy="15166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2 w 16"/>
                      <a:gd name="T3" fmla="*/ 14 h 14"/>
                      <a:gd name="T4" fmla="*/ 0 w 16"/>
                      <a:gd name="T5" fmla="*/ 8 h 14"/>
                      <a:gd name="T6" fmla="*/ 4 w 16"/>
                      <a:gd name="T7" fmla="*/ 0 h 14"/>
                      <a:gd name="T8" fmla="*/ 16 w 16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2" y="14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1" name="Freeform 1229"/>
                  <p:cNvSpPr>
                    <a:spLocks/>
                  </p:cNvSpPr>
                  <p:nvPr/>
                </p:nvSpPr>
                <p:spPr bwMode="auto">
                  <a:xfrm>
                    <a:off x="7118644" y="4400962"/>
                    <a:ext cx="16250" cy="14083"/>
                  </a:xfrm>
                  <a:custGeom>
                    <a:avLst/>
                    <a:gdLst>
                      <a:gd name="T0" fmla="*/ 15 w 15"/>
                      <a:gd name="T1" fmla="*/ 5 h 13"/>
                      <a:gd name="T2" fmla="*/ 11 w 15"/>
                      <a:gd name="T3" fmla="*/ 13 h 13"/>
                      <a:gd name="T4" fmla="*/ 0 w 15"/>
                      <a:gd name="T5" fmla="*/ 7 h 13"/>
                      <a:gd name="T6" fmla="*/ 4 w 15"/>
                      <a:gd name="T7" fmla="*/ 0 h 13"/>
                      <a:gd name="T8" fmla="*/ 15 w 15"/>
                      <a:gd name="T9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5" y="5"/>
                        </a:moveTo>
                        <a:lnTo>
                          <a:pt x="11" y="13"/>
                        </a:lnTo>
                        <a:lnTo>
                          <a:pt x="0" y="7"/>
                        </a:lnTo>
                        <a:lnTo>
                          <a:pt x="4" y="0"/>
                        </a:lnTo>
                        <a:lnTo>
                          <a:pt x="15" y="5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2" name="Freeform 1230"/>
                  <p:cNvSpPr>
                    <a:spLocks/>
                  </p:cNvSpPr>
                  <p:nvPr/>
                </p:nvSpPr>
                <p:spPr bwMode="auto">
                  <a:xfrm>
                    <a:off x="7132728" y="4374962"/>
                    <a:ext cx="17333" cy="13000"/>
                  </a:xfrm>
                  <a:custGeom>
                    <a:avLst/>
                    <a:gdLst>
                      <a:gd name="T0" fmla="*/ 16 w 16"/>
                      <a:gd name="T1" fmla="*/ 6 h 12"/>
                      <a:gd name="T2" fmla="*/ 12 w 16"/>
                      <a:gd name="T3" fmla="*/ 12 h 12"/>
                      <a:gd name="T4" fmla="*/ 0 w 16"/>
                      <a:gd name="T5" fmla="*/ 6 h 12"/>
                      <a:gd name="T6" fmla="*/ 4 w 16"/>
                      <a:gd name="T7" fmla="*/ 0 h 12"/>
                      <a:gd name="T8" fmla="*/ 16 w 16"/>
                      <a:gd name="T9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2">
                        <a:moveTo>
                          <a:pt x="16" y="6"/>
                        </a:moveTo>
                        <a:lnTo>
                          <a:pt x="12" y="12"/>
                        </a:lnTo>
                        <a:lnTo>
                          <a:pt x="0" y="6"/>
                        </a:lnTo>
                        <a:lnTo>
                          <a:pt x="4" y="0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3" name="Freeform 1231"/>
                  <p:cNvSpPr>
                    <a:spLocks/>
                  </p:cNvSpPr>
                  <p:nvPr/>
                </p:nvSpPr>
                <p:spPr bwMode="auto">
                  <a:xfrm>
                    <a:off x="7145727" y="4347879"/>
                    <a:ext cx="16250" cy="15166"/>
                  </a:xfrm>
                  <a:custGeom>
                    <a:avLst/>
                    <a:gdLst>
                      <a:gd name="T0" fmla="*/ 15 w 15"/>
                      <a:gd name="T1" fmla="*/ 6 h 14"/>
                      <a:gd name="T2" fmla="*/ 12 w 15"/>
                      <a:gd name="T3" fmla="*/ 14 h 14"/>
                      <a:gd name="T4" fmla="*/ 0 w 15"/>
                      <a:gd name="T5" fmla="*/ 8 h 14"/>
                      <a:gd name="T6" fmla="*/ 4 w 15"/>
                      <a:gd name="T7" fmla="*/ 0 h 14"/>
                      <a:gd name="T8" fmla="*/ 15 w 15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4">
                        <a:moveTo>
                          <a:pt x="15" y="6"/>
                        </a:moveTo>
                        <a:lnTo>
                          <a:pt x="12" y="14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5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4" name="Freeform 1232"/>
                  <p:cNvSpPr>
                    <a:spLocks/>
                  </p:cNvSpPr>
                  <p:nvPr/>
                </p:nvSpPr>
                <p:spPr bwMode="auto">
                  <a:xfrm>
                    <a:off x="7166310" y="4305630"/>
                    <a:ext cx="17333" cy="13000"/>
                  </a:xfrm>
                  <a:custGeom>
                    <a:avLst/>
                    <a:gdLst>
                      <a:gd name="T0" fmla="*/ 16 w 16"/>
                      <a:gd name="T1" fmla="*/ 6 h 12"/>
                      <a:gd name="T2" fmla="*/ 12 w 16"/>
                      <a:gd name="T3" fmla="*/ 12 h 12"/>
                      <a:gd name="T4" fmla="*/ 0 w 16"/>
                      <a:gd name="T5" fmla="*/ 8 h 12"/>
                      <a:gd name="T6" fmla="*/ 4 w 16"/>
                      <a:gd name="T7" fmla="*/ 0 h 12"/>
                      <a:gd name="T8" fmla="*/ 16 w 16"/>
                      <a:gd name="T9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2">
                        <a:moveTo>
                          <a:pt x="16" y="6"/>
                        </a:moveTo>
                        <a:lnTo>
                          <a:pt x="12" y="12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Freeform 1233"/>
                  <p:cNvSpPr>
                    <a:spLocks/>
                  </p:cNvSpPr>
                  <p:nvPr/>
                </p:nvSpPr>
                <p:spPr bwMode="auto">
                  <a:xfrm>
                    <a:off x="7181476" y="4278547"/>
                    <a:ext cx="14083" cy="15166"/>
                  </a:xfrm>
                  <a:custGeom>
                    <a:avLst/>
                    <a:gdLst>
                      <a:gd name="T0" fmla="*/ 13 w 13"/>
                      <a:gd name="T1" fmla="*/ 6 h 14"/>
                      <a:gd name="T2" fmla="*/ 10 w 13"/>
                      <a:gd name="T3" fmla="*/ 14 h 14"/>
                      <a:gd name="T4" fmla="*/ 0 w 13"/>
                      <a:gd name="T5" fmla="*/ 8 h 14"/>
                      <a:gd name="T6" fmla="*/ 4 w 13"/>
                      <a:gd name="T7" fmla="*/ 0 h 14"/>
                      <a:gd name="T8" fmla="*/ 13 w 13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4">
                        <a:moveTo>
                          <a:pt x="13" y="6"/>
                        </a:moveTo>
                        <a:lnTo>
                          <a:pt x="10" y="14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3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6" name="Freeform 1234"/>
                  <p:cNvSpPr>
                    <a:spLocks/>
                  </p:cNvSpPr>
                  <p:nvPr/>
                </p:nvSpPr>
                <p:spPr bwMode="auto">
                  <a:xfrm>
                    <a:off x="7194476" y="4251465"/>
                    <a:ext cx="16250" cy="14083"/>
                  </a:xfrm>
                  <a:custGeom>
                    <a:avLst/>
                    <a:gdLst>
                      <a:gd name="T0" fmla="*/ 15 w 15"/>
                      <a:gd name="T1" fmla="*/ 6 h 13"/>
                      <a:gd name="T2" fmla="*/ 11 w 15"/>
                      <a:gd name="T3" fmla="*/ 13 h 13"/>
                      <a:gd name="T4" fmla="*/ 0 w 15"/>
                      <a:gd name="T5" fmla="*/ 7 h 13"/>
                      <a:gd name="T6" fmla="*/ 3 w 15"/>
                      <a:gd name="T7" fmla="*/ 0 h 13"/>
                      <a:gd name="T8" fmla="*/ 15 w 15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5" y="6"/>
                        </a:moveTo>
                        <a:lnTo>
                          <a:pt x="11" y="13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5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Freeform 1235"/>
                  <p:cNvSpPr>
                    <a:spLocks/>
                  </p:cNvSpPr>
                  <p:nvPr/>
                </p:nvSpPr>
                <p:spPr bwMode="auto">
                  <a:xfrm>
                    <a:off x="7215059" y="4209215"/>
                    <a:ext cx="17333" cy="14083"/>
                  </a:xfrm>
                  <a:custGeom>
                    <a:avLst/>
                    <a:gdLst>
                      <a:gd name="T0" fmla="*/ 16 w 16"/>
                      <a:gd name="T1" fmla="*/ 6 h 13"/>
                      <a:gd name="T2" fmla="*/ 12 w 16"/>
                      <a:gd name="T3" fmla="*/ 13 h 13"/>
                      <a:gd name="T4" fmla="*/ 0 w 16"/>
                      <a:gd name="T5" fmla="*/ 8 h 13"/>
                      <a:gd name="T6" fmla="*/ 4 w 16"/>
                      <a:gd name="T7" fmla="*/ 0 h 13"/>
                      <a:gd name="T8" fmla="*/ 16 w 16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3">
                        <a:moveTo>
                          <a:pt x="16" y="6"/>
                        </a:moveTo>
                        <a:lnTo>
                          <a:pt x="12" y="13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8" name="Freeform 1236"/>
                  <p:cNvSpPr>
                    <a:spLocks/>
                  </p:cNvSpPr>
                  <p:nvPr/>
                </p:nvSpPr>
                <p:spPr bwMode="auto">
                  <a:xfrm>
                    <a:off x="7230226" y="4184300"/>
                    <a:ext cx="14083" cy="11917"/>
                  </a:xfrm>
                  <a:custGeom>
                    <a:avLst/>
                    <a:gdLst>
                      <a:gd name="T0" fmla="*/ 13 w 13"/>
                      <a:gd name="T1" fmla="*/ 3 h 11"/>
                      <a:gd name="T2" fmla="*/ 9 w 13"/>
                      <a:gd name="T3" fmla="*/ 11 h 11"/>
                      <a:gd name="T4" fmla="*/ 0 w 13"/>
                      <a:gd name="T5" fmla="*/ 5 h 11"/>
                      <a:gd name="T6" fmla="*/ 2 w 13"/>
                      <a:gd name="T7" fmla="*/ 0 h 11"/>
                      <a:gd name="T8" fmla="*/ 13 w 13"/>
                      <a:gd name="T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1">
                        <a:moveTo>
                          <a:pt x="13" y="3"/>
                        </a:moveTo>
                        <a:lnTo>
                          <a:pt x="9" y="11"/>
                        </a:lnTo>
                        <a:lnTo>
                          <a:pt x="0" y="5"/>
                        </a:lnTo>
                        <a:lnTo>
                          <a:pt x="2" y="0"/>
                        </a:lnTo>
                        <a:lnTo>
                          <a:pt x="13" y="3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9" name="Freeform 1237"/>
                  <p:cNvSpPr>
                    <a:spLocks/>
                  </p:cNvSpPr>
                  <p:nvPr/>
                </p:nvSpPr>
                <p:spPr bwMode="auto">
                  <a:xfrm>
                    <a:off x="7242142" y="4156134"/>
                    <a:ext cx="17333" cy="15166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2 w 16"/>
                      <a:gd name="T3" fmla="*/ 14 h 14"/>
                      <a:gd name="T4" fmla="*/ 0 w 16"/>
                      <a:gd name="T5" fmla="*/ 8 h 14"/>
                      <a:gd name="T6" fmla="*/ 4 w 16"/>
                      <a:gd name="T7" fmla="*/ 0 h 14"/>
                      <a:gd name="T8" fmla="*/ 16 w 16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2" y="14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0" name="Freeform 1238"/>
                  <p:cNvSpPr>
                    <a:spLocks/>
                  </p:cNvSpPr>
                  <p:nvPr/>
                </p:nvSpPr>
                <p:spPr bwMode="auto">
                  <a:xfrm>
                    <a:off x="7107811" y="4421544"/>
                    <a:ext cx="29250" cy="20583"/>
                  </a:xfrm>
                  <a:custGeom>
                    <a:avLst/>
                    <a:gdLst>
                      <a:gd name="T0" fmla="*/ 27 w 27"/>
                      <a:gd name="T1" fmla="*/ 12 h 19"/>
                      <a:gd name="T2" fmla="*/ 23 w 27"/>
                      <a:gd name="T3" fmla="*/ 19 h 19"/>
                      <a:gd name="T4" fmla="*/ 0 w 27"/>
                      <a:gd name="T5" fmla="*/ 8 h 19"/>
                      <a:gd name="T6" fmla="*/ 4 w 27"/>
                      <a:gd name="T7" fmla="*/ 0 h 19"/>
                      <a:gd name="T8" fmla="*/ 27 w 27"/>
                      <a:gd name="T9" fmla="*/ 1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7" y="12"/>
                        </a:moveTo>
                        <a:lnTo>
                          <a:pt x="23" y="19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27" y="12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1" name="Freeform 1239"/>
                  <p:cNvSpPr>
                    <a:spLocks/>
                  </p:cNvSpPr>
                  <p:nvPr/>
                </p:nvSpPr>
                <p:spPr bwMode="auto">
                  <a:xfrm>
                    <a:off x="7156561" y="4327297"/>
                    <a:ext cx="29250" cy="20583"/>
                  </a:xfrm>
                  <a:custGeom>
                    <a:avLst/>
                    <a:gdLst>
                      <a:gd name="T0" fmla="*/ 27 w 27"/>
                      <a:gd name="T1" fmla="*/ 11 h 19"/>
                      <a:gd name="T2" fmla="*/ 23 w 27"/>
                      <a:gd name="T3" fmla="*/ 19 h 19"/>
                      <a:gd name="T4" fmla="*/ 0 w 27"/>
                      <a:gd name="T5" fmla="*/ 7 h 19"/>
                      <a:gd name="T6" fmla="*/ 3 w 27"/>
                      <a:gd name="T7" fmla="*/ 0 h 19"/>
                      <a:gd name="T8" fmla="*/ 27 w 27"/>
                      <a:gd name="T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7" y="11"/>
                        </a:moveTo>
                        <a:lnTo>
                          <a:pt x="23" y="19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27" y="1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2" name="Freeform 1240"/>
                  <p:cNvSpPr>
                    <a:spLocks/>
                  </p:cNvSpPr>
                  <p:nvPr/>
                </p:nvSpPr>
                <p:spPr bwMode="auto">
                  <a:xfrm>
                    <a:off x="7204226" y="4231965"/>
                    <a:ext cx="28166" cy="19500"/>
                  </a:xfrm>
                  <a:custGeom>
                    <a:avLst/>
                    <a:gdLst>
                      <a:gd name="T0" fmla="*/ 26 w 26"/>
                      <a:gd name="T1" fmla="*/ 10 h 18"/>
                      <a:gd name="T2" fmla="*/ 22 w 26"/>
                      <a:gd name="T3" fmla="*/ 18 h 18"/>
                      <a:gd name="T4" fmla="*/ 0 w 26"/>
                      <a:gd name="T5" fmla="*/ 6 h 18"/>
                      <a:gd name="T6" fmla="*/ 4 w 26"/>
                      <a:gd name="T7" fmla="*/ 0 h 18"/>
                      <a:gd name="T8" fmla="*/ 26 w 26"/>
                      <a:gd name="T9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26" y="10"/>
                        </a:moveTo>
                        <a:lnTo>
                          <a:pt x="22" y="18"/>
                        </a:lnTo>
                        <a:lnTo>
                          <a:pt x="0" y="6"/>
                        </a:lnTo>
                        <a:lnTo>
                          <a:pt x="4" y="0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3" name="Freeform 1241"/>
                  <p:cNvSpPr>
                    <a:spLocks/>
                  </p:cNvSpPr>
                  <p:nvPr/>
                </p:nvSpPr>
                <p:spPr bwMode="auto">
                  <a:xfrm>
                    <a:off x="7252975" y="4135550"/>
                    <a:ext cx="27083" cy="20583"/>
                  </a:xfrm>
                  <a:custGeom>
                    <a:avLst/>
                    <a:gdLst>
                      <a:gd name="T0" fmla="*/ 25 w 25"/>
                      <a:gd name="T1" fmla="*/ 12 h 19"/>
                      <a:gd name="T2" fmla="*/ 21 w 25"/>
                      <a:gd name="T3" fmla="*/ 19 h 19"/>
                      <a:gd name="T4" fmla="*/ 0 w 25"/>
                      <a:gd name="T5" fmla="*/ 8 h 19"/>
                      <a:gd name="T6" fmla="*/ 4 w 25"/>
                      <a:gd name="T7" fmla="*/ 0 h 19"/>
                      <a:gd name="T8" fmla="*/ 25 w 25"/>
                      <a:gd name="T9" fmla="*/ 1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19">
                        <a:moveTo>
                          <a:pt x="25" y="12"/>
                        </a:moveTo>
                        <a:lnTo>
                          <a:pt x="21" y="19"/>
                        </a:lnTo>
                        <a:lnTo>
                          <a:pt x="0" y="8"/>
                        </a:lnTo>
                        <a:lnTo>
                          <a:pt x="4" y="0"/>
                        </a:lnTo>
                        <a:lnTo>
                          <a:pt x="25" y="12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5" name="Group 66"/>
                <p:cNvGrpSpPr/>
                <p:nvPr/>
              </p:nvGrpSpPr>
              <p:grpSpPr>
                <a:xfrm>
                  <a:off x="6613824" y="4442650"/>
                  <a:ext cx="293577" cy="294660"/>
                  <a:chOff x="6613822" y="4465960"/>
                  <a:chExt cx="293577" cy="294660"/>
                </a:xfrm>
              </p:grpSpPr>
              <p:sp>
                <p:nvSpPr>
                  <p:cNvPr id="191" name="Oval 1242"/>
                  <p:cNvSpPr>
                    <a:spLocks noChangeArrowheads="1"/>
                  </p:cNvSpPr>
                  <p:nvPr/>
                </p:nvSpPr>
                <p:spPr bwMode="auto">
                  <a:xfrm>
                    <a:off x="6613822" y="4465960"/>
                    <a:ext cx="293577" cy="294660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2" name="Freeform 1243"/>
                  <p:cNvSpPr>
                    <a:spLocks/>
                  </p:cNvSpPr>
                  <p:nvPr/>
                </p:nvSpPr>
                <p:spPr bwMode="auto">
                  <a:xfrm>
                    <a:off x="6716736" y="4553708"/>
                    <a:ext cx="121331" cy="120248"/>
                  </a:xfrm>
                  <a:custGeom>
                    <a:avLst/>
                    <a:gdLst>
                      <a:gd name="T0" fmla="*/ 112 w 112"/>
                      <a:gd name="T1" fmla="*/ 55 h 111"/>
                      <a:gd name="T2" fmla="*/ 56 w 112"/>
                      <a:gd name="T3" fmla="*/ 82 h 111"/>
                      <a:gd name="T4" fmla="*/ 0 w 112"/>
                      <a:gd name="T5" fmla="*/ 111 h 111"/>
                      <a:gd name="T6" fmla="*/ 0 w 112"/>
                      <a:gd name="T7" fmla="*/ 55 h 111"/>
                      <a:gd name="T8" fmla="*/ 0 w 112"/>
                      <a:gd name="T9" fmla="*/ 0 h 111"/>
                      <a:gd name="T10" fmla="*/ 56 w 112"/>
                      <a:gd name="T11" fmla="*/ 28 h 111"/>
                      <a:gd name="T12" fmla="*/ 112 w 112"/>
                      <a:gd name="T13" fmla="*/ 55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2" h="111">
                        <a:moveTo>
                          <a:pt x="112" y="55"/>
                        </a:moveTo>
                        <a:lnTo>
                          <a:pt x="56" y="82"/>
                        </a:lnTo>
                        <a:lnTo>
                          <a:pt x="0" y="111"/>
                        </a:lnTo>
                        <a:lnTo>
                          <a:pt x="0" y="55"/>
                        </a:lnTo>
                        <a:lnTo>
                          <a:pt x="0" y="0"/>
                        </a:lnTo>
                        <a:lnTo>
                          <a:pt x="56" y="28"/>
                        </a:lnTo>
                        <a:lnTo>
                          <a:pt x="112" y="5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6" name="Group 67"/>
                <p:cNvGrpSpPr/>
                <p:nvPr/>
              </p:nvGrpSpPr>
              <p:grpSpPr>
                <a:xfrm>
                  <a:off x="4936859" y="4528232"/>
                  <a:ext cx="388909" cy="404074"/>
                  <a:chOff x="4936857" y="4551542"/>
                  <a:chExt cx="388909" cy="404074"/>
                </a:xfrm>
              </p:grpSpPr>
              <p:sp>
                <p:nvSpPr>
                  <p:cNvPr id="184" name="Oval 1244"/>
                  <p:cNvSpPr>
                    <a:spLocks noChangeArrowheads="1"/>
                  </p:cNvSpPr>
                  <p:nvPr/>
                </p:nvSpPr>
                <p:spPr bwMode="auto">
                  <a:xfrm>
                    <a:off x="4959607" y="4577541"/>
                    <a:ext cx="343410" cy="3401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5" name="Freeform 1245"/>
                  <p:cNvSpPr>
                    <a:spLocks noEditPoints="1"/>
                  </p:cNvSpPr>
                  <p:nvPr/>
                </p:nvSpPr>
                <p:spPr bwMode="auto">
                  <a:xfrm>
                    <a:off x="4936857" y="4551542"/>
                    <a:ext cx="388909" cy="389992"/>
                  </a:xfrm>
                  <a:custGeom>
                    <a:avLst/>
                    <a:gdLst>
                      <a:gd name="T0" fmla="*/ 93 w 185"/>
                      <a:gd name="T1" fmla="*/ 185 h 185"/>
                      <a:gd name="T2" fmla="*/ 0 w 185"/>
                      <a:gd name="T3" fmla="*/ 93 h 185"/>
                      <a:gd name="T4" fmla="*/ 93 w 185"/>
                      <a:gd name="T5" fmla="*/ 0 h 185"/>
                      <a:gd name="T6" fmla="*/ 185 w 185"/>
                      <a:gd name="T7" fmla="*/ 93 h 185"/>
                      <a:gd name="T8" fmla="*/ 93 w 185"/>
                      <a:gd name="T9" fmla="*/ 185 h 185"/>
                      <a:gd name="T10" fmla="*/ 93 w 185"/>
                      <a:gd name="T11" fmla="*/ 5 h 185"/>
                      <a:gd name="T12" fmla="*/ 5 w 185"/>
                      <a:gd name="T13" fmla="*/ 93 h 185"/>
                      <a:gd name="T14" fmla="*/ 93 w 185"/>
                      <a:gd name="T15" fmla="*/ 180 h 185"/>
                      <a:gd name="T16" fmla="*/ 180 w 185"/>
                      <a:gd name="T17" fmla="*/ 93 h 185"/>
                      <a:gd name="T18" fmla="*/ 93 w 185"/>
                      <a:gd name="T19" fmla="*/ 5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5" h="185">
                        <a:moveTo>
                          <a:pt x="93" y="185"/>
                        </a:moveTo>
                        <a:cubicBezTo>
                          <a:pt x="42" y="185"/>
                          <a:pt x="0" y="144"/>
                          <a:pt x="0" y="93"/>
                        </a:cubicBezTo>
                        <a:cubicBezTo>
                          <a:pt x="0" y="42"/>
                          <a:pt x="42" y="0"/>
                          <a:pt x="93" y="0"/>
                        </a:cubicBezTo>
                        <a:cubicBezTo>
                          <a:pt x="144" y="0"/>
                          <a:pt x="185" y="42"/>
                          <a:pt x="185" y="93"/>
                        </a:cubicBezTo>
                        <a:cubicBezTo>
                          <a:pt x="185" y="144"/>
                          <a:pt x="144" y="185"/>
                          <a:pt x="93" y="185"/>
                        </a:cubicBezTo>
                        <a:close/>
                        <a:moveTo>
                          <a:pt x="93" y="5"/>
                        </a:moveTo>
                        <a:cubicBezTo>
                          <a:pt x="44" y="5"/>
                          <a:pt x="5" y="44"/>
                          <a:pt x="5" y="93"/>
                        </a:cubicBezTo>
                        <a:cubicBezTo>
                          <a:pt x="5" y="141"/>
                          <a:pt x="44" y="180"/>
                          <a:pt x="93" y="180"/>
                        </a:cubicBezTo>
                        <a:cubicBezTo>
                          <a:pt x="141" y="180"/>
                          <a:pt x="180" y="141"/>
                          <a:pt x="180" y="93"/>
                        </a:cubicBezTo>
                        <a:cubicBezTo>
                          <a:pt x="180" y="44"/>
                          <a:pt x="141" y="5"/>
                          <a:pt x="93" y="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Oval 1247"/>
                  <p:cNvSpPr>
                    <a:spLocks noChangeArrowheads="1"/>
                  </p:cNvSpPr>
                  <p:nvPr/>
                </p:nvSpPr>
                <p:spPr bwMode="auto">
                  <a:xfrm>
                    <a:off x="5069021" y="4667456"/>
                    <a:ext cx="124581" cy="155997"/>
                  </a:xfrm>
                  <a:prstGeom prst="ellipse">
                    <a:avLst/>
                  </a:prstGeom>
                  <a:solidFill>
                    <a:srgbClr val="FFF5E3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7" name="Freeform 1248"/>
                  <p:cNvSpPr>
                    <a:spLocks/>
                  </p:cNvSpPr>
                  <p:nvPr/>
                </p:nvSpPr>
                <p:spPr bwMode="auto">
                  <a:xfrm>
                    <a:off x="5033272" y="4619790"/>
                    <a:ext cx="189580" cy="134331"/>
                  </a:xfrm>
                  <a:custGeom>
                    <a:avLst/>
                    <a:gdLst>
                      <a:gd name="T0" fmla="*/ 18 w 90"/>
                      <a:gd name="T1" fmla="*/ 62 h 64"/>
                      <a:gd name="T2" fmla="*/ 5 w 90"/>
                      <a:gd name="T3" fmla="*/ 34 h 64"/>
                      <a:gd name="T4" fmla="*/ 24 w 90"/>
                      <a:gd name="T5" fmla="*/ 14 h 64"/>
                      <a:gd name="T6" fmla="*/ 39 w 90"/>
                      <a:gd name="T7" fmla="*/ 0 h 64"/>
                      <a:gd name="T8" fmla="*/ 51 w 90"/>
                      <a:gd name="T9" fmla="*/ 11 h 64"/>
                      <a:gd name="T10" fmla="*/ 55 w 90"/>
                      <a:gd name="T11" fmla="*/ 10 h 64"/>
                      <a:gd name="T12" fmla="*/ 69 w 90"/>
                      <a:gd name="T13" fmla="*/ 12 h 64"/>
                      <a:gd name="T14" fmla="*/ 87 w 90"/>
                      <a:gd name="T15" fmla="*/ 39 h 64"/>
                      <a:gd name="T16" fmla="*/ 77 w 90"/>
                      <a:gd name="T17" fmla="*/ 58 h 64"/>
                      <a:gd name="T18" fmla="*/ 64 w 90"/>
                      <a:gd name="T19" fmla="*/ 40 h 64"/>
                      <a:gd name="T20" fmla="*/ 36 w 90"/>
                      <a:gd name="T21" fmla="*/ 42 h 64"/>
                      <a:gd name="T22" fmla="*/ 18 w 90"/>
                      <a:gd name="T23" fmla="*/ 62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0" h="64">
                        <a:moveTo>
                          <a:pt x="18" y="62"/>
                        </a:moveTo>
                        <a:cubicBezTo>
                          <a:pt x="18" y="62"/>
                          <a:pt x="0" y="54"/>
                          <a:pt x="5" y="34"/>
                        </a:cubicBezTo>
                        <a:cubicBezTo>
                          <a:pt x="10" y="14"/>
                          <a:pt x="24" y="14"/>
                          <a:pt x="24" y="14"/>
                        </a:cubicBezTo>
                        <a:cubicBezTo>
                          <a:pt x="28" y="5"/>
                          <a:pt x="37" y="0"/>
                          <a:pt x="39" y="0"/>
                        </a:cubicBezTo>
                        <a:cubicBezTo>
                          <a:pt x="42" y="10"/>
                          <a:pt x="48" y="10"/>
                          <a:pt x="51" y="11"/>
                        </a:cubicBezTo>
                        <a:cubicBezTo>
                          <a:pt x="53" y="11"/>
                          <a:pt x="54" y="11"/>
                          <a:pt x="55" y="10"/>
                        </a:cubicBezTo>
                        <a:cubicBezTo>
                          <a:pt x="63" y="5"/>
                          <a:pt x="69" y="12"/>
                          <a:pt x="69" y="12"/>
                        </a:cubicBezTo>
                        <a:cubicBezTo>
                          <a:pt x="69" y="12"/>
                          <a:pt x="90" y="13"/>
                          <a:pt x="87" y="39"/>
                        </a:cubicBezTo>
                        <a:cubicBezTo>
                          <a:pt x="83" y="64"/>
                          <a:pt x="81" y="54"/>
                          <a:pt x="77" y="58"/>
                        </a:cubicBezTo>
                        <a:cubicBezTo>
                          <a:pt x="73" y="62"/>
                          <a:pt x="66" y="40"/>
                          <a:pt x="64" y="40"/>
                        </a:cubicBezTo>
                        <a:cubicBezTo>
                          <a:pt x="59" y="54"/>
                          <a:pt x="36" y="41"/>
                          <a:pt x="36" y="42"/>
                        </a:cubicBezTo>
                        <a:cubicBezTo>
                          <a:pt x="22" y="47"/>
                          <a:pt x="18" y="62"/>
                          <a:pt x="18" y="62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Freeform 1249"/>
                  <p:cNvSpPr>
                    <a:spLocks/>
                  </p:cNvSpPr>
                  <p:nvPr/>
                </p:nvSpPr>
                <p:spPr bwMode="auto">
                  <a:xfrm>
                    <a:off x="5044105" y="4832119"/>
                    <a:ext cx="176580" cy="123497"/>
                  </a:xfrm>
                  <a:custGeom>
                    <a:avLst/>
                    <a:gdLst>
                      <a:gd name="T0" fmla="*/ 63 w 84"/>
                      <a:gd name="T1" fmla="*/ 59 h 59"/>
                      <a:gd name="T2" fmla="*/ 21 w 84"/>
                      <a:gd name="T3" fmla="*/ 59 h 59"/>
                      <a:gd name="T4" fmla="*/ 0 w 84"/>
                      <a:gd name="T5" fmla="*/ 38 h 59"/>
                      <a:gd name="T6" fmla="*/ 0 w 84"/>
                      <a:gd name="T7" fmla="*/ 22 h 59"/>
                      <a:gd name="T8" fmla="*/ 21 w 84"/>
                      <a:gd name="T9" fmla="*/ 0 h 59"/>
                      <a:gd name="T10" fmla="*/ 42 w 84"/>
                      <a:gd name="T11" fmla="*/ 23 h 59"/>
                      <a:gd name="T12" fmla="*/ 61 w 84"/>
                      <a:gd name="T13" fmla="*/ 0 h 59"/>
                      <a:gd name="T14" fmla="*/ 63 w 84"/>
                      <a:gd name="T15" fmla="*/ 0 h 59"/>
                      <a:gd name="T16" fmla="*/ 84 w 84"/>
                      <a:gd name="T17" fmla="*/ 22 h 59"/>
                      <a:gd name="T18" fmla="*/ 84 w 84"/>
                      <a:gd name="T19" fmla="*/ 38 h 59"/>
                      <a:gd name="T20" fmla="*/ 63 w 84"/>
                      <a:gd name="T21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4" h="59">
                        <a:moveTo>
                          <a:pt x="63" y="59"/>
                        </a:moveTo>
                        <a:cubicBezTo>
                          <a:pt x="21" y="59"/>
                          <a:pt x="21" y="59"/>
                          <a:pt x="21" y="59"/>
                        </a:cubicBezTo>
                        <a:cubicBezTo>
                          <a:pt x="9" y="59"/>
                          <a:pt x="0" y="50"/>
                          <a:pt x="0" y="38"/>
                        </a:cubicBezTo>
                        <a:cubicBezTo>
                          <a:pt x="0" y="22"/>
                          <a:pt x="0" y="22"/>
                          <a:pt x="0" y="22"/>
                        </a:cubicBezTo>
                        <a:cubicBezTo>
                          <a:pt x="0" y="10"/>
                          <a:pt x="9" y="0"/>
                          <a:pt x="21" y="0"/>
                        </a:cubicBezTo>
                        <a:cubicBezTo>
                          <a:pt x="42" y="23"/>
                          <a:pt x="42" y="23"/>
                          <a:pt x="42" y="23"/>
                        </a:cubicBezTo>
                        <a:cubicBezTo>
                          <a:pt x="61" y="0"/>
                          <a:pt x="61" y="0"/>
                          <a:pt x="61" y="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cubicBezTo>
                          <a:pt x="75" y="0"/>
                          <a:pt x="84" y="10"/>
                          <a:pt x="84" y="22"/>
                        </a:cubicBezTo>
                        <a:cubicBezTo>
                          <a:pt x="84" y="38"/>
                          <a:pt x="84" y="38"/>
                          <a:pt x="84" y="38"/>
                        </a:cubicBezTo>
                        <a:cubicBezTo>
                          <a:pt x="84" y="50"/>
                          <a:pt x="75" y="59"/>
                          <a:pt x="63" y="5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9" name="Freeform 1250"/>
                  <p:cNvSpPr>
                    <a:spLocks/>
                  </p:cNvSpPr>
                  <p:nvPr/>
                </p:nvSpPr>
                <p:spPr bwMode="auto">
                  <a:xfrm>
                    <a:off x="5069021" y="4834286"/>
                    <a:ext cx="60665" cy="73665"/>
                  </a:xfrm>
                  <a:custGeom>
                    <a:avLst/>
                    <a:gdLst>
                      <a:gd name="T0" fmla="*/ 56 w 56"/>
                      <a:gd name="T1" fmla="*/ 68 h 68"/>
                      <a:gd name="T2" fmla="*/ 0 w 56"/>
                      <a:gd name="T3" fmla="*/ 2 h 68"/>
                      <a:gd name="T4" fmla="*/ 6 w 56"/>
                      <a:gd name="T5" fmla="*/ 0 h 68"/>
                      <a:gd name="T6" fmla="*/ 56 w 56"/>
                      <a:gd name="T7" fmla="*/ 54 h 68"/>
                      <a:gd name="T8" fmla="*/ 56 w 56"/>
                      <a:gd name="T9" fmla="*/ 68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6" h="68">
                        <a:moveTo>
                          <a:pt x="56" y="68"/>
                        </a:moveTo>
                        <a:lnTo>
                          <a:pt x="0" y="2"/>
                        </a:lnTo>
                        <a:lnTo>
                          <a:pt x="6" y="0"/>
                        </a:lnTo>
                        <a:lnTo>
                          <a:pt x="56" y="54"/>
                        </a:lnTo>
                        <a:lnTo>
                          <a:pt x="56" y="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0" name="Freeform 1251"/>
                  <p:cNvSpPr>
                    <a:spLocks/>
                  </p:cNvSpPr>
                  <p:nvPr/>
                </p:nvSpPr>
                <p:spPr bwMode="auto">
                  <a:xfrm>
                    <a:off x="5129686" y="4834286"/>
                    <a:ext cx="63916" cy="73665"/>
                  </a:xfrm>
                  <a:custGeom>
                    <a:avLst/>
                    <a:gdLst>
                      <a:gd name="T0" fmla="*/ 0 w 59"/>
                      <a:gd name="T1" fmla="*/ 68 h 68"/>
                      <a:gd name="T2" fmla="*/ 0 w 59"/>
                      <a:gd name="T3" fmla="*/ 54 h 68"/>
                      <a:gd name="T4" fmla="*/ 49 w 59"/>
                      <a:gd name="T5" fmla="*/ 0 h 68"/>
                      <a:gd name="T6" fmla="*/ 59 w 59"/>
                      <a:gd name="T7" fmla="*/ 2 h 68"/>
                      <a:gd name="T8" fmla="*/ 0 w 59"/>
                      <a:gd name="T9" fmla="*/ 68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" h="68">
                        <a:moveTo>
                          <a:pt x="0" y="68"/>
                        </a:moveTo>
                        <a:lnTo>
                          <a:pt x="0" y="54"/>
                        </a:lnTo>
                        <a:lnTo>
                          <a:pt x="49" y="0"/>
                        </a:lnTo>
                        <a:lnTo>
                          <a:pt x="59" y="2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77" name="Freeform 1253"/>
                <p:cNvSpPr>
                  <a:spLocks/>
                </p:cNvSpPr>
                <p:nvPr/>
              </p:nvSpPr>
              <p:spPr bwMode="auto">
                <a:xfrm>
                  <a:off x="5481764" y="2927098"/>
                  <a:ext cx="226412" cy="227495"/>
                </a:xfrm>
                <a:custGeom>
                  <a:avLst/>
                  <a:gdLst>
                    <a:gd name="T0" fmla="*/ 54 w 108"/>
                    <a:gd name="T1" fmla="*/ 108 h 108"/>
                    <a:gd name="T2" fmla="*/ 54 w 108"/>
                    <a:gd name="T3" fmla="*/ 108 h 108"/>
                    <a:gd name="T4" fmla="*/ 0 w 108"/>
                    <a:gd name="T5" fmla="*/ 54 h 108"/>
                    <a:gd name="T6" fmla="*/ 54 w 108"/>
                    <a:gd name="T7" fmla="*/ 0 h 108"/>
                    <a:gd name="T8" fmla="*/ 108 w 108"/>
                    <a:gd name="T9" fmla="*/ 54 h 108"/>
                    <a:gd name="T10" fmla="*/ 54 w 108"/>
                    <a:gd name="T11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108">
                      <a:moveTo>
                        <a:pt x="54" y="108"/>
                      </a:moveTo>
                      <a:cubicBezTo>
                        <a:pt x="54" y="108"/>
                        <a:pt x="54" y="108"/>
                        <a:pt x="54" y="108"/>
                      </a:cubicBezTo>
                      <a:cubicBezTo>
                        <a:pt x="54" y="78"/>
                        <a:pt x="30" y="54"/>
                        <a:pt x="0" y="54"/>
                      </a:cubicBezTo>
                      <a:cubicBezTo>
                        <a:pt x="30" y="54"/>
                        <a:pt x="54" y="30"/>
                        <a:pt x="54" y="0"/>
                      </a:cubicBezTo>
                      <a:cubicBezTo>
                        <a:pt x="54" y="30"/>
                        <a:pt x="79" y="54"/>
                        <a:pt x="108" y="54"/>
                      </a:cubicBezTo>
                      <a:cubicBezTo>
                        <a:pt x="79" y="54"/>
                        <a:pt x="54" y="78"/>
                        <a:pt x="54" y="1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254"/>
                <p:cNvSpPr>
                  <a:spLocks/>
                </p:cNvSpPr>
                <p:nvPr/>
              </p:nvSpPr>
              <p:spPr bwMode="auto">
                <a:xfrm>
                  <a:off x="5412433" y="3030012"/>
                  <a:ext cx="136497" cy="137581"/>
                </a:xfrm>
                <a:custGeom>
                  <a:avLst/>
                  <a:gdLst>
                    <a:gd name="T0" fmla="*/ 33 w 65"/>
                    <a:gd name="T1" fmla="*/ 65 h 65"/>
                    <a:gd name="T2" fmla="*/ 33 w 65"/>
                    <a:gd name="T3" fmla="*/ 65 h 65"/>
                    <a:gd name="T4" fmla="*/ 0 w 65"/>
                    <a:gd name="T5" fmla="*/ 32 h 65"/>
                    <a:gd name="T6" fmla="*/ 33 w 65"/>
                    <a:gd name="T7" fmla="*/ 0 h 65"/>
                    <a:gd name="T8" fmla="*/ 65 w 65"/>
                    <a:gd name="T9" fmla="*/ 32 h 65"/>
                    <a:gd name="T10" fmla="*/ 33 w 65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65">
                      <a:moveTo>
                        <a:pt x="33" y="65"/>
                      </a:moveTo>
                      <a:cubicBezTo>
                        <a:pt x="33" y="65"/>
                        <a:pt x="33" y="65"/>
                        <a:pt x="33" y="65"/>
                      </a:cubicBezTo>
                      <a:cubicBezTo>
                        <a:pt x="33" y="47"/>
                        <a:pt x="18" y="32"/>
                        <a:pt x="0" y="32"/>
                      </a:cubicBezTo>
                      <a:cubicBezTo>
                        <a:pt x="18" y="32"/>
                        <a:pt x="33" y="18"/>
                        <a:pt x="33" y="0"/>
                      </a:cubicBezTo>
                      <a:cubicBezTo>
                        <a:pt x="33" y="18"/>
                        <a:pt x="47" y="32"/>
                        <a:pt x="65" y="32"/>
                      </a:cubicBezTo>
                      <a:cubicBezTo>
                        <a:pt x="47" y="32"/>
                        <a:pt x="33" y="47"/>
                        <a:pt x="33" y="6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255"/>
                <p:cNvSpPr>
                  <a:spLocks/>
                </p:cNvSpPr>
                <p:nvPr/>
              </p:nvSpPr>
              <p:spPr bwMode="auto">
                <a:xfrm>
                  <a:off x="5151354" y="4951806"/>
                  <a:ext cx="227495" cy="229662"/>
                </a:xfrm>
                <a:custGeom>
                  <a:avLst/>
                  <a:gdLst>
                    <a:gd name="T0" fmla="*/ 54 w 108"/>
                    <a:gd name="T1" fmla="*/ 109 h 109"/>
                    <a:gd name="T2" fmla="*/ 54 w 108"/>
                    <a:gd name="T3" fmla="*/ 109 h 109"/>
                    <a:gd name="T4" fmla="*/ 0 w 108"/>
                    <a:gd name="T5" fmla="*/ 54 h 109"/>
                    <a:gd name="T6" fmla="*/ 54 w 108"/>
                    <a:gd name="T7" fmla="*/ 0 h 109"/>
                    <a:gd name="T8" fmla="*/ 108 w 108"/>
                    <a:gd name="T9" fmla="*/ 54 h 109"/>
                    <a:gd name="T10" fmla="*/ 54 w 108"/>
                    <a:gd name="T11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109">
                      <a:moveTo>
                        <a:pt x="54" y="109"/>
                      </a:moveTo>
                      <a:cubicBezTo>
                        <a:pt x="54" y="109"/>
                        <a:pt x="54" y="109"/>
                        <a:pt x="54" y="109"/>
                      </a:cubicBezTo>
                      <a:cubicBezTo>
                        <a:pt x="54" y="79"/>
                        <a:pt x="30" y="54"/>
                        <a:pt x="0" y="54"/>
                      </a:cubicBezTo>
                      <a:cubicBezTo>
                        <a:pt x="30" y="54"/>
                        <a:pt x="54" y="30"/>
                        <a:pt x="54" y="0"/>
                      </a:cubicBezTo>
                      <a:cubicBezTo>
                        <a:pt x="54" y="30"/>
                        <a:pt x="78" y="54"/>
                        <a:pt x="108" y="54"/>
                      </a:cubicBezTo>
                      <a:cubicBezTo>
                        <a:pt x="78" y="54"/>
                        <a:pt x="54" y="79"/>
                        <a:pt x="54" y="10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256"/>
                <p:cNvSpPr>
                  <a:spLocks/>
                </p:cNvSpPr>
                <p:nvPr/>
              </p:nvSpPr>
              <p:spPr bwMode="auto">
                <a:xfrm>
                  <a:off x="5082023" y="5054721"/>
                  <a:ext cx="136497" cy="136497"/>
                </a:xfrm>
                <a:custGeom>
                  <a:avLst/>
                  <a:gdLst>
                    <a:gd name="T0" fmla="*/ 33 w 65"/>
                    <a:gd name="T1" fmla="*/ 65 h 65"/>
                    <a:gd name="T2" fmla="*/ 33 w 65"/>
                    <a:gd name="T3" fmla="*/ 65 h 65"/>
                    <a:gd name="T4" fmla="*/ 0 w 65"/>
                    <a:gd name="T5" fmla="*/ 33 h 65"/>
                    <a:gd name="T6" fmla="*/ 33 w 65"/>
                    <a:gd name="T7" fmla="*/ 0 h 65"/>
                    <a:gd name="T8" fmla="*/ 65 w 65"/>
                    <a:gd name="T9" fmla="*/ 33 h 65"/>
                    <a:gd name="T10" fmla="*/ 33 w 65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65">
                      <a:moveTo>
                        <a:pt x="33" y="65"/>
                      </a:moveTo>
                      <a:cubicBezTo>
                        <a:pt x="33" y="65"/>
                        <a:pt x="33" y="65"/>
                        <a:pt x="33" y="65"/>
                      </a:cubicBezTo>
                      <a:cubicBezTo>
                        <a:pt x="33" y="47"/>
                        <a:pt x="18" y="33"/>
                        <a:pt x="0" y="33"/>
                      </a:cubicBezTo>
                      <a:cubicBezTo>
                        <a:pt x="18" y="33"/>
                        <a:pt x="33" y="18"/>
                        <a:pt x="33" y="0"/>
                      </a:cubicBezTo>
                      <a:cubicBezTo>
                        <a:pt x="33" y="18"/>
                        <a:pt x="47" y="33"/>
                        <a:pt x="65" y="33"/>
                      </a:cubicBezTo>
                      <a:cubicBezTo>
                        <a:pt x="47" y="33"/>
                        <a:pt x="33" y="47"/>
                        <a:pt x="33" y="6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257"/>
                <p:cNvSpPr>
                  <a:spLocks/>
                </p:cNvSpPr>
                <p:nvPr/>
              </p:nvSpPr>
              <p:spPr bwMode="auto">
                <a:xfrm>
                  <a:off x="6956150" y="3985492"/>
                  <a:ext cx="229662" cy="229662"/>
                </a:xfrm>
                <a:custGeom>
                  <a:avLst/>
                  <a:gdLst>
                    <a:gd name="T0" fmla="*/ 54 w 109"/>
                    <a:gd name="T1" fmla="*/ 109 h 109"/>
                    <a:gd name="T2" fmla="*/ 54 w 109"/>
                    <a:gd name="T3" fmla="*/ 109 h 109"/>
                    <a:gd name="T4" fmla="*/ 0 w 109"/>
                    <a:gd name="T5" fmla="*/ 55 h 109"/>
                    <a:gd name="T6" fmla="*/ 54 w 109"/>
                    <a:gd name="T7" fmla="*/ 0 h 109"/>
                    <a:gd name="T8" fmla="*/ 109 w 109"/>
                    <a:gd name="T9" fmla="*/ 55 h 109"/>
                    <a:gd name="T10" fmla="*/ 54 w 109"/>
                    <a:gd name="T11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" h="109">
                      <a:moveTo>
                        <a:pt x="54" y="109"/>
                      </a:moveTo>
                      <a:cubicBezTo>
                        <a:pt x="54" y="109"/>
                        <a:pt x="54" y="109"/>
                        <a:pt x="54" y="109"/>
                      </a:cubicBezTo>
                      <a:cubicBezTo>
                        <a:pt x="54" y="79"/>
                        <a:pt x="30" y="55"/>
                        <a:pt x="0" y="55"/>
                      </a:cubicBezTo>
                      <a:cubicBezTo>
                        <a:pt x="30" y="55"/>
                        <a:pt x="54" y="30"/>
                        <a:pt x="54" y="0"/>
                      </a:cubicBezTo>
                      <a:cubicBezTo>
                        <a:pt x="54" y="30"/>
                        <a:pt x="79" y="55"/>
                        <a:pt x="109" y="55"/>
                      </a:cubicBezTo>
                      <a:cubicBezTo>
                        <a:pt x="79" y="55"/>
                        <a:pt x="54" y="79"/>
                        <a:pt x="54" y="10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258"/>
                <p:cNvSpPr>
                  <a:spLocks/>
                </p:cNvSpPr>
                <p:nvPr/>
              </p:nvSpPr>
              <p:spPr bwMode="auto">
                <a:xfrm>
                  <a:off x="6886818" y="4088407"/>
                  <a:ext cx="138664" cy="137581"/>
                </a:xfrm>
                <a:custGeom>
                  <a:avLst/>
                  <a:gdLst>
                    <a:gd name="T0" fmla="*/ 33 w 66"/>
                    <a:gd name="T1" fmla="*/ 65 h 65"/>
                    <a:gd name="T2" fmla="*/ 33 w 66"/>
                    <a:gd name="T3" fmla="*/ 65 h 65"/>
                    <a:gd name="T4" fmla="*/ 0 w 66"/>
                    <a:gd name="T5" fmla="*/ 33 h 65"/>
                    <a:gd name="T6" fmla="*/ 33 w 66"/>
                    <a:gd name="T7" fmla="*/ 0 h 65"/>
                    <a:gd name="T8" fmla="*/ 66 w 66"/>
                    <a:gd name="T9" fmla="*/ 33 h 65"/>
                    <a:gd name="T10" fmla="*/ 33 w 66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5">
                      <a:moveTo>
                        <a:pt x="33" y="65"/>
                      </a:moveTo>
                      <a:cubicBezTo>
                        <a:pt x="33" y="65"/>
                        <a:pt x="33" y="65"/>
                        <a:pt x="33" y="65"/>
                      </a:cubicBezTo>
                      <a:cubicBezTo>
                        <a:pt x="33" y="47"/>
                        <a:pt x="18" y="33"/>
                        <a:pt x="0" y="33"/>
                      </a:cubicBezTo>
                      <a:cubicBezTo>
                        <a:pt x="18" y="33"/>
                        <a:pt x="33" y="18"/>
                        <a:pt x="33" y="0"/>
                      </a:cubicBezTo>
                      <a:cubicBezTo>
                        <a:pt x="33" y="18"/>
                        <a:pt x="48" y="33"/>
                        <a:pt x="66" y="33"/>
                      </a:cubicBezTo>
                      <a:cubicBezTo>
                        <a:pt x="48" y="33"/>
                        <a:pt x="33" y="47"/>
                        <a:pt x="33" y="6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83" name="Group 74"/>
                <p:cNvGrpSpPr/>
                <p:nvPr/>
              </p:nvGrpSpPr>
              <p:grpSpPr>
                <a:xfrm>
                  <a:off x="5933505" y="3369088"/>
                  <a:ext cx="361826" cy="285995"/>
                  <a:chOff x="5933503" y="3392399"/>
                  <a:chExt cx="361826" cy="285995"/>
                </a:xfrm>
              </p:grpSpPr>
              <p:sp>
                <p:nvSpPr>
                  <p:cNvPr id="153" name="Freeform 1259"/>
                  <p:cNvSpPr>
                    <a:spLocks/>
                  </p:cNvSpPr>
                  <p:nvPr/>
                </p:nvSpPr>
                <p:spPr bwMode="auto">
                  <a:xfrm>
                    <a:off x="5933503" y="3401066"/>
                    <a:ext cx="361826" cy="277328"/>
                  </a:xfrm>
                  <a:custGeom>
                    <a:avLst/>
                    <a:gdLst>
                      <a:gd name="T0" fmla="*/ 84 w 172"/>
                      <a:gd name="T1" fmla="*/ 17 h 132"/>
                      <a:gd name="T2" fmla="*/ 0 w 172"/>
                      <a:gd name="T3" fmla="*/ 15 h 132"/>
                      <a:gd name="T4" fmla="*/ 0 w 172"/>
                      <a:gd name="T5" fmla="*/ 132 h 132"/>
                      <a:gd name="T6" fmla="*/ 84 w 172"/>
                      <a:gd name="T7" fmla="*/ 132 h 132"/>
                      <a:gd name="T8" fmla="*/ 172 w 172"/>
                      <a:gd name="T9" fmla="*/ 132 h 132"/>
                      <a:gd name="T10" fmla="*/ 172 w 172"/>
                      <a:gd name="T11" fmla="*/ 15 h 132"/>
                      <a:gd name="T12" fmla="*/ 84 w 172"/>
                      <a:gd name="T13" fmla="*/ 17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2" h="132">
                        <a:moveTo>
                          <a:pt x="84" y="17"/>
                        </a:moveTo>
                        <a:cubicBezTo>
                          <a:pt x="84" y="17"/>
                          <a:pt x="44" y="0"/>
                          <a:pt x="0" y="15"/>
                        </a:cubicBezTo>
                        <a:cubicBezTo>
                          <a:pt x="0" y="43"/>
                          <a:pt x="0" y="132"/>
                          <a:pt x="0" y="132"/>
                        </a:cubicBezTo>
                        <a:cubicBezTo>
                          <a:pt x="84" y="132"/>
                          <a:pt x="84" y="132"/>
                          <a:pt x="84" y="132"/>
                        </a:cubicBezTo>
                        <a:cubicBezTo>
                          <a:pt x="172" y="132"/>
                          <a:pt x="172" y="132"/>
                          <a:pt x="172" y="132"/>
                        </a:cubicBezTo>
                        <a:cubicBezTo>
                          <a:pt x="172" y="132"/>
                          <a:pt x="172" y="43"/>
                          <a:pt x="172" y="15"/>
                        </a:cubicBezTo>
                        <a:cubicBezTo>
                          <a:pt x="127" y="0"/>
                          <a:pt x="84" y="17"/>
                          <a:pt x="84" y="17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260"/>
                  <p:cNvSpPr>
                    <a:spLocks/>
                  </p:cNvSpPr>
                  <p:nvPr/>
                </p:nvSpPr>
                <p:spPr bwMode="auto">
                  <a:xfrm>
                    <a:off x="5942169" y="3396733"/>
                    <a:ext cx="343410" cy="274078"/>
                  </a:xfrm>
                  <a:custGeom>
                    <a:avLst/>
                    <a:gdLst>
                      <a:gd name="T0" fmla="*/ 80 w 163"/>
                      <a:gd name="T1" fmla="*/ 17 h 130"/>
                      <a:gd name="T2" fmla="*/ 0 w 163"/>
                      <a:gd name="T3" fmla="*/ 15 h 130"/>
                      <a:gd name="T4" fmla="*/ 0 w 163"/>
                      <a:gd name="T5" fmla="*/ 130 h 130"/>
                      <a:gd name="T6" fmla="*/ 80 w 163"/>
                      <a:gd name="T7" fmla="*/ 130 h 130"/>
                      <a:gd name="T8" fmla="*/ 163 w 163"/>
                      <a:gd name="T9" fmla="*/ 130 h 130"/>
                      <a:gd name="T10" fmla="*/ 163 w 163"/>
                      <a:gd name="T11" fmla="*/ 15 h 130"/>
                      <a:gd name="T12" fmla="*/ 80 w 163"/>
                      <a:gd name="T13" fmla="*/ 17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130">
                        <a:moveTo>
                          <a:pt x="80" y="17"/>
                        </a:moveTo>
                        <a:cubicBezTo>
                          <a:pt x="80" y="17"/>
                          <a:pt x="43" y="0"/>
                          <a:pt x="0" y="15"/>
                        </a:cubicBezTo>
                        <a:cubicBezTo>
                          <a:pt x="0" y="42"/>
                          <a:pt x="0" y="130"/>
                          <a:pt x="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163" y="130"/>
                          <a:pt x="163" y="130"/>
                          <a:pt x="163" y="130"/>
                        </a:cubicBezTo>
                        <a:cubicBezTo>
                          <a:pt x="163" y="130"/>
                          <a:pt x="163" y="42"/>
                          <a:pt x="163" y="15"/>
                        </a:cubicBezTo>
                        <a:cubicBezTo>
                          <a:pt x="121" y="0"/>
                          <a:pt x="80" y="17"/>
                          <a:pt x="80" y="1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261"/>
                  <p:cNvSpPr>
                    <a:spLocks/>
                  </p:cNvSpPr>
                  <p:nvPr/>
                </p:nvSpPr>
                <p:spPr bwMode="auto">
                  <a:xfrm>
                    <a:off x="6110083" y="3392399"/>
                    <a:ext cx="162497" cy="267578"/>
                  </a:xfrm>
                  <a:custGeom>
                    <a:avLst/>
                    <a:gdLst>
                      <a:gd name="T0" fmla="*/ 0 w 77"/>
                      <a:gd name="T1" fmla="*/ 19 h 127"/>
                      <a:gd name="T2" fmla="*/ 77 w 77"/>
                      <a:gd name="T3" fmla="*/ 16 h 127"/>
                      <a:gd name="T4" fmla="*/ 77 w 77"/>
                      <a:gd name="T5" fmla="*/ 127 h 127"/>
                      <a:gd name="T6" fmla="*/ 0 w 77"/>
                      <a:gd name="T7" fmla="*/ 127 h 127"/>
                      <a:gd name="T8" fmla="*/ 0 w 77"/>
                      <a:gd name="T9" fmla="*/ 19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127">
                        <a:moveTo>
                          <a:pt x="0" y="19"/>
                        </a:moveTo>
                        <a:cubicBezTo>
                          <a:pt x="0" y="19"/>
                          <a:pt x="35" y="0"/>
                          <a:pt x="77" y="16"/>
                        </a:cubicBezTo>
                        <a:cubicBezTo>
                          <a:pt x="77" y="43"/>
                          <a:pt x="77" y="127"/>
                          <a:pt x="77" y="127"/>
                        </a:cubicBezTo>
                        <a:cubicBezTo>
                          <a:pt x="0" y="127"/>
                          <a:pt x="0" y="127"/>
                          <a:pt x="0" y="127"/>
                        </a:cubicBez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262"/>
                  <p:cNvSpPr>
                    <a:spLocks/>
                  </p:cNvSpPr>
                  <p:nvPr/>
                </p:nvSpPr>
                <p:spPr bwMode="auto">
                  <a:xfrm>
                    <a:off x="5948669" y="3392399"/>
                    <a:ext cx="161414" cy="267578"/>
                  </a:xfrm>
                  <a:custGeom>
                    <a:avLst/>
                    <a:gdLst>
                      <a:gd name="T0" fmla="*/ 77 w 77"/>
                      <a:gd name="T1" fmla="*/ 19 h 127"/>
                      <a:gd name="T2" fmla="*/ 0 w 77"/>
                      <a:gd name="T3" fmla="*/ 16 h 127"/>
                      <a:gd name="T4" fmla="*/ 0 w 77"/>
                      <a:gd name="T5" fmla="*/ 127 h 127"/>
                      <a:gd name="T6" fmla="*/ 77 w 77"/>
                      <a:gd name="T7" fmla="*/ 127 h 127"/>
                      <a:gd name="T8" fmla="*/ 77 w 77"/>
                      <a:gd name="T9" fmla="*/ 19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127">
                        <a:moveTo>
                          <a:pt x="77" y="19"/>
                        </a:moveTo>
                        <a:cubicBezTo>
                          <a:pt x="77" y="19"/>
                          <a:pt x="42" y="0"/>
                          <a:pt x="0" y="16"/>
                        </a:cubicBezTo>
                        <a:cubicBezTo>
                          <a:pt x="0" y="43"/>
                          <a:pt x="0" y="127"/>
                          <a:pt x="0" y="127"/>
                        </a:cubicBezTo>
                        <a:cubicBezTo>
                          <a:pt x="77" y="127"/>
                          <a:pt x="77" y="127"/>
                          <a:pt x="77" y="127"/>
                        </a:cubicBezTo>
                        <a:lnTo>
                          <a:pt x="77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264"/>
                  <p:cNvSpPr>
                    <a:spLocks/>
                  </p:cNvSpPr>
                  <p:nvPr/>
                </p:nvSpPr>
                <p:spPr bwMode="auto">
                  <a:xfrm>
                    <a:off x="6110083" y="3425982"/>
                    <a:ext cx="13000" cy="233995"/>
                  </a:xfrm>
                  <a:custGeom>
                    <a:avLst/>
                    <a:gdLst>
                      <a:gd name="T0" fmla="*/ 6 w 6"/>
                      <a:gd name="T1" fmla="*/ 0 h 111"/>
                      <a:gd name="T2" fmla="*/ 0 w 6"/>
                      <a:gd name="T3" fmla="*/ 3 h 111"/>
                      <a:gd name="T4" fmla="*/ 0 w 6"/>
                      <a:gd name="T5" fmla="*/ 111 h 111"/>
                      <a:gd name="T6" fmla="*/ 6 w 6"/>
                      <a:gd name="T7" fmla="*/ 111 h 111"/>
                      <a:gd name="T8" fmla="*/ 6 w 6"/>
                      <a:gd name="T9" fmla="*/ 0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11">
                        <a:moveTo>
                          <a:pt x="6" y="0"/>
                        </a:moveTo>
                        <a:cubicBezTo>
                          <a:pt x="2" y="2"/>
                          <a:pt x="0" y="3"/>
                          <a:pt x="0" y="3"/>
                        </a:cubicBezTo>
                        <a:cubicBezTo>
                          <a:pt x="0" y="111"/>
                          <a:pt x="0" y="111"/>
                          <a:pt x="0" y="111"/>
                        </a:cubicBezTo>
                        <a:cubicBezTo>
                          <a:pt x="6" y="111"/>
                          <a:pt x="6" y="111"/>
                          <a:pt x="6" y="111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265"/>
                  <p:cNvSpPr>
                    <a:spLocks/>
                  </p:cNvSpPr>
                  <p:nvPr/>
                </p:nvSpPr>
                <p:spPr bwMode="auto">
                  <a:xfrm>
                    <a:off x="6125249" y="3441149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266"/>
                  <p:cNvSpPr>
                    <a:spLocks/>
                  </p:cNvSpPr>
                  <p:nvPr/>
                </p:nvSpPr>
                <p:spPr bwMode="auto">
                  <a:xfrm>
                    <a:off x="6125249" y="3455231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6 h 18"/>
                      <a:gd name="T6" fmla="*/ 65 w 65"/>
                      <a:gd name="T7" fmla="*/ 13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6"/>
                        </a:cubicBezTo>
                        <a:cubicBezTo>
                          <a:pt x="65" y="15"/>
                          <a:pt x="65" y="14"/>
                          <a:pt x="65" y="13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267"/>
                  <p:cNvSpPr>
                    <a:spLocks/>
                  </p:cNvSpPr>
                  <p:nvPr/>
                </p:nvSpPr>
                <p:spPr bwMode="auto">
                  <a:xfrm>
                    <a:off x="6125249" y="3472564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268"/>
                  <p:cNvSpPr>
                    <a:spLocks/>
                  </p:cNvSpPr>
                  <p:nvPr/>
                </p:nvSpPr>
                <p:spPr bwMode="auto">
                  <a:xfrm>
                    <a:off x="6125249" y="3487731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6 h 18"/>
                      <a:gd name="T6" fmla="*/ 65 w 65"/>
                      <a:gd name="T7" fmla="*/ 13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6"/>
                        </a:cubicBezTo>
                        <a:cubicBezTo>
                          <a:pt x="65" y="15"/>
                          <a:pt x="65" y="14"/>
                          <a:pt x="65" y="13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Freeform 1269"/>
                  <p:cNvSpPr>
                    <a:spLocks/>
                  </p:cNvSpPr>
                  <p:nvPr/>
                </p:nvSpPr>
                <p:spPr bwMode="auto">
                  <a:xfrm>
                    <a:off x="6125249" y="3503981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" name="Freeform 1270"/>
                  <p:cNvSpPr>
                    <a:spLocks/>
                  </p:cNvSpPr>
                  <p:nvPr/>
                </p:nvSpPr>
                <p:spPr bwMode="auto">
                  <a:xfrm>
                    <a:off x="6125249" y="3519147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3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3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4" name="Freeform 1271"/>
                  <p:cNvSpPr>
                    <a:spLocks/>
                  </p:cNvSpPr>
                  <p:nvPr/>
                </p:nvSpPr>
                <p:spPr bwMode="auto">
                  <a:xfrm>
                    <a:off x="6125249" y="3535396"/>
                    <a:ext cx="136497" cy="35750"/>
                  </a:xfrm>
                  <a:custGeom>
                    <a:avLst/>
                    <a:gdLst>
                      <a:gd name="T0" fmla="*/ 0 w 65"/>
                      <a:gd name="T1" fmla="*/ 15 h 17"/>
                      <a:gd name="T2" fmla="*/ 0 w 65"/>
                      <a:gd name="T3" fmla="*/ 17 h 17"/>
                      <a:gd name="T4" fmla="*/ 65 w 65"/>
                      <a:gd name="T5" fmla="*/ 15 h 17"/>
                      <a:gd name="T6" fmla="*/ 65 w 65"/>
                      <a:gd name="T7" fmla="*/ 12 h 17"/>
                      <a:gd name="T8" fmla="*/ 0 w 65"/>
                      <a:gd name="T9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7">
                        <a:moveTo>
                          <a:pt x="0" y="15"/>
                        </a:move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7"/>
                          <a:pt x="30" y="2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5" name="Freeform 1272"/>
                  <p:cNvSpPr>
                    <a:spLocks/>
                  </p:cNvSpPr>
                  <p:nvPr/>
                </p:nvSpPr>
                <p:spPr bwMode="auto">
                  <a:xfrm>
                    <a:off x="6125249" y="3550563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6" name="Freeform 1273"/>
                  <p:cNvSpPr>
                    <a:spLocks/>
                  </p:cNvSpPr>
                  <p:nvPr/>
                </p:nvSpPr>
                <p:spPr bwMode="auto">
                  <a:xfrm>
                    <a:off x="6125249" y="3564646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6 h 18"/>
                      <a:gd name="T6" fmla="*/ 65 w 65"/>
                      <a:gd name="T7" fmla="*/ 13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6"/>
                        </a:cubicBezTo>
                        <a:cubicBezTo>
                          <a:pt x="65" y="15"/>
                          <a:pt x="65" y="14"/>
                          <a:pt x="65" y="13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7" name="Freeform 1274"/>
                  <p:cNvSpPr>
                    <a:spLocks/>
                  </p:cNvSpPr>
                  <p:nvPr/>
                </p:nvSpPr>
                <p:spPr bwMode="auto">
                  <a:xfrm>
                    <a:off x="6125249" y="3581979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8" name="Freeform 1275"/>
                  <p:cNvSpPr>
                    <a:spLocks/>
                  </p:cNvSpPr>
                  <p:nvPr/>
                </p:nvSpPr>
                <p:spPr bwMode="auto">
                  <a:xfrm>
                    <a:off x="6125249" y="3597145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6 h 18"/>
                      <a:gd name="T6" fmla="*/ 65 w 65"/>
                      <a:gd name="T7" fmla="*/ 13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6"/>
                        </a:cubicBezTo>
                        <a:cubicBezTo>
                          <a:pt x="65" y="15"/>
                          <a:pt x="65" y="14"/>
                          <a:pt x="65" y="13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9" name="Freeform 1276"/>
                  <p:cNvSpPr>
                    <a:spLocks/>
                  </p:cNvSpPr>
                  <p:nvPr/>
                </p:nvSpPr>
                <p:spPr bwMode="auto">
                  <a:xfrm>
                    <a:off x="6125249" y="3613395"/>
                    <a:ext cx="136497" cy="37916"/>
                  </a:xfrm>
                  <a:custGeom>
                    <a:avLst/>
                    <a:gdLst>
                      <a:gd name="T0" fmla="*/ 0 w 65"/>
                      <a:gd name="T1" fmla="*/ 15 h 18"/>
                      <a:gd name="T2" fmla="*/ 0 w 65"/>
                      <a:gd name="T3" fmla="*/ 18 h 18"/>
                      <a:gd name="T4" fmla="*/ 65 w 65"/>
                      <a:gd name="T5" fmla="*/ 15 h 18"/>
                      <a:gd name="T6" fmla="*/ 65 w 65"/>
                      <a:gd name="T7" fmla="*/ 12 h 18"/>
                      <a:gd name="T8" fmla="*/ 0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0" y="15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18"/>
                          <a:pt x="30" y="3"/>
                          <a:pt x="65" y="15"/>
                        </a:cubicBezTo>
                        <a:cubicBezTo>
                          <a:pt x="65" y="14"/>
                          <a:pt x="65" y="13"/>
                          <a:pt x="65" y="12"/>
                        </a:cubicBezTo>
                        <a:cubicBezTo>
                          <a:pt x="30" y="0"/>
                          <a:pt x="0" y="15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0" name="Freeform 1277"/>
                  <p:cNvSpPr>
                    <a:spLocks/>
                  </p:cNvSpPr>
                  <p:nvPr/>
                </p:nvSpPr>
                <p:spPr bwMode="auto">
                  <a:xfrm>
                    <a:off x="6125249" y="3434649"/>
                    <a:ext cx="62832" cy="27083"/>
                  </a:xfrm>
                  <a:custGeom>
                    <a:avLst/>
                    <a:gdLst>
                      <a:gd name="T0" fmla="*/ 30 w 30"/>
                      <a:gd name="T1" fmla="*/ 0 h 13"/>
                      <a:gd name="T2" fmla="*/ 0 w 30"/>
                      <a:gd name="T3" fmla="*/ 8 h 13"/>
                      <a:gd name="T4" fmla="*/ 0 w 30"/>
                      <a:gd name="T5" fmla="*/ 13 h 13"/>
                      <a:gd name="T6" fmla="*/ 30 w 30"/>
                      <a:gd name="T7" fmla="*/ 6 h 13"/>
                      <a:gd name="T8" fmla="*/ 30 w 30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13">
                        <a:moveTo>
                          <a:pt x="30" y="0"/>
                        </a:moveTo>
                        <a:cubicBezTo>
                          <a:pt x="12" y="2"/>
                          <a:pt x="0" y="8"/>
                          <a:pt x="0" y="8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3"/>
                          <a:pt x="12" y="7"/>
                          <a:pt x="30" y="6"/>
                        </a:cubicBezTo>
                        <a:lnTo>
                          <a:pt x="30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1" name="Freeform 1278"/>
                  <p:cNvSpPr>
                    <a:spLocks/>
                  </p:cNvSpPr>
                  <p:nvPr/>
                </p:nvSpPr>
                <p:spPr bwMode="auto">
                  <a:xfrm>
                    <a:off x="5961669" y="3441149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Freeform 1279"/>
                  <p:cNvSpPr>
                    <a:spLocks/>
                  </p:cNvSpPr>
                  <p:nvPr/>
                </p:nvSpPr>
                <p:spPr bwMode="auto">
                  <a:xfrm>
                    <a:off x="5961669" y="3455231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6 h 18"/>
                      <a:gd name="T6" fmla="*/ 0 w 65"/>
                      <a:gd name="T7" fmla="*/ 13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6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3" name="Freeform 1280"/>
                  <p:cNvSpPr>
                    <a:spLocks/>
                  </p:cNvSpPr>
                  <p:nvPr/>
                </p:nvSpPr>
                <p:spPr bwMode="auto">
                  <a:xfrm>
                    <a:off x="5961669" y="3472564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4" name="Freeform 1281"/>
                  <p:cNvSpPr>
                    <a:spLocks/>
                  </p:cNvSpPr>
                  <p:nvPr/>
                </p:nvSpPr>
                <p:spPr bwMode="auto">
                  <a:xfrm>
                    <a:off x="5961669" y="3487731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6 h 18"/>
                      <a:gd name="T6" fmla="*/ 0 w 65"/>
                      <a:gd name="T7" fmla="*/ 13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6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5" name="Freeform 1282"/>
                  <p:cNvSpPr>
                    <a:spLocks/>
                  </p:cNvSpPr>
                  <p:nvPr/>
                </p:nvSpPr>
                <p:spPr bwMode="auto">
                  <a:xfrm>
                    <a:off x="5961669" y="3503981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6" name="Freeform 1283"/>
                  <p:cNvSpPr>
                    <a:spLocks/>
                  </p:cNvSpPr>
                  <p:nvPr/>
                </p:nvSpPr>
                <p:spPr bwMode="auto">
                  <a:xfrm>
                    <a:off x="5961669" y="3519147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3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3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7" name="Freeform 1284"/>
                  <p:cNvSpPr>
                    <a:spLocks/>
                  </p:cNvSpPr>
                  <p:nvPr/>
                </p:nvSpPr>
                <p:spPr bwMode="auto">
                  <a:xfrm>
                    <a:off x="5961669" y="3535396"/>
                    <a:ext cx="136497" cy="35750"/>
                  </a:xfrm>
                  <a:custGeom>
                    <a:avLst/>
                    <a:gdLst>
                      <a:gd name="T0" fmla="*/ 65 w 65"/>
                      <a:gd name="T1" fmla="*/ 15 h 17"/>
                      <a:gd name="T2" fmla="*/ 65 w 65"/>
                      <a:gd name="T3" fmla="*/ 17 h 17"/>
                      <a:gd name="T4" fmla="*/ 0 w 65"/>
                      <a:gd name="T5" fmla="*/ 15 h 17"/>
                      <a:gd name="T6" fmla="*/ 0 w 65"/>
                      <a:gd name="T7" fmla="*/ 12 h 17"/>
                      <a:gd name="T8" fmla="*/ 65 w 65"/>
                      <a:gd name="T9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7">
                        <a:moveTo>
                          <a:pt x="65" y="15"/>
                        </a:moveTo>
                        <a:cubicBezTo>
                          <a:pt x="65" y="17"/>
                          <a:pt x="65" y="17"/>
                          <a:pt x="65" y="17"/>
                        </a:cubicBezTo>
                        <a:cubicBezTo>
                          <a:pt x="65" y="17"/>
                          <a:pt x="36" y="2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8" name="Freeform 1285"/>
                  <p:cNvSpPr>
                    <a:spLocks/>
                  </p:cNvSpPr>
                  <p:nvPr/>
                </p:nvSpPr>
                <p:spPr bwMode="auto">
                  <a:xfrm>
                    <a:off x="5961669" y="3550563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9" name="Freeform 1286"/>
                  <p:cNvSpPr>
                    <a:spLocks/>
                  </p:cNvSpPr>
                  <p:nvPr/>
                </p:nvSpPr>
                <p:spPr bwMode="auto">
                  <a:xfrm>
                    <a:off x="5961669" y="3564646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6 h 18"/>
                      <a:gd name="T6" fmla="*/ 0 w 65"/>
                      <a:gd name="T7" fmla="*/ 13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6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0" name="Freeform 1287"/>
                  <p:cNvSpPr>
                    <a:spLocks/>
                  </p:cNvSpPr>
                  <p:nvPr/>
                </p:nvSpPr>
                <p:spPr bwMode="auto">
                  <a:xfrm>
                    <a:off x="5961669" y="3581979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1" name="Freeform 1288"/>
                  <p:cNvSpPr>
                    <a:spLocks/>
                  </p:cNvSpPr>
                  <p:nvPr/>
                </p:nvSpPr>
                <p:spPr bwMode="auto">
                  <a:xfrm>
                    <a:off x="5961669" y="3597145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6 h 18"/>
                      <a:gd name="T6" fmla="*/ 0 w 65"/>
                      <a:gd name="T7" fmla="*/ 13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6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2" name="Freeform 1289"/>
                  <p:cNvSpPr>
                    <a:spLocks/>
                  </p:cNvSpPr>
                  <p:nvPr/>
                </p:nvSpPr>
                <p:spPr bwMode="auto">
                  <a:xfrm>
                    <a:off x="5961669" y="3613395"/>
                    <a:ext cx="136497" cy="37916"/>
                  </a:xfrm>
                  <a:custGeom>
                    <a:avLst/>
                    <a:gdLst>
                      <a:gd name="T0" fmla="*/ 65 w 65"/>
                      <a:gd name="T1" fmla="*/ 15 h 18"/>
                      <a:gd name="T2" fmla="*/ 65 w 65"/>
                      <a:gd name="T3" fmla="*/ 18 h 18"/>
                      <a:gd name="T4" fmla="*/ 0 w 65"/>
                      <a:gd name="T5" fmla="*/ 15 h 18"/>
                      <a:gd name="T6" fmla="*/ 0 w 65"/>
                      <a:gd name="T7" fmla="*/ 12 h 18"/>
                      <a:gd name="T8" fmla="*/ 65 w 65"/>
                      <a:gd name="T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5" h="18">
                        <a:moveTo>
                          <a:pt x="65" y="15"/>
                        </a:moveTo>
                        <a:cubicBezTo>
                          <a:pt x="65" y="18"/>
                          <a:pt x="65" y="18"/>
                          <a:pt x="65" y="18"/>
                        </a:cubicBezTo>
                        <a:cubicBezTo>
                          <a:pt x="65" y="18"/>
                          <a:pt x="36" y="3"/>
                          <a:pt x="0" y="15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36" y="0"/>
                          <a:pt x="65" y="15"/>
                          <a:pt x="65" y="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3" name="Freeform 1290"/>
                  <p:cNvSpPr>
                    <a:spLocks/>
                  </p:cNvSpPr>
                  <p:nvPr/>
                </p:nvSpPr>
                <p:spPr bwMode="auto">
                  <a:xfrm>
                    <a:off x="6034251" y="3434649"/>
                    <a:ext cx="63916" cy="27083"/>
                  </a:xfrm>
                  <a:custGeom>
                    <a:avLst/>
                    <a:gdLst>
                      <a:gd name="T0" fmla="*/ 0 w 30"/>
                      <a:gd name="T1" fmla="*/ 0 h 13"/>
                      <a:gd name="T2" fmla="*/ 30 w 30"/>
                      <a:gd name="T3" fmla="*/ 8 h 13"/>
                      <a:gd name="T4" fmla="*/ 30 w 30"/>
                      <a:gd name="T5" fmla="*/ 13 h 13"/>
                      <a:gd name="T6" fmla="*/ 0 w 30"/>
                      <a:gd name="T7" fmla="*/ 6 h 13"/>
                      <a:gd name="T8" fmla="*/ 0 w 30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13">
                        <a:moveTo>
                          <a:pt x="0" y="0"/>
                        </a:moveTo>
                        <a:cubicBezTo>
                          <a:pt x="18" y="2"/>
                          <a:pt x="30" y="8"/>
                          <a:pt x="30" y="8"/>
                        </a:cubicBezTo>
                        <a:cubicBezTo>
                          <a:pt x="30" y="13"/>
                          <a:pt x="30" y="13"/>
                          <a:pt x="30" y="13"/>
                        </a:cubicBezTo>
                        <a:cubicBezTo>
                          <a:pt x="30" y="13"/>
                          <a:pt x="18" y="7"/>
                          <a:pt x="0" y="6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4" name="Group 75"/>
                <p:cNvGrpSpPr/>
                <p:nvPr/>
              </p:nvGrpSpPr>
              <p:grpSpPr>
                <a:xfrm>
                  <a:off x="6864069" y="3228258"/>
                  <a:ext cx="355325" cy="231829"/>
                  <a:chOff x="6864067" y="3251569"/>
                  <a:chExt cx="355325" cy="231829"/>
                </a:xfrm>
              </p:grpSpPr>
              <p:sp>
                <p:nvSpPr>
                  <p:cNvPr id="147" name="Freeform 1291"/>
                  <p:cNvSpPr>
                    <a:spLocks/>
                  </p:cNvSpPr>
                  <p:nvPr/>
                </p:nvSpPr>
                <p:spPr bwMode="auto">
                  <a:xfrm>
                    <a:off x="6891149" y="3251569"/>
                    <a:ext cx="267578" cy="198246"/>
                  </a:xfrm>
                  <a:custGeom>
                    <a:avLst/>
                    <a:gdLst>
                      <a:gd name="T0" fmla="*/ 0 w 127"/>
                      <a:gd name="T1" fmla="*/ 0 h 94"/>
                      <a:gd name="T2" fmla="*/ 0 w 127"/>
                      <a:gd name="T3" fmla="*/ 39 h 94"/>
                      <a:gd name="T4" fmla="*/ 55 w 127"/>
                      <a:gd name="T5" fmla="*/ 94 h 94"/>
                      <a:gd name="T6" fmla="*/ 73 w 127"/>
                      <a:gd name="T7" fmla="*/ 94 h 94"/>
                      <a:gd name="T8" fmla="*/ 127 w 127"/>
                      <a:gd name="T9" fmla="*/ 39 h 94"/>
                      <a:gd name="T10" fmla="*/ 127 w 127"/>
                      <a:gd name="T11" fmla="*/ 0 h 94"/>
                      <a:gd name="T12" fmla="*/ 0 w 127"/>
                      <a:gd name="T13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7" h="94">
                        <a:moveTo>
                          <a:pt x="0" y="0"/>
                        </a:move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0" y="69"/>
                          <a:pt x="25" y="94"/>
                          <a:pt x="55" y="94"/>
                        </a:cubicBezTo>
                        <a:cubicBezTo>
                          <a:pt x="73" y="94"/>
                          <a:pt x="73" y="94"/>
                          <a:pt x="73" y="94"/>
                        </a:cubicBezTo>
                        <a:cubicBezTo>
                          <a:pt x="103" y="94"/>
                          <a:pt x="127" y="69"/>
                          <a:pt x="127" y="39"/>
                        </a:cubicBezTo>
                        <a:cubicBezTo>
                          <a:pt x="127" y="0"/>
                          <a:pt x="127" y="0"/>
                          <a:pt x="12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Freeform 1292"/>
                  <p:cNvSpPr>
                    <a:spLocks/>
                  </p:cNvSpPr>
                  <p:nvPr/>
                </p:nvSpPr>
                <p:spPr bwMode="auto">
                  <a:xfrm>
                    <a:off x="6864067" y="3449815"/>
                    <a:ext cx="323910" cy="33583"/>
                  </a:xfrm>
                  <a:custGeom>
                    <a:avLst/>
                    <a:gdLst>
                      <a:gd name="T0" fmla="*/ 15 w 154"/>
                      <a:gd name="T1" fmla="*/ 16 h 16"/>
                      <a:gd name="T2" fmla="*/ 139 w 154"/>
                      <a:gd name="T3" fmla="*/ 16 h 16"/>
                      <a:gd name="T4" fmla="*/ 154 w 154"/>
                      <a:gd name="T5" fmla="*/ 0 h 16"/>
                      <a:gd name="T6" fmla="*/ 0 w 154"/>
                      <a:gd name="T7" fmla="*/ 0 h 16"/>
                      <a:gd name="T8" fmla="*/ 15 w 154"/>
                      <a:gd name="T9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4" h="16">
                        <a:moveTo>
                          <a:pt x="15" y="16"/>
                        </a:moveTo>
                        <a:cubicBezTo>
                          <a:pt x="139" y="16"/>
                          <a:pt x="139" y="16"/>
                          <a:pt x="139" y="16"/>
                        </a:cubicBezTo>
                        <a:cubicBezTo>
                          <a:pt x="143" y="14"/>
                          <a:pt x="149" y="8"/>
                          <a:pt x="15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" y="6"/>
                          <a:pt x="8" y="11"/>
                          <a:pt x="15" y="16"/>
                        </a:cubicBezTo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Freeform 1293"/>
                  <p:cNvSpPr>
                    <a:spLocks/>
                  </p:cNvSpPr>
                  <p:nvPr/>
                </p:nvSpPr>
                <p:spPr bwMode="auto">
                  <a:xfrm>
                    <a:off x="7145727" y="3258069"/>
                    <a:ext cx="73665" cy="100748"/>
                  </a:xfrm>
                  <a:custGeom>
                    <a:avLst/>
                    <a:gdLst>
                      <a:gd name="T0" fmla="*/ 3 w 35"/>
                      <a:gd name="T1" fmla="*/ 48 h 48"/>
                      <a:gd name="T2" fmla="*/ 2 w 35"/>
                      <a:gd name="T3" fmla="*/ 48 h 48"/>
                      <a:gd name="T4" fmla="*/ 3 w 35"/>
                      <a:gd name="T5" fmla="*/ 40 h 48"/>
                      <a:gd name="T6" fmla="*/ 23 w 35"/>
                      <a:gd name="T7" fmla="*/ 28 h 48"/>
                      <a:gd name="T8" fmla="*/ 23 w 35"/>
                      <a:gd name="T9" fmla="*/ 17 h 48"/>
                      <a:gd name="T10" fmla="*/ 5 w 35"/>
                      <a:gd name="T11" fmla="*/ 18 h 48"/>
                      <a:gd name="T12" fmla="*/ 0 w 35"/>
                      <a:gd name="T13" fmla="*/ 10 h 48"/>
                      <a:gd name="T14" fmla="*/ 30 w 35"/>
                      <a:gd name="T15" fmla="*/ 11 h 48"/>
                      <a:gd name="T16" fmla="*/ 31 w 35"/>
                      <a:gd name="T17" fmla="*/ 32 h 48"/>
                      <a:gd name="T18" fmla="*/ 3 w 35"/>
                      <a:gd name="T19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5" h="48">
                        <a:moveTo>
                          <a:pt x="3" y="48"/>
                        </a:moveTo>
                        <a:cubicBezTo>
                          <a:pt x="3" y="48"/>
                          <a:pt x="3" y="48"/>
                          <a:pt x="2" y="48"/>
                        </a:cubicBezTo>
                        <a:cubicBezTo>
                          <a:pt x="3" y="40"/>
                          <a:pt x="3" y="40"/>
                          <a:pt x="3" y="40"/>
                        </a:cubicBezTo>
                        <a:cubicBezTo>
                          <a:pt x="13" y="40"/>
                          <a:pt x="20" y="34"/>
                          <a:pt x="23" y="28"/>
                        </a:cubicBezTo>
                        <a:cubicBezTo>
                          <a:pt x="25" y="24"/>
                          <a:pt x="25" y="19"/>
                          <a:pt x="23" y="17"/>
                        </a:cubicBezTo>
                        <a:cubicBezTo>
                          <a:pt x="17" y="9"/>
                          <a:pt x="5" y="17"/>
                          <a:pt x="5" y="18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7" y="6"/>
                          <a:pt x="22" y="0"/>
                          <a:pt x="30" y="11"/>
                        </a:cubicBezTo>
                        <a:cubicBezTo>
                          <a:pt x="34" y="17"/>
                          <a:pt x="35" y="25"/>
                          <a:pt x="31" y="32"/>
                        </a:cubicBezTo>
                        <a:cubicBezTo>
                          <a:pt x="26" y="42"/>
                          <a:pt x="15" y="48"/>
                          <a:pt x="3" y="48"/>
                        </a:cubicBez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294"/>
                  <p:cNvSpPr>
                    <a:spLocks/>
                  </p:cNvSpPr>
                  <p:nvPr/>
                </p:nvSpPr>
                <p:spPr bwMode="auto">
                  <a:xfrm>
                    <a:off x="7025480" y="3251569"/>
                    <a:ext cx="133248" cy="198246"/>
                  </a:xfrm>
                  <a:custGeom>
                    <a:avLst/>
                    <a:gdLst>
                      <a:gd name="T0" fmla="*/ 63 w 63"/>
                      <a:gd name="T1" fmla="*/ 0 h 94"/>
                      <a:gd name="T2" fmla="*/ 0 w 63"/>
                      <a:gd name="T3" fmla="*/ 0 h 94"/>
                      <a:gd name="T4" fmla="*/ 0 w 63"/>
                      <a:gd name="T5" fmla="*/ 94 h 94"/>
                      <a:gd name="T6" fmla="*/ 9 w 63"/>
                      <a:gd name="T7" fmla="*/ 94 h 94"/>
                      <a:gd name="T8" fmla="*/ 62 w 63"/>
                      <a:gd name="T9" fmla="*/ 51 h 94"/>
                      <a:gd name="T10" fmla="*/ 60 w 63"/>
                      <a:gd name="T11" fmla="*/ 51 h 94"/>
                      <a:gd name="T12" fmla="*/ 59 w 63"/>
                      <a:gd name="T13" fmla="*/ 51 h 94"/>
                      <a:gd name="T14" fmla="*/ 60 w 63"/>
                      <a:gd name="T15" fmla="*/ 43 h 94"/>
                      <a:gd name="T16" fmla="*/ 60 w 63"/>
                      <a:gd name="T17" fmla="*/ 43 h 94"/>
                      <a:gd name="T18" fmla="*/ 63 w 63"/>
                      <a:gd name="T19" fmla="*/ 42 h 94"/>
                      <a:gd name="T20" fmla="*/ 63 w 63"/>
                      <a:gd name="T21" fmla="*/ 39 h 94"/>
                      <a:gd name="T22" fmla="*/ 63 w 63"/>
                      <a:gd name="T23" fmla="*/ 20 h 94"/>
                      <a:gd name="T24" fmla="*/ 62 w 63"/>
                      <a:gd name="T25" fmla="*/ 21 h 94"/>
                      <a:gd name="T26" fmla="*/ 57 w 63"/>
                      <a:gd name="T27" fmla="*/ 13 h 94"/>
                      <a:gd name="T28" fmla="*/ 63 w 63"/>
                      <a:gd name="T29" fmla="*/ 10 h 94"/>
                      <a:gd name="T30" fmla="*/ 63 w 63"/>
                      <a:gd name="T31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3" h="94">
                        <a:moveTo>
                          <a:pt x="6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94"/>
                          <a:pt x="0" y="94"/>
                          <a:pt x="0" y="94"/>
                        </a:cubicBezTo>
                        <a:cubicBezTo>
                          <a:pt x="9" y="94"/>
                          <a:pt x="9" y="94"/>
                          <a:pt x="9" y="94"/>
                        </a:cubicBezTo>
                        <a:cubicBezTo>
                          <a:pt x="35" y="94"/>
                          <a:pt x="56" y="76"/>
                          <a:pt x="62" y="51"/>
                        </a:cubicBezTo>
                        <a:cubicBezTo>
                          <a:pt x="62" y="51"/>
                          <a:pt x="61" y="51"/>
                          <a:pt x="60" y="51"/>
                        </a:cubicBezTo>
                        <a:cubicBezTo>
                          <a:pt x="60" y="51"/>
                          <a:pt x="60" y="51"/>
                          <a:pt x="59" y="51"/>
                        </a:cubicBezTo>
                        <a:cubicBezTo>
                          <a:pt x="60" y="43"/>
                          <a:pt x="60" y="43"/>
                          <a:pt x="60" y="43"/>
                        </a:cubicBezTo>
                        <a:cubicBezTo>
                          <a:pt x="60" y="43"/>
                          <a:pt x="60" y="43"/>
                          <a:pt x="60" y="43"/>
                        </a:cubicBezTo>
                        <a:cubicBezTo>
                          <a:pt x="61" y="43"/>
                          <a:pt x="62" y="43"/>
                          <a:pt x="63" y="42"/>
                        </a:cubicBezTo>
                        <a:cubicBezTo>
                          <a:pt x="63" y="41"/>
                          <a:pt x="63" y="40"/>
                          <a:pt x="63" y="39"/>
                        </a:cubicBezTo>
                        <a:cubicBezTo>
                          <a:pt x="63" y="20"/>
                          <a:pt x="63" y="20"/>
                          <a:pt x="63" y="20"/>
                        </a:cubicBezTo>
                        <a:cubicBezTo>
                          <a:pt x="63" y="20"/>
                          <a:pt x="62" y="21"/>
                          <a:pt x="62" y="21"/>
                        </a:cubicBezTo>
                        <a:cubicBezTo>
                          <a:pt x="57" y="13"/>
                          <a:pt x="57" y="13"/>
                          <a:pt x="57" y="13"/>
                        </a:cubicBezTo>
                        <a:cubicBezTo>
                          <a:pt x="59" y="12"/>
                          <a:pt x="61" y="11"/>
                          <a:pt x="63" y="1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295"/>
                  <p:cNvSpPr>
                    <a:spLocks noEditPoints="1"/>
                  </p:cNvSpPr>
                  <p:nvPr/>
                </p:nvSpPr>
                <p:spPr bwMode="auto">
                  <a:xfrm>
                    <a:off x="7145727" y="3272152"/>
                    <a:ext cx="13000" cy="86665"/>
                  </a:xfrm>
                  <a:custGeom>
                    <a:avLst/>
                    <a:gdLst>
                      <a:gd name="T0" fmla="*/ 6 w 6"/>
                      <a:gd name="T1" fmla="*/ 32 h 41"/>
                      <a:gd name="T2" fmla="*/ 3 w 6"/>
                      <a:gd name="T3" fmla="*/ 33 h 41"/>
                      <a:gd name="T4" fmla="*/ 3 w 6"/>
                      <a:gd name="T5" fmla="*/ 33 h 41"/>
                      <a:gd name="T6" fmla="*/ 2 w 6"/>
                      <a:gd name="T7" fmla="*/ 41 h 41"/>
                      <a:gd name="T8" fmla="*/ 3 w 6"/>
                      <a:gd name="T9" fmla="*/ 41 h 41"/>
                      <a:gd name="T10" fmla="*/ 5 w 6"/>
                      <a:gd name="T11" fmla="*/ 41 h 41"/>
                      <a:gd name="T12" fmla="*/ 6 w 6"/>
                      <a:gd name="T13" fmla="*/ 32 h 41"/>
                      <a:gd name="T14" fmla="*/ 6 w 6"/>
                      <a:gd name="T15" fmla="*/ 0 h 41"/>
                      <a:gd name="T16" fmla="*/ 6 w 6"/>
                      <a:gd name="T17" fmla="*/ 0 h 41"/>
                      <a:gd name="T18" fmla="*/ 0 w 6"/>
                      <a:gd name="T19" fmla="*/ 3 h 41"/>
                      <a:gd name="T20" fmla="*/ 5 w 6"/>
                      <a:gd name="T21" fmla="*/ 11 h 41"/>
                      <a:gd name="T22" fmla="*/ 6 w 6"/>
                      <a:gd name="T23" fmla="*/ 10 h 41"/>
                      <a:gd name="T24" fmla="*/ 6 w 6"/>
                      <a:gd name="T25" fmla="*/ 10 h 41"/>
                      <a:gd name="T26" fmla="*/ 6 w 6"/>
                      <a:gd name="T27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" h="41">
                        <a:moveTo>
                          <a:pt x="6" y="32"/>
                        </a:moveTo>
                        <a:cubicBezTo>
                          <a:pt x="5" y="33"/>
                          <a:pt x="4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2" y="41"/>
                          <a:pt x="2" y="41"/>
                          <a:pt x="2" y="41"/>
                        </a:cubicBezTo>
                        <a:cubicBezTo>
                          <a:pt x="3" y="41"/>
                          <a:pt x="3" y="41"/>
                          <a:pt x="3" y="41"/>
                        </a:cubicBezTo>
                        <a:cubicBezTo>
                          <a:pt x="4" y="41"/>
                          <a:pt x="5" y="41"/>
                          <a:pt x="5" y="41"/>
                        </a:cubicBezTo>
                        <a:cubicBezTo>
                          <a:pt x="6" y="38"/>
                          <a:pt x="6" y="35"/>
                          <a:pt x="6" y="32"/>
                        </a:cubicBezTo>
                        <a:moveTo>
                          <a:pt x="6" y="0"/>
                        </a:move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4" y="1"/>
                          <a:pt x="2" y="2"/>
                          <a:pt x="0" y="3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296"/>
                  <p:cNvSpPr>
                    <a:spLocks/>
                  </p:cNvSpPr>
                  <p:nvPr/>
                </p:nvSpPr>
                <p:spPr bwMode="auto">
                  <a:xfrm>
                    <a:off x="7025480" y="3449815"/>
                    <a:ext cx="162497" cy="33583"/>
                  </a:xfrm>
                  <a:custGeom>
                    <a:avLst/>
                    <a:gdLst>
                      <a:gd name="T0" fmla="*/ 0 w 77"/>
                      <a:gd name="T1" fmla="*/ 16 h 16"/>
                      <a:gd name="T2" fmla="*/ 62 w 77"/>
                      <a:gd name="T3" fmla="*/ 16 h 16"/>
                      <a:gd name="T4" fmla="*/ 77 w 77"/>
                      <a:gd name="T5" fmla="*/ 0 h 16"/>
                      <a:gd name="T6" fmla="*/ 0 w 77"/>
                      <a:gd name="T7" fmla="*/ 0 h 16"/>
                      <a:gd name="T8" fmla="*/ 0 w 77"/>
                      <a:gd name="T9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16">
                        <a:moveTo>
                          <a:pt x="0" y="16"/>
                        </a:moveTo>
                        <a:cubicBezTo>
                          <a:pt x="62" y="16"/>
                          <a:pt x="62" y="16"/>
                          <a:pt x="62" y="16"/>
                        </a:cubicBezTo>
                        <a:cubicBezTo>
                          <a:pt x="66" y="14"/>
                          <a:pt x="72" y="8"/>
                          <a:pt x="7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6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5" name="Group 76"/>
                <p:cNvGrpSpPr/>
                <p:nvPr/>
              </p:nvGrpSpPr>
              <p:grpSpPr>
                <a:xfrm>
                  <a:off x="4787362" y="3983326"/>
                  <a:ext cx="270828" cy="461490"/>
                  <a:chOff x="4787360" y="4006637"/>
                  <a:chExt cx="270828" cy="461490"/>
                </a:xfrm>
              </p:grpSpPr>
              <p:sp>
                <p:nvSpPr>
                  <p:cNvPr id="117" name="Rectangle 1297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006637"/>
                    <a:ext cx="127831" cy="46149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Rectangle 1298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006637"/>
                    <a:ext cx="127831" cy="4614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Rectangle 1299"/>
                  <p:cNvSpPr>
                    <a:spLocks noChangeArrowheads="1"/>
                  </p:cNvSpPr>
                  <p:nvPr/>
                </p:nvSpPr>
                <p:spPr bwMode="auto">
                  <a:xfrm>
                    <a:off x="4831776" y="4034803"/>
                    <a:ext cx="33583" cy="201496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Rectangle 1300"/>
                  <p:cNvSpPr>
                    <a:spLocks noChangeArrowheads="1"/>
                  </p:cNvSpPr>
                  <p:nvPr/>
                </p:nvSpPr>
                <p:spPr bwMode="auto">
                  <a:xfrm>
                    <a:off x="4831776" y="4034803"/>
                    <a:ext cx="33583" cy="2014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Rectangle 1301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255798"/>
                    <a:ext cx="127831" cy="69332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Rectangle 1302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255798"/>
                    <a:ext cx="127831" cy="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Rectangle 1303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347879"/>
                    <a:ext cx="127831" cy="69332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Rectangle 1304"/>
                  <p:cNvSpPr>
                    <a:spLocks noChangeArrowheads="1"/>
                  </p:cNvSpPr>
                  <p:nvPr/>
                </p:nvSpPr>
                <p:spPr bwMode="auto">
                  <a:xfrm>
                    <a:off x="4787360" y="4347879"/>
                    <a:ext cx="127831" cy="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Rectangle 1305"/>
                  <p:cNvSpPr>
                    <a:spLocks noChangeArrowheads="1"/>
                  </p:cNvSpPr>
                  <p:nvPr/>
                </p:nvSpPr>
                <p:spPr bwMode="auto">
                  <a:xfrm>
                    <a:off x="4915191" y="4084635"/>
                    <a:ext cx="67165" cy="383492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Rectangle 1306"/>
                  <p:cNvSpPr>
                    <a:spLocks noChangeArrowheads="1"/>
                  </p:cNvSpPr>
                  <p:nvPr/>
                </p:nvSpPr>
                <p:spPr bwMode="auto">
                  <a:xfrm>
                    <a:off x="4915191" y="4084635"/>
                    <a:ext cx="67165" cy="383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Rectangle 1307"/>
                  <p:cNvSpPr>
                    <a:spLocks noChangeArrowheads="1"/>
                  </p:cNvSpPr>
                  <p:nvPr/>
                </p:nvSpPr>
                <p:spPr bwMode="auto">
                  <a:xfrm>
                    <a:off x="4936857" y="4120384"/>
                    <a:ext cx="27083" cy="311993"/>
                  </a:xfrm>
                  <a:prstGeom prst="rect">
                    <a:avLst/>
                  </a:prstGeom>
                  <a:solidFill>
                    <a:srgbClr val="FFFDFA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Rectangle 1308"/>
                  <p:cNvSpPr>
                    <a:spLocks noChangeArrowheads="1"/>
                  </p:cNvSpPr>
                  <p:nvPr/>
                </p:nvSpPr>
                <p:spPr bwMode="auto">
                  <a:xfrm>
                    <a:off x="4936857" y="4120384"/>
                    <a:ext cx="27083" cy="311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Rectangle 1309"/>
                  <p:cNvSpPr>
                    <a:spLocks noChangeArrowheads="1"/>
                  </p:cNvSpPr>
                  <p:nvPr/>
                </p:nvSpPr>
                <p:spPr bwMode="auto">
                  <a:xfrm>
                    <a:off x="4982356" y="4040219"/>
                    <a:ext cx="75832" cy="427908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Rectangle 1310"/>
                  <p:cNvSpPr>
                    <a:spLocks noChangeArrowheads="1"/>
                  </p:cNvSpPr>
                  <p:nvPr/>
                </p:nvSpPr>
                <p:spPr bwMode="auto">
                  <a:xfrm>
                    <a:off x="4982356" y="4040219"/>
                    <a:ext cx="75832" cy="42790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Oval 1311"/>
                  <p:cNvSpPr>
                    <a:spLocks noChangeArrowheads="1"/>
                  </p:cNvSpPr>
                  <p:nvPr/>
                </p:nvSpPr>
                <p:spPr bwMode="auto">
                  <a:xfrm>
                    <a:off x="5001856" y="4419378"/>
                    <a:ext cx="40083" cy="3141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Oval 1312"/>
                  <p:cNvSpPr>
                    <a:spLocks noChangeArrowheads="1"/>
                  </p:cNvSpPr>
                  <p:nvPr/>
                </p:nvSpPr>
                <p:spPr bwMode="auto">
                  <a:xfrm>
                    <a:off x="5001856" y="4377129"/>
                    <a:ext cx="40083" cy="3141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Rectangle 1313"/>
                  <p:cNvSpPr>
                    <a:spLocks noChangeArrowheads="1"/>
                  </p:cNvSpPr>
                  <p:nvPr/>
                </p:nvSpPr>
                <p:spPr bwMode="auto">
                  <a:xfrm>
                    <a:off x="5017022" y="4040219"/>
                    <a:ext cx="9750" cy="30332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Rectangle 1314"/>
                  <p:cNvSpPr>
                    <a:spLocks noChangeArrowheads="1"/>
                  </p:cNvSpPr>
                  <p:nvPr/>
                </p:nvSpPr>
                <p:spPr bwMode="auto">
                  <a:xfrm>
                    <a:off x="5017022" y="4040219"/>
                    <a:ext cx="9750" cy="303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Freeform 1316"/>
                  <p:cNvSpPr>
                    <a:spLocks noEditPoints="1"/>
                  </p:cNvSpPr>
                  <p:nvPr/>
                </p:nvSpPr>
                <p:spPr bwMode="auto">
                  <a:xfrm>
                    <a:off x="4787360" y="4006637"/>
                    <a:ext cx="127831" cy="341243"/>
                  </a:xfrm>
                  <a:custGeom>
                    <a:avLst/>
                    <a:gdLst>
                      <a:gd name="T0" fmla="*/ 37 w 118"/>
                      <a:gd name="T1" fmla="*/ 294 h 315"/>
                      <a:gd name="T2" fmla="*/ 0 w 118"/>
                      <a:gd name="T3" fmla="*/ 294 h 315"/>
                      <a:gd name="T4" fmla="*/ 0 w 118"/>
                      <a:gd name="T5" fmla="*/ 315 h 315"/>
                      <a:gd name="T6" fmla="*/ 31 w 118"/>
                      <a:gd name="T7" fmla="*/ 315 h 315"/>
                      <a:gd name="T8" fmla="*/ 37 w 118"/>
                      <a:gd name="T9" fmla="*/ 294 h 315"/>
                      <a:gd name="T10" fmla="*/ 118 w 118"/>
                      <a:gd name="T11" fmla="*/ 0 h 315"/>
                      <a:gd name="T12" fmla="*/ 0 w 118"/>
                      <a:gd name="T13" fmla="*/ 0 h 315"/>
                      <a:gd name="T14" fmla="*/ 0 w 118"/>
                      <a:gd name="T15" fmla="*/ 230 h 315"/>
                      <a:gd name="T16" fmla="*/ 54 w 118"/>
                      <a:gd name="T17" fmla="*/ 230 h 315"/>
                      <a:gd name="T18" fmla="*/ 60 w 118"/>
                      <a:gd name="T19" fmla="*/ 212 h 315"/>
                      <a:gd name="T20" fmla="*/ 41 w 118"/>
                      <a:gd name="T21" fmla="*/ 212 h 315"/>
                      <a:gd name="T22" fmla="*/ 41 w 118"/>
                      <a:gd name="T23" fmla="*/ 26 h 315"/>
                      <a:gd name="T24" fmla="*/ 72 w 118"/>
                      <a:gd name="T25" fmla="*/ 26 h 315"/>
                      <a:gd name="T26" fmla="*/ 72 w 118"/>
                      <a:gd name="T27" fmla="*/ 171 h 315"/>
                      <a:gd name="T28" fmla="*/ 118 w 118"/>
                      <a:gd name="T29" fmla="*/ 0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8" h="315">
                        <a:moveTo>
                          <a:pt x="37" y="294"/>
                        </a:moveTo>
                        <a:lnTo>
                          <a:pt x="0" y="294"/>
                        </a:lnTo>
                        <a:lnTo>
                          <a:pt x="0" y="315"/>
                        </a:lnTo>
                        <a:lnTo>
                          <a:pt x="31" y="315"/>
                        </a:lnTo>
                        <a:lnTo>
                          <a:pt x="37" y="294"/>
                        </a:lnTo>
                        <a:moveTo>
                          <a:pt x="118" y="0"/>
                        </a:moveTo>
                        <a:lnTo>
                          <a:pt x="0" y="0"/>
                        </a:lnTo>
                        <a:lnTo>
                          <a:pt x="0" y="230"/>
                        </a:lnTo>
                        <a:lnTo>
                          <a:pt x="54" y="230"/>
                        </a:lnTo>
                        <a:lnTo>
                          <a:pt x="60" y="212"/>
                        </a:lnTo>
                        <a:lnTo>
                          <a:pt x="41" y="212"/>
                        </a:lnTo>
                        <a:lnTo>
                          <a:pt x="41" y="26"/>
                        </a:lnTo>
                        <a:lnTo>
                          <a:pt x="72" y="26"/>
                        </a:lnTo>
                        <a:lnTo>
                          <a:pt x="72" y="171"/>
                        </a:lnTo>
                        <a:lnTo>
                          <a:pt x="11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Freeform 1318"/>
                  <p:cNvSpPr>
                    <a:spLocks/>
                  </p:cNvSpPr>
                  <p:nvPr/>
                </p:nvSpPr>
                <p:spPr bwMode="auto">
                  <a:xfrm>
                    <a:off x="4831776" y="4034803"/>
                    <a:ext cx="33583" cy="201496"/>
                  </a:xfrm>
                  <a:custGeom>
                    <a:avLst/>
                    <a:gdLst>
                      <a:gd name="T0" fmla="*/ 31 w 31"/>
                      <a:gd name="T1" fmla="*/ 0 h 186"/>
                      <a:gd name="T2" fmla="*/ 0 w 31"/>
                      <a:gd name="T3" fmla="*/ 0 h 186"/>
                      <a:gd name="T4" fmla="*/ 0 w 31"/>
                      <a:gd name="T5" fmla="*/ 186 h 186"/>
                      <a:gd name="T6" fmla="*/ 19 w 31"/>
                      <a:gd name="T7" fmla="*/ 186 h 186"/>
                      <a:gd name="T8" fmla="*/ 31 w 31"/>
                      <a:gd name="T9" fmla="*/ 145 h 186"/>
                      <a:gd name="T10" fmla="*/ 31 w 31"/>
                      <a:gd name="T11" fmla="*/ 0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186">
                        <a:moveTo>
                          <a:pt x="31" y="0"/>
                        </a:moveTo>
                        <a:lnTo>
                          <a:pt x="0" y="0"/>
                        </a:lnTo>
                        <a:lnTo>
                          <a:pt x="0" y="186"/>
                        </a:lnTo>
                        <a:lnTo>
                          <a:pt x="19" y="186"/>
                        </a:lnTo>
                        <a:lnTo>
                          <a:pt x="31" y="145"/>
                        </a:lnTo>
                        <a:lnTo>
                          <a:pt x="31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Freeform 1320"/>
                  <p:cNvSpPr>
                    <a:spLocks/>
                  </p:cNvSpPr>
                  <p:nvPr/>
                </p:nvSpPr>
                <p:spPr bwMode="auto">
                  <a:xfrm>
                    <a:off x="4787360" y="4255798"/>
                    <a:ext cx="58499" cy="69332"/>
                  </a:xfrm>
                  <a:custGeom>
                    <a:avLst/>
                    <a:gdLst>
                      <a:gd name="T0" fmla="*/ 54 w 54"/>
                      <a:gd name="T1" fmla="*/ 0 h 64"/>
                      <a:gd name="T2" fmla="*/ 0 w 54"/>
                      <a:gd name="T3" fmla="*/ 0 h 64"/>
                      <a:gd name="T4" fmla="*/ 0 w 54"/>
                      <a:gd name="T5" fmla="*/ 64 h 64"/>
                      <a:gd name="T6" fmla="*/ 37 w 54"/>
                      <a:gd name="T7" fmla="*/ 64 h 64"/>
                      <a:gd name="T8" fmla="*/ 54 w 54"/>
                      <a:gd name="T9" fmla="*/ 0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4" h="64">
                        <a:moveTo>
                          <a:pt x="54" y="0"/>
                        </a:moveTo>
                        <a:lnTo>
                          <a:pt x="0" y="0"/>
                        </a:lnTo>
                        <a:lnTo>
                          <a:pt x="0" y="64"/>
                        </a:lnTo>
                        <a:lnTo>
                          <a:pt x="37" y="64"/>
                        </a:lnTo>
                        <a:lnTo>
                          <a:pt x="5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Freeform 1321"/>
                  <p:cNvSpPr>
                    <a:spLocks/>
                  </p:cNvSpPr>
                  <p:nvPr/>
                </p:nvSpPr>
                <p:spPr bwMode="auto">
                  <a:xfrm>
                    <a:off x="4787360" y="4417211"/>
                    <a:ext cx="14083" cy="50916"/>
                  </a:xfrm>
                  <a:custGeom>
                    <a:avLst/>
                    <a:gdLst>
                      <a:gd name="T0" fmla="*/ 13 w 13"/>
                      <a:gd name="T1" fmla="*/ 0 h 47"/>
                      <a:gd name="T2" fmla="*/ 0 w 13"/>
                      <a:gd name="T3" fmla="*/ 0 h 47"/>
                      <a:gd name="T4" fmla="*/ 0 w 13"/>
                      <a:gd name="T5" fmla="*/ 47 h 47"/>
                      <a:gd name="T6" fmla="*/ 13 w 13"/>
                      <a:gd name="T7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47">
                        <a:moveTo>
                          <a:pt x="13" y="0"/>
                        </a:moveTo>
                        <a:lnTo>
                          <a:pt x="0" y="0"/>
                        </a:lnTo>
                        <a:lnTo>
                          <a:pt x="0" y="47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283B4E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Freeform 1322"/>
                  <p:cNvSpPr>
                    <a:spLocks/>
                  </p:cNvSpPr>
                  <p:nvPr/>
                </p:nvSpPr>
                <p:spPr bwMode="auto">
                  <a:xfrm>
                    <a:off x="4787360" y="4417211"/>
                    <a:ext cx="14083" cy="50916"/>
                  </a:xfrm>
                  <a:custGeom>
                    <a:avLst/>
                    <a:gdLst>
                      <a:gd name="T0" fmla="*/ 13 w 13"/>
                      <a:gd name="T1" fmla="*/ 0 h 47"/>
                      <a:gd name="T2" fmla="*/ 0 w 13"/>
                      <a:gd name="T3" fmla="*/ 0 h 47"/>
                      <a:gd name="T4" fmla="*/ 0 w 13"/>
                      <a:gd name="T5" fmla="*/ 47 h 47"/>
                      <a:gd name="T6" fmla="*/ 13 w 13"/>
                      <a:gd name="T7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47">
                        <a:moveTo>
                          <a:pt x="13" y="0"/>
                        </a:moveTo>
                        <a:lnTo>
                          <a:pt x="0" y="0"/>
                        </a:lnTo>
                        <a:lnTo>
                          <a:pt x="0" y="47"/>
                        </a:lnTo>
                        <a:lnTo>
                          <a:pt x="1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Freeform 1324"/>
                  <p:cNvSpPr>
                    <a:spLocks/>
                  </p:cNvSpPr>
                  <p:nvPr/>
                </p:nvSpPr>
                <p:spPr bwMode="auto">
                  <a:xfrm>
                    <a:off x="4787360" y="4347879"/>
                    <a:ext cx="33583" cy="69332"/>
                  </a:xfrm>
                  <a:custGeom>
                    <a:avLst/>
                    <a:gdLst>
                      <a:gd name="T0" fmla="*/ 31 w 31"/>
                      <a:gd name="T1" fmla="*/ 0 h 64"/>
                      <a:gd name="T2" fmla="*/ 0 w 31"/>
                      <a:gd name="T3" fmla="*/ 0 h 64"/>
                      <a:gd name="T4" fmla="*/ 0 w 31"/>
                      <a:gd name="T5" fmla="*/ 64 h 64"/>
                      <a:gd name="T6" fmla="*/ 13 w 31"/>
                      <a:gd name="T7" fmla="*/ 64 h 64"/>
                      <a:gd name="T8" fmla="*/ 31 w 31"/>
                      <a:gd name="T9" fmla="*/ 0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64">
                        <a:moveTo>
                          <a:pt x="31" y="0"/>
                        </a:moveTo>
                        <a:lnTo>
                          <a:pt x="0" y="0"/>
                        </a:lnTo>
                        <a:lnTo>
                          <a:pt x="0" y="64"/>
                        </a:lnTo>
                        <a:lnTo>
                          <a:pt x="13" y="64"/>
                        </a:lnTo>
                        <a:lnTo>
                          <a:pt x="31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Freeform 1326"/>
                  <p:cNvSpPr>
                    <a:spLocks/>
                  </p:cNvSpPr>
                  <p:nvPr/>
                </p:nvSpPr>
                <p:spPr bwMode="auto">
                  <a:xfrm>
                    <a:off x="4915191" y="4084635"/>
                    <a:ext cx="67165" cy="383492"/>
                  </a:xfrm>
                  <a:custGeom>
                    <a:avLst/>
                    <a:gdLst>
                      <a:gd name="T0" fmla="*/ 62 w 62"/>
                      <a:gd name="T1" fmla="*/ 0 h 354"/>
                      <a:gd name="T2" fmla="*/ 0 w 62"/>
                      <a:gd name="T3" fmla="*/ 0 h 354"/>
                      <a:gd name="T4" fmla="*/ 0 w 62"/>
                      <a:gd name="T5" fmla="*/ 354 h 354"/>
                      <a:gd name="T6" fmla="*/ 20 w 62"/>
                      <a:gd name="T7" fmla="*/ 249 h 354"/>
                      <a:gd name="T8" fmla="*/ 20 w 62"/>
                      <a:gd name="T9" fmla="*/ 33 h 354"/>
                      <a:gd name="T10" fmla="*/ 45 w 62"/>
                      <a:gd name="T11" fmla="*/ 33 h 354"/>
                      <a:gd name="T12" fmla="*/ 45 w 62"/>
                      <a:gd name="T13" fmla="*/ 111 h 354"/>
                      <a:gd name="T14" fmla="*/ 62 w 62"/>
                      <a:gd name="T15" fmla="*/ 6 h 354"/>
                      <a:gd name="T16" fmla="*/ 62 w 62"/>
                      <a:gd name="T17" fmla="*/ 0 h 3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2" h="354">
                        <a:moveTo>
                          <a:pt x="62" y="0"/>
                        </a:moveTo>
                        <a:lnTo>
                          <a:pt x="0" y="0"/>
                        </a:lnTo>
                        <a:lnTo>
                          <a:pt x="0" y="354"/>
                        </a:lnTo>
                        <a:lnTo>
                          <a:pt x="20" y="249"/>
                        </a:lnTo>
                        <a:lnTo>
                          <a:pt x="20" y="33"/>
                        </a:lnTo>
                        <a:lnTo>
                          <a:pt x="45" y="33"/>
                        </a:lnTo>
                        <a:lnTo>
                          <a:pt x="45" y="111"/>
                        </a:lnTo>
                        <a:lnTo>
                          <a:pt x="62" y="6"/>
                        </a:lnTo>
                        <a:lnTo>
                          <a:pt x="6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Freeform 1328"/>
                  <p:cNvSpPr>
                    <a:spLocks/>
                  </p:cNvSpPr>
                  <p:nvPr/>
                </p:nvSpPr>
                <p:spPr bwMode="auto">
                  <a:xfrm>
                    <a:off x="4936857" y="4120384"/>
                    <a:ext cx="27083" cy="233995"/>
                  </a:xfrm>
                  <a:custGeom>
                    <a:avLst/>
                    <a:gdLst>
                      <a:gd name="T0" fmla="*/ 25 w 25"/>
                      <a:gd name="T1" fmla="*/ 0 h 216"/>
                      <a:gd name="T2" fmla="*/ 0 w 25"/>
                      <a:gd name="T3" fmla="*/ 0 h 216"/>
                      <a:gd name="T4" fmla="*/ 0 w 25"/>
                      <a:gd name="T5" fmla="*/ 216 h 216"/>
                      <a:gd name="T6" fmla="*/ 25 w 25"/>
                      <a:gd name="T7" fmla="*/ 78 h 216"/>
                      <a:gd name="T8" fmla="*/ 25 w 25"/>
                      <a:gd name="T9" fmla="*/ 0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216">
                        <a:moveTo>
                          <a:pt x="25" y="0"/>
                        </a:moveTo>
                        <a:lnTo>
                          <a:pt x="0" y="0"/>
                        </a:lnTo>
                        <a:lnTo>
                          <a:pt x="0" y="216"/>
                        </a:lnTo>
                        <a:lnTo>
                          <a:pt x="25" y="78"/>
                        </a:lnTo>
                        <a:lnTo>
                          <a:pt x="2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Freeform 1330"/>
                  <p:cNvSpPr>
                    <a:spLocks noEditPoints="1"/>
                  </p:cNvSpPr>
                  <p:nvPr/>
                </p:nvSpPr>
                <p:spPr bwMode="auto">
                  <a:xfrm>
                    <a:off x="4982356" y="4040219"/>
                    <a:ext cx="75832" cy="427908"/>
                  </a:xfrm>
                  <a:custGeom>
                    <a:avLst/>
                    <a:gdLst>
                      <a:gd name="T0" fmla="*/ 32 w 70"/>
                      <a:gd name="T1" fmla="*/ 0 h 395"/>
                      <a:gd name="T2" fmla="*/ 0 w 70"/>
                      <a:gd name="T3" fmla="*/ 0 h 395"/>
                      <a:gd name="T4" fmla="*/ 0 w 70"/>
                      <a:gd name="T5" fmla="*/ 41 h 395"/>
                      <a:gd name="T6" fmla="*/ 2 w 70"/>
                      <a:gd name="T7" fmla="*/ 41 h 395"/>
                      <a:gd name="T8" fmla="*/ 0 w 70"/>
                      <a:gd name="T9" fmla="*/ 47 h 395"/>
                      <a:gd name="T10" fmla="*/ 0 w 70"/>
                      <a:gd name="T11" fmla="*/ 395 h 395"/>
                      <a:gd name="T12" fmla="*/ 32 w 70"/>
                      <a:gd name="T13" fmla="*/ 228 h 395"/>
                      <a:gd name="T14" fmla="*/ 32 w 70"/>
                      <a:gd name="T15" fmla="*/ 0 h 395"/>
                      <a:gd name="T16" fmla="*/ 70 w 70"/>
                      <a:gd name="T17" fmla="*/ 0 h 395"/>
                      <a:gd name="T18" fmla="*/ 41 w 70"/>
                      <a:gd name="T19" fmla="*/ 0 h 395"/>
                      <a:gd name="T20" fmla="*/ 41 w 70"/>
                      <a:gd name="T21" fmla="*/ 168 h 395"/>
                      <a:gd name="T22" fmla="*/ 70 w 70"/>
                      <a:gd name="T23" fmla="*/ 0 h 3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0" h="395">
                        <a:moveTo>
                          <a:pt x="32" y="0"/>
                        </a:moveTo>
                        <a:lnTo>
                          <a:pt x="0" y="0"/>
                        </a:lnTo>
                        <a:lnTo>
                          <a:pt x="0" y="41"/>
                        </a:lnTo>
                        <a:lnTo>
                          <a:pt x="2" y="41"/>
                        </a:lnTo>
                        <a:lnTo>
                          <a:pt x="0" y="47"/>
                        </a:lnTo>
                        <a:lnTo>
                          <a:pt x="0" y="395"/>
                        </a:lnTo>
                        <a:lnTo>
                          <a:pt x="32" y="228"/>
                        </a:lnTo>
                        <a:lnTo>
                          <a:pt x="32" y="0"/>
                        </a:lnTo>
                        <a:moveTo>
                          <a:pt x="70" y="0"/>
                        </a:moveTo>
                        <a:lnTo>
                          <a:pt x="41" y="0"/>
                        </a:lnTo>
                        <a:lnTo>
                          <a:pt x="41" y="168"/>
                        </a:lnTo>
                        <a:lnTo>
                          <a:pt x="7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Freeform 1332"/>
                  <p:cNvSpPr>
                    <a:spLocks/>
                  </p:cNvSpPr>
                  <p:nvPr/>
                </p:nvSpPr>
                <p:spPr bwMode="auto">
                  <a:xfrm>
                    <a:off x="5017022" y="4040219"/>
                    <a:ext cx="9750" cy="246995"/>
                  </a:xfrm>
                  <a:custGeom>
                    <a:avLst/>
                    <a:gdLst>
                      <a:gd name="T0" fmla="*/ 9 w 9"/>
                      <a:gd name="T1" fmla="*/ 0 h 228"/>
                      <a:gd name="T2" fmla="*/ 0 w 9"/>
                      <a:gd name="T3" fmla="*/ 0 h 228"/>
                      <a:gd name="T4" fmla="*/ 0 w 9"/>
                      <a:gd name="T5" fmla="*/ 228 h 228"/>
                      <a:gd name="T6" fmla="*/ 9 w 9"/>
                      <a:gd name="T7" fmla="*/ 168 h 228"/>
                      <a:gd name="T8" fmla="*/ 9 w 9"/>
                      <a:gd name="T9" fmla="*/ 0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28">
                        <a:moveTo>
                          <a:pt x="9" y="0"/>
                        </a:moveTo>
                        <a:lnTo>
                          <a:pt x="0" y="0"/>
                        </a:lnTo>
                        <a:lnTo>
                          <a:pt x="0" y="228"/>
                        </a:lnTo>
                        <a:lnTo>
                          <a:pt x="9" y="168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Freeform 1333"/>
                  <p:cNvSpPr>
                    <a:spLocks/>
                  </p:cNvSpPr>
                  <p:nvPr/>
                </p:nvSpPr>
                <p:spPr bwMode="auto">
                  <a:xfrm>
                    <a:off x="4982356" y="4084635"/>
                    <a:ext cx="2167" cy="6500"/>
                  </a:xfrm>
                  <a:custGeom>
                    <a:avLst/>
                    <a:gdLst>
                      <a:gd name="T0" fmla="*/ 2 w 2"/>
                      <a:gd name="T1" fmla="*/ 0 h 6"/>
                      <a:gd name="T2" fmla="*/ 0 w 2"/>
                      <a:gd name="T3" fmla="*/ 0 h 6"/>
                      <a:gd name="T4" fmla="*/ 0 w 2"/>
                      <a:gd name="T5" fmla="*/ 6 h 6"/>
                      <a:gd name="T6" fmla="*/ 2 w 2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54A3A4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Freeform 1334"/>
                  <p:cNvSpPr>
                    <a:spLocks/>
                  </p:cNvSpPr>
                  <p:nvPr/>
                </p:nvSpPr>
                <p:spPr bwMode="auto">
                  <a:xfrm>
                    <a:off x="4982356" y="4084635"/>
                    <a:ext cx="2167" cy="6500"/>
                  </a:xfrm>
                  <a:custGeom>
                    <a:avLst/>
                    <a:gdLst>
                      <a:gd name="T0" fmla="*/ 2 w 2"/>
                      <a:gd name="T1" fmla="*/ 0 h 6"/>
                      <a:gd name="T2" fmla="*/ 0 w 2"/>
                      <a:gd name="T3" fmla="*/ 0 h 6"/>
                      <a:gd name="T4" fmla="*/ 0 w 2"/>
                      <a:gd name="T5" fmla="*/ 6 h 6"/>
                      <a:gd name="T6" fmla="*/ 2 w 2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6" name="Group 77"/>
                <p:cNvGrpSpPr/>
                <p:nvPr/>
              </p:nvGrpSpPr>
              <p:grpSpPr>
                <a:xfrm>
                  <a:off x="6581324" y="2308528"/>
                  <a:ext cx="252412" cy="254578"/>
                  <a:chOff x="6581322" y="2331839"/>
                  <a:chExt cx="252412" cy="254578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100" name="Freeform 1374"/>
                  <p:cNvSpPr>
                    <a:spLocks/>
                  </p:cNvSpPr>
                  <p:nvPr/>
                </p:nvSpPr>
                <p:spPr bwMode="auto">
                  <a:xfrm>
                    <a:off x="6703737" y="2407670"/>
                    <a:ext cx="50916" cy="50916"/>
                  </a:xfrm>
                  <a:custGeom>
                    <a:avLst/>
                    <a:gdLst>
                      <a:gd name="T0" fmla="*/ 22 w 24"/>
                      <a:gd name="T1" fmla="*/ 24 h 24"/>
                      <a:gd name="T2" fmla="*/ 21 w 24"/>
                      <a:gd name="T3" fmla="*/ 23 h 24"/>
                      <a:gd name="T4" fmla="*/ 2 w 24"/>
                      <a:gd name="T5" fmla="*/ 4 h 24"/>
                      <a:gd name="T6" fmla="*/ 0 w 24"/>
                      <a:gd name="T7" fmla="*/ 2 h 24"/>
                      <a:gd name="T8" fmla="*/ 2 w 24"/>
                      <a:gd name="T9" fmla="*/ 0 h 24"/>
                      <a:gd name="T10" fmla="*/ 24 w 24"/>
                      <a:gd name="T11" fmla="*/ 23 h 24"/>
                      <a:gd name="T12" fmla="*/ 22 w 24"/>
                      <a:gd name="T13" fmla="*/ 2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" h="24">
                        <a:moveTo>
                          <a:pt x="22" y="24"/>
                        </a:moveTo>
                        <a:cubicBezTo>
                          <a:pt x="22" y="24"/>
                          <a:pt x="21" y="23"/>
                          <a:pt x="21" y="23"/>
                        </a:cubicBezTo>
                        <a:cubicBezTo>
                          <a:pt x="21" y="12"/>
                          <a:pt x="12" y="4"/>
                          <a:pt x="2" y="4"/>
                        </a:cubicBezTo>
                        <a:cubicBezTo>
                          <a:pt x="1" y="4"/>
                          <a:pt x="0" y="3"/>
                          <a:pt x="0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4" y="0"/>
                          <a:pt x="24" y="10"/>
                          <a:pt x="24" y="23"/>
                        </a:cubicBezTo>
                        <a:cubicBezTo>
                          <a:pt x="24" y="23"/>
                          <a:pt x="23" y="24"/>
                          <a:pt x="2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Freeform 1375"/>
                  <p:cNvSpPr>
                    <a:spLocks/>
                  </p:cNvSpPr>
                  <p:nvPr/>
                </p:nvSpPr>
                <p:spPr bwMode="auto">
                  <a:xfrm>
                    <a:off x="6716736" y="2483502"/>
                    <a:ext cx="14083" cy="64999"/>
                  </a:xfrm>
                  <a:custGeom>
                    <a:avLst/>
                    <a:gdLst>
                      <a:gd name="T0" fmla="*/ 4 w 13"/>
                      <a:gd name="T1" fmla="*/ 60 h 60"/>
                      <a:gd name="T2" fmla="*/ 0 w 13"/>
                      <a:gd name="T3" fmla="*/ 58 h 60"/>
                      <a:gd name="T4" fmla="*/ 9 w 13"/>
                      <a:gd name="T5" fmla="*/ 0 h 60"/>
                      <a:gd name="T6" fmla="*/ 13 w 13"/>
                      <a:gd name="T7" fmla="*/ 0 h 60"/>
                      <a:gd name="T8" fmla="*/ 4 w 13"/>
                      <a:gd name="T9" fmla="*/ 6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60">
                        <a:moveTo>
                          <a:pt x="4" y="60"/>
                        </a:moveTo>
                        <a:lnTo>
                          <a:pt x="0" y="58"/>
                        </a:lnTo>
                        <a:lnTo>
                          <a:pt x="9" y="0"/>
                        </a:lnTo>
                        <a:lnTo>
                          <a:pt x="13" y="0"/>
                        </a:lnTo>
                        <a:lnTo>
                          <a:pt x="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Freeform 1376"/>
                  <p:cNvSpPr>
                    <a:spLocks/>
                  </p:cNvSpPr>
                  <p:nvPr/>
                </p:nvSpPr>
                <p:spPr bwMode="auto">
                  <a:xfrm>
                    <a:off x="6683153" y="2483502"/>
                    <a:ext cx="16250" cy="64999"/>
                  </a:xfrm>
                  <a:custGeom>
                    <a:avLst/>
                    <a:gdLst>
                      <a:gd name="T0" fmla="*/ 9 w 15"/>
                      <a:gd name="T1" fmla="*/ 60 h 60"/>
                      <a:gd name="T2" fmla="*/ 0 w 15"/>
                      <a:gd name="T3" fmla="*/ 0 h 60"/>
                      <a:gd name="T4" fmla="*/ 5 w 15"/>
                      <a:gd name="T5" fmla="*/ 0 h 60"/>
                      <a:gd name="T6" fmla="*/ 15 w 15"/>
                      <a:gd name="T7" fmla="*/ 58 h 60"/>
                      <a:gd name="T8" fmla="*/ 9 w 15"/>
                      <a:gd name="T9" fmla="*/ 6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60">
                        <a:moveTo>
                          <a:pt x="9" y="60"/>
                        </a:moveTo>
                        <a:lnTo>
                          <a:pt x="0" y="0"/>
                        </a:lnTo>
                        <a:lnTo>
                          <a:pt x="5" y="0"/>
                        </a:lnTo>
                        <a:lnTo>
                          <a:pt x="15" y="58"/>
                        </a:lnTo>
                        <a:lnTo>
                          <a:pt x="9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Freeform 1377"/>
                  <p:cNvSpPr>
                    <a:spLocks/>
                  </p:cNvSpPr>
                  <p:nvPr/>
                </p:nvSpPr>
                <p:spPr bwMode="auto">
                  <a:xfrm>
                    <a:off x="6687487" y="2483502"/>
                    <a:ext cx="41166" cy="8666"/>
                  </a:xfrm>
                  <a:custGeom>
                    <a:avLst/>
                    <a:gdLst>
                      <a:gd name="T0" fmla="*/ 20 w 20"/>
                      <a:gd name="T1" fmla="*/ 4 h 4"/>
                      <a:gd name="T2" fmla="*/ 18 w 20"/>
                      <a:gd name="T3" fmla="*/ 2 h 4"/>
                      <a:gd name="T4" fmla="*/ 17 w 20"/>
                      <a:gd name="T5" fmla="*/ 1 h 4"/>
                      <a:gd name="T6" fmla="*/ 17 w 20"/>
                      <a:gd name="T7" fmla="*/ 2 h 4"/>
                      <a:gd name="T8" fmla="*/ 15 w 20"/>
                      <a:gd name="T9" fmla="*/ 4 h 4"/>
                      <a:gd name="T10" fmla="*/ 13 w 20"/>
                      <a:gd name="T11" fmla="*/ 2 h 4"/>
                      <a:gd name="T12" fmla="*/ 13 w 20"/>
                      <a:gd name="T13" fmla="*/ 1 h 4"/>
                      <a:gd name="T14" fmla="*/ 12 w 20"/>
                      <a:gd name="T15" fmla="*/ 2 h 4"/>
                      <a:gd name="T16" fmla="*/ 10 w 20"/>
                      <a:gd name="T17" fmla="*/ 4 h 4"/>
                      <a:gd name="T18" fmla="*/ 8 w 20"/>
                      <a:gd name="T19" fmla="*/ 2 h 4"/>
                      <a:gd name="T20" fmla="*/ 8 w 20"/>
                      <a:gd name="T21" fmla="*/ 1 h 4"/>
                      <a:gd name="T22" fmla="*/ 7 w 20"/>
                      <a:gd name="T23" fmla="*/ 2 h 4"/>
                      <a:gd name="T24" fmla="*/ 5 w 20"/>
                      <a:gd name="T25" fmla="*/ 4 h 4"/>
                      <a:gd name="T26" fmla="*/ 3 w 20"/>
                      <a:gd name="T27" fmla="*/ 2 h 4"/>
                      <a:gd name="T28" fmla="*/ 3 w 20"/>
                      <a:gd name="T29" fmla="*/ 1 h 4"/>
                      <a:gd name="T30" fmla="*/ 2 w 20"/>
                      <a:gd name="T31" fmla="*/ 2 h 4"/>
                      <a:gd name="T32" fmla="*/ 0 w 20"/>
                      <a:gd name="T33" fmla="*/ 4 h 4"/>
                      <a:gd name="T34" fmla="*/ 0 w 20"/>
                      <a:gd name="T35" fmla="*/ 3 h 4"/>
                      <a:gd name="T36" fmla="*/ 1 w 20"/>
                      <a:gd name="T37" fmla="*/ 2 h 4"/>
                      <a:gd name="T38" fmla="*/ 3 w 20"/>
                      <a:gd name="T39" fmla="*/ 0 h 4"/>
                      <a:gd name="T40" fmla="*/ 5 w 20"/>
                      <a:gd name="T41" fmla="*/ 2 h 4"/>
                      <a:gd name="T42" fmla="*/ 5 w 20"/>
                      <a:gd name="T43" fmla="*/ 3 h 4"/>
                      <a:gd name="T44" fmla="*/ 6 w 20"/>
                      <a:gd name="T45" fmla="*/ 2 h 4"/>
                      <a:gd name="T46" fmla="*/ 8 w 20"/>
                      <a:gd name="T47" fmla="*/ 0 h 4"/>
                      <a:gd name="T48" fmla="*/ 10 w 20"/>
                      <a:gd name="T49" fmla="*/ 2 h 4"/>
                      <a:gd name="T50" fmla="*/ 10 w 20"/>
                      <a:gd name="T51" fmla="*/ 3 h 4"/>
                      <a:gd name="T52" fmla="*/ 11 w 20"/>
                      <a:gd name="T53" fmla="*/ 2 h 4"/>
                      <a:gd name="T54" fmla="*/ 13 w 20"/>
                      <a:gd name="T55" fmla="*/ 0 h 4"/>
                      <a:gd name="T56" fmla="*/ 14 w 20"/>
                      <a:gd name="T57" fmla="*/ 2 h 4"/>
                      <a:gd name="T58" fmla="*/ 15 w 20"/>
                      <a:gd name="T59" fmla="*/ 3 h 4"/>
                      <a:gd name="T60" fmla="*/ 16 w 20"/>
                      <a:gd name="T61" fmla="*/ 2 h 4"/>
                      <a:gd name="T62" fmla="*/ 17 w 20"/>
                      <a:gd name="T63" fmla="*/ 0 h 4"/>
                      <a:gd name="T64" fmla="*/ 19 w 20"/>
                      <a:gd name="T65" fmla="*/ 2 h 4"/>
                      <a:gd name="T66" fmla="*/ 20 w 20"/>
                      <a:gd name="T67" fmla="*/ 3 h 4"/>
                      <a:gd name="T68" fmla="*/ 20 w 20"/>
                      <a:gd name="T6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" h="4">
                        <a:moveTo>
                          <a:pt x="20" y="4"/>
                        </a:moveTo>
                        <a:cubicBezTo>
                          <a:pt x="19" y="4"/>
                          <a:pt x="18" y="3"/>
                          <a:pt x="18" y="2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3"/>
                          <a:pt x="16" y="4"/>
                          <a:pt x="15" y="4"/>
                        </a:cubicBezTo>
                        <a:cubicBezTo>
                          <a:pt x="14" y="4"/>
                          <a:pt x="13" y="3"/>
                          <a:pt x="13" y="2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1" y="4"/>
                          <a:pt x="10" y="4"/>
                        </a:cubicBezTo>
                        <a:cubicBezTo>
                          <a:pt x="9" y="4"/>
                          <a:pt x="9" y="3"/>
                          <a:pt x="8" y="2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3"/>
                          <a:pt x="6" y="4"/>
                          <a:pt x="5" y="4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1" y="4"/>
                          <a:pt x="0" y="4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4" y="0"/>
                          <a:pt x="4" y="1"/>
                          <a:pt x="5" y="2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7" y="0"/>
                          <a:pt x="8" y="0"/>
                        </a:cubicBezTo>
                        <a:cubicBezTo>
                          <a:pt x="9" y="0"/>
                          <a:pt x="9" y="1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1"/>
                          <a:pt x="11" y="0"/>
                          <a:pt x="13" y="0"/>
                        </a:cubicBezTo>
                        <a:cubicBezTo>
                          <a:pt x="14" y="0"/>
                          <a:pt x="14" y="1"/>
                          <a:pt x="14" y="2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16" y="1"/>
                          <a:pt x="16" y="0"/>
                          <a:pt x="17" y="0"/>
                        </a:cubicBezTo>
                        <a:cubicBezTo>
                          <a:pt x="18" y="0"/>
                          <a:pt x="19" y="1"/>
                          <a:pt x="19" y="2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lnTo>
                          <a:pt x="2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Freeform 1378"/>
                  <p:cNvSpPr>
                    <a:spLocks/>
                  </p:cNvSpPr>
                  <p:nvPr/>
                </p:nvSpPr>
                <p:spPr bwMode="auto">
                  <a:xfrm>
                    <a:off x="6703737" y="2331839"/>
                    <a:ext cx="8666" cy="44416"/>
                  </a:xfrm>
                  <a:custGeom>
                    <a:avLst/>
                    <a:gdLst>
                      <a:gd name="T0" fmla="*/ 2 w 4"/>
                      <a:gd name="T1" fmla="*/ 21 h 21"/>
                      <a:gd name="T2" fmla="*/ 0 w 4"/>
                      <a:gd name="T3" fmla="*/ 19 h 21"/>
                      <a:gd name="T4" fmla="*/ 0 w 4"/>
                      <a:gd name="T5" fmla="*/ 2 h 21"/>
                      <a:gd name="T6" fmla="*/ 2 w 4"/>
                      <a:gd name="T7" fmla="*/ 0 h 21"/>
                      <a:gd name="T8" fmla="*/ 4 w 4"/>
                      <a:gd name="T9" fmla="*/ 2 h 21"/>
                      <a:gd name="T10" fmla="*/ 4 w 4"/>
                      <a:gd name="T11" fmla="*/ 19 h 21"/>
                      <a:gd name="T12" fmla="*/ 2 w 4"/>
                      <a:gd name="T13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1">
                        <a:moveTo>
                          <a:pt x="2" y="21"/>
                        </a:moveTo>
                        <a:cubicBezTo>
                          <a:pt x="1" y="21"/>
                          <a:pt x="0" y="20"/>
                          <a:pt x="0" y="19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3" y="0"/>
                          <a:pt x="4" y="1"/>
                          <a:pt x="4" y="2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20"/>
                          <a:pt x="3" y="21"/>
                          <a:pt x="2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Freeform 1379"/>
                  <p:cNvSpPr>
                    <a:spLocks/>
                  </p:cNvSpPr>
                  <p:nvPr/>
                </p:nvSpPr>
                <p:spPr bwMode="auto">
                  <a:xfrm>
                    <a:off x="6745985" y="2349172"/>
                    <a:ext cx="27083" cy="40083"/>
                  </a:xfrm>
                  <a:custGeom>
                    <a:avLst/>
                    <a:gdLst>
                      <a:gd name="T0" fmla="*/ 2 w 13"/>
                      <a:gd name="T1" fmla="*/ 19 h 19"/>
                      <a:gd name="T2" fmla="*/ 1 w 13"/>
                      <a:gd name="T3" fmla="*/ 18 h 19"/>
                      <a:gd name="T4" fmla="*/ 1 w 13"/>
                      <a:gd name="T5" fmla="*/ 16 h 19"/>
                      <a:gd name="T6" fmla="*/ 9 w 13"/>
                      <a:gd name="T7" fmla="*/ 1 h 19"/>
                      <a:gd name="T8" fmla="*/ 12 w 13"/>
                      <a:gd name="T9" fmla="*/ 0 h 19"/>
                      <a:gd name="T10" fmla="*/ 12 w 13"/>
                      <a:gd name="T11" fmla="*/ 2 h 19"/>
                      <a:gd name="T12" fmla="*/ 4 w 13"/>
                      <a:gd name="T13" fmla="*/ 18 h 19"/>
                      <a:gd name="T14" fmla="*/ 2 w 13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9">
                        <a:moveTo>
                          <a:pt x="2" y="19"/>
                        </a:move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0" y="18"/>
                          <a:pt x="0" y="17"/>
                          <a:pt x="1" y="16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0" y="0"/>
                          <a:pt x="11" y="0"/>
                          <a:pt x="12" y="0"/>
                        </a:cubicBezTo>
                        <a:cubicBezTo>
                          <a:pt x="13" y="1"/>
                          <a:pt x="13" y="2"/>
                          <a:pt x="12" y="2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3" y="18"/>
                          <a:pt x="3" y="19"/>
                          <a:pt x="2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Freeform 1380"/>
                  <p:cNvSpPr>
                    <a:spLocks/>
                  </p:cNvSpPr>
                  <p:nvPr/>
                </p:nvSpPr>
                <p:spPr bwMode="auto">
                  <a:xfrm>
                    <a:off x="6777402" y="2392504"/>
                    <a:ext cx="40083" cy="25999"/>
                  </a:xfrm>
                  <a:custGeom>
                    <a:avLst/>
                    <a:gdLst>
                      <a:gd name="T0" fmla="*/ 2 w 19"/>
                      <a:gd name="T1" fmla="*/ 12 h 12"/>
                      <a:gd name="T2" fmla="*/ 0 w 19"/>
                      <a:gd name="T3" fmla="*/ 12 h 12"/>
                      <a:gd name="T4" fmla="*/ 1 w 19"/>
                      <a:gd name="T5" fmla="*/ 9 h 12"/>
                      <a:gd name="T6" fmla="*/ 16 w 19"/>
                      <a:gd name="T7" fmla="*/ 0 h 12"/>
                      <a:gd name="T8" fmla="*/ 19 w 19"/>
                      <a:gd name="T9" fmla="*/ 1 h 12"/>
                      <a:gd name="T10" fmla="*/ 18 w 19"/>
                      <a:gd name="T11" fmla="*/ 3 h 12"/>
                      <a:gd name="T12" fmla="*/ 3 w 19"/>
                      <a:gd name="T13" fmla="*/ 12 h 12"/>
                      <a:gd name="T14" fmla="*/ 2 w 19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12">
                        <a:moveTo>
                          <a:pt x="2" y="12"/>
                        </a:moveTo>
                        <a:cubicBezTo>
                          <a:pt x="1" y="12"/>
                          <a:pt x="1" y="12"/>
                          <a:pt x="0" y="12"/>
                        </a:cubicBezTo>
                        <a:cubicBezTo>
                          <a:pt x="0" y="11"/>
                          <a:pt x="0" y="10"/>
                          <a:pt x="1" y="9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7" y="0"/>
                          <a:pt x="18" y="0"/>
                          <a:pt x="19" y="1"/>
                        </a:cubicBezTo>
                        <a:cubicBezTo>
                          <a:pt x="19" y="2"/>
                          <a:pt x="19" y="3"/>
                          <a:pt x="18" y="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lnTo>
                          <a:pt x="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Freeform 1381"/>
                  <p:cNvSpPr>
                    <a:spLocks/>
                  </p:cNvSpPr>
                  <p:nvPr/>
                </p:nvSpPr>
                <p:spPr bwMode="auto">
                  <a:xfrm>
                    <a:off x="6790402" y="2454252"/>
                    <a:ext cx="43332" cy="8666"/>
                  </a:xfrm>
                  <a:custGeom>
                    <a:avLst/>
                    <a:gdLst>
                      <a:gd name="T0" fmla="*/ 20 w 21"/>
                      <a:gd name="T1" fmla="*/ 4 h 4"/>
                      <a:gd name="T2" fmla="*/ 1 w 21"/>
                      <a:gd name="T3" fmla="*/ 4 h 4"/>
                      <a:gd name="T4" fmla="*/ 0 w 21"/>
                      <a:gd name="T5" fmla="*/ 2 h 4"/>
                      <a:gd name="T6" fmla="*/ 1 w 21"/>
                      <a:gd name="T7" fmla="*/ 0 h 4"/>
                      <a:gd name="T8" fmla="*/ 20 w 21"/>
                      <a:gd name="T9" fmla="*/ 0 h 4"/>
                      <a:gd name="T10" fmla="*/ 21 w 21"/>
                      <a:gd name="T11" fmla="*/ 2 h 4"/>
                      <a:gd name="T12" fmla="*/ 20 w 2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4">
                        <a:moveTo>
                          <a:pt x="20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1" y="0"/>
                          <a:pt x="21" y="1"/>
                          <a:pt x="21" y="2"/>
                        </a:cubicBezTo>
                        <a:cubicBezTo>
                          <a:pt x="21" y="3"/>
                          <a:pt x="21" y="4"/>
                          <a:pt x="2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Freeform 1382"/>
                  <p:cNvSpPr>
                    <a:spLocks/>
                  </p:cNvSpPr>
                  <p:nvPr/>
                </p:nvSpPr>
                <p:spPr bwMode="auto">
                  <a:xfrm>
                    <a:off x="6777402" y="2496502"/>
                    <a:ext cx="40083" cy="27083"/>
                  </a:xfrm>
                  <a:custGeom>
                    <a:avLst/>
                    <a:gdLst>
                      <a:gd name="T0" fmla="*/ 17 w 19"/>
                      <a:gd name="T1" fmla="*/ 13 h 13"/>
                      <a:gd name="T2" fmla="*/ 16 w 19"/>
                      <a:gd name="T3" fmla="*/ 13 h 13"/>
                      <a:gd name="T4" fmla="*/ 1 w 19"/>
                      <a:gd name="T5" fmla="*/ 4 h 13"/>
                      <a:gd name="T6" fmla="*/ 0 w 19"/>
                      <a:gd name="T7" fmla="*/ 1 h 13"/>
                      <a:gd name="T8" fmla="*/ 3 w 19"/>
                      <a:gd name="T9" fmla="*/ 1 h 13"/>
                      <a:gd name="T10" fmla="*/ 18 w 19"/>
                      <a:gd name="T11" fmla="*/ 10 h 13"/>
                      <a:gd name="T12" fmla="*/ 19 w 19"/>
                      <a:gd name="T13" fmla="*/ 12 h 13"/>
                      <a:gd name="T14" fmla="*/ 17 w 19"/>
                      <a:gd name="T1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13">
                        <a:moveTo>
                          <a:pt x="17" y="13"/>
                        </a:move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9" y="10"/>
                          <a:pt x="19" y="11"/>
                          <a:pt x="19" y="12"/>
                        </a:cubicBezTo>
                        <a:cubicBezTo>
                          <a:pt x="18" y="12"/>
                          <a:pt x="18" y="13"/>
                          <a:pt x="17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Freeform 1383"/>
                  <p:cNvSpPr>
                    <a:spLocks/>
                  </p:cNvSpPr>
                  <p:nvPr/>
                </p:nvSpPr>
                <p:spPr bwMode="auto">
                  <a:xfrm>
                    <a:off x="6643071" y="2349172"/>
                    <a:ext cx="27083" cy="40083"/>
                  </a:xfrm>
                  <a:custGeom>
                    <a:avLst/>
                    <a:gdLst>
                      <a:gd name="T0" fmla="*/ 11 w 13"/>
                      <a:gd name="T1" fmla="*/ 19 h 19"/>
                      <a:gd name="T2" fmla="*/ 9 w 13"/>
                      <a:gd name="T3" fmla="*/ 18 h 19"/>
                      <a:gd name="T4" fmla="*/ 0 w 13"/>
                      <a:gd name="T5" fmla="*/ 2 h 19"/>
                      <a:gd name="T6" fmla="*/ 1 w 13"/>
                      <a:gd name="T7" fmla="*/ 0 h 19"/>
                      <a:gd name="T8" fmla="*/ 3 w 13"/>
                      <a:gd name="T9" fmla="*/ 1 h 19"/>
                      <a:gd name="T10" fmla="*/ 12 w 13"/>
                      <a:gd name="T11" fmla="*/ 16 h 19"/>
                      <a:gd name="T12" fmla="*/ 11 w 13"/>
                      <a:gd name="T13" fmla="*/ 18 h 19"/>
                      <a:gd name="T14" fmla="*/ 11 w 13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9">
                        <a:moveTo>
                          <a:pt x="11" y="19"/>
                        </a:moveTo>
                        <a:cubicBezTo>
                          <a:pt x="10" y="19"/>
                          <a:pt x="9" y="18"/>
                          <a:pt x="9" y="18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3" y="17"/>
                          <a:pt x="12" y="18"/>
                          <a:pt x="11" y="18"/>
                        </a:cubicBezTo>
                        <a:lnTo>
                          <a:pt x="11" y="1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Freeform 1384"/>
                  <p:cNvSpPr>
                    <a:spLocks/>
                  </p:cNvSpPr>
                  <p:nvPr/>
                </p:nvSpPr>
                <p:spPr bwMode="auto">
                  <a:xfrm>
                    <a:off x="6598655" y="2392504"/>
                    <a:ext cx="40083" cy="25999"/>
                  </a:xfrm>
                  <a:custGeom>
                    <a:avLst/>
                    <a:gdLst>
                      <a:gd name="T0" fmla="*/ 17 w 19"/>
                      <a:gd name="T1" fmla="*/ 12 h 12"/>
                      <a:gd name="T2" fmla="*/ 16 w 19"/>
                      <a:gd name="T3" fmla="*/ 12 h 12"/>
                      <a:gd name="T4" fmla="*/ 1 w 19"/>
                      <a:gd name="T5" fmla="*/ 3 h 12"/>
                      <a:gd name="T6" fmla="*/ 0 w 19"/>
                      <a:gd name="T7" fmla="*/ 1 h 12"/>
                      <a:gd name="T8" fmla="*/ 2 w 19"/>
                      <a:gd name="T9" fmla="*/ 0 h 12"/>
                      <a:gd name="T10" fmla="*/ 18 w 19"/>
                      <a:gd name="T11" fmla="*/ 9 h 12"/>
                      <a:gd name="T12" fmla="*/ 18 w 19"/>
                      <a:gd name="T13" fmla="*/ 12 h 12"/>
                      <a:gd name="T14" fmla="*/ 17 w 19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12">
                        <a:moveTo>
                          <a:pt x="17" y="12"/>
                        </a:moveTo>
                        <a:cubicBezTo>
                          <a:pt x="16" y="12"/>
                          <a:pt x="16" y="12"/>
                          <a:pt x="16" y="1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8" y="10"/>
                          <a:pt x="19" y="11"/>
                          <a:pt x="18" y="12"/>
                        </a:cubicBezTo>
                        <a:cubicBezTo>
                          <a:pt x="18" y="12"/>
                          <a:pt x="17" y="12"/>
                          <a:pt x="17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Freeform 1385"/>
                  <p:cNvSpPr>
                    <a:spLocks/>
                  </p:cNvSpPr>
                  <p:nvPr/>
                </p:nvSpPr>
                <p:spPr bwMode="auto">
                  <a:xfrm>
                    <a:off x="6581322" y="2454252"/>
                    <a:ext cx="44416" cy="8666"/>
                  </a:xfrm>
                  <a:custGeom>
                    <a:avLst/>
                    <a:gdLst>
                      <a:gd name="T0" fmla="*/ 19 w 21"/>
                      <a:gd name="T1" fmla="*/ 4 h 4"/>
                      <a:gd name="T2" fmla="*/ 2 w 21"/>
                      <a:gd name="T3" fmla="*/ 4 h 4"/>
                      <a:gd name="T4" fmla="*/ 0 w 21"/>
                      <a:gd name="T5" fmla="*/ 2 h 4"/>
                      <a:gd name="T6" fmla="*/ 2 w 21"/>
                      <a:gd name="T7" fmla="*/ 0 h 4"/>
                      <a:gd name="T8" fmla="*/ 19 w 21"/>
                      <a:gd name="T9" fmla="*/ 0 h 4"/>
                      <a:gd name="T10" fmla="*/ 21 w 21"/>
                      <a:gd name="T11" fmla="*/ 2 h 4"/>
                      <a:gd name="T12" fmla="*/ 19 w 2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4">
                        <a:moveTo>
                          <a:pt x="19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0" y="3"/>
                          <a:pt x="0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0" y="0"/>
                          <a:pt x="21" y="1"/>
                          <a:pt x="21" y="2"/>
                        </a:cubicBezTo>
                        <a:cubicBezTo>
                          <a:pt x="21" y="3"/>
                          <a:pt x="20" y="4"/>
                          <a:pt x="1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Freeform 1386"/>
                  <p:cNvSpPr>
                    <a:spLocks/>
                  </p:cNvSpPr>
                  <p:nvPr/>
                </p:nvSpPr>
                <p:spPr bwMode="auto">
                  <a:xfrm>
                    <a:off x="6598655" y="2496502"/>
                    <a:ext cx="40083" cy="27083"/>
                  </a:xfrm>
                  <a:custGeom>
                    <a:avLst/>
                    <a:gdLst>
                      <a:gd name="T0" fmla="*/ 1 w 19"/>
                      <a:gd name="T1" fmla="*/ 13 h 13"/>
                      <a:gd name="T2" fmla="*/ 0 w 19"/>
                      <a:gd name="T3" fmla="*/ 12 h 13"/>
                      <a:gd name="T4" fmla="*/ 1 w 19"/>
                      <a:gd name="T5" fmla="*/ 10 h 13"/>
                      <a:gd name="T6" fmla="*/ 16 w 19"/>
                      <a:gd name="T7" fmla="*/ 1 h 13"/>
                      <a:gd name="T8" fmla="*/ 18 w 19"/>
                      <a:gd name="T9" fmla="*/ 1 h 13"/>
                      <a:gd name="T10" fmla="*/ 18 w 19"/>
                      <a:gd name="T11" fmla="*/ 4 h 13"/>
                      <a:gd name="T12" fmla="*/ 2 w 19"/>
                      <a:gd name="T13" fmla="*/ 13 h 13"/>
                      <a:gd name="T14" fmla="*/ 1 w 19"/>
                      <a:gd name="T1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13">
                        <a:moveTo>
                          <a:pt x="1" y="13"/>
                        </a:moveTo>
                        <a:cubicBezTo>
                          <a:pt x="1" y="13"/>
                          <a:pt x="0" y="12"/>
                          <a:pt x="0" y="12"/>
                        </a:cubicBezTo>
                        <a:cubicBezTo>
                          <a:pt x="0" y="11"/>
                          <a:pt x="0" y="10"/>
                          <a:pt x="1" y="10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7" y="0"/>
                          <a:pt x="18" y="1"/>
                          <a:pt x="18" y="1"/>
                        </a:cubicBezTo>
                        <a:cubicBezTo>
                          <a:pt x="19" y="2"/>
                          <a:pt x="18" y="3"/>
                          <a:pt x="18" y="4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lnTo>
                          <a:pt x="1" y="1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Freeform 1387"/>
                  <p:cNvSpPr>
                    <a:spLocks noEditPoints="1"/>
                  </p:cNvSpPr>
                  <p:nvPr/>
                </p:nvSpPr>
                <p:spPr bwMode="auto">
                  <a:xfrm>
                    <a:off x="6640905" y="2387087"/>
                    <a:ext cx="134331" cy="161414"/>
                  </a:xfrm>
                  <a:custGeom>
                    <a:avLst/>
                    <a:gdLst>
                      <a:gd name="T0" fmla="*/ 47 w 64"/>
                      <a:gd name="T1" fmla="*/ 77 h 77"/>
                      <a:gd name="T2" fmla="*/ 47 w 64"/>
                      <a:gd name="T3" fmla="*/ 77 h 77"/>
                      <a:gd name="T4" fmla="*/ 17 w 64"/>
                      <a:gd name="T5" fmla="*/ 77 h 77"/>
                      <a:gd name="T6" fmla="*/ 14 w 64"/>
                      <a:gd name="T7" fmla="*/ 74 h 77"/>
                      <a:gd name="T8" fmla="*/ 14 w 64"/>
                      <a:gd name="T9" fmla="*/ 74 h 77"/>
                      <a:gd name="T10" fmla="*/ 12 w 64"/>
                      <a:gd name="T11" fmla="*/ 63 h 77"/>
                      <a:gd name="T12" fmla="*/ 0 w 64"/>
                      <a:gd name="T13" fmla="*/ 33 h 77"/>
                      <a:gd name="T14" fmla="*/ 32 w 64"/>
                      <a:gd name="T15" fmla="*/ 0 h 77"/>
                      <a:gd name="T16" fmla="*/ 64 w 64"/>
                      <a:gd name="T17" fmla="*/ 33 h 77"/>
                      <a:gd name="T18" fmla="*/ 52 w 64"/>
                      <a:gd name="T19" fmla="*/ 63 h 77"/>
                      <a:gd name="T20" fmla="*/ 50 w 64"/>
                      <a:gd name="T21" fmla="*/ 74 h 77"/>
                      <a:gd name="T22" fmla="*/ 50 w 64"/>
                      <a:gd name="T23" fmla="*/ 74 h 77"/>
                      <a:gd name="T24" fmla="*/ 47 w 64"/>
                      <a:gd name="T25" fmla="*/ 77 h 77"/>
                      <a:gd name="T26" fmla="*/ 17 w 64"/>
                      <a:gd name="T27" fmla="*/ 72 h 77"/>
                      <a:gd name="T28" fmla="*/ 14 w 64"/>
                      <a:gd name="T29" fmla="*/ 74 h 77"/>
                      <a:gd name="T30" fmla="*/ 17 w 64"/>
                      <a:gd name="T31" fmla="*/ 72 h 77"/>
                      <a:gd name="T32" fmla="*/ 47 w 64"/>
                      <a:gd name="T33" fmla="*/ 72 h 77"/>
                      <a:gd name="T34" fmla="*/ 48 w 64"/>
                      <a:gd name="T35" fmla="*/ 72 h 77"/>
                      <a:gd name="T36" fmla="*/ 47 w 64"/>
                      <a:gd name="T37" fmla="*/ 72 h 77"/>
                      <a:gd name="T38" fmla="*/ 20 w 64"/>
                      <a:gd name="T39" fmla="*/ 72 h 77"/>
                      <a:gd name="T40" fmla="*/ 44 w 64"/>
                      <a:gd name="T41" fmla="*/ 72 h 77"/>
                      <a:gd name="T42" fmla="*/ 44 w 64"/>
                      <a:gd name="T43" fmla="*/ 69 h 77"/>
                      <a:gd name="T44" fmla="*/ 47 w 64"/>
                      <a:gd name="T45" fmla="*/ 60 h 77"/>
                      <a:gd name="T46" fmla="*/ 58 w 64"/>
                      <a:gd name="T47" fmla="*/ 33 h 77"/>
                      <a:gd name="T48" fmla="*/ 32 w 64"/>
                      <a:gd name="T49" fmla="*/ 6 h 77"/>
                      <a:gd name="T50" fmla="*/ 5 w 64"/>
                      <a:gd name="T51" fmla="*/ 33 h 77"/>
                      <a:gd name="T52" fmla="*/ 16 w 64"/>
                      <a:gd name="T53" fmla="*/ 60 h 77"/>
                      <a:gd name="T54" fmla="*/ 20 w 64"/>
                      <a:gd name="T55" fmla="*/ 69 h 77"/>
                      <a:gd name="T56" fmla="*/ 20 w 64"/>
                      <a:gd name="T57" fmla="*/ 72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4" h="77">
                        <a:moveTo>
                          <a:pt x="47" y="77"/>
                        </a:moveTo>
                        <a:cubicBezTo>
                          <a:pt x="47" y="77"/>
                          <a:pt x="47" y="77"/>
                          <a:pt x="47" y="77"/>
                        </a:cubicBezTo>
                        <a:cubicBezTo>
                          <a:pt x="17" y="77"/>
                          <a:pt x="17" y="77"/>
                          <a:pt x="17" y="77"/>
                        </a:cubicBezTo>
                        <a:cubicBezTo>
                          <a:pt x="15" y="77"/>
                          <a:pt x="14" y="76"/>
                          <a:pt x="14" y="74"/>
                        </a:cubicBezTo>
                        <a:cubicBezTo>
                          <a:pt x="14" y="74"/>
                          <a:pt x="14" y="74"/>
                          <a:pt x="14" y="74"/>
                        </a:cubicBezTo>
                        <a:cubicBezTo>
                          <a:pt x="14" y="72"/>
                          <a:pt x="14" y="66"/>
                          <a:pt x="12" y="63"/>
                        </a:cubicBezTo>
                        <a:cubicBezTo>
                          <a:pt x="0" y="48"/>
                          <a:pt x="0" y="33"/>
                          <a:pt x="0" y="33"/>
                        </a:cubicBezTo>
                        <a:cubicBezTo>
                          <a:pt x="0" y="15"/>
                          <a:pt x="14" y="0"/>
                          <a:pt x="32" y="0"/>
                        </a:cubicBezTo>
                        <a:cubicBezTo>
                          <a:pt x="50" y="0"/>
                          <a:pt x="64" y="15"/>
                          <a:pt x="64" y="33"/>
                        </a:cubicBezTo>
                        <a:cubicBezTo>
                          <a:pt x="64" y="33"/>
                          <a:pt x="64" y="48"/>
                          <a:pt x="52" y="63"/>
                        </a:cubicBezTo>
                        <a:cubicBezTo>
                          <a:pt x="50" y="66"/>
                          <a:pt x="50" y="72"/>
                          <a:pt x="50" y="74"/>
                        </a:cubicBezTo>
                        <a:cubicBezTo>
                          <a:pt x="50" y="74"/>
                          <a:pt x="50" y="74"/>
                          <a:pt x="50" y="74"/>
                        </a:cubicBezTo>
                        <a:cubicBezTo>
                          <a:pt x="50" y="76"/>
                          <a:pt x="48" y="77"/>
                          <a:pt x="47" y="77"/>
                        </a:cubicBezTo>
                        <a:close/>
                        <a:moveTo>
                          <a:pt x="17" y="72"/>
                        </a:moveTo>
                        <a:cubicBezTo>
                          <a:pt x="15" y="72"/>
                          <a:pt x="14" y="73"/>
                          <a:pt x="14" y="74"/>
                        </a:cubicBezTo>
                        <a:cubicBezTo>
                          <a:pt x="14" y="73"/>
                          <a:pt x="15" y="72"/>
                          <a:pt x="17" y="72"/>
                        </a:cubicBezTo>
                        <a:close/>
                        <a:moveTo>
                          <a:pt x="47" y="72"/>
                        </a:moveTo>
                        <a:cubicBezTo>
                          <a:pt x="48" y="72"/>
                          <a:pt x="48" y="72"/>
                          <a:pt x="48" y="72"/>
                        </a:cubicBezTo>
                        <a:cubicBezTo>
                          <a:pt x="48" y="72"/>
                          <a:pt x="48" y="72"/>
                          <a:pt x="47" y="72"/>
                        </a:cubicBezTo>
                        <a:close/>
                        <a:moveTo>
                          <a:pt x="20" y="72"/>
                        </a:move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44" y="70"/>
                          <a:pt x="44" y="69"/>
                          <a:pt x="44" y="69"/>
                        </a:cubicBezTo>
                        <a:cubicBezTo>
                          <a:pt x="45" y="65"/>
                          <a:pt x="46" y="62"/>
                          <a:pt x="47" y="60"/>
                        </a:cubicBezTo>
                        <a:cubicBezTo>
                          <a:pt x="58" y="46"/>
                          <a:pt x="58" y="33"/>
                          <a:pt x="58" y="33"/>
                        </a:cubicBezTo>
                        <a:cubicBezTo>
                          <a:pt x="58" y="18"/>
                          <a:pt x="47" y="6"/>
                          <a:pt x="32" y="6"/>
                        </a:cubicBezTo>
                        <a:cubicBezTo>
                          <a:pt x="17" y="6"/>
                          <a:pt x="5" y="18"/>
                          <a:pt x="5" y="33"/>
                        </a:cubicBezTo>
                        <a:cubicBezTo>
                          <a:pt x="5" y="33"/>
                          <a:pt x="6" y="46"/>
                          <a:pt x="16" y="60"/>
                        </a:cubicBezTo>
                        <a:cubicBezTo>
                          <a:pt x="18" y="62"/>
                          <a:pt x="19" y="65"/>
                          <a:pt x="20" y="69"/>
                        </a:cubicBezTo>
                        <a:cubicBezTo>
                          <a:pt x="20" y="69"/>
                          <a:pt x="20" y="70"/>
                          <a:pt x="20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Freeform 1388"/>
                  <p:cNvSpPr>
                    <a:spLocks/>
                  </p:cNvSpPr>
                  <p:nvPr/>
                </p:nvSpPr>
                <p:spPr bwMode="auto">
                  <a:xfrm>
                    <a:off x="6672320" y="2550667"/>
                    <a:ext cx="71498" cy="10833"/>
                  </a:xfrm>
                  <a:custGeom>
                    <a:avLst/>
                    <a:gdLst>
                      <a:gd name="T0" fmla="*/ 31 w 34"/>
                      <a:gd name="T1" fmla="*/ 5 h 5"/>
                      <a:gd name="T2" fmla="*/ 3 w 34"/>
                      <a:gd name="T3" fmla="*/ 5 h 5"/>
                      <a:gd name="T4" fmla="*/ 0 w 34"/>
                      <a:gd name="T5" fmla="*/ 2 h 5"/>
                      <a:gd name="T6" fmla="*/ 3 w 34"/>
                      <a:gd name="T7" fmla="*/ 0 h 5"/>
                      <a:gd name="T8" fmla="*/ 31 w 34"/>
                      <a:gd name="T9" fmla="*/ 0 h 5"/>
                      <a:gd name="T10" fmla="*/ 34 w 34"/>
                      <a:gd name="T11" fmla="*/ 2 h 5"/>
                      <a:gd name="T12" fmla="*/ 31 w 34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" h="5">
                        <a:moveTo>
                          <a:pt x="31" y="5"/>
                        </a:move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1" y="5"/>
                          <a:pt x="0" y="4"/>
                          <a:pt x="0" y="2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2" y="0"/>
                          <a:pt x="34" y="1"/>
                          <a:pt x="34" y="2"/>
                        </a:cubicBezTo>
                        <a:cubicBezTo>
                          <a:pt x="34" y="4"/>
                          <a:pt x="32" y="5"/>
                          <a:pt x="3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Freeform 1389"/>
                  <p:cNvSpPr>
                    <a:spLocks/>
                  </p:cNvSpPr>
                  <p:nvPr/>
                </p:nvSpPr>
                <p:spPr bwMode="auto">
                  <a:xfrm>
                    <a:off x="6676654" y="2563667"/>
                    <a:ext cx="62832" cy="10833"/>
                  </a:xfrm>
                  <a:custGeom>
                    <a:avLst/>
                    <a:gdLst>
                      <a:gd name="T0" fmla="*/ 27 w 30"/>
                      <a:gd name="T1" fmla="*/ 5 h 5"/>
                      <a:gd name="T2" fmla="*/ 3 w 30"/>
                      <a:gd name="T3" fmla="*/ 5 h 5"/>
                      <a:gd name="T4" fmla="*/ 0 w 30"/>
                      <a:gd name="T5" fmla="*/ 2 h 5"/>
                      <a:gd name="T6" fmla="*/ 3 w 30"/>
                      <a:gd name="T7" fmla="*/ 0 h 5"/>
                      <a:gd name="T8" fmla="*/ 27 w 30"/>
                      <a:gd name="T9" fmla="*/ 0 h 5"/>
                      <a:gd name="T10" fmla="*/ 30 w 30"/>
                      <a:gd name="T11" fmla="*/ 2 h 5"/>
                      <a:gd name="T12" fmla="*/ 27 w 30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0" h="5">
                        <a:moveTo>
                          <a:pt x="27" y="5"/>
                        </a:move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1" y="5"/>
                          <a:pt x="0" y="4"/>
                          <a:pt x="0" y="2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8" y="0"/>
                          <a:pt x="30" y="1"/>
                          <a:pt x="30" y="2"/>
                        </a:cubicBezTo>
                        <a:cubicBezTo>
                          <a:pt x="30" y="4"/>
                          <a:pt x="28" y="5"/>
                          <a:pt x="2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Freeform 1390"/>
                  <p:cNvSpPr>
                    <a:spLocks/>
                  </p:cNvSpPr>
                  <p:nvPr/>
                </p:nvSpPr>
                <p:spPr bwMode="auto">
                  <a:xfrm>
                    <a:off x="6685320" y="2574500"/>
                    <a:ext cx="45499" cy="11917"/>
                  </a:xfrm>
                  <a:custGeom>
                    <a:avLst/>
                    <a:gdLst>
                      <a:gd name="T0" fmla="*/ 19 w 22"/>
                      <a:gd name="T1" fmla="*/ 6 h 6"/>
                      <a:gd name="T2" fmla="*/ 2 w 22"/>
                      <a:gd name="T3" fmla="*/ 6 h 6"/>
                      <a:gd name="T4" fmla="*/ 0 w 22"/>
                      <a:gd name="T5" fmla="*/ 3 h 6"/>
                      <a:gd name="T6" fmla="*/ 2 w 22"/>
                      <a:gd name="T7" fmla="*/ 0 h 6"/>
                      <a:gd name="T8" fmla="*/ 19 w 22"/>
                      <a:gd name="T9" fmla="*/ 0 h 6"/>
                      <a:gd name="T10" fmla="*/ 22 w 22"/>
                      <a:gd name="T11" fmla="*/ 3 h 6"/>
                      <a:gd name="T12" fmla="*/ 19 w 22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" h="6">
                        <a:moveTo>
                          <a:pt x="19" y="6"/>
                        </a:move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6"/>
                          <a:pt x="0" y="5"/>
                          <a:pt x="0" y="3"/>
                        </a:cubicBezTo>
                        <a:cubicBezTo>
                          <a:pt x="0" y="2"/>
                          <a:pt x="1" y="0"/>
                          <a:pt x="2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1" y="0"/>
                          <a:pt x="22" y="2"/>
                          <a:pt x="22" y="3"/>
                        </a:cubicBezTo>
                        <a:cubicBezTo>
                          <a:pt x="22" y="5"/>
                          <a:pt x="21" y="6"/>
                          <a:pt x="19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7" name="Group 78"/>
                <p:cNvGrpSpPr/>
                <p:nvPr/>
              </p:nvGrpSpPr>
              <p:grpSpPr>
                <a:xfrm>
                  <a:off x="4326955" y="2625937"/>
                  <a:ext cx="252412" cy="253495"/>
                  <a:chOff x="4326953" y="2649248"/>
                  <a:chExt cx="252412" cy="253495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95" name="Freeform 1391"/>
                  <p:cNvSpPr>
                    <a:spLocks noEditPoints="1"/>
                  </p:cNvSpPr>
                  <p:nvPr/>
                </p:nvSpPr>
                <p:spPr bwMode="auto">
                  <a:xfrm>
                    <a:off x="4406035" y="2649248"/>
                    <a:ext cx="93165" cy="253495"/>
                  </a:xfrm>
                  <a:custGeom>
                    <a:avLst/>
                    <a:gdLst>
                      <a:gd name="T0" fmla="*/ 22 w 44"/>
                      <a:gd name="T1" fmla="*/ 0 h 120"/>
                      <a:gd name="T2" fmla="*/ 0 w 44"/>
                      <a:gd name="T3" fmla="*/ 60 h 120"/>
                      <a:gd name="T4" fmla="*/ 22 w 44"/>
                      <a:gd name="T5" fmla="*/ 120 h 120"/>
                      <a:gd name="T6" fmla="*/ 44 w 44"/>
                      <a:gd name="T7" fmla="*/ 60 h 120"/>
                      <a:gd name="T8" fmla="*/ 22 w 44"/>
                      <a:gd name="T9" fmla="*/ 0 h 120"/>
                      <a:gd name="T10" fmla="*/ 22 w 44"/>
                      <a:gd name="T11" fmla="*/ 110 h 120"/>
                      <a:gd name="T12" fmla="*/ 3 w 44"/>
                      <a:gd name="T13" fmla="*/ 60 h 120"/>
                      <a:gd name="T14" fmla="*/ 22 w 44"/>
                      <a:gd name="T15" fmla="*/ 9 h 120"/>
                      <a:gd name="T16" fmla="*/ 40 w 44"/>
                      <a:gd name="T17" fmla="*/ 60 h 120"/>
                      <a:gd name="T18" fmla="*/ 22 w 44"/>
                      <a:gd name="T19" fmla="*/ 11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120">
                        <a:moveTo>
                          <a:pt x="22" y="0"/>
                        </a:moveTo>
                        <a:cubicBezTo>
                          <a:pt x="10" y="0"/>
                          <a:pt x="0" y="27"/>
                          <a:pt x="0" y="60"/>
                        </a:cubicBezTo>
                        <a:cubicBezTo>
                          <a:pt x="0" y="93"/>
                          <a:pt x="10" y="120"/>
                          <a:pt x="22" y="120"/>
                        </a:cubicBezTo>
                        <a:cubicBezTo>
                          <a:pt x="34" y="120"/>
                          <a:pt x="44" y="93"/>
                          <a:pt x="44" y="60"/>
                        </a:cubicBezTo>
                        <a:cubicBezTo>
                          <a:pt x="44" y="27"/>
                          <a:pt x="34" y="0"/>
                          <a:pt x="22" y="0"/>
                        </a:cubicBezTo>
                        <a:close/>
                        <a:moveTo>
                          <a:pt x="22" y="110"/>
                        </a:moveTo>
                        <a:cubicBezTo>
                          <a:pt x="12" y="110"/>
                          <a:pt x="3" y="88"/>
                          <a:pt x="3" y="60"/>
                        </a:cubicBezTo>
                        <a:cubicBezTo>
                          <a:pt x="3" y="32"/>
                          <a:pt x="12" y="9"/>
                          <a:pt x="22" y="9"/>
                        </a:cubicBezTo>
                        <a:cubicBezTo>
                          <a:pt x="32" y="9"/>
                          <a:pt x="40" y="32"/>
                          <a:pt x="40" y="60"/>
                        </a:cubicBezTo>
                        <a:cubicBezTo>
                          <a:pt x="40" y="88"/>
                          <a:pt x="32" y="110"/>
                          <a:pt x="22" y="1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Freeform 1392"/>
                  <p:cNvSpPr>
                    <a:spLocks noEditPoints="1"/>
                  </p:cNvSpPr>
                  <p:nvPr/>
                </p:nvSpPr>
                <p:spPr bwMode="auto">
                  <a:xfrm>
                    <a:off x="4326953" y="2729413"/>
                    <a:ext cx="252412" cy="93165"/>
                  </a:xfrm>
                  <a:custGeom>
                    <a:avLst/>
                    <a:gdLst>
                      <a:gd name="T0" fmla="*/ 120 w 120"/>
                      <a:gd name="T1" fmla="*/ 22 h 44"/>
                      <a:gd name="T2" fmla="*/ 60 w 120"/>
                      <a:gd name="T3" fmla="*/ 0 h 44"/>
                      <a:gd name="T4" fmla="*/ 0 w 120"/>
                      <a:gd name="T5" fmla="*/ 22 h 44"/>
                      <a:gd name="T6" fmla="*/ 60 w 120"/>
                      <a:gd name="T7" fmla="*/ 44 h 44"/>
                      <a:gd name="T8" fmla="*/ 120 w 120"/>
                      <a:gd name="T9" fmla="*/ 22 h 44"/>
                      <a:gd name="T10" fmla="*/ 10 w 120"/>
                      <a:gd name="T11" fmla="*/ 22 h 44"/>
                      <a:gd name="T12" fmla="*/ 60 w 120"/>
                      <a:gd name="T13" fmla="*/ 3 h 44"/>
                      <a:gd name="T14" fmla="*/ 110 w 120"/>
                      <a:gd name="T15" fmla="*/ 22 h 44"/>
                      <a:gd name="T16" fmla="*/ 60 w 120"/>
                      <a:gd name="T17" fmla="*/ 40 h 44"/>
                      <a:gd name="T18" fmla="*/ 10 w 120"/>
                      <a:gd name="T19" fmla="*/ 2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" h="44">
                        <a:moveTo>
                          <a:pt x="120" y="22"/>
                        </a:moveTo>
                        <a:cubicBezTo>
                          <a:pt x="120" y="10"/>
                          <a:pt x="93" y="0"/>
                          <a:pt x="60" y="0"/>
                        </a:cubicBezTo>
                        <a:cubicBezTo>
                          <a:pt x="27" y="0"/>
                          <a:pt x="0" y="10"/>
                          <a:pt x="0" y="22"/>
                        </a:cubicBezTo>
                        <a:cubicBezTo>
                          <a:pt x="0" y="34"/>
                          <a:pt x="27" y="44"/>
                          <a:pt x="60" y="44"/>
                        </a:cubicBezTo>
                        <a:cubicBezTo>
                          <a:pt x="93" y="44"/>
                          <a:pt x="120" y="34"/>
                          <a:pt x="120" y="22"/>
                        </a:cubicBezTo>
                        <a:close/>
                        <a:moveTo>
                          <a:pt x="10" y="22"/>
                        </a:moveTo>
                        <a:cubicBezTo>
                          <a:pt x="10" y="12"/>
                          <a:pt x="32" y="3"/>
                          <a:pt x="60" y="3"/>
                        </a:cubicBezTo>
                        <a:cubicBezTo>
                          <a:pt x="88" y="3"/>
                          <a:pt x="110" y="12"/>
                          <a:pt x="110" y="22"/>
                        </a:cubicBezTo>
                        <a:cubicBezTo>
                          <a:pt x="110" y="32"/>
                          <a:pt x="88" y="40"/>
                          <a:pt x="60" y="40"/>
                        </a:cubicBezTo>
                        <a:cubicBezTo>
                          <a:pt x="32" y="40"/>
                          <a:pt x="10" y="32"/>
                          <a:pt x="1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Freeform 1393"/>
                  <p:cNvSpPr>
                    <a:spLocks noEditPoints="1"/>
                  </p:cNvSpPr>
                  <p:nvPr/>
                </p:nvSpPr>
                <p:spPr bwMode="auto">
                  <a:xfrm>
                    <a:off x="4345369" y="2668748"/>
                    <a:ext cx="214495" cy="214495"/>
                  </a:xfrm>
                  <a:custGeom>
                    <a:avLst/>
                    <a:gdLst>
                      <a:gd name="T0" fmla="*/ 93 w 102"/>
                      <a:gd name="T1" fmla="*/ 8 h 102"/>
                      <a:gd name="T2" fmla="*/ 35 w 102"/>
                      <a:gd name="T3" fmla="*/ 35 h 102"/>
                      <a:gd name="T4" fmla="*/ 8 w 102"/>
                      <a:gd name="T5" fmla="*/ 93 h 102"/>
                      <a:gd name="T6" fmla="*/ 67 w 102"/>
                      <a:gd name="T7" fmla="*/ 66 h 102"/>
                      <a:gd name="T8" fmla="*/ 93 w 102"/>
                      <a:gd name="T9" fmla="*/ 8 h 102"/>
                      <a:gd name="T10" fmla="*/ 15 w 102"/>
                      <a:gd name="T11" fmla="*/ 86 h 102"/>
                      <a:gd name="T12" fmla="*/ 38 w 102"/>
                      <a:gd name="T13" fmla="*/ 38 h 102"/>
                      <a:gd name="T14" fmla="*/ 86 w 102"/>
                      <a:gd name="T15" fmla="*/ 15 h 102"/>
                      <a:gd name="T16" fmla="*/ 64 w 102"/>
                      <a:gd name="T17" fmla="*/ 64 h 102"/>
                      <a:gd name="T18" fmla="*/ 15 w 102"/>
                      <a:gd name="T19" fmla="*/ 86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2" h="102">
                        <a:moveTo>
                          <a:pt x="93" y="8"/>
                        </a:moveTo>
                        <a:cubicBezTo>
                          <a:pt x="85" y="0"/>
                          <a:pt x="59" y="12"/>
                          <a:pt x="35" y="35"/>
                        </a:cubicBezTo>
                        <a:cubicBezTo>
                          <a:pt x="12" y="59"/>
                          <a:pt x="0" y="85"/>
                          <a:pt x="8" y="93"/>
                        </a:cubicBezTo>
                        <a:cubicBezTo>
                          <a:pt x="17" y="102"/>
                          <a:pt x="43" y="90"/>
                          <a:pt x="67" y="66"/>
                        </a:cubicBezTo>
                        <a:cubicBezTo>
                          <a:pt x="90" y="43"/>
                          <a:pt x="102" y="17"/>
                          <a:pt x="93" y="8"/>
                        </a:cubicBezTo>
                        <a:close/>
                        <a:moveTo>
                          <a:pt x="15" y="86"/>
                        </a:moveTo>
                        <a:cubicBezTo>
                          <a:pt x="8" y="79"/>
                          <a:pt x="18" y="57"/>
                          <a:pt x="38" y="38"/>
                        </a:cubicBezTo>
                        <a:cubicBezTo>
                          <a:pt x="57" y="18"/>
                          <a:pt x="79" y="8"/>
                          <a:pt x="86" y="15"/>
                        </a:cubicBezTo>
                        <a:cubicBezTo>
                          <a:pt x="94" y="22"/>
                          <a:pt x="84" y="44"/>
                          <a:pt x="64" y="64"/>
                        </a:cubicBezTo>
                        <a:cubicBezTo>
                          <a:pt x="44" y="84"/>
                          <a:pt x="23" y="94"/>
                          <a:pt x="15" y="8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Freeform 1394"/>
                  <p:cNvSpPr>
                    <a:spLocks noEditPoints="1"/>
                  </p:cNvSpPr>
                  <p:nvPr/>
                </p:nvSpPr>
                <p:spPr bwMode="auto">
                  <a:xfrm>
                    <a:off x="4345369" y="2668748"/>
                    <a:ext cx="214495" cy="214495"/>
                  </a:xfrm>
                  <a:custGeom>
                    <a:avLst/>
                    <a:gdLst>
                      <a:gd name="T0" fmla="*/ 93 w 102"/>
                      <a:gd name="T1" fmla="*/ 93 h 102"/>
                      <a:gd name="T2" fmla="*/ 67 w 102"/>
                      <a:gd name="T3" fmla="*/ 35 h 102"/>
                      <a:gd name="T4" fmla="*/ 8 w 102"/>
                      <a:gd name="T5" fmla="*/ 8 h 102"/>
                      <a:gd name="T6" fmla="*/ 35 w 102"/>
                      <a:gd name="T7" fmla="*/ 66 h 102"/>
                      <a:gd name="T8" fmla="*/ 93 w 102"/>
                      <a:gd name="T9" fmla="*/ 93 h 102"/>
                      <a:gd name="T10" fmla="*/ 15 w 102"/>
                      <a:gd name="T11" fmla="*/ 15 h 102"/>
                      <a:gd name="T12" fmla="*/ 64 w 102"/>
                      <a:gd name="T13" fmla="*/ 38 h 102"/>
                      <a:gd name="T14" fmla="*/ 86 w 102"/>
                      <a:gd name="T15" fmla="*/ 86 h 102"/>
                      <a:gd name="T16" fmla="*/ 38 w 102"/>
                      <a:gd name="T17" fmla="*/ 64 h 102"/>
                      <a:gd name="T18" fmla="*/ 15 w 102"/>
                      <a:gd name="T19" fmla="*/ 15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2" h="102">
                        <a:moveTo>
                          <a:pt x="93" y="93"/>
                        </a:moveTo>
                        <a:cubicBezTo>
                          <a:pt x="102" y="85"/>
                          <a:pt x="90" y="59"/>
                          <a:pt x="67" y="35"/>
                        </a:cubicBezTo>
                        <a:cubicBezTo>
                          <a:pt x="43" y="12"/>
                          <a:pt x="17" y="0"/>
                          <a:pt x="8" y="8"/>
                        </a:cubicBezTo>
                        <a:cubicBezTo>
                          <a:pt x="0" y="17"/>
                          <a:pt x="12" y="43"/>
                          <a:pt x="35" y="66"/>
                        </a:cubicBezTo>
                        <a:cubicBezTo>
                          <a:pt x="59" y="90"/>
                          <a:pt x="85" y="102"/>
                          <a:pt x="93" y="93"/>
                        </a:cubicBezTo>
                        <a:close/>
                        <a:moveTo>
                          <a:pt x="15" y="15"/>
                        </a:moveTo>
                        <a:cubicBezTo>
                          <a:pt x="23" y="8"/>
                          <a:pt x="44" y="18"/>
                          <a:pt x="64" y="38"/>
                        </a:cubicBezTo>
                        <a:cubicBezTo>
                          <a:pt x="84" y="57"/>
                          <a:pt x="94" y="79"/>
                          <a:pt x="86" y="86"/>
                        </a:cubicBezTo>
                        <a:cubicBezTo>
                          <a:pt x="79" y="94"/>
                          <a:pt x="57" y="84"/>
                          <a:pt x="38" y="64"/>
                        </a:cubicBezTo>
                        <a:cubicBezTo>
                          <a:pt x="18" y="44"/>
                          <a:pt x="8" y="22"/>
                          <a:pt x="1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Oval 1395"/>
                  <p:cNvSpPr>
                    <a:spLocks noChangeArrowheads="1"/>
                  </p:cNvSpPr>
                  <p:nvPr/>
                </p:nvSpPr>
                <p:spPr bwMode="auto">
                  <a:xfrm>
                    <a:off x="4434201" y="2755413"/>
                    <a:ext cx="37916" cy="38999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9" name="Group 79"/>
                <p:cNvGrpSpPr/>
                <p:nvPr/>
              </p:nvGrpSpPr>
              <p:grpSpPr>
                <a:xfrm>
                  <a:off x="4072377" y="3125344"/>
                  <a:ext cx="248078" cy="205829"/>
                  <a:chOff x="4072375" y="3148655"/>
                  <a:chExt cx="248078" cy="205829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90" name="Freeform 1396"/>
                  <p:cNvSpPr>
                    <a:spLocks/>
                  </p:cNvSpPr>
                  <p:nvPr/>
                </p:nvSpPr>
                <p:spPr bwMode="auto">
                  <a:xfrm>
                    <a:off x="4072375" y="3264569"/>
                    <a:ext cx="54166" cy="89915"/>
                  </a:xfrm>
                  <a:custGeom>
                    <a:avLst/>
                    <a:gdLst>
                      <a:gd name="T0" fmla="*/ 50 w 50"/>
                      <a:gd name="T1" fmla="*/ 83 h 83"/>
                      <a:gd name="T2" fmla="*/ 50 w 50"/>
                      <a:gd name="T3" fmla="*/ 0 h 83"/>
                      <a:gd name="T4" fmla="*/ 3 w 50"/>
                      <a:gd name="T5" fmla="*/ 44 h 83"/>
                      <a:gd name="T6" fmla="*/ 0 w 50"/>
                      <a:gd name="T7" fmla="*/ 40 h 83"/>
                      <a:gd name="T8" fmla="*/ 0 w 50"/>
                      <a:gd name="T9" fmla="*/ 83 h 83"/>
                      <a:gd name="T10" fmla="*/ 50 w 50"/>
                      <a:gd name="T11" fmla="*/ 8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83">
                        <a:moveTo>
                          <a:pt x="50" y="83"/>
                        </a:moveTo>
                        <a:lnTo>
                          <a:pt x="50" y="0"/>
                        </a:lnTo>
                        <a:lnTo>
                          <a:pt x="3" y="44"/>
                        </a:lnTo>
                        <a:lnTo>
                          <a:pt x="0" y="40"/>
                        </a:lnTo>
                        <a:lnTo>
                          <a:pt x="0" y="83"/>
                        </a:lnTo>
                        <a:lnTo>
                          <a:pt x="50" y="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Freeform 1397"/>
                  <p:cNvSpPr>
                    <a:spLocks/>
                  </p:cNvSpPr>
                  <p:nvPr/>
                </p:nvSpPr>
                <p:spPr bwMode="auto">
                  <a:xfrm>
                    <a:off x="4137374" y="3238569"/>
                    <a:ext cx="54166" cy="115915"/>
                  </a:xfrm>
                  <a:custGeom>
                    <a:avLst/>
                    <a:gdLst>
                      <a:gd name="T0" fmla="*/ 50 w 50"/>
                      <a:gd name="T1" fmla="*/ 107 h 107"/>
                      <a:gd name="T2" fmla="*/ 50 w 50"/>
                      <a:gd name="T3" fmla="*/ 37 h 107"/>
                      <a:gd name="T4" fmla="*/ 13 w 50"/>
                      <a:gd name="T5" fmla="*/ 0 h 107"/>
                      <a:gd name="T6" fmla="*/ 0 w 50"/>
                      <a:gd name="T7" fmla="*/ 12 h 107"/>
                      <a:gd name="T8" fmla="*/ 0 w 50"/>
                      <a:gd name="T9" fmla="*/ 107 h 107"/>
                      <a:gd name="T10" fmla="*/ 50 w 50"/>
                      <a:gd name="T11" fmla="*/ 107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107">
                        <a:moveTo>
                          <a:pt x="50" y="107"/>
                        </a:moveTo>
                        <a:lnTo>
                          <a:pt x="50" y="37"/>
                        </a:lnTo>
                        <a:lnTo>
                          <a:pt x="13" y="0"/>
                        </a:lnTo>
                        <a:lnTo>
                          <a:pt x="0" y="12"/>
                        </a:lnTo>
                        <a:lnTo>
                          <a:pt x="0" y="107"/>
                        </a:lnTo>
                        <a:lnTo>
                          <a:pt x="50" y="10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Freeform 1398"/>
                  <p:cNvSpPr>
                    <a:spLocks/>
                  </p:cNvSpPr>
                  <p:nvPr/>
                </p:nvSpPr>
                <p:spPr bwMode="auto">
                  <a:xfrm>
                    <a:off x="4200206" y="3258069"/>
                    <a:ext cx="55249" cy="96415"/>
                  </a:xfrm>
                  <a:custGeom>
                    <a:avLst/>
                    <a:gdLst>
                      <a:gd name="T0" fmla="*/ 51 w 51"/>
                      <a:gd name="T1" fmla="*/ 89 h 89"/>
                      <a:gd name="T2" fmla="*/ 51 w 51"/>
                      <a:gd name="T3" fmla="*/ 0 h 89"/>
                      <a:gd name="T4" fmla="*/ 8 w 51"/>
                      <a:gd name="T5" fmla="*/ 37 h 89"/>
                      <a:gd name="T6" fmla="*/ 0 w 51"/>
                      <a:gd name="T7" fmla="*/ 29 h 89"/>
                      <a:gd name="T8" fmla="*/ 0 w 51"/>
                      <a:gd name="T9" fmla="*/ 89 h 89"/>
                      <a:gd name="T10" fmla="*/ 51 w 51"/>
                      <a:gd name="T11" fmla="*/ 89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1" h="89">
                        <a:moveTo>
                          <a:pt x="51" y="89"/>
                        </a:moveTo>
                        <a:lnTo>
                          <a:pt x="51" y="0"/>
                        </a:lnTo>
                        <a:lnTo>
                          <a:pt x="8" y="37"/>
                        </a:lnTo>
                        <a:lnTo>
                          <a:pt x="0" y="29"/>
                        </a:lnTo>
                        <a:lnTo>
                          <a:pt x="0" y="89"/>
                        </a:lnTo>
                        <a:lnTo>
                          <a:pt x="51" y="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Freeform 1399"/>
                  <p:cNvSpPr>
                    <a:spLocks/>
                  </p:cNvSpPr>
                  <p:nvPr/>
                </p:nvSpPr>
                <p:spPr bwMode="auto">
                  <a:xfrm>
                    <a:off x="4265204" y="3200654"/>
                    <a:ext cx="55249" cy="153830"/>
                  </a:xfrm>
                  <a:custGeom>
                    <a:avLst/>
                    <a:gdLst>
                      <a:gd name="T0" fmla="*/ 51 w 51"/>
                      <a:gd name="T1" fmla="*/ 142 h 142"/>
                      <a:gd name="T2" fmla="*/ 51 w 51"/>
                      <a:gd name="T3" fmla="*/ 0 h 142"/>
                      <a:gd name="T4" fmla="*/ 0 w 51"/>
                      <a:gd name="T5" fmla="*/ 45 h 142"/>
                      <a:gd name="T6" fmla="*/ 0 w 51"/>
                      <a:gd name="T7" fmla="*/ 142 h 142"/>
                      <a:gd name="T8" fmla="*/ 51 w 51"/>
                      <a:gd name="T9" fmla="*/ 142 h 1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" h="142">
                        <a:moveTo>
                          <a:pt x="51" y="142"/>
                        </a:moveTo>
                        <a:lnTo>
                          <a:pt x="51" y="0"/>
                        </a:lnTo>
                        <a:lnTo>
                          <a:pt x="0" y="45"/>
                        </a:lnTo>
                        <a:lnTo>
                          <a:pt x="0" y="142"/>
                        </a:lnTo>
                        <a:lnTo>
                          <a:pt x="51" y="1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Freeform 1400"/>
                  <p:cNvSpPr>
                    <a:spLocks/>
                  </p:cNvSpPr>
                  <p:nvPr/>
                </p:nvSpPr>
                <p:spPr bwMode="auto">
                  <a:xfrm>
                    <a:off x="4072375" y="3148655"/>
                    <a:ext cx="248078" cy="140830"/>
                  </a:xfrm>
                  <a:custGeom>
                    <a:avLst/>
                    <a:gdLst>
                      <a:gd name="T0" fmla="*/ 117 w 118"/>
                      <a:gd name="T1" fmla="*/ 0 h 67"/>
                      <a:gd name="T2" fmla="*/ 66 w 118"/>
                      <a:gd name="T3" fmla="*/ 44 h 67"/>
                      <a:gd name="T4" fmla="*/ 42 w 118"/>
                      <a:gd name="T5" fmla="*/ 21 h 67"/>
                      <a:gd name="T6" fmla="*/ 38 w 118"/>
                      <a:gd name="T7" fmla="*/ 19 h 67"/>
                      <a:gd name="T8" fmla="*/ 34 w 118"/>
                      <a:gd name="T9" fmla="*/ 21 h 67"/>
                      <a:gd name="T10" fmla="*/ 0 w 118"/>
                      <a:gd name="T11" fmla="*/ 54 h 67"/>
                      <a:gd name="T12" fmla="*/ 0 w 118"/>
                      <a:gd name="T13" fmla="*/ 65 h 67"/>
                      <a:gd name="T14" fmla="*/ 2 w 118"/>
                      <a:gd name="T15" fmla="*/ 67 h 67"/>
                      <a:gd name="T16" fmla="*/ 38 w 118"/>
                      <a:gd name="T17" fmla="*/ 33 h 67"/>
                      <a:gd name="T18" fmla="*/ 62 w 118"/>
                      <a:gd name="T19" fmla="*/ 56 h 67"/>
                      <a:gd name="T20" fmla="*/ 70 w 118"/>
                      <a:gd name="T21" fmla="*/ 56 h 67"/>
                      <a:gd name="T22" fmla="*/ 118 w 118"/>
                      <a:gd name="T23" fmla="*/ 15 h 67"/>
                      <a:gd name="T24" fmla="*/ 118 w 118"/>
                      <a:gd name="T25" fmla="*/ 1 h 67"/>
                      <a:gd name="T26" fmla="*/ 117 w 118"/>
                      <a:gd name="T27" fmla="*/ 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8" h="67">
                        <a:moveTo>
                          <a:pt x="117" y="0"/>
                        </a:moveTo>
                        <a:cubicBezTo>
                          <a:pt x="66" y="44"/>
                          <a:pt x="66" y="44"/>
                          <a:pt x="66" y="44"/>
                        </a:cubicBezTo>
                        <a:cubicBezTo>
                          <a:pt x="42" y="21"/>
                          <a:pt x="42" y="21"/>
                          <a:pt x="42" y="21"/>
                        </a:cubicBezTo>
                        <a:cubicBezTo>
                          <a:pt x="41" y="20"/>
                          <a:pt x="40" y="19"/>
                          <a:pt x="38" y="19"/>
                        </a:cubicBezTo>
                        <a:cubicBezTo>
                          <a:pt x="37" y="20"/>
                          <a:pt x="35" y="20"/>
                          <a:pt x="34" y="21"/>
                        </a:cubicBezTo>
                        <a:cubicBezTo>
                          <a:pt x="0" y="54"/>
                          <a:pt x="0" y="54"/>
                          <a:pt x="0" y="54"/>
                        </a:cubicBezTo>
                        <a:cubicBezTo>
                          <a:pt x="0" y="65"/>
                          <a:pt x="0" y="65"/>
                          <a:pt x="0" y="65"/>
                        </a:cubicBezTo>
                        <a:cubicBezTo>
                          <a:pt x="2" y="67"/>
                          <a:pt x="2" y="67"/>
                          <a:pt x="2" y="67"/>
                        </a:cubicBezTo>
                        <a:cubicBezTo>
                          <a:pt x="38" y="33"/>
                          <a:pt x="38" y="33"/>
                          <a:pt x="38" y="33"/>
                        </a:cubicBezTo>
                        <a:cubicBezTo>
                          <a:pt x="62" y="56"/>
                          <a:pt x="62" y="56"/>
                          <a:pt x="62" y="56"/>
                        </a:cubicBezTo>
                        <a:cubicBezTo>
                          <a:pt x="64" y="58"/>
                          <a:pt x="67" y="58"/>
                          <a:pt x="70" y="56"/>
                        </a:cubicBezTo>
                        <a:cubicBezTo>
                          <a:pt x="118" y="15"/>
                          <a:pt x="118" y="15"/>
                          <a:pt x="118" y="15"/>
                        </a:cubicBezTo>
                        <a:cubicBezTo>
                          <a:pt x="118" y="1"/>
                          <a:pt x="118" y="1"/>
                          <a:pt x="118" y="1"/>
                        </a:cubicBezTo>
                        <a:lnTo>
                          <a:pt x="11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3" name="Group 4"/>
              <p:cNvGrpSpPr/>
              <p:nvPr/>
            </p:nvGrpSpPr>
            <p:grpSpPr>
              <a:xfrm>
                <a:off x="7860714" y="3137260"/>
                <a:ext cx="269745" cy="193913"/>
                <a:chOff x="7860712" y="3160571"/>
                <a:chExt cx="269745" cy="193913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" name="Freeform 1401"/>
                <p:cNvSpPr>
                  <a:spLocks/>
                </p:cNvSpPr>
                <p:nvPr/>
              </p:nvSpPr>
              <p:spPr bwMode="auto">
                <a:xfrm>
                  <a:off x="7938711" y="3282985"/>
                  <a:ext cx="55249" cy="23833"/>
                </a:xfrm>
                <a:custGeom>
                  <a:avLst/>
                  <a:gdLst>
                    <a:gd name="T0" fmla="*/ 49 w 51"/>
                    <a:gd name="T1" fmla="*/ 22 h 22"/>
                    <a:gd name="T2" fmla="*/ 51 w 51"/>
                    <a:gd name="T3" fmla="*/ 0 h 22"/>
                    <a:gd name="T4" fmla="*/ 0 w 51"/>
                    <a:gd name="T5" fmla="*/ 0 h 22"/>
                    <a:gd name="T6" fmla="*/ 2 w 51"/>
                    <a:gd name="T7" fmla="*/ 22 h 22"/>
                    <a:gd name="T8" fmla="*/ 49 w 51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2">
                      <a:moveTo>
                        <a:pt x="49" y="22"/>
                      </a:moveTo>
                      <a:lnTo>
                        <a:pt x="51" y="0"/>
                      </a:lnTo>
                      <a:lnTo>
                        <a:pt x="0" y="0"/>
                      </a:lnTo>
                      <a:lnTo>
                        <a:pt x="2" y="22"/>
                      </a:lnTo>
                      <a:lnTo>
                        <a:pt x="49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1402"/>
                <p:cNvSpPr>
                  <a:spLocks/>
                </p:cNvSpPr>
                <p:nvPr/>
              </p:nvSpPr>
              <p:spPr bwMode="auto">
                <a:xfrm>
                  <a:off x="8001543" y="3234236"/>
                  <a:ext cx="61749" cy="40083"/>
                </a:xfrm>
                <a:custGeom>
                  <a:avLst/>
                  <a:gdLst>
                    <a:gd name="T0" fmla="*/ 0 w 57"/>
                    <a:gd name="T1" fmla="*/ 37 h 37"/>
                    <a:gd name="T2" fmla="*/ 47 w 57"/>
                    <a:gd name="T3" fmla="*/ 37 h 37"/>
                    <a:gd name="T4" fmla="*/ 57 w 57"/>
                    <a:gd name="T5" fmla="*/ 0 h 37"/>
                    <a:gd name="T6" fmla="*/ 4 w 57"/>
                    <a:gd name="T7" fmla="*/ 0 h 37"/>
                    <a:gd name="T8" fmla="*/ 0 w 57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7">
                      <a:moveTo>
                        <a:pt x="0" y="37"/>
                      </a:moveTo>
                      <a:lnTo>
                        <a:pt x="47" y="37"/>
                      </a:lnTo>
                      <a:lnTo>
                        <a:pt x="57" y="0"/>
                      </a:lnTo>
                      <a:lnTo>
                        <a:pt x="4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403"/>
                <p:cNvSpPr>
                  <a:spLocks/>
                </p:cNvSpPr>
                <p:nvPr/>
              </p:nvSpPr>
              <p:spPr bwMode="auto">
                <a:xfrm>
                  <a:off x="7882379" y="3282985"/>
                  <a:ext cx="49832" cy="23833"/>
                </a:xfrm>
                <a:custGeom>
                  <a:avLst/>
                  <a:gdLst>
                    <a:gd name="T0" fmla="*/ 0 w 46"/>
                    <a:gd name="T1" fmla="*/ 0 h 22"/>
                    <a:gd name="T2" fmla="*/ 5 w 46"/>
                    <a:gd name="T3" fmla="*/ 22 h 22"/>
                    <a:gd name="T4" fmla="*/ 46 w 46"/>
                    <a:gd name="T5" fmla="*/ 22 h 22"/>
                    <a:gd name="T6" fmla="*/ 44 w 46"/>
                    <a:gd name="T7" fmla="*/ 0 h 22"/>
                    <a:gd name="T8" fmla="*/ 0 w 46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2">
                      <a:moveTo>
                        <a:pt x="0" y="0"/>
                      </a:moveTo>
                      <a:lnTo>
                        <a:pt x="5" y="22"/>
                      </a:lnTo>
                      <a:lnTo>
                        <a:pt x="46" y="22"/>
                      </a:lnTo>
                      <a:lnTo>
                        <a:pt x="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404"/>
                <p:cNvSpPr>
                  <a:spLocks/>
                </p:cNvSpPr>
                <p:nvPr/>
              </p:nvSpPr>
              <p:spPr bwMode="auto">
                <a:xfrm>
                  <a:off x="7999376" y="3282985"/>
                  <a:ext cx="50916" cy="23833"/>
                </a:xfrm>
                <a:custGeom>
                  <a:avLst/>
                  <a:gdLst>
                    <a:gd name="T0" fmla="*/ 47 w 47"/>
                    <a:gd name="T1" fmla="*/ 0 h 22"/>
                    <a:gd name="T2" fmla="*/ 2 w 47"/>
                    <a:gd name="T3" fmla="*/ 0 h 22"/>
                    <a:gd name="T4" fmla="*/ 0 w 47"/>
                    <a:gd name="T5" fmla="*/ 22 h 22"/>
                    <a:gd name="T6" fmla="*/ 41 w 47"/>
                    <a:gd name="T7" fmla="*/ 22 h 22"/>
                    <a:gd name="T8" fmla="*/ 47 w 47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2">
                      <a:moveTo>
                        <a:pt x="47" y="0"/>
                      </a:moveTo>
                      <a:lnTo>
                        <a:pt x="2" y="0"/>
                      </a:lnTo>
                      <a:lnTo>
                        <a:pt x="0" y="22"/>
                      </a:lnTo>
                      <a:lnTo>
                        <a:pt x="41" y="2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405"/>
                <p:cNvSpPr>
                  <a:spLocks/>
                </p:cNvSpPr>
                <p:nvPr/>
              </p:nvSpPr>
              <p:spPr bwMode="auto">
                <a:xfrm>
                  <a:off x="8005876" y="3160571"/>
                  <a:ext cx="124581" cy="66082"/>
                </a:xfrm>
                <a:custGeom>
                  <a:avLst/>
                  <a:gdLst>
                    <a:gd name="T0" fmla="*/ 40 w 59"/>
                    <a:gd name="T1" fmla="*/ 0 h 31"/>
                    <a:gd name="T2" fmla="*/ 37 w 59"/>
                    <a:gd name="T3" fmla="*/ 1 h 31"/>
                    <a:gd name="T4" fmla="*/ 35 w 59"/>
                    <a:gd name="T5" fmla="*/ 2 h 31"/>
                    <a:gd name="T6" fmla="*/ 20 w 59"/>
                    <a:gd name="T7" fmla="*/ 17 h 31"/>
                    <a:gd name="T8" fmla="*/ 19 w 59"/>
                    <a:gd name="T9" fmla="*/ 19 h 31"/>
                    <a:gd name="T10" fmla="*/ 1 w 59"/>
                    <a:gd name="T11" fmla="*/ 19 h 31"/>
                    <a:gd name="T12" fmla="*/ 0 w 59"/>
                    <a:gd name="T13" fmla="*/ 31 h 31"/>
                    <a:gd name="T14" fmla="*/ 28 w 59"/>
                    <a:gd name="T15" fmla="*/ 31 h 31"/>
                    <a:gd name="T16" fmla="*/ 30 w 59"/>
                    <a:gd name="T17" fmla="*/ 23 h 31"/>
                    <a:gd name="T18" fmla="*/ 42 w 59"/>
                    <a:gd name="T19" fmla="*/ 11 h 31"/>
                    <a:gd name="T20" fmla="*/ 51 w 59"/>
                    <a:gd name="T21" fmla="*/ 11 h 31"/>
                    <a:gd name="T22" fmla="*/ 51 w 59"/>
                    <a:gd name="T23" fmla="*/ 0 h 31"/>
                    <a:gd name="T24" fmla="*/ 40 w 59"/>
                    <a:gd name="T2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" h="31">
                      <a:moveTo>
                        <a:pt x="40" y="0"/>
                      </a:moveTo>
                      <a:cubicBezTo>
                        <a:pt x="39" y="0"/>
                        <a:pt x="38" y="0"/>
                        <a:pt x="37" y="1"/>
                      </a:cubicBezTo>
                      <a:cubicBezTo>
                        <a:pt x="36" y="1"/>
                        <a:pt x="36" y="1"/>
                        <a:pt x="35" y="2"/>
                      </a:cubicBezTo>
                      <a:cubicBezTo>
                        <a:pt x="30" y="7"/>
                        <a:pt x="25" y="12"/>
                        <a:pt x="20" y="17"/>
                      </a:cubicBezTo>
                      <a:cubicBezTo>
                        <a:pt x="20" y="17"/>
                        <a:pt x="20" y="18"/>
                        <a:pt x="19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4" y="19"/>
                        <a:pt x="38" y="15"/>
                        <a:pt x="42" y="11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59" y="11"/>
                        <a:pt x="59" y="0"/>
                        <a:pt x="51" y="0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406"/>
                <p:cNvSpPr>
                  <a:spLocks/>
                </p:cNvSpPr>
                <p:nvPr/>
              </p:nvSpPr>
              <p:spPr bwMode="auto">
                <a:xfrm>
                  <a:off x="7932211" y="3200654"/>
                  <a:ext cx="67165" cy="25999"/>
                </a:xfrm>
                <a:custGeom>
                  <a:avLst/>
                  <a:gdLst>
                    <a:gd name="T0" fmla="*/ 2 w 62"/>
                    <a:gd name="T1" fmla="*/ 24 h 24"/>
                    <a:gd name="T2" fmla="*/ 60 w 62"/>
                    <a:gd name="T3" fmla="*/ 24 h 24"/>
                    <a:gd name="T4" fmla="*/ 62 w 62"/>
                    <a:gd name="T5" fmla="*/ 0 h 24"/>
                    <a:gd name="T6" fmla="*/ 0 w 62"/>
                    <a:gd name="T7" fmla="*/ 0 h 24"/>
                    <a:gd name="T8" fmla="*/ 2 w 62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24">
                      <a:moveTo>
                        <a:pt x="2" y="24"/>
                      </a:moveTo>
                      <a:lnTo>
                        <a:pt x="60" y="24"/>
                      </a:lnTo>
                      <a:lnTo>
                        <a:pt x="62" y="0"/>
                      </a:lnTo>
                      <a:lnTo>
                        <a:pt x="0" y="0"/>
                      </a:lnTo>
                      <a:lnTo>
                        <a:pt x="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407"/>
                <p:cNvSpPr>
                  <a:spLocks/>
                </p:cNvSpPr>
                <p:nvPr/>
              </p:nvSpPr>
              <p:spPr bwMode="auto">
                <a:xfrm>
                  <a:off x="7869379" y="3234236"/>
                  <a:ext cx="60665" cy="40083"/>
                </a:xfrm>
                <a:custGeom>
                  <a:avLst/>
                  <a:gdLst>
                    <a:gd name="T0" fmla="*/ 56 w 56"/>
                    <a:gd name="T1" fmla="*/ 37 h 37"/>
                    <a:gd name="T2" fmla="*/ 52 w 56"/>
                    <a:gd name="T3" fmla="*/ 0 h 37"/>
                    <a:gd name="T4" fmla="*/ 0 w 56"/>
                    <a:gd name="T5" fmla="*/ 0 h 37"/>
                    <a:gd name="T6" fmla="*/ 10 w 56"/>
                    <a:gd name="T7" fmla="*/ 37 h 37"/>
                    <a:gd name="T8" fmla="*/ 56 w 56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37"/>
                      </a:moveTo>
                      <a:lnTo>
                        <a:pt x="52" y="0"/>
                      </a:lnTo>
                      <a:lnTo>
                        <a:pt x="0" y="0"/>
                      </a:lnTo>
                      <a:lnTo>
                        <a:pt x="10" y="37"/>
                      </a:lnTo>
                      <a:lnTo>
                        <a:pt x="56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408"/>
                <p:cNvSpPr>
                  <a:spLocks/>
                </p:cNvSpPr>
                <p:nvPr/>
              </p:nvSpPr>
              <p:spPr bwMode="auto">
                <a:xfrm>
                  <a:off x="7860712" y="3200654"/>
                  <a:ext cx="64999" cy="25999"/>
                </a:xfrm>
                <a:custGeom>
                  <a:avLst/>
                  <a:gdLst>
                    <a:gd name="T0" fmla="*/ 0 w 60"/>
                    <a:gd name="T1" fmla="*/ 0 h 24"/>
                    <a:gd name="T2" fmla="*/ 6 w 60"/>
                    <a:gd name="T3" fmla="*/ 24 h 24"/>
                    <a:gd name="T4" fmla="*/ 60 w 60"/>
                    <a:gd name="T5" fmla="*/ 24 h 24"/>
                    <a:gd name="T6" fmla="*/ 58 w 60"/>
                    <a:gd name="T7" fmla="*/ 0 h 24"/>
                    <a:gd name="T8" fmla="*/ 0 w 6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24">
                      <a:moveTo>
                        <a:pt x="0" y="0"/>
                      </a:moveTo>
                      <a:lnTo>
                        <a:pt x="6" y="24"/>
                      </a:lnTo>
                      <a:lnTo>
                        <a:pt x="60" y="24"/>
                      </a:lnTo>
                      <a:lnTo>
                        <a:pt x="5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409"/>
                <p:cNvSpPr>
                  <a:spLocks/>
                </p:cNvSpPr>
                <p:nvPr/>
              </p:nvSpPr>
              <p:spPr bwMode="auto">
                <a:xfrm>
                  <a:off x="7934377" y="3234236"/>
                  <a:ext cx="62832" cy="40083"/>
                </a:xfrm>
                <a:custGeom>
                  <a:avLst/>
                  <a:gdLst>
                    <a:gd name="T0" fmla="*/ 58 w 58"/>
                    <a:gd name="T1" fmla="*/ 0 h 37"/>
                    <a:gd name="T2" fmla="*/ 0 w 58"/>
                    <a:gd name="T3" fmla="*/ 0 h 37"/>
                    <a:gd name="T4" fmla="*/ 4 w 58"/>
                    <a:gd name="T5" fmla="*/ 37 h 37"/>
                    <a:gd name="T6" fmla="*/ 55 w 58"/>
                    <a:gd name="T7" fmla="*/ 37 h 37"/>
                    <a:gd name="T8" fmla="*/ 58 w 58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7">
                      <a:moveTo>
                        <a:pt x="58" y="0"/>
                      </a:moveTo>
                      <a:lnTo>
                        <a:pt x="0" y="0"/>
                      </a:lnTo>
                      <a:lnTo>
                        <a:pt x="4" y="37"/>
                      </a:lnTo>
                      <a:lnTo>
                        <a:pt x="55" y="3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Oval 1410"/>
                <p:cNvSpPr>
                  <a:spLocks noChangeArrowheads="1"/>
                </p:cNvSpPr>
                <p:nvPr/>
              </p:nvSpPr>
              <p:spPr bwMode="auto">
                <a:xfrm>
                  <a:off x="7889961" y="3314401"/>
                  <a:ext cx="42249" cy="4008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Oval 1411"/>
                <p:cNvSpPr>
                  <a:spLocks noChangeArrowheads="1"/>
                </p:cNvSpPr>
                <p:nvPr/>
              </p:nvSpPr>
              <p:spPr bwMode="auto">
                <a:xfrm>
                  <a:off x="7999376" y="3314401"/>
                  <a:ext cx="42249" cy="4008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" name="Oval 1116"/>
            <p:cNvSpPr>
              <a:spLocks noChangeArrowheads="1"/>
            </p:cNvSpPr>
            <p:nvPr/>
          </p:nvSpPr>
          <p:spPr bwMode="auto">
            <a:xfrm>
              <a:off x="9920993" y="4463911"/>
              <a:ext cx="743151" cy="7453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Oval 1098"/>
            <p:cNvSpPr>
              <a:spLocks noChangeArrowheads="1"/>
            </p:cNvSpPr>
            <p:nvPr/>
          </p:nvSpPr>
          <p:spPr bwMode="auto">
            <a:xfrm>
              <a:off x="6876891" y="4372913"/>
              <a:ext cx="743151" cy="743151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Oval 1252"/>
            <p:cNvSpPr>
              <a:spLocks noChangeArrowheads="1"/>
            </p:cNvSpPr>
            <p:nvPr/>
          </p:nvSpPr>
          <p:spPr bwMode="auto">
            <a:xfrm>
              <a:off x="8431442" y="1938713"/>
              <a:ext cx="743151" cy="743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94"/>
            <p:cNvSpPr>
              <a:spLocks noEditPoints="1"/>
            </p:cNvSpPr>
            <p:nvPr/>
          </p:nvSpPr>
          <p:spPr bwMode="auto">
            <a:xfrm>
              <a:off x="7012859" y="4508881"/>
              <a:ext cx="471214" cy="471214"/>
            </a:xfrm>
            <a:custGeom>
              <a:avLst/>
              <a:gdLst>
                <a:gd name="T0" fmla="*/ 204 w 228"/>
                <a:gd name="T1" fmla="*/ 64 h 228"/>
                <a:gd name="T2" fmla="*/ 178 w 228"/>
                <a:gd name="T3" fmla="*/ 55 h 228"/>
                <a:gd name="T4" fmla="*/ 174 w 228"/>
                <a:gd name="T5" fmla="*/ 18 h 228"/>
                <a:gd name="T6" fmla="*/ 138 w 228"/>
                <a:gd name="T7" fmla="*/ 21 h 228"/>
                <a:gd name="T8" fmla="*/ 115 w 228"/>
                <a:gd name="T9" fmla="*/ 16 h 228"/>
                <a:gd name="T10" fmla="*/ 80 w 228"/>
                <a:gd name="T11" fmla="*/ 3 h 228"/>
                <a:gd name="T12" fmla="*/ 68 w 228"/>
                <a:gd name="T13" fmla="*/ 40 h 228"/>
                <a:gd name="T14" fmla="*/ 38 w 228"/>
                <a:gd name="T15" fmla="*/ 43 h 228"/>
                <a:gd name="T16" fmla="*/ 13 w 228"/>
                <a:gd name="T17" fmla="*/ 77 h 228"/>
                <a:gd name="T18" fmla="*/ 28 w 228"/>
                <a:gd name="T19" fmla="*/ 110 h 228"/>
                <a:gd name="T20" fmla="*/ 2 w 228"/>
                <a:gd name="T21" fmla="*/ 140 h 228"/>
                <a:gd name="T22" fmla="*/ 30 w 228"/>
                <a:gd name="T23" fmla="*/ 163 h 228"/>
                <a:gd name="T24" fmla="*/ 47 w 228"/>
                <a:gd name="T25" fmla="*/ 179 h 228"/>
                <a:gd name="T26" fmla="*/ 62 w 228"/>
                <a:gd name="T27" fmla="*/ 213 h 228"/>
                <a:gd name="T28" fmla="*/ 96 w 228"/>
                <a:gd name="T29" fmla="*/ 198 h 228"/>
                <a:gd name="T30" fmla="*/ 135 w 228"/>
                <a:gd name="T31" fmla="*/ 228 h 228"/>
                <a:gd name="T32" fmla="*/ 164 w 228"/>
                <a:gd name="T33" fmla="*/ 199 h 228"/>
                <a:gd name="T34" fmla="*/ 180 w 228"/>
                <a:gd name="T35" fmla="*/ 182 h 228"/>
                <a:gd name="T36" fmla="*/ 214 w 228"/>
                <a:gd name="T37" fmla="*/ 166 h 228"/>
                <a:gd name="T38" fmla="*/ 199 w 228"/>
                <a:gd name="T39" fmla="*/ 133 h 228"/>
                <a:gd name="T40" fmla="*/ 225 w 228"/>
                <a:gd name="T41" fmla="*/ 105 h 228"/>
                <a:gd name="T42" fmla="*/ 210 w 228"/>
                <a:gd name="T43" fmla="*/ 107 h 228"/>
                <a:gd name="T44" fmla="*/ 190 w 228"/>
                <a:gd name="T45" fmla="*/ 134 h 228"/>
                <a:gd name="T46" fmla="*/ 208 w 228"/>
                <a:gd name="T47" fmla="*/ 152 h 228"/>
                <a:gd name="T48" fmla="*/ 191 w 228"/>
                <a:gd name="T49" fmla="*/ 177 h 228"/>
                <a:gd name="T50" fmla="*/ 169 w 228"/>
                <a:gd name="T51" fmla="*/ 170 h 228"/>
                <a:gd name="T52" fmla="*/ 156 w 228"/>
                <a:gd name="T53" fmla="*/ 201 h 228"/>
                <a:gd name="T54" fmla="*/ 135 w 228"/>
                <a:gd name="T55" fmla="*/ 220 h 228"/>
                <a:gd name="T56" fmla="*/ 114 w 228"/>
                <a:gd name="T57" fmla="*/ 192 h 228"/>
                <a:gd name="T58" fmla="*/ 85 w 228"/>
                <a:gd name="T59" fmla="*/ 201 h 228"/>
                <a:gd name="T60" fmla="*/ 59 w 228"/>
                <a:gd name="T61" fmla="*/ 202 h 228"/>
                <a:gd name="T62" fmla="*/ 61 w 228"/>
                <a:gd name="T63" fmla="*/ 171 h 228"/>
                <a:gd name="T64" fmla="*/ 45 w 228"/>
                <a:gd name="T65" fmla="*/ 151 h 228"/>
                <a:gd name="T66" fmla="*/ 12 w 228"/>
                <a:gd name="T67" fmla="*/ 146 h 228"/>
                <a:gd name="T68" fmla="*/ 19 w 228"/>
                <a:gd name="T69" fmla="*/ 121 h 228"/>
                <a:gd name="T70" fmla="*/ 39 w 228"/>
                <a:gd name="T71" fmla="*/ 94 h 228"/>
                <a:gd name="T72" fmla="*/ 21 w 228"/>
                <a:gd name="T73" fmla="*/ 75 h 228"/>
                <a:gd name="T74" fmla="*/ 38 w 228"/>
                <a:gd name="T75" fmla="*/ 51 h 228"/>
                <a:gd name="T76" fmla="*/ 59 w 228"/>
                <a:gd name="T77" fmla="*/ 58 h 228"/>
                <a:gd name="T78" fmla="*/ 73 w 228"/>
                <a:gd name="T79" fmla="*/ 27 h 228"/>
                <a:gd name="T80" fmla="*/ 91 w 228"/>
                <a:gd name="T81" fmla="*/ 8 h 228"/>
                <a:gd name="T82" fmla="*/ 112 w 228"/>
                <a:gd name="T83" fmla="*/ 35 h 228"/>
                <a:gd name="T84" fmla="*/ 137 w 228"/>
                <a:gd name="T85" fmla="*/ 38 h 228"/>
                <a:gd name="T86" fmla="*/ 163 w 228"/>
                <a:gd name="T87" fmla="*/ 20 h 228"/>
                <a:gd name="T88" fmla="*/ 175 w 228"/>
                <a:gd name="T89" fmla="*/ 43 h 228"/>
                <a:gd name="T90" fmla="*/ 182 w 228"/>
                <a:gd name="T91" fmla="*/ 74 h 228"/>
                <a:gd name="T92" fmla="*/ 217 w 228"/>
                <a:gd name="T93" fmla="*/ 82 h 228"/>
                <a:gd name="T94" fmla="*/ 114 w 228"/>
                <a:gd name="T95" fmla="*/ 68 h 228"/>
                <a:gd name="T96" fmla="*/ 160 w 228"/>
                <a:gd name="T97" fmla="*/ 114 h 228"/>
                <a:gd name="T98" fmla="*/ 76 w 228"/>
                <a:gd name="T99" fmla="*/ 114 h 228"/>
                <a:gd name="T100" fmla="*/ 114 w 228"/>
                <a:gd name="T101" fmla="*/ 15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28">
                  <a:moveTo>
                    <a:pt x="227" y="88"/>
                  </a:moveTo>
                  <a:cubicBezTo>
                    <a:pt x="225" y="80"/>
                    <a:pt x="225" y="80"/>
                    <a:pt x="225" y="80"/>
                  </a:cubicBezTo>
                  <a:cubicBezTo>
                    <a:pt x="222" y="71"/>
                    <a:pt x="214" y="64"/>
                    <a:pt x="204" y="64"/>
                  </a:cubicBezTo>
                  <a:cubicBezTo>
                    <a:pt x="202" y="64"/>
                    <a:pt x="200" y="64"/>
                    <a:pt x="199" y="65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5" y="63"/>
                    <a:pt x="182" y="59"/>
                    <a:pt x="178" y="55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85" y="42"/>
                    <a:pt x="186" y="36"/>
                    <a:pt x="184" y="31"/>
                  </a:cubicBezTo>
                  <a:cubicBezTo>
                    <a:pt x="183" y="25"/>
                    <a:pt x="179" y="21"/>
                    <a:pt x="174" y="18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64" y="11"/>
                    <a:pt x="160" y="10"/>
                    <a:pt x="156" y="10"/>
                  </a:cubicBezTo>
                  <a:cubicBezTo>
                    <a:pt x="149" y="10"/>
                    <a:pt x="142" y="15"/>
                    <a:pt x="138" y="21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28" y="28"/>
                    <a:pt x="123" y="27"/>
                    <a:pt x="117" y="27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2" y="7"/>
                    <a:pt x="104" y="0"/>
                    <a:pt x="94" y="0"/>
                  </a:cubicBezTo>
                  <a:cubicBezTo>
                    <a:pt x="92" y="0"/>
                    <a:pt x="90" y="0"/>
                    <a:pt x="88" y="1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5" y="4"/>
                    <a:pt x="70" y="8"/>
                    <a:pt x="67" y="13"/>
                  </a:cubicBezTo>
                  <a:cubicBezTo>
                    <a:pt x="64" y="18"/>
                    <a:pt x="64" y="24"/>
                    <a:pt x="65" y="2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4" y="43"/>
                    <a:pt x="60" y="46"/>
                    <a:pt x="56" y="50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5" y="44"/>
                    <a:pt x="42" y="43"/>
                    <a:pt x="38" y="43"/>
                  </a:cubicBezTo>
                  <a:cubicBezTo>
                    <a:pt x="30" y="43"/>
                    <a:pt x="23" y="47"/>
                    <a:pt x="20" y="54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2" y="66"/>
                    <a:pt x="12" y="72"/>
                    <a:pt x="13" y="77"/>
                  </a:cubicBezTo>
                  <a:cubicBezTo>
                    <a:pt x="15" y="83"/>
                    <a:pt x="18" y="88"/>
                    <a:pt x="23" y="90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100"/>
                    <a:pt x="29" y="105"/>
                    <a:pt x="28" y="110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1" y="115"/>
                    <a:pt x="7" y="118"/>
                    <a:pt x="4" y="123"/>
                  </a:cubicBezTo>
                  <a:cubicBezTo>
                    <a:pt x="1" y="128"/>
                    <a:pt x="0" y="134"/>
                    <a:pt x="2" y="140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6" y="157"/>
                    <a:pt x="15" y="164"/>
                    <a:pt x="25" y="164"/>
                  </a:cubicBezTo>
                  <a:cubicBezTo>
                    <a:pt x="26" y="164"/>
                    <a:pt x="28" y="164"/>
                    <a:pt x="30" y="163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4" y="164"/>
                    <a:pt x="48" y="169"/>
                    <a:pt x="51" y="172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4" y="184"/>
                    <a:pt x="44" y="190"/>
                    <a:pt x="45" y="196"/>
                  </a:cubicBezTo>
                  <a:cubicBezTo>
                    <a:pt x="46" y="201"/>
                    <a:pt x="50" y="206"/>
                    <a:pt x="55" y="209"/>
                  </a:cubicBezTo>
                  <a:cubicBezTo>
                    <a:pt x="62" y="213"/>
                    <a:pt x="62" y="213"/>
                    <a:pt x="62" y="213"/>
                  </a:cubicBezTo>
                  <a:cubicBezTo>
                    <a:pt x="66" y="215"/>
                    <a:pt x="69" y="216"/>
                    <a:pt x="73" y="216"/>
                  </a:cubicBezTo>
                  <a:cubicBezTo>
                    <a:pt x="81" y="216"/>
                    <a:pt x="88" y="212"/>
                    <a:pt x="92" y="205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01" y="199"/>
                    <a:pt x="106" y="200"/>
                    <a:pt x="111" y="200"/>
                  </a:cubicBezTo>
                  <a:cubicBezTo>
                    <a:pt x="114" y="212"/>
                    <a:pt x="114" y="212"/>
                    <a:pt x="114" y="212"/>
                  </a:cubicBezTo>
                  <a:cubicBezTo>
                    <a:pt x="117" y="221"/>
                    <a:pt x="125" y="228"/>
                    <a:pt x="135" y="228"/>
                  </a:cubicBezTo>
                  <a:cubicBezTo>
                    <a:pt x="136" y="228"/>
                    <a:pt x="138" y="228"/>
                    <a:pt x="140" y="227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60" y="222"/>
                    <a:pt x="167" y="210"/>
                    <a:pt x="164" y="199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5" y="184"/>
                    <a:pt x="169" y="181"/>
                    <a:pt x="173" y="178"/>
                  </a:cubicBezTo>
                  <a:cubicBezTo>
                    <a:pt x="180" y="182"/>
                    <a:pt x="180" y="182"/>
                    <a:pt x="180" y="182"/>
                  </a:cubicBezTo>
                  <a:cubicBezTo>
                    <a:pt x="183" y="184"/>
                    <a:pt x="187" y="185"/>
                    <a:pt x="191" y="185"/>
                  </a:cubicBezTo>
                  <a:cubicBezTo>
                    <a:pt x="198" y="185"/>
                    <a:pt x="205" y="181"/>
                    <a:pt x="209" y="174"/>
                  </a:cubicBezTo>
                  <a:cubicBezTo>
                    <a:pt x="214" y="166"/>
                    <a:pt x="214" y="166"/>
                    <a:pt x="214" y="166"/>
                  </a:cubicBezTo>
                  <a:cubicBezTo>
                    <a:pt x="216" y="161"/>
                    <a:pt x="217" y="156"/>
                    <a:pt x="216" y="150"/>
                  </a:cubicBezTo>
                  <a:cubicBezTo>
                    <a:pt x="214" y="145"/>
                    <a:pt x="211" y="140"/>
                    <a:pt x="206" y="137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200" y="128"/>
                    <a:pt x="200" y="123"/>
                    <a:pt x="201" y="118"/>
                  </a:cubicBezTo>
                  <a:cubicBezTo>
                    <a:pt x="212" y="115"/>
                    <a:pt x="212" y="115"/>
                    <a:pt x="212" y="115"/>
                  </a:cubicBezTo>
                  <a:cubicBezTo>
                    <a:pt x="217" y="113"/>
                    <a:pt x="222" y="110"/>
                    <a:pt x="225" y="105"/>
                  </a:cubicBezTo>
                  <a:cubicBezTo>
                    <a:pt x="228" y="100"/>
                    <a:pt x="228" y="94"/>
                    <a:pt x="227" y="88"/>
                  </a:cubicBezTo>
                  <a:close/>
                  <a:moveTo>
                    <a:pt x="218" y="101"/>
                  </a:moveTo>
                  <a:cubicBezTo>
                    <a:pt x="216" y="104"/>
                    <a:pt x="213" y="106"/>
                    <a:pt x="210" y="107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93" y="121"/>
                    <a:pt x="192" y="127"/>
                    <a:pt x="190" y="134"/>
                  </a:cubicBezTo>
                  <a:cubicBezTo>
                    <a:pt x="189" y="137"/>
                    <a:pt x="189" y="137"/>
                    <a:pt x="189" y="137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5" y="146"/>
                    <a:pt x="207" y="149"/>
                    <a:pt x="208" y="152"/>
                  </a:cubicBezTo>
                  <a:cubicBezTo>
                    <a:pt x="209" y="156"/>
                    <a:pt x="209" y="159"/>
                    <a:pt x="207" y="162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0" y="174"/>
                    <a:pt x="196" y="177"/>
                    <a:pt x="191" y="177"/>
                  </a:cubicBezTo>
                  <a:cubicBezTo>
                    <a:pt x="188" y="177"/>
                    <a:pt x="186" y="176"/>
                    <a:pt x="184" y="175"/>
                  </a:cubicBezTo>
                  <a:cubicBezTo>
                    <a:pt x="172" y="168"/>
                    <a:pt x="172" y="168"/>
                    <a:pt x="172" y="168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5" y="174"/>
                    <a:pt x="160" y="178"/>
                    <a:pt x="154" y="182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6" y="201"/>
                    <a:pt x="156" y="201"/>
                    <a:pt x="156" y="201"/>
                  </a:cubicBezTo>
                  <a:cubicBezTo>
                    <a:pt x="158" y="208"/>
                    <a:pt x="154" y="215"/>
                    <a:pt x="146" y="217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7" y="220"/>
                    <a:pt x="136" y="220"/>
                    <a:pt x="135" y="220"/>
                  </a:cubicBezTo>
                  <a:cubicBezTo>
                    <a:pt x="129" y="220"/>
                    <a:pt x="123" y="216"/>
                    <a:pt x="122" y="21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114" y="192"/>
                    <a:pt x="114" y="192"/>
                    <a:pt x="114" y="192"/>
                  </a:cubicBezTo>
                  <a:cubicBezTo>
                    <a:pt x="108" y="192"/>
                    <a:pt x="101" y="191"/>
                    <a:pt x="95" y="190"/>
                  </a:cubicBezTo>
                  <a:cubicBezTo>
                    <a:pt x="92" y="189"/>
                    <a:pt x="92" y="189"/>
                    <a:pt x="92" y="189"/>
                  </a:cubicBezTo>
                  <a:cubicBezTo>
                    <a:pt x="85" y="201"/>
                    <a:pt x="85" y="201"/>
                    <a:pt x="85" y="201"/>
                  </a:cubicBezTo>
                  <a:cubicBezTo>
                    <a:pt x="82" y="205"/>
                    <a:pt x="78" y="208"/>
                    <a:pt x="73" y="208"/>
                  </a:cubicBezTo>
                  <a:cubicBezTo>
                    <a:pt x="71" y="208"/>
                    <a:pt x="68" y="207"/>
                    <a:pt x="66" y="206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56" y="200"/>
                    <a:pt x="54" y="197"/>
                    <a:pt x="53" y="194"/>
                  </a:cubicBezTo>
                  <a:cubicBezTo>
                    <a:pt x="52" y="190"/>
                    <a:pt x="52" y="187"/>
                    <a:pt x="54" y="184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4" y="164"/>
                    <a:pt x="50" y="159"/>
                    <a:pt x="47" y="153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7" y="156"/>
                    <a:pt x="26" y="156"/>
                    <a:pt x="25" y="156"/>
                  </a:cubicBezTo>
                  <a:cubicBezTo>
                    <a:pt x="19" y="156"/>
                    <a:pt x="13" y="152"/>
                    <a:pt x="12" y="14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4"/>
                    <a:pt x="9" y="130"/>
                    <a:pt x="11" y="127"/>
                  </a:cubicBezTo>
                  <a:cubicBezTo>
                    <a:pt x="13" y="124"/>
                    <a:pt x="15" y="122"/>
                    <a:pt x="19" y="121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07"/>
                    <a:pt x="37" y="100"/>
                    <a:pt x="39" y="94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4" y="82"/>
                    <a:pt x="22" y="79"/>
                    <a:pt x="21" y="75"/>
                  </a:cubicBezTo>
                  <a:cubicBezTo>
                    <a:pt x="20" y="72"/>
                    <a:pt x="20" y="68"/>
                    <a:pt x="22" y="65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9" y="53"/>
                    <a:pt x="33" y="51"/>
                    <a:pt x="38" y="51"/>
                  </a:cubicBezTo>
                  <a:cubicBezTo>
                    <a:pt x="40" y="51"/>
                    <a:pt x="43" y="51"/>
                    <a:pt x="45" y="53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4" y="53"/>
                    <a:pt x="69" y="49"/>
                    <a:pt x="75" y="46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4"/>
                    <a:pt x="72" y="20"/>
                    <a:pt x="74" y="17"/>
                  </a:cubicBezTo>
                  <a:cubicBezTo>
                    <a:pt x="76" y="14"/>
                    <a:pt x="79" y="12"/>
                    <a:pt x="82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8" y="7"/>
                    <a:pt x="105" y="11"/>
                    <a:pt x="107" y="18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35"/>
                    <a:pt x="128" y="36"/>
                    <a:pt x="134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25"/>
                    <a:pt x="145" y="25"/>
                    <a:pt x="145" y="25"/>
                  </a:cubicBezTo>
                  <a:cubicBezTo>
                    <a:pt x="147" y="21"/>
                    <a:pt x="152" y="19"/>
                    <a:pt x="156" y="19"/>
                  </a:cubicBezTo>
                  <a:cubicBezTo>
                    <a:pt x="159" y="19"/>
                    <a:pt x="161" y="19"/>
                    <a:pt x="163" y="20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74" y="26"/>
                    <a:pt x="176" y="29"/>
                    <a:pt x="177" y="33"/>
                  </a:cubicBezTo>
                  <a:cubicBezTo>
                    <a:pt x="178" y="36"/>
                    <a:pt x="177" y="40"/>
                    <a:pt x="175" y="43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75" y="63"/>
                    <a:pt x="179" y="68"/>
                    <a:pt x="182" y="74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8" y="71"/>
                    <a:pt x="215" y="75"/>
                    <a:pt x="217" y="82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20" y="94"/>
                    <a:pt x="220" y="98"/>
                    <a:pt x="218" y="101"/>
                  </a:cubicBezTo>
                  <a:close/>
                  <a:moveTo>
                    <a:pt x="114" y="68"/>
                  </a:moveTo>
                  <a:cubicBezTo>
                    <a:pt x="89" y="68"/>
                    <a:pt x="68" y="88"/>
                    <a:pt x="68" y="114"/>
                  </a:cubicBezTo>
                  <a:cubicBezTo>
                    <a:pt x="68" y="140"/>
                    <a:pt x="89" y="160"/>
                    <a:pt x="114" y="160"/>
                  </a:cubicBezTo>
                  <a:cubicBezTo>
                    <a:pt x="140" y="160"/>
                    <a:pt x="160" y="140"/>
                    <a:pt x="160" y="114"/>
                  </a:cubicBezTo>
                  <a:cubicBezTo>
                    <a:pt x="160" y="88"/>
                    <a:pt x="140" y="68"/>
                    <a:pt x="114" y="68"/>
                  </a:cubicBezTo>
                  <a:close/>
                  <a:moveTo>
                    <a:pt x="114" y="152"/>
                  </a:moveTo>
                  <a:cubicBezTo>
                    <a:pt x="93" y="152"/>
                    <a:pt x="76" y="135"/>
                    <a:pt x="76" y="114"/>
                  </a:cubicBezTo>
                  <a:cubicBezTo>
                    <a:pt x="76" y="93"/>
                    <a:pt x="93" y="76"/>
                    <a:pt x="114" y="76"/>
                  </a:cubicBezTo>
                  <a:cubicBezTo>
                    <a:pt x="135" y="76"/>
                    <a:pt x="152" y="93"/>
                    <a:pt x="152" y="114"/>
                  </a:cubicBezTo>
                  <a:cubicBezTo>
                    <a:pt x="152" y="135"/>
                    <a:pt x="135" y="152"/>
                    <a:pt x="114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98"/>
            <p:cNvSpPr>
              <a:spLocks noEditPoints="1"/>
            </p:cNvSpPr>
            <p:nvPr/>
          </p:nvSpPr>
          <p:spPr bwMode="auto">
            <a:xfrm>
              <a:off x="8608962" y="2116233"/>
              <a:ext cx="388110" cy="388110"/>
            </a:xfrm>
            <a:custGeom>
              <a:avLst/>
              <a:gdLst>
                <a:gd name="T0" fmla="*/ 37 w 110"/>
                <a:gd name="T1" fmla="*/ 73 h 110"/>
                <a:gd name="T2" fmla="*/ 61 w 110"/>
                <a:gd name="T3" fmla="*/ 110 h 110"/>
                <a:gd name="T4" fmla="*/ 108 w 110"/>
                <a:gd name="T5" fmla="*/ 6 h 110"/>
                <a:gd name="T6" fmla="*/ 110 w 110"/>
                <a:gd name="T7" fmla="*/ 0 h 110"/>
                <a:gd name="T8" fmla="*/ 105 w 110"/>
                <a:gd name="T9" fmla="*/ 2 h 110"/>
                <a:gd name="T10" fmla="*/ 0 w 110"/>
                <a:gd name="T11" fmla="*/ 49 h 110"/>
                <a:gd name="T12" fmla="*/ 37 w 110"/>
                <a:gd name="T13" fmla="*/ 73 h 110"/>
                <a:gd name="T14" fmla="*/ 60 w 110"/>
                <a:gd name="T15" fmla="*/ 99 h 110"/>
                <a:gd name="T16" fmla="*/ 42 w 110"/>
                <a:gd name="T17" fmla="*/ 71 h 110"/>
                <a:gd name="T18" fmla="*/ 97 w 110"/>
                <a:gd name="T19" fmla="*/ 16 h 110"/>
                <a:gd name="T20" fmla="*/ 60 w 110"/>
                <a:gd name="T21" fmla="*/ 99 h 110"/>
                <a:gd name="T22" fmla="*/ 38 w 110"/>
                <a:gd name="T23" fmla="*/ 68 h 110"/>
                <a:gd name="T24" fmla="*/ 10 w 110"/>
                <a:gd name="T25" fmla="*/ 50 h 110"/>
                <a:gd name="T26" fmla="*/ 94 w 110"/>
                <a:gd name="T27" fmla="*/ 13 h 110"/>
                <a:gd name="T28" fmla="*/ 38 w 110"/>
                <a:gd name="T29" fmla="*/ 6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0">
                  <a:moveTo>
                    <a:pt x="37" y="73"/>
                  </a:moveTo>
                  <a:lnTo>
                    <a:pt x="61" y="110"/>
                  </a:lnTo>
                  <a:lnTo>
                    <a:pt x="108" y="6"/>
                  </a:lnTo>
                  <a:lnTo>
                    <a:pt x="110" y="0"/>
                  </a:lnTo>
                  <a:lnTo>
                    <a:pt x="105" y="2"/>
                  </a:lnTo>
                  <a:lnTo>
                    <a:pt x="0" y="49"/>
                  </a:lnTo>
                  <a:lnTo>
                    <a:pt x="37" y="73"/>
                  </a:lnTo>
                  <a:close/>
                  <a:moveTo>
                    <a:pt x="60" y="99"/>
                  </a:moveTo>
                  <a:lnTo>
                    <a:pt x="42" y="71"/>
                  </a:lnTo>
                  <a:lnTo>
                    <a:pt x="97" y="16"/>
                  </a:lnTo>
                  <a:lnTo>
                    <a:pt x="60" y="99"/>
                  </a:lnTo>
                  <a:close/>
                  <a:moveTo>
                    <a:pt x="38" y="68"/>
                  </a:moveTo>
                  <a:lnTo>
                    <a:pt x="10" y="50"/>
                  </a:lnTo>
                  <a:lnTo>
                    <a:pt x="94" y="13"/>
                  </a:lnTo>
                  <a:lnTo>
                    <a:pt x="38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16"/>
            <p:cNvSpPr>
              <a:spLocks noEditPoints="1"/>
            </p:cNvSpPr>
            <p:nvPr/>
          </p:nvSpPr>
          <p:spPr bwMode="auto">
            <a:xfrm>
              <a:off x="10105335" y="4641787"/>
              <a:ext cx="374466" cy="389566"/>
            </a:xfrm>
            <a:custGeom>
              <a:avLst/>
              <a:gdLst>
                <a:gd name="T0" fmla="*/ 104 w 208"/>
                <a:gd name="T1" fmla="*/ 78 h 216"/>
                <a:gd name="T2" fmla="*/ 104 w 208"/>
                <a:gd name="T3" fmla="*/ 78 h 216"/>
                <a:gd name="T4" fmla="*/ 117 w 208"/>
                <a:gd name="T5" fmla="*/ 72 h 216"/>
                <a:gd name="T6" fmla="*/ 104 w 208"/>
                <a:gd name="T7" fmla="*/ 70 h 216"/>
                <a:gd name="T8" fmla="*/ 70 w 208"/>
                <a:gd name="T9" fmla="*/ 104 h 216"/>
                <a:gd name="T10" fmla="*/ 104 w 208"/>
                <a:gd name="T11" fmla="*/ 138 h 216"/>
                <a:gd name="T12" fmla="*/ 138 w 208"/>
                <a:gd name="T13" fmla="*/ 104 h 216"/>
                <a:gd name="T14" fmla="*/ 128 w 208"/>
                <a:gd name="T15" fmla="*/ 94 h 216"/>
                <a:gd name="T16" fmla="*/ 105 w 208"/>
                <a:gd name="T17" fmla="*/ 130 h 216"/>
                <a:gd name="T18" fmla="*/ 104 w 208"/>
                <a:gd name="T19" fmla="*/ 130 h 216"/>
                <a:gd name="T20" fmla="*/ 104 w 208"/>
                <a:gd name="T21" fmla="*/ 78 h 216"/>
                <a:gd name="T22" fmla="*/ 196 w 208"/>
                <a:gd name="T23" fmla="*/ 55 h 216"/>
                <a:gd name="T24" fmla="*/ 200 w 208"/>
                <a:gd name="T25" fmla="*/ 104 h 216"/>
                <a:gd name="T26" fmla="*/ 104 w 208"/>
                <a:gd name="T27" fmla="*/ 200 h 216"/>
                <a:gd name="T28" fmla="*/ 8 w 208"/>
                <a:gd name="T29" fmla="*/ 104 h 216"/>
                <a:gd name="T30" fmla="*/ 104 w 208"/>
                <a:gd name="T31" fmla="*/ 8 h 216"/>
                <a:gd name="T32" fmla="*/ 104 w 208"/>
                <a:gd name="T33" fmla="*/ 8 h 216"/>
                <a:gd name="T34" fmla="*/ 152 w 208"/>
                <a:gd name="T35" fmla="*/ 11 h 216"/>
                <a:gd name="T36" fmla="*/ 104 w 208"/>
                <a:gd name="T37" fmla="*/ 0 h 216"/>
                <a:gd name="T38" fmla="*/ 0 w 208"/>
                <a:gd name="T39" fmla="*/ 104 h 216"/>
                <a:gd name="T40" fmla="*/ 104 w 208"/>
                <a:gd name="T41" fmla="*/ 208 h 216"/>
                <a:gd name="T42" fmla="*/ 208 w 208"/>
                <a:gd name="T43" fmla="*/ 104 h 216"/>
                <a:gd name="T44" fmla="*/ 172 w 208"/>
                <a:gd name="T45" fmla="*/ 104 h 216"/>
                <a:gd name="T46" fmla="*/ 154 w 208"/>
                <a:gd name="T47" fmla="*/ 71 h 216"/>
                <a:gd name="T48" fmla="*/ 105 w 208"/>
                <a:gd name="T49" fmla="*/ 164 h 216"/>
                <a:gd name="T50" fmla="*/ 104 w 208"/>
                <a:gd name="T51" fmla="*/ 164 h 216"/>
                <a:gd name="T52" fmla="*/ 104 w 208"/>
                <a:gd name="T53" fmla="*/ 44 h 216"/>
                <a:gd name="T54" fmla="*/ 104 w 208"/>
                <a:gd name="T55" fmla="*/ 44 h 216"/>
                <a:gd name="T56" fmla="*/ 138 w 208"/>
                <a:gd name="T57" fmla="*/ 54 h 216"/>
                <a:gd name="T58" fmla="*/ 104 w 208"/>
                <a:gd name="T59" fmla="*/ 36 h 216"/>
                <a:gd name="T60" fmla="*/ 104 w 208"/>
                <a:gd name="T61" fmla="*/ 36 h 216"/>
                <a:gd name="T62" fmla="*/ 104 w 208"/>
                <a:gd name="T63" fmla="*/ 172 h 216"/>
                <a:gd name="T64" fmla="*/ 104 w 208"/>
                <a:gd name="T65" fmla="*/ 172 h 216"/>
                <a:gd name="T66" fmla="*/ 9 w 208"/>
                <a:gd name="T67" fmla="*/ 209 h 216"/>
                <a:gd name="T68" fmla="*/ 12 w 208"/>
                <a:gd name="T69" fmla="*/ 216 h 216"/>
                <a:gd name="T70" fmla="*/ 36 w 208"/>
                <a:gd name="T71" fmla="*/ 193 h 216"/>
                <a:gd name="T72" fmla="*/ 31 w 208"/>
                <a:gd name="T73" fmla="*/ 187 h 216"/>
                <a:gd name="T74" fmla="*/ 172 w 208"/>
                <a:gd name="T75" fmla="*/ 187 h 216"/>
                <a:gd name="T76" fmla="*/ 194 w 208"/>
                <a:gd name="T77" fmla="*/ 215 h 216"/>
                <a:gd name="T78" fmla="*/ 200 w 208"/>
                <a:gd name="T79" fmla="*/ 215 h 216"/>
                <a:gd name="T80" fmla="*/ 178 w 208"/>
                <a:gd name="T81" fmla="*/ 187 h 216"/>
                <a:gd name="T82" fmla="*/ 103 w 208"/>
                <a:gd name="T83" fmla="*/ 108 h 216"/>
                <a:gd name="T84" fmla="*/ 176 w 208"/>
                <a:gd name="T85" fmla="*/ 37 h 216"/>
                <a:gd name="T86" fmla="*/ 196 w 208"/>
                <a:gd name="T87" fmla="*/ 37 h 216"/>
                <a:gd name="T88" fmla="*/ 196 w 208"/>
                <a:gd name="T89" fmla="*/ 29 h 216"/>
                <a:gd name="T90" fmla="*/ 180 w 208"/>
                <a:gd name="T91" fmla="*/ 13 h 216"/>
                <a:gd name="T92" fmla="*/ 172 w 208"/>
                <a:gd name="T93" fmla="*/ 13 h 216"/>
                <a:gd name="T94" fmla="*/ 171 w 208"/>
                <a:gd name="T95" fmla="*/ 30 h 216"/>
                <a:gd name="T96" fmla="*/ 100 w 208"/>
                <a:gd name="T97" fmla="*/ 10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216"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7" y="78"/>
                    <a:pt x="110" y="78"/>
                    <a:pt x="113" y="79"/>
                  </a:cubicBezTo>
                  <a:cubicBezTo>
                    <a:pt x="113" y="77"/>
                    <a:pt x="115" y="74"/>
                    <a:pt x="117" y="72"/>
                  </a:cubicBezTo>
                  <a:cubicBezTo>
                    <a:pt x="113" y="71"/>
                    <a:pt x="109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85" y="70"/>
                    <a:pt x="70" y="85"/>
                    <a:pt x="70" y="104"/>
                  </a:cubicBezTo>
                  <a:cubicBezTo>
                    <a:pt x="70" y="123"/>
                    <a:pt x="85" y="138"/>
                    <a:pt x="104" y="138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23" y="138"/>
                    <a:pt x="138" y="123"/>
                    <a:pt x="138" y="104"/>
                  </a:cubicBezTo>
                  <a:cubicBezTo>
                    <a:pt x="138" y="98"/>
                    <a:pt x="137" y="93"/>
                    <a:pt x="135" y="89"/>
                  </a:cubicBezTo>
                  <a:cubicBezTo>
                    <a:pt x="133" y="91"/>
                    <a:pt x="131" y="93"/>
                    <a:pt x="128" y="94"/>
                  </a:cubicBezTo>
                  <a:cubicBezTo>
                    <a:pt x="129" y="97"/>
                    <a:pt x="130" y="100"/>
                    <a:pt x="130" y="104"/>
                  </a:cubicBezTo>
                  <a:cubicBezTo>
                    <a:pt x="130" y="118"/>
                    <a:pt x="119" y="130"/>
                    <a:pt x="105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89" y="130"/>
                    <a:pt x="78" y="118"/>
                    <a:pt x="78" y="104"/>
                  </a:cubicBezTo>
                  <a:cubicBezTo>
                    <a:pt x="78" y="90"/>
                    <a:pt x="89" y="78"/>
                    <a:pt x="104" y="78"/>
                  </a:cubicBezTo>
                  <a:close/>
                  <a:moveTo>
                    <a:pt x="208" y="104"/>
                  </a:moveTo>
                  <a:cubicBezTo>
                    <a:pt x="208" y="86"/>
                    <a:pt x="203" y="69"/>
                    <a:pt x="196" y="55"/>
                  </a:cubicBezTo>
                  <a:cubicBezTo>
                    <a:pt x="194" y="57"/>
                    <a:pt x="191" y="58"/>
                    <a:pt x="188" y="59"/>
                  </a:cubicBezTo>
                  <a:cubicBezTo>
                    <a:pt x="196" y="72"/>
                    <a:pt x="200" y="88"/>
                    <a:pt x="200" y="104"/>
                  </a:cubicBezTo>
                  <a:cubicBezTo>
                    <a:pt x="200" y="157"/>
                    <a:pt x="157" y="200"/>
                    <a:pt x="105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51" y="200"/>
                    <a:pt x="8" y="157"/>
                    <a:pt x="8" y="104"/>
                  </a:cubicBezTo>
                  <a:cubicBezTo>
                    <a:pt x="8" y="51"/>
                    <a:pt x="51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8"/>
                    <a:pt x="135" y="12"/>
                    <a:pt x="148" y="19"/>
                  </a:cubicBezTo>
                  <a:cubicBezTo>
                    <a:pt x="149" y="16"/>
                    <a:pt x="150" y="13"/>
                    <a:pt x="152" y="11"/>
                  </a:cubicBezTo>
                  <a:cubicBezTo>
                    <a:pt x="137" y="4"/>
                    <a:pt x="121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61"/>
                    <a:pt x="46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62" y="208"/>
                    <a:pt x="208" y="161"/>
                    <a:pt x="208" y="104"/>
                  </a:cubicBezTo>
                  <a:close/>
                  <a:moveTo>
                    <a:pt x="104" y="172"/>
                  </a:moveTo>
                  <a:cubicBezTo>
                    <a:pt x="142" y="172"/>
                    <a:pt x="172" y="141"/>
                    <a:pt x="172" y="104"/>
                  </a:cubicBezTo>
                  <a:cubicBezTo>
                    <a:pt x="172" y="89"/>
                    <a:pt x="167" y="76"/>
                    <a:pt x="159" y="64"/>
                  </a:cubicBezTo>
                  <a:cubicBezTo>
                    <a:pt x="158" y="67"/>
                    <a:pt x="157" y="69"/>
                    <a:pt x="154" y="71"/>
                  </a:cubicBezTo>
                  <a:cubicBezTo>
                    <a:pt x="160" y="80"/>
                    <a:pt x="164" y="92"/>
                    <a:pt x="164" y="104"/>
                  </a:cubicBezTo>
                  <a:cubicBezTo>
                    <a:pt x="164" y="137"/>
                    <a:pt x="138" y="164"/>
                    <a:pt x="105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71" y="164"/>
                    <a:pt x="44" y="137"/>
                    <a:pt x="44" y="104"/>
                  </a:cubicBezTo>
                  <a:cubicBezTo>
                    <a:pt x="44" y="71"/>
                    <a:pt x="71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17" y="44"/>
                    <a:pt x="128" y="48"/>
                    <a:pt x="138" y="54"/>
                  </a:cubicBezTo>
                  <a:cubicBezTo>
                    <a:pt x="139" y="52"/>
                    <a:pt x="140" y="50"/>
                    <a:pt x="143" y="48"/>
                  </a:cubicBezTo>
                  <a:cubicBezTo>
                    <a:pt x="132" y="41"/>
                    <a:pt x="119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6" y="36"/>
                    <a:pt x="36" y="66"/>
                    <a:pt x="36" y="104"/>
                  </a:cubicBezTo>
                  <a:cubicBezTo>
                    <a:pt x="36" y="141"/>
                    <a:pt x="66" y="172"/>
                    <a:pt x="104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04" y="172"/>
                    <a:pt x="104" y="172"/>
                    <a:pt x="104" y="172"/>
                  </a:cubicBezTo>
                  <a:close/>
                  <a:moveTo>
                    <a:pt x="31" y="187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7" y="211"/>
                    <a:pt x="7" y="213"/>
                    <a:pt x="9" y="215"/>
                  </a:cubicBezTo>
                  <a:cubicBezTo>
                    <a:pt x="10" y="216"/>
                    <a:pt x="11" y="216"/>
                    <a:pt x="12" y="216"/>
                  </a:cubicBezTo>
                  <a:cubicBezTo>
                    <a:pt x="13" y="216"/>
                    <a:pt x="14" y="216"/>
                    <a:pt x="14" y="215"/>
                  </a:cubicBezTo>
                  <a:cubicBezTo>
                    <a:pt x="36" y="193"/>
                    <a:pt x="36" y="193"/>
                    <a:pt x="36" y="193"/>
                  </a:cubicBezTo>
                  <a:cubicBezTo>
                    <a:pt x="38" y="191"/>
                    <a:pt x="38" y="189"/>
                    <a:pt x="36" y="187"/>
                  </a:cubicBezTo>
                  <a:cubicBezTo>
                    <a:pt x="35" y="186"/>
                    <a:pt x="32" y="186"/>
                    <a:pt x="31" y="187"/>
                  </a:cubicBezTo>
                  <a:close/>
                  <a:moveTo>
                    <a:pt x="178" y="187"/>
                  </a:moveTo>
                  <a:cubicBezTo>
                    <a:pt x="176" y="186"/>
                    <a:pt x="174" y="186"/>
                    <a:pt x="172" y="187"/>
                  </a:cubicBezTo>
                  <a:cubicBezTo>
                    <a:pt x="171" y="189"/>
                    <a:pt x="171" y="191"/>
                    <a:pt x="172" y="193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95" y="216"/>
                    <a:pt x="196" y="216"/>
                    <a:pt x="197" y="216"/>
                  </a:cubicBezTo>
                  <a:cubicBezTo>
                    <a:pt x="198" y="216"/>
                    <a:pt x="199" y="216"/>
                    <a:pt x="200" y="215"/>
                  </a:cubicBezTo>
                  <a:cubicBezTo>
                    <a:pt x="201" y="213"/>
                    <a:pt x="201" y="211"/>
                    <a:pt x="200" y="209"/>
                  </a:cubicBezTo>
                  <a:lnTo>
                    <a:pt x="178" y="187"/>
                  </a:lnTo>
                  <a:close/>
                  <a:moveTo>
                    <a:pt x="100" y="107"/>
                  </a:moveTo>
                  <a:cubicBezTo>
                    <a:pt x="101" y="108"/>
                    <a:pt x="102" y="108"/>
                    <a:pt x="103" y="108"/>
                  </a:cubicBezTo>
                  <a:cubicBezTo>
                    <a:pt x="104" y="108"/>
                    <a:pt x="105" y="108"/>
                    <a:pt x="106" y="10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7"/>
                    <a:pt x="200" y="35"/>
                    <a:pt x="200" y="33"/>
                  </a:cubicBezTo>
                  <a:cubicBezTo>
                    <a:pt x="200" y="31"/>
                    <a:pt x="198" y="29"/>
                    <a:pt x="196" y="29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80" y="11"/>
                    <a:pt x="178" y="9"/>
                    <a:pt x="176" y="9"/>
                  </a:cubicBezTo>
                  <a:cubicBezTo>
                    <a:pt x="174" y="9"/>
                    <a:pt x="172" y="11"/>
                    <a:pt x="172" y="13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0"/>
                    <a:pt x="171" y="30"/>
                    <a:pt x="171" y="30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9" y="103"/>
                    <a:pt x="99" y="106"/>
                    <a:pt x="10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23" name="Group 335"/>
          <p:cNvGrpSpPr/>
          <p:nvPr/>
        </p:nvGrpSpPr>
        <p:grpSpPr>
          <a:xfrm>
            <a:off x="868562" y="1724698"/>
            <a:ext cx="4740759" cy="1528014"/>
            <a:chOff x="868562" y="1911626"/>
            <a:chExt cx="4740759" cy="1528014"/>
          </a:xfrm>
        </p:grpSpPr>
        <p:sp>
          <p:nvSpPr>
            <p:cNvPr id="324" name="Rounded Rectangle 323"/>
            <p:cNvSpPr/>
            <p:nvPr/>
          </p:nvSpPr>
          <p:spPr>
            <a:xfrm>
              <a:off x="868562" y="1911626"/>
              <a:ext cx="4740759" cy="1528014"/>
            </a:xfrm>
            <a:prstGeom prst="roundRect">
              <a:avLst>
                <a:gd name="adj" fmla="val 1877"/>
              </a:avLst>
            </a:prstGeom>
            <a:gradFill>
              <a:gsLst>
                <a:gs pos="1000">
                  <a:schemeClr val="accent3">
                    <a:alpha val="95000"/>
                  </a:schemeClr>
                </a:gs>
                <a:gs pos="99000">
                  <a:schemeClr val="accent3">
                    <a:lumMod val="50000"/>
                    <a:alpha val="9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596900" dist="266700" dir="5400000" sx="95000" sy="95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5" name="TextBox 324"/>
            <p:cNvSpPr txBox="1"/>
            <p:nvPr/>
          </p:nvSpPr>
          <p:spPr>
            <a:xfrm>
              <a:off x="2593229" y="2072600"/>
              <a:ext cx="799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gradFill>
                    <a:gsLst>
                      <a:gs pos="1000">
                        <a:schemeClr val="accent5">
                          <a:alpha val="95000"/>
                        </a:schemeClr>
                      </a:gs>
                      <a:gs pos="99000">
                        <a:schemeClr val="accent1">
                          <a:alpha val="95000"/>
                        </a:schemeClr>
                      </a:gs>
                    </a:gsLst>
                    <a:lin ang="2700000" scaled="0"/>
                  </a:gradFill>
                  <a:latin typeface="Montserrat Light" panose="00000400000000000000" pitchFamily="2" charset="0"/>
                </a:defRPr>
              </a:lvl1pPr>
            </a:lstStyle>
            <a:p>
              <a:r>
                <a:rPr lang="en-US" b="1" dirty="0" smtClean="0">
                  <a:gradFill>
                    <a:gsLst>
                      <a:gs pos="100000">
                        <a:schemeClr val="bg1">
                          <a:alpha val="4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+mn-lt"/>
                  <a:cs typeface="+mn-ea"/>
                  <a:sym typeface="+mn-lt"/>
                </a:rPr>
                <a:t>01</a:t>
              </a:r>
              <a:endParaRPr lang="en-US" b="1" dirty="0">
                <a:gradFill>
                  <a:gsLst>
                    <a:gs pos="100000">
                      <a:schemeClr val="bg1">
                        <a:alpha val="4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6" name="Rectangle 325"/>
            <p:cNvSpPr/>
            <p:nvPr/>
          </p:nvSpPr>
          <p:spPr>
            <a:xfrm>
              <a:off x="1276618" y="2650630"/>
              <a:ext cx="4045554" cy="521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7" name="Rectangle 326"/>
            <p:cNvSpPr/>
            <p:nvPr/>
          </p:nvSpPr>
          <p:spPr>
            <a:xfrm>
              <a:off x="1276618" y="2229267"/>
              <a:ext cx="2090830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1" name="Group 331"/>
          <p:cNvGrpSpPr/>
          <p:nvPr/>
        </p:nvGrpSpPr>
        <p:grpSpPr>
          <a:xfrm>
            <a:off x="1276618" y="3649169"/>
            <a:ext cx="4045554" cy="942981"/>
            <a:chOff x="6436897" y="3051616"/>
            <a:chExt cx="4045554" cy="942981"/>
          </a:xfrm>
        </p:grpSpPr>
        <p:sp>
          <p:nvSpPr>
            <p:cNvPr id="332" name="Rectangle 333"/>
            <p:cNvSpPr/>
            <p:nvPr/>
          </p:nvSpPr>
          <p:spPr>
            <a:xfrm>
              <a:off x="6436897" y="3472979"/>
              <a:ext cx="4045554" cy="521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id-ID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3" name="Rectangle 334"/>
            <p:cNvSpPr/>
            <p:nvPr/>
          </p:nvSpPr>
          <p:spPr>
            <a:xfrm>
              <a:off x="6436897" y="3051616"/>
              <a:ext cx="2090830" cy="334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814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lzefb1g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1825</Words>
  <Application>Microsoft Office PowerPoint</Application>
  <PresentationFormat>宽屏</PresentationFormat>
  <Paragraphs>143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Montserrat Light</vt:lpstr>
      <vt:lpstr>阿里巴巴普惠体 R</vt:lpstr>
      <vt:lpstr>思源宋体 CN Heavy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劳动节工作汇报</dc:title>
  <dc:subject>劳动节</dc:subject>
  <dc:creator>51PPT模板网</dc:creator>
  <dc:description>www.51pptmoban.com</dc:description>
  <cp:lastModifiedBy>Microsoft 帐户</cp:lastModifiedBy>
  <cp:revision>65</cp:revision>
  <dcterms:created xsi:type="dcterms:W3CDTF">2021-04-22T03:07:04Z</dcterms:created>
  <dcterms:modified xsi:type="dcterms:W3CDTF">2021-04-26T14:52:33Z</dcterms:modified>
</cp:coreProperties>
</file>