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22" r:id="rId2"/>
    <p:sldId id="256" r:id="rId3"/>
    <p:sldId id="323" r:id="rId4"/>
    <p:sldId id="318" r:id="rId5"/>
    <p:sldId id="260" r:id="rId6"/>
    <p:sldId id="261" r:id="rId7"/>
    <p:sldId id="262" r:id="rId8"/>
    <p:sldId id="267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2" r:id="rId17"/>
    <p:sldId id="333" r:id="rId18"/>
    <p:sldId id="334" r:id="rId19"/>
    <p:sldId id="335" r:id="rId20"/>
    <p:sldId id="336" r:id="rId21"/>
    <p:sldId id="337" r:id="rId22"/>
    <p:sldId id="331" r:id="rId23"/>
    <p:sldId id="338" r:id="rId24"/>
    <p:sldId id="339" r:id="rId25"/>
    <p:sldId id="340" r:id="rId26"/>
    <p:sldId id="34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ABABDA"/>
    <a:srgbClr val="79BEEE"/>
    <a:srgbClr val="595959"/>
    <a:srgbClr val="E7ECFF"/>
    <a:srgbClr val="B7D3F2"/>
    <a:srgbClr val="AFAFDC"/>
    <a:srgbClr val="EB8427"/>
    <a:srgbClr val="8A84E2"/>
    <a:srgbClr val="84A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3" autoAdjust="0"/>
    <p:restoredTop sz="95962" autoAdjust="0"/>
  </p:normalViewPr>
  <p:slideViewPr>
    <p:cSldViewPr snapToGrid="0">
      <p:cViewPr>
        <p:scale>
          <a:sx n="75" d="100"/>
          <a:sy n="75" d="100"/>
        </p:scale>
        <p:origin x="258" y="3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79BEEE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30A-4893-9DAB-2C40329EE0C2}"/>
              </c:ext>
            </c:extLst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30A-4893-9DAB-2C40329EE0C2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0A-4893-9DAB-2C40329EE0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79BEEE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63C-4EBB-B9B7-B5929A064C6F}"/>
              </c:ext>
            </c:extLst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3C-4EBB-B9B7-B5929A064C6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63C-4EBB-B9B7-B5929A064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79BEEE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9ED-414E-A064-4982D5DE4137}"/>
              </c:ext>
            </c:extLst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9ED-414E-A064-4982D5DE4137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ED-414E-A064-4982D5DE4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B01319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79BEEE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F6D-4EB9-9EBE-5834F6DA2180}"/>
              </c:ext>
            </c:extLst>
          </c:dPt>
          <c:dPt>
            <c:idx val="1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F6D-4EB9-9EBE-5834F6DA218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6D-4EB9-9EBE-5834F6DA21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D2AD2-CA62-4C4E-968E-535B186DCDE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32AC2-5CA0-41E2-900C-4A9051C0A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4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29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0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08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55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52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34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71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3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27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17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1"/>
            <a:ext cx="1309249" cy="1512460"/>
            <a:chOff x="0" y="0"/>
            <a:chExt cx="2785731" cy="3218111"/>
          </a:xfrm>
        </p:grpSpPr>
        <p:sp>
          <p:nvSpPr>
            <p:cNvPr id="5" name="斜纹 4"/>
            <p:cNvSpPr/>
            <p:nvPr/>
          </p:nvSpPr>
          <p:spPr>
            <a:xfrm>
              <a:off x="1" y="0"/>
              <a:ext cx="2785730" cy="2597068"/>
            </a:xfrm>
            <a:prstGeom prst="diagStripe">
              <a:avLst>
                <a:gd name="adj" fmla="val 82688"/>
              </a:avLst>
            </a:prstGeom>
            <a:solidFill>
              <a:srgbClr val="8A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79515" y="-79513"/>
              <a:ext cx="1858617" cy="2017644"/>
            </a:xfrm>
            <a:prstGeom prst="triangle">
              <a:avLst>
                <a:gd name="adj" fmla="val 0"/>
              </a:avLst>
            </a:prstGeom>
            <a:solidFill>
              <a:srgbClr val="E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0" y="129506"/>
              <a:ext cx="1673550" cy="3088605"/>
            </a:xfrm>
            <a:custGeom>
              <a:avLst/>
              <a:gdLst>
                <a:gd name="connsiteX0" fmla="*/ 1673550 w 1673550"/>
                <a:gd name="connsiteY0" fmla="*/ 0 h 3088605"/>
                <a:gd name="connsiteX1" fmla="*/ 1673550 w 1673550"/>
                <a:gd name="connsiteY1" fmla="*/ 1528395 h 3088605"/>
                <a:gd name="connsiteX2" fmla="*/ 0 w 1673550"/>
                <a:gd name="connsiteY2" fmla="*/ 3088605 h 3088605"/>
                <a:gd name="connsiteX3" fmla="*/ 0 w 1673550"/>
                <a:gd name="connsiteY3" fmla="*/ 1560210 h 3088605"/>
                <a:gd name="connsiteX4" fmla="*/ 1673550 w 1673550"/>
                <a:gd name="connsiteY4" fmla="*/ 0 h 308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50" h="3088605">
                  <a:moveTo>
                    <a:pt x="1673550" y="0"/>
                  </a:moveTo>
                  <a:lnTo>
                    <a:pt x="1673550" y="1528395"/>
                  </a:lnTo>
                  <a:lnTo>
                    <a:pt x="0" y="3088605"/>
                  </a:lnTo>
                  <a:lnTo>
                    <a:pt x="0" y="1560210"/>
                  </a:lnTo>
                  <a:lnTo>
                    <a:pt x="1673550" y="0"/>
                  </a:lnTo>
                  <a:close/>
                </a:path>
              </a:pathLst>
            </a:cu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10773823" y="5532120"/>
            <a:ext cx="1418179" cy="1325882"/>
            <a:chOff x="8322197" y="3240049"/>
            <a:chExt cx="3869806" cy="3617953"/>
          </a:xfrm>
        </p:grpSpPr>
        <p:sp>
          <p:nvSpPr>
            <p:cNvPr id="9" name="等腰三角形 8"/>
            <p:cNvSpPr/>
            <p:nvPr userDrawn="1"/>
          </p:nvSpPr>
          <p:spPr>
            <a:xfrm rot="5400000" flipV="1">
              <a:off x="8448123" y="3114123"/>
              <a:ext cx="3617953" cy="3869806"/>
            </a:xfrm>
            <a:prstGeom prst="triangle">
              <a:avLst>
                <a:gd name="adj" fmla="val 100000"/>
              </a:avLst>
            </a:prstGeom>
            <a:solidFill>
              <a:srgbClr val="E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 userDrawn="1"/>
          </p:nvSpPr>
          <p:spPr>
            <a:xfrm rot="5400000" flipV="1">
              <a:off x="10860890" y="5526890"/>
              <a:ext cx="1286338" cy="1375883"/>
            </a:xfrm>
            <a:prstGeom prst="triangle">
              <a:avLst>
                <a:gd name="adj" fmla="val 100000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2652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6AB2BA8-CFD3-4EC5-BF7C-299D7E21F5F5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2753280-B6D4-44D1-B7F6-9C820CEC79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80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3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3400375" y="2683763"/>
            <a:ext cx="6111433" cy="435644"/>
          </a:xfrm>
          <a:prstGeom prst="parallelogram">
            <a:avLst>
              <a:gd name="adj" fmla="val 110751"/>
            </a:avLst>
          </a:prstGeom>
          <a:solidFill>
            <a:srgbClr val="B7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8497465" y="3058791"/>
            <a:ext cx="3155273" cy="641032"/>
          </a:xfrm>
          <a:prstGeom prst="parallelogram">
            <a:avLst>
              <a:gd name="adj" fmla="val 110751"/>
            </a:avLst>
          </a:prstGeom>
          <a:solidFill>
            <a:srgbClr val="ABA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 flipV="1">
            <a:off x="7305925" y="1971924"/>
            <a:ext cx="4721733" cy="5050423"/>
          </a:xfrm>
          <a:prstGeom prst="triangle">
            <a:avLst>
              <a:gd name="adj" fmla="val 100000"/>
            </a:avLst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8173" y="1803385"/>
            <a:ext cx="6120586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简洁几何风商务通用</a:t>
            </a:r>
            <a:r>
              <a:rPr lang="en-US" altLang="zh-CN" sz="48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PPT</a:t>
            </a:r>
            <a:endParaRPr lang="zh-CN" altLang="en-US" sz="48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2576" y="3272431"/>
            <a:ext cx="494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工作总结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工作计划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商务述职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项目演示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0"/>
            <a:ext cx="4538752" cy="5243222"/>
            <a:chOff x="0" y="0"/>
            <a:chExt cx="2785731" cy="3218111"/>
          </a:xfrm>
        </p:grpSpPr>
        <p:sp>
          <p:nvSpPr>
            <p:cNvPr id="10" name="斜纹 9"/>
            <p:cNvSpPr/>
            <p:nvPr/>
          </p:nvSpPr>
          <p:spPr>
            <a:xfrm>
              <a:off x="1" y="0"/>
              <a:ext cx="2785730" cy="2597068"/>
            </a:xfrm>
            <a:prstGeom prst="diagStripe">
              <a:avLst>
                <a:gd name="adj" fmla="val 82688"/>
              </a:avLst>
            </a:prstGeom>
            <a:solidFill>
              <a:srgbClr val="8A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79515" y="-79513"/>
              <a:ext cx="1858617" cy="2017644"/>
            </a:xfrm>
            <a:prstGeom prst="triangle">
              <a:avLst>
                <a:gd name="adj" fmla="val 0"/>
              </a:avLst>
            </a:prstGeom>
            <a:solidFill>
              <a:srgbClr val="E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129506"/>
              <a:ext cx="1673550" cy="3088605"/>
            </a:xfrm>
            <a:custGeom>
              <a:avLst/>
              <a:gdLst>
                <a:gd name="connsiteX0" fmla="*/ 1673550 w 1673550"/>
                <a:gd name="connsiteY0" fmla="*/ 0 h 3088605"/>
                <a:gd name="connsiteX1" fmla="*/ 1673550 w 1673550"/>
                <a:gd name="connsiteY1" fmla="*/ 1528395 h 3088605"/>
                <a:gd name="connsiteX2" fmla="*/ 0 w 1673550"/>
                <a:gd name="connsiteY2" fmla="*/ 3088605 h 3088605"/>
                <a:gd name="connsiteX3" fmla="*/ 0 w 1673550"/>
                <a:gd name="connsiteY3" fmla="*/ 1560210 h 3088605"/>
                <a:gd name="connsiteX4" fmla="*/ 1673550 w 1673550"/>
                <a:gd name="connsiteY4" fmla="*/ 0 h 308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50" h="3088605">
                  <a:moveTo>
                    <a:pt x="1673550" y="0"/>
                  </a:moveTo>
                  <a:lnTo>
                    <a:pt x="1673550" y="1528395"/>
                  </a:lnTo>
                  <a:lnTo>
                    <a:pt x="0" y="3088605"/>
                  </a:lnTo>
                  <a:lnTo>
                    <a:pt x="0" y="1560210"/>
                  </a:lnTo>
                  <a:lnTo>
                    <a:pt x="1673550" y="0"/>
                  </a:lnTo>
                  <a:close/>
                </a:path>
              </a:pathLst>
            </a:cu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等腰三角形 12"/>
          <p:cNvSpPr/>
          <p:nvPr/>
        </p:nvSpPr>
        <p:spPr>
          <a:xfrm rot="5400000" flipV="1">
            <a:off x="10860890" y="5526890"/>
            <a:ext cx="1286338" cy="1375883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75703" y="2766520"/>
            <a:ext cx="4960775" cy="307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SIMPLE GEOMETRY BUSINESS GENERAL PPT</a:t>
            </a:r>
          </a:p>
        </p:txBody>
      </p:sp>
      <p:sp>
        <p:nvSpPr>
          <p:cNvPr id="15" name="平行四边形 14"/>
          <p:cNvSpPr/>
          <p:nvPr/>
        </p:nvSpPr>
        <p:spPr>
          <a:xfrm>
            <a:off x="6458673" y="3698783"/>
            <a:ext cx="2038792" cy="325662"/>
          </a:xfrm>
          <a:prstGeom prst="parallelogram">
            <a:avLst>
              <a:gd name="adj" fmla="val 110751"/>
            </a:avLst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8466" y="373587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@51PPT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504462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20038" y="2956008"/>
            <a:ext cx="9509125" cy="2006600"/>
            <a:chOff x="1362075" y="2755900"/>
            <a:chExt cx="9509125" cy="20066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</p:grpSpPr>
            <p:cxnSp>
              <p:nvCxnSpPr>
                <p:cNvPr id="30" name="直接连接符 29"/>
                <p:cNvCxnSpPr>
                  <a:stCxn id="27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>
                  <a:endCxn id="26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" name="椭圆 25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39465" y="3419562"/>
            <a:ext cx="1276351" cy="1276351"/>
            <a:chOff x="4381500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4381500" y="3219450"/>
              <a:ext cx="1276350" cy="1276350"/>
            </a:xfrm>
            <a:prstGeom prst="ellipse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73"/>
            <p:cNvSpPr>
              <a:spLocks noChangeAspect="1" noEditPoints="1"/>
            </p:cNvSpPr>
            <p:nvPr/>
          </p:nvSpPr>
          <p:spPr bwMode="auto">
            <a:xfrm>
              <a:off x="4790107" y="3612825"/>
              <a:ext cx="459136" cy="48960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44791" y="3419562"/>
            <a:ext cx="1276351" cy="1276351"/>
            <a:chOff x="8886825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8886825" y="3219450"/>
              <a:ext cx="1276350" cy="1276350"/>
            </a:xfrm>
            <a:prstGeom prst="ellipse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22"/>
            <p:cNvSpPr>
              <a:spLocks noChangeAspect="1" noEditPoints="1"/>
            </p:cNvSpPr>
            <p:nvPr/>
          </p:nvSpPr>
          <p:spPr bwMode="auto">
            <a:xfrm>
              <a:off x="9365640" y="3612825"/>
              <a:ext cx="318721" cy="48960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67766" y="3419562"/>
            <a:ext cx="1276351" cy="1276351"/>
            <a:chOff x="2209800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3" name="椭圆 42"/>
            <p:cNvSpPr/>
            <p:nvPr/>
          </p:nvSpPr>
          <p:spPr>
            <a:xfrm>
              <a:off x="2209800" y="3219450"/>
              <a:ext cx="1276350" cy="127635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57"/>
            <p:cNvSpPr>
              <a:spLocks noChangeAspect="1" noEditPoints="1"/>
            </p:cNvSpPr>
            <p:nvPr/>
          </p:nvSpPr>
          <p:spPr bwMode="auto">
            <a:xfrm>
              <a:off x="2543114" y="3641625"/>
              <a:ext cx="609723" cy="4320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80347" y="3419562"/>
            <a:ext cx="1276351" cy="1276351"/>
            <a:chOff x="6724650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6" name="椭圆 45"/>
            <p:cNvSpPr/>
            <p:nvPr/>
          </p:nvSpPr>
          <p:spPr>
            <a:xfrm>
              <a:off x="6724650" y="3219450"/>
              <a:ext cx="1276350" cy="127635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59"/>
            <p:cNvSpPr>
              <a:spLocks noChangeAspect="1" noEditPoints="1"/>
            </p:cNvSpPr>
            <p:nvPr/>
          </p:nvSpPr>
          <p:spPr bwMode="auto">
            <a:xfrm>
              <a:off x="7167647" y="3612825"/>
              <a:ext cx="390357" cy="48960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2040337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548318" y="2083579"/>
            <a:ext cx="2124077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18678" y="50400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929325" y="5411311"/>
            <a:ext cx="211874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47465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4962123" y="2083579"/>
            <a:ext cx="201822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496281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988489" y="2083579"/>
            <a:ext cx="21556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61907" y="50400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6980347" y="5411312"/>
            <a:ext cx="2303160" cy="74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9586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49294" y="2878691"/>
            <a:ext cx="1776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449294" y="4218480"/>
            <a:ext cx="1776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596008" y="3545239"/>
            <a:ext cx="2195017" cy="1752600"/>
            <a:chOff x="3474720" y="4038600"/>
            <a:chExt cx="2331720" cy="1752600"/>
          </a:xfrm>
        </p:grpSpPr>
        <p:sp>
          <p:nvSpPr>
            <p:cNvPr id="6" name="文本框 5"/>
            <p:cNvSpPr txBox="1"/>
            <p:nvPr/>
          </p:nvSpPr>
          <p:spPr>
            <a:xfrm>
              <a:off x="3596580" y="4758223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>
                    <a:lumMod val="8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046940" y="3545239"/>
            <a:ext cx="2195017" cy="1752600"/>
            <a:chOff x="3474720" y="4038600"/>
            <a:chExt cx="2331720" cy="1752600"/>
          </a:xfrm>
        </p:grpSpPr>
        <p:sp>
          <p:nvSpPr>
            <p:cNvPr id="13" name="文本框 12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>
                    <a:lumMod val="8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55189" y="3545239"/>
            <a:ext cx="2195017" cy="1752600"/>
            <a:chOff x="3474720" y="4038600"/>
            <a:chExt cx="2331720" cy="1752600"/>
          </a:xfrm>
        </p:grpSpPr>
        <p:sp>
          <p:nvSpPr>
            <p:cNvPr id="20" name="文本框 19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>
                    <a:lumMod val="8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596008" y="1625001"/>
            <a:ext cx="2195017" cy="1920240"/>
            <a:chOff x="3569970" y="1908810"/>
            <a:chExt cx="2331720" cy="192024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8" name="矩形 27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1"/>
            <p:cNvSpPr>
              <a:spLocks noEditPoints="1"/>
            </p:cNvSpPr>
            <p:nvPr/>
          </p:nvSpPr>
          <p:spPr bwMode="auto">
            <a:xfrm>
              <a:off x="4243782" y="2245834"/>
              <a:ext cx="98409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91830" y="3381327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62181" y="1625001"/>
            <a:ext cx="2195017" cy="1920240"/>
            <a:chOff x="6252210" y="1908810"/>
            <a:chExt cx="2331720" cy="192024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2" name="矩形 31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358830" y="338132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73"/>
              <a:r>
                <a:rPr lang="zh-CN" altLang="en-US" sz="1867" dirty="0">
                  <a:solidFill>
                    <a:prstClr val="white">
                      <a:lumMod val="95000"/>
                    </a:prstClr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62811" y="1625001"/>
            <a:ext cx="2195017" cy="1920240"/>
            <a:chOff x="9025890" y="1908810"/>
            <a:chExt cx="2331720" cy="192024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5" name="矩形 34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45"/>
            <p:cNvSpPr>
              <a:spLocks noEditPoints="1"/>
            </p:cNvSpPr>
            <p:nvPr/>
          </p:nvSpPr>
          <p:spPr bwMode="auto">
            <a:xfrm>
              <a:off x="9712449" y="2282642"/>
              <a:ext cx="958600" cy="900000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140130" y="338132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73"/>
              <a:r>
                <a:rPr lang="zh-CN" altLang="en-US" sz="1867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1386564" y="158979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373602" y="1988761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123"/>
          <p:cNvSpPr>
            <a:spLocks noEditPoints="1"/>
          </p:cNvSpPr>
          <p:nvPr/>
        </p:nvSpPr>
        <p:spPr bwMode="auto">
          <a:xfrm>
            <a:off x="6756487" y="2192052"/>
            <a:ext cx="806400" cy="527592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zh-CN" altLang="en-US" sz="1867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86564" y="29211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1373602" y="3320083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86564" y="426321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373602" y="4662188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9881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2286000" y="1840658"/>
            <a:ext cx="293619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48"/>
          <p:cNvSpPr txBox="1"/>
          <p:nvPr/>
        </p:nvSpPr>
        <p:spPr>
          <a:xfrm>
            <a:off x="2270810" y="2854055"/>
            <a:ext cx="293619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92144" y="1564206"/>
            <a:ext cx="4392488" cy="529379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9575" y="3835400"/>
            <a:ext cx="5812865" cy="2453188"/>
          </a:xfrm>
          <a:prstGeom prst="rect">
            <a:avLst/>
          </a:prstGeom>
          <a:solidFill>
            <a:srgbClr val="79BEEE"/>
          </a:solidFill>
          <a:ln w="63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2878882" y="4150017"/>
            <a:ext cx="16401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" name="TextBox 43"/>
          <p:cNvSpPr txBox="1"/>
          <p:nvPr/>
        </p:nvSpPr>
        <p:spPr>
          <a:xfrm>
            <a:off x="2878882" y="5146543"/>
            <a:ext cx="16401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TextBox 49"/>
          <p:cNvSpPr txBox="1"/>
          <p:nvPr/>
        </p:nvSpPr>
        <p:spPr>
          <a:xfrm>
            <a:off x="2878883" y="4450072"/>
            <a:ext cx="439248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0" name="TextBox 50"/>
          <p:cNvSpPr txBox="1"/>
          <p:nvPr/>
        </p:nvSpPr>
        <p:spPr>
          <a:xfrm>
            <a:off x="2878883" y="5463532"/>
            <a:ext cx="439248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1" name="椭圆 10"/>
          <p:cNvSpPr/>
          <p:nvPr/>
        </p:nvSpPr>
        <p:spPr>
          <a:xfrm>
            <a:off x="1346200" y="1815680"/>
            <a:ext cx="717475" cy="717475"/>
          </a:xfrm>
          <a:prstGeom prst="ellipse">
            <a:avLst/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1346200" y="2822423"/>
            <a:ext cx="717475" cy="717475"/>
          </a:xfrm>
          <a:prstGeom prst="ellipse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440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空心弧 2"/>
          <p:cNvSpPr/>
          <p:nvPr/>
        </p:nvSpPr>
        <p:spPr>
          <a:xfrm rot="5400000">
            <a:off x="979257" y="1551675"/>
            <a:ext cx="4091171" cy="4091173"/>
          </a:xfrm>
          <a:prstGeom prst="blockArc">
            <a:avLst>
              <a:gd name="adj1" fmla="val 1080000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07455" y="1614035"/>
            <a:ext cx="512808" cy="512808"/>
          </a:xfrm>
          <a:prstGeom prst="ellipse">
            <a:avLst/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670288" y="2700408"/>
            <a:ext cx="512808" cy="5128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11581" y="5083952"/>
            <a:ext cx="512808" cy="5128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65057" y="2037263"/>
            <a:ext cx="3120000" cy="3120000"/>
            <a:chOff x="1103084" y="2155824"/>
            <a:chExt cx="3176815" cy="317681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2090420" y="2521751"/>
              <a:ext cx="1202143" cy="1203715"/>
              <a:chOff x="17463" y="1153583"/>
              <a:chExt cx="404813" cy="405342"/>
            </a:xfrm>
            <a:solidFill>
              <a:srgbClr val="E7E7E7"/>
            </a:solidFill>
          </p:grpSpPr>
          <p:sp>
            <p:nvSpPr>
              <p:cNvPr id="10" name="Freeform 611"/>
              <p:cNvSpPr>
                <a:spLocks noEditPoints="1"/>
              </p:cNvSpPr>
              <p:nvPr/>
            </p:nvSpPr>
            <p:spPr bwMode="auto">
              <a:xfrm>
                <a:off x="244475" y="1390650"/>
                <a:ext cx="173038" cy="16827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612"/>
              <p:cNvSpPr>
                <a:spLocks/>
              </p:cNvSpPr>
              <p:nvPr/>
            </p:nvSpPr>
            <p:spPr bwMode="auto">
              <a:xfrm>
                <a:off x="17463" y="1158875"/>
                <a:ext cx="179388" cy="179388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613"/>
              <p:cNvSpPr>
                <a:spLocks/>
              </p:cNvSpPr>
              <p:nvPr/>
            </p:nvSpPr>
            <p:spPr bwMode="auto">
              <a:xfrm>
                <a:off x="17463" y="1153583"/>
                <a:ext cx="404813" cy="40005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317089" y="1389700"/>
            <a:ext cx="2390955" cy="956128"/>
            <a:chOff x="4340951" y="1564822"/>
            <a:chExt cx="2390955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14" name="直接连接符 13"/>
            <p:cNvCxnSpPr/>
            <p:nvPr/>
          </p:nvCxnSpPr>
          <p:spPr>
            <a:xfrm>
              <a:off x="4340951" y="2045561"/>
              <a:ext cx="14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5775778" y="1564822"/>
              <a:ext cx="956128" cy="956128"/>
            </a:xfrm>
            <a:prstGeom prst="ellipse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6044150" y="1775120"/>
              <a:ext cx="419385" cy="504000"/>
              <a:chOff x="5072479" y="2378340"/>
              <a:chExt cx="239649" cy="288000"/>
            </a:xfrm>
          </p:grpSpPr>
          <p:sp>
            <p:nvSpPr>
              <p:cNvPr id="17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324394" y="4862292"/>
            <a:ext cx="2383653" cy="956128"/>
            <a:chOff x="4348253" y="4975681"/>
            <a:chExt cx="2383653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20" name="直接连接符 19"/>
            <p:cNvCxnSpPr/>
            <p:nvPr/>
          </p:nvCxnSpPr>
          <p:spPr>
            <a:xfrm>
              <a:off x="4348253" y="5453745"/>
              <a:ext cx="14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775778" y="4975681"/>
              <a:ext cx="956128" cy="9561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10"/>
            <p:cNvSpPr>
              <a:spLocks noChangeAspect="1" noEditPoints="1"/>
            </p:cNvSpPr>
            <p:nvPr/>
          </p:nvSpPr>
          <p:spPr bwMode="auto">
            <a:xfrm>
              <a:off x="6046029" y="5239979"/>
              <a:ext cx="447158" cy="396000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83096" y="2478748"/>
            <a:ext cx="3351723" cy="956128"/>
            <a:chOff x="5484755" y="2623003"/>
            <a:chExt cx="3351723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25" name="直接连接符 24"/>
            <p:cNvCxnSpPr>
              <a:stCxn id="5" idx="6"/>
              <a:endCxn id="26" idx="2"/>
            </p:cNvCxnSpPr>
            <p:nvPr/>
          </p:nvCxnSpPr>
          <p:spPr>
            <a:xfrm>
              <a:off x="5484755" y="3101067"/>
              <a:ext cx="2395595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7880350" y="2623003"/>
              <a:ext cx="956128" cy="9561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8127242" y="2903067"/>
              <a:ext cx="462345" cy="396000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99668" y="3746025"/>
            <a:ext cx="3535149" cy="956128"/>
            <a:chOff x="5301329" y="3890281"/>
            <a:chExt cx="3535149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29" name="直接连接符 28"/>
            <p:cNvCxnSpPr>
              <a:endCxn id="30" idx="2"/>
            </p:cNvCxnSpPr>
            <p:nvPr/>
          </p:nvCxnSpPr>
          <p:spPr>
            <a:xfrm>
              <a:off x="5301329" y="4362426"/>
              <a:ext cx="2579021" cy="591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7880350" y="3890281"/>
              <a:ext cx="956128" cy="956128"/>
            </a:xfrm>
            <a:prstGeom prst="ellipse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03"/>
            <p:cNvSpPr>
              <a:spLocks noChangeAspect="1" noEditPoints="1"/>
            </p:cNvSpPr>
            <p:nvPr/>
          </p:nvSpPr>
          <p:spPr bwMode="auto">
            <a:xfrm>
              <a:off x="8167654" y="4154579"/>
              <a:ext cx="413052" cy="39600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404333" y="362290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959899" y="4018863"/>
            <a:ext cx="2099455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white">
                  <a:lumMod val="9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59245" y="126633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762045" y="1633769"/>
            <a:ext cx="2633228" cy="521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59245" y="481675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6762045" y="5184195"/>
            <a:ext cx="26332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在此录入图表的描述说明，此处添加详细文本描述，文字内容建议与标题相关尽量简洁生动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594593" y="236780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597395" y="2735237"/>
            <a:ext cx="20582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594593" y="36726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8597395" y="4040069"/>
            <a:ext cx="20582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680988" y="3967685"/>
            <a:ext cx="512808" cy="512808"/>
          </a:xfrm>
          <a:prstGeom prst="ellipse">
            <a:avLst/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0919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3" name="直接连接符 2"/>
          <p:cNvCxnSpPr>
            <a:endCxn id="6" idx="1"/>
          </p:cNvCxnSpPr>
          <p:nvPr/>
        </p:nvCxnSpPr>
        <p:spPr>
          <a:xfrm flipV="1">
            <a:off x="3681990" y="1981033"/>
            <a:ext cx="1535835" cy="146227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6" idx="5"/>
            <a:endCxn id="10" idx="1"/>
          </p:cNvCxnSpPr>
          <p:nvPr/>
        </p:nvCxnSpPr>
        <p:spPr>
          <a:xfrm flipV="1">
            <a:off x="6879175" y="2151251"/>
            <a:ext cx="1659383" cy="1491125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873750" y="1636955"/>
            <a:ext cx="2349499" cy="2349499"/>
            <a:chOff x="4892222" y="1779814"/>
            <a:chExt cx="2349499" cy="2349499"/>
          </a:xfrm>
        </p:grpSpPr>
        <p:sp>
          <p:nvSpPr>
            <p:cNvPr id="6" name="椭圆 5"/>
            <p:cNvSpPr/>
            <p:nvPr/>
          </p:nvSpPr>
          <p:spPr>
            <a:xfrm>
              <a:off x="4892222" y="1779814"/>
              <a:ext cx="2349499" cy="234949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14"/>
            <p:cNvSpPr>
              <a:spLocks noChangeAspect="1" noEditPoints="1"/>
            </p:cNvSpPr>
            <p:nvPr/>
          </p:nvSpPr>
          <p:spPr bwMode="auto">
            <a:xfrm>
              <a:off x="5558500" y="2202811"/>
              <a:ext cx="1016943" cy="720000"/>
            </a:xfrm>
            <a:custGeom>
              <a:avLst/>
              <a:gdLst>
                <a:gd name="T0" fmla="*/ 100 w 106"/>
                <a:gd name="T1" fmla="*/ 63 h 75"/>
                <a:gd name="T2" fmla="*/ 70 w 106"/>
                <a:gd name="T3" fmla="*/ 63 h 75"/>
                <a:gd name="T4" fmla="*/ 70 w 106"/>
                <a:gd name="T5" fmla="*/ 60 h 75"/>
                <a:gd name="T6" fmla="*/ 88 w 106"/>
                <a:gd name="T7" fmla="*/ 60 h 75"/>
                <a:gd name="T8" fmla="*/ 94 w 106"/>
                <a:gd name="T9" fmla="*/ 54 h 75"/>
                <a:gd name="T10" fmla="*/ 94 w 106"/>
                <a:gd name="T11" fmla="*/ 6 h 75"/>
                <a:gd name="T12" fmla="*/ 88 w 106"/>
                <a:gd name="T13" fmla="*/ 0 h 75"/>
                <a:gd name="T14" fmla="*/ 18 w 106"/>
                <a:gd name="T15" fmla="*/ 0 h 75"/>
                <a:gd name="T16" fmla="*/ 12 w 106"/>
                <a:gd name="T17" fmla="*/ 6 h 75"/>
                <a:gd name="T18" fmla="*/ 12 w 106"/>
                <a:gd name="T19" fmla="*/ 54 h 75"/>
                <a:gd name="T20" fmla="*/ 18 w 106"/>
                <a:gd name="T21" fmla="*/ 60 h 75"/>
                <a:gd name="T22" fmla="*/ 35 w 106"/>
                <a:gd name="T23" fmla="*/ 60 h 75"/>
                <a:gd name="T24" fmla="*/ 35 w 106"/>
                <a:gd name="T25" fmla="*/ 63 h 75"/>
                <a:gd name="T26" fmla="*/ 6 w 106"/>
                <a:gd name="T27" fmla="*/ 63 h 75"/>
                <a:gd name="T28" fmla="*/ 0 w 106"/>
                <a:gd name="T29" fmla="*/ 69 h 75"/>
                <a:gd name="T30" fmla="*/ 0 w 106"/>
                <a:gd name="T31" fmla="*/ 69 h 75"/>
                <a:gd name="T32" fmla="*/ 6 w 106"/>
                <a:gd name="T33" fmla="*/ 75 h 75"/>
                <a:gd name="T34" fmla="*/ 100 w 106"/>
                <a:gd name="T35" fmla="*/ 75 h 75"/>
                <a:gd name="T36" fmla="*/ 106 w 106"/>
                <a:gd name="T37" fmla="*/ 69 h 75"/>
                <a:gd name="T38" fmla="*/ 106 w 106"/>
                <a:gd name="T39" fmla="*/ 69 h 75"/>
                <a:gd name="T40" fmla="*/ 100 w 106"/>
                <a:gd name="T41" fmla="*/ 63 h 75"/>
                <a:gd name="T42" fmla="*/ 18 w 106"/>
                <a:gd name="T43" fmla="*/ 56 h 75"/>
                <a:gd name="T44" fmla="*/ 16 w 106"/>
                <a:gd name="T45" fmla="*/ 54 h 75"/>
                <a:gd name="T46" fmla="*/ 16 w 106"/>
                <a:gd name="T47" fmla="*/ 6 h 75"/>
                <a:gd name="T48" fmla="*/ 18 w 106"/>
                <a:gd name="T49" fmla="*/ 4 h 75"/>
                <a:gd name="T50" fmla="*/ 88 w 106"/>
                <a:gd name="T51" fmla="*/ 4 h 75"/>
                <a:gd name="T52" fmla="*/ 90 w 106"/>
                <a:gd name="T53" fmla="*/ 6 h 75"/>
                <a:gd name="T54" fmla="*/ 90 w 106"/>
                <a:gd name="T55" fmla="*/ 54 h 75"/>
                <a:gd name="T56" fmla="*/ 88 w 106"/>
                <a:gd name="T57" fmla="*/ 56 h 75"/>
                <a:gd name="T58" fmla="*/ 18 w 106"/>
                <a:gd name="T59" fmla="*/ 56 h 75"/>
                <a:gd name="T60" fmla="*/ 66 w 106"/>
                <a:gd name="T61" fmla="*/ 63 h 75"/>
                <a:gd name="T62" fmla="*/ 39 w 106"/>
                <a:gd name="T63" fmla="*/ 63 h 75"/>
                <a:gd name="T64" fmla="*/ 39 w 106"/>
                <a:gd name="T65" fmla="*/ 60 h 75"/>
                <a:gd name="T66" fmla="*/ 66 w 106"/>
                <a:gd name="T67" fmla="*/ 60 h 75"/>
                <a:gd name="T68" fmla="*/ 66 w 106"/>
                <a:gd name="T69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75">
                  <a:moveTo>
                    <a:pt x="100" y="63"/>
                  </a:moveTo>
                  <a:cubicBezTo>
                    <a:pt x="70" y="63"/>
                    <a:pt x="70" y="63"/>
                    <a:pt x="70" y="63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1" y="60"/>
                    <a:pt x="94" y="57"/>
                    <a:pt x="94" y="54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2" y="3"/>
                    <a:pt x="12" y="6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7"/>
                    <a:pt x="14" y="60"/>
                    <a:pt x="18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2" y="75"/>
                    <a:pt x="6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3" y="75"/>
                    <a:pt x="106" y="73"/>
                    <a:pt x="106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6" y="66"/>
                    <a:pt x="103" y="63"/>
                    <a:pt x="100" y="63"/>
                  </a:cubicBezTo>
                  <a:close/>
                  <a:moveTo>
                    <a:pt x="18" y="56"/>
                  </a:moveTo>
                  <a:cubicBezTo>
                    <a:pt x="17" y="56"/>
                    <a:pt x="16" y="55"/>
                    <a:pt x="16" y="5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4"/>
                    <a:pt x="1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9" y="4"/>
                    <a:pt x="90" y="5"/>
                    <a:pt x="90" y="6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5"/>
                    <a:pt x="89" y="56"/>
                    <a:pt x="88" y="56"/>
                  </a:cubicBezTo>
                  <a:lnTo>
                    <a:pt x="18" y="56"/>
                  </a:lnTo>
                  <a:close/>
                  <a:moveTo>
                    <a:pt x="66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6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05887" y="3169346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200" baseline="-3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71002" y="1883698"/>
            <a:ext cx="1826985" cy="1826985"/>
            <a:chOff x="8289471" y="2026556"/>
            <a:chExt cx="1826985" cy="182698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8289471" y="2026556"/>
              <a:ext cx="1826985" cy="1826985"/>
            </a:xfrm>
            <a:prstGeom prst="ellipse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427"/>
            <p:cNvSpPr>
              <a:spLocks noChangeAspect="1" noEditPoints="1"/>
            </p:cNvSpPr>
            <p:nvPr/>
          </p:nvSpPr>
          <p:spPr bwMode="auto">
            <a:xfrm>
              <a:off x="8886142" y="2382811"/>
              <a:ext cx="633643" cy="540000"/>
            </a:xfrm>
            <a:custGeom>
              <a:avLst/>
              <a:gdLst>
                <a:gd name="T0" fmla="*/ 76 w 86"/>
                <a:gd name="T1" fmla="*/ 9 h 73"/>
                <a:gd name="T2" fmla="*/ 73 w 86"/>
                <a:gd name="T3" fmla="*/ 0 h 73"/>
                <a:gd name="T4" fmla="*/ 61 w 86"/>
                <a:gd name="T5" fmla="*/ 3 h 73"/>
                <a:gd name="T6" fmla="*/ 54 w 86"/>
                <a:gd name="T7" fmla="*/ 9 h 73"/>
                <a:gd name="T8" fmla="*/ 51 w 86"/>
                <a:gd name="T9" fmla="*/ 69 h 73"/>
                <a:gd name="T10" fmla="*/ 83 w 86"/>
                <a:gd name="T11" fmla="*/ 72 h 73"/>
                <a:gd name="T12" fmla="*/ 86 w 86"/>
                <a:gd name="T13" fmla="*/ 12 h 73"/>
                <a:gd name="T14" fmla="*/ 80 w 86"/>
                <a:gd name="T15" fmla="*/ 63 h 73"/>
                <a:gd name="T16" fmla="*/ 60 w 86"/>
                <a:gd name="T17" fmla="*/ 66 h 73"/>
                <a:gd name="T18" fmla="*/ 57 w 86"/>
                <a:gd name="T19" fmla="*/ 59 h 73"/>
                <a:gd name="T20" fmla="*/ 77 w 86"/>
                <a:gd name="T21" fmla="*/ 56 h 73"/>
                <a:gd name="T22" fmla="*/ 80 w 86"/>
                <a:gd name="T23" fmla="*/ 63 h 73"/>
                <a:gd name="T24" fmla="*/ 77 w 86"/>
                <a:gd name="T25" fmla="*/ 53 h 73"/>
                <a:gd name="T26" fmla="*/ 57 w 86"/>
                <a:gd name="T27" fmla="*/ 50 h 73"/>
                <a:gd name="T28" fmla="*/ 60 w 86"/>
                <a:gd name="T29" fmla="*/ 43 h 73"/>
                <a:gd name="T30" fmla="*/ 80 w 86"/>
                <a:gd name="T31" fmla="*/ 46 h 73"/>
                <a:gd name="T32" fmla="*/ 80 w 86"/>
                <a:gd name="T33" fmla="*/ 36 h 73"/>
                <a:gd name="T34" fmla="*/ 60 w 86"/>
                <a:gd name="T35" fmla="*/ 39 h 73"/>
                <a:gd name="T36" fmla="*/ 57 w 86"/>
                <a:gd name="T37" fmla="*/ 32 h 73"/>
                <a:gd name="T38" fmla="*/ 77 w 86"/>
                <a:gd name="T39" fmla="*/ 29 h 73"/>
                <a:gd name="T40" fmla="*/ 80 w 86"/>
                <a:gd name="T41" fmla="*/ 36 h 73"/>
                <a:gd name="T42" fmla="*/ 77 w 86"/>
                <a:gd name="T43" fmla="*/ 25 h 73"/>
                <a:gd name="T44" fmla="*/ 57 w 86"/>
                <a:gd name="T45" fmla="*/ 23 h 73"/>
                <a:gd name="T46" fmla="*/ 60 w 86"/>
                <a:gd name="T47" fmla="*/ 16 h 73"/>
                <a:gd name="T48" fmla="*/ 80 w 86"/>
                <a:gd name="T49" fmla="*/ 18 h 73"/>
                <a:gd name="T50" fmla="*/ 33 w 86"/>
                <a:gd name="T51" fmla="*/ 1 h 73"/>
                <a:gd name="T52" fmla="*/ 0 w 86"/>
                <a:gd name="T53" fmla="*/ 4 h 73"/>
                <a:gd name="T54" fmla="*/ 3 w 86"/>
                <a:gd name="T55" fmla="*/ 64 h 73"/>
                <a:gd name="T56" fmla="*/ 10 w 86"/>
                <a:gd name="T57" fmla="*/ 70 h 73"/>
                <a:gd name="T58" fmla="*/ 22 w 86"/>
                <a:gd name="T59" fmla="*/ 73 h 73"/>
                <a:gd name="T60" fmla="*/ 25 w 86"/>
                <a:gd name="T61" fmla="*/ 64 h 73"/>
                <a:gd name="T62" fmla="*/ 35 w 86"/>
                <a:gd name="T63" fmla="*/ 61 h 73"/>
                <a:gd name="T64" fmla="*/ 33 w 86"/>
                <a:gd name="T65" fmla="*/ 1 h 73"/>
                <a:gd name="T66" fmla="*/ 26 w 86"/>
                <a:gd name="T67" fmla="*/ 17 h 73"/>
                <a:gd name="T68" fmla="*/ 7 w 86"/>
                <a:gd name="T69" fmla="*/ 14 h 73"/>
                <a:gd name="T70" fmla="*/ 10 w 86"/>
                <a:gd name="T71" fmla="*/ 7 h 73"/>
                <a:gd name="T72" fmla="*/ 29 w 86"/>
                <a:gd name="T73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73">
                  <a:moveTo>
                    <a:pt x="83" y="9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5" y="0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1" y="1"/>
                    <a:pt x="61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2" y="9"/>
                    <a:pt x="51" y="10"/>
                    <a:pt x="51" y="12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71"/>
                    <a:pt x="52" y="72"/>
                    <a:pt x="54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5" y="72"/>
                    <a:pt x="86" y="71"/>
                    <a:pt x="86" y="69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0"/>
                    <a:pt x="85" y="9"/>
                    <a:pt x="83" y="9"/>
                  </a:cubicBezTo>
                  <a:close/>
                  <a:moveTo>
                    <a:pt x="80" y="63"/>
                  </a:moveTo>
                  <a:cubicBezTo>
                    <a:pt x="80" y="65"/>
                    <a:pt x="78" y="66"/>
                    <a:pt x="77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7" y="65"/>
                    <a:pt x="57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6"/>
                    <a:pt x="60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6"/>
                    <a:pt x="80" y="58"/>
                    <a:pt x="80" y="59"/>
                  </a:cubicBezTo>
                  <a:lnTo>
                    <a:pt x="80" y="63"/>
                  </a:lnTo>
                  <a:close/>
                  <a:moveTo>
                    <a:pt x="80" y="50"/>
                  </a:moveTo>
                  <a:cubicBezTo>
                    <a:pt x="80" y="51"/>
                    <a:pt x="78" y="53"/>
                    <a:pt x="77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7" y="51"/>
                    <a:pt x="57" y="5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4"/>
                    <a:pt x="59" y="43"/>
                    <a:pt x="60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3"/>
                    <a:pt x="80" y="44"/>
                    <a:pt x="80" y="46"/>
                  </a:cubicBezTo>
                  <a:lnTo>
                    <a:pt x="80" y="50"/>
                  </a:lnTo>
                  <a:close/>
                  <a:moveTo>
                    <a:pt x="80" y="36"/>
                  </a:moveTo>
                  <a:cubicBezTo>
                    <a:pt x="80" y="38"/>
                    <a:pt x="78" y="39"/>
                    <a:pt x="77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8"/>
                    <a:pt x="57" y="36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0"/>
                    <a:pt x="59" y="29"/>
                    <a:pt x="60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29"/>
                    <a:pt x="80" y="30"/>
                    <a:pt x="80" y="32"/>
                  </a:cubicBezTo>
                  <a:lnTo>
                    <a:pt x="80" y="36"/>
                  </a:lnTo>
                  <a:close/>
                  <a:moveTo>
                    <a:pt x="80" y="23"/>
                  </a:moveTo>
                  <a:cubicBezTo>
                    <a:pt x="80" y="24"/>
                    <a:pt x="78" y="25"/>
                    <a:pt x="77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9" y="25"/>
                    <a:pt x="57" y="24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9" y="16"/>
                    <a:pt x="60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6"/>
                    <a:pt x="80" y="17"/>
                    <a:pt x="80" y="18"/>
                  </a:cubicBezTo>
                  <a:lnTo>
                    <a:pt x="80" y="23"/>
                  </a:lnTo>
                  <a:close/>
                  <a:moveTo>
                    <a:pt x="3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3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2"/>
                    <a:pt x="12" y="73"/>
                    <a:pt x="13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4" y="73"/>
                    <a:pt x="25" y="72"/>
                    <a:pt x="25" y="7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5" y="63"/>
                    <a:pt x="35" y="6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1"/>
                    <a:pt x="33" y="1"/>
                  </a:cubicBezTo>
                  <a:close/>
                  <a:moveTo>
                    <a:pt x="29" y="14"/>
                  </a:moveTo>
                  <a:cubicBezTo>
                    <a:pt x="29" y="15"/>
                    <a:pt x="28" y="17"/>
                    <a:pt x="26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5"/>
                    <a:pt x="7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8" y="7"/>
                    <a:pt x="1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7"/>
                    <a:pt x="29" y="8"/>
                    <a:pt x="29" y="1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41880" y="3072230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200" baseline="-30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47222" y="1883697"/>
            <a:ext cx="1826985" cy="1826985"/>
            <a:chOff x="2149928" y="2026556"/>
            <a:chExt cx="1826985" cy="1826985"/>
          </a:xfrm>
        </p:grpSpPr>
        <p:sp>
          <p:nvSpPr>
            <p:cNvPr id="14" name="椭圆 13"/>
            <p:cNvSpPr/>
            <p:nvPr/>
          </p:nvSpPr>
          <p:spPr>
            <a:xfrm>
              <a:off x="2149928" y="2026556"/>
              <a:ext cx="1826985" cy="1826985"/>
            </a:xfrm>
            <a:prstGeom prst="ellipse">
              <a:avLst/>
            </a:prstGeom>
            <a:solidFill>
              <a:srgbClr val="79BEEE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15"/>
            <p:cNvSpPr>
              <a:spLocks noChangeAspect="1"/>
            </p:cNvSpPr>
            <p:nvPr/>
          </p:nvSpPr>
          <p:spPr bwMode="auto">
            <a:xfrm>
              <a:off x="2664773" y="2382811"/>
              <a:ext cx="797295" cy="540000"/>
            </a:xfrm>
            <a:custGeom>
              <a:avLst/>
              <a:gdLst>
                <a:gd name="T0" fmla="*/ 103 w 106"/>
                <a:gd name="T1" fmla="*/ 44 h 72"/>
                <a:gd name="T2" fmla="*/ 92 w 106"/>
                <a:gd name="T3" fmla="*/ 44 h 72"/>
                <a:gd name="T4" fmla="*/ 92 w 106"/>
                <a:gd name="T5" fmla="*/ 18 h 72"/>
                <a:gd name="T6" fmla="*/ 86 w 106"/>
                <a:gd name="T7" fmla="*/ 12 h 72"/>
                <a:gd name="T8" fmla="*/ 68 w 106"/>
                <a:gd name="T9" fmla="*/ 12 h 72"/>
                <a:gd name="T10" fmla="*/ 68 w 106"/>
                <a:gd name="T11" fmla="*/ 2 h 72"/>
                <a:gd name="T12" fmla="*/ 66 w 106"/>
                <a:gd name="T13" fmla="*/ 0 h 72"/>
                <a:gd name="T14" fmla="*/ 40 w 106"/>
                <a:gd name="T15" fmla="*/ 0 h 72"/>
                <a:gd name="T16" fmla="*/ 38 w 106"/>
                <a:gd name="T17" fmla="*/ 2 h 72"/>
                <a:gd name="T18" fmla="*/ 38 w 106"/>
                <a:gd name="T19" fmla="*/ 12 h 72"/>
                <a:gd name="T20" fmla="*/ 20 w 106"/>
                <a:gd name="T21" fmla="*/ 12 h 72"/>
                <a:gd name="T22" fmla="*/ 14 w 106"/>
                <a:gd name="T23" fmla="*/ 18 h 72"/>
                <a:gd name="T24" fmla="*/ 14 w 106"/>
                <a:gd name="T25" fmla="*/ 44 h 72"/>
                <a:gd name="T26" fmla="*/ 3 w 106"/>
                <a:gd name="T27" fmla="*/ 44 h 72"/>
                <a:gd name="T28" fmla="*/ 0 w 106"/>
                <a:gd name="T29" fmla="*/ 47 h 72"/>
                <a:gd name="T30" fmla="*/ 0 w 106"/>
                <a:gd name="T31" fmla="*/ 70 h 72"/>
                <a:gd name="T32" fmla="*/ 3 w 106"/>
                <a:gd name="T33" fmla="*/ 72 h 72"/>
                <a:gd name="T34" fmla="*/ 28 w 106"/>
                <a:gd name="T35" fmla="*/ 72 h 72"/>
                <a:gd name="T36" fmla="*/ 30 w 106"/>
                <a:gd name="T37" fmla="*/ 70 h 72"/>
                <a:gd name="T38" fmla="*/ 30 w 106"/>
                <a:gd name="T39" fmla="*/ 47 h 72"/>
                <a:gd name="T40" fmla="*/ 28 w 106"/>
                <a:gd name="T41" fmla="*/ 44 h 72"/>
                <a:gd name="T42" fmla="*/ 17 w 106"/>
                <a:gd name="T43" fmla="*/ 44 h 72"/>
                <a:gd name="T44" fmla="*/ 17 w 106"/>
                <a:gd name="T45" fmla="*/ 18 h 72"/>
                <a:gd name="T46" fmla="*/ 20 w 106"/>
                <a:gd name="T47" fmla="*/ 15 h 72"/>
                <a:gd name="T48" fmla="*/ 38 w 106"/>
                <a:gd name="T49" fmla="*/ 15 h 72"/>
                <a:gd name="T50" fmla="*/ 38 w 106"/>
                <a:gd name="T51" fmla="*/ 25 h 72"/>
                <a:gd name="T52" fmla="*/ 40 w 106"/>
                <a:gd name="T53" fmla="*/ 27 h 72"/>
                <a:gd name="T54" fmla="*/ 51 w 106"/>
                <a:gd name="T55" fmla="*/ 27 h 72"/>
                <a:gd name="T56" fmla="*/ 51 w 106"/>
                <a:gd name="T57" fmla="*/ 44 h 72"/>
                <a:gd name="T58" fmla="*/ 40 w 106"/>
                <a:gd name="T59" fmla="*/ 44 h 72"/>
                <a:gd name="T60" fmla="*/ 38 w 106"/>
                <a:gd name="T61" fmla="*/ 47 h 72"/>
                <a:gd name="T62" fmla="*/ 38 w 106"/>
                <a:gd name="T63" fmla="*/ 70 h 72"/>
                <a:gd name="T64" fmla="*/ 40 w 106"/>
                <a:gd name="T65" fmla="*/ 72 h 72"/>
                <a:gd name="T66" fmla="*/ 66 w 106"/>
                <a:gd name="T67" fmla="*/ 72 h 72"/>
                <a:gd name="T68" fmla="*/ 68 w 106"/>
                <a:gd name="T69" fmla="*/ 70 h 72"/>
                <a:gd name="T70" fmla="*/ 68 w 106"/>
                <a:gd name="T71" fmla="*/ 47 h 72"/>
                <a:gd name="T72" fmla="*/ 66 w 106"/>
                <a:gd name="T73" fmla="*/ 44 h 72"/>
                <a:gd name="T74" fmla="*/ 55 w 106"/>
                <a:gd name="T75" fmla="*/ 44 h 72"/>
                <a:gd name="T76" fmla="*/ 55 w 106"/>
                <a:gd name="T77" fmla="*/ 27 h 72"/>
                <a:gd name="T78" fmla="*/ 66 w 106"/>
                <a:gd name="T79" fmla="*/ 27 h 72"/>
                <a:gd name="T80" fmla="*/ 68 w 106"/>
                <a:gd name="T81" fmla="*/ 25 h 72"/>
                <a:gd name="T82" fmla="*/ 68 w 106"/>
                <a:gd name="T83" fmla="*/ 15 h 72"/>
                <a:gd name="T84" fmla="*/ 86 w 106"/>
                <a:gd name="T85" fmla="*/ 15 h 72"/>
                <a:gd name="T86" fmla="*/ 89 w 106"/>
                <a:gd name="T87" fmla="*/ 18 h 72"/>
                <a:gd name="T88" fmla="*/ 89 w 106"/>
                <a:gd name="T89" fmla="*/ 44 h 72"/>
                <a:gd name="T90" fmla="*/ 78 w 106"/>
                <a:gd name="T91" fmla="*/ 44 h 72"/>
                <a:gd name="T92" fmla="*/ 76 w 106"/>
                <a:gd name="T93" fmla="*/ 47 h 72"/>
                <a:gd name="T94" fmla="*/ 76 w 106"/>
                <a:gd name="T95" fmla="*/ 70 h 72"/>
                <a:gd name="T96" fmla="*/ 78 w 106"/>
                <a:gd name="T97" fmla="*/ 72 h 72"/>
                <a:gd name="T98" fmla="*/ 103 w 106"/>
                <a:gd name="T99" fmla="*/ 72 h 72"/>
                <a:gd name="T100" fmla="*/ 106 w 106"/>
                <a:gd name="T101" fmla="*/ 70 h 72"/>
                <a:gd name="T102" fmla="*/ 106 w 106"/>
                <a:gd name="T103" fmla="*/ 47 h 72"/>
                <a:gd name="T104" fmla="*/ 103 w 106"/>
                <a:gd name="T105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72">
                  <a:moveTo>
                    <a:pt x="103" y="44"/>
                  </a:moveTo>
                  <a:cubicBezTo>
                    <a:pt x="92" y="44"/>
                    <a:pt x="92" y="44"/>
                    <a:pt x="92" y="44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5"/>
                    <a:pt x="90" y="12"/>
                    <a:pt x="8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4" y="15"/>
                    <a:pt x="14" y="1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5"/>
                    <a:pt x="0" y="4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3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2"/>
                    <a:pt x="30" y="71"/>
                    <a:pt x="30" y="70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5"/>
                    <a:pt x="29" y="44"/>
                    <a:pt x="2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6"/>
                    <a:pt x="18" y="15"/>
                    <a:pt x="2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9" y="27"/>
                    <a:pt x="40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4"/>
                    <a:pt x="38" y="45"/>
                    <a:pt x="38" y="47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1"/>
                    <a:pt x="39" y="72"/>
                    <a:pt x="40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5"/>
                    <a:pt x="67" y="44"/>
                    <a:pt x="66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8" y="26"/>
                    <a:pt x="68" y="2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89" y="1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7" y="44"/>
                    <a:pt x="76" y="45"/>
                    <a:pt x="76" y="4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7" y="72"/>
                    <a:pt x="78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5" y="72"/>
                    <a:pt x="106" y="71"/>
                    <a:pt x="106" y="7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5" y="44"/>
                    <a:pt x="10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02337" y="3065010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200" baseline="-30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455418" y="427522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818889" y="4674198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43206" y="427522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806677" y="4674198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79198" y="427522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942669" y="4674198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4699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右箭头 23"/>
          <p:cNvSpPr/>
          <p:nvPr/>
        </p:nvSpPr>
        <p:spPr>
          <a:xfrm rot="16200000">
            <a:off x="39887" y="3325570"/>
            <a:ext cx="3445840" cy="244331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1743757" y="5012050"/>
            <a:ext cx="6480000" cy="244331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03155" y="4568436"/>
            <a:ext cx="598967" cy="6022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97801" y="4059380"/>
            <a:ext cx="598967" cy="11112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92446" y="3770622"/>
            <a:ext cx="598967" cy="14000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87090" y="3642288"/>
            <a:ext cx="598967" cy="15283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81735" y="3257275"/>
            <a:ext cx="598967" cy="191338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76379" y="2872265"/>
            <a:ext cx="598967" cy="22983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76379" y="2872265"/>
            <a:ext cx="598967" cy="2225269"/>
          </a:xfrm>
          <a:prstGeom prst="rect">
            <a:avLst/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右箭头 32"/>
          <p:cNvSpPr/>
          <p:nvPr/>
        </p:nvSpPr>
        <p:spPr>
          <a:xfrm rot="20490444">
            <a:off x="1968847" y="2803857"/>
            <a:ext cx="5885733" cy="473295"/>
          </a:xfrm>
          <a:prstGeom prst="rightArrow">
            <a:avLst>
              <a:gd name="adj1" fmla="val 52347"/>
              <a:gd name="adj2" fmla="val 115372"/>
            </a:avLst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85738" y="5317307"/>
            <a:ext cx="5455340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135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项目一        项目二         项目三          项目四         项目五          项目六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320889" y="2518611"/>
            <a:ext cx="392543" cy="11310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273"/>
            <a:r>
              <a:rPr lang="zh-CN" altLang="en-US" sz="1351" dirty="0">
                <a:solidFill>
                  <a:prstClr val="white">
                    <a:lumMod val="8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点击输入文字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06583" y="3159351"/>
            <a:ext cx="400110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273"/>
            <a:r>
              <a:rPr lang="zh-CN" altLang="en-US" sz="1400" dirty="0">
                <a:solidFill>
                  <a:prstClr val="white">
                    <a:lumMod val="9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点击输入文字</a:t>
            </a:r>
          </a:p>
        </p:txBody>
      </p:sp>
      <p:sp>
        <p:nvSpPr>
          <p:cNvPr id="37" name="矩形 85"/>
          <p:cNvSpPr>
            <a:spLocks noChangeArrowheads="1"/>
          </p:cNvSpPr>
          <p:nvPr/>
        </p:nvSpPr>
        <p:spPr bwMode="auto">
          <a:xfrm>
            <a:off x="8639575" y="2306557"/>
            <a:ext cx="2754330" cy="42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267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13"/>
          <p:cNvSpPr txBox="1"/>
          <p:nvPr/>
        </p:nvSpPr>
        <p:spPr>
          <a:xfrm>
            <a:off x="8732556" y="2872265"/>
            <a:ext cx="2505203" cy="16435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…</a:t>
            </a:r>
          </a:p>
          <a:p>
            <a:pPr defTabSz="914273">
              <a:lnSpc>
                <a:spcPct val="120000"/>
              </a:lnSpc>
              <a:spcBef>
                <a:spcPct val="0"/>
              </a:spcBef>
            </a:pP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4942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750029801"/>
              </p:ext>
            </p:extLst>
          </p:nvPr>
        </p:nvGraphicFramePr>
        <p:xfrm>
          <a:off x="1596425" y="1953435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936075019"/>
              </p:ext>
            </p:extLst>
          </p:nvPr>
        </p:nvGraphicFramePr>
        <p:xfrm>
          <a:off x="3883173" y="1953435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76818540"/>
              </p:ext>
            </p:extLst>
          </p:nvPr>
        </p:nvGraphicFramePr>
        <p:xfrm>
          <a:off x="6169921" y="1953435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929861467"/>
              </p:ext>
            </p:extLst>
          </p:nvPr>
        </p:nvGraphicFramePr>
        <p:xfrm>
          <a:off x="8456669" y="1953435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9"/>
          <p:cNvSpPr txBox="1"/>
          <p:nvPr/>
        </p:nvSpPr>
        <p:spPr>
          <a:xfrm>
            <a:off x="8787806" y="2899461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100%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4214310" y="2899461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50%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TextBox 21"/>
          <p:cNvSpPr txBox="1"/>
          <p:nvPr/>
        </p:nvSpPr>
        <p:spPr>
          <a:xfrm>
            <a:off x="1927562" y="2899461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25%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6501058" y="2899461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75%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6280" y="438661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665523" y="4769482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783470" y="1256388"/>
            <a:ext cx="8914525" cy="31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88064" y="438661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3987305" y="4769482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90959" y="438661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6290203" y="4769482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79519" y="438661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578761" y="4769482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6065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909341" y="4492710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flipH="1" flipV="1">
            <a:off x="6342051" y="5697088"/>
            <a:ext cx="1028935" cy="194509"/>
            <a:chOff x="4255294" y="1661160"/>
            <a:chExt cx="1505426" cy="262890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H="1">
            <a:off x="3472694" y="4510442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472695" y="3138208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455219" y="1603781"/>
            <a:ext cx="1215089" cy="262891"/>
            <a:chOff x="4255294" y="1661160"/>
            <a:chExt cx="1505426" cy="26289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721214" y="2611161"/>
            <a:ext cx="1203960" cy="1051561"/>
            <a:chOff x="6842760" y="2637270"/>
            <a:chExt cx="1203960" cy="1051560"/>
          </a:xfrm>
          <a:solidFill>
            <a:srgbClr val="B91F38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" name="六边形 12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24263" y="2809107"/>
              <a:ext cx="820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3600" dirty="0">
                  <a:solidFill>
                    <a:srgbClr val="E7E7E7"/>
                  </a:solidFill>
                  <a:cs typeface="+mn-ea"/>
                  <a:sym typeface="+mn-lt"/>
                </a:rPr>
                <a:t>02</a:t>
              </a:r>
              <a:endParaRPr lang="zh-CN" altLang="en-US" sz="3600" baseline="-3000" dirty="0">
                <a:solidFill>
                  <a:srgbClr val="E7E7E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04306" y="1852970"/>
            <a:ext cx="1203960" cy="1051563"/>
            <a:chOff x="5525852" y="187908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六边形 15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86669" y="1989362"/>
              <a:ext cx="882327" cy="720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05382" y="3966930"/>
            <a:ext cx="1203960" cy="1051563"/>
            <a:chOff x="6842760" y="400887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9" name="六边形 18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81635" y="4119152"/>
              <a:ext cx="926211" cy="720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84691" y="3982763"/>
            <a:ext cx="1203960" cy="1051563"/>
            <a:chOff x="4206240" y="400887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2" name="六边形 21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97857" y="4119152"/>
              <a:ext cx="820725" cy="720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6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84691" y="2611161"/>
            <a:ext cx="1203960" cy="1051561"/>
            <a:chOff x="4206240" y="263727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6" name="六边形 25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387743" y="2809107"/>
              <a:ext cx="820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3600" dirty="0">
                  <a:solidFill>
                    <a:srgbClr val="E7E7E7"/>
                  </a:solidFill>
                  <a:cs typeface="+mn-ea"/>
                  <a:sym typeface="+mn-lt"/>
                </a:rPr>
                <a:t>06</a:t>
              </a:r>
              <a:endParaRPr lang="zh-CN" altLang="en-US" sz="3600" baseline="-3000" dirty="0">
                <a:solidFill>
                  <a:srgbClr val="E7E7E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04306" y="4672966"/>
            <a:ext cx="1203960" cy="1051561"/>
            <a:chOff x="5525852" y="468324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9" name="六边形 28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693281" y="4855077"/>
              <a:ext cx="820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3600" dirty="0">
                  <a:solidFill>
                    <a:srgbClr val="E7E7E7"/>
                  </a:solidFill>
                  <a:cs typeface="+mn-ea"/>
                  <a:sym typeface="+mn-lt"/>
                </a:rPr>
                <a:t>04</a:t>
              </a:r>
              <a:endParaRPr lang="zh-CN" altLang="en-US" sz="3600" baseline="-3000" dirty="0">
                <a:solidFill>
                  <a:srgbClr val="E7E7E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62764" y="2999055"/>
            <a:ext cx="1887055" cy="1592580"/>
            <a:chOff x="5184305" y="3025164"/>
            <a:chExt cx="1887055" cy="159258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2" name="六边形 31"/>
            <p:cNvSpPr/>
            <p:nvPr/>
          </p:nvSpPr>
          <p:spPr>
            <a:xfrm>
              <a:off x="5184305" y="3025164"/>
              <a:ext cx="1887055" cy="159258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5630276" y="3468879"/>
              <a:ext cx="966085" cy="648000"/>
              <a:chOff x="3784600" y="1525588"/>
              <a:chExt cx="935038" cy="568325"/>
            </a:xfrm>
            <a:solidFill>
              <a:srgbClr val="E7E7E7"/>
            </a:solidFill>
          </p:grpSpPr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3871913" y="2011363"/>
                <a:ext cx="112713" cy="82550"/>
              </a:xfrm>
              <a:custGeom>
                <a:avLst/>
                <a:gdLst>
                  <a:gd name="T0" fmla="*/ 30 w 30"/>
                  <a:gd name="T1" fmla="*/ 19 h 22"/>
                  <a:gd name="T2" fmla="*/ 30 w 30"/>
                  <a:gd name="T3" fmla="*/ 0 h 22"/>
                  <a:gd name="T4" fmla="*/ 1 w 30"/>
                  <a:gd name="T5" fmla="*/ 22 h 22"/>
                  <a:gd name="T6" fmla="*/ 27 w 30"/>
                  <a:gd name="T7" fmla="*/ 22 h 22"/>
                  <a:gd name="T8" fmla="*/ 30 w 30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4020344" y="1893888"/>
                <a:ext cx="120650" cy="200025"/>
              </a:xfrm>
              <a:custGeom>
                <a:avLst/>
                <a:gdLst>
                  <a:gd name="T0" fmla="*/ 29 w 32"/>
                  <a:gd name="T1" fmla="*/ 53 h 53"/>
                  <a:gd name="T2" fmla="*/ 32 w 32"/>
                  <a:gd name="T3" fmla="*/ 50 h 53"/>
                  <a:gd name="T4" fmla="*/ 32 w 32"/>
                  <a:gd name="T5" fmla="*/ 0 h 53"/>
                  <a:gd name="T6" fmla="*/ 0 w 32"/>
                  <a:gd name="T7" fmla="*/ 23 h 53"/>
                  <a:gd name="T8" fmla="*/ 0 w 32"/>
                  <a:gd name="T9" fmla="*/ 24 h 53"/>
                  <a:gd name="T10" fmla="*/ 0 w 32"/>
                  <a:gd name="T11" fmla="*/ 50 h 53"/>
                  <a:gd name="T12" fmla="*/ 2 w 32"/>
                  <a:gd name="T13" fmla="*/ 53 h 53"/>
                  <a:gd name="T14" fmla="*/ 29 w 3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4176712" y="1800225"/>
                <a:ext cx="120650" cy="293688"/>
              </a:xfrm>
              <a:custGeom>
                <a:avLst/>
                <a:gdLst>
                  <a:gd name="T0" fmla="*/ 29 w 32"/>
                  <a:gd name="T1" fmla="*/ 78 h 78"/>
                  <a:gd name="T2" fmla="*/ 32 w 32"/>
                  <a:gd name="T3" fmla="*/ 75 h 78"/>
                  <a:gd name="T4" fmla="*/ 32 w 32"/>
                  <a:gd name="T5" fmla="*/ 9 h 78"/>
                  <a:gd name="T6" fmla="*/ 23 w 32"/>
                  <a:gd name="T7" fmla="*/ 0 h 78"/>
                  <a:gd name="T8" fmla="*/ 10 w 32"/>
                  <a:gd name="T9" fmla="*/ 10 h 78"/>
                  <a:gd name="T10" fmla="*/ 0 w 32"/>
                  <a:gd name="T11" fmla="*/ 17 h 78"/>
                  <a:gd name="T12" fmla="*/ 0 w 32"/>
                  <a:gd name="T13" fmla="*/ 75 h 78"/>
                  <a:gd name="T14" fmla="*/ 3 w 32"/>
                  <a:gd name="T15" fmla="*/ 78 h 78"/>
                  <a:gd name="T16" fmla="*/ 29 w 32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4333081" y="1841500"/>
                <a:ext cx="120650" cy="252413"/>
              </a:xfrm>
              <a:custGeom>
                <a:avLst/>
                <a:gdLst>
                  <a:gd name="T0" fmla="*/ 30 w 32"/>
                  <a:gd name="T1" fmla="*/ 67 h 67"/>
                  <a:gd name="T2" fmla="*/ 32 w 32"/>
                  <a:gd name="T3" fmla="*/ 64 h 67"/>
                  <a:gd name="T4" fmla="*/ 32 w 32"/>
                  <a:gd name="T5" fmla="*/ 0 h 67"/>
                  <a:gd name="T6" fmla="*/ 20 w 32"/>
                  <a:gd name="T7" fmla="*/ 10 h 67"/>
                  <a:gd name="T8" fmla="*/ 16 w 32"/>
                  <a:gd name="T9" fmla="*/ 13 h 67"/>
                  <a:gd name="T10" fmla="*/ 5 w 32"/>
                  <a:gd name="T11" fmla="*/ 12 h 67"/>
                  <a:gd name="T12" fmla="*/ 4 w 32"/>
                  <a:gd name="T13" fmla="*/ 11 h 67"/>
                  <a:gd name="T14" fmla="*/ 0 w 32"/>
                  <a:gd name="T15" fmla="*/ 7 h 67"/>
                  <a:gd name="T16" fmla="*/ 0 w 32"/>
                  <a:gd name="T17" fmla="*/ 64 h 67"/>
                  <a:gd name="T18" fmla="*/ 3 w 32"/>
                  <a:gd name="T19" fmla="*/ 67 h 67"/>
                  <a:gd name="T20" fmla="*/ 30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4489450" y="1720850"/>
                <a:ext cx="120650" cy="373063"/>
              </a:xfrm>
              <a:custGeom>
                <a:avLst/>
                <a:gdLst>
                  <a:gd name="T0" fmla="*/ 29 w 32"/>
                  <a:gd name="T1" fmla="*/ 99 h 99"/>
                  <a:gd name="T2" fmla="*/ 32 w 32"/>
                  <a:gd name="T3" fmla="*/ 96 h 99"/>
                  <a:gd name="T4" fmla="*/ 32 w 32"/>
                  <a:gd name="T5" fmla="*/ 0 h 99"/>
                  <a:gd name="T6" fmla="*/ 13 w 32"/>
                  <a:gd name="T7" fmla="*/ 15 h 99"/>
                  <a:gd name="T8" fmla="*/ 0 w 32"/>
                  <a:gd name="T9" fmla="*/ 25 h 99"/>
                  <a:gd name="T10" fmla="*/ 0 w 32"/>
                  <a:gd name="T11" fmla="*/ 96 h 99"/>
                  <a:gd name="T12" fmla="*/ 3 w 32"/>
                  <a:gd name="T13" fmla="*/ 99 h 99"/>
                  <a:gd name="T14" fmla="*/ 29 w 3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3784600" y="1525588"/>
                <a:ext cx="935038" cy="541338"/>
              </a:xfrm>
              <a:custGeom>
                <a:avLst/>
                <a:gdLst>
                  <a:gd name="T0" fmla="*/ 248 w 248"/>
                  <a:gd name="T1" fmla="*/ 8 h 144"/>
                  <a:gd name="T2" fmla="*/ 245 w 248"/>
                  <a:gd name="T3" fmla="*/ 2 h 144"/>
                  <a:gd name="T4" fmla="*/ 239 w 248"/>
                  <a:gd name="T5" fmla="*/ 0 h 144"/>
                  <a:gd name="T6" fmla="*/ 230 w 248"/>
                  <a:gd name="T7" fmla="*/ 0 h 144"/>
                  <a:gd name="T8" fmla="*/ 200 w 248"/>
                  <a:gd name="T9" fmla="*/ 0 h 144"/>
                  <a:gd name="T10" fmla="*/ 197 w 248"/>
                  <a:gd name="T11" fmla="*/ 1 h 144"/>
                  <a:gd name="T12" fmla="*/ 196 w 248"/>
                  <a:gd name="T13" fmla="*/ 1 h 144"/>
                  <a:gd name="T14" fmla="*/ 191 w 248"/>
                  <a:gd name="T15" fmla="*/ 8 h 144"/>
                  <a:gd name="T16" fmla="*/ 197 w 248"/>
                  <a:gd name="T17" fmla="*/ 16 h 144"/>
                  <a:gd name="T18" fmla="*/ 200 w 248"/>
                  <a:gd name="T19" fmla="*/ 17 h 144"/>
                  <a:gd name="T20" fmla="*/ 210 w 248"/>
                  <a:gd name="T21" fmla="*/ 17 h 144"/>
                  <a:gd name="T22" fmla="*/ 215 w 248"/>
                  <a:gd name="T23" fmla="*/ 17 h 144"/>
                  <a:gd name="T24" fmla="*/ 206 w 248"/>
                  <a:gd name="T25" fmla="*/ 24 h 144"/>
                  <a:gd name="T26" fmla="*/ 189 w 248"/>
                  <a:gd name="T27" fmla="*/ 39 h 144"/>
                  <a:gd name="T28" fmla="*/ 179 w 248"/>
                  <a:gd name="T29" fmla="*/ 47 h 144"/>
                  <a:gd name="T30" fmla="*/ 166 w 248"/>
                  <a:gd name="T31" fmla="*/ 57 h 144"/>
                  <a:gd name="T32" fmla="*/ 158 w 248"/>
                  <a:gd name="T33" fmla="*/ 63 h 144"/>
                  <a:gd name="T34" fmla="*/ 150 w 248"/>
                  <a:gd name="T35" fmla="*/ 55 h 144"/>
                  <a:gd name="T36" fmla="*/ 146 w 248"/>
                  <a:gd name="T37" fmla="*/ 52 h 144"/>
                  <a:gd name="T38" fmla="*/ 136 w 248"/>
                  <a:gd name="T39" fmla="*/ 42 h 144"/>
                  <a:gd name="T40" fmla="*/ 134 w 248"/>
                  <a:gd name="T41" fmla="*/ 40 h 144"/>
                  <a:gd name="T42" fmla="*/ 123 w 248"/>
                  <a:gd name="T43" fmla="*/ 39 h 144"/>
                  <a:gd name="T44" fmla="*/ 114 w 248"/>
                  <a:gd name="T45" fmla="*/ 46 h 144"/>
                  <a:gd name="T46" fmla="*/ 104 w 248"/>
                  <a:gd name="T47" fmla="*/ 54 h 144"/>
                  <a:gd name="T48" fmla="*/ 97 w 248"/>
                  <a:gd name="T49" fmla="*/ 58 h 144"/>
                  <a:gd name="T50" fmla="*/ 94 w 248"/>
                  <a:gd name="T51" fmla="*/ 61 h 144"/>
                  <a:gd name="T52" fmla="*/ 62 w 248"/>
                  <a:gd name="T53" fmla="*/ 85 h 144"/>
                  <a:gd name="T54" fmla="*/ 61 w 248"/>
                  <a:gd name="T55" fmla="*/ 86 h 144"/>
                  <a:gd name="T56" fmla="*/ 51 w 248"/>
                  <a:gd name="T57" fmla="*/ 93 h 144"/>
                  <a:gd name="T58" fmla="*/ 9 w 248"/>
                  <a:gd name="T59" fmla="*/ 124 h 144"/>
                  <a:gd name="T60" fmla="*/ 4 w 248"/>
                  <a:gd name="T61" fmla="*/ 128 h 144"/>
                  <a:gd name="T62" fmla="*/ 3 w 248"/>
                  <a:gd name="T63" fmla="*/ 140 h 144"/>
                  <a:gd name="T64" fmla="*/ 11 w 248"/>
                  <a:gd name="T65" fmla="*/ 143 h 144"/>
                  <a:gd name="T66" fmla="*/ 15 w 248"/>
                  <a:gd name="T67" fmla="*/ 142 h 144"/>
                  <a:gd name="T68" fmla="*/ 51 w 248"/>
                  <a:gd name="T69" fmla="*/ 114 h 144"/>
                  <a:gd name="T70" fmla="*/ 61 w 248"/>
                  <a:gd name="T71" fmla="*/ 107 h 144"/>
                  <a:gd name="T72" fmla="*/ 62 w 248"/>
                  <a:gd name="T73" fmla="*/ 107 h 144"/>
                  <a:gd name="T74" fmla="*/ 94 w 248"/>
                  <a:gd name="T75" fmla="*/ 82 h 144"/>
                  <a:gd name="T76" fmla="*/ 98 w 248"/>
                  <a:gd name="T77" fmla="*/ 80 h 144"/>
                  <a:gd name="T78" fmla="*/ 104 w 248"/>
                  <a:gd name="T79" fmla="*/ 75 h 144"/>
                  <a:gd name="T80" fmla="*/ 114 w 248"/>
                  <a:gd name="T81" fmla="*/ 67 h 144"/>
                  <a:gd name="T82" fmla="*/ 127 w 248"/>
                  <a:gd name="T83" fmla="*/ 57 h 144"/>
                  <a:gd name="T84" fmla="*/ 136 w 248"/>
                  <a:gd name="T85" fmla="*/ 66 h 144"/>
                  <a:gd name="T86" fmla="*/ 146 w 248"/>
                  <a:gd name="T87" fmla="*/ 76 h 144"/>
                  <a:gd name="T88" fmla="*/ 150 w 248"/>
                  <a:gd name="T89" fmla="*/ 79 h 144"/>
                  <a:gd name="T90" fmla="*/ 151 w 248"/>
                  <a:gd name="T91" fmla="*/ 81 h 144"/>
                  <a:gd name="T92" fmla="*/ 162 w 248"/>
                  <a:gd name="T93" fmla="*/ 82 h 144"/>
                  <a:gd name="T94" fmla="*/ 166 w 248"/>
                  <a:gd name="T95" fmla="*/ 79 h 144"/>
                  <a:gd name="T96" fmla="*/ 179 w 248"/>
                  <a:gd name="T97" fmla="*/ 69 h 144"/>
                  <a:gd name="T98" fmla="*/ 189 w 248"/>
                  <a:gd name="T99" fmla="*/ 61 h 144"/>
                  <a:gd name="T100" fmla="*/ 202 w 248"/>
                  <a:gd name="T101" fmla="*/ 51 h 144"/>
                  <a:gd name="T102" fmla="*/ 230 w 248"/>
                  <a:gd name="T103" fmla="*/ 27 h 144"/>
                  <a:gd name="T104" fmla="*/ 231 w 248"/>
                  <a:gd name="T105" fmla="*/ 26 h 144"/>
                  <a:gd name="T106" fmla="*/ 231 w 248"/>
                  <a:gd name="T107" fmla="*/ 46 h 144"/>
                  <a:gd name="T108" fmla="*/ 239 w 248"/>
                  <a:gd name="T109" fmla="*/ 54 h 144"/>
                  <a:gd name="T110" fmla="*/ 248 w 248"/>
                  <a:gd name="T111" fmla="*/ 46 h 144"/>
                  <a:gd name="T112" fmla="*/ 248 w 248"/>
                  <a:gd name="T113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3173419" y="137028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465035" y="1735229"/>
            <a:ext cx="2918952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2183559" y="272613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1465034" y="3091080"/>
            <a:ext cx="1929093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4" name="矩形 43"/>
          <p:cNvSpPr/>
          <p:nvPr/>
        </p:nvSpPr>
        <p:spPr>
          <a:xfrm>
            <a:off x="2183559" y="414549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1465035" y="4510442"/>
            <a:ext cx="1929092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584472" y="213465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584470" y="2515363"/>
            <a:ext cx="203908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602224" y="381784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8602223" y="4198555"/>
            <a:ext cx="203908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447233" y="54763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447235" y="5857015"/>
            <a:ext cx="267379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 flipH="1">
            <a:off x="7653058" y="2362180"/>
            <a:ext cx="884112" cy="262891"/>
            <a:chOff x="4255294" y="1661160"/>
            <a:chExt cx="1505426" cy="262890"/>
          </a:xfrm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0893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12"/>
          <p:cNvGrpSpPr>
            <a:grpSpLocks/>
          </p:cNvGrpSpPr>
          <p:nvPr/>
        </p:nvGrpSpPr>
        <p:grpSpPr bwMode="auto">
          <a:xfrm>
            <a:off x="4827538" y="1684156"/>
            <a:ext cx="2666567" cy="2668621"/>
            <a:chOff x="0" y="0"/>
            <a:chExt cx="2059137" cy="205913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2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79BEEE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59595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12"/>
          <p:cNvGrpSpPr>
            <a:grpSpLocks/>
          </p:cNvGrpSpPr>
          <p:nvPr/>
        </p:nvGrpSpPr>
        <p:grpSpPr bwMode="auto">
          <a:xfrm>
            <a:off x="8049022" y="1684156"/>
            <a:ext cx="2666567" cy="2668621"/>
            <a:chOff x="0" y="0"/>
            <a:chExt cx="2059137" cy="205913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5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79BEEE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59595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9889853" y="3471877"/>
            <a:ext cx="988912" cy="990967"/>
            <a:chOff x="0" y="0"/>
            <a:chExt cx="763788" cy="7637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79BEEE"/>
            </a:solidFill>
            <a:ln w="38100">
              <a:solidFill>
                <a:srgbClr val="E7EC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4" cstate="screen"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1606054" y="1684156"/>
            <a:ext cx="2666567" cy="2668621"/>
            <a:chOff x="0" y="0"/>
            <a:chExt cx="2059137" cy="205913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1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79BEEE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59595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3444897" y="3471877"/>
            <a:ext cx="988911" cy="990967"/>
            <a:chOff x="0" y="0"/>
            <a:chExt cx="763788" cy="7637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4" name="椭圆 1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79BEEE"/>
            </a:solidFill>
            <a:ln w="38100">
              <a:solidFill>
                <a:srgbClr val="E7EC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6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6666317" y="3471877"/>
            <a:ext cx="990967" cy="990967"/>
            <a:chOff x="0" y="0"/>
            <a:chExt cx="763788" cy="7637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1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79BEEE"/>
            </a:solidFill>
            <a:ln w="38100">
              <a:solidFill>
                <a:srgbClr val="E7EC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4" name="Picture 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矩形 50"/>
          <p:cNvSpPr>
            <a:spLocks noChangeArrowheads="1"/>
          </p:cNvSpPr>
          <p:nvPr/>
        </p:nvSpPr>
        <p:spPr bwMode="auto">
          <a:xfrm>
            <a:off x="1466438" y="4648182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726537" y="5035977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59"/>
          <p:cNvSpPr>
            <a:spLocks noChangeArrowheads="1"/>
          </p:cNvSpPr>
          <p:nvPr/>
        </p:nvSpPr>
        <p:spPr bwMode="auto">
          <a:xfrm>
            <a:off x="4698902" y="4648182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62"/>
          <p:cNvSpPr>
            <a:spLocks noChangeArrowheads="1"/>
          </p:cNvSpPr>
          <p:nvPr/>
        </p:nvSpPr>
        <p:spPr bwMode="auto">
          <a:xfrm>
            <a:off x="7931366" y="4648182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4918021" y="5035977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8191465" y="5035977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8337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矩形 10"/>
          <p:cNvSpPr>
            <a:spLocks noChangeAspect="1"/>
          </p:cNvSpPr>
          <p:nvPr/>
        </p:nvSpPr>
        <p:spPr>
          <a:xfrm>
            <a:off x="9245614" y="1712100"/>
            <a:ext cx="1672836" cy="182373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286"/>
            <a:endParaRPr lang="zh-CN" altLang="en-US" sz="42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>
          <a:xfrm>
            <a:off x="0" y="2569824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72615" y="3129007"/>
            <a:ext cx="1133095" cy="847308"/>
            <a:chOff x="6054436" y="2405136"/>
            <a:chExt cx="849821" cy="6354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79BEEE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6387246" y="4876260"/>
            <a:ext cx="423143" cy="371105"/>
            <a:chOff x="3175" y="-1587"/>
            <a:chExt cx="490538" cy="430212"/>
          </a:xfrm>
          <a:solidFill>
            <a:srgbClr val="595959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7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8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1259317" y="3623719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 dirty="0">
              <a:cs typeface="+mn-ea"/>
              <a:sym typeface="+mn-lt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3846478" y="4017764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79BEEE"/>
          </a:solidFill>
          <a:ln w="9525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 dirty="0">
              <a:cs typeface="+mn-ea"/>
              <a:sym typeface="+mn-lt"/>
            </a:endParaRPr>
          </a:p>
        </p:txBody>
      </p:sp>
      <p:grpSp>
        <p:nvGrpSpPr>
          <p:cNvPr id="21" name="Group 18"/>
          <p:cNvGrpSpPr/>
          <p:nvPr/>
        </p:nvGrpSpPr>
        <p:grpSpPr>
          <a:xfrm>
            <a:off x="10180291" y="4006908"/>
            <a:ext cx="416357" cy="416357"/>
            <a:chOff x="6350" y="4763"/>
            <a:chExt cx="492125" cy="492125"/>
          </a:xfrm>
          <a:solidFill>
            <a:srgbClr val="79BEEE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2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4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5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305859" y="4168892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ym typeface="+mn-lt"/>
              </a:rPr>
              <a:t>……</a:t>
            </a:r>
            <a:endParaRPr lang="zh-CN" altLang="en-US" sz="1200" dirty="0">
              <a:sym typeface="+mn-lt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879893" y="4641784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ym typeface="+mn-lt"/>
              </a:rPr>
              <a:t>……</a:t>
            </a:r>
            <a:endParaRPr lang="zh-CN" altLang="en-US" sz="1200" dirty="0">
              <a:sym typeface="+mn-lt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470811" y="5384249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ym typeface="+mn-lt"/>
              </a:rPr>
              <a:t>……</a:t>
            </a:r>
            <a:endParaRPr lang="zh-CN" altLang="en-US" sz="1200" dirty="0">
              <a:sym typeface="+mn-lt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9260469" y="4616784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ym typeface="+mn-lt"/>
              </a:rPr>
              <a:t>……</a:t>
            </a:r>
            <a:endParaRPr lang="zh-CN" altLang="en-US" sz="1200" dirty="0">
              <a:sym typeface="+mn-lt"/>
            </a:endParaRPr>
          </a:p>
        </p:txBody>
      </p:sp>
      <p:sp>
        <p:nvSpPr>
          <p:cNvPr id="30" name="MH_Other_2"/>
          <p:cNvSpPr/>
          <p:nvPr>
            <p:custDataLst>
              <p:tags r:id="rId1"/>
            </p:custDataLst>
          </p:nvPr>
        </p:nvSpPr>
        <p:spPr>
          <a:xfrm>
            <a:off x="5998811" y="3336420"/>
            <a:ext cx="1200000" cy="120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0" rIns="0" anchor="ctr"/>
          <a:lstStyle/>
          <a:p>
            <a:pPr algn="ctr" defTabSz="914286"/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MH_Other_2"/>
          <p:cNvSpPr/>
          <p:nvPr>
            <p:custDataLst>
              <p:tags r:id="rId2"/>
            </p:custDataLst>
          </p:nvPr>
        </p:nvSpPr>
        <p:spPr>
          <a:xfrm>
            <a:off x="833859" y="2141417"/>
            <a:ext cx="1200000" cy="120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0" rIns="0" anchor="ctr"/>
          <a:lstStyle/>
          <a:p>
            <a:pPr algn="ctr" defTabSz="914286"/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19322" y="2106173"/>
            <a:ext cx="1377142" cy="1377142"/>
          </a:xfrm>
          <a:prstGeom prst="ellipse">
            <a:avLst/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286"/>
            <a:r>
              <a:rPr lang="en-US" altLang="zh-CN" sz="426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2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10"/>
          <p:cNvSpPr>
            <a:spLocks noChangeAspect="1"/>
          </p:cNvSpPr>
          <p:nvPr/>
        </p:nvSpPr>
        <p:spPr>
          <a:xfrm>
            <a:off x="9430870" y="1421384"/>
            <a:ext cx="1915212" cy="208797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286"/>
            <a:endParaRPr lang="zh-CN" altLang="en-US" sz="42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662158" y="1926756"/>
            <a:ext cx="1452636" cy="1077360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667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667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667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096464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700536" y="327462"/>
            <a:ext cx="1364476" cy="1188822"/>
            <a:chOff x="4987802" y="939047"/>
            <a:chExt cx="1364476" cy="1188822"/>
          </a:xfrm>
        </p:grpSpPr>
        <p:sp>
          <p:nvSpPr>
            <p:cNvPr id="238" name="文本框 237"/>
            <p:cNvSpPr txBox="1"/>
            <p:nvPr/>
          </p:nvSpPr>
          <p:spPr>
            <a:xfrm>
              <a:off x="4987802" y="1785937"/>
              <a:ext cx="1255836" cy="341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595959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CONCENTS</a:t>
              </a:r>
              <a:endParaRPr lang="zh-CN" altLang="en-US" sz="1600" i="1" dirty="0">
                <a:solidFill>
                  <a:srgbClr val="595959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239" name="文本框 20"/>
            <p:cNvSpPr>
              <a:spLocks noChangeArrowheads="1"/>
            </p:cNvSpPr>
            <p:nvPr/>
          </p:nvSpPr>
          <p:spPr bwMode="auto">
            <a:xfrm>
              <a:off x="4987802" y="939047"/>
              <a:ext cx="136447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595959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目录</a:t>
              </a:r>
              <a:endParaRPr lang="en-US" sz="5400" b="1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0"/>
            <a:ext cx="2094082" cy="2419109"/>
            <a:chOff x="0" y="0"/>
            <a:chExt cx="2785731" cy="3218111"/>
          </a:xfrm>
        </p:grpSpPr>
        <p:sp>
          <p:nvSpPr>
            <p:cNvPr id="28" name="斜纹 27"/>
            <p:cNvSpPr/>
            <p:nvPr/>
          </p:nvSpPr>
          <p:spPr>
            <a:xfrm>
              <a:off x="1" y="0"/>
              <a:ext cx="2785730" cy="2597068"/>
            </a:xfrm>
            <a:prstGeom prst="diagStripe">
              <a:avLst>
                <a:gd name="adj" fmla="val 82688"/>
              </a:avLst>
            </a:prstGeom>
            <a:solidFill>
              <a:srgbClr val="8A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79515" y="-79513"/>
              <a:ext cx="1858617" cy="2017644"/>
            </a:xfrm>
            <a:prstGeom prst="triangle">
              <a:avLst>
                <a:gd name="adj" fmla="val 0"/>
              </a:avLst>
            </a:prstGeom>
            <a:solidFill>
              <a:srgbClr val="E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129506"/>
              <a:ext cx="1673550" cy="3088605"/>
            </a:xfrm>
            <a:custGeom>
              <a:avLst/>
              <a:gdLst>
                <a:gd name="connsiteX0" fmla="*/ 1673550 w 1673550"/>
                <a:gd name="connsiteY0" fmla="*/ 0 h 3088605"/>
                <a:gd name="connsiteX1" fmla="*/ 1673550 w 1673550"/>
                <a:gd name="connsiteY1" fmla="*/ 1528395 h 3088605"/>
                <a:gd name="connsiteX2" fmla="*/ 0 w 1673550"/>
                <a:gd name="connsiteY2" fmla="*/ 3088605 h 3088605"/>
                <a:gd name="connsiteX3" fmla="*/ 0 w 1673550"/>
                <a:gd name="connsiteY3" fmla="*/ 1560210 h 3088605"/>
                <a:gd name="connsiteX4" fmla="*/ 1673550 w 1673550"/>
                <a:gd name="connsiteY4" fmla="*/ 0 h 308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50" h="3088605">
                  <a:moveTo>
                    <a:pt x="1673550" y="0"/>
                  </a:moveTo>
                  <a:lnTo>
                    <a:pt x="1673550" y="1528395"/>
                  </a:lnTo>
                  <a:lnTo>
                    <a:pt x="0" y="3088605"/>
                  </a:lnTo>
                  <a:lnTo>
                    <a:pt x="0" y="1560210"/>
                  </a:lnTo>
                  <a:lnTo>
                    <a:pt x="1673550" y="0"/>
                  </a:lnTo>
                  <a:close/>
                </a:path>
              </a:pathLst>
            </a:cu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58036" y="2368127"/>
            <a:ext cx="4707510" cy="1341725"/>
            <a:chOff x="1774313" y="1530631"/>
            <a:chExt cx="4707510" cy="1341725"/>
          </a:xfrm>
        </p:grpSpPr>
        <p:sp>
          <p:nvSpPr>
            <p:cNvPr id="3" name="文本框 2"/>
            <p:cNvSpPr txBox="1"/>
            <p:nvPr/>
          </p:nvSpPr>
          <p:spPr>
            <a:xfrm>
              <a:off x="2382774" y="1530631"/>
              <a:ext cx="8169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i="1" dirty="0">
                  <a:gradFill flip="none" rotWithShape="1">
                    <a:gsLst>
                      <a:gs pos="100000">
                        <a:srgbClr val="595959"/>
                      </a:gs>
                      <a:gs pos="0">
                        <a:srgbClr val="F8FAF9"/>
                      </a:gs>
                    </a:gsLst>
                    <a:lin ang="162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01</a:t>
              </a:r>
              <a:endParaRPr lang="zh-CN" altLang="en-US" sz="3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1774313" y="2267197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1774313" y="243671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1774313" y="209768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2686143" y="2130838"/>
              <a:ext cx="36244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58036" y="4104330"/>
            <a:ext cx="4707510" cy="1341725"/>
            <a:chOff x="1774313" y="1530631"/>
            <a:chExt cx="4707510" cy="1341725"/>
          </a:xfrm>
        </p:grpSpPr>
        <p:sp>
          <p:nvSpPr>
            <p:cNvPr id="51" name="文本框 50"/>
            <p:cNvSpPr txBox="1"/>
            <p:nvPr/>
          </p:nvSpPr>
          <p:spPr>
            <a:xfrm>
              <a:off x="2382774" y="1530631"/>
              <a:ext cx="8169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i="1" dirty="0">
                  <a:gradFill flip="none" rotWithShape="1">
                    <a:gsLst>
                      <a:gs pos="100000">
                        <a:srgbClr val="595959"/>
                      </a:gs>
                      <a:gs pos="0">
                        <a:srgbClr val="F8FAF9"/>
                      </a:gs>
                    </a:gsLst>
                    <a:lin ang="162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03</a:t>
              </a:r>
              <a:endParaRPr lang="zh-CN" altLang="en-US" sz="3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1774313" y="2267197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>
              <a:off x="1774313" y="243671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1774313" y="209768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2686143" y="2130838"/>
              <a:ext cx="36244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922633" y="1250792"/>
            <a:ext cx="4707510" cy="1341725"/>
            <a:chOff x="1774313" y="1530631"/>
            <a:chExt cx="4707510" cy="1341725"/>
          </a:xfrm>
        </p:grpSpPr>
        <p:sp>
          <p:nvSpPr>
            <p:cNvPr id="84" name="文本框 83"/>
            <p:cNvSpPr txBox="1"/>
            <p:nvPr/>
          </p:nvSpPr>
          <p:spPr>
            <a:xfrm>
              <a:off x="2382774" y="1530631"/>
              <a:ext cx="8169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i="1" dirty="0">
                  <a:gradFill flip="none" rotWithShape="1">
                    <a:gsLst>
                      <a:gs pos="100000">
                        <a:srgbClr val="595959"/>
                      </a:gs>
                      <a:gs pos="0">
                        <a:srgbClr val="F8FAF9"/>
                      </a:gs>
                    </a:gsLst>
                    <a:lin ang="162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02</a:t>
              </a:r>
              <a:endParaRPr lang="zh-CN" altLang="en-US" sz="3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5" name="平行四边形 84"/>
            <p:cNvSpPr/>
            <p:nvPr/>
          </p:nvSpPr>
          <p:spPr>
            <a:xfrm>
              <a:off x="1774313" y="2267197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/>
            <p:cNvSpPr/>
            <p:nvPr/>
          </p:nvSpPr>
          <p:spPr>
            <a:xfrm>
              <a:off x="1774313" y="243671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平行四边形 86"/>
            <p:cNvSpPr/>
            <p:nvPr/>
          </p:nvSpPr>
          <p:spPr>
            <a:xfrm>
              <a:off x="1774313" y="209768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2686143" y="2130838"/>
              <a:ext cx="36244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922633" y="2986995"/>
            <a:ext cx="4707510" cy="1341725"/>
            <a:chOff x="1774313" y="1530631"/>
            <a:chExt cx="4707510" cy="1341725"/>
          </a:xfrm>
        </p:grpSpPr>
        <p:sp>
          <p:nvSpPr>
            <p:cNvPr id="66" name="文本框 65"/>
            <p:cNvSpPr txBox="1"/>
            <p:nvPr/>
          </p:nvSpPr>
          <p:spPr>
            <a:xfrm>
              <a:off x="2382774" y="1530631"/>
              <a:ext cx="8169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i="1" dirty="0">
                  <a:gradFill flip="none" rotWithShape="1">
                    <a:gsLst>
                      <a:gs pos="100000">
                        <a:srgbClr val="595959"/>
                      </a:gs>
                      <a:gs pos="0">
                        <a:srgbClr val="F8FAF9"/>
                      </a:gs>
                    </a:gsLst>
                    <a:lin ang="162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04</a:t>
              </a:r>
              <a:endParaRPr lang="zh-CN" altLang="en-US" sz="3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67" name="平行四边形 66"/>
            <p:cNvSpPr/>
            <p:nvPr/>
          </p:nvSpPr>
          <p:spPr>
            <a:xfrm>
              <a:off x="1774313" y="2267197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平行四边形 68"/>
            <p:cNvSpPr/>
            <p:nvPr/>
          </p:nvSpPr>
          <p:spPr>
            <a:xfrm>
              <a:off x="1774313" y="243671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平行四边形 81"/>
            <p:cNvSpPr/>
            <p:nvPr/>
          </p:nvSpPr>
          <p:spPr>
            <a:xfrm>
              <a:off x="1774313" y="209768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686143" y="2130838"/>
              <a:ext cx="36244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9" name="等腰三角形 88"/>
          <p:cNvSpPr/>
          <p:nvPr/>
        </p:nvSpPr>
        <p:spPr>
          <a:xfrm rot="5400000" flipV="1">
            <a:off x="8448123" y="3114123"/>
            <a:ext cx="3617953" cy="3869806"/>
          </a:xfrm>
          <a:prstGeom prst="triangle">
            <a:avLst>
              <a:gd name="adj" fmla="val 10000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等腰三角形 89"/>
          <p:cNvSpPr/>
          <p:nvPr/>
        </p:nvSpPr>
        <p:spPr>
          <a:xfrm rot="5400000" flipV="1">
            <a:off x="10860890" y="5526890"/>
            <a:ext cx="1286338" cy="1375883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FF649D-234B-E388-C949-416B63E0A0B1}"/>
              </a:ext>
            </a:extLst>
          </p:cNvPr>
          <p:cNvSpPr txBox="1"/>
          <p:nvPr/>
        </p:nvSpPr>
        <p:spPr>
          <a:xfrm>
            <a:off x="106781600" y="-54540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4055718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04256" y="2132092"/>
            <a:ext cx="1965913" cy="1965913"/>
            <a:chOff x="2384473" y="2272578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泪滴形 3"/>
            <p:cNvSpPr>
              <a:spLocks noChangeAspect="1"/>
            </p:cNvSpPr>
            <p:nvPr/>
          </p:nvSpPr>
          <p:spPr>
            <a:xfrm rot="13500000">
              <a:off x="2384473" y="2272578"/>
              <a:ext cx="2052000" cy="205200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3044743" y="3046578"/>
              <a:ext cx="605333" cy="504000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6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231077" y="2132088"/>
            <a:ext cx="1965913" cy="1965913"/>
            <a:chOff x="4111294" y="2272576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泪滴形 8"/>
            <p:cNvSpPr>
              <a:spLocks noChangeAspect="1"/>
            </p:cNvSpPr>
            <p:nvPr/>
          </p:nvSpPr>
          <p:spPr>
            <a:xfrm rot="13500000">
              <a:off x="4111294" y="2272576"/>
              <a:ext cx="2052000" cy="2052000"/>
            </a:xfrm>
            <a:prstGeom prst="teardrop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95"/>
            <p:cNvSpPr>
              <a:spLocks noChangeAspect="1" noEditPoints="1"/>
            </p:cNvSpPr>
            <p:nvPr/>
          </p:nvSpPr>
          <p:spPr bwMode="auto">
            <a:xfrm>
              <a:off x="4772232" y="3028576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29338" y="2132088"/>
            <a:ext cx="1965913" cy="1965913"/>
            <a:chOff x="5909556" y="2272576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2" name="泪滴形 11"/>
            <p:cNvSpPr>
              <a:spLocks noChangeAspect="1"/>
            </p:cNvSpPr>
            <p:nvPr/>
          </p:nvSpPr>
          <p:spPr>
            <a:xfrm rot="13500000">
              <a:off x="5909556" y="2272576"/>
              <a:ext cx="2052000" cy="205200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6599557" y="3046576"/>
              <a:ext cx="671999" cy="504000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14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784737" y="2132090"/>
            <a:ext cx="1965913" cy="1965913"/>
            <a:chOff x="7664955" y="2272577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1" name="泪滴形 20"/>
            <p:cNvSpPr>
              <a:spLocks noChangeAspect="1"/>
            </p:cNvSpPr>
            <p:nvPr/>
          </p:nvSpPr>
          <p:spPr>
            <a:xfrm rot="8100000" flipH="1">
              <a:off x="7664955" y="2272577"/>
              <a:ext cx="2052000" cy="2052000"/>
            </a:xfrm>
            <a:prstGeom prst="teardrop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8379660" y="3046577"/>
              <a:ext cx="622590" cy="504000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24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749263" y="4564110"/>
            <a:ext cx="2877694" cy="42055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133" b="1" dirty="0">
                <a:solidFill>
                  <a:srgbClr val="79BEEE"/>
                </a:solidFill>
                <a:cs typeface="+mn-ea"/>
                <a:sym typeface="+mn-lt"/>
              </a:rPr>
              <a:t>单击此处添加标题文本</a:t>
            </a:r>
            <a:endParaRPr lang="en-US" altLang="zh-CN" sz="2133" b="1" dirty="0">
              <a:solidFill>
                <a:srgbClr val="79BEEE"/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890551" y="5089722"/>
            <a:ext cx="8744608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10647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713558" y="4742392"/>
            <a:ext cx="3846795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4133" y="2214397"/>
            <a:ext cx="3692923" cy="239331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92459" y="2877419"/>
            <a:ext cx="3692923" cy="239331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822394" y="2041162"/>
            <a:ext cx="376298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87757" y="5262806"/>
            <a:ext cx="816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01</a:t>
            </a:r>
            <a:endParaRPr lang="zh-CN" altLang="en-US" sz="3600" i="1" dirty="0">
              <a:gradFill flip="none" rotWithShape="1">
                <a:gsLst>
                  <a:gs pos="100000">
                    <a:srgbClr val="595959"/>
                  </a:gs>
                  <a:gs pos="0">
                    <a:srgbClr val="F8FAF9"/>
                  </a:gs>
                </a:gsLst>
                <a:lin ang="162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4133" y="1439723"/>
            <a:ext cx="4113372" cy="774674"/>
            <a:chOff x="1794133" y="1439723"/>
            <a:chExt cx="4707510" cy="774674"/>
          </a:xfrm>
        </p:grpSpPr>
        <p:sp>
          <p:nvSpPr>
            <p:cNvPr id="19" name="平行四边形 18"/>
            <p:cNvSpPr/>
            <p:nvPr/>
          </p:nvSpPr>
          <p:spPr>
            <a:xfrm>
              <a:off x="1794133" y="1609238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1794133" y="1778753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1794133" y="1439723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2775495" y="1457728"/>
            <a:ext cx="3624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pc="6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92459" y="1310073"/>
            <a:ext cx="816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02</a:t>
            </a:r>
            <a:endParaRPr lang="zh-CN" altLang="en-US" sz="3600" i="1" dirty="0">
              <a:gradFill flip="none" rotWithShape="1">
                <a:gsLst>
                  <a:gs pos="100000">
                    <a:srgbClr val="595959"/>
                  </a:gs>
                  <a:gs pos="0">
                    <a:srgbClr val="F8FAF9"/>
                  </a:gs>
                </a:gsLst>
                <a:lin ang="162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70670" y="5521800"/>
            <a:ext cx="4113372" cy="774674"/>
            <a:chOff x="1794133" y="1439723"/>
            <a:chExt cx="4707510" cy="774674"/>
          </a:xfrm>
        </p:grpSpPr>
        <p:sp>
          <p:nvSpPr>
            <p:cNvPr id="26" name="平行四边形 25"/>
            <p:cNvSpPr/>
            <p:nvPr/>
          </p:nvSpPr>
          <p:spPr>
            <a:xfrm>
              <a:off x="1794133" y="1609238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1794133" y="1778753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1794133" y="1439723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709407" y="5554956"/>
            <a:ext cx="3624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pc="600" dirty="0">
                <a:solidFill>
                  <a:schemeClr val="bg1"/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15317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23935" y="4860789"/>
            <a:ext cx="2007477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65086" y="5236291"/>
            <a:ext cx="3277239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59607" y="4815400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03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76061" y="1557703"/>
            <a:ext cx="2144537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17212" y="1933208"/>
            <a:ext cx="3277239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11733" y="1494632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02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01360" y="4860789"/>
            <a:ext cx="2182903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88407" y="5230811"/>
            <a:ext cx="3378920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37003" y="4794453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04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48196" y="1557703"/>
            <a:ext cx="1829712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88403" y="1927724"/>
            <a:ext cx="3378920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17951" y="1467245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01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35090" y="1224293"/>
            <a:ext cx="1897871" cy="1897869"/>
            <a:chOff x="4854966" y="1574162"/>
            <a:chExt cx="1897870" cy="189787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7" name="泪滴形 36"/>
            <p:cNvSpPr/>
            <p:nvPr/>
          </p:nvSpPr>
          <p:spPr>
            <a:xfrm rot="8100000">
              <a:off x="4854966" y="1574162"/>
              <a:ext cx="1897870" cy="1897870"/>
            </a:xfrm>
            <a:prstGeom prst="teardrop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5635285" y="1758388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39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20802" y="4005612"/>
            <a:ext cx="1897871" cy="1955003"/>
            <a:chOff x="4854966" y="4355480"/>
            <a:chExt cx="1897870" cy="1955002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2" name="泪滴形 41"/>
            <p:cNvSpPr/>
            <p:nvPr/>
          </p:nvSpPr>
          <p:spPr>
            <a:xfrm rot="13500000" flipV="1">
              <a:off x="4854966" y="4412612"/>
              <a:ext cx="1897870" cy="1897870"/>
            </a:xfrm>
            <a:prstGeom prst="teardrop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5541401" y="4355480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44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504098" y="2688998"/>
            <a:ext cx="1897871" cy="1897871"/>
            <a:chOff x="6438262" y="3038866"/>
            <a:chExt cx="1897870" cy="189787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8" name="泪滴形 47"/>
            <p:cNvSpPr/>
            <p:nvPr/>
          </p:nvSpPr>
          <p:spPr>
            <a:xfrm rot="8100000" flipV="1">
              <a:off x="6438262" y="3038866"/>
              <a:ext cx="1897870" cy="189787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7839999" y="3717801"/>
              <a:ext cx="318025" cy="540000"/>
              <a:chOff x="11322051" y="6770687"/>
              <a:chExt cx="236538" cy="401638"/>
            </a:xfrm>
            <a:solidFill>
              <a:srgbClr val="E7E7E7"/>
            </a:solidFill>
          </p:grpSpPr>
          <p:sp>
            <p:nvSpPr>
              <p:cNvPr id="50" name="Freeform 492"/>
              <p:cNvSpPr>
                <a:spLocks noEditPoints="1"/>
              </p:cNvSpPr>
              <p:nvPr/>
            </p:nvSpPr>
            <p:spPr bwMode="auto">
              <a:xfrm>
                <a:off x="11322051" y="6770687"/>
                <a:ext cx="236538" cy="320675"/>
              </a:xfrm>
              <a:custGeom>
                <a:avLst/>
                <a:gdLst>
                  <a:gd name="T0" fmla="*/ 86 w 170"/>
                  <a:gd name="T1" fmla="*/ 0 h 230"/>
                  <a:gd name="T2" fmla="*/ 85 w 170"/>
                  <a:gd name="T3" fmla="*/ 0 h 230"/>
                  <a:gd name="T4" fmla="*/ 84 w 170"/>
                  <a:gd name="T5" fmla="*/ 0 h 230"/>
                  <a:gd name="T6" fmla="*/ 0 w 170"/>
                  <a:gd name="T7" fmla="*/ 96 h 230"/>
                  <a:gd name="T8" fmla="*/ 50 w 170"/>
                  <a:gd name="T9" fmla="*/ 230 h 230"/>
                  <a:gd name="T10" fmla="*/ 120 w 170"/>
                  <a:gd name="T11" fmla="*/ 230 h 230"/>
                  <a:gd name="T12" fmla="*/ 170 w 170"/>
                  <a:gd name="T13" fmla="*/ 96 h 230"/>
                  <a:gd name="T14" fmla="*/ 86 w 170"/>
                  <a:gd name="T15" fmla="*/ 0 h 230"/>
                  <a:gd name="T16" fmla="*/ 105 w 170"/>
                  <a:gd name="T17" fmla="*/ 210 h 230"/>
                  <a:gd name="T18" fmla="*/ 97 w 170"/>
                  <a:gd name="T19" fmla="*/ 210 h 230"/>
                  <a:gd name="T20" fmla="*/ 97 w 170"/>
                  <a:gd name="T21" fmla="*/ 159 h 230"/>
                  <a:gd name="T22" fmla="*/ 73 w 170"/>
                  <a:gd name="T23" fmla="*/ 159 h 230"/>
                  <a:gd name="T24" fmla="*/ 73 w 170"/>
                  <a:gd name="T25" fmla="*/ 210 h 230"/>
                  <a:gd name="T26" fmla="*/ 65 w 170"/>
                  <a:gd name="T27" fmla="*/ 210 h 230"/>
                  <a:gd name="T28" fmla="*/ 49 w 170"/>
                  <a:gd name="T29" fmla="*/ 176 h 230"/>
                  <a:gd name="T30" fmla="*/ 20 w 170"/>
                  <a:gd name="T31" fmla="*/ 96 h 230"/>
                  <a:gd name="T32" fmla="*/ 49 w 170"/>
                  <a:gd name="T33" fmla="*/ 30 h 230"/>
                  <a:gd name="T34" fmla="*/ 84 w 170"/>
                  <a:gd name="T35" fmla="*/ 20 h 230"/>
                  <a:gd name="T36" fmla="*/ 84 w 170"/>
                  <a:gd name="T37" fmla="*/ 20 h 230"/>
                  <a:gd name="T38" fmla="*/ 85 w 170"/>
                  <a:gd name="T39" fmla="*/ 20 h 230"/>
                  <a:gd name="T40" fmla="*/ 86 w 170"/>
                  <a:gd name="T41" fmla="*/ 20 h 230"/>
                  <a:gd name="T42" fmla="*/ 86 w 170"/>
                  <a:gd name="T43" fmla="*/ 20 h 230"/>
                  <a:gd name="T44" fmla="*/ 121 w 170"/>
                  <a:gd name="T45" fmla="*/ 30 h 230"/>
                  <a:gd name="T46" fmla="*/ 150 w 170"/>
                  <a:gd name="T47" fmla="*/ 96 h 230"/>
                  <a:gd name="T48" fmla="*/ 121 w 170"/>
                  <a:gd name="T49" fmla="*/ 176 h 230"/>
                  <a:gd name="T50" fmla="*/ 105 w 170"/>
                  <a:gd name="T51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ectangle 493"/>
              <p:cNvSpPr>
                <a:spLocks noChangeArrowheads="1"/>
              </p:cNvSpPr>
              <p:nvPr/>
            </p:nvSpPr>
            <p:spPr bwMode="auto">
              <a:xfrm>
                <a:off x="11391901" y="7105649"/>
                <a:ext cx="98425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Rectangle 494"/>
              <p:cNvSpPr>
                <a:spLocks noChangeArrowheads="1"/>
              </p:cNvSpPr>
              <p:nvPr/>
            </p:nvSpPr>
            <p:spPr bwMode="auto">
              <a:xfrm>
                <a:off x="11417301" y="7145337"/>
                <a:ext cx="49213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337508" y="2688998"/>
            <a:ext cx="1897871" cy="1897871"/>
            <a:chOff x="3271670" y="3038866"/>
            <a:chExt cx="1897870" cy="189787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4" name="泪滴形 53"/>
            <p:cNvSpPr/>
            <p:nvPr/>
          </p:nvSpPr>
          <p:spPr>
            <a:xfrm rot="13500000" flipH="1" flipV="1">
              <a:off x="3271670" y="3038866"/>
              <a:ext cx="1897870" cy="189787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69"/>
            <p:cNvSpPr>
              <a:spLocks noChangeAspect="1"/>
            </p:cNvSpPr>
            <p:nvPr/>
          </p:nvSpPr>
          <p:spPr bwMode="auto">
            <a:xfrm>
              <a:off x="3482937" y="3717801"/>
              <a:ext cx="360000" cy="540000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907554" y="3107415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3921808" y="3438150"/>
            <a:ext cx="1455232" cy="54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</a:t>
            </a:r>
          </a:p>
        </p:txBody>
      </p:sp>
      <p:sp>
        <p:nvSpPr>
          <p:cNvPr id="58" name="矩形 57"/>
          <p:cNvSpPr/>
          <p:nvPr/>
        </p:nvSpPr>
        <p:spPr>
          <a:xfrm>
            <a:off x="6735990" y="3107415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6420796" y="3438150"/>
            <a:ext cx="1455232" cy="54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</a:t>
            </a:r>
          </a:p>
        </p:txBody>
      </p:sp>
      <p:sp>
        <p:nvSpPr>
          <p:cNvPr id="60" name="矩形 59"/>
          <p:cNvSpPr/>
          <p:nvPr/>
        </p:nvSpPr>
        <p:spPr>
          <a:xfrm>
            <a:off x="5299716" y="1965173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5190807" y="2295910"/>
            <a:ext cx="1357856" cy="54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</a:t>
            </a:r>
          </a:p>
        </p:txBody>
      </p:sp>
      <p:sp>
        <p:nvSpPr>
          <p:cNvPr id="62" name="矩形 61"/>
          <p:cNvSpPr/>
          <p:nvPr/>
        </p:nvSpPr>
        <p:spPr>
          <a:xfrm>
            <a:off x="5308354" y="466234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5150758" y="4993082"/>
            <a:ext cx="1455232" cy="54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</a:t>
            </a:r>
          </a:p>
        </p:txBody>
      </p:sp>
    </p:spTree>
    <p:extLst>
      <p:ext uri="{BB962C8B-B14F-4D97-AF65-F5344CB8AC3E}">
        <p14:creationId xmlns:p14="http://schemas.microsoft.com/office/powerpoint/2010/main" val="544617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387142" y="1929590"/>
            <a:ext cx="2248396" cy="1630876"/>
          </a:xfrm>
          <a:prstGeom prst="rect">
            <a:avLst/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387142" y="4049023"/>
            <a:ext cx="2248396" cy="16308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094288" y="2019353"/>
            <a:ext cx="2085269" cy="374569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5080616" y="2443308"/>
            <a:ext cx="4992171" cy="111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094288" y="4107587"/>
            <a:ext cx="2085269" cy="374569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5080616" y="4531540"/>
            <a:ext cx="4992171" cy="111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 rot="2947859">
            <a:off x="2926040" y="1680634"/>
            <a:ext cx="960883" cy="2117428"/>
            <a:chOff x="3026843" y="1580365"/>
            <a:chExt cx="631020" cy="1390533"/>
          </a:xfrm>
          <a:solidFill>
            <a:schemeClr val="bg1"/>
          </a:solidFill>
        </p:grpSpPr>
        <p:sp>
          <p:nvSpPr>
            <p:cNvPr id="71" name="直角上箭头 70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18652141" flipV="1">
            <a:off x="2926038" y="3969477"/>
            <a:ext cx="960883" cy="2117428"/>
            <a:chOff x="3026843" y="1580365"/>
            <a:chExt cx="631020" cy="1390533"/>
          </a:xfrm>
          <a:solidFill>
            <a:schemeClr val="bg1"/>
          </a:solidFill>
        </p:grpSpPr>
        <p:sp>
          <p:nvSpPr>
            <p:cNvPr id="74" name="直角上箭头 73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1486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1148365" y="3299804"/>
            <a:ext cx="5969877" cy="946800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1451082" y="3309333"/>
            <a:ext cx="860168" cy="934359"/>
          </a:xfrm>
          <a:prstGeom prst="chevron">
            <a:avLst>
              <a:gd name="adj" fmla="val 5442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2194192" y="3309333"/>
            <a:ext cx="860168" cy="934359"/>
          </a:xfrm>
          <a:prstGeom prst="chevron">
            <a:avLst>
              <a:gd name="adj" fmla="val 54429"/>
            </a:avLst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2937300" y="3309333"/>
            <a:ext cx="860168" cy="934359"/>
          </a:xfrm>
          <a:prstGeom prst="chevron">
            <a:avLst>
              <a:gd name="adj" fmla="val 5442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3680410" y="3309333"/>
            <a:ext cx="860168" cy="934359"/>
          </a:xfrm>
          <a:prstGeom prst="chevron">
            <a:avLst>
              <a:gd name="adj" fmla="val 54429"/>
            </a:avLst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4633875" y="2865817"/>
            <a:ext cx="2007896" cy="1939609"/>
            <a:chOff x="3197225" y="3458369"/>
            <a:chExt cx="533400" cy="487363"/>
          </a:xfrm>
          <a:solidFill>
            <a:schemeClr val="tx1">
              <a:lumMod val="65000"/>
              <a:lumOff val="3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1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rot="5400000">
            <a:off x="5339044" y="3843269"/>
            <a:ext cx="4248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2563091" y="2922636"/>
            <a:ext cx="756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1079687" y="2925044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6200000" flipV="1">
            <a:off x="3302793" y="4617343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200000" flipV="1">
            <a:off x="1817545" y="4617343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820360" y="2626871"/>
            <a:ext cx="2557435" cy="2504629"/>
            <a:chOff x="8605898" y="2461123"/>
            <a:chExt cx="2448000" cy="2504629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605898" y="2461123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05898" y="3715625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605898" y="4965752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7765634" y="1667182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添加标题一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7765768" y="2024278"/>
            <a:ext cx="2625675" cy="48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765634" y="5211807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添加标题四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765768" y="5568902"/>
            <a:ext cx="2625675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65634" y="2722236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添加标题二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765768" y="3079332"/>
            <a:ext cx="2625675" cy="48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65634" y="3958220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添加标题三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765768" y="4315316"/>
            <a:ext cx="2625675" cy="48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45505" y="2159449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添加标题一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13392" y="2159449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添加标题三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63144" y="5049161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添加标题二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531030" y="5049161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添加标题四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55494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3400375" y="2683763"/>
            <a:ext cx="6111433" cy="435644"/>
          </a:xfrm>
          <a:prstGeom prst="parallelogram">
            <a:avLst>
              <a:gd name="adj" fmla="val 110751"/>
            </a:avLst>
          </a:prstGeom>
          <a:solidFill>
            <a:srgbClr val="B7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8497465" y="3058791"/>
            <a:ext cx="3155273" cy="641032"/>
          </a:xfrm>
          <a:prstGeom prst="parallelogram">
            <a:avLst>
              <a:gd name="adj" fmla="val 110751"/>
            </a:avLst>
          </a:prstGeom>
          <a:solidFill>
            <a:srgbClr val="AFA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 flipV="1">
            <a:off x="7305925" y="1971924"/>
            <a:ext cx="4721733" cy="5050423"/>
          </a:xfrm>
          <a:prstGeom prst="triangle">
            <a:avLst>
              <a:gd name="adj" fmla="val 10000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89803" y="1803385"/>
            <a:ext cx="523733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谢谢观看！</a:t>
            </a:r>
            <a:r>
              <a:rPr lang="en-US" altLang="zh-CN" sz="48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48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2576" y="3272431"/>
            <a:ext cx="494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工作总结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工作计划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商务述职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项目演示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0"/>
            <a:ext cx="4538752" cy="5243222"/>
            <a:chOff x="0" y="0"/>
            <a:chExt cx="2785731" cy="3218111"/>
          </a:xfrm>
        </p:grpSpPr>
        <p:sp>
          <p:nvSpPr>
            <p:cNvPr id="10" name="斜纹 9"/>
            <p:cNvSpPr/>
            <p:nvPr/>
          </p:nvSpPr>
          <p:spPr>
            <a:xfrm>
              <a:off x="1" y="0"/>
              <a:ext cx="2785730" cy="2597068"/>
            </a:xfrm>
            <a:prstGeom prst="diagStripe">
              <a:avLst>
                <a:gd name="adj" fmla="val 82688"/>
              </a:avLst>
            </a:prstGeom>
            <a:solidFill>
              <a:srgbClr val="8A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79515" y="-79513"/>
              <a:ext cx="1858617" cy="2017644"/>
            </a:xfrm>
            <a:prstGeom prst="triangle">
              <a:avLst>
                <a:gd name="adj" fmla="val 0"/>
              </a:avLst>
            </a:prstGeom>
            <a:solidFill>
              <a:srgbClr val="E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129506"/>
              <a:ext cx="1673550" cy="3088605"/>
            </a:xfrm>
            <a:custGeom>
              <a:avLst/>
              <a:gdLst>
                <a:gd name="connsiteX0" fmla="*/ 1673550 w 1673550"/>
                <a:gd name="connsiteY0" fmla="*/ 0 h 3088605"/>
                <a:gd name="connsiteX1" fmla="*/ 1673550 w 1673550"/>
                <a:gd name="connsiteY1" fmla="*/ 1528395 h 3088605"/>
                <a:gd name="connsiteX2" fmla="*/ 0 w 1673550"/>
                <a:gd name="connsiteY2" fmla="*/ 3088605 h 3088605"/>
                <a:gd name="connsiteX3" fmla="*/ 0 w 1673550"/>
                <a:gd name="connsiteY3" fmla="*/ 1560210 h 3088605"/>
                <a:gd name="connsiteX4" fmla="*/ 1673550 w 1673550"/>
                <a:gd name="connsiteY4" fmla="*/ 0 h 308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50" h="3088605">
                  <a:moveTo>
                    <a:pt x="1673550" y="0"/>
                  </a:moveTo>
                  <a:lnTo>
                    <a:pt x="1673550" y="1528395"/>
                  </a:lnTo>
                  <a:lnTo>
                    <a:pt x="0" y="3088605"/>
                  </a:lnTo>
                  <a:lnTo>
                    <a:pt x="0" y="1560210"/>
                  </a:lnTo>
                  <a:lnTo>
                    <a:pt x="1673550" y="0"/>
                  </a:lnTo>
                  <a:close/>
                </a:path>
              </a:pathLst>
            </a:cu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等腰三角形 12"/>
          <p:cNvSpPr/>
          <p:nvPr/>
        </p:nvSpPr>
        <p:spPr>
          <a:xfrm rot="5400000" flipV="1">
            <a:off x="10860890" y="5526890"/>
            <a:ext cx="1286338" cy="1375883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75703" y="2766520"/>
            <a:ext cx="4960775" cy="307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SIMPLE GEOMETRY BUSINESS GENERAL PPT</a:t>
            </a:r>
          </a:p>
        </p:txBody>
      </p:sp>
      <p:sp>
        <p:nvSpPr>
          <p:cNvPr id="17" name="平行四边形 16"/>
          <p:cNvSpPr/>
          <p:nvPr/>
        </p:nvSpPr>
        <p:spPr>
          <a:xfrm>
            <a:off x="6458673" y="3698783"/>
            <a:ext cx="2038792" cy="325662"/>
          </a:xfrm>
          <a:prstGeom prst="parallelogram">
            <a:avLst>
              <a:gd name="adj" fmla="val 110751"/>
            </a:avLst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08466" y="373587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@51PPT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544417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271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1" y="0"/>
            <a:ext cx="5903089" cy="6819320"/>
            <a:chOff x="0" y="0"/>
            <a:chExt cx="2785731" cy="3218111"/>
          </a:xfrm>
        </p:grpSpPr>
        <p:sp>
          <p:nvSpPr>
            <p:cNvPr id="28" name="斜纹 27"/>
            <p:cNvSpPr/>
            <p:nvPr/>
          </p:nvSpPr>
          <p:spPr>
            <a:xfrm>
              <a:off x="1" y="0"/>
              <a:ext cx="2785730" cy="2597068"/>
            </a:xfrm>
            <a:prstGeom prst="diagStripe">
              <a:avLst>
                <a:gd name="adj" fmla="val 82688"/>
              </a:avLst>
            </a:prstGeom>
            <a:solidFill>
              <a:srgbClr val="8A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79515" y="-79513"/>
              <a:ext cx="1858617" cy="2017644"/>
            </a:xfrm>
            <a:prstGeom prst="triangle">
              <a:avLst>
                <a:gd name="adj" fmla="val 0"/>
              </a:avLst>
            </a:prstGeom>
            <a:solidFill>
              <a:srgbClr val="E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129506"/>
              <a:ext cx="1673550" cy="3088605"/>
            </a:xfrm>
            <a:custGeom>
              <a:avLst/>
              <a:gdLst>
                <a:gd name="connsiteX0" fmla="*/ 1673550 w 1673550"/>
                <a:gd name="connsiteY0" fmla="*/ 0 h 3088605"/>
                <a:gd name="connsiteX1" fmla="*/ 1673550 w 1673550"/>
                <a:gd name="connsiteY1" fmla="*/ 1528395 h 3088605"/>
                <a:gd name="connsiteX2" fmla="*/ 0 w 1673550"/>
                <a:gd name="connsiteY2" fmla="*/ 3088605 h 3088605"/>
                <a:gd name="connsiteX3" fmla="*/ 0 w 1673550"/>
                <a:gd name="connsiteY3" fmla="*/ 1560210 h 3088605"/>
                <a:gd name="connsiteX4" fmla="*/ 1673550 w 1673550"/>
                <a:gd name="connsiteY4" fmla="*/ 0 h 308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50" h="3088605">
                  <a:moveTo>
                    <a:pt x="1673550" y="0"/>
                  </a:moveTo>
                  <a:lnTo>
                    <a:pt x="1673550" y="1528395"/>
                  </a:lnTo>
                  <a:lnTo>
                    <a:pt x="0" y="3088605"/>
                  </a:lnTo>
                  <a:lnTo>
                    <a:pt x="0" y="1560210"/>
                  </a:lnTo>
                  <a:lnTo>
                    <a:pt x="1673550" y="0"/>
                  </a:lnTo>
                  <a:close/>
                </a:path>
              </a:pathLst>
            </a:cu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194180" y="419543"/>
            <a:ext cx="436068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i="1" dirty="0">
                <a:gradFill flip="none" rotWithShape="1">
                  <a:gsLst>
                    <a:gs pos="100000">
                      <a:srgbClr val="595959"/>
                    </a:gs>
                    <a:gs pos="0">
                      <a:srgbClr val="F8FAF9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01</a:t>
            </a:r>
            <a:endParaRPr lang="zh-CN" altLang="en-US" sz="16600" i="1" dirty="0">
              <a:gradFill flip="none" rotWithShape="1">
                <a:gsLst>
                  <a:gs pos="100000">
                    <a:srgbClr val="595959"/>
                  </a:gs>
                  <a:gs pos="0">
                    <a:srgbClr val="F8FAF9"/>
                  </a:gs>
                </a:gsLst>
                <a:lin ang="162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5400000" flipV="1">
            <a:off x="8448123" y="3114123"/>
            <a:ext cx="3617953" cy="3869806"/>
          </a:xfrm>
          <a:prstGeom prst="triangle">
            <a:avLst>
              <a:gd name="adj" fmla="val 10000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等腰三角形 89"/>
          <p:cNvSpPr/>
          <p:nvPr/>
        </p:nvSpPr>
        <p:spPr>
          <a:xfrm rot="5400000" flipV="1">
            <a:off x="10860890" y="5526890"/>
            <a:ext cx="1286338" cy="1375883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0555" y="439437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点击输入简要文本内容，文字内容需概况精炼的说明该分项内容……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378577" y="3040408"/>
            <a:ext cx="7099956" cy="1168378"/>
            <a:chOff x="1774313" y="2097682"/>
            <a:chExt cx="4707510" cy="774674"/>
          </a:xfrm>
        </p:grpSpPr>
        <p:sp>
          <p:nvSpPr>
            <p:cNvPr id="49" name="平行四边形 48"/>
            <p:cNvSpPr/>
            <p:nvPr/>
          </p:nvSpPr>
          <p:spPr>
            <a:xfrm>
              <a:off x="1774313" y="2267197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1774313" y="243671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>
              <a:off x="1774313" y="209768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640096" y="2146188"/>
              <a:ext cx="3624487" cy="346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spc="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6476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309249" y="4443382"/>
            <a:ext cx="432401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79BEE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4000" dirty="0">
              <a:solidFill>
                <a:srgbClr val="79BEE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09250" y="5127228"/>
            <a:ext cx="9373990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230642" y="1572347"/>
            <a:ext cx="4567194" cy="2398026"/>
          </a:xfrm>
          <a:custGeom>
            <a:avLst/>
            <a:gdLst>
              <a:gd name="connsiteX0" fmla="*/ 1062321 w 5249489"/>
              <a:gd name="connsiteY0" fmla="*/ 0 h 2756268"/>
              <a:gd name="connsiteX1" fmla="*/ 5249489 w 5249489"/>
              <a:gd name="connsiteY1" fmla="*/ 0 h 2756268"/>
              <a:gd name="connsiteX2" fmla="*/ 5249489 w 5249489"/>
              <a:gd name="connsiteY2" fmla="*/ 2756268 h 2756268"/>
              <a:gd name="connsiteX3" fmla="*/ 0 w 5249489"/>
              <a:gd name="connsiteY3" fmla="*/ 2756268 h 275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9489" h="2756268">
                <a:moveTo>
                  <a:pt x="1062321" y="0"/>
                </a:moveTo>
                <a:lnTo>
                  <a:pt x="5249489" y="0"/>
                </a:lnTo>
                <a:lnTo>
                  <a:pt x="5249489" y="2756268"/>
                </a:lnTo>
                <a:lnTo>
                  <a:pt x="0" y="2756268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309251" y="1572347"/>
            <a:ext cx="4567194" cy="2398026"/>
          </a:xfrm>
          <a:custGeom>
            <a:avLst/>
            <a:gdLst>
              <a:gd name="connsiteX0" fmla="*/ 0 w 5249489"/>
              <a:gd name="connsiteY0" fmla="*/ 0 h 2756268"/>
              <a:gd name="connsiteX1" fmla="*/ 5249489 w 5249489"/>
              <a:gd name="connsiteY1" fmla="*/ 0 h 2756268"/>
              <a:gd name="connsiteX2" fmla="*/ 4187168 w 5249489"/>
              <a:gd name="connsiteY2" fmla="*/ 2756268 h 2756268"/>
              <a:gd name="connsiteX3" fmla="*/ 0 w 5249489"/>
              <a:gd name="connsiteY3" fmla="*/ 2756268 h 275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9489" h="2756268">
                <a:moveTo>
                  <a:pt x="0" y="0"/>
                </a:moveTo>
                <a:lnTo>
                  <a:pt x="5249489" y="0"/>
                </a:lnTo>
                <a:lnTo>
                  <a:pt x="4187168" y="2756268"/>
                </a:lnTo>
                <a:lnTo>
                  <a:pt x="0" y="2756268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917077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4393817" y="2169980"/>
            <a:ext cx="7595270" cy="1168378"/>
            <a:chOff x="1774313" y="2097682"/>
            <a:chExt cx="5035920" cy="774674"/>
          </a:xfrm>
        </p:grpSpPr>
        <p:sp>
          <p:nvSpPr>
            <p:cNvPr id="75" name="平行四边形 74"/>
            <p:cNvSpPr/>
            <p:nvPr/>
          </p:nvSpPr>
          <p:spPr>
            <a:xfrm>
              <a:off x="1774313" y="2267197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1774313" y="243671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/>
            <p:cNvSpPr/>
            <p:nvPr/>
          </p:nvSpPr>
          <p:spPr>
            <a:xfrm>
              <a:off x="1774313" y="2097682"/>
              <a:ext cx="4707510" cy="435644"/>
            </a:xfrm>
            <a:prstGeom prst="parallelogram">
              <a:avLst>
                <a:gd name="adj" fmla="val 110751"/>
              </a:avLst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3185746" y="2146188"/>
              <a:ext cx="3624487" cy="346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spc="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2" name="Group 18"/>
          <p:cNvGrpSpPr/>
          <p:nvPr/>
        </p:nvGrpSpPr>
        <p:grpSpPr>
          <a:xfrm>
            <a:off x="1123466" y="2054704"/>
            <a:ext cx="5018357" cy="2888809"/>
            <a:chOff x="5898415" y="1976415"/>
            <a:chExt cx="5654530" cy="3255020"/>
          </a:xfrm>
        </p:grpSpPr>
        <p:sp>
          <p:nvSpPr>
            <p:cNvPr id="33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34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35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36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37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39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40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42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43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44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</p:grpSp>
      <p:pic>
        <p:nvPicPr>
          <p:cNvPr id="50" name="图片占位符 8">
            <a:extLst>
              <a:ext uri="{FF2B5EF4-FFF2-40B4-BE49-F238E27FC236}">
                <a16:creationId xmlns:a16="http://schemas.microsoft.com/office/drawing/2014/main" id="{409AA994-0D2B-4DCF-A49F-F2E7AD6512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77" y="2248908"/>
            <a:ext cx="3776698" cy="237712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51" name="Group 31"/>
          <p:cNvGrpSpPr/>
          <p:nvPr/>
        </p:nvGrpSpPr>
        <p:grpSpPr>
          <a:xfrm>
            <a:off x="5258826" y="2984952"/>
            <a:ext cx="1041569" cy="2162261"/>
            <a:chOff x="11310678" y="5484773"/>
            <a:chExt cx="2665090" cy="5532633"/>
          </a:xfrm>
        </p:grpSpPr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343102" y="5517205"/>
              <a:ext cx="2600245" cy="5467772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7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8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  <p:sp>
          <p:nvSpPr>
            <p:cNvPr id="6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defTabSz="914217"/>
              <a:endParaRPr lang="id-ID">
                <a:solidFill>
                  <a:srgbClr val="7F7F7F"/>
                </a:solidFill>
                <a:latin typeface="Roboto Light"/>
              </a:endParaRPr>
            </a:p>
          </p:txBody>
        </p:sp>
      </p:grpSp>
      <p:sp>
        <p:nvSpPr>
          <p:cNvPr id="72" name="TextBox 50"/>
          <p:cNvSpPr txBox="1"/>
          <p:nvPr/>
        </p:nvSpPr>
        <p:spPr>
          <a:xfrm>
            <a:off x="6622335" y="3259431"/>
            <a:ext cx="3933409" cy="190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0755" y="3299332"/>
            <a:ext cx="898307" cy="15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9692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4836400" y="1759921"/>
            <a:ext cx="509757" cy="3119848"/>
            <a:chOff x="1461672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5"/>
            <p:cNvSpPr>
              <a:spLocks/>
            </p:cNvSpPr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Freeform 31"/>
          <p:cNvSpPr>
            <a:spLocks/>
          </p:cNvSpPr>
          <p:nvPr/>
        </p:nvSpPr>
        <p:spPr bwMode="auto">
          <a:xfrm>
            <a:off x="4831731" y="3681043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834648" y="3725372"/>
            <a:ext cx="637344" cy="1154395"/>
            <a:chOff x="806257" y="3985529"/>
            <a:chExt cx="637344" cy="1154395"/>
          </a:xfrm>
          <a:solidFill>
            <a:srgbClr val="79BEEE"/>
          </a:solidFill>
        </p:grpSpPr>
        <p:grpSp>
          <p:nvGrpSpPr>
            <p:cNvPr id="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12" name="Freeform 33"/>
              <p:cNvSpPr>
                <a:spLocks/>
              </p:cNvSpPr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5566888" y="1759921"/>
            <a:ext cx="509757" cy="3119848"/>
            <a:chOff x="2192160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42"/>
          <p:cNvSpPr>
            <a:spLocks/>
          </p:cNvSpPr>
          <p:nvPr/>
        </p:nvSpPr>
        <p:spPr bwMode="auto">
          <a:xfrm>
            <a:off x="5562219" y="4080650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Group 7"/>
          <p:cNvGrpSpPr/>
          <p:nvPr/>
        </p:nvGrpSpPr>
        <p:grpSpPr>
          <a:xfrm>
            <a:off x="5437547" y="4124979"/>
            <a:ext cx="764932" cy="754788"/>
            <a:chOff x="1409156" y="4385136"/>
            <a:chExt cx="764932" cy="7547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24" name="Freeform 45"/>
              <p:cNvSpPr>
                <a:spLocks/>
              </p:cNvSpPr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46"/>
              <p:cNvSpPr>
                <a:spLocks/>
              </p:cNvSpPr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47"/>
              <p:cNvSpPr>
                <a:spLocks/>
              </p:cNvSpPr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48"/>
          <p:cNvGrpSpPr/>
          <p:nvPr/>
        </p:nvGrpSpPr>
        <p:grpSpPr>
          <a:xfrm>
            <a:off x="6288039" y="1759921"/>
            <a:ext cx="509757" cy="3119848"/>
            <a:chOff x="2913310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51"/>
            <p:cNvSpPr>
              <a:spLocks/>
            </p:cNvSpPr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2"/>
            <p:cNvSpPr>
              <a:spLocks/>
            </p:cNvSpPr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 55"/>
          <p:cNvSpPr>
            <a:spLocks/>
          </p:cNvSpPr>
          <p:nvPr/>
        </p:nvSpPr>
        <p:spPr bwMode="auto">
          <a:xfrm>
            <a:off x="6283370" y="3151534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3" name="Group 9"/>
          <p:cNvGrpSpPr/>
          <p:nvPr/>
        </p:nvGrpSpPr>
        <p:grpSpPr>
          <a:xfrm>
            <a:off x="6158698" y="3195862"/>
            <a:ext cx="764932" cy="1683904"/>
            <a:chOff x="2130307" y="3456020"/>
            <a:chExt cx="764932" cy="1683904"/>
          </a:xfrm>
          <a:solidFill>
            <a:srgbClr val="79BEEE"/>
          </a:solidFill>
        </p:grpSpPr>
        <p:sp>
          <p:nvSpPr>
            <p:cNvPr id="3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59"/>
              <p:cNvSpPr>
                <a:spLocks/>
              </p:cNvSpPr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60"/>
              <p:cNvSpPr>
                <a:spLocks/>
              </p:cNvSpPr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61"/>
          <p:cNvGrpSpPr/>
          <p:nvPr/>
        </p:nvGrpSpPr>
        <p:grpSpPr>
          <a:xfrm>
            <a:off x="7007435" y="1759921"/>
            <a:ext cx="509757" cy="3119848"/>
            <a:chOff x="3632707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Freeform 69"/>
          <p:cNvSpPr>
            <a:spLocks/>
          </p:cNvSpPr>
          <p:nvPr/>
        </p:nvSpPr>
        <p:spPr bwMode="auto">
          <a:xfrm>
            <a:off x="7002766" y="2451054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6" name="Group 4"/>
          <p:cNvGrpSpPr/>
          <p:nvPr/>
        </p:nvGrpSpPr>
        <p:grpSpPr>
          <a:xfrm>
            <a:off x="6878095" y="2495383"/>
            <a:ext cx="764932" cy="2384385"/>
            <a:chOff x="2849704" y="2755539"/>
            <a:chExt cx="764932" cy="23843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50" name="Freeform 74"/>
              <p:cNvSpPr>
                <a:spLocks/>
              </p:cNvSpPr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75"/>
              <p:cNvSpPr>
                <a:spLocks/>
              </p:cNvSpPr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76"/>
              <p:cNvSpPr>
                <a:spLocks/>
              </p:cNvSpPr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77"/>
          <p:cNvGrpSpPr/>
          <p:nvPr/>
        </p:nvGrpSpPr>
        <p:grpSpPr>
          <a:xfrm>
            <a:off x="7725080" y="1759921"/>
            <a:ext cx="509757" cy="3119848"/>
            <a:chOff x="4350352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80"/>
            <p:cNvSpPr>
              <a:spLocks/>
            </p:cNvSpPr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81"/>
            <p:cNvSpPr>
              <a:spLocks/>
            </p:cNvSpPr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7595739" y="1759920"/>
            <a:ext cx="764932" cy="3119847"/>
            <a:chOff x="4221011" y="2210578"/>
            <a:chExt cx="764932" cy="3119846"/>
          </a:xfrm>
          <a:solidFill>
            <a:srgbClr val="79BEEE"/>
          </a:solidFill>
        </p:grpSpPr>
        <p:sp>
          <p:nvSpPr>
            <p:cNvPr id="5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89"/>
            <p:cNvSpPr>
              <a:spLocks/>
            </p:cNvSpPr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62" name="Freeform 99"/>
              <p:cNvSpPr>
                <a:spLocks/>
              </p:cNvSpPr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04"/>
              <p:cNvSpPr>
                <a:spLocks/>
              </p:cNvSpPr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105"/>
              <p:cNvSpPr>
                <a:spLocks/>
              </p:cNvSpPr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106"/>
          <p:cNvGrpSpPr/>
          <p:nvPr/>
        </p:nvGrpSpPr>
        <p:grpSpPr>
          <a:xfrm>
            <a:off x="8446231" y="1759921"/>
            <a:ext cx="509757" cy="3119848"/>
            <a:chOff x="5071502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109"/>
            <p:cNvSpPr>
              <a:spLocks/>
            </p:cNvSpPr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110"/>
            <p:cNvSpPr>
              <a:spLocks/>
            </p:cNvSpPr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Freeform 113"/>
          <p:cNvSpPr>
            <a:spLocks/>
          </p:cNvSpPr>
          <p:nvPr/>
        </p:nvSpPr>
        <p:spPr bwMode="auto">
          <a:xfrm>
            <a:off x="8441562" y="2826124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1" name="Group 3"/>
          <p:cNvGrpSpPr/>
          <p:nvPr/>
        </p:nvGrpSpPr>
        <p:grpSpPr>
          <a:xfrm>
            <a:off x="8316890" y="2870452"/>
            <a:ext cx="764932" cy="2009315"/>
            <a:chOff x="4288499" y="3130610"/>
            <a:chExt cx="764932" cy="200931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114"/>
            <p:cNvSpPr>
              <a:spLocks/>
            </p:cNvSpPr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75" name="Freeform 116"/>
              <p:cNvSpPr>
                <a:spLocks/>
              </p:cNvSpPr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117"/>
              <p:cNvSpPr>
                <a:spLocks/>
              </p:cNvSpPr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18"/>
              <p:cNvSpPr>
                <a:spLocks/>
              </p:cNvSpPr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Group 119"/>
          <p:cNvGrpSpPr/>
          <p:nvPr/>
        </p:nvGrpSpPr>
        <p:grpSpPr>
          <a:xfrm>
            <a:off x="9165627" y="1759921"/>
            <a:ext cx="509757" cy="3119848"/>
            <a:chOff x="5790899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22"/>
            <p:cNvSpPr>
              <a:spLocks/>
            </p:cNvSpPr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123"/>
            <p:cNvSpPr>
              <a:spLocks/>
            </p:cNvSpPr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Freeform 126"/>
          <p:cNvSpPr>
            <a:spLocks/>
          </p:cNvSpPr>
          <p:nvPr/>
        </p:nvSpPr>
        <p:spPr bwMode="auto">
          <a:xfrm>
            <a:off x="9160958" y="2181554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4" name="Group 2"/>
          <p:cNvGrpSpPr/>
          <p:nvPr/>
        </p:nvGrpSpPr>
        <p:grpSpPr>
          <a:xfrm>
            <a:off x="9036287" y="2225883"/>
            <a:ext cx="764932" cy="2653884"/>
            <a:chOff x="5007896" y="2486040"/>
            <a:chExt cx="764932" cy="2653884"/>
          </a:xfrm>
          <a:solidFill>
            <a:srgbClr val="79BEEE"/>
          </a:solidFill>
        </p:grpSpPr>
        <p:sp>
          <p:nvSpPr>
            <p:cNvPr id="8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127"/>
            <p:cNvSpPr>
              <a:spLocks/>
            </p:cNvSpPr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88" name="Freeform 129"/>
              <p:cNvSpPr>
                <a:spLocks/>
              </p:cNvSpPr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30"/>
              <p:cNvSpPr>
                <a:spLocks/>
              </p:cNvSpPr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131"/>
              <p:cNvSpPr>
                <a:spLocks/>
              </p:cNvSpPr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Group 132"/>
          <p:cNvGrpSpPr/>
          <p:nvPr/>
        </p:nvGrpSpPr>
        <p:grpSpPr>
          <a:xfrm>
            <a:off x="9877439" y="1759921"/>
            <a:ext cx="509757" cy="3119848"/>
            <a:chOff x="6502710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135"/>
            <p:cNvSpPr>
              <a:spLocks/>
            </p:cNvSpPr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136"/>
            <p:cNvSpPr>
              <a:spLocks/>
            </p:cNvSpPr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6" name="Freeform 139"/>
          <p:cNvSpPr>
            <a:spLocks/>
          </p:cNvSpPr>
          <p:nvPr/>
        </p:nvSpPr>
        <p:spPr bwMode="auto">
          <a:xfrm>
            <a:off x="9872770" y="3331394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7" name="Group 1"/>
          <p:cNvGrpSpPr/>
          <p:nvPr/>
        </p:nvGrpSpPr>
        <p:grpSpPr>
          <a:xfrm>
            <a:off x="9748099" y="3375723"/>
            <a:ext cx="637345" cy="1504045"/>
            <a:chOff x="5719707" y="3635879"/>
            <a:chExt cx="637345" cy="15040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140"/>
            <p:cNvSpPr>
              <a:spLocks/>
            </p:cNvSpPr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0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01" name="Freeform 142"/>
              <p:cNvSpPr>
                <a:spLocks/>
              </p:cNvSpPr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43"/>
              <p:cNvSpPr>
                <a:spLocks/>
              </p:cNvSpPr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03" name="Straight Connector 144"/>
          <p:cNvCxnSpPr/>
          <p:nvPr/>
        </p:nvCxnSpPr>
        <p:spPr>
          <a:xfrm>
            <a:off x="4831729" y="5192730"/>
            <a:ext cx="5550795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45"/>
          <p:cNvSpPr/>
          <p:nvPr/>
        </p:nvSpPr>
        <p:spPr>
          <a:xfrm>
            <a:off x="5030916" y="5145353"/>
            <a:ext cx="111384" cy="111384"/>
          </a:xfrm>
          <a:prstGeom prst="ellipse">
            <a:avLst/>
          </a:prstGeom>
          <a:solidFill>
            <a:srgbClr val="79B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5" name="Oval 146"/>
          <p:cNvSpPr/>
          <p:nvPr/>
        </p:nvSpPr>
        <p:spPr>
          <a:xfrm>
            <a:off x="5761402" y="5145353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6" name="Oval 147"/>
          <p:cNvSpPr/>
          <p:nvPr/>
        </p:nvSpPr>
        <p:spPr>
          <a:xfrm>
            <a:off x="6491892" y="5145353"/>
            <a:ext cx="111384" cy="111384"/>
          </a:xfrm>
          <a:prstGeom prst="ellipse">
            <a:avLst/>
          </a:prstGeom>
          <a:solidFill>
            <a:srgbClr val="79B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7" name="Oval 148"/>
          <p:cNvSpPr/>
          <p:nvPr/>
        </p:nvSpPr>
        <p:spPr>
          <a:xfrm>
            <a:off x="7201949" y="5145353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8" name="Oval 149"/>
          <p:cNvSpPr/>
          <p:nvPr/>
        </p:nvSpPr>
        <p:spPr>
          <a:xfrm>
            <a:off x="7919594" y="5145353"/>
            <a:ext cx="111384" cy="111384"/>
          </a:xfrm>
          <a:prstGeom prst="ellipse">
            <a:avLst/>
          </a:prstGeom>
          <a:solidFill>
            <a:srgbClr val="79B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9" name="Oval 150"/>
          <p:cNvSpPr/>
          <p:nvPr/>
        </p:nvSpPr>
        <p:spPr>
          <a:xfrm>
            <a:off x="8640745" y="5145353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0" name="Oval 151"/>
          <p:cNvSpPr/>
          <p:nvPr/>
        </p:nvSpPr>
        <p:spPr>
          <a:xfrm>
            <a:off x="9361894" y="5145353"/>
            <a:ext cx="111384" cy="111384"/>
          </a:xfrm>
          <a:prstGeom prst="ellipse">
            <a:avLst/>
          </a:prstGeom>
          <a:solidFill>
            <a:srgbClr val="79B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1" name="Oval 152"/>
          <p:cNvSpPr/>
          <p:nvPr/>
        </p:nvSpPr>
        <p:spPr>
          <a:xfrm>
            <a:off x="10071953" y="5145353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2" name="TextBox 153"/>
          <p:cNvSpPr txBox="1"/>
          <p:nvPr/>
        </p:nvSpPr>
        <p:spPr>
          <a:xfrm>
            <a:off x="4894888" y="3803723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20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3" name="TextBox 154"/>
          <p:cNvSpPr txBox="1"/>
          <p:nvPr/>
        </p:nvSpPr>
        <p:spPr>
          <a:xfrm>
            <a:off x="5636119" y="4244516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10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4" name="TextBox 155"/>
          <p:cNvSpPr txBox="1"/>
          <p:nvPr/>
        </p:nvSpPr>
        <p:spPr>
          <a:xfrm>
            <a:off x="6351064" y="3308390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45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5" name="TextBox 156"/>
          <p:cNvSpPr txBox="1"/>
          <p:nvPr/>
        </p:nvSpPr>
        <p:spPr>
          <a:xfrm>
            <a:off x="7064723" y="2628806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75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6" name="TextBox 157"/>
          <p:cNvSpPr txBox="1"/>
          <p:nvPr/>
        </p:nvSpPr>
        <p:spPr>
          <a:xfrm>
            <a:off x="7738302" y="1884387"/>
            <a:ext cx="482824" cy="469487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100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7" name="TextBox 158"/>
          <p:cNvSpPr txBox="1"/>
          <p:nvPr/>
        </p:nvSpPr>
        <p:spPr>
          <a:xfrm>
            <a:off x="9226532" y="2348864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85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8" name="TextBox 159"/>
          <p:cNvSpPr txBox="1"/>
          <p:nvPr/>
        </p:nvSpPr>
        <p:spPr>
          <a:xfrm>
            <a:off x="8515606" y="3047592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55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9" name="TextBox 160"/>
          <p:cNvSpPr txBox="1"/>
          <p:nvPr/>
        </p:nvSpPr>
        <p:spPr>
          <a:xfrm>
            <a:off x="9935927" y="3499860"/>
            <a:ext cx="38343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cs typeface="+mn-ea"/>
                <a:sym typeface="+mn-lt"/>
              </a:rPr>
              <a:t>40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20" name="TextBox 161"/>
          <p:cNvSpPr txBox="1"/>
          <p:nvPr/>
        </p:nvSpPr>
        <p:spPr>
          <a:xfrm>
            <a:off x="9812288" y="529319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十二月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1" name="TextBox 162"/>
          <p:cNvSpPr txBox="1"/>
          <p:nvPr/>
        </p:nvSpPr>
        <p:spPr>
          <a:xfrm>
            <a:off x="9159779" y="529319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十月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2" name="TextBox 163"/>
          <p:cNvSpPr txBox="1"/>
          <p:nvPr/>
        </p:nvSpPr>
        <p:spPr>
          <a:xfrm>
            <a:off x="8459672" y="529319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八月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3" name="TextBox 164"/>
          <p:cNvSpPr txBox="1"/>
          <p:nvPr/>
        </p:nvSpPr>
        <p:spPr>
          <a:xfrm>
            <a:off x="7737720" y="529319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六月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4" name="TextBox 165"/>
          <p:cNvSpPr txBox="1"/>
          <p:nvPr/>
        </p:nvSpPr>
        <p:spPr>
          <a:xfrm>
            <a:off x="7015768" y="529319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五月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5" name="TextBox 166"/>
          <p:cNvSpPr txBox="1"/>
          <p:nvPr/>
        </p:nvSpPr>
        <p:spPr>
          <a:xfrm>
            <a:off x="6292981" y="529319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四月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6" name="TextBox 167"/>
          <p:cNvSpPr txBox="1"/>
          <p:nvPr/>
        </p:nvSpPr>
        <p:spPr>
          <a:xfrm>
            <a:off x="5552689" y="5293187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二月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7" name="TextBox 168"/>
          <p:cNvSpPr txBox="1"/>
          <p:nvPr/>
        </p:nvSpPr>
        <p:spPr>
          <a:xfrm>
            <a:off x="4816096" y="529318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一月</a:t>
            </a:r>
            <a:endParaRPr lang="id-ID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322870" y="2075640"/>
            <a:ext cx="1754683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79BEEE"/>
                </a:solidFill>
                <a:cs typeface="+mn-ea"/>
                <a:sym typeface="+mn-lt"/>
              </a:rPr>
              <a:t>添加标题文本</a:t>
            </a:r>
            <a:endParaRPr lang="en-US" altLang="zh-CN" sz="1867" b="1" dirty="0">
              <a:solidFill>
                <a:srgbClr val="79BEEE"/>
              </a:solidFill>
              <a:cs typeface="+mn-ea"/>
              <a:sym typeface="+mn-lt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1322871" y="2463939"/>
            <a:ext cx="2641227" cy="55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322870" y="3908646"/>
            <a:ext cx="1754683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79BEEE"/>
                </a:solidFill>
                <a:cs typeface="+mn-ea"/>
                <a:sym typeface="+mn-lt"/>
              </a:rPr>
              <a:t>添加标题文本</a:t>
            </a:r>
            <a:endParaRPr lang="en-US" altLang="zh-CN" sz="1867" b="1" dirty="0">
              <a:solidFill>
                <a:srgbClr val="79BEEE"/>
              </a:solidFill>
              <a:cs typeface="+mn-ea"/>
              <a:sym typeface="+mn-lt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1322871" y="4296944"/>
            <a:ext cx="2641227" cy="55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130643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箭头 2"/>
          <p:cNvSpPr/>
          <p:nvPr/>
        </p:nvSpPr>
        <p:spPr>
          <a:xfrm>
            <a:off x="1448878" y="3527319"/>
            <a:ext cx="9405532" cy="228600"/>
          </a:xfrm>
          <a:prstGeom prst="notch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8966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85079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765442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0930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89298" y="2318726"/>
            <a:ext cx="962021" cy="962022"/>
            <a:chOff x="4341368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泪滴形 3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79B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2000" dirty="0">
                  <a:solidFill>
                    <a:prstClr val="white"/>
                  </a:solidFill>
                  <a:cs typeface="+mn-ea"/>
                  <a:sym typeface="+mn-lt"/>
                </a:rPr>
                <a:t>2019</a:t>
              </a:r>
              <a:endParaRPr lang="zh-CN" altLang="en-US" sz="2000" baseline="-3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07626" y="2318723"/>
            <a:ext cx="962021" cy="962021"/>
            <a:chOff x="1784435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泪滴形 5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38580" y="2595809"/>
              <a:ext cx="853730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67695" y="2318726"/>
            <a:ext cx="962021" cy="962022"/>
            <a:chOff x="9455232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" name="泪滴形 7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79BEE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2000" dirty="0">
                  <a:solidFill>
                    <a:prstClr val="white"/>
                  </a:solidFill>
                  <a:cs typeface="+mn-ea"/>
                  <a:sym typeface="+mn-lt"/>
                </a:rPr>
                <a:t>2021</a:t>
              </a:r>
              <a:endParaRPr lang="zh-CN" altLang="en-US" sz="2000" baseline="-3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86023" y="2318725"/>
            <a:ext cx="962021" cy="962022"/>
            <a:chOff x="6898301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泪滴形 6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52446" y="2624083"/>
              <a:ext cx="853730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789721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1274275" y="4505819"/>
            <a:ext cx="2159683" cy="79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287149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3771700" y="4505819"/>
            <a:ext cx="2159683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783191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6267743" y="4505818"/>
            <a:ext cx="2159683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280617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8765167" y="4505819"/>
            <a:ext cx="2159683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212263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rot="17307692">
            <a:off x="5472486" y="2110746"/>
            <a:ext cx="1726648" cy="930287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任意多边形 49"/>
          <p:cNvSpPr/>
          <p:nvPr/>
        </p:nvSpPr>
        <p:spPr>
          <a:xfrm rot="17307692">
            <a:off x="5046119" y="1628128"/>
            <a:ext cx="1133915" cy="793944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形状 2"/>
          <p:cNvSpPr/>
          <p:nvPr/>
        </p:nvSpPr>
        <p:spPr>
          <a:xfrm>
            <a:off x="4376581" y="2614466"/>
            <a:ext cx="1991860" cy="1992161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5091279" y="3918082"/>
            <a:ext cx="1711315" cy="171200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79BEE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23209" y="167305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0245" y="401257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33499" y="272944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>
            <a:spLocks noChangeAspect="1" noChangeArrowheads="1"/>
          </p:cNvSpPr>
          <p:nvPr/>
        </p:nvSpPr>
        <p:spPr bwMode="auto">
          <a:xfrm rot="5400000" flipV="1">
            <a:off x="7262990" y="2181987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7510247" y="2087790"/>
            <a:ext cx="2752881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等腰三角形 18"/>
          <p:cNvSpPr>
            <a:spLocks noChangeAspect="1" noChangeArrowheads="1"/>
          </p:cNvSpPr>
          <p:nvPr/>
        </p:nvSpPr>
        <p:spPr bwMode="auto">
          <a:xfrm rot="5400000" flipV="1">
            <a:off x="7262990" y="452547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7510247" y="4431282"/>
            <a:ext cx="2752881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010672" y="323509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12038" y="3140898"/>
            <a:ext cx="2681712" cy="521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 rot="2736489">
            <a:off x="5675968" y="2121565"/>
            <a:ext cx="616572" cy="540371"/>
            <a:chOff x="4212441" y="1835306"/>
            <a:chExt cx="645570" cy="565784"/>
          </a:xfrm>
          <a:solidFill>
            <a:srgbClr val="79BEEE"/>
          </a:solidFill>
        </p:grpSpPr>
        <p:sp>
          <p:nvSpPr>
            <p:cNvPr id="28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61161" y="3354023"/>
            <a:ext cx="591168" cy="471487"/>
            <a:chOff x="3009633" y="2833220"/>
            <a:chExt cx="591168" cy="4714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86935" y="4478494"/>
            <a:ext cx="453351" cy="591172"/>
            <a:chOff x="6889388" y="2720789"/>
            <a:chExt cx="453350" cy="591172"/>
          </a:xfrm>
          <a:solidFill>
            <a:srgbClr val="79BEEE"/>
          </a:solidFill>
        </p:grpSpPr>
        <p:sp>
          <p:nvSpPr>
            <p:cNvPr id="38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空心弧 32"/>
          <p:cNvSpPr/>
          <p:nvPr/>
        </p:nvSpPr>
        <p:spPr>
          <a:xfrm>
            <a:off x="5091279" y="3918082"/>
            <a:ext cx="1711315" cy="17120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79BEEE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22163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2099252" y="2499360"/>
            <a:ext cx="8031596" cy="6056924"/>
            <a:chOff x="2590789" y="2870046"/>
            <a:chExt cx="7048522" cy="5315552"/>
          </a:xfrm>
        </p:grpSpPr>
        <p:grpSp>
          <p:nvGrpSpPr>
            <p:cNvPr id="24" name="Group 12"/>
            <p:cNvGrpSpPr/>
            <p:nvPr/>
          </p:nvGrpSpPr>
          <p:grpSpPr>
            <a:xfrm>
              <a:off x="7699589" y="4158802"/>
              <a:ext cx="1939722" cy="4026796"/>
              <a:chOff x="11310678" y="5484773"/>
              <a:chExt cx="2665090" cy="5532633"/>
            </a:xfrm>
          </p:grpSpPr>
          <p:sp>
            <p:nvSpPr>
              <p:cNvPr id="25" name="Freeform 59"/>
              <p:cNvSpPr>
                <a:spLocks/>
              </p:cNvSpPr>
              <p:nvPr/>
            </p:nvSpPr>
            <p:spPr bwMode="auto">
              <a:xfrm>
                <a:off x="11310678" y="5484773"/>
                <a:ext cx="2665090" cy="5532633"/>
              </a:xfrm>
              <a:custGeom>
                <a:avLst/>
                <a:gdLst>
                  <a:gd name="T0" fmla="*/ 411 w 411"/>
                  <a:gd name="T1" fmla="*/ 811 h 853"/>
                  <a:gd name="T2" fmla="*/ 370 w 411"/>
                  <a:gd name="T3" fmla="*/ 853 h 853"/>
                  <a:gd name="T4" fmla="*/ 42 w 411"/>
                  <a:gd name="T5" fmla="*/ 853 h 853"/>
                  <a:gd name="T6" fmla="*/ 0 w 411"/>
                  <a:gd name="T7" fmla="*/ 811 h 853"/>
                  <a:gd name="T8" fmla="*/ 0 w 411"/>
                  <a:gd name="T9" fmla="*/ 42 h 853"/>
                  <a:gd name="T10" fmla="*/ 42 w 411"/>
                  <a:gd name="T11" fmla="*/ 0 h 853"/>
                  <a:gd name="T12" fmla="*/ 370 w 411"/>
                  <a:gd name="T13" fmla="*/ 0 h 853"/>
                  <a:gd name="T14" fmla="*/ 411 w 411"/>
                  <a:gd name="T15" fmla="*/ 42 h 853"/>
                  <a:gd name="T16" fmla="*/ 411 w 411"/>
                  <a:gd name="T17" fmla="*/ 81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853">
                    <a:moveTo>
                      <a:pt x="411" y="811"/>
                    </a:moveTo>
                    <a:cubicBezTo>
                      <a:pt x="411" y="834"/>
                      <a:pt x="392" y="853"/>
                      <a:pt x="370" y="853"/>
                    </a:cubicBezTo>
                    <a:cubicBezTo>
                      <a:pt x="42" y="853"/>
                      <a:pt x="42" y="853"/>
                      <a:pt x="42" y="853"/>
                    </a:cubicBezTo>
                    <a:cubicBezTo>
                      <a:pt x="19" y="853"/>
                      <a:pt x="0" y="834"/>
                      <a:pt x="0" y="81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92" y="0"/>
                      <a:pt x="411" y="19"/>
                      <a:pt x="411" y="42"/>
                    </a:cubicBezTo>
                    <a:lnTo>
                      <a:pt x="411" y="8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26" name="Freeform 60"/>
              <p:cNvSpPr>
                <a:spLocks/>
              </p:cNvSpPr>
              <p:nvPr/>
            </p:nvSpPr>
            <p:spPr bwMode="auto">
              <a:xfrm>
                <a:off x="11343102" y="5517205"/>
                <a:ext cx="2600245" cy="5467772"/>
              </a:xfrm>
              <a:custGeom>
                <a:avLst/>
                <a:gdLst>
                  <a:gd name="T0" fmla="*/ 37 w 401"/>
                  <a:gd name="T1" fmla="*/ 843 h 843"/>
                  <a:gd name="T2" fmla="*/ 0 w 401"/>
                  <a:gd name="T3" fmla="*/ 806 h 843"/>
                  <a:gd name="T4" fmla="*/ 0 w 401"/>
                  <a:gd name="T5" fmla="*/ 37 h 843"/>
                  <a:gd name="T6" fmla="*/ 37 w 401"/>
                  <a:gd name="T7" fmla="*/ 0 h 843"/>
                  <a:gd name="T8" fmla="*/ 365 w 401"/>
                  <a:gd name="T9" fmla="*/ 0 h 843"/>
                  <a:gd name="T10" fmla="*/ 401 w 401"/>
                  <a:gd name="T11" fmla="*/ 37 h 843"/>
                  <a:gd name="T12" fmla="*/ 401 w 401"/>
                  <a:gd name="T13" fmla="*/ 806 h 843"/>
                  <a:gd name="T14" fmla="*/ 365 w 401"/>
                  <a:gd name="T15" fmla="*/ 843 h 843"/>
                  <a:gd name="T16" fmla="*/ 37 w 401"/>
                  <a:gd name="T17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843">
                    <a:moveTo>
                      <a:pt x="37" y="843"/>
                    </a:moveTo>
                    <a:cubicBezTo>
                      <a:pt x="16" y="843"/>
                      <a:pt x="0" y="827"/>
                      <a:pt x="0" y="80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85" y="0"/>
                      <a:pt x="401" y="16"/>
                      <a:pt x="401" y="37"/>
                    </a:cubicBezTo>
                    <a:cubicBezTo>
                      <a:pt x="401" y="806"/>
                      <a:pt x="401" y="806"/>
                      <a:pt x="401" y="806"/>
                    </a:cubicBezTo>
                    <a:cubicBezTo>
                      <a:pt x="401" y="827"/>
                      <a:pt x="385" y="843"/>
                      <a:pt x="365" y="843"/>
                    </a:cubicBezTo>
                    <a:lnTo>
                      <a:pt x="37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27" name="Oval 61"/>
              <p:cNvSpPr>
                <a:spLocks noChangeArrowheads="1"/>
              </p:cNvSpPr>
              <p:nvPr/>
            </p:nvSpPr>
            <p:spPr bwMode="auto">
              <a:xfrm>
                <a:off x="12607558" y="5750705"/>
                <a:ext cx="77812" cy="7783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28" name="Oval 62"/>
              <p:cNvSpPr>
                <a:spLocks noChangeArrowheads="1"/>
              </p:cNvSpPr>
              <p:nvPr/>
            </p:nvSpPr>
            <p:spPr bwMode="auto">
              <a:xfrm>
                <a:off x="12633495" y="5776649"/>
                <a:ext cx="19455" cy="194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29" name="Oval 63"/>
              <p:cNvSpPr>
                <a:spLocks noChangeArrowheads="1"/>
              </p:cNvSpPr>
              <p:nvPr/>
            </p:nvSpPr>
            <p:spPr bwMode="auto">
              <a:xfrm>
                <a:off x="12607558" y="5744216"/>
                <a:ext cx="77812" cy="7783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0" name="Oval 64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19455" cy="194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1" name="Oval 65"/>
              <p:cNvSpPr>
                <a:spLocks noChangeArrowheads="1"/>
              </p:cNvSpPr>
              <p:nvPr/>
            </p:nvSpPr>
            <p:spPr bwMode="auto">
              <a:xfrm>
                <a:off x="12620526" y="5757189"/>
                <a:ext cx="51875" cy="518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2" name="Oval 66"/>
              <p:cNvSpPr>
                <a:spLocks noChangeArrowheads="1"/>
              </p:cNvSpPr>
              <p:nvPr/>
            </p:nvSpPr>
            <p:spPr bwMode="auto">
              <a:xfrm>
                <a:off x="12620526" y="5757189"/>
                <a:ext cx="51875" cy="518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3" name="Oval 67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25937" cy="25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4" name="Oval 68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25937" cy="25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5" name="Freeform 69"/>
              <p:cNvSpPr>
                <a:spLocks/>
              </p:cNvSpPr>
              <p:nvPr/>
            </p:nvSpPr>
            <p:spPr bwMode="auto">
              <a:xfrm>
                <a:off x="12639982" y="5776649"/>
                <a:ext cx="6486" cy="64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6" name="Freeform 70"/>
              <p:cNvSpPr>
                <a:spLocks/>
              </p:cNvSpPr>
              <p:nvPr/>
            </p:nvSpPr>
            <p:spPr bwMode="auto">
              <a:xfrm>
                <a:off x="12639982" y="5776649"/>
                <a:ext cx="6486" cy="64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7" name="Oval 71"/>
              <p:cNvSpPr>
                <a:spLocks noChangeArrowheads="1"/>
              </p:cNvSpPr>
              <p:nvPr/>
            </p:nvSpPr>
            <p:spPr bwMode="auto">
              <a:xfrm>
                <a:off x="12432481" y="10433658"/>
                <a:ext cx="421488" cy="4215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8" name="Freeform 72"/>
              <p:cNvSpPr>
                <a:spLocks/>
              </p:cNvSpPr>
              <p:nvPr/>
            </p:nvSpPr>
            <p:spPr bwMode="auto">
              <a:xfrm>
                <a:off x="12536231" y="10537435"/>
                <a:ext cx="213987" cy="214043"/>
              </a:xfrm>
              <a:custGeom>
                <a:avLst/>
                <a:gdLst>
                  <a:gd name="T0" fmla="*/ 31 w 33"/>
                  <a:gd name="T1" fmla="*/ 22 h 33"/>
                  <a:gd name="T2" fmla="*/ 29 w 33"/>
                  <a:gd name="T3" fmla="*/ 22 h 33"/>
                  <a:gd name="T4" fmla="*/ 22 w 33"/>
                  <a:gd name="T5" fmla="*/ 29 h 33"/>
                  <a:gd name="T6" fmla="*/ 11 w 33"/>
                  <a:gd name="T7" fmla="*/ 29 h 33"/>
                  <a:gd name="T8" fmla="*/ 4 w 33"/>
                  <a:gd name="T9" fmla="*/ 22 h 33"/>
                  <a:gd name="T10" fmla="*/ 4 w 33"/>
                  <a:gd name="T11" fmla="*/ 11 h 33"/>
                  <a:gd name="T12" fmla="*/ 11 w 33"/>
                  <a:gd name="T13" fmla="*/ 4 h 33"/>
                  <a:gd name="T14" fmla="*/ 22 w 33"/>
                  <a:gd name="T15" fmla="*/ 4 h 33"/>
                  <a:gd name="T16" fmla="*/ 29 w 33"/>
                  <a:gd name="T17" fmla="*/ 11 h 33"/>
                  <a:gd name="T18" fmla="*/ 29 w 33"/>
                  <a:gd name="T19" fmla="*/ 22 h 33"/>
                  <a:gd name="T20" fmla="*/ 31 w 33"/>
                  <a:gd name="T21" fmla="*/ 22 h 33"/>
                  <a:gd name="T22" fmla="*/ 33 w 33"/>
                  <a:gd name="T23" fmla="*/ 22 h 33"/>
                  <a:gd name="T24" fmla="*/ 33 w 33"/>
                  <a:gd name="T25" fmla="*/ 11 h 33"/>
                  <a:gd name="T26" fmla="*/ 22 w 33"/>
                  <a:gd name="T27" fmla="*/ 0 h 33"/>
                  <a:gd name="T28" fmla="*/ 11 w 33"/>
                  <a:gd name="T29" fmla="*/ 0 h 33"/>
                  <a:gd name="T30" fmla="*/ 0 w 33"/>
                  <a:gd name="T31" fmla="*/ 11 h 33"/>
                  <a:gd name="T32" fmla="*/ 0 w 33"/>
                  <a:gd name="T33" fmla="*/ 22 h 33"/>
                  <a:gd name="T34" fmla="*/ 11 w 33"/>
                  <a:gd name="T35" fmla="*/ 33 h 33"/>
                  <a:gd name="T36" fmla="*/ 22 w 33"/>
                  <a:gd name="T37" fmla="*/ 33 h 33"/>
                  <a:gd name="T38" fmla="*/ 33 w 33"/>
                  <a:gd name="T39" fmla="*/ 22 h 33"/>
                  <a:gd name="T40" fmla="*/ 31 w 33"/>
                  <a:gd name="T4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33">
                    <a:moveTo>
                      <a:pt x="31" y="22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6"/>
                      <a:pt x="26" y="29"/>
                      <a:pt x="2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7" y="29"/>
                      <a:pt x="4" y="26"/>
                      <a:pt x="4" y="2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6" y="4"/>
                      <a:pt x="29" y="7"/>
                      <a:pt x="29" y="1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5"/>
                      <a:pt x="28" y="0"/>
                      <a:pt x="2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8"/>
                      <a:pt x="5" y="33"/>
                      <a:pt x="1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8" y="33"/>
                      <a:pt x="33" y="28"/>
                      <a:pt x="33" y="22"/>
                    </a:cubicBezTo>
                    <a:lnTo>
                      <a:pt x="31" y="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39" name="Rectangle 73"/>
              <p:cNvSpPr>
                <a:spLocks noChangeArrowheads="1"/>
              </p:cNvSpPr>
              <p:nvPr/>
            </p:nvSpPr>
            <p:spPr bwMode="auto">
              <a:xfrm>
                <a:off x="11505210" y="6302020"/>
                <a:ext cx="2282509" cy="4001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0" name="Freeform 75"/>
              <p:cNvSpPr>
                <a:spLocks/>
              </p:cNvSpPr>
              <p:nvPr/>
            </p:nvSpPr>
            <p:spPr bwMode="auto">
              <a:xfrm>
                <a:off x="12445450" y="5938799"/>
                <a:ext cx="473364" cy="110266"/>
              </a:xfrm>
              <a:custGeom>
                <a:avLst/>
                <a:gdLst>
                  <a:gd name="T0" fmla="*/ 8 w 73"/>
                  <a:gd name="T1" fmla="*/ 17 h 17"/>
                  <a:gd name="T2" fmla="*/ 0 w 73"/>
                  <a:gd name="T3" fmla="*/ 9 h 17"/>
                  <a:gd name="T4" fmla="*/ 8 w 73"/>
                  <a:gd name="T5" fmla="*/ 0 h 17"/>
                  <a:gd name="T6" fmla="*/ 65 w 73"/>
                  <a:gd name="T7" fmla="*/ 0 h 17"/>
                  <a:gd name="T8" fmla="*/ 73 w 73"/>
                  <a:gd name="T9" fmla="*/ 9 h 17"/>
                  <a:gd name="T10" fmla="*/ 65 w 73"/>
                  <a:gd name="T11" fmla="*/ 17 h 17"/>
                  <a:gd name="T12" fmla="*/ 8 w 7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7">
                    <a:moveTo>
                      <a:pt x="8" y="17"/>
                    </a:moveTo>
                    <a:cubicBezTo>
                      <a:pt x="3" y="17"/>
                      <a:pt x="0" y="13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4"/>
                      <a:pt x="73" y="9"/>
                    </a:cubicBezTo>
                    <a:cubicBezTo>
                      <a:pt x="73" y="13"/>
                      <a:pt x="70" y="17"/>
                      <a:pt x="65" y="17"/>
                    </a:cubicBezTo>
                    <a:lnTo>
                      <a:pt x="8" y="1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1" name="Freeform 76"/>
              <p:cNvSpPr>
                <a:spLocks/>
              </p:cNvSpPr>
              <p:nvPr/>
            </p:nvSpPr>
            <p:spPr bwMode="auto">
              <a:xfrm>
                <a:off x="12471388" y="5971232"/>
                <a:ext cx="421488" cy="45405"/>
              </a:xfrm>
              <a:custGeom>
                <a:avLst/>
                <a:gdLst>
                  <a:gd name="T0" fmla="*/ 65 w 65"/>
                  <a:gd name="T1" fmla="*/ 4 h 7"/>
                  <a:gd name="T2" fmla="*/ 61 w 65"/>
                  <a:gd name="T3" fmla="*/ 7 h 7"/>
                  <a:gd name="T4" fmla="*/ 4 w 65"/>
                  <a:gd name="T5" fmla="*/ 7 h 7"/>
                  <a:gd name="T6" fmla="*/ 0 w 65"/>
                  <a:gd name="T7" fmla="*/ 4 h 7"/>
                  <a:gd name="T8" fmla="*/ 4 w 65"/>
                  <a:gd name="T9" fmla="*/ 0 h 7"/>
                  <a:gd name="T10" fmla="*/ 61 w 65"/>
                  <a:gd name="T11" fmla="*/ 0 h 7"/>
                  <a:gd name="T12" fmla="*/ 65 w 65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">
                    <a:moveTo>
                      <a:pt x="65" y="4"/>
                    </a:moveTo>
                    <a:cubicBezTo>
                      <a:pt x="65" y="6"/>
                      <a:pt x="63" y="7"/>
                      <a:pt x="61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3" y="0"/>
                      <a:pt x="65" y="2"/>
                      <a:pt x="65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2" name="Oval 77"/>
              <p:cNvSpPr>
                <a:spLocks noChangeArrowheads="1"/>
              </p:cNvSpPr>
              <p:nvPr/>
            </p:nvSpPr>
            <p:spPr bwMode="auto">
              <a:xfrm>
                <a:off x="12289824" y="5958259"/>
                <a:ext cx="71331" cy="71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</p:grpSp>
        <p:grpSp>
          <p:nvGrpSpPr>
            <p:cNvPr id="43" name="Group 31"/>
            <p:cNvGrpSpPr/>
            <p:nvPr/>
          </p:nvGrpSpPr>
          <p:grpSpPr>
            <a:xfrm>
              <a:off x="5030788" y="2870046"/>
              <a:ext cx="2168525" cy="4501782"/>
              <a:chOff x="11310678" y="5484773"/>
              <a:chExt cx="2665090" cy="5532633"/>
            </a:xfrm>
          </p:grpSpPr>
          <p:sp>
            <p:nvSpPr>
              <p:cNvPr id="44" name="Freeform 59"/>
              <p:cNvSpPr>
                <a:spLocks/>
              </p:cNvSpPr>
              <p:nvPr/>
            </p:nvSpPr>
            <p:spPr bwMode="auto">
              <a:xfrm>
                <a:off x="11310678" y="5484773"/>
                <a:ext cx="2665090" cy="5532633"/>
              </a:xfrm>
              <a:custGeom>
                <a:avLst/>
                <a:gdLst>
                  <a:gd name="T0" fmla="*/ 411 w 411"/>
                  <a:gd name="T1" fmla="*/ 811 h 853"/>
                  <a:gd name="T2" fmla="*/ 370 w 411"/>
                  <a:gd name="T3" fmla="*/ 853 h 853"/>
                  <a:gd name="T4" fmla="*/ 42 w 411"/>
                  <a:gd name="T5" fmla="*/ 853 h 853"/>
                  <a:gd name="T6" fmla="*/ 0 w 411"/>
                  <a:gd name="T7" fmla="*/ 811 h 853"/>
                  <a:gd name="T8" fmla="*/ 0 w 411"/>
                  <a:gd name="T9" fmla="*/ 42 h 853"/>
                  <a:gd name="T10" fmla="*/ 42 w 411"/>
                  <a:gd name="T11" fmla="*/ 0 h 853"/>
                  <a:gd name="T12" fmla="*/ 370 w 411"/>
                  <a:gd name="T13" fmla="*/ 0 h 853"/>
                  <a:gd name="T14" fmla="*/ 411 w 411"/>
                  <a:gd name="T15" fmla="*/ 42 h 853"/>
                  <a:gd name="T16" fmla="*/ 411 w 411"/>
                  <a:gd name="T17" fmla="*/ 81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853">
                    <a:moveTo>
                      <a:pt x="411" y="811"/>
                    </a:moveTo>
                    <a:cubicBezTo>
                      <a:pt x="411" y="834"/>
                      <a:pt x="392" y="853"/>
                      <a:pt x="370" y="853"/>
                    </a:cubicBezTo>
                    <a:cubicBezTo>
                      <a:pt x="42" y="853"/>
                      <a:pt x="42" y="853"/>
                      <a:pt x="42" y="853"/>
                    </a:cubicBezTo>
                    <a:cubicBezTo>
                      <a:pt x="19" y="853"/>
                      <a:pt x="0" y="834"/>
                      <a:pt x="0" y="81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92" y="0"/>
                      <a:pt x="411" y="19"/>
                      <a:pt x="411" y="42"/>
                    </a:cubicBezTo>
                    <a:lnTo>
                      <a:pt x="411" y="8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5" name="Freeform 60"/>
              <p:cNvSpPr>
                <a:spLocks/>
              </p:cNvSpPr>
              <p:nvPr/>
            </p:nvSpPr>
            <p:spPr bwMode="auto">
              <a:xfrm>
                <a:off x="11343102" y="5517205"/>
                <a:ext cx="2600245" cy="5467772"/>
              </a:xfrm>
              <a:custGeom>
                <a:avLst/>
                <a:gdLst>
                  <a:gd name="T0" fmla="*/ 37 w 401"/>
                  <a:gd name="T1" fmla="*/ 843 h 843"/>
                  <a:gd name="T2" fmla="*/ 0 w 401"/>
                  <a:gd name="T3" fmla="*/ 806 h 843"/>
                  <a:gd name="T4" fmla="*/ 0 w 401"/>
                  <a:gd name="T5" fmla="*/ 37 h 843"/>
                  <a:gd name="T6" fmla="*/ 37 w 401"/>
                  <a:gd name="T7" fmla="*/ 0 h 843"/>
                  <a:gd name="T8" fmla="*/ 365 w 401"/>
                  <a:gd name="T9" fmla="*/ 0 h 843"/>
                  <a:gd name="T10" fmla="*/ 401 w 401"/>
                  <a:gd name="T11" fmla="*/ 37 h 843"/>
                  <a:gd name="T12" fmla="*/ 401 w 401"/>
                  <a:gd name="T13" fmla="*/ 806 h 843"/>
                  <a:gd name="T14" fmla="*/ 365 w 401"/>
                  <a:gd name="T15" fmla="*/ 843 h 843"/>
                  <a:gd name="T16" fmla="*/ 37 w 401"/>
                  <a:gd name="T17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843">
                    <a:moveTo>
                      <a:pt x="37" y="843"/>
                    </a:moveTo>
                    <a:cubicBezTo>
                      <a:pt x="16" y="843"/>
                      <a:pt x="0" y="827"/>
                      <a:pt x="0" y="80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85" y="0"/>
                      <a:pt x="401" y="16"/>
                      <a:pt x="401" y="37"/>
                    </a:cubicBezTo>
                    <a:cubicBezTo>
                      <a:pt x="401" y="806"/>
                      <a:pt x="401" y="806"/>
                      <a:pt x="401" y="806"/>
                    </a:cubicBezTo>
                    <a:cubicBezTo>
                      <a:pt x="401" y="827"/>
                      <a:pt x="385" y="843"/>
                      <a:pt x="365" y="843"/>
                    </a:cubicBezTo>
                    <a:lnTo>
                      <a:pt x="37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6" name="Oval 61"/>
              <p:cNvSpPr>
                <a:spLocks noChangeArrowheads="1"/>
              </p:cNvSpPr>
              <p:nvPr/>
            </p:nvSpPr>
            <p:spPr bwMode="auto">
              <a:xfrm>
                <a:off x="12607558" y="5750705"/>
                <a:ext cx="77812" cy="7783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7" name="Oval 62"/>
              <p:cNvSpPr>
                <a:spLocks noChangeArrowheads="1"/>
              </p:cNvSpPr>
              <p:nvPr/>
            </p:nvSpPr>
            <p:spPr bwMode="auto">
              <a:xfrm>
                <a:off x="12633495" y="5776649"/>
                <a:ext cx="19455" cy="194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8" name="Oval 63"/>
              <p:cNvSpPr>
                <a:spLocks noChangeArrowheads="1"/>
              </p:cNvSpPr>
              <p:nvPr/>
            </p:nvSpPr>
            <p:spPr bwMode="auto">
              <a:xfrm>
                <a:off x="12607558" y="5744216"/>
                <a:ext cx="77812" cy="7783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9" name="Oval 64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19455" cy="194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0" name="Oval 65"/>
              <p:cNvSpPr>
                <a:spLocks noChangeArrowheads="1"/>
              </p:cNvSpPr>
              <p:nvPr/>
            </p:nvSpPr>
            <p:spPr bwMode="auto">
              <a:xfrm>
                <a:off x="12620526" y="5757189"/>
                <a:ext cx="51875" cy="518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1" name="Oval 66"/>
              <p:cNvSpPr>
                <a:spLocks noChangeArrowheads="1"/>
              </p:cNvSpPr>
              <p:nvPr/>
            </p:nvSpPr>
            <p:spPr bwMode="auto">
              <a:xfrm>
                <a:off x="12620526" y="5757189"/>
                <a:ext cx="51875" cy="518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2" name="Oval 67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25937" cy="25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3" name="Oval 68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25937" cy="25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4" name="Freeform 69"/>
              <p:cNvSpPr>
                <a:spLocks/>
              </p:cNvSpPr>
              <p:nvPr/>
            </p:nvSpPr>
            <p:spPr bwMode="auto">
              <a:xfrm>
                <a:off x="12639982" y="5776649"/>
                <a:ext cx="6486" cy="64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5" name="Freeform 70"/>
              <p:cNvSpPr>
                <a:spLocks/>
              </p:cNvSpPr>
              <p:nvPr/>
            </p:nvSpPr>
            <p:spPr bwMode="auto">
              <a:xfrm>
                <a:off x="12639982" y="5776649"/>
                <a:ext cx="6486" cy="64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6" name="Oval 71"/>
              <p:cNvSpPr>
                <a:spLocks noChangeArrowheads="1"/>
              </p:cNvSpPr>
              <p:nvPr/>
            </p:nvSpPr>
            <p:spPr bwMode="auto">
              <a:xfrm>
                <a:off x="12432481" y="10433658"/>
                <a:ext cx="421488" cy="4215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7" name="Freeform 72"/>
              <p:cNvSpPr>
                <a:spLocks/>
              </p:cNvSpPr>
              <p:nvPr/>
            </p:nvSpPr>
            <p:spPr bwMode="auto">
              <a:xfrm>
                <a:off x="12536231" y="10537435"/>
                <a:ext cx="213987" cy="214043"/>
              </a:xfrm>
              <a:custGeom>
                <a:avLst/>
                <a:gdLst>
                  <a:gd name="T0" fmla="*/ 31 w 33"/>
                  <a:gd name="T1" fmla="*/ 22 h 33"/>
                  <a:gd name="T2" fmla="*/ 29 w 33"/>
                  <a:gd name="T3" fmla="*/ 22 h 33"/>
                  <a:gd name="T4" fmla="*/ 22 w 33"/>
                  <a:gd name="T5" fmla="*/ 29 h 33"/>
                  <a:gd name="T6" fmla="*/ 11 w 33"/>
                  <a:gd name="T7" fmla="*/ 29 h 33"/>
                  <a:gd name="T8" fmla="*/ 4 w 33"/>
                  <a:gd name="T9" fmla="*/ 22 h 33"/>
                  <a:gd name="T10" fmla="*/ 4 w 33"/>
                  <a:gd name="T11" fmla="*/ 11 h 33"/>
                  <a:gd name="T12" fmla="*/ 11 w 33"/>
                  <a:gd name="T13" fmla="*/ 4 h 33"/>
                  <a:gd name="T14" fmla="*/ 22 w 33"/>
                  <a:gd name="T15" fmla="*/ 4 h 33"/>
                  <a:gd name="T16" fmla="*/ 29 w 33"/>
                  <a:gd name="T17" fmla="*/ 11 h 33"/>
                  <a:gd name="T18" fmla="*/ 29 w 33"/>
                  <a:gd name="T19" fmla="*/ 22 h 33"/>
                  <a:gd name="T20" fmla="*/ 31 w 33"/>
                  <a:gd name="T21" fmla="*/ 22 h 33"/>
                  <a:gd name="T22" fmla="*/ 33 w 33"/>
                  <a:gd name="T23" fmla="*/ 22 h 33"/>
                  <a:gd name="T24" fmla="*/ 33 w 33"/>
                  <a:gd name="T25" fmla="*/ 11 h 33"/>
                  <a:gd name="T26" fmla="*/ 22 w 33"/>
                  <a:gd name="T27" fmla="*/ 0 h 33"/>
                  <a:gd name="T28" fmla="*/ 11 w 33"/>
                  <a:gd name="T29" fmla="*/ 0 h 33"/>
                  <a:gd name="T30" fmla="*/ 0 w 33"/>
                  <a:gd name="T31" fmla="*/ 11 h 33"/>
                  <a:gd name="T32" fmla="*/ 0 w 33"/>
                  <a:gd name="T33" fmla="*/ 22 h 33"/>
                  <a:gd name="T34" fmla="*/ 11 w 33"/>
                  <a:gd name="T35" fmla="*/ 33 h 33"/>
                  <a:gd name="T36" fmla="*/ 22 w 33"/>
                  <a:gd name="T37" fmla="*/ 33 h 33"/>
                  <a:gd name="T38" fmla="*/ 33 w 33"/>
                  <a:gd name="T39" fmla="*/ 22 h 33"/>
                  <a:gd name="T40" fmla="*/ 31 w 33"/>
                  <a:gd name="T4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33">
                    <a:moveTo>
                      <a:pt x="31" y="22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6"/>
                      <a:pt x="26" y="29"/>
                      <a:pt x="2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7" y="29"/>
                      <a:pt x="4" y="26"/>
                      <a:pt x="4" y="2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6" y="4"/>
                      <a:pt x="29" y="7"/>
                      <a:pt x="29" y="1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5"/>
                      <a:pt x="28" y="0"/>
                      <a:pt x="2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8"/>
                      <a:pt x="5" y="33"/>
                      <a:pt x="1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8" y="33"/>
                      <a:pt x="33" y="28"/>
                      <a:pt x="33" y="22"/>
                    </a:cubicBezTo>
                    <a:lnTo>
                      <a:pt x="31" y="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8" name="Rectangle 73"/>
              <p:cNvSpPr>
                <a:spLocks noChangeArrowheads="1"/>
              </p:cNvSpPr>
              <p:nvPr/>
            </p:nvSpPr>
            <p:spPr bwMode="auto">
              <a:xfrm>
                <a:off x="11505210" y="6302020"/>
                <a:ext cx="2282509" cy="4001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9" name="Freeform 75"/>
              <p:cNvSpPr>
                <a:spLocks/>
              </p:cNvSpPr>
              <p:nvPr/>
            </p:nvSpPr>
            <p:spPr bwMode="auto">
              <a:xfrm>
                <a:off x="12445450" y="5938799"/>
                <a:ext cx="473364" cy="110266"/>
              </a:xfrm>
              <a:custGeom>
                <a:avLst/>
                <a:gdLst>
                  <a:gd name="T0" fmla="*/ 8 w 73"/>
                  <a:gd name="T1" fmla="*/ 17 h 17"/>
                  <a:gd name="T2" fmla="*/ 0 w 73"/>
                  <a:gd name="T3" fmla="*/ 9 h 17"/>
                  <a:gd name="T4" fmla="*/ 8 w 73"/>
                  <a:gd name="T5" fmla="*/ 0 h 17"/>
                  <a:gd name="T6" fmla="*/ 65 w 73"/>
                  <a:gd name="T7" fmla="*/ 0 h 17"/>
                  <a:gd name="T8" fmla="*/ 73 w 73"/>
                  <a:gd name="T9" fmla="*/ 9 h 17"/>
                  <a:gd name="T10" fmla="*/ 65 w 73"/>
                  <a:gd name="T11" fmla="*/ 17 h 17"/>
                  <a:gd name="T12" fmla="*/ 8 w 7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7">
                    <a:moveTo>
                      <a:pt x="8" y="17"/>
                    </a:moveTo>
                    <a:cubicBezTo>
                      <a:pt x="3" y="17"/>
                      <a:pt x="0" y="13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4"/>
                      <a:pt x="73" y="9"/>
                    </a:cubicBezTo>
                    <a:cubicBezTo>
                      <a:pt x="73" y="13"/>
                      <a:pt x="70" y="17"/>
                      <a:pt x="65" y="17"/>
                    </a:cubicBezTo>
                    <a:lnTo>
                      <a:pt x="8" y="1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0" name="Freeform 76"/>
              <p:cNvSpPr>
                <a:spLocks/>
              </p:cNvSpPr>
              <p:nvPr/>
            </p:nvSpPr>
            <p:spPr bwMode="auto">
              <a:xfrm>
                <a:off x="12471388" y="5971232"/>
                <a:ext cx="421488" cy="45405"/>
              </a:xfrm>
              <a:custGeom>
                <a:avLst/>
                <a:gdLst>
                  <a:gd name="T0" fmla="*/ 65 w 65"/>
                  <a:gd name="T1" fmla="*/ 4 h 7"/>
                  <a:gd name="T2" fmla="*/ 61 w 65"/>
                  <a:gd name="T3" fmla="*/ 7 h 7"/>
                  <a:gd name="T4" fmla="*/ 4 w 65"/>
                  <a:gd name="T5" fmla="*/ 7 h 7"/>
                  <a:gd name="T6" fmla="*/ 0 w 65"/>
                  <a:gd name="T7" fmla="*/ 4 h 7"/>
                  <a:gd name="T8" fmla="*/ 4 w 65"/>
                  <a:gd name="T9" fmla="*/ 0 h 7"/>
                  <a:gd name="T10" fmla="*/ 61 w 65"/>
                  <a:gd name="T11" fmla="*/ 0 h 7"/>
                  <a:gd name="T12" fmla="*/ 65 w 65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">
                    <a:moveTo>
                      <a:pt x="65" y="4"/>
                    </a:moveTo>
                    <a:cubicBezTo>
                      <a:pt x="65" y="6"/>
                      <a:pt x="63" y="7"/>
                      <a:pt x="61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3" y="0"/>
                      <a:pt x="65" y="2"/>
                      <a:pt x="65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1" name="Oval 77"/>
              <p:cNvSpPr>
                <a:spLocks noChangeArrowheads="1"/>
              </p:cNvSpPr>
              <p:nvPr/>
            </p:nvSpPr>
            <p:spPr bwMode="auto">
              <a:xfrm>
                <a:off x="12289824" y="5958259"/>
                <a:ext cx="71331" cy="71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</p:grpSp>
        <p:grpSp>
          <p:nvGrpSpPr>
            <p:cNvPr id="62" name="Group 53"/>
            <p:cNvGrpSpPr/>
            <p:nvPr/>
          </p:nvGrpSpPr>
          <p:grpSpPr>
            <a:xfrm>
              <a:off x="2590789" y="4158802"/>
              <a:ext cx="1939722" cy="4026796"/>
              <a:chOff x="11310678" y="5484773"/>
              <a:chExt cx="2665090" cy="5532633"/>
            </a:xfrm>
          </p:grpSpPr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11310678" y="5484773"/>
                <a:ext cx="2665090" cy="5532633"/>
              </a:xfrm>
              <a:custGeom>
                <a:avLst/>
                <a:gdLst>
                  <a:gd name="T0" fmla="*/ 411 w 411"/>
                  <a:gd name="T1" fmla="*/ 811 h 853"/>
                  <a:gd name="T2" fmla="*/ 370 w 411"/>
                  <a:gd name="T3" fmla="*/ 853 h 853"/>
                  <a:gd name="T4" fmla="*/ 42 w 411"/>
                  <a:gd name="T5" fmla="*/ 853 h 853"/>
                  <a:gd name="T6" fmla="*/ 0 w 411"/>
                  <a:gd name="T7" fmla="*/ 811 h 853"/>
                  <a:gd name="T8" fmla="*/ 0 w 411"/>
                  <a:gd name="T9" fmla="*/ 42 h 853"/>
                  <a:gd name="T10" fmla="*/ 42 w 411"/>
                  <a:gd name="T11" fmla="*/ 0 h 853"/>
                  <a:gd name="T12" fmla="*/ 370 w 411"/>
                  <a:gd name="T13" fmla="*/ 0 h 853"/>
                  <a:gd name="T14" fmla="*/ 411 w 411"/>
                  <a:gd name="T15" fmla="*/ 42 h 853"/>
                  <a:gd name="T16" fmla="*/ 411 w 411"/>
                  <a:gd name="T17" fmla="*/ 81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853">
                    <a:moveTo>
                      <a:pt x="411" y="811"/>
                    </a:moveTo>
                    <a:cubicBezTo>
                      <a:pt x="411" y="834"/>
                      <a:pt x="392" y="853"/>
                      <a:pt x="370" y="853"/>
                    </a:cubicBezTo>
                    <a:cubicBezTo>
                      <a:pt x="42" y="853"/>
                      <a:pt x="42" y="853"/>
                      <a:pt x="42" y="853"/>
                    </a:cubicBezTo>
                    <a:cubicBezTo>
                      <a:pt x="19" y="853"/>
                      <a:pt x="0" y="834"/>
                      <a:pt x="0" y="81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92" y="0"/>
                      <a:pt x="411" y="19"/>
                      <a:pt x="411" y="42"/>
                    </a:cubicBezTo>
                    <a:lnTo>
                      <a:pt x="411" y="8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11343102" y="5517205"/>
                <a:ext cx="2600245" cy="5467772"/>
              </a:xfrm>
              <a:custGeom>
                <a:avLst/>
                <a:gdLst>
                  <a:gd name="T0" fmla="*/ 37 w 401"/>
                  <a:gd name="T1" fmla="*/ 843 h 843"/>
                  <a:gd name="T2" fmla="*/ 0 w 401"/>
                  <a:gd name="T3" fmla="*/ 806 h 843"/>
                  <a:gd name="T4" fmla="*/ 0 w 401"/>
                  <a:gd name="T5" fmla="*/ 37 h 843"/>
                  <a:gd name="T6" fmla="*/ 37 w 401"/>
                  <a:gd name="T7" fmla="*/ 0 h 843"/>
                  <a:gd name="T8" fmla="*/ 365 w 401"/>
                  <a:gd name="T9" fmla="*/ 0 h 843"/>
                  <a:gd name="T10" fmla="*/ 401 w 401"/>
                  <a:gd name="T11" fmla="*/ 37 h 843"/>
                  <a:gd name="T12" fmla="*/ 401 w 401"/>
                  <a:gd name="T13" fmla="*/ 806 h 843"/>
                  <a:gd name="T14" fmla="*/ 365 w 401"/>
                  <a:gd name="T15" fmla="*/ 843 h 843"/>
                  <a:gd name="T16" fmla="*/ 37 w 401"/>
                  <a:gd name="T17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843">
                    <a:moveTo>
                      <a:pt x="37" y="843"/>
                    </a:moveTo>
                    <a:cubicBezTo>
                      <a:pt x="16" y="843"/>
                      <a:pt x="0" y="827"/>
                      <a:pt x="0" y="80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85" y="0"/>
                      <a:pt x="401" y="16"/>
                      <a:pt x="401" y="37"/>
                    </a:cubicBezTo>
                    <a:cubicBezTo>
                      <a:pt x="401" y="806"/>
                      <a:pt x="401" y="806"/>
                      <a:pt x="401" y="806"/>
                    </a:cubicBezTo>
                    <a:cubicBezTo>
                      <a:pt x="401" y="827"/>
                      <a:pt x="385" y="843"/>
                      <a:pt x="365" y="843"/>
                    </a:cubicBezTo>
                    <a:lnTo>
                      <a:pt x="37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5" name="Oval 61"/>
              <p:cNvSpPr>
                <a:spLocks noChangeArrowheads="1"/>
              </p:cNvSpPr>
              <p:nvPr/>
            </p:nvSpPr>
            <p:spPr bwMode="auto">
              <a:xfrm>
                <a:off x="12607558" y="5750705"/>
                <a:ext cx="77812" cy="7783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6" name="Oval 62"/>
              <p:cNvSpPr>
                <a:spLocks noChangeArrowheads="1"/>
              </p:cNvSpPr>
              <p:nvPr/>
            </p:nvSpPr>
            <p:spPr bwMode="auto">
              <a:xfrm>
                <a:off x="12633495" y="5776649"/>
                <a:ext cx="19455" cy="194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7" name="Oval 63"/>
              <p:cNvSpPr>
                <a:spLocks noChangeArrowheads="1"/>
              </p:cNvSpPr>
              <p:nvPr/>
            </p:nvSpPr>
            <p:spPr bwMode="auto">
              <a:xfrm>
                <a:off x="12607558" y="5744216"/>
                <a:ext cx="77812" cy="7783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8" name="Oval 64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19455" cy="194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9" name="Oval 65"/>
              <p:cNvSpPr>
                <a:spLocks noChangeArrowheads="1"/>
              </p:cNvSpPr>
              <p:nvPr/>
            </p:nvSpPr>
            <p:spPr bwMode="auto">
              <a:xfrm>
                <a:off x="12620526" y="5757189"/>
                <a:ext cx="51875" cy="518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0" name="Oval 66"/>
              <p:cNvSpPr>
                <a:spLocks noChangeArrowheads="1"/>
              </p:cNvSpPr>
              <p:nvPr/>
            </p:nvSpPr>
            <p:spPr bwMode="auto">
              <a:xfrm>
                <a:off x="12620526" y="5757189"/>
                <a:ext cx="51875" cy="518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1" name="Oval 67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25937" cy="25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2" name="Oval 68"/>
              <p:cNvSpPr>
                <a:spLocks noChangeArrowheads="1"/>
              </p:cNvSpPr>
              <p:nvPr/>
            </p:nvSpPr>
            <p:spPr bwMode="auto">
              <a:xfrm>
                <a:off x="12633495" y="5770161"/>
                <a:ext cx="25937" cy="25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12639982" y="5776649"/>
                <a:ext cx="6486" cy="64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12639982" y="5776649"/>
                <a:ext cx="6486" cy="64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5" name="Oval 71"/>
              <p:cNvSpPr>
                <a:spLocks noChangeArrowheads="1"/>
              </p:cNvSpPr>
              <p:nvPr/>
            </p:nvSpPr>
            <p:spPr bwMode="auto">
              <a:xfrm>
                <a:off x="12432481" y="10433658"/>
                <a:ext cx="421488" cy="4215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12536231" y="10537435"/>
                <a:ext cx="213987" cy="214043"/>
              </a:xfrm>
              <a:custGeom>
                <a:avLst/>
                <a:gdLst>
                  <a:gd name="T0" fmla="*/ 31 w 33"/>
                  <a:gd name="T1" fmla="*/ 22 h 33"/>
                  <a:gd name="T2" fmla="*/ 29 w 33"/>
                  <a:gd name="T3" fmla="*/ 22 h 33"/>
                  <a:gd name="T4" fmla="*/ 22 w 33"/>
                  <a:gd name="T5" fmla="*/ 29 h 33"/>
                  <a:gd name="T6" fmla="*/ 11 w 33"/>
                  <a:gd name="T7" fmla="*/ 29 h 33"/>
                  <a:gd name="T8" fmla="*/ 4 w 33"/>
                  <a:gd name="T9" fmla="*/ 22 h 33"/>
                  <a:gd name="T10" fmla="*/ 4 w 33"/>
                  <a:gd name="T11" fmla="*/ 11 h 33"/>
                  <a:gd name="T12" fmla="*/ 11 w 33"/>
                  <a:gd name="T13" fmla="*/ 4 h 33"/>
                  <a:gd name="T14" fmla="*/ 22 w 33"/>
                  <a:gd name="T15" fmla="*/ 4 h 33"/>
                  <a:gd name="T16" fmla="*/ 29 w 33"/>
                  <a:gd name="T17" fmla="*/ 11 h 33"/>
                  <a:gd name="T18" fmla="*/ 29 w 33"/>
                  <a:gd name="T19" fmla="*/ 22 h 33"/>
                  <a:gd name="T20" fmla="*/ 31 w 33"/>
                  <a:gd name="T21" fmla="*/ 22 h 33"/>
                  <a:gd name="T22" fmla="*/ 33 w 33"/>
                  <a:gd name="T23" fmla="*/ 22 h 33"/>
                  <a:gd name="T24" fmla="*/ 33 w 33"/>
                  <a:gd name="T25" fmla="*/ 11 h 33"/>
                  <a:gd name="T26" fmla="*/ 22 w 33"/>
                  <a:gd name="T27" fmla="*/ 0 h 33"/>
                  <a:gd name="T28" fmla="*/ 11 w 33"/>
                  <a:gd name="T29" fmla="*/ 0 h 33"/>
                  <a:gd name="T30" fmla="*/ 0 w 33"/>
                  <a:gd name="T31" fmla="*/ 11 h 33"/>
                  <a:gd name="T32" fmla="*/ 0 w 33"/>
                  <a:gd name="T33" fmla="*/ 22 h 33"/>
                  <a:gd name="T34" fmla="*/ 11 w 33"/>
                  <a:gd name="T35" fmla="*/ 33 h 33"/>
                  <a:gd name="T36" fmla="*/ 22 w 33"/>
                  <a:gd name="T37" fmla="*/ 33 h 33"/>
                  <a:gd name="T38" fmla="*/ 33 w 33"/>
                  <a:gd name="T39" fmla="*/ 22 h 33"/>
                  <a:gd name="T40" fmla="*/ 31 w 33"/>
                  <a:gd name="T4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33">
                    <a:moveTo>
                      <a:pt x="31" y="22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6"/>
                      <a:pt x="26" y="29"/>
                      <a:pt x="2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7" y="29"/>
                      <a:pt x="4" y="26"/>
                      <a:pt x="4" y="2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6" y="4"/>
                      <a:pt x="29" y="7"/>
                      <a:pt x="29" y="1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5"/>
                      <a:pt x="28" y="0"/>
                      <a:pt x="2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8"/>
                      <a:pt x="5" y="33"/>
                      <a:pt x="1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8" y="33"/>
                      <a:pt x="33" y="28"/>
                      <a:pt x="33" y="22"/>
                    </a:cubicBezTo>
                    <a:lnTo>
                      <a:pt x="31" y="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7" name="Rectangle 73"/>
              <p:cNvSpPr>
                <a:spLocks noChangeArrowheads="1"/>
              </p:cNvSpPr>
              <p:nvPr/>
            </p:nvSpPr>
            <p:spPr bwMode="auto">
              <a:xfrm>
                <a:off x="11505210" y="6302020"/>
                <a:ext cx="2282509" cy="4001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8" name="Freeform 75"/>
              <p:cNvSpPr>
                <a:spLocks/>
              </p:cNvSpPr>
              <p:nvPr/>
            </p:nvSpPr>
            <p:spPr bwMode="auto">
              <a:xfrm>
                <a:off x="12445450" y="5938799"/>
                <a:ext cx="473364" cy="110266"/>
              </a:xfrm>
              <a:custGeom>
                <a:avLst/>
                <a:gdLst>
                  <a:gd name="T0" fmla="*/ 8 w 73"/>
                  <a:gd name="T1" fmla="*/ 17 h 17"/>
                  <a:gd name="T2" fmla="*/ 0 w 73"/>
                  <a:gd name="T3" fmla="*/ 9 h 17"/>
                  <a:gd name="T4" fmla="*/ 8 w 73"/>
                  <a:gd name="T5" fmla="*/ 0 h 17"/>
                  <a:gd name="T6" fmla="*/ 65 w 73"/>
                  <a:gd name="T7" fmla="*/ 0 h 17"/>
                  <a:gd name="T8" fmla="*/ 73 w 73"/>
                  <a:gd name="T9" fmla="*/ 9 h 17"/>
                  <a:gd name="T10" fmla="*/ 65 w 73"/>
                  <a:gd name="T11" fmla="*/ 17 h 17"/>
                  <a:gd name="T12" fmla="*/ 8 w 7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7">
                    <a:moveTo>
                      <a:pt x="8" y="17"/>
                    </a:moveTo>
                    <a:cubicBezTo>
                      <a:pt x="3" y="17"/>
                      <a:pt x="0" y="13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4"/>
                      <a:pt x="73" y="9"/>
                    </a:cubicBezTo>
                    <a:cubicBezTo>
                      <a:pt x="73" y="13"/>
                      <a:pt x="70" y="17"/>
                      <a:pt x="65" y="17"/>
                    </a:cubicBezTo>
                    <a:lnTo>
                      <a:pt x="8" y="1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9" name="Freeform 76"/>
              <p:cNvSpPr>
                <a:spLocks/>
              </p:cNvSpPr>
              <p:nvPr/>
            </p:nvSpPr>
            <p:spPr bwMode="auto">
              <a:xfrm>
                <a:off x="12471388" y="5971232"/>
                <a:ext cx="421488" cy="45405"/>
              </a:xfrm>
              <a:custGeom>
                <a:avLst/>
                <a:gdLst>
                  <a:gd name="T0" fmla="*/ 65 w 65"/>
                  <a:gd name="T1" fmla="*/ 4 h 7"/>
                  <a:gd name="T2" fmla="*/ 61 w 65"/>
                  <a:gd name="T3" fmla="*/ 7 h 7"/>
                  <a:gd name="T4" fmla="*/ 4 w 65"/>
                  <a:gd name="T5" fmla="*/ 7 h 7"/>
                  <a:gd name="T6" fmla="*/ 0 w 65"/>
                  <a:gd name="T7" fmla="*/ 4 h 7"/>
                  <a:gd name="T8" fmla="*/ 4 w 65"/>
                  <a:gd name="T9" fmla="*/ 0 h 7"/>
                  <a:gd name="T10" fmla="*/ 61 w 65"/>
                  <a:gd name="T11" fmla="*/ 0 h 7"/>
                  <a:gd name="T12" fmla="*/ 65 w 65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">
                    <a:moveTo>
                      <a:pt x="65" y="4"/>
                    </a:moveTo>
                    <a:cubicBezTo>
                      <a:pt x="65" y="6"/>
                      <a:pt x="63" y="7"/>
                      <a:pt x="61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3" y="0"/>
                      <a:pt x="65" y="2"/>
                      <a:pt x="65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80" name="Oval 77"/>
              <p:cNvSpPr>
                <a:spLocks noChangeArrowheads="1"/>
              </p:cNvSpPr>
              <p:nvPr/>
            </p:nvSpPr>
            <p:spPr bwMode="auto">
              <a:xfrm>
                <a:off x="12289824" y="5958259"/>
                <a:ext cx="71331" cy="71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</p:grpSp>
      </p:grp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5390" y="3225112"/>
            <a:ext cx="2179320" cy="3774371"/>
          </a:xfrm>
          <a:prstGeom prst="rect">
            <a:avLst/>
          </a:prstGeom>
        </p:spPr>
      </p:pic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979256" y="227190"/>
            <a:ext cx="4112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9595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en-US" sz="3600" dirty="0">
              <a:solidFill>
                <a:srgbClr val="5959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6640" y="4617719"/>
            <a:ext cx="1935481" cy="3368041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614" y="4622429"/>
            <a:ext cx="1920601" cy="3342148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1556" y="4628738"/>
            <a:ext cx="1919112" cy="335702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07954" y="2702741"/>
            <a:ext cx="1976719" cy="1020908"/>
            <a:chOff x="2294808" y="2409532"/>
            <a:chExt cx="1976719" cy="1020908"/>
          </a:xfrm>
        </p:grpSpPr>
        <p:sp>
          <p:nvSpPr>
            <p:cNvPr id="2" name="矩形 1"/>
            <p:cNvSpPr/>
            <p:nvPr/>
          </p:nvSpPr>
          <p:spPr>
            <a:xfrm>
              <a:off x="2437237" y="2409532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294808" y="2784109"/>
              <a:ext cx="19767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162765" y="1282287"/>
            <a:ext cx="1976719" cy="1020908"/>
            <a:chOff x="2294808" y="2409532"/>
            <a:chExt cx="1976719" cy="1020908"/>
          </a:xfrm>
        </p:grpSpPr>
        <p:sp>
          <p:nvSpPr>
            <p:cNvPr id="87" name="矩形 86"/>
            <p:cNvSpPr/>
            <p:nvPr/>
          </p:nvSpPr>
          <p:spPr>
            <a:xfrm>
              <a:off x="2437237" y="2409532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2294808" y="2784109"/>
              <a:ext cx="19767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031208" y="2702741"/>
            <a:ext cx="1976719" cy="1020908"/>
            <a:chOff x="2294808" y="2409532"/>
            <a:chExt cx="1976719" cy="1020908"/>
          </a:xfrm>
        </p:grpSpPr>
        <p:sp>
          <p:nvSpPr>
            <p:cNvPr id="93" name="矩形 92"/>
            <p:cNvSpPr/>
            <p:nvPr/>
          </p:nvSpPr>
          <p:spPr>
            <a:xfrm>
              <a:off x="2437237" y="2409532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2294808" y="2784109"/>
              <a:ext cx="19767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76241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色商务大气年终年中汇报总结模板"/>
  <p:tag name="ISPRING_ULTRA_SCORM_COURSE_ID" val="584E2C60-2D98-470F-A2C1-044F7E55EA6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todaf0k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</TotalTime>
  <Words>1983</Words>
  <Application>Microsoft Office PowerPoint</Application>
  <PresentationFormat>宽屏</PresentationFormat>
  <Paragraphs>268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TeXGyreAdventor</vt:lpstr>
      <vt:lpstr>阿里巴巴普惠体 L</vt:lpstr>
      <vt:lpstr>阿里巴巴普惠体 R</vt:lpstr>
      <vt:lpstr>微软雅黑</vt:lpstr>
      <vt:lpstr>微软雅黑 Light</vt:lpstr>
      <vt:lpstr>字体圈欣意冠黑体</vt:lpstr>
      <vt:lpstr>Arial</vt:lpstr>
      <vt:lpstr>Calibri</vt:lpstr>
      <vt:lpstr>Roboto Light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creator>51PPT模板网</dc:creator>
  <cp:keywords>www.51pptmoban.com</cp:keywords>
  <dc:description>www.51pptmoban.com</dc:description>
  <cp:lastModifiedBy>Win user</cp:lastModifiedBy>
  <cp:revision>246</cp:revision>
  <dcterms:created xsi:type="dcterms:W3CDTF">2016-07-16T08:53:12Z</dcterms:created>
  <dcterms:modified xsi:type="dcterms:W3CDTF">2022-10-22T08:06:52Z</dcterms:modified>
</cp:coreProperties>
</file>