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1.xml" ContentType="application/vnd.openxmlformats-officedocument.presentationml.notesSlide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28" r:id="rId2"/>
    <p:sldId id="263" r:id="rId3"/>
    <p:sldId id="316" r:id="rId4"/>
    <p:sldId id="272" r:id="rId5"/>
    <p:sldId id="275" r:id="rId6"/>
    <p:sldId id="278" r:id="rId7"/>
    <p:sldId id="276" r:id="rId8"/>
    <p:sldId id="329" r:id="rId9"/>
    <p:sldId id="288" r:id="rId10"/>
    <p:sldId id="282" r:id="rId11"/>
    <p:sldId id="290" r:id="rId12"/>
    <p:sldId id="294" r:id="rId13"/>
    <p:sldId id="330" r:id="rId14"/>
    <p:sldId id="296" r:id="rId15"/>
    <p:sldId id="300" r:id="rId16"/>
    <p:sldId id="302" r:id="rId17"/>
    <p:sldId id="291" r:id="rId18"/>
    <p:sldId id="331" r:id="rId19"/>
    <p:sldId id="307" r:id="rId20"/>
    <p:sldId id="304" r:id="rId21"/>
    <p:sldId id="309" r:id="rId22"/>
    <p:sldId id="326" r:id="rId23"/>
    <p:sldId id="311" r:id="rId24"/>
    <p:sldId id="327" r:id="rId25"/>
    <p:sldId id="33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1D1A"/>
    <a:srgbClr val="F3F3F3"/>
    <a:srgbClr val="57B4D0"/>
    <a:srgbClr val="FFFFFF"/>
    <a:srgbClr val="E5E5E5"/>
    <a:srgbClr val="FBFBFB"/>
    <a:srgbClr val="767676"/>
    <a:srgbClr val="878787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8" autoAdjust="0"/>
    <p:restoredTop sz="94660"/>
  </p:normalViewPr>
  <p:slideViewPr>
    <p:cSldViewPr snapToGrid="0">
      <p:cViewPr varScale="1">
        <p:scale>
          <a:sx n="129" d="100"/>
          <a:sy n="129" d="100"/>
        </p:scale>
        <p:origin x="144" y="4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260447282539"/>
          <c:y val="8.2450146363531707E-2"/>
          <c:w val="0.86877307232317302"/>
          <c:h val="0.904531409473804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noFill/>
              <a:ln>
                <a:solidFill>
                  <a:schemeClr val="tx2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C72-4BC9-9623-83F51FB7B44F}"/>
              </c:ext>
            </c:extLst>
          </c:dPt>
          <c:dPt>
            <c:idx val="1"/>
            <c:invertIfNegative val="0"/>
            <c:bubble3D val="0"/>
            <c:spPr>
              <a:noFill/>
              <a:ln>
                <a:solidFill>
                  <a:schemeClr val="tx2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C72-4BC9-9623-83F51FB7B44F}"/>
              </c:ext>
            </c:extLst>
          </c:dPt>
          <c:dPt>
            <c:idx val="2"/>
            <c:invertIfNegative val="0"/>
            <c:bubble3D val="0"/>
            <c:spPr>
              <a:noFill/>
              <a:ln>
                <a:solidFill>
                  <a:schemeClr val="tx2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C72-4BC9-9623-83F51FB7B44F}"/>
              </c:ext>
            </c:extLst>
          </c:dPt>
          <c:dPt>
            <c:idx val="3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C72-4BC9-9623-83F51FB7B44F}"/>
              </c:ext>
            </c:extLst>
          </c:dPt>
          <c:dLbls>
            <c:dLbl>
              <c:idx val="0"/>
              <c:tx>
                <c:rich>
                  <a:bodyPr rot="0" vert="horz"/>
                  <a:lstStyle/>
                  <a:p>
                    <a:pPr>
                      <a:defRPr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defRPr>
                    </a:pPr>
                    <a:r>
                      <a:rPr lang="en-US" altLang="zh-CN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rPr>
                      <a:t>4.3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 rot="0" vert="horz"/>
                  <a:lstStyle/>
                  <a:p>
                    <a:pPr>
                      <a:defRPr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defRPr>
                    </a:pPr>
                    <a:r>
                      <a:rPr lang="en-US" altLang="zh-CN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rPr>
                      <a:t>2.5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 rot="0" vert="horz"/>
                  <a:lstStyle/>
                  <a:p>
                    <a:pPr>
                      <a:defRPr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defRPr>
                    </a:pPr>
                    <a:r>
                      <a:rPr lang="en-US" altLang="zh-CN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rPr>
                      <a:t>3.5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 rot="0" vert="horz"/>
                  <a:lstStyle/>
                  <a:p>
                    <a:pPr>
                      <a:defRPr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defRPr>
                    </a:pPr>
                    <a:r>
                      <a:rPr lang="en-US" altLang="zh-CN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rPr>
                      <a:t>4.5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C72-4BC9-9623-83F51FB7B4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1768981504"/>
        <c:axId val="-1768996192"/>
      </c:barChart>
      <c:catAx>
        <c:axId val="-17689815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vert="horz"/>
          <a:lstStyle/>
          <a:p>
            <a:pPr>
              <a:defRPr>
                <a:latin typeface="阿里巴巴普惠体 R"/>
                <a:ea typeface="阿里巴巴普惠体 R"/>
                <a:cs typeface="阿里巴巴普惠体 R"/>
              </a:defRPr>
            </a:pPr>
            <a:endParaRPr lang="zh-CN"/>
          </a:p>
        </c:txPr>
        <c:crossAx val="-1768996192"/>
        <c:crosses val="autoZero"/>
        <c:auto val="1"/>
        <c:lblAlgn val="ctr"/>
        <c:lblOffset val="100"/>
        <c:tickMarkSkip val="1"/>
        <c:noMultiLvlLbl val="0"/>
      </c:catAx>
      <c:valAx>
        <c:axId val="-17689961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768981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Arial"/>
          <a:ea typeface="微软雅黑"/>
          <a:sym typeface="Arial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>
              <a:outerShdw blurRad="50800" dist="635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5AA-417C-98F7-A269B8541E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130413904"/>
        <c:axId val="-1130405744"/>
      </c:barChart>
      <c:catAx>
        <c:axId val="-1130413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>
                <a:latin typeface="阿里巴巴普惠体 R"/>
                <a:ea typeface="阿里巴巴普惠体 R"/>
                <a:cs typeface="阿里巴巴普惠体 R"/>
              </a:defRPr>
            </a:pPr>
            <a:endParaRPr lang="zh-CN"/>
          </a:p>
        </c:txPr>
        <c:crossAx val="-1130405744"/>
        <c:crosses val="autoZero"/>
        <c:auto val="1"/>
        <c:lblAlgn val="ctr"/>
        <c:lblOffset val="100"/>
        <c:tickMarkSkip val="1"/>
        <c:noMultiLvlLbl val="0"/>
      </c:catAx>
      <c:valAx>
        <c:axId val="-1130405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alpha val="39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>
                <a:latin typeface="阿里巴巴普惠体 R"/>
                <a:ea typeface="阿里巴巴普惠体 R"/>
                <a:cs typeface="阿里巴巴普惠体 R"/>
              </a:defRPr>
            </a:pPr>
            <a:endParaRPr lang="zh-CN"/>
          </a:p>
        </c:txPr>
        <c:crossAx val="-1130413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Arial"/>
          <a:ea typeface="微软雅黑"/>
          <a:sym typeface="Arial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>
              <a:outerShdw blurRad="50800" dist="635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D28-4659-862F-2F0A90195C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130422064"/>
        <c:axId val="-1130405200"/>
      </c:barChart>
      <c:catAx>
        <c:axId val="-1130422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>
                <a:latin typeface="阿里巴巴普惠体 R"/>
                <a:ea typeface="阿里巴巴普惠体 R"/>
                <a:cs typeface="阿里巴巴普惠体 R"/>
              </a:defRPr>
            </a:pPr>
            <a:endParaRPr lang="zh-CN"/>
          </a:p>
        </c:txPr>
        <c:crossAx val="-1130405200"/>
        <c:crosses val="autoZero"/>
        <c:auto val="1"/>
        <c:lblAlgn val="ctr"/>
        <c:lblOffset val="100"/>
        <c:tickMarkSkip val="1"/>
        <c:noMultiLvlLbl val="0"/>
      </c:catAx>
      <c:valAx>
        <c:axId val="-1130405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alpha val="39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>
                <a:latin typeface="阿里巴巴普惠体 R"/>
                <a:ea typeface="阿里巴巴普惠体 R"/>
                <a:cs typeface="阿里巴巴普惠体 R"/>
              </a:defRPr>
            </a:pPr>
            <a:endParaRPr lang="zh-CN"/>
          </a:p>
        </c:txPr>
        <c:crossAx val="-1130422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Arial"/>
          <a:ea typeface="微软雅黑"/>
          <a:sym typeface="Arial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458432394063899"/>
          <c:y val="0.10255170153078"/>
          <c:w val="0.60407916674047701"/>
          <c:h val="0.8017829349064989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tx1"/>
            </a:solidFill>
            <a:effectLst/>
          </c:spPr>
          <c:explosion val="6"/>
          <c:dPt>
            <c:idx val="0"/>
            <c:bubble3D val="0"/>
            <c:spPr>
              <a:solidFill>
                <a:schemeClr val="tx1"/>
              </a:solidFill>
              <a:ln w="19050">
                <a:noFill/>
              </a:ln>
              <a:effectLst>
                <a:outerShdw blurRad="101600" dist="63500" dir="2700000" algn="tl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C00-4281-BA77-E09F9667ADBC}"/>
              </c:ext>
            </c:extLst>
          </c:dPt>
          <c:dPt>
            <c:idx val="1"/>
            <c:bubble3D val="0"/>
            <c:spPr>
              <a:solidFill>
                <a:schemeClr val="tx2"/>
              </a:solidFill>
              <a:ln w="19050">
                <a:noFill/>
              </a:ln>
              <a:effectLst>
                <a:outerShdw blurRad="101600" dist="63500" dir="2700000" algn="tl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C00-4281-BA77-E09F9667ADBC}"/>
              </c:ext>
            </c:extLst>
          </c:dPt>
          <c:dPt>
            <c:idx val="2"/>
            <c:bubble3D val="0"/>
            <c:spPr>
              <a:solidFill>
                <a:schemeClr val="tx2"/>
              </a:solidFill>
              <a:ln w="19050">
                <a:noFill/>
              </a:ln>
              <a:effectLst>
                <a:outerShdw blurRad="101600" dist="63500" dir="2700000" algn="tl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C00-4281-BA77-E09F9667ADBC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0.6</c:v>
                </c:pt>
                <c:pt idx="1">
                  <c:v>0.25</c:v>
                </c:pt>
                <c:pt idx="2">
                  <c:v>0.18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7C00-4281-BA77-E09F9667AD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Arial"/>
          <a:ea typeface="微软雅黑"/>
          <a:sym typeface="Arial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230214-BCF4-40B1-AC81-91D8086898FF}" type="datetimeFigureOut">
              <a:rPr lang="zh-CN" altLang="en-US" smtClean="0"/>
              <a:t>2021/4/27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A5D738-6DBF-4EC5-9648-44AB227730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809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4050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649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5589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0087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6090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8530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2299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1325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0063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9048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641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086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如果电脑内存显示不出来，就使用右边的图片格式的线条背景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5160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284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4318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7771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5675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607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533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892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7668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7205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038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5D738-6DBF-4EC5-9648-44AB2277303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821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946A7-8F8C-4CD6-B7C8-B85B2F262809}" type="datetimeFigureOut">
              <a:rPr lang="zh-CN" altLang="en-US" smtClean="0"/>
              <a:t>2021/4/27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5E2C5-596F-4533-9916-C86FEF8EE3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946A7-8F8C-4CD6-B7C8-B85B2F262809}" type="datetimeFigureOut">
              <a:rPr lang="zh-CN" altLang="en-US" smtClean="0"/>
              <a:t>2021/4/27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5E2C5-596F-4533-9916-C86FEF8EE3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946A7-8F8C-4CD6-B7C8-B85B2F262809}" type="datetimeFigureOut">
              <a:rPr lang="zh-CN" altLang="en-US" smtClean="0"/>
              <a:t>2021/4/27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5E2C5-596F-4533-9916-C86FEF8EE3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946A7-8F8C-4CD6-B7C8-B85B2F262809}" type="datetimeFigureOut">
              <a:rPr lang="zh-CN" altLang="en-US" smtClean="0"/>
              <a:t>2021/4/27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5E2C5-596F-4533-9916-C86FEF8EE3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946A7-8F8C-4CD6-B7C8-B85B2F262809}" type="datetimeFigureOut">
              <a:rPr lang="zh-CN" altLang="en-US" smtClean="0"/>
              <a:t>2021/4/27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5E2C5-596F-4533-9916-C86FEF8EE3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946A7-8F8C-4CD6-B7C8-B85B2F262809}" type="datetimeFigureOut">
              <a:rPr lang="zh-CN" altLang="en-US" smtClean="0"/>
              <a:t>2021/4/27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5E2C5-596F-4533-9916-C86FEF8EE3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946A7-8F8C-4CD6-B7C8-B85B2F262809}" type="datetimeFigureOut">
              <a:rPr lang="zh-CN" altLang="en-US" smtClean="0"/>
              <a:t>2021/4/27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5E2C5-596F-4533-9916-C86FEF8EE3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847850" y="2038350"/>
            <a:ext cx="7886700" cy="346710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946A7-8F8C-4CD6-B7C8-B85B2F262809}" type="datetimeFigureOut">
              <a:rPr lang="zh-CN" altLang="en-US" smtClean="0"/>
              <a:t>2021/4/27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5E2C5-596F-4533-9916-C86FEF8EE3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946A7-8F8C-4CD6-B7C8-B85B2F262809}" type="datetimeFigureOut">
              <a:rPr lang="zh-CN" altLang="en-US" smtClean="0"/>
              <a:t>2021/4/27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5E2C5-596F-4533-9916-C86FEF8EE3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946A7-8F8C-4CD6-B7C8-B85B2F262809}" type="datetimeFigureOut">
              <a:rPr lang="zh-CN" altLang="en-US" smtClean="0"/>
              <a:t>2021/4/27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5E2C5-596F-4533-9916-C86FEF8EE3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946A7-8F8C-4CD6-B7C8-B85B2F262809}" type="datetimeFigureOut">
              <a:rPr lang="zh-CN" altLang="en-US" smtClean="0"/>
              <a:t>2021/4/27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A5E2C5-596F-4533-9916-C86FEF8EE3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414" y="0"/>
            <a:ext cx="12203414" cy="6858000"/>
          </a:xfrm>
          <a:prstGeom prst="rect">
            <a:avLst/>
          </a:prstGeom>
        </p:spPr>
      </p:pic>
      <p:sp>
        <p:nvSpPr>
          <p:cNvPr id="21" name="等腰三角形 20"/>
          <p:cNvSpPr/>
          <p:nvPr/>
        </p:nvSpPr>
        <p:spPr>
          <a:xfrm>
            <a:off x="2463990" y="759758"/>
            <a:ext cx="285664" cy="253535"/>
          </a:xfrm>
          <a:prstGeom prst="triangle">
            <a:avLst>
              <a:gd name="adj" fmla="val 0"/>
            </a:avLst>
          </a:prstGeom>
          <a:solidFill>
            <a:srgbClr val="8787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355131" y="1946262"/>
            <a:ext cx="1473868" cy="1473868"/>
          </a:xfrm>
          <a:prstGeom prst="ellipse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65312" y="2259958"/>
            <a:ext cx="2070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2021</a:t>
            </a:r>
            <a:endParaRPr lang="zh-CN" altLang="en-US" sz="44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28323" y="3420130"/>
            <a:ext cx="8915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bg2">
                    <a:lumMod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/>
              </a:rPr>
              <a:t>时</a:t>
            </a:r>
            <a:r>
              <a:rPr lang="zh-CN" altLang="en-US" sz="6600" dirty="0" smtClean="0">
                <a:solidFill>
                  <a:schemeClr val="bg2">
                    <a:lumMod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/>
              </a:rPr>
              <a:t>尚</a:t>
            </a:r>
            <a:r>
              <a:rPr lang="zh-CN" altLang="en-US" sz="6600" dirty="0">
                <a:solidFill>
                  <a:schemeClr val="bg2">
                    <a:lumMod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/>
              </a:rPr>
              <a:t>线</a:t>
            </a:r>
            <a:r>
              <a:rPr lang="zh-CN" altLang="en-US" sz="6600" dirty="0" smtClean="0">
                <a:solidFill>
                  <a:schemeClr val="bg2">
                    <a:lumMod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/>
              </a:rPr>
              <a:t>条几何风</a:t>
            </a:r>
            <a:r>
              <a:rPr lang="en-US" altLang="zh-CN" sz="6600" dirty="0" smtClean="0">
                <a:solidFill>
                  <a:schemeClr val="bg2">
                    <a:lumMod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/>
              </a:rPr>
              <a:t>PPT</a:t>
            </a:r>
            <a:endParaRPr lang="zh-CN" altLang="en-US" sz="6600" dirty="0">
              <a:solidFill>
                <a:schemeClr val="bg2">
                  <a:lumMod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290010" y="4540148"/>
            <a:ext cx="3693695" cy="45719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4" name="矩形 33"/>
          <p:cNvSpPr/>
          <p:nvPr/>
        </p:nvSpPr>
        <p:spPr>
          <a:xfrm rot="10800000">
            <a:off x="5983704" y="4540148"/>
            <a:ext cx="3693695" cy="4571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429330" y="4839798"/>
            <a:ext cx="576102" cy="496066"/>
            <a:chOff x="2751138" y="4071938"/>
            <a:chExt cx="1558925" cy="1158875"/>
          </a:xfrm>
        </p:grpSpPr>
        <p:sp>
          <p:nvSpPr>
            <p:cNvPr id="36" name="Freeform 15"/>
            <p:cNvSpPr/>
            <p:nvPr/>
          </p:nvSpPr>
          <p:spPr bwMode="auto">
            <a:xfrm>
              <a:off x="3770313" y="4562475"/>
              <a:ext cx="539750" cy="477838"/>
            </a:xfrm>
            <a:custGeom>
              <a:avLst/>
              <a:gdLst>
                <a:gd name="T0" fmla="*/ 255 w 340"/>
                <a:gd name="T1" fmla="*/ 0 h 301"/>
                <a:gd name="T2" fmla="*/ 136 w 340"/>
                <a:gd name="T3" fmla="*/ 99 h 301"/>
                <a:gd name="T4" fmla="*/ 28 w 340"/>
                <a:gd name="T5" fmla="*/ 8 h 301"/>
                <a:gd name="T6" fmla="*/ 28 w 340"/>
                <a:gd name="T7" fmla="*/ 8 h 301"/>
                <a:gd name="T8" fmla="*/ 14 w 340"/>
                <a:gd name="T9" fmla="*/ 31 h 301"/>
                <a:gd name="T10" fmla="*/ 0 w 340"/>
                <a:gd name="T11" fmla="*/ 50 h 301"/>
                <a:gd name="T12" fmla="*/ 0 w 340"/>
                <a:gd name="T13" fmla="*/ 50 h 301"/>
                <a:gd name="T14" fmla="*/ 24 w 340"/>
                <a:gd name="T15" fmla="*/ 70 h 301"/>
                <a:gd name="T16" fmla="*/ 47 w 340"/>
                <a:gd name="T17" fmla="*/ 95 h 301"/>
                <a:gd name="T18" fmla="*/ 68 w 340"/>
                <a:gd name="T19" fmla="*/ 122 h 301"/>
                <a:gd name="T20" fmla="*/ 84 w 340"/>
                <a:gd name="T21" fmla="*/ 149 h 301"/>
                <a:gd name="T22" fmla="*/ 99 w 340"/>
                <a:gd name="T23" fmla="*/ 180 h 301"/>
                <a:gd name="T24" fmla="*/ 109 w 340"/>
                <a:gd name="T25" fmla="*/ 213 h 301"/>
                <a:gd name="T26" fmla="*/ 115 w 340"/>
                <a:gd name="T27" fmla="*/ 248 h 301"/>
                <a:gd name="T28" fmla="*/ 117 w 340"/>
                <a:gd name="T29" fmla="*/ 283 h 301"/>
                <a:gd name="T30" fmla="*/ 117 w 340"/>
                <a:gd name="T31" fmla="*/ 283 h 301"/>
                <a:gd name="T32" fmla="*/ 115 w 340"/>
                <a:gd name="T33" fmla="*/ 301 h 301"/>
                <a:gd name="T34" fmla="*/ 115 w 340"/>
                <a:gd name="T35" fmla="*/ 301 h 301"/>
                <a:gd name="T36" fmla="*/ 136 w 340"/>
                <a:gd name="T37" fmla="*/ 301 h 301"/>
                <a:gd name="T38" fmla="*/ 136 w 340"/>
                <a:gd name="T39" fmla="*/ 301 h 301"/>
                <a:gd name="T40" fmla="*/ 167 w 340"/>
                <a:gd name="T41" fmla="*/ 299 h 301"/>
                <a:gd name="T42" fmla="*/ 200 w 340"/>
                <a:gd name="T43" fmla="*/ 293 h 301"/>
                <a:gd name="T44" fmla="*/ 233 w 340"/>
                <a:gd name="T45" fmla="*/ 285 h 301"/>
                <a:gd name="T46" fmla="*/ 266 w 340"/>
                <a:gd name="T47" fmla="*/ 270 h 301"/>
                <a:gd name="T48" fmla="*/ 282 w 340"/>
                <a:gd name="T49" fmla="*/ 262 h 301"/>
                <a:gd name="T50" fmla="*/ 295 w 340"/>
                <a:gd name="T51" fmla="*/ 252 h 301"/>
                <a:gd name="T52" fmla="*/ 307 w 340"/>
                <a:gd name="T53" fmla="*/ 242 h 301"/>
                <a:gd name="T54" fmla="*/ 319 w 340"/>
                <a:gd name="T55" fmla="*/ 229 h 301"/>
                <a:gd name="T56" fmla="*/ 328 w 340"/>
                <a:gd name="T57" fmla="*/ 217 h 301"/>
                <a:gd name="T58" fmla="*/ 334 w 340"/>
                <a:gd name="T59" fmla="*/ 204 h 301"/>
                <a:gd name="T60" fmla="*/ 338 w 340"/>
                <a:gd name="T61" fmla="*/ 190 h 301"/>
                <a:gd name="T62" fmla="*/ 340 w 340"/>
                <a:gd name="T63" fmla="*/ 176 h 301"/>
                <a:gd name="T64" fmla="*/ 340 w 340"/>
                <a:gd name="T65" fmla="*/ 176 h 301"/>
                <a:gd name="T66" fmla="*/ 338 w 340"/>
                <a:gd name="T67" fmla="*/ 149 h 301"/>
                <a:gd name="T68" fmla="*/ 334 w 340"/>
                <a:gd name="T69" fmla="*/ 122 h 301"/>
                <a:gd name="T70" fmla="*/ 328 w 340"/>
                <a:gd name="T71" fmla="*/ 97 h 301"/>
                <a:gd name="T72" fmla="*/ 317 w 340"/>
                <a:gd name="T73" fmla="*/ 74 h 301"/>
                <a:gd name="T74" fmla="*/ 305 w 340"/>
                <a:gd name="T75" fmla="*/ 54 h 301"/>
                <a:gd name="T76" fmla="*/ 290 w 340"/>
                <a:gd name="T77" fmla="*/ 33 h 301"/>
                <a:gd name="T78" fmla="*/ 274 w 340"/>
                <a:gd name="T79" fmla="*/ 15 h 301"/>
                <a:gd name="T80" fmla="*/ 255 w 340"/>
                <a:gd name="T81" fmla="*/ 0 h 301"/>
                <a:gd name="T82" fmla="*/ 255 w 340"/>
                <a:gd name="T83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0" h="301">
                  <a:moveTo>
                    <a:pt x="255" y="0"/>
                  </a:moveTo>
                  <a:lnTo>
                    <a:pt x="136" y="99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31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4" y="70"/>
                  </a:lnTo>
                  <a:lnTo>
                    <a:pt x="47" y="95"/>
                  </a:lnTo>
                  <a:lnTo>
                    <a:pt x="68" y="122"/>
                  </a:lnTo>
                  <a:lnTo>
                    <a:pt x="84" y="149"/>
                  </a:lnTo>
                  <a:lnTo>
                    <a:pt x="99" y="180"/>
                  </a:lnTo>
                  <a:lnTo>
                    <a:pt x="109" y="213"/>
                  </a:lnTo>
                  <a:lnTo>
                    <a:pt x="115" y="248"/>
                  </a:lnTo>
                  <a:lnTo>
                    <a:pt x="117" y="283"/>
                  </a:lnTo>
                  <a:lnTo>
                    <a:pt x="117" y="283"/>
                  </a:lnTo>
                  <a:lnTo>
                    <a:pt x="115" y="301"/>
                  </a:lnTo>
                  <a:lnTo>
                    <a:pt x="115" y="301"/>
                  </a:lnTo>
                  <a:lnTo>
                    <a:pt x="136" y="301"/>
                  </a:lnTo>
                  <a:lnTo>
                    <a:pt x="136" y="301"/>
                  </a:lnTo>
                  <a:lnTo>
                    <a:pt x="167" y="299"/>
                  </a:lnTo>
                  <a:lnTo>
                    <a:pt x="200" y="293"/>
                  </a:lnTo>
                  <a:lnTo>
                    <a:pt x="233" y="285"/>
                  </a:lnTo>
                  <a:lnTo>
                    <a:pt x="266" y="270"/>
                  </a:lnTo>
                  <a:lnTo>
                    <a:pt x="282" y="262"/>
                  </a:lnTo>
                  <a:lnTo>
                    <a:pt x="295" y="252"/>
                  </a:lnTo>
                  <a:lnTo>
                    <a:pt x="307" y="242"/>
                  </a:lnTo>
                  <a:lnTo>
                    <a:pt x="319" y="229"/>
                  </a:lnTo>
                  <a:lnTo>
                    <a:pt x="328" y="217"/>
                  </a:lnTo>
                  <a:lnTo>
                    <a:pt x="334" y="204"/>
                  </a:lnTo>
                  <a:lnTo>
                    <a:pt x="338" y="190"/>
                  </a:lnTo>
                  <a:lnTo>
                    <a:pt x="340" y="176"/>
                  </a:lnTo>
                  <a:lnTo>
                    <a:pt x="340" y="176"/>
                  </a:lnTo>
                  <a:lnTo>
                    <a:pt x="338" y="149"/>
                  </a:lnTo>
                  <a:lnTo>
                    <a:pt x="334" y="122"/>
                  </a:lnTo>
                  <a:lnTo>
                    <a:pt x="328" y="97"/>
                  </a:lnTo>
                  <a:lnTo>
                    <a:pt x="317" y="74"/>
                  </a:lnTo>
                  <a:lnTo>
                    <a:pt x="305" y="54"/>
                  </a:lnTo>
                  <a:lnTo>
                    <a:pt x="290" y="33"/>
                  </a:lnTo>
                  <a:lnTo>
                    <a:pt x="274" y="15"/>
                  </a:lnTo>
                  <a:lnTo>
                    <a:pt x="255" y="0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7" name="Freeform 16"/>
            <p:cNvSpPr/>
            <p:nvPr/>
          </p:nvSpPr>
          <p:spPr bwMode="auto">
            <a:xfrm>
              <a:off x="3773488" y="4071938"/>
              <a:ext cx="441325" cy="450850"/>
            </a:xfrm>
            <a:custGeom>
              <a:avLst/>
              <a:gdLst>
                <a:gd name="T0" fmla="*/ 49 w 278"/>
                <a:gd name="T1" fmla="*/ 225 h 284"/>
                <a:gd name="T2" fmla="*/ 49 w 278"/>
                <a:gd name="T3" fmla="*/ 225 h 284"/>
                <a:gd name="T4" fmla="*/ 49 w 278"/>
                <a:gd name="T5" fmla="*/ 239 h 284"/>
                <a:gd name="T6" fmla="*/ 47 w 278"/>
                <a:gd name="T7" fmla="*/ 255 h 284"/>
                <a:gd name="T8" fmla="*/ 47 w 278"/>
                <a:gd name="T9" fmla="*/ 255 h 284"/>
                <a:gd name="T10" fmla="*/ 66 w 278"/>
                <a:gd name="T11" fmla="*/ 268 h 284"/>
                <a:gd name="T12" fmla="*/ 88 w 278"/>
                <a:gd name="T13" fmla="*/ 276 h 284"/>
                <a:gd name="T14" fmla="*/ 111 w 278"/>
                <a:gd name="T15" fmla="*/ 282 h 284"/>
                <a:gd name="T16" fmla="*/ 134 w 278"/>
                <a:gd name="T17" fmla="*/ 284 h 284"/>
                <a:gd name="T18" fmla="*/ 134 w 278"/>
                <a:gd name="T19" fmla="*/ 284 h 284"/>
                <a:gd name="T20" fmla="*/ 148 w 278"/>
                <a:gd name="T21" fmla="*/ 284 h 284"/>
                <a:gd name="T22" fmla="*/ 163 w 278"/>
                <a:gd name="T23" fmla="*/ 282 h 284"/>
                <a:gd name="T24" fmla="*/ 177 w 278"/>
                <a:gd name="T25" fmla="*/ 278 h 284"/>
                <a:gd name="T26" fmla="*/ 189 w 278"/>
                <a:gd name="T27" fmla="*/ 274 h 284"/>
                <a:gd name="T28" fmla="*/ 202 w 278"/>
                <a:gd name="T29" fmla="*/ 268 h 284"/>
                <a:gd name="T30" fmla="*/ 214 w 278"/>
                <a:gd name="T31" fmla="*/ 260 h 284"/>
                <a:gd name="T32" fmla="*/ 224 w 278"/>
                <a:gd name="T33" fmla="*/ 251 h 284"/>
                <a:gd name="T34" fmla="*/ 235 w 278"/>
                <a:gd name="T35" fmla="*/ 243 h 284"/>
                <a:gd name="T36" fmla="*/ 245 w 278"/>
                <a:gd name="T37" fmla="*/ 233 h 284"/>
                <a:gd name="T38" fmla="*/ 253 w 278"/>
                <a:gd name="T39" fmla="*/ 222 h 284"/>
                <a:gd name="T40" fmla="*/ 260 w 278"/>
                <a:gd name="T41" fmla="*/ 210 h 284"/>
                <a:gd name="T42" fmla="*/ 266 w 278"/>
                <a:gd name="T43" fmla="*/ 198 h 284"/>
                <a:gd name="T44" fmla="*/ 272 w 278"/>
                <a:gd name="T45" fmla="*/ 185 h 284"/>
                <a:gd name="T46" fmla="*/ 274 w 278"/>
                <a:gd name="T47" fmla="*/ 171 h 284"/>
                <a:gd name="T48" fmla="*/ 276 w 278"/>
                <a:gd name="T49" fmla="*/ 156 h 284"/>
                <a:gd name="T50" fmla="*/ 278 w 278"/>
                <a:gd name="T51" fmla="*/ 142 h 284"/>
                <a:gd name="T52" fmla="*/ 278 w 278"/>
                <a:gd name="T53" fmla="*/ 142 h 284"/>
                <a:gd name="T54" fmla="*/ 276 w 278"/>
                <a:gd name="T55" fmla="*/ 128 h 284"/>
                <a:gd name="T56" fmla="*/ 274 w 278"/>
                <a:gd name="T57" fmla="*/ 113 h 284"/>
                <a:gd name="T58" fmla="*/ 272 w 278"/>
                <a:gd name="T59" fmla="*/ 99 h 284"/>
                <a:gd name="T60" fmla="*/ 266 w 278"/>
                <a:gd name="T61" fmla="*/ 86 h 284"/>
                <a:gd name="T62" fmla="*/ 260 w 278"/>
                <a:gd name="T63" fmla="*/ 74 h 284"/>
                <a:gd name="T64" fmla="*/ 253 w 278"/>
                <a:gd name="T65" fmla="*/ 62 h 284"/>
                <a:gd name="T66" fmla="*/ 245 w 278"/>
                <a:gd name="T67" fmla="*/ 51 h 284"/>
                <a:gd name="T68" fmla="*/ 235 w 278"/>
                <a:gd name="T69" fmla="*/ 41 h 284"/>
                <a:gd name="T70" fmla="*/ 224 w 278"/>
                <a:gd name="T71" fmla="*/ 31 h 284"/>
                <a:gd name="T72" fmla="*/ 214 w 278"/>
                <a:gd name="T73" fmla="*/ 22 h 284"/>
                <a:gd name="T74" fmla="*/ 202 w 278"/>
                <a:gd name="T75" fmla="*/ 16 h 284"/>
                <a:gd name="T76" fmla="*/ 189 w 278"/>
                <a:gd name="T77" fmla="*/ 10 h 284"/>
                <a:gd name="T78" fmla="*/ 177 w 278"/>
                <a:gd name="T79" fmla="*/ 6 h 284"/>
                <a:gd name="T80" fmla="*/ 163 w 278"/>
                <a:gd name="T81" fmla="*/ 2 h 284"/>
                <a:gd name="T82" fmla="*/ 148 w 278"/>
                <a:gd name="T83" fmla="*/ 0 h 284"/>
                <a:gd name="T84" fmla="*/ 134 w 278"/>
                <a:gd name="T85" fmla="*/ 0 h 284"/>
                <a:gd name="T86" fmla="*/ 134 w 278"/>
                <a:gd name="T87" fmla="*/ 0 h 284"/>
                <a:gd name="T88" fmla="*/ 111 w 278"/>
                <a:gd name="T89" fmla="*/ 0 h 284"/>
                <a:gd name="T90" fmla="*/ 90 w 278"/>
                <a:gd name="T91" fmla="*/ 6 h 284"/>
                <a:gd name="T92" fmla="*/ 70 w 278"/>
                <a:gd name="T93" fmla="*/ 14 h 284"/>
                <a:gd name="T94" fmla="*/ 51 w 278"/>
                <a:gd name="T95" fmla="*/ 24 h 284"/>
                <a:gd name="T96" fmla="*/ 35 w 278"/>
                <a:gd name="T97" fmla="*/ 39 h 284"/>
                <a:gd name="T98" fmla="*/ 20 w 278"/>
                <a:gd name="T99" fmla="*/ 55 h 284"/>
                <a:gd name="T100" fmla="*/ 10 w 278"/>
                <a:gd name="T101" fmla="*/ 72 h 284"/>
                <a:gd name="T102" fmla="*/ 0 w 278"/>
                <a:gd name="T103" fmla="*/ 92 h 284"/>
                <a:gd name="T104" fmla="*/ 0 w 278"/>
                <a:gd name="T105" fmla="*/ 92 h 284"/>
                <a:gd name="T106" fmla="*/ 12 w 278"/>
                <a:gd name="T107" fmla="*/ 107 h 284"/>
                <a:gd name="T108" fmla="*/ 20 w 278"/>
                <a:gd name="T109" fmla="*/ 121 h 284"/>
                <a:gd name="T110" fmla="*/ 28 w 278"/>
                <a:gd name="T111" fmla="*/ 136 h 284"/>
                <a:gd name="T112" fmla="*/ 37 w 278"/>
                <a:gd name="T113" fmla="*/ 152 h 284"/>
                <a:gd name="T114" fmla="*/ 43 w 278"/>
                <a:gd name="T115" fmla="*/ 169 h 284"/>
                <a:gd name="T116" fmla="*/ 47 w 278"/>
                <a:gd name="T117" fmla="*/ 187 h 284"/>
                <a:gd name="T118" fmla="*/ 49 w 278"/>
                <a:gd name="T119" fmla="*/ 206 h 284"/>
                <a:gd name="T120" fmla="*/ 49 w 278"/>
                <a:gd name="T121" fmla="*/ 225 h 284"/>
                <a:gd name="T122" fmla="*/ 49 w 278"/>
                <a:gd name="T123" fmla="*/ 225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8" h="284">
                  <a:moveTo>
                    <a:pt x="49" y="225"/>
                  </a:moveTo>
                  <a:lnTo>
                    <a:pt x="49" y="225"/>
                  </a:lnTo>
                  <a:lnTo>
                    <a:pt x="49" y="239"/>
                  </a:lnTo>
                  <a:lnTo>
                    <a:pt x="47" y="255"/>
                  </a:lnTo>
                  <a:lnTo>
                    <a:pt x="47" y="255"/>
                  </a:lnTo>
                  <a:lnTo>
                    <a:pt x="66" y="268"/>
                  </a:lnTo>
                  <a:lnTo>
                    <a:pt x="88" y="276"/>
                  </a:lnTo>
                  <a:lnTo>
                    <a:pt x="111" y="282"/>
                  </a:lnTo>
                  <a:lnTo>
                    <a:pt x="134" y="284"/>
                  </a:lnTo>
                  <a:lnTo>
                    <a:pt x="134" y="284"/>
                  </a:lnTo>
                  <a:lnTo>
                    <a:pt x="148" y="284"/>
                  </a:lnTo>
                  <a:lnTo>
                    <a:pt x="163" y="282"/>
                  </a:lnTo>
                  <a:lnTo>
                    <a:pt x="177" y="278"/>
                  </a:lnTo>
                  <a:lnTo>
                    <a:pt x="189" y="274"/>
                  </a:lnTo>
                  <a:lnTo>
                    <a:pt x="202" y="268"/>
                  </a:lnTo>
                  <a:lnTo>
                    <a:pt x="214" y="260"/>
                  </a:lnTo>
                  <a:lnTo>
                    <a:pt x="224" y="251"/>
                  </a:lnTo>
                  <a:lnTo>
                    <a:pt x="235" y="243"/>
                  </a:lnTo>
                  <a:lnTo>
                    <a:pt x="245" y="233"/>
                  </a:lnTo>
                  <a:lnTo>
                    <a:pt x="253" y="222"/>
                  </a:lnTo>
                  <a:lnTo>
                    <a:pt x="260" y="210"/>
                  </a:lnTo>
                  <a:lnTo>
                    <a:pt x="266" y="198"/>
                  </a:lnTo>
                  <a:lnTo>
                    <a:pt x="272" y="185"/>
                  </a:lnTo>
                  <a:lnTo>
                    <a:pt x="274" y="171"/>
                  </a:lnTo>
                  <a:lnTo>
                    <a:pt x="276" y="156"/>
                  </a:lnTo>
                  <a:lnTo>
                    <a:pt x="278" y="142"/>
                  </a:lnTo>
                  <a:lnTo>
                    <a:pt x="278" y="142"/>
                  </a:lnTo>
                  <a:lnTo>
                    <a:pt x="276" y="128"/>
                  </a:lnTo>
                  <a:lnTo>
                    <a:pt x="274" y="113"/>
                  </a:lnTo>
                  <a:lnTo>
                    <a:pt x="272" y="99"/>
                  </a:lnTo>
                  <a:lnTo>
                    <a:pt x="266" y="86"/>
                  </a:lnTo>
                  <a:lnTo>
                    <a:pt x="260" y="74"/>
                  </a:lnTo>
                  <a:lnTo>
                    <a:pt x="253" y="62"/>
                  </a:lnTo>
                  <a:lnTo>
                    <a:pt x="245" y="51"/>
                  </a:lnTo>
                  <a:lnTo>
                    <a:pt x="235" y="41"/>
                  </a:lnTo>
                  <a:lnTo>
                    <a:pt x="224" y="31"/>
                  </a:lnTo>
                  <a:lnTo>
                    <a:pt x="214" y="22"/>
                  </a:lnTo>
                  <a:lnTo>
                    <a:pt x="202" y="16"/>
                  </a:lnTo>
                  <a:lnTo>
                    <a:pt x="189" y="10"/>
                  </a:lnTo>
                  <a:lnTo>
                    <a:pt x="177" y="6"/>
                  </a:lnTo>
                  <a:lnTo>
                    <a:pt x="163" y="2"/>
                  </a:lnTo>
                  <a:lnTo>
                    <a:pt x="148" y="0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11" y="0"/>
                  </a:lnTo>
                  <a:lnTo>
                    <a:pt x="90" y="6"/>
                  </a:lnTo>
                  <a:lnTo>
                    <a:pt x="70" y="14"/>
                  </a:lnTo>
                  <a:lnTo>
                    <a:pt x="51" y="24"/>
                  </a:lnTo>
                  <a:lnTo>
                    <a:pt x="35" y="39"/>
                  </a:lnTo>
                  <a:lnTo>
                    <a:pt x="20" y="55"/>
                  </a:lnTo>
                  <a:lnTo>
                    <a:pt x="10" y="7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12" y="107"/>
                  </a:lnTo>
                  <a:lnTo>
                    <a:pt x="20" y="121"/>
                  </a:lnTo>
                  <a:lnTo>
                    <a:pt x="28" y="136"/>
                  </a:lnTo>
                  <a:lnTo>
                    <a:pt x="37" y="152"/>
                  </a:lnTo>
                  <a:lnTo>
                    <a:pt x="43" y="169"/>
                  </a:lnTo>
                  <a:lnTo>
                    <a:pt x="47" y="187"/>
                  </a:lnTo>
                  <a:lnTo>
                    <a:pt x="49" y="206"/>
                  </a:lnTo>
                  <a:lnTo>
                    <a:pt x="49" y="225"/>
                  </a:lnTo>
                  <a:lnTo>
                    <a:pt x="49" y="225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8" name="Freeform 17"/>
            <p:cNvSpPr/>
            <p:nvPr/>
          </p:nvSpPr>
          <p:spPr bwMode="auto">
            <a:xfrm>
              <a:off x="2751138" y="4562475"/>
              <a:ext cx="542925" cy="477838"/>
            </a:xfrm>
            <a:custGeom>
              <a:avLst/>
              <a:gdLst>
                <a:gd name="T0" fmla="*/ 204 w 342"/>
                <a:gd name="T1" fmla="*/ 301 h 301"/>
                <a:gd name="T2" fmla="*/ 204 w 342"/>
                <a:gd name="T3" fmla="*/ 301 h 301"/>
                <a:gd name="T4" fmla="*/ 225 w 342"/>
                <a:gd name="T5" fmla="*/ 301 h 301"/>
                <a:gd name="T6" fmla="*/ 225 w 342"/>
                <a:gd name="T7" fmla="*/ 301 h 301"/>
                <a:gd name="T8" fmla="*/ 225 w 342"/>
                <a:gd name="T9" fmla="*/ 283 h 301"/>
                <a:gd name="T10" fmla="*/ 225 w 342"/>
                <a:gd name="T11" fmla="*/ 283 h 301"/>
                <a:gd name="T12" fmla="*/ 227 w 342"/>
                <a:gd name="T13" fmla="*/ 248 h 301"/>
                <a:gd name="T14" fmla="*/ 233 w 342"/>
                <a:gd name="T15" fmla="*/ 213 h 301"/>
                <a:gd name="T16" fmla="*/ 243 w 342"/>
                <a:gd name="T17" fmla="*/ 180 h 301"/>
                <a:gd name="T18" fmla="*/ 256 w 342"/>
                <a:gd name="T19" fmla="*/ 149 h 301"/>
                <a:gd name="T20" fmla="*/ 272 w 342"/>
                <a:gd name="T21" fmla="*/ 122 h 301"/>
                <a:gd name="T22" fmla="*/ 293 w 342"/>
                <a:gd name="T23" fmla="*/ 95 h 301"/>
                <a:gd name="T24" fmla="*/ 316 w 342"/>
                <a:gd name="T25" fmla="*/ 70 h 301"/>
                <a:gd name="T26" fmla="*/ 342 w 342"/>
                <a:gd name="T27" fmla="*/ 50 h 301"/>
                <a:gd name="T28" fmla="*/ 342 w 342"/>
                <a:gd name="T29" fmla="*/ 50 h 301"/>
                <a:gd name="T30" fmla="*/ 326 w 342"/>
                <a:gd name="T31" fmla="*/ 31 h 301"/>
                <a:gd name="T32" fmla="*/ 313 w 342"/>
                <a:gd name="T33" fmla="*/ 8 h 301"/>
                <a:gd name="T34" fmla="*/ 204 w 342"/>
                <a:gd name="T35" fmla="*/ 99 h 301"/>
                <a:gd name="T36" fmla="*/ 84 w 342"/>
                <a:gd name="T37" fmla="*/ 0 h 301"/>
                <a:gd name="T38" fmla="*/ 84 w 342"/>
                <a:gd name="T39" fmla="*/ 0 h 301"/>
                <a:gd name="T40" fmla="*/ 66 w 342"/>
                <a:gd name="T41" fmla="*/ 15 h 301"/>
                <a:gd name="T42" fmla="*/ 49 w 342"/>
                <a:gd name="T43" fmla="*/ 33 h 301"/>
                <a:gd name="T44" fmla="*/ 35 w 342"/>
                <a:gd name="T45" fmla="*/ 54 h 301"/>
                <a:gd name="T46" fmla="*/ 23 w 342"/>
                <a:gd name="T47" fmla="*/ 74 h 301"/>
                <a:gd name="T48" fmla="*/ 14 w 342"/>
                <a:gd name="T49" fmla="*/ 97 h 301"/>
                <a:gd name="T50" fmla="*/ 6 w 342"/>
                <a:gd name="T51" fmla="*/ 122 h 301"/>
                <a:gd name="T52" fmla="*/ 2 w 342"/>
                <a:gd name="T53" fmla="*/ 149 h 301"/>
                <a:gd name="T54" fmla="*/ 0 w 342"/>
                <a:gd name="T55" fmla="*/ 176 h 301"/>
                <a:gd name="T56" fmla="*/ 0 w 342"/>
                <a:gd name="T57" fmla="*/ 176 h 301"/>
                <a:gd name="T58" fmla="*/ 2 w 342"/>
                <a:gd name="T59" fmla="*/ 190 h 301"/>
                <a:gd name="T60" fmla="*/ 6 w 342"/>
                <a:gd name="T61" fmla="*/ 204 h 301"/>
                <a:gd name="T62" fmla="*/ 12 w 342"/>
                <a:gd name="T63" fmla="*/ 217 h 301"/>
                <a:gd name="T64" fmla="*/ 23 w 342"/>
                <a:gd name="T65" fmla="*/ 229 h 301"/>
                <a:gd name="T66" fmla="*/ 33 w 342"/>
                <a:gd name="T67" fmla="*/ 242 h 301"/>
                <a:gd name="T68" fmla="*/ 45 w 342"/>
                <a:gd name="T69" fmla="*/ 252 h 301"/>
                <a:gd name="T70" fmla="*/ 60 w 342"/>
                <a:gd name="T71" fmla="*/ 262 h 301"/>
                <a:gd name="T72" fmla="*/ 74 w 342"/>
                <a:gd name="T73" fmla="*/ 270 h 301"/>
                <a:gd name="T74" fmla="*/ 107 w 342"/>
                <a:gd name="T75" fmla="*/ 285 h 301"/>
                <a:gd name="T76" fmla="*/ 140 w 342"/>
                <a:gd name="T77" fmla="*/ 293 h 301"/>
                <a:gd name="T78" fmla="*/ 173 w 342"/>
                <a:gd name="T79" fmla="*/ 299 h 301"/>
                <a:gd name="T80" fmla="*/ 204 w 342"/>
                <a:gd name="T81" fmla="*/ 301 h 301"/>
                <a:gd name="T82" fmla="*/ 204 w 342"/>
                <a:gd name="T83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2" h="301">
                  <a:moveTo>
                    <a:pt x="204" y="301"/>
                  </a:moveTo>
                  <a:lnTo>
                    <a:pt x="204" y="301"/>
                  </a:lnTo>
                  <a:lnTo>
                    <a:pt x="225" y="301"/>
                  </a:lnTo>
                  <a:lnTo>
                    <a:pt x="225" y="301"/>
                  </a:lnTo>
                  <a:lnTo>
                    <a:pt x="225" y="283"/>
                  </a:lnTo>
                  <a:lnTo>
                    <a:pt x="225" y="283"/>
                  </a:lnTo>
                  <a:lnTo>
                    <a:pt x="227" y="248"/>
                  </a:lnTo>
                  <a:lnTo>
                    <a:pt x="233" y="213"/>
                  </a:lnTo>
                  <a:lnTo>
                    <a:pt x="243" y="180"/>
                  </a:lnTo>
                  <a:lnTo>
                    <a:pt x="256" y="149"/>
                  </a:lnTo>
                  <a:lnTo>
                    <a:pt x="272" y="122"/>
                  </a:lnTo>
                  <a:lnTo>
                    <a:pt x="293" y="95"/>
                  </a:lnTo>
                  <a:lnTo>
                    <a:pt x="316" y="70"/>
                  </a:lnTo>
                  <a:lnTo>
                    <a:pt x="342" y="50"/>
                  </a:lnTo>
                  <a:lnTo>
                    <a:pt x="342" y="50"/>
                  </a:lnTo>
                  <a:lnTo>
                    <a:pt x="326" y="31"/>
                  </a:lnTo>
                  <a:lnTo>
                    <a:pt x="313" y="8"/>
                  </a:lnTo>
                  <a:lnTo>
                    <a:pt x="204" y="99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15"/>
                  </a:lnTo>
                  <a:lnTo>
                    <a:pt x="49" y="33"/>
                  </a:lnTo>
                  <a:lnTo>
                    <a:pt x="35" y="54"/>
                  </a:lnTo>
                  <a:lnTo>
                    <a:pt x="23" y="74"/>
                  </a:lnTo>
                  <a:lnTo>
                    <a:pt x="14" y="97"/>
                  </a:lnTo>
                  <a:lnTo>
                    <a:pt x="6" y="122"/>
                  </a:lnTo>
                  <a:lnTo>
                    <a:pt x="2" y="149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90"/>
                  </a:lnTo>
                  <a:lnTo>
                    <a:pt x="6" y="204"/>
                  </a:lnTo>
                  <a:lnTo>
                    <a:pt x="12" y="217"/>
                  </a:lnTo>
                  <a:lnTo>
                    <a:pt x="23" y="229"/>
                  </a:lnTo>
                  <a:lnTo>
                    <a:pt x="33" y="242"/>
                  </a:lnTo>
                  <a:lnTo>
                    <a:pt x="45" y="252"/>
                  </a:lnTo>
                  <a:lnTo>
                    <a:pt x="60" y="262"/>
                  </a:lnTo>
                  <a:lnTo>
                    <a:pt x="74" y="270"/>
                  </a:lnTo>
                  <a:lnTo>
                    <a:pt x="107" y="285"/>
                  </a:lnTo>
                  <a:lnTo>
                    <a:pt x="140" y="293"/>
                  </a:lnTo>
                  <a:lnTo>
                    <a:pt x="173" y="299"/>
                  </a:lnTo>
                  <a:lnTo>
                    <a:pt x="204" y="301"/>
                  </a:lnTo>
                  <a:lnTo>
                    <a:pt x="204" y="301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9" name="Freeform 18"/>
            <p:cNvSpPr/>
            <p:nvPr/>
          </p:nvSpPr>
          <p:spPr bwMode="auto">
            <a:xfrm>
              <a:off x="2849563" y="4071938"/>
              <a:ext cx="438150" cy="450850"/>
            </a:xfrm>
            <a:custGeom>
              <a:avLst/>
              <a:gdLst>
                <a:gd name="T0" fmla="*/ 142 w 276"/>
                <a:gd name="T1" fmla="*/ 284 h 284"/>
                <a:gd name="T2" fmla="*/ 142 w 276"/>
                <a:gd name="T3" fmla="*/ 284 h 284"/>
                <a:gd name="T4" fmla="*/ 167 w 276"/>
                <a:gd name="T5" fmla="*/ 282 h 284"/>
                <a:gd name="T6" fmla="*/ 190 w 276"/>
                <a:gd name="T7" fmla="*/ 276 h 284"/>
                <a:gd name="T8" fmla="*/ 210 w 276"/>
                <a:gd name="T9" fmla="*/ 268 h 284"/>
                <a:gd name="T10" fmla="*/ 229 w 276"/>
                <a:gd name="T11" fmla="*/ 255 h 284"/>
                <a:gd name="T12" fmla="*/ 229 w 276"/>
                <a:gd name="T13" fmla="*/ 255 h 284"/>
                <a:gd name="T14" fmla="*/ 229 w 276"/>
                <a:gd name="T15" fmla="*/ 239 h 284"/>
                <a:gd name="T16" fmla="*/ 227 w 276"/>
                <a:gd name="T17" fmla="*/ 225 h 284"/>
                <a:gd name="T18" fmla="*/ 227 w 276"/>
                <a:gd name="T19" fmla="*/ 225 h 284"/>
                <a:gd name="T20" fmla="*/ 229 w 276"/>
                <a:gd name="T21" fmla="*/ 206 h 284"/>
                <a:gd name="T22" fmla="*/ 231 w 276"/>
                <a:gd name="T23" fmla="*/ 187 h 284"/>
                <a:gd name="T24" fmla="*/ 235 w 276"/>
                <a:gd name="T25" fmla="*/ 169 h 284"/>
                <a:gd name="T26" fmla="*/ 241 w 276"/>
                <a:gd name="T27" fmla="*/ 152 h 284"/>
                <a:gd name="T28" fmla="*/ 247 w 276"/>
                <a:gd name="T29" fmla="*/ 136 h 284"/>
                <a:gd name="T30" fmla="*/ 256 w 276"/>
                <a:gd name="T31" fmla="*/ 121 h 284"/>
                <a:gd name="T32" fmla="*/ 266 w 276"/>
                <a:gd name="T33" fmla="*/ 107 h 284"/>
                <a:gd name="T34" fmla="*/ 276 w 276"/>
                <a:gd name="T35" fmla="*/ 92 h 284"/>
                <a:gd name="T36" fmla="*/ 276 w 276"/>
                <a:gd name="T37" fmla="*/ 92 h 284"/>
                <a:gd name="T38" fmla="*/ 268 w 276"/>
                <a:gd name="T39" fmla="*/ 72 h 284"/>
                <a:gd name="T40" fmla="*/ 256 w 276"/>
                <a:gd name="T41" fmla="*/ 55 h 284"/>
                <a:gd name="T42" fmla="*/ 241 w 276"/>
                <a:gd name="T43" fmla="*/ 39 h 284"/>
                <a:gd name="T44" fmla="*/ 225 w 276"/>
                <a:gd name="T45" fmla="*/ 24 h 284"/>
                <a:gd name="T46" fmla="*/ 206 w 276"/>
                <a:gd name="T47" fmla="*/ 14 h 284"/>
                <a:gd name="T48" fmla="*/ 185 w 276"/>
                <a:gd name="T49" fmla="*/ 6 h 284"/>
                <a:gd name="T50" fmla="*/ 165 w 276"/>
                <a:gd name="T51" fmla="*/ 0 h 284"/>
                <a:gd name="T52" fmla="*/ 142 w 276"/>
                <a:gd name="T53" fmla="*/ 0 h 284"/>
                <a:gd name="T54" fmla="*/ 142 w 276"/>
                <a:gd name="T55" fmla="*/ 0 h 284"/>
                <a:gd name="T56" fmla="*/ 128 w 276"/>
                <a:gd name="T57" fmla="*/ 0 h 284"/>
                <a:gd name="T58" fmla="*/ 113 w 276"/>
                <a:gd name="T59" fmla="*/ 2 h 284"/>
                <a:gd name="T60" fmla="*/ 99 w 276"/>
                <a:gd name="T61" fmla="*/ 6 h 284"/>
                <a:gd name="T62" fmla="*/ 86 w 276"/>
                <a:gd name="T63" fmla="*/ 10 h 284"/>
                <a:gd name="T64" fmla="*/ 74 w 276"/>
                <a:gd name="T65" fmla="*/ 16 h 284"/>
                <a:gd name="T66" fmla="*/ 62 w 276"/>
                <a:gd name="T67" fmla="*/ 22 h 284"/>
                <a:gd name="T68" fmla="*/ 51 w 276"/>
                <a:gd name="T69" fmla="*/ 31 h 284"/>
                <a:gd name="T70" fmla="*/ 41 w 276"/>
                <a:gd name="T71" fmla="*/ 41 h 284"/>
                <a:gd name="T72" fmla="*/ 31 w 276"/>
                <a:gd name="T73" fmla="*/ 51 h 284"/>
                <a:gd name="T74" fmla="*/ 22 w 276"/>
                <a:gd name="T75" fmla="*/ 62 h 284"/>
                <a:gd name="T76" fmla="*/ 16 w 276"/>
                <a:gd name="T77" fmla="*/ 74 h 284"/>
                <a:gd name="T78" fmla="*/ 10 w 276"/>
                <a:gd name="T79" fmla="*/ 86 h 284"/>
                <a:gd name="T80" fmla="*/ 6 w 276"/>
                <a:gd name="T81" fmla="*/ 99 h 284"/>
                <a:gd name="T82" fmla="*/ 2 w 276"/>
                <a:gd name="T83" fmla="*/ 113 h 284"/>
                <a:gd name="T84" fmla="*/ 0 w 276"/>
                <a:gd name="T85" fmla="*/ 128 h 284"/>
                <a:gd name="T86" fmla="*/ 0 w 276"/>
                <a:gd name="T87" fmla="*/ 142 h 284"/>
                <a:gd name="T88" fmla="*/ 0 w 276"/>
                <a:gd name="T89" fmla="*/ 142 h 284"/>
                <a:gd name="T90" fmla="*/ 0 w 276"/>
                <a:gd name="T91" fmla="*/ 156 h 284"/>
                <a:gd name="T92" fmla="*/ 2 w 276"/>
                <a:gd name="T93" fmla="*/ 171 h 284"/>
                <a:gd name="T94" fmla="*/ 6 w 276"/>
                <a:gd name="T95" fmla="*/ 185 h 284"/>
                <a:gd name="T96" fmla="*/ 10 w 276"/>
                <a:gd name="T97" fmla="*/ 198 h 284"/>
                <a:gd name="T98" fmla="*/ 16 w 276"/>
                <a:gd name="T99" fmla="*/ 210 h 284"/>
                <a:gd name="T100" fmla="*/ 22 w 276"/>
                <a:gd name="T101" fmla="*/ 222 h 284"/>
                <a:gd name="T102" fmla="*/ 31 w 276"/>
                <a:gd name="T103" fmla="*/ 233 h 284"/>
                <a:gd name="T104" fmla="*/ 41 w 276"/>
                <a:gd name="T105" fmla="*/ 243 h 284"/>
                <a:gd name="T106" fmla="*/ 51 w 276"/>
                <a:gd name="T107" fmla="*/ 251 h 284"/>
                <a:gd name="T108" fmla="*/ 62 w 276"/>
                <a:gd name="T109" fmla="*/ 260 h 284"/>
                <a:gd name="T110" fmla="*/ 74 w 276"/>
                <a:gd name="T111" fmla="*/ 268 h 284"/>
                <a:gd name="T112" fmla="*/ 86 w 276"/>
                <a:gd name="T113" fmla="*/ 274 h 284"/>
                <a:gd name="T114" fmla="*/ 99 w 276"/>
                <a:gd name="T115" fmla="*/ 278 h 284"/>
                <a:gd name="T116" fmla="*/ 113 w 276"/>
                <a:gd name="T117" fmla="*/ 282 h 284"/>
                <a:gd name="T118" fmla="*/ 128 w 276"/>
                <a:gd name="T119" fmla="*/ 284 h 284"/>
                <a:gd name="T120" fmla="*/ 142 w 276"/>
                <a:gd name="T121" fmla="*/ 284 h 284"/>
                <a:gd name="T122" fmla="*/ 142 w 276"/>
                <a:gd name="T1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6" h="284">
                  <a:moveTo>
                    <a:pt x="142" y="284"/>
                  </a:moveTo>
                  <a:lnTo>
                    <a:pt x="142" y="284"/>
                  </a:lnTo>
                  <a:lnTo>
                    <a:pt x="167" y="282"/>
                  </a:lnTo>
                  <a:lnTo>
                    <a:pt x="190" y="276"/>
                  </a:lnTo>
                  <a:lnTo>
                    <a:pt x="210" y="268"/>
                  </a:lnTo>
                  <a:lnTo>
                    <a:pt x="229" y="255"/>
                  </a:lnTo>
                  <a:lnTo>
                    <a:pt x="229" y="255"/>
                  </a:lnTo>
                  <a:lnTo>
                    <a:pt x="229" y="239"/>
                  </a:lnTo>
                  <a:lnTo>
                    <a:pt x="227" y="225"/>
                  </a:lnTo>
                  <a:lnTo>
                    <a:pt x="227" y="225"/>
                  </a:lnTo>
                  <a:lnTo>
                    <a:pt x="229" y="206"/>
                  </a:lnTo>
                  <a:lnTo>
                    <a:pt x="231" y="187"/>
                  </a:lnTo>
                  <a:lnTo>
                    <a:pt x="235" y="169"/>
                  </a:lnTo>
                  <a:lnTo>
                    <a:pt x="241" y="152"/>
                  </a:lnTo>
                  <a:lnTo>
                    <a:pt x="247" y="136"/>
                  </a:lnTo>
                  <a:lnTo>
                    <a:pt x="256" y="121"/>
                  </a:lnTo>
                  <a:lnTo>
                    <a:pt x="266" y="107"/>
                  </a:lnTo>
                  <a:lnTo>
                    <a:pt x="276" y="92"/>
                  </a:lnTo>
                  <a:lnTo>
                    <a:pt x="276" y="92"/>
                  </a:lnTo>
                  <a:lnTo>
                    <a:pt x="268" y="72"/>
                  </a:lnTo>
                  <a:lnTo>
                    <a:pt x="256" y="55"/>
                  </a:lnTo>
                  <a:lnTo>
                    <a:pt x="241" y="39"/>
                  </a:lnTo>
                  <a:lnTo>
                    <a:pt x="225" y="24"/>
                  </a:lnTo>
                  <a:lnTo>
                    <a:pt x="206" y="14"/>
                  </a:lnTo>
                  <a:lnTo>
                    <a:pt x="185" y="6"/>
                  </a:lnTo>
                  <a:lnTo>
                    <a:pt x="165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0"/>
                  </a:lnTo>
                  <a:lnTo>
                    <a:pt x="113" y="2"/>
                  </a:lnTo>
                  <a:lnTo>
                    <a:pt x="99" y="6"/>
                  </a:lnTo>
                  <a:lnTo>
                    <a:pt x="86" y="10"/>
                  </a:lnTo>
                  <a:lnTo>
                    <a:pt x="74" y="16"/>
                  </a:lnTo>
                  <a:lnTo>
                    <a:pt x="62" y="22"/>
                  </a:lnTo>
                  <a:lnTo>
                    <a:pt x="51" y="31"/>
                  </a:lnTo>
                  <a:lnTo>
                    <a:pt x="41" y="41"/>
                  </a:lnTo>
                  <a:lnTo>
                    <a:pt x="31" y="51"/>
                  </a:lnTo>
                  <a:lnTo>
                    <a:pt x="22" y="62"/>
                  </a:lnTo>
                  <a:lnTo>
                    <a:pt x="16" y="74"/>
                  </a:lnTo>
                  <a:lnTo>
                    <a:pt x="10" y="86"/>
                  </a:lnTo>
                  <a:lnTo>
                    <a:pt x="6" y="99"/>
                  </a:lnTo>
                  <a:lnTo>
                    <a:pt x="2" y="113"/>
                  </a:lnTo>
                  <a:lnTo>
                    <a:pt x="0" y="128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0" y="156"/>
                  </a:lnTo>
                  <a:lnTo>
                    <a:pt x="2" y="171"/>
                  </a:lnTo>
                  <a:lnTo>
                    <a:pt x="6" y="185"/>
                  </a:lnTo>
                  <a:lnTo>
                    <a:pt x="10" y="198"/>
                  </a:lnTo>
                  <a:lnTo>
                    <a:pt x="16" y="210"/>
                  </a:lnTo>
                  <a:lnTo>
                    <a:pt x="22" y="222"/>
                  </a:lnTo>
                  <a:lnTo>
                    <a:pt x="31" y="233"/>
                  </a:lnTo>
                  <a:lnTo>
                    <a:pt x="41" y="243"/>
                  </a:lnTo>
                  <a:lnTo>
                    <a:pt x="51" y="251"/>
                  </a:lnTo>
                  <a:lnTo>
                    <a:pt x="62" y="260"/>
                  </a:lnTo>
                  <a:lnTo>
                    <a:pt x="74" y="268"/>
                  </a:lnTo>
                  <a:lnTo>
                    <a:pt x="86" y="274"/>
                  </a:lnTo>
                  <a:lnTo>
                    <a:pt x="99" y="278"/>
                  </a:lnTo>
                  <a:lnTo>
                    <a:pt x="113" y="282"/>
                  </a:lnTo>
                  <a:lnTo>
                    <a:pt x="128" y="284"/>
                  </a:lnTo>
                  <a:lnTo>
                    <a:pt x="142" y="284"/>
                  </a:lnTo>
                  <a:lnTo>
                    <a:pt x="142" y="284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0" name="Freeform 19"/>
            <p:cNvSpPr/>
            <p:nvPr/>
          </p:nvSpPr>
          <p:spPr bwMode="auto">
            <a:xfrm>
              <a:off x="3182938" y="4710113"/>
              <a:ext cx="698500" cy="520700"/>
            </a:xfrm>
            <a:custGeom>
              <a:avLst/>
              <a:gdLst>
                <a:gd name="T0" fmla="*/ 440 w 440"/>
                <a:gd name="T1" fmla="*/ 190 h 328"/>
                <a:gd name="T2" fmla="*/ 440 w 440"/>
                <a:gd name="T3" fmla="*/ 190 h 328"/>
                <a:gd name="T4" fmla="*/ 438 w 440"/>
                <a:gd name="T5" fmla="*/ 161 h 328"/>
                <a:gd name="T6" fmla="*/ 431 w 440"/>
                <a:gd name="T7" fmla="*/ 134 h 328"/>
                <a:gd name="T8" fmla="*/ 425 w 440"/>
                <a:gd name="T9" fmla="*/ 107 h 328"/>
                <a:gd name="T10" fmla="*/ 413 w 440"/>
                <a:gd name="T11" fmla="*/ 83 h 328"/>
                <a:gd name="T12" fmla="*/ 400 w 440"/>
                <a:gd name="T13" fmla="*/ 58 h 328"/>
                <a:gd name="T14" fmla="*/ 384 w 440"/>
                <a:gd name="T15" fmla="*/ 37 h 328"/>
                <a:gd name="T16" fmla="*/ 365 w 440"/>
                <a:gd name="T17" fmla="*/ 16 h 328"/>
                <a:gd name="T18" fmla="*/ 347 w 440"/>
                <a:gd name="T19" fmla="*/ 0 h 328"/>
                <a:gd name="T20" fmla="*/ 219 w 440"/>
                <a:gd name="T21" fmla="*/ 105 h 328"/>
                <a:gd name="T22" fmla="*/ 93 w 440"/>
                <a:gd name="T23" fmla="*/ 0 h 328"/>
                <a:gd name="T24" fmla="*/ 93 w 440"/>
                <a:gd name="T25" fmla="*/ 0 h 328"/>
                <a:gd name="T26" fmla="*/ 72 w 440"/>
                <a:gd name="T27" fmla="*/ 16 h 328"/>
                <a:gd name="T28" fmla="*/ 54 w 440"/>
                <a:gd name="T29" fmla="*/ 37 h 328"/>
                <a:gd name="T30" fmla="*/ 39 w 440"/>
                <a:gd name="T31" fmla="*/ 58 h 328"/>
                <a:gd name="T32" fmla="*/ 25 w 440"/>
                <a:gd name="T33" fmla="*/ 83 h 328"/>
                <a:gd name="T34" fmla="*/ 15 w 440"/>
                <a:gd name="T35" fmla="*/ 107 h 328"/>
                <a:gd name="T36" fmla="*/ 6 w 440"/>
                <a:gd name="T37" fmla="*/ 134 h 328"/>
                <a:gd name="T38" fmla="*/ 2 w 440"/>
                <a:gd name="T39" fmla="*/ 161 h 328"/>
                <a:gd name="T40" fmla="*/ 0 w 440"/>
                <a:gd name="T41" fmla="*/ 190 h 328"/>
                <a:gd name="T42" fmla="*/ 0 w 440"/>
                <a:gd name="T43" fmla="*/ 190 h 328"/>
                <a:gd name="T44" fmla="*/ 0 w 440"/>
                <a:gd name="T45" fmla="*/ 206 h 328"/>
                <a:gd name="T46" fmla="*/ 6 w 440"/>
                <a:gd name="T47" fmla="*/ 223 h 328"/>
                <a:gd name="T48" fmla="*/ 13 w 440"/>
                <a:gd name="T49" fmla="*/ 237 h 328"/>
                <a:gd name="T50" fmla="*/ 23 w 440"/>
                <a:gd name="T51" fmla="*/ 250 h 328"/>
                <a:gd name="T52" fmla="*/ 35 w 440"/>
                <a:gd name="T53" fmla="*/ 262 h 328"/>
                <a:gd name="T54" fmla="*/ 48 w 440"/>
                <a:gd name="T55" fmla="*/ 274 h 328"/>
                <a:gd name="T56" fmla="*/ 64 w 440"/>
                <a:gd name="T57" fmla="*/ 285 h 328"/>
                <a:gd name="T58" fmla="*/ 79 w 440"/>
                <a:gd name="T59" fmla="*/ 293 h 328"/>
                <a:gd name="T60" fmla="*/ 97 w 440"/>
                <a:gd name="T61" fmla="*/ 301 h 328"/>
                <a:gd name="T62" fmla="*/ 116 w 440"/>
                <a:gd name="T63" fmla="*/ 309 h 328"/>
                <a:gd name="T64" fmla="*/ 151 w 440"/>
                <a:gd name="T65" fmla="*/ 320 h 328"/>
                <a:gd name="T66" fmla="*/ 188 w 440"/>
                <a:gd name="T67" fmla="*/ 326 h 328"/>
                <a:gd name="T68" fmla="*/ 219 w 440"/>
                <a:gd name="T69" fmla="*/ 328 h 328"/>
                <a:gd name="T70" fmla="*/ 219 w 440"/>
                <a:gd name="T71" fmla="*/ 328 h 328"/>
                <a:gd name="T72" fmla="*/ 252 w 440"/>
                <a:gd name="T73" fmla="*/ 326 h 328"/>
                <a:gd name="T74" fmla="*/ 287 w 440"/>
                <a:gd name="T75" fmla="*/ 320 h 328"/>
                <a:gd name="T76" fmla="*/ 324 w 440"/>
                <a:gd name="T77" fmla="*/ 309 h 328"/>
                <a:gd name="T78" fmla="*/ 343 w 440"/>
                <a:gd name="T79" fmla="*/ 301 h 328"/>
                <a:gd name="T80" fmla="*/ 359 w 440"/>
                <a:gd name="T81" fmla="*/ 293 h 328"/>
                <a:gd name="T82" fmla="*/ 376 w 440"/>
                <a:gd name="T83" fmla="*/ 285 h 328"/>
                <a:gd name="T84" fmla="*/ 390 w 440"/>
                <a:gd name="T85" fmla="*/ 274 h 328"/>
                <a:gd name="T86" fmla="*/ 405 w 440"/>
                <a:gd name="T87" fmla="*/ 262 h 328"/>
                <a:gd name="T88" fmla="*/ 415 w 440"/>
                <a:gd name="T89" fmla="*/ 250 h 328"/>
                <a:gd name="T90" fmla="*/ 425 w 440"/>
                <a:gd name="T91" fmla="*/ 237 h 328"/>
                <a:gd name="T92" fmla="*/ 433 w 440"/>
                <a:gd name="T93" fmla="*/ 223 h 328"/>
                <a:gd name="T94" fmla="*/ 438 w 440"/>
                <a:gd name="T95" fmla="*/ 206 h 328"/>
                <a:gd name="T96" fmla="*/ 440 w 440"/>
                <a:gd name="T97" fmla="*/ 190 h 328"/>
                <a:gd name="T98" fmla="*/ 440 w 440"/>
                <a:gd name="T99" fmla="*/ 19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40" h="328">
                  <a:moveTo>
                    <a:pt x="440" y="190"/>
                  </a:moveTo>
                  <a:lnTo>
                    <a:pt x="440" y="190"/>
                  </a:lnTo>
                  <a:lnTo>
                    <a:pt x="438" y="161"/>
                  </a:lnTo>
                  <a:lnTo>
                    <a:pt x="431" y="134"/>
                  </a:lnTo>
                  <a:lnTo>
                    <a:pt x="425" y="107"/>
                  </a:lnTo>
                  <a:lnTo>
                    <a:pt x="413" y="83"/>
                  </a:lnTo>
                  <a:lnTo>
                    <a:pt x="400" y="58"/>
                  </a:lnTo>
                  <a:lnTo>
                    <a:pt x="384" y="37"/>
                  </a:lnTo>
                  <a:lnTo>
                    <a:pt x="365" y="16"/>
                  </a:lnTo>
                  <a:lnTo>
                    <a:pt x="347" y="0"/>
                  </a:lnTo>
                  <a:lnTo>
                    <a:pt x="219" y="105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72" y="16"/>
                  </a:lnTo>
                  <a:lnTo>
                    <a:pt x="54" y="37"/>
                  </a:lnTo>
                  <a:lnTo>
                    <a:pt x="39" y="58"/>
                  </a:lnTo>
                  <a:lnTo>
                    <a:pt x="25" y="83"/>
                  </a:lnTo>
                  <a:lnTo>
                    <a:pt x="15" y="107"/>
                  </a:lnTo>
                  <a:lnTo>
                    <a:pt x="6" y="134"/>
                  </a:lnTo>
                  <a:lnTo>
                    <a:pt x="2" y="161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0" y="206"/>
                  </a:lnTo>
                  <a:lnTo>
                    <a:pt x="6" y="223"/>
                  </a:lnTo>
                  <a:lnTo>
                    <a:pt x="13" y="237"/>
                  </a:lnTo>
                  <a:lnTo>
                    <a:pt x="23" y="250"/>
                  </a:lnTo>
                  <a:lnTo>
                    <a:pt x="35" y="262"/>
                  </a:lnTo>
                  <a:lnTo>
                    <a:pt x="48" y="274"/>
                  </a:lnTo>
                  <a:lnTo>
                    <a:pt x="64" y="285"/>
                  </a:lnTo>
                  <a:lnTo>
                    <a:pt x="79" y="293"/>
                  </a:lnTo>
                  <a:lnTo>
                    <a:pt x="97" y="301"/>
                  </a:lnTo>
                  <a:lnTo>
                    <a:pt x="116" y="309"/>
                  </a:lnTo>
                  <a:lnTo>
                    <a:pt x="151" y="320"/>
                  </a:lnTo>
                  <a:lnTo>
                    <a:pt x="188" y="326"/>
                  </a:lnTo>
                  <a:lnTo>
                    <a:pt x="219" y="328"/>
                  </a:lnTo>
                  <a:lnTo>
                    <a:pt x="219" y="328"/>
                  </a:lnTo>
                  <a:lnTo>
                    <a:pt x="252" y="326"/>
                  </a:lnTo>
                  <a:lnTo>
                    <a:pt x="287" y="320"/>
                  </a:lnTo>
                  <a:lnTo>
                    <a:pt x="324" y="309"/>
                  </a:lnTo>
                  <a:lnTo>
                    <a:pt x="343" y="301"/>
                  </a:lnTo>
                  <a:lnTo>
                    <a:pt x="359" y="293"/>
                  </a:lnTo>
                  <a:lnTo>
                    <a:pt x="376" y="285"/>
                  </a:lnTo>
                  <a:lnTo>
                    <a:pt x="390" y="274"/>
                  </a:lnTo>
                  <a:lnTo>
                    <a:pt x="405" y="262"/>
                  </a:lnTo>
                  <a:lnTo>
                    <a:pt x="415" y="250"/>
                  </a:lnTo>
                  <a:lnTo>
                    <a:pt x="425" y="237"/>
                  </a:lnTo>
                  <a:lnTo>
                    <a:pt x="433" y="223"/>
                  </a:lnTo>
                  <a:lnTo>
                    <a:pt x="438" y="206"/>
                  </a:lnTo>
                  <a:lnTo>
                    <a:pt x="440" y="190"/>
                  </a:lnTo>
                  <a:lnTo>
                    <a:pt x="440" y="190"/>
                  </a:lnTo>
                  <a:close/>
                </a:path>
              </a:pathLst>
            </a:custGeom>
            <a:solidFill>
              <a:srgbClr val="6A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" name="Freeform 20"/>
            <p:cNvSpPr/>
            <p:nvPr/>
          </p:nvSpPr>
          <p:spPr bwMode="auto">
            <a:xfrm>
              <a:off x="3284538" y="4183063"/>
              <a:ext cx="492125" cy="487363"/>
            </a:xfrm>
            <a:custGeom>
              <a:avLst/>
              <a:gdLst>
                <a:gd name="T0" fmla="*/ 155 w 310"/>
                <a:gd name="T1" fmla="*/ 0 h 307"/>
                <a:gd name="T2" fmla="*/ 124 w 310"/>
                <a:gd name="T3" fmla="*/ 2 h 307"/>
                <a:gd name="T4" fmla="*/ 95 w 310"/>
                <a:gd name="T5" fmla="*/ 12 h 307"/>
                <a:gd name="T6" fmla="*/ 68 w 310"/>
                <a:gd name="T7" fmla="*/ 27 h 307"/>
                <a:gd name="T8" fmla="*/ 46 w 310"/>
                <a:gd name="T9" fmla="*/ 45 h 307"/>
                <a:gd name="T10" fmla="*/ 27 w 310"/>
                <a:gd name="T11" fmla="*/ 68 h 307"/>
                <a:gd name="T12" fmla="*/ 13 w 310"/>
                <a:gd name="T13" fmla="*/ 95 h 307"/>
                <a:gd name="T14" fmla="*/ 4 w 310"/>
                <a:gd name="T15" fmla="*/ 124 h 307"/>
                <a:gd name="T16" fmla="*/ 0 w 310"/>
                <a:gd name="T17" fmla="*/ 155 h 307"/>
                <a:gd name="T18" fmla="*/ 2 w 310"/>
                <a:gd name="T19" fmla="*/ 169 h 307"/>
                <a:gd name="T20" fmla="*/ 8 w 310"/>
                <a:gd name="T21" fmla="*/ 200 h 307"/>
                <a:gd name="T22" fmla="*/ 19 w 310"/>
                <a:gd name="T23" fmla="*/ 227 h 307"/>
                <a:gd name="T24" fmla="*/ 35 w 310"/>
                <a:gd name="T25" fmla="*/ 252 h 307"/>
                <a:gd name="T26" fmla="*/ 58 w 310"/>
                <a:gd name="T27" fmla="*/ 272 h 307"/>
                <a:gd name="T28" fmla="*/ 83 w 310"/>
                <a:gd name="T29" fmla="*/ 289 h 307"/>
                <a:gd name="T30" fmla="*/ 109 w 310"/>
                <a:gd name="T31" fmla="*/ 301 h 307"/>
                <a:gd name="T32" fmla="*/ 140 w 310"/>
                <a:gd name="T33" fmla="*/ 307 h 307"/>
                <a:gd name="T34" fmla="*/ 155 w 310"/>
                <a:gd name="T35" fmla="*/ 307 h 307"/>
                <a:gd name="T36" fmla="*/ 186 w 310"/>
                <a:gd name="T37" fmla="*/ 305 h 307"/>
                <a:gd name="T38" fmla="*/ 215 w 310"/>
                <a:gd name="T39" fmla="*/ 297 h 307"/>
                <a:gd name="T40" fmla="*/ 242 w 310"/>
                <a:gd name="T41" fmla="*/ 282 h 307"/>
                <a:gd name="T42" fmla="*/ 264 w 310"/>
                <a:gd name="T43" fmla="*/ 264 h 307"/>
                <a:gd name="T44" fmla="*/ 283 w 310"/>
                <a:gd name="T45" fmla="*/ 241 h 307"/>
                <a:gd name="T46" fmla="*/ 297 w 310"/>
                <a:gd name="T47" fmla="*/ 214 h 307"/>
                <a:gd name="T48" fmla="*/ 306 w 310"/>
                <a:gd name="T49" fmla="*/ 185 h 307"/>
                <a:gd name="T50" fmla="*/ 310 w 310"/>
                <a:gd name="T51" fmla="*/ 155 h 307"/>
                <a:gd name="T52" fmla="*/ 310 w 310"/>
                <a:gd name="T53" fmla="*/ 138 h 307"/>
                <a:gd name="T54" fmla="*/ 303 w 310"/>
                <a:gd name="T55" fmla="*/ 107 h 307"/>
                <a:gd name="T56" fmla="*/ 291 w 310"/>
                <a:gd name="T57" fmla="*/ 80 h 307"/>
                <a:gd name="T58" fmla="*/ 275 w 310"/>
                <a:gd name="T59" fmla="*/ 56 h 307"/>
                <a:gd name="T60" fmla="*/ 254 w 310"/>
                <a:gd name="T61" fmla="*/ 35 h 307"/>
                <a:gd name="T62" fmla="*/ 229 w 310"/>
                <a:gd name="T63" fmla="*/ 18 h 307"/>
                <a:gd name="T64" fmla="*/ 200 w 310"/>
                <a:gd name="T65" fmla="*/ 6 h 307"/>
                <a:gd name="T66" fmla="*/ 171 w 310"/>
                <a:gd name="T67" fmla="*/ 0 h 307"/>
                <a:gd name="T68" fmla="*/ 155 w 310"/>
                <a:gd name="T6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0" h="307">
                  <a:moveTo>
                    <a:pt x="155" y="0"/>
                  </a:moveTo>
                  <a:lnTo>
                    <a:pt x="155" y="0"/>
                  </a:lnTo>
                  <a:lnTo>
                    <a:pt x="140" y="0"/>
                  </a:lnTo>
                  <a:lnTo>
                    <a:pt x="124" y="2"/>
                  </a:lnTo>
                  <a:lnTo>
                    <a:pt x="109" y="6"/>
                  </a:lnTo>
                  <a:lnTo>
                    <a:pt x="95" y="12"/>
                  </a:lnTo>
                  <a:lnTo>
                    <a:pt x="83" y="18"/>
                  </a:lnTo>
                  <a:lnTo>
                    <a:pt x="68" y="27"/>
                  </a:lnTo>
                  <a:lnTo>
                    <a:pt x="58" y="35"/>
                  </a:lnTo>
                  <a:lnTo>
                    <a:pt x="46" y="45"/>
                  </a:lnTo>
                  <a:lnTo>
                    <a:pt x="35" y="56"/>
                  </a:lnTo>
                  <a:lnTo>
                    <a:pt x="27" y="68"/>
                  </a:lnTo>
                  <a:lnTo>
                    <a:pt x="19" y="80"/>
                  </a:lnTo>
                  <a:lnTo>
                    <a:pt x="13" y="95"/>
                  </a:lnTo>
                  <a:lnTo>
                    <a:pt x="8" y="107"/>
                  </a:lnTo>
                  <a:lnTo>
                    <a:pt x="4" y="124"/>
                  </a:lnTo>
                  <a:lnTo>
                    <a:pt x="2" y="138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2" y="169"/>
                  </a:lnTo>
                  <a:lnTo>
                    <a:pt x="4" y="185"/>
                  </a:lnTo>
                  <a:lnTo>
                    <a:pt x="8" y="200"/>
                  </a:lnTo>
                  <a:lnTo>
                    <a:pt x="13" y="214"/>
                  </a:lnTo>
                  <a:lnTo>
                    <a:pt x="19" y="227"/>
                  </a:lnTo>
                  <a:lnTo>
                    <a:pt x="27" y="241"/>
                  </a:lnTo>
                  <a:lnTo>
                    <a:pt x="35" y="252"/>
                  </a:lnTo>
                  <a:lnTo>
                    <a:pt x="46" y="264"/>
                  </a:lnTo>
                  <a:lnTo>
                    <a:pt x="58" y="272"/>
                  </a:lnTo>
                  <a:lnTo>
                    <a:pt x="68" y="282"/>
                  </a:lnTo>
                  <a:lnTo>
                    <a:pt x="83" y="289"/>
                  </a:lnTo>
                  <a:lnTo>
                    <a:pt x="95" y="297"/>
                  </a:lnTo>
                  <a:lnTo>
                    <a:pt x="109" y="301"/>
                  </a:lnTo>
                  <a:lnTo>
                    <a:pt x="124" y="305"/>
                  </a:lnTo>
                  <a:lnTo>
                    <a:pt x="140" y="307"/>
                  </a:lnTo>
                  <a:lnTo>
                    <a:pt x="155" y="307"/>
                  </a:lnTo>
                  <a:lnTo>
                    <a:pt x="155" y="307"/>
                  </a:lnTo>
                  <a:lnTo>
                    <a:pt x="171" y="307"/>
                  </a:lnTo>
                  <a:lnTo>
                    <a:pt x="186" y="305"/>
                  </a:lnTo>
                  <a:lnTo>
                    <a:pt x="200" y="301"/>
                  </a:lnTo>
                  <a:lnTo>
                    <a:pt x="215" y="297"/>
                  </a:lnTo>
                  <a:lnTo>
                    <a:pt x="229" y="289"/>
                  </a:lnTo>
                  <a:lnTo>
                    <a:pt x="242" y="282"/>
                  </a:lnTo>
                  <a:lnTo>
                    <a:pt x="254" y="272"/>
                  </a:lnTo>
                  <a:lnTo>
                    <a:pt x="264" y="264"/>
                  </a:lnTo>
                  <a:lnTo>
                    <a:pt x="275" y="252"/>
                  </a:lnTo>
                  <a:lnTo>
                    <a:pt x="283" y="241"/>
                  </a:lnTo>
                  <a:lnTo>
                    <a:pt x="291" y="227"/>
                  </a:lnTo>
                  <a:lnTo>
                    <a:pt x="297" y="214"/>
                  </a:lnTo>
                  <a:lnTo>
                    <a:pt x="303" y="200"/>
                  </a:lnTo>
                  <a:lnTo>
                    <a:pt x="306" y="185"/>
                  </a:lnTo>
                  <a:lnTo>
                    <a:pt x="310" y="169"/>
                  </a:lnTo>
                  <a:lnTo>
                    <a:pt x="310" y="155"/>
                  </a:lnTo>
                  <a:lnTo>
                    <a:pt x="310" y="155"/>
                  </a:lnTo>
                  <a:lnTo>
                    <a:pt x="310" y="138"/>
                  </a:lnTo>
                  <a:lnTo>
                    <a:pt x="306" y="124"/>
                  </a:lnTo>
                  <a:lnTo>
                    <a:pt x="303" y="107"/>
                  </a:lnTo>
                  <a:lnTo>
                    <a:pt x="297" y="95"/>
                  </a:lnTo>
                  <a:lnTo>
                    <a:pt x="291" y="80"/>
                  </a:lnTo>
                  <a:lnTo>
                    <a:pt x="283" y="68"/>
                  </a:lnTo>
                  <a:lnTo>
                    <a:pt x="275" y="56"/>
                  </a:lnTo>
                  <a:lnTo>
                    <a:pt x="264" y="45"/>
                  </a:lnTo>
                  <a:lnTo>
                    <a:pt x="254" y="35"/>
                  </a:lnTo>
                  <a:lnTo>
                    <a:pt x="242" y="27"/>
                  </a:lnTo>
                  <a:lnTo>
                    <a:pt x="229" y="18"/>
                  </a:lnTo>
                  <a:lnTo>
                    <a:pt x="215" y="12"/>
                  </a:lnTo>
                  <a:lnTo>
                    <a:pt x="200" y="6"/>
                  </a:lnTo>
                  <a:lnTo>
                    <a:pt x="186" y="2"/>
                  </a:lnTo>
                  <a:lnTo>
                    <a:pt x="171" y="0"/>
                  </a:lnTo>
                  <a:lnTo>
                    <a:pt x="155" y="0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6A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6522707" y="4699893"/>
            <a:ext cx="655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2">
                    <a:lumMod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@</a:t>
            </a:r>
            <a:endParaRPr lang="zh-CN" altLang="en-US" sz="4800" b="1" dirty="0">
              <a:solidFill>
                <a:schemeClr val="bg2">
                  <a:lumMod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282360" y="4946115"/>
            <a:ext cx="26770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Name@website.com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9836" y="4895770"/>
            <a:ext cx="269326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汇报人：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Sunny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Freeform 20113"/>
          <p:cNvSpPr>
            <a:spLocks noEditPoints="1"/>
          </p:cNvSpPr>
          <p:nvPr/>
        </p:nvSpPr>
        <p:spPr bwMode="auto">
          <a:xfrm>
            <a:off x="6167956" y="3261563"/>
            <a:ext cx="336258" cy="1148589"/>
          </a:xfrm>
          <a:custGeom>
            <a:avLst/>
            <a:gdLst>
              <a:gd name="T0" fmla="*/ 280 w 284"/>
              <a:gd name="T1" fmla="*/ 957 h 970"/>
              <a:gd name="T2" fmla="*/ 276 w 284"/>
              <a:gd name="T3" fmla="*/ 958 h 970"/>
              <a:gd name="T4" fmla="*/ 279 w 284"/>
              <a:gd name="T5" fmla="*/ 970 h 970"/>
              <a:gd name="T6" fmla="*/ 284 w 284"/>
              <a:gd name="T7" fmla="*/ 969 h 970"/>
              <a:gd name="T8" fmla="*/ 280 w 284"/>
              <a:gd name="T9" fmla="*/ 957 h 970"/>
              <a:gd name="T10" fmla="*/ 89 w 284"/>
              <a:gd name="T11" fmla="*/ 313 h 970"/>
              <a:gd name="T12" fmla="*/ 85 w 284"/>
              <a:gd name="T13" fmla="*/ 314 h 970"/>
              <a:gd name="T14" fmla="*/ 89 w 284"/>
              <a:gd name="T15" fmla="*/ 326 h 970"/>
              <a:gd name="T16" fmla="*/ 93 w 284"/>
              <a:gd name="T17" fmla="*/ 324 h 970"/>
              <a:gd name="T18" fmla="*/ 89 w 284"/>
              <a:gd name="T19" fmla="*/ 313 h 970"/>
              <a:gd name="T20" fmla="*/ 73 w 284"/>
              <a:gd name="T21" fmla="*/ 253 h 970"/>
              <a:gd name="T22" fmla="*/ 69 w 284"/>
              <a:gd name="T23" fmla="*/ 255 h 970"/>
              <a:gd name="T24" fmla="*/ 72 w 284"/>
              <a:gd name="T25" fmla="*/ 266 h 970"/>
              <a:gd name="T26" fmla="*/ 76 w 284"/>
              <a:gd name="T27" fmla="*/ 265 h 970"/>
              <a:gd name="T28" fmla="*/ 73 w 284"/>
              <a:gd name="T29" fmla="*/ 253 h 970"/>
              <a:gd name="T30" fmla="*/ 15 w 284"/>
              <a:gd name="T31" fmla="*/ 41 h 970"/>
              <a:gd name="T32" fmla="*/ 11 w 284"/>
              <a:gd name="T33" fmla="*/ 42 h 970"/>
              <a:gd name="T34" fmla="*/ 13 w 284"/>
              <a:gd name="T35" fmla="*/ 50 h 970"/>
              <a:gd name="T36" fmla="*/ 18 w 284"/>
              <a:gd name="T37" fmla="*/ 49 h 970"/>
              <a:gd name="T38" fmla="*/ 15 w 284"/>
              <a:gd name="T39" fmla="*/ 41 h 970"/>
              <a:gd name="T40" fmla="*/ 5 w 284"/>
              <a:gd name="T41" fmla="*/ 0 h 970"/>
              <a:gd name="T42" fmla="*/ 0 w 284"/>
              <a:gd name="T43" fmla="*/ 1 h 970"/>
              <a:gd name="T44" fmla="*/ 3 w 284"/>
              <a:gd name="T45" fmla="*/ 9 h 970"/>
              <a:gd name="T46" fmla="*/ 7 w 284"/>
              <a:gd name="T47" fmla="*/ 8 h 970"/>
              <a:gd name="T48" fmla="*/ 5 w 284"/>
              <a:gd name="T49" fmla="*/ 0 h 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4" h="970">
                <a:moveTo>
                  <a:pt x="280" y="957"/>
                </a:moveTo>
                <a:cubicBezTo>
                  <a:pt x="279" y="957"/>
                  <a:pt x="277" y="958"/>
                  <a:pt x="276" y="958"/>
                </a:cubicBezTo>
                <a:cubicBezTo>
                  <a:pt x="279" y="970"/>
                  <a:pt x="279" y="970"/>
                  <a:pt x="279" y="970"/>
                </a:cubicBezTo>
                <a:cubicBezTo>
                  <a:pt x="281" y="969"/>
                  <a:pt x="282" y="969"/>
                  <a:pt x="284" y="969"/>
                </a:cubicBezTo>
                <a:cubicBezTo>
                  <a:pt x="280" y="957"/>
                  <a:pt x="280" y="957"/>
                  <a:pt x="280" y="957"/>
                </a:cubicBezTo>
                <a:moveTo>
                  <a:pt x="89" y="313"/>
                </a:moveTo>
                <a:cubicBezTo>
                  <a:pt x="88" y="313"/>
                  <a:pt x="87" y="314"/>
                  <a:pt x="85" y="314"/>
                </a:cubicBezTo>
                <a:cubicBezTo>
                  <a:pt x="89" y="326"/>
                  <a:pt x="89" y="326"/>
                  <a:pt x="89" y="326"/>
                </a:cubicBezTo>
                <a:cubicBezTo>
                  <a:pt x="90" y="325"/>
                  <a:pt x="91" y="325"/>
                  <a:pt x="93" y="324"/>
                </a:cubicBezTo>
                <a:cubicBezTo>
                  <a:pt x="89" y="313"/>
                  <a:pt x="89" y="313"/>
                  <a:pt x="89" y="313"/>
                </a:cubicBezTo>
                <a:moveTo>
                  <a:pt x="73" y="253"/>
                </a:moveTo>
                <a:cubicBezTo>
                  <a:pt x="71" y="254"/>
                  <a:pt x="70" y="254"/>
                  <a:pt x="69" y="255"/>
                </a:cubicBezTo>
                <a:cubicBezTo>
                  <a:pt x="72" y="266"/>
                  <a:pt x="72" y="266"/>
                  <a:pt x="72" y="266"/>
                </a:cubicBezTo>
                <a:cubicBezTo>
                  <a:pt x="73" y="266"/>
                  <a:pt x="75" y="265"/>
                  <a:pt x="76" y="265"/>
                </a:cubicBezTo>
                <a:cubicBezTo>
                  <a:pt x="73" y="253"/>
                  <a:pt x="73" y="253"/>
                  <a:pt x="73" y="253"/>
                </a:cubicBezTo>
                <a:moveTo>
                  <a:pt x="15" y="41"/>
                </a:moveTo>
                <a:cubicBezTo>
                  <a:pt x="14" y="41"/>
                  <a:pt x="13" y="42"/>
                  <a:pt x="11" y="42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6" y="49"/>
                  <a:pt x="18" y="49"/>
                </a:cubicBezTo>
                <a:cubicBezTo>
                  <a:pt x="15" y="41"/>
                  <a:pt x="15" y="41"/>
                  <a:pt x="15" y="41"/>
                </a:cubicBezTo>
                <a:moveTo>
                  <a:pt x="5" y="0"/>
                </a:moveTo>
                <a:cubicBezTo>
                  <a:pt x="3" y="0"/>
                  <a:pt x="2" y="1"/>
                  <a:pt x="0" y="1"/>
                </a:cubicBezTo>
                <a:cubicBezTo>
                  <a:pt x="3" y="9"/>
                  <a:pt x="3" y="9"/>
                  <a:pt x="3" y="9"/>
                </a:cubicBezTo>
                <a:cubicBezTo>
                  <a:pt x="4" y="9"/>
                  <a:pt x="5" y="8"/>
                  <a:pt x="7" y="8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33" name="Freeform 20188"/>
          <p:cNvSpPr/>
          <p:nvPr/>
        </p:nvSpPr>
        <p:spPr bwMode="auto">
          <a:xfrm>
            <a:off x="5969007" y="3306664"/>
            <a:ext cx="5011" cy="5512"/>
          </a:xfrm>
          <a:custGeom>
            <a:avLst/>
            <a:gdLst>
              <a:gd name="T0" fmla="*/ 0 w 4"/>
              <a:gd name="T1" fmla="*/ 0 h 5"/>
              <a:gd name="T2" fmla="*/ 0 w 4"/>
              <a:gd name="T3" fmla="*/ 4 h 5"/>
              <a:gd name="T4" fmla="*/ 2 w 4"/>
              <a:gd name="T5" fmla="*/ 5 h 5"/>
              <a:gd name="T6" fmla="*/ 4 w 4"/>
              <a:gd name="T7" fmla="*/ 1 h 5"/>
              <a:gd name="T8" fmla="*/ 0 w 4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0" y="0"/>
                </a:moveTo>
                <a:cubicBezTo>
                  <a:pt x="0" y="4"/>
                  <a:pt x="0" y="4"/>
                  <a:pt x="0" y="4"/>
                </a:cubicBezTo>
                <a:cubicBezTo>
                  <a:pt x="2" y="5"/>
                  <a:pt x="2" y="5"/>
                  <a:pt x="2" y="5"/>
                </a:cubicBezTo>
                <a:cubicBezTo>
                  <a:pt x="2" y="4"/>
                  <a:pt x="3" y="3"/>
                  <a:pt x="4" y="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34" name="Freeform 20191"/>
          <p:cNvSpPr/>
          <p:nvPr/>
        </p:nvSpPr>
        <p:spPr bwMode="auto">
          <a:xfrm>
            <a:off x="5969007" y="3326709"/>
            <a:ext cx="2506" cy="6014"/>
          </a:xfrm>
          <a:custGeom>
            <a:avLst/>
            <a:gdLst>
              <a:gd name="T0" fmla="*/ 1 w 2"/>
              <a:gd name="T1" fmla="*/ 0 h 5"/>
              <a:gd name="T2" fmla="*/ 0 w 2"/>
              <a:gd name="T3" fmla="*/ 0 h 5"/>
              <a:gd name="T4" fmla="*/ 0 w 2"/>
              <a:gd name="T5" fmla="*/ 5 h 5"/>
              <a:gd name="T6" fmla="*/ 2 w 2"/>
              <a:gd name="T7" fmla="*/ 4 h 5"/>
              <a:gd name="T8" fmla="*/ 1 w 2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5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2" y="4"/>
                  <a:pt x="2" y="4"/>
                  <a:pt x="2" y="4"/>
                </a:cubicBezTo>
                <a:cubicBezTo>
                  <a:pt x="1" y="3"/>
                  <a:pt x="1" y="1"/>
                  <a:pt x="1" y="0"/>
                </a:cubicBezTo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35" name="Freeform 20192"/>
          <p:cNvSpPr/>
          <p:nvPr/>
        </p:nvSpPr>
        <p:spPr bwMode="auto">
          <a:xfrm>
            <a:off x="5657804" y="3326709"/>
            <a:ext cx="311202" cy="78177"/>
          </a:xfrm>
          <a:custGeom>
            <a:avLst/>
            <a:gdLst>
              <a:gd name="T0" fmla="*/ 263 w 263"/>
              <a:gd name="T1" fmla="*/ 0 h 66"/>
              <a:gd name="T2" fmla="*/ 0 w 263"/>
              <a:gd name="T3" fmla="*/ 62 h 66"/>
              <a:gd name="T4" fmla="*/ 1 w 263"/>
              <a:gd name="T5" fmla="*/ 66 h 66"/>
              <a:gd name="T6" fmla="*/ 263 w 263"/>
              <a:gd name="T7" fmla="*/ 5 h 66"/>
              <a:gd name="T8" fmla="*/ 263 w 263"/>
              <a:gd name="T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3" h="66">
                <a:moveTo>
                  <a:pt x="263" y="0"/>
                </a:move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1" y="65"/>
                  <a:pt x="1" y="66"/>
                </a:cubicBezTo>
                <a:cubicBezTo>
                  <a:pt x="263" y="5"/>
                  <a:pt x="263" y="5"/>
                  <a:pt x="263" y="5"/>
                </a:cubicBezTo>
                <a:cubicBezTo>
                  <a:pt x="263" y="0"/>
                  <a:pt x="263" y="0"/>
                  <a:pt x="263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36" name="Freeform 20199"/>
          <p:cNvSpPr/>
          <p:nvPr/>
        </p:nvSpPr>
        <p:spPr bwMode="auto">
          <a:xfrm>
            <a:off x="5863769" y="4655203"/>
            <a:ext cx="9521" cy="0"/>
          </a:xfrm>
          <a:custGeom>
            <a:avLst/>
            <a:gdLst>
              <a:gd name="T0" fmla="*/ 16 w 19"/>
              <a:gd name="T1" fmla="*/ 0 w 19"/>
              <a:gd name="T2" fmla="*/ 0 w 19"/>
              <a:gd name="T3" fmla="*/ 19 w 19"/>
              <a:gd name="T4" fmla="*/ 16 w 19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19">
                <a:moveTo>
                  <a:pt x="16" y="0"/>
                </a:moveTo>
                <a:lnTo>
                  <a:pt x="0" y="0"/>
                </a:lnTo>
                <a:lnTo>
                  <a:pt x="0" y="0"/>
                </a:lnTo>
                <a:lnTo>
                  <a:pt x="19" y="0"/>
                </a:lnTo>
                <a:lnTo>
                  <a:pt x="16" y="0"/>
                </a:lnTo>
                <a:close/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37" name="Freeform 20200"/>
          <p:cNvSpPr/>
          <p:nvPr/>
        </p:nvSpPr>
        <p:spPr bwMode="auto">
          <a:xfrm>
            <a:off x="5863769" y="4655203"/>
            <a:ext cx="9521" cy="0"/>
          </a:xfrm>
          <a:custGeom>
            <a:avLst/>
            <a:gdLst>
              <a:gd name="T0" fmla="*/ 16 w 19"/>
              <a:gd name="T1" fmla="*/ 0 w 19"/>
              <a:gd name="T2" fmla="*/ 0 w 19"/>
              <a:gd name="T3" fmla="*/ 19 w 19"/>
              <a:gd name="T4" fmla="*/ 16 w 19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19">
                <a:moveTo>
                  <a:pt x="16" y="0"/>
                </a:moveTo>
                <a:lnTo>
                  <a:pt x="0" y="0"/>
                </a:lnTo>
                <a:lnTo>
                  <a:pt x="0" y="0"/>
                </a:lnTo>
                <a:lnTo>
                  <a:pt x="19" y="0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38" name="Freeform 20204"/>
          <p:cNvSpPr>
            <a:spLocks noEditPoints="1"/>
          </p:cNvSpPr>
          <p:nvPr/>
        </p:nvSpPr>
        <p:spPr bwMode="auto">
          <a:xfrm>
            <a:off x="6196520" y="3633400"/>
            <a:ext cx="67653" cy="544728"/>
          </a:xfrm>
          <a:custGeom>
            <a:avLst/>
            <a:gdLst>
              <a:gd name="T0" fmla="*/ 50 w 57"/>
              <a:gd name="T1" fmla="*/ 25 h 460"/>
              <a:gd name="T2" fmla="*/ 0 w 57"/>
              <a:gd name="T3" fmla="*/ 459 h 460"/>
              <a:gd name="T4" fmla="*/ 4 w 57"/>
              <a:gd name="T5" fmla="*/ 460 h 460"/>
              <a:gd name="T6" fmla="*/ 54 w 57"/>
              <a:gd name="T7" fmla="*/ 26 h 460"/>
              <a:gd name="T8" fmla="*/ 50 w 57"/>
              <a:gd name="T9" fmla="*/ 25 h 460"/>
              <a:gd name="T10" fmla="*/ 53 w 57"/>
              <a:gd name="T11" fmla="*/ 0 h 460"/>
              <a:gd name="T12" fmla="*/ 51 w 57"/>
              <a:gd name="T13" fmla="*/ 12 h 460"/>
              <a:gd name="T14" fmla="*/ 56 w 57"/>
              <a:gd name="T15" fmla="*/ 12 h 460"/>
              <a:gd name="T16" fmla="*/ 57 w 57"/>
              <a:gd name="T17" fmla="*/ 0 h 460"/>
              <a:gd name="T18" fmla="*/ 53 w 57"/>
              <a:gd name="T19" fmla="*/ 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" h="460">
                <a:moveTo>
                  <a:pt x="50" y="25"/>
                </a:moveTo>
                <a:cubicBezTo>
                  <a:pt x="0" y="459"/>
                  <a:pt x="0" y="459"/>
                  <a:pt x="0" y="459"/>
                </a:cubicBezTo>
                <a:cubicBezTo>
                  <a:pt x="1" y="459"/>
                  <a:pt x="3" y="460"/>
                  <a:pt x="4" y="460"/>
                </a:cubicBezTo>
                <a:cubicBezTo>
                  <a:pt x="54" y="26"/>
                  <a:pt x="54" y="26"/>
                  <a:pt x="54" y="26"/>
                </a:cubicBezTo>
                <a:cubicBezTo>
                  <a:pt x="53" y="26"/>
                  <a:pt x="51" y="26"/>
                  <a:pt x="50" y="25"/>
                </a:cubicBezTo>
                <a:moveTo>
                  <a:pt x="53" y="0"/>
                </a:moveTo>
                <a:cubicBezTo>
                  <a:pt x="51" y="12"/>
                  <a:pt x="51" y="12"/>
                  <a:pt x="51" y="12"/>
                </a:cubicBezTo>
                <a:cubicBezTo>
                  <a:pt x="53" y="12"/>
                  <a:pt x="54" y="12"/>
                  <a:pt x="56" y="12"/>
                </a:cubicBezTo>
                <a:cubicBezTo>
                  <a:pt x="57" y="0"/>
                  <a:pt x="57" y="0"/>
                  <a:pt x="57" y="0"/>
                </a:cubicBezTo>
                <a:cubicBezTo>
                  <a:pt x="55" y="0"/>
                  <a:pt x="54" y="0"/>
                  <a:pt x="53" y="0"/>
                </a:cubicBezTo>
              </a:path>
            </a:pathLst>
          </a:custGeom>
          <a:solidFill>
            <a:schemeClr val="tx2"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42" name="Freeform 20214"/>
          <p:cNvSpPr>
            <a:spLocks noEditPoints="1"/>
          </p:cNvSpPr>
          <p:nvPr/>
        </p:nvSpPr>
        <p:spPr bwMode="auto">
          <a:xfrm>
            <a:off x="5969007" y="3637911"/>
            <a:ext cx="586323" cy="554249"/>
          </a:xfrm>
          <a:custGeom>
            <a:avLst/>
            <a:gdLst>
              <a:gd name="T0" fmla="*/ 0 w 495"/>
              <a:gd name="T1" fmla="*/ 288 h 468"/>
              <a:gd name="T2" fmla="*/ 0 w 495"/>
              <a:gd name="T3" fmla="*/ 295 h 468"/>
              <a:gd name="T4" fmla="*/ 163 w 495"/>
              <a:gd name="T5" fmla="*/ 468 h 468"/>
              <a:gd name="T6" fmla="*/ 166 w 495"/>
              <a:gd name="T7" fmla="*/ 465 h 468"/>
              <a:gd name="T8" fmla="*/ 0 w 495"/>
              <a:gd name="T9" fmla="*/ 288 h 468"/>
              <a:gd name="T10" fmla="*/ 491 w 495"/>
              <a:gd name="T11" fmla="*/ 178 h 468"/>
              <a:gd name="T12" fmla="*/ 354 w 495"/>
              <a:gd name="T13" fmla="*/ 320 h 468"/>
              <a:gd name="T14" fmla="*/ 350 w 495"/>
              <a:gd name="T15" fmla="*/ 324 h 468"/>
              <a:gd name="T16" fmla="*/ 215 w 495"/>
              <a:gd name="T17" fmla="*/ 464 h 468"/>
              <a:gd name="T18" fmla="*/ 218 w 495"/>
              <a:gd name="T19" fmla="*/ 467 h 468"/>
              <a:gd name="T20" fmla="*/ 352 w 495"/>
              <a:gd name="T21" fmla="*/ 329 h 468"/>
              <a:gd name="T22" fmla="*/ 355 w 495"/>
              <a:gd name="T23" fmla="*/ 325 h 468"/>
              <a:gd name="T24" fmla="*/ 495 w 495"/>
              <a:gd name="T25" fmla="*/ 181 h 468"/>
              <a:gd name="T26" fmla="*/ 491 w 495"/>
              <a:gd name="T27" fmla="*/ 178 h 468"/>
              <a:gd name="T28" fmla="*/ 291 w 495"/>
              <a:gd name="T29" fmla="*/ 0 h 468"/>
              <a:gd name="T30" fmla="*/ 288 w 495"/>
              <a:gd name="T31" fmla="*/ 4 h 468"/>
              <a:gd name="T32" fmla="*/ 487 w 495"/>
              <a:gd name="T33" fmla="*/ 139 h 468"/>
              <a:gd name="T34" fmla="*/ 490 w 495"/>
              <a:gd name="T35" fmla="*/ 135 h 468"/>
              <a:gd name="T36" fmla="*/ 291 w 495"/>
              <a:gd name="T37" fmla="*/ 0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5" h="468">
                <a:moveTo>
                  <a:pt x="0" y="288"/>
                </a:moveTo>
                <a:cubicBezTo>
                  <a:pt x="0" y="295"/>
                  <a:pt x="0" y="295"/>
                  <a:pt x="0" y="295"/>
                </a:cubicBezTo>
                <a:cubicBezTo>
                  <a:pt x="163" y="468"/>
                  <a:pt x="163" y="468"/>
                  <a:pt x="163" y="468"/>
                </a:cubicBezTo>
                <a:cubicBezTo>
                  <a:pt x="164" y="467"/>
                  <a:pt x="165" y="466"/>
                  <a:pt x="166" y="465"/>
                </a:cubicBezTo>
                <a:cubicBezTo>
                  <a:pt x="0" y="288"/>
                  <a:pt x="0" y="288"/>
                  <a:pt x="0" y="288"/>
                </a:cubicBezTo>
                <a:moveTo>
                  <a:pt x="491" y="178"/>
                </a:moveTo>
                <a:cubicBezTo>
                  <a:pt x="354" y="320"/>
                  <a:pt x="354" y="320"/>
                  <a:pt x="354" y="320"/>
                </a:cubicBezTo>
                <a:cubicBezTo>
                  <a:pt x="350" y="324"/>
                  <a:pt x="350" y="324"/>
                  <a:pt x="350" y="324"/>
                </a:cubicBezTo>
                <a:cubicBezTo>
                  <a:pt x="215" y="464"/>
                  <a:pt x="215" y="464"/>
                  <a:pt x="215" y="464"/>
                </a:cubicBezTo>
                <a:cubicBezTo>
                  <a:pt x="216" y="465"/>
                  <a:pt x="217" y="466"/>
                  <a:pt x="218" y="467"/>
                </a:cubicBezTo>
                <a:cubicBezTo>
                  <a:pt x="352" y="329"/>
                  <a:pt x="352" y="329"/>
                  <a:pt x="352" y="329"/>
                </a:cubicBezTo>
                <a:cubicBezTo>
                  <a:pt x="355" y="325"/>
                  <a:pt x="355" y="325"/>
                  <a:pt x="355" y="325"/>
                </a:cubicBezTo>
                <a:cubicBezTo>
                  <a:pt x="495" y="181"/>
                  <a:pt x="495" y="181"/>
                  <a:pt x="495" y="181"/>
                </a:cubicBezTo>
                <a:cubicBezTo>
                  <a:pt x="493" y="180"/>
                  <a:pt x="492" y="179"/>
                  <a:pt x="491" y="178"/>
                </a:cubicBezTo>
                <a:moveTo>
                  <a:pt x="291" y="0"/>
                </a:moveTo>
                <a:cubicBezTo>
                  <a:pt x="290" y="1"/>
                  <a:pt x="289" y="3"/>
                  <a:pt x="288" y="4"/>
                </a:cubicBezTo>
                <a:cubicBezTo>
                  <a:pt x="487" y="139"/>
                  <a:pt x="487" y="139"/>
                  <a:pt x="487" y="139"/>
                </a:cubicBezTo>
                <a:cubicBezTo>
                  <a:pt x="488" y="137"/>
                  <a:pt x="489" y="136"/>
                  <a:pt x="490" y="135"/>
                </a:cubicBezTo>
                <a:cubicBezTo>
                  <a:pt x="291" y="0"/>
                  <a:pt x="291" y="0"/>
                  <a:pt x="291" y="0"/>
                </a:cubicBezTo>
              </a:path>
            </a:pathLst>
          </a:custGeom>
          <a:solidFill>
            <a:schemeClr val="tx2"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44" name="Freeform 20216"/>
          <p:cNvSpPr>
            <a:spLocks noEditPoints="1"/>
          </p:cNvSpPr>
          <p:nvPr/>
        </p:nvSpPr>
        <p:spPr bwMode="auto">
          <a:xfrm>
            <a:off x="5854248" y="4245780"/>
            <a:ext cx="607370" cy="411929"/>
          </a:xfrm>
          <a:custGeom>
            <a:avLst/>
            <a:gdLst>
              <a:gd name="T0" fmla="*/ 3 w 513"/>
              <a:gd name="T1" fmla="*/ 344 h 348"/>
              <a:gd name="T2" fmla="*/ 1 w 513"/>
              <a:gd name="T3" fmla="*/ 346 h 348"/>
              <a:gd name="T4" fmla="*/ 0 w 513"/>
              <a:gd name="T5" fmla="*/ 348 h 348"/>
              <a:gd name="T6" fmla="*/ 5 w 513"/>
              <a:gd name="T7" fmla="*/ 346 h 348"/>
              <a:gd name="T8" fmla="*/ 4 w 513"/>
              <a:gd name="T9" fmla="*/ 345 h 348"/>
              <a:gd name="T10" fmla="*/ 3 w 513"/>
              <a:gd name="T11" fmla="*/ 344 h 348"/>
              <a:gd name="T12" fmla="*/ 262 w 513"/>
              <a:gd name="T13" fmla="*/ 8 h 348"/>
              <a:gd name="T14" fmla="*/ 7 w 513"/>
              <a:gd name="T15" fmla="*/ 338 h 348"/>
              <a:gd name="T16" fmla="*/ 8 w 513"/>
              <a:gd name="T17" fmla="*/ 342 h 348"/>
              <a:gd name="T18" fmla="*/ 19 w 513"/>
              <a:gd name="T19" fmla="*/ 342 h 348"/>
              <a:gd name="T20" fmla="*/ 506 w 513"/>
              <a:gd name="T21" fmla="*/ 180 h 348"/>
              <a:gd name="T22" fmla="*/ 505 w 513"/>
              <a:gd name="T23" fmla="*/ 176 h 348"/>
              <a:gd name="T24" fmla="*/ 12 w 513"/>
              <a:gd name="T25" fmla="*/ 340 h 348"/>
              <a:gd name="T26" fmla="*/ 266 w 513"/>
              <a:gd name="T27" fmla="*/ 11 h 348"/>
              <a:gd name="T28" fmla="*/ 262 w 513"/>
              <a:gd name="T29" fmla="*/ 8 h 348"/>
              <a:gd name="T30" fmla="*/ 320 w 513"/>
              <a:gd name="T31" fmla="*/ 0 h 348"/>
              <a:gd name="T32" fmla="*/ 318 w 513"/>
              <a:gd name="T33" fmla="*/ 4 h 348"/>
              <a:gd name="T34" fmla="*/ 511 w 513"/>
              <a:gd name="T35" fmla="*/ 135 h 348"/>
              <a:gd name="T36" fmla="*/ 513 w 513"/>
              <a:gd name="T37" fmla="*/ 132 h 348"/>
              <a:gd name="T38" fmla="*/ 320 w 513"/>
              <a:gd name="T39" fmla="*/ 0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348">
                <a:moveTo>
                  <a:pt x="3" y="344"/>
                </a:moveTo>
                <a:cubicBezTo>
                  <a:pt x="1" y="346"/>
                  <a:pt x="1" y="346"/>
                  <a:pt x="1" y="346"/>
                </a:cubicBezTo>
                <a:cubicBezTo>
                  <a:pt x="0" y="348"/>
                  <a:pt x="0" y="348"/>
                  <a:pt x="0" y="348"/>
                </a:cubicBezTo>
                <a:cubicBezTo>
                  <a:pt x="5" y="346"/>
                  <a:pt x="5" y="346"/>
                  <a:pt x="5" y="346"/>
                </a:cubicBezTo>
                <a:cubicBezTo>
                  <a:pt x="4" y="345"/>
                  <a:pt x="4" y="345"/>
                  <a:pt x="4" y="345"/>
                </a:cubicBezTo>
                <a:cubicBezTo>
                  <a:pt x="3" y="344"/>
                  <a:pt x="3" y="344"/>
                  <a:pt x="3" y="344"/>
                </a:cubicBezTo>
                <a:moveTo>
                  <a:pt x="262" y="8"/>
                </a:moveTo>
                <a:cubicBezTo>
                  <a:pt x="7" y="338"/>
                  <a:pt x="7" y="338"/>
                  <a:pt x="7" y="338"/>
                </a:cubicBezTo>
                <a:cubicBezTo>
                  <a:pt x="8" y="342"/>
                  <a:pt x="8" y="342"/>
                  <a:pt x="8" y="342"/>
                </a:cubicBezTo>
                <a:cubicBezTo>
                  <a:pt x="19" y="342"/>
                  <a:pt x="19" y="342"/>
                  <a:pt x="19" y="342"/>
                </a:cubicBezTo>
                <a:cubicBezTo>
                  <a:pt x="506" y="180"/>
                  <a:pt x="506" y="180"/>
                  <a:pt x="506" y="180"/>
                </a:cubicBezTo>
                <a:cubicBezTo>
                  <a:pt x="506" y="179"/>
                  <a:pt x="505" y="177"/>
                  <a:pt x="505" y="176"/>
                </a:cubicBezTo>
                <a:cubicBezTo>
                  <a:pt x="12" y="340"/>
                  <a:pt x="12" y="340"/>
                  <a:pt x="12" y="340"/>
                </a:cubicBezTo>
                <a:cubicBezTo>
                  <a:pt x="266" y="11"/>
                  <a:pt x="266" y="11"/>
                  <a:pt x="266" y="11"/>
                </a:cubicBezTo>
                <a:cubicBezTo>
                  <a:pt x="265" y="10"/>
                  <a:pt x="263" y="9"/>
                  <a:pt x="262" y="8"/>
                </a:cubicBezTo>
                <a:moveTo>
                  <a:pt x="320" y="0"/>
                </a:moveTo>
                <a:cubicBezTo>
                  <a:pt x="319" y="2"/>
                  <a:pt x="318" y="3"/>
                  <a:pt x="318" y="4"/>
                </a:cubicBezTo>
                <a:cubicBezTo>
                  <a:pt x="511" y="135"/>
                  <a:pt x="511" y="135"/>
                  <a:pt x="511" y="135"/>
                </a:cubicBezTo>
                <a:cubicBezTo>
                  <a:pt x="511" y="134"/>
                  <a:pt x="512" y="133"/>
                  <a:pt x="513" y="132"/>
                </a:cubicBezTo>
                <a:cubicBezTo>
                  <a:pt x="320" y="0"/>
                  <a:pt x="320" y="0"/>
                  <a:pt x="320" y="0"/>
                </a:cubicBezTo>
              </a:path>
            </a:pathLst>
          </a:custGeom>
          <a:solidFill>
            <a:schemeClr val="tx2"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46" name="Freeform 20218"/>
          <p:cNvSpPr/>
          <p:nvPr/>
        </p:nvSpPr>
        <p:spPr bwMode="auto">
          <a:xfrm>
            <a:off x="6148913" y="3279101"/>
            <a:ext cx="12027" cy="8519"/>
          </a:xfrm>
          <a:custGeom>
            <a:avLst/>
            <a:gdLst>
              <a:gd name="T0" fmla="*/ 2 w 10"/>
              <a:gd name="T1" fmla="*/ 0 h 7"/>
              <a:gd name="T2" fmla="*/ 0 w 10"/>
              <a:gd name="T3" fmla="*/ 4 h 7"/>
              <a:gd name="T4" fmla="*/ 8 w 10"/>
              <a:gd name="T5" fmla="*/ 7 h 7"/>
              <a:gd name="T6" fmla="*/ 10 w 10"/>
              <a:gd name="T7" fmla="*/ 3 h 7"/>
              <a:gd name="T8" fmla="*/ 2 w 10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2" y="0"/>
                </a:moveTo>
                <a:cubicBezTo>
                  <a:pt x="1" y="1"/>
                  <a:pt x="1" y="3"/>
                  <a:pt x="0" y="4"/>
                </a:cubicBezTo>
                <a:cubicBezTo>
                  <a:pt x="8" y="7"/>
                  <a:pt x="8" y="7"/>
                  <a:pt x="8" y="7"/>
                </a:cubicBezTo>
                <a:cubicBezTo>
                  <a:pt x="9" y="5"/>
                  <a:pt x="9" y="4"/>
                  <a:pt x="10" y="3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47" name="Freeform 20223"/>
          <p:cNvSpPr/>
          <p:nvPr/>
        </p:nvSpPr>
        <p:spPr bwMode="auto">
          <a:xfrm>
            <a:off x="5486919" y="3065120"/>
            <a:ext cx="661994" cy="67149"/>
          </a:xfrm>
          <a:custGeom>
            <a:avLst/>
            <a:gdLst>
              <a:gd name="T0" fmla="*/ 1 w 407"/>
              <a:gd name="T1" fmla="*/ 0 h 136"/>
              <a:gd name="T2" fmla="*/ 0 w 407"/>
              <a:gd name="T3" fmla="*/ 4 h 136"/>
              <a:gd name="T4" fmla="*/ 407 w 407"/>
              <a:gd name="T5" fmla="*/ 136 h 136"/>
              <a:gd name="T6" fmla="*/ 407 w 407"/>
              <a:gd name="T7" fmla="*/ 131 h 136"/>
              <a:gd name="T8" fmla="*/ 1 w 407"/>
              <a:gd name="T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136">
                <a:moveTo>
                  <a:pt x="1" y="0"/>
                </a:moveTo>
                <a:cubicBezTo>
                  <a:pt x="1" y="1"/>
                  <a:pt x="0" y="3"/>
                  <a:pt x="0" y="4"/>
                </a:cubicBezTo>
                <a:cubicBezTo>
                  <a:pt x="407" y="136"/>
                  <a:pt x="407" y="136"/>
                  <a:pt x="407" y="136"/>
                </a:cubicBezTo>
                <a:cubicBezTo>
                  <a:pt x="407" y="131"/>
                  <a:pt x="407" y="131"/>
                  <a:pt x="407" y="131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49" name="Freeform 20229"/>
          <p:cNvSpPr>
            <a:spLocks noEditPoints="1"/>
          </p:cNvSpPr>
          <p:nvPr/>
        </p:nvSpPr>
        <p:spPr bwMode="auto">
          <a:xfrm>
            <a:off x="5861264" y="3861916"/>
            <a:ext cx="1190185" cy="793288"/>
          </a:xfrm>
          <a:custGeom>
            <a:avLst/>
            <a:gdLst>
              <a:gd name="T0" fmla="*/ 595 w 1005"/>
              <a:gd name="T1" fmla="*/ 503 h 670"/>
              <a:gd name="T2" fmla="*/ 594 w 1005"/>
              <a:gd name="T3" fmla="*/ 507 h 670"/>
              <a:gd name="T4" fmla="*/ 982 w 1005"/>
              <a:gd name="T5" fmla="*/ 661 h 670"/>
              <a:gd name="T6" fmla="*/ 13 w 1005"/>
              <a:gd name="T7" fmla="*/ 666 h 670"/>
              <a:gd name="T8" fmla="*/ 2 w 1005"/>
              <a:gd name="T9" fmla="*/ 666 h 670"/>
              <a:gd name="T10" fmla="*/ 0 w 1005"/>
              <a:gd name="T11" fmla="*/ 666 h 670"/>
              <a:gd name="T12" fmla="*/ 0 w 1005"/>
              <a:gd name="T13" fmla="*/ 670 h 670"/>
              <a:gd name="T14" fmla="*/ 2 w 1005"/>
              <a:gd name="T15" fmla="*/ 670 h 670"/>
              <a:gd name="T16" fmla="*/ 9 w 1005"/>
              <a:gd name="T17" fmla="*/ 670 h 670"/>
              <a:gd name="T18" fmla="*/ 1005 w 1005"/>
              <a:gd name="T19" fmla="*/ 665 h 670"/>
              <a:gd name="T20" fmla="*/ 995 w 1005"/>
              <a:gd name="T21" fmla="*/ 661 h 670"/>
              <a:gd name="T22" fmla="*/ 995 w 1005"/>
              <a:gd name="T23" fmla="*/ 662 h 670"/>
              <a:gd name="T24" fmla="*/ 991 w 1005"/>
              <a:gd name="T25" fmla="*/ 664 h 670"/>
              <a:gd name="T26" fmla="*/ 989 w 1005"/>
              <a:gd name="T27" fmla="*/ 659 h 670"/>
              <a:gd name="T28" fmla="*/ 595 w 1005"/>
              <a:gd name="T29" fmla="*/ 503 h 670"/>
              <a:gd name="T30" fmla="*/ 571 w 1005"/>
              <a:gd name="T31" fmla="*/ 493 h 670"/>
              <a:gd name="T32" fmla="*/ 570 w 1005"/>
              <a:gd name="T33" fmla="*/ 497 h 670"/>
              <a:gd name="T34" fmla="*/ 581 w 1005"/>
              <a:gd name="T35" fmla="*/ 502 h 670"/>
              <a:gd name="T36" fmla="*/ 583 w 1005"/>
              <a:gd name="T37" fmla="*/ 498 h 670"/>
              <a:gd name="T38" fmla="*/ 571 w 1005"/>
              <a:gd name="T39" fmla="*/ 493 h 670"/>
              <a:gd name="T40" fmla="*/ 550 w 1005"/>
              <a:gd name="T41" fmla="*/ 449 h 670"/>
              <a:gd name="T42" fmla="*/ 548 w 1005"/>
              <a:gd name="T43" fmla="*/ 461 h 670"/>
              <a:gd name="T44" fmla="*/ 553 w 1005"/>
              <a:gd name="T45" fmla="*/ 462 h 670"/>
              <a:gd name="T46" fmla="*/ 554 w 1005"/>
              <a:gd name="T47" fmla="*/ 450 h 670"/>
              <a:gd name="T48" fmla="*/ 550 w 1005"/>
              <a:gd name="T49" fmla="*/ 449 h 670"/>
              <a:gd name="T50" fmla="*/ 601 w 1005"/>
              <a:gd name="T51" fmla="*/ 0 h 670"/>
              <a:gd name="T52" fmla="*/ 551 w 1005"/>
              <a:gd name="T53" fmla="*/ 436 h 670"/>
              <a:gd name="T54" fmla="*/ 555 w 1005"/>
              <a:gd name="T55" fmla="*/ 436 h 670"/>
              <a:gd name="T56" fmla="*/ 606 w 1005"/>
              <a:gd name="T57" fmla="*/ 0 h 670"/>
              <a:gd name="T58" fmla="*/ 601 w 1005"/>
              <a:gd name="T59" fmla="*/ 0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05" h="670">
                <a:moveTo>
                  <a:pt x="595" y="503"/>
                </a:moveTo>
                <a:cubicBezTo>
                  <a:pt x="595" y="504"/>
                  <a:pt x="594" y="505"/>
                  <a:pt x="594" y="507"/>
                </a:cubicBezTo>
                <a:cubicBezTo>
                  <a:pt x="982" y="661"/>
                  <a:pt x="982" y="661"/>
                  <a:pt x="982" y="661"/>
                </a:cubicBezTo>
                <a:cubicBezTo>
                  <a:pt x="13" y="666"/>
                  <a:pt x="13" y="666"/>
                  <a:pt x="13" y="666"/>
                </a:cubicBezTo>
                <a:cubicBezTo>
                  <a:pt x="2" y="666"/>
                  <a:pt x="2" y="666"/>
                  <a:pt x="2" y="666"/>
                </a:cubicBezTo>
                <a:cubicBezTo>
                  <a:pt x="0" y="666"/>
                  <a:pt x="0" y="666"/>
                  <a:pt x="0" y="666"/>
                </a:cubicBezTo>
                <a:cubicBezTo>
                  <a:pt x="0" y="670"/>
                  <a:pt x="0" y="670"/>
                  <a:pt x="0" y="670"/>
                </a:cubicBezTo>
                <a:cubicBezTo>
                  <a:pt x="2" y="670"/>
                  <a:pt x="2" y="670"/>
                  <a:pt x="2" y="670"/>
                </a:cubicBezTo>
                <a:cubicBezTo>
                  <a:pt x="9" y="670"/>
                  <a:pt x="9" y="670"/>
                  <a:pt x="9" y="670"/>
                </a:cubicBezTo>
                <a:cubicBezTo>
                  <a:pt x="1005" y="665"/>
                  <a:pt x="1005" y="665"/>
                  <a:pt x="1005" y="665"/>
                </a:cubicBezTo>
                <a:cubicBezTo>
                  <a:pt x="995" y="661"/>
                  <a:pt x="995" y="661"/>
                  <a:pt x="995" y="661"/>
                </a:cubicBezTo>
                <a:cubicBezTo>
                  <a:pt x="995" y="662"/>
                  <a:pt x="995" y="662"/>
                  <a:pt x="995" y="662"/>
                </a:cubicBezTo>
                <a:cubicBezTo>
                  <a:pt x="991" y="664"/>
                  <a:pt x="991" y="664"/>
                  <a:pt x="991" y="664"/>
                </a:cubicBezTo>
                <a:cubicBezTo>
                  <a:pt x="989" y="659"/>
                  <a:pt x="989" y="659"/>
                  <a:pt x="989" y="659"/>
                </a:cubicBezTo>
                <a:cubicBezTo>
                  <a:pt x="595" y="503"/>
                  <a:pt x="595" y="503"/>
                  <a:pt x="595" y="503"/>
                </a:cubicBezTo>
                <a:moveTo>
                  <a:pt x="571" y="493"/>
                </a:moveTo>
                <a:cubicBezTo>
                  <a:pt x="571" y="494"/>
                  <a:pt x="570" y="496"/>
                  <a:pt x="570" y="497"/>
                </a:cubicBezTo>
                <a:cubicBezTo>
                  <a:pt x="581" y="502"/>
                  <a:pt x="581" y="502"/>
                  <a:pt x="581" y="502"/>
                </a:cubicBezTo>
                <a:cubicBezTo>
                  <a:pt x="582" y="500"/>
                  <a:pt x="582" y="499"/>
                  <a:pt x="583" y="498"/>
                </a:cubicBezTo>
                <a:cubicBezTo>
                  <a:pt x="571" y="493"/>
                  <a:pt x="571" y="493"/>
                  <a:pt x="571" y="493"/>
                </a:cubicBezTo>
                <a:moveTo>
                  <a:pt x="550" y="449"/>
                </a:moveTo>
                <a:cubicBezTo>
                  <a:pt x="548" y="461"/>
                  <a:pt x="548" y="461"/>
                  <a:pt x="548" y="461"/>
                </a:cubicBezTo>
                <a:cubicBezTo>
                  <a:pt x="550" y="461"/>
                  <a:pt x="551" y="461"/>
                  <a:pt x="553" y="462"/>
                </a:cubicBezTo>
                <a:cubicBezTo>
                  <a:pt x="554" y="450"/>
                  <a:pt x="554" y="450"/>
                  <a:pt x="554" y="450"/>
                </a:cubicBezTo>
                <a:cubicBezTo>
                  <a:pt x="553" y="449"/>
                  <a:pt x="551" y="449"/>
                  <a:pt x="550" y="449"/>
                </a:cubicBezTo>
                <a:moveTo>
                  <a:pt x="601" y="0"/>
                </a:moveTo>
                <a:cubicBezTo>
                  <a:pt x="551" y="436"/>
                  <a:pt x="551" y="436"/>
                  <a:pt x="551" y="436"/>
                </a:cubicBezTo>
                <a:cubicBezTo>
                  <a:pt x="553" y="436"/>
                  <a:pt x="554" y="436"/>
                  <a:pt x="555" y="436"/>
                </a:cubicBezTo>
                <a:cubicBezTo>
                  <a:pt x="606" y="0"/>
                  <a:pt x="606" y="0"/>
                  <a:pt x="606" y="0"/>
                </a:cubicBezTo>
                <a:cubicBezTo>
                  <a:pt x="604" y="0"/>
                  <a:pt x="603" y="0"/>
                  <a:pt x="601" y="0"/>
                </a:cubicBezTo>
              </a:path>
            </a:pathLst>
          </a:custGeom>
          <a:solidFill>
            <a:schemeClr val="tx2"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50" name="Freeform 20230"/>
          <p:cNvSpPr>
            <a:spLocks noEditPoints="1"/>
          </p:cNvSpPr>
          <p:nvPr/>
        </p:nvSpPr>
        <p:spPr bwMode="auto">
          <a:xfrm>
            <a:off x="6383442" y="3274592"/>
            <a:ext cx="656481" cy="1373596"/>
          </a:xfrm>
          <a:custGeom>
            <a:avLst/>
            <a:gdLst>
              <a:gd name="T0" fmla="*/ 184 w 554"/>
              <a:gd name="T1" fmla="*/ 491 h 1160"/>
              <a:gd name="T2" fmla="*/ 181 w 554"/>
              <a:gd name="T3" fmla="*/ 493 h 1160"/>
              <a:gd name="T4" fmla="*/ 548 w 554"/>
              <a:gd name="T5" fmla="*/ 1155 h 1160"/>
              <a:gd name="T6" fmla="*/ 550 w 554"/>
              <a:gd name="T7" fmla="*/ 1160 h 1160"/>
              <a:gd name="T8" fmla="*/ 554 w 554"/>
              <a:gd name="T9" fmla="*/ 1158 h 1160"/>
              <a:gd name="T10" fmla="*/ 554 w 554"/>
              <a:gd name="T11" fmla="*/ 1157 h 1160"/>
              <a:gd name="T12" fmla="*/ 184 w 554"/>
              <a:gd name="T13" fmla="*/ 491 h 1160"/>
              <a:gd name="T14" fmla="*/ 4 w 554"/>
              <a:gd name="T15" fmla="*/ 6 h 1160"/>
              <a:gd name="T16" fmla="*/ 0 w 554"/>
              <a:gd name="T17" fmla="*/ 7 h 1160"/>
              <a:gd name="T18" fmla="*/ 153 w 554"/>
              <a:gd name="T19" fmla="*/ 432 h 1160"/>
              <a:gd name="T20" fmla="*/ 157 w 554"/>
              <a:gd name="T21" fmla="*/ 430 h 1160"/>
              <a:gd name="T22" fmla="*/ 4 w 554"/>
              <a:gd name="T23" fmla="*/ 6 h 1160"/>
              <a:gd name="T24" fmla="*/ 12 w 554"/>
              <a:gd name="T25" fmla="*/ 0 h 1160"/>
              <a:gd name="T26" fmla="*/ 9 w 554"/>
              <a:gd name="T27" fmla="*/ 3 h 1160"/>
              <a:gd name="T28" fmla="*/ 436 w 554"/>
              <a:gd name="T29" fmla="*/ 434 h 1160"/>
              <a:gd name="T30" fmla="*/ 199 w 554"/>
              <a:gd name="T31" fmla="*/ 457 h 1160"/>
              <a:gd name="T32" fmla="*/ 200 w 554"/>
              <a:gd name="T33" fmla="*/ 461 h 1160"/>
              <a:gd name="T34" fmla="*/ 445 w 554"/>
              <a:gd name="T35" fmla="*/ 438 h 1160"/>
              <a:gd name="T36" fmla="*/ 442 w 554"/>
              <a:gd name="T37" fmla="*/ 435 h 1160"/>
              <a:gd name="T38" fmla="*/ 442 w 554"/>
              <a:gd name="T39" fmla="*/ 435 h 1160"/>
              <a:gd name="T40" fmla="*/ 438 w 554"/>
              <a:gd name="T41" fmla="*/ 437 h 1160"/>
              <a:gd name="T42" fmla="*/ 435 w 554"/>
              <a:gd name="T43" fmla="*/ 427 h 1160"/>
              <a:gd name="T44" fmla="*/ 12 w 554"/>
              <a:gd name="T45" fmla="*/ 0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54" h="1160">
                <a:moveTo>
                  <a:pt x="184" y="491"/>
                </a:moveTo>
                <a:cubicBezTo>
                  <a:pt x="183" y="492"/>
                  <a:pt x="182" y="492"/>
                  <a:pt x="181" y="493"/>
                </a:cubicBezTo>
                <a:cubicBezTo>
                  <a:pt x="548" y="1155"/>
                  <a:pt x="548" y="1155"/>
                  <a:pt x="548" y="1155"/>
                </a:cubicBezTo>
                <a:cubicBezTo>
                  <a:pt x="550" y="1160"/>
                  <a:pt x="550" y="1160"/>
                  <a:pt x="550" y="1160"/>
                </a:cubicBezTo>
                <a:cubicBezTo>
                  <a:pt x="554" y="1158"/>
                  <a:pt x="554" y="1158"/>
                  <a:pt x="554" y="1158"/>
                </a:cubicBezTo>
                <a:cubicBezTo>
                  <a:pt x="554" y="1157"/>
                  <a:pt x="554" y="1157"/>
                  <a:pt x="554" y="1157"/>
                </a:cubicBezTo>
                <a:cubicBezTo>
                  <a:pt x="184" y="491"/>
                  <a:pt x="184" y="491"/>
                  <a:pt x="184" y="491"/>
                </a:cubicBezTo>
                <a:moveTo>
                  <a:pt x="4" y="6"/>
                </a:moveTo>
                <a:cubicBezTo>
                  <a:pt x="3" y="7"/>
                  <a:pt x="2" y="7"/>
                  <a:pt x="0" y="7"/>
                </a:cubicBezTo>
                <a:cubicBezTo>
                  <a:pt x="153" y="432"/>
                  <a:pt x="153" y="432"/>
                  <a:pt x="153" y="432"/>
                </a:cubicBezTo>
                <a:cubicBezTo>
                  <a:pt x="154" y="431"/>
                  <a:pt x="156" y="431"/>
                  <a:pt x="157" y="430"/>
                </a:cubicBezTo>
                <a:cubicBezTo>
                  <a:pt x="4" y="6"/>
                  <a:pt x="4" y="6"/>
                  <a:pt x="4" y="6"/>
                </a:cubicBezTo>
                <a:moveTo>
                  <a:pt x="12" y="0"/>
                </a:moveTo>
                <a:cubicBezTo>
                  <a:pt x="11" y="1"/>
                  <a:pt x="10" y="2"/>
                  <a:pt x="9" y="3"/>
                </a:cubicBezTo>
                <a:cubicBezTo>
                  <a:pt x="436" y="434"/>
                  <a:pt x="436" y="434"/>
                  <a:pt x="436" y="434"/>
                </a:cubicBezTo>
                <a:cubicBezTo>
                  <a:pt x="199" y="457"/>
                  <a:pt x="199" y="457"/>
                  <a:pt x="199" y="457"/>
                </a:cubicBezTo>
                <a:cubicBezTo>
                  <a:pt x="199" y="458"/>
                  <a:pt x="200" y="460"/>
                  <a:pt x="200" y="461"/>
                </a:cubicBezTo>
                <a:cubicBezTo>
                  <a:pt x="445" y="438"/>
                  <a:pt x="445" y="438"/>
                  <a:pt x="445" y="438"/>
                </a:cubicBezTo>
                <a:cubicBezTo>
                  <a:pt x="442" y="435"/>
                  <a:pt x="442" y="435"/>
                  <a:pt x="442" y="435"/>
                </a:cubicBezTo>
                <a:cubicBezTo>
                  <a:pt x="442" y="435"/>
                  <a:pt x="442" y="435"/>
                  <a:pt x="442" y="435"/>
                </a:cubicBezTo>
                <a:cubicBezTo>
                  <a:pt x="438" y="437"/>
                  <a:pt x="438" y="437"/>
                  <a:pt x="438" y="437"/>
                </a:cubicBezTo>
                <a:cubicBezTo>
                  <a:pt x="435" y="427"/>
                  <a:pt x="435" y="427"/>
                  <a:pt x="435" y="427"/>
                </a:cubicBezTo>
                <a:cubicBezTo>
                  <a:pt x="12" y="0"/>
                  <a:pt x="12" y="0"/>
                  <a:pt x="12" y="0"/>
                </a:cubicBezTo>
              </a:path>
            </a:pathLst>
          </a:custGeom>
          <a:solidFill>
            <a:schemeClr val="tx2"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51" name="Freeform 20231"/>
          <p:cNvSpPr>
            <a:spLocks noEditPoints="1"/>
          </p:cNvSpPr>
          <p:nvPr/>
        </p:nvSpPr>
        <p:spPr bwMode="auto">
          <a:xfrm>
            <a:off x="6222085" y="3151525"/>
            <a:ext cx="685037" cy="640733"/>
          </a:xfrm>
          <a:custGeom>
            <a:avLst/>
            <a:gdLst>
              <a:gd name="T0" fmla="*/ 13 w 283"/>
              <a:gd name="T1" fmla="*/ 23 h 711"/>
              <a:gd name="T2" fmla="*/ 9 w 283"/>
              <a:gd name="T3" fmla="*/ 24 h 711"/>
              <a:gd name="T4" fmla="*/ 276 w 283"/>
              <a:gd name="T5" fmla="*/ 701 h 711"/>
              <a:gd name="T6" fmla="*/ 279 w 283"/>
              <a:gd name="T7" fmla="*/ 711 h 711"/>
              <a:gd name="T8" fmla="*/ 283 w 283"/>
              <a:gd name="T9" fmla="*/ 709 h 711"/>
              <a:gd name="T10" fmla="*/ 283 w 283"/>
              <a:gd name="T11" fmla="*/ 709 h 711"/>
              <a:gd name="T12" fmla="*/ 13 w 283"/>
              <a:gd name="T13" fmla="*/ 23 h 711"/>
              <a:gd name="T14" fmla="*/ 4 w 283"/>
              <a:gd name="T15" fmla="*/ 0 h 711"/>
              <a:gd name="T16" fmla="*/ 0 w 283"/>
              <a:gd name="T17" fmla="*/ 1 h 711"/>
              <a:gd name="T18" fmla="*/ 5 w 283"/>
              <a:gd name="T19" fmla="*/ 12 h 711"/>
              <a:gd name="T20" fmla="*/ 9 w 283"/>
              <a:gd name="T21" fmla="*/ 11 h 711"/>
              <a:gd name="T22" fmla="*/ 4 w 283"/>
              <a:gd name="T23" fmla="*/ 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3" h="711">
                <a:moveTo>
                  <a:pt x="13" y="23"/>
                </a:moveTo>
                <a:cubicBezTo>
                  <a:pt x="12" y="23"/>
                  <a:pt x="11" y="24"/>
                  <a:pt x="9" y="24"/>
                </a:cubicBezTo>
                <a:cubicBezTo>
                  <a:pt x="276" y="701"/>
                  <a:pt x="276" y="701"/>
                  <a:pt x="276" y="701"/>
                </a:cubicBezTo>
                <a:cubicBezTo>
                  <a:pt x="279" y="711"/>
                  <a:pt x="279" y="711"/>
                  <a:pt x="279" y="711"/>
                </a:cubicBezTo>
                <a:cubicBezTo>
                  <a:pt x="283" y="709"/>
                  <a:pt x="283" y="709"/>
                  <a:pt x="283" y="709"/>
                </a:cubicBezTo>
                <a:cubicBezTo>
                  <a:pt x="283" y="709"/>
                  <a:pt x="283" y="709"/>
                  <a:pt x="283" y="709"/>
                </a:cubicBezTo>
                <a:cubicBezTo>
                  <a:pt x="13" y="23"/>
                  <a:pt x="13" y="23"/>
                  <a:pt x="13" y="23"/>
                </a:cubicBezTo>
                <a:moveTo>
                  <a:pt x="4" y="0"/>
                </a:moveTo>
                <a:cubicBezTo>
                  <a:pt x="3" y="0"/>
                  <a:pt x="2" y="1"/>
                  <a:pt x="0" y="1"/>
                </a:cubicBezTo>
                <a:cubicBezTo>
                  <a:pt x="5" y="12"/>
                  <a:pt x="5" y="12"/>
                  <a:pt x="5" y="12"/>
                </a:cubicBezTo>
                <a:cubicBezTo>
                  <a:pt x="6" y="12"/>
                  <a:pt x="7" y="11"/>
                  <a:pt x="9" y="11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chemeClr val="tx2"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52" name="Freeform 20259"/>
          <p:cNvSpPr/>
          <p:nvPr/>
        </p:nvSpPr>
        <p:spPr bwMode="auto">
          <a:xfrm>
            <a:off x="6150416" y="4177126"/>
            <a:ext cx="89702" cy="89702"/>
          </a:xfrm>
          <a:custGeom>
            <a:avLst/>
            <a:gdLst>
              <a:gd name="T0" fmla="*/ 38 w 76"/>
              <a:gd name="T1" fmla="*/ 0 h 76"/>
              <a:gd name="T2" fmla="*/ 37 w 76"/>
              <a:gd name="T3" fmla="*/ 0 h 76"/>
              <a:gd name="T4" fmla="*/ 31 w 76"/>
              <a:gd name="T5" fmla="*/ 1 h 76"/>
              <a:gd name="T6" fmla="*/ 26 w 76"/>
              <a:gd name="T7" fmla="*/ 2 h 76"/>
              <a:gd name="T8" fmla="*/ 13 w 76"/>
              <a:gd name="T9" fmla="*/ 10 h 76"/>
              <a:gd name="T10" fmla="*/ 10 w 76"/>
              <a:gd name="T11" fmla="*/ 13 h 76"/>
              <a:gd name="T12" fmla="*/ 2 w 76"/>
              <a:gd name="T13" fmla="*/ 26 h 76"/>
              <a:gd name="T14" fmla="*/ 1 w 76"/>
              <a:gd name="T15" fmla="*/ 30 h 76"/>
              <a:gd name="T16" fmla="*/ 0 w 76"/>
              <a:gd name="T17" fmla="*/ 39 h 76"/>
              <a:gd name="T18" fmla="*/ 12 w 76"/>
              <a:gd name="T19" fmla="*/ 66 h 76"/>
              <a:gd name="T20" fmla="*/ 16 w 76"/>
              <a:gd name="T21" fmla="*/ 69 h 76"/>
              <a:gd name="T22" fmla="*/ 38 w 76"/>
              <a:gd name="T23" fmla="*/ 76 h 76"/>
              <a:gd name="T24" fmla="*/ 39 w 76"/>
              <a:gd name="T25" fmla="*/ 76 h 76"/>
              <a:gd name="T26" fmla="*/ 68 w 76"/>
              <a:gd name="T27" fmla="*/ 62 h 76"/>
              <a:gd name="T28" fmla="*/ 70 w 76"/>
              <a:gd name="T29" fmla="*/ 58 h 76"/>
              <a:gd name="T30" fmla="*/ 76 w 76"/>
              <a:gd name="T31" fmla="*/ 38 h 76"/>
              <a:gd name="T32" fmla="*/ 65 w 76"/>
              <a:gd name="T33" fmla="*/ 12 h 76"/>
              <a:gd name="T34" fmla="*/ 62 w 76"/>
              <a:gd name="T35" fmla="*/ 9 h 76"/>
              <a:gd name="T36" fmla="*/ 43 w 76"/>
              <a:gd name="T37" fmla="*/ 1 h 76"/>
              <a:gd name="T38" fmla="*/ 39 w 76"/>
              <a:gd name="T39" fmla="*/ 0 h 76"/>
              <a:gd name="T40" fmla="*/ 38 w 76"/>
              <a:gd name="T41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6" h="76">
                <a:moveTo>
                  <a:pt x="38" y="0"/>
                </a:moveTo>
                <a:cubicBezTo>
                  <a:pt x="38" y="0"/>
                  <a:pt x="38" y="0"/>
                  <a:pt x="37" y="0"/>
                </a:cubicBezTo>
                <a:cubicBezTo>
                  <a:pt x="35" y="0"/>
                  <a:pt x="33" y="1"/>
                  <a:pt x="31" y="1"/>
                </a:cubicBezTo>
                <a:cubicBezTo>
                  <a:pt x="29" y="1"/>
                  <a:pt x="28" y="2"/>
                  <a:pt x="26" y="2"/>
                </a:cubicBezTo>
                <a:cubicBezTo>
                  <a:pt x="21" y="4"/>
                  <a:pt x="17" y="7"/>
                  <a:pt x="13" y="10"/>
                </a:cubicBezTo>
                <a:cubicBezTo>
                  <a:pt x="12" y="11"/>
                  <a:pt x="11" y="12"/>
                  <a:pt x="10" y="13"/>
                </a:cubicBezTo>
                <a:cubicBezTo>
                  <a:pt x="7" y="17"/>
                  <a:pt x="4" y="21"/>
                  <a:pt x="2" y="26"/>
                </a:cubicBezTo>
                <a:cubicBezTo>
                  <a:pt x="2" y="27"/>
                  <a:pt x="2" y="28"/>
                  <a:pt x="1" y="30"/>
                </a:cubicBezTo>
                <a:cubicBezTo>
                  <a:pt x="1" y="33"/>
                  <a:pt x="0" y="36"/>
                  <a:pt x="0" y="39"/>
                </a:cubicBezTo>
                <a:cubicBezTo>
                  <a:pt x="0" y="50"/>
                  <a:pt x="5" y="59"/>
                  <a:pt x="12" y="66"/>
                </a:cubicBezTo>
                <a:cubicBezTo>
                  <a:pt x="13" y="67"/>
                  <a:pt x="15" y="68"/>
                  <a:pt x="16" y="69"/>
                </a:cubicBezTo>
                <a:cubicBezTo>
                  <a:pt x="22" y="73"/>
                  <a:pt x="30" y="76"/>
                  <a:pt x="38" y="76"/>
                </a:cubicBezTo>
                <a:cubicBezTo>
                  <a:pt x="38" y="76"/>
                  <a:pt x="39" y="76"/>
                  <a:pt x="39" y="76"/>
                </a:cubicBezTo>
                <a:cubicBezTo>
                  <a:pt x="50" y="76"/>
                  <a:pt x="61" y="70"/>
                  <a:pt x="68" y="62"/>
                </a:cubicBezTo>
                <a:cubicBezTo>
                  <a:pt x="68" y="61"/>
                  <a:pt x="69" y="60"/>
                  <a:pt x="70" y="58"/>
                </a:cubicBezTo>
                <a:cubicBezTo>
                  <a:pt x="74" y="52"/>
                  <a:pt x="76" y="45"/>
                  <a:pt x="76" y="38"/>
                </a:cubicBezTo>
                <a:cubicBezTo>
                  <a:pt x="76" y="27"/>
                  <a:pt x="72" y="18"/>
                  <a:pt x="65" y="12"/>
                </a:cubicBezTo>
                <a:cubicBezTo>
                  <a:pt x="64" y="11"/>
                  <a:pt x="63" y="10"/>
                  <a:pt x="62" y="9"/>
                </a:cubicBezTo>
                <a:cubicBezTo>
                  <a:pt x="57" y="5"/>
                  <a:pt x="50" y="2"/>
                  <a:pt x="43" y="1"/>
                </a:cubicBezTo>
                <a:cubicBezTo>
                  <a:pt x="42" y="1"/>
                  <a:pt x="40" y="0"/>
                  <a:pt x="39" y="0"/>
                </a:cubicBezTo>
                <a:cubicBezTo>
                  <a:pt x="39" y="0"/>
                  <a:pt x="38" y="0"/>
                  <a:pt x="38" y="0"/>
                </a:cubicBezTo>
              </a:path>
            </a:pathLst>
          </a:custGeom>
          <a:solidFill>
            <a:schemeClr val="tx2"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53" name="Freeform 20260"/>
          <p:cNvSpPr/>
          <p:nvPr/>
        </p:nvSpPr>
        <p:spPr bwMode="auto">
          <a:xfrm>
            <a:off x="5969007" y="3294637"/>
            <a:ext cx="57128" cy="56628"/>
          </a:xfrm>
          <a:custGeom>
            <a:avLst/>
            <a:gdLst>
              <a:gd name="T0" fmla="*/ 24 w 48"/>
              <a:gd name="T1" fmla="*/ 0 h 48"/>
              <a:gd name="T2" fmla="*/ 24 w 48"/>
              <a:gd name="T3" fmla="*/ 0 h 48"/>
              <a:gd name="T4" fmla="*/ 4 w 48"/>
              <a:gd name="T5" fmla="*/ 11 h 48"/>
              <a:gd name="T6" fmla="*/ 2 w 48"/>
              <a:gd name="T7" fmla="*/ 15 h 48"/>
              <a:gd name="T8" fmla="*/ 0 w 48"/>
              <a:gd name="T9" fmla="*/ 24 h 48"/>
              <a:gd name="T10" fmla="*/ 1 w 48"/>
              <a:gd name="T11" fmla="*/ 27 h 48"/>
              <a:gd name="T12" fmla="*/ 2 w 48"/>
              <a:gd name="T13" fmla="*/ 31 h 48"/>
              <a:gd name="T14" fmla="*/ 15 w 48"/>
              <a:gd name="T15" fmla="*/ 46 h 48"/>
              <a:gd name="T16" fmla="*/ 19 w 48"/>
              <a:gd name="T17" fmla="*/ 47 h 48"/>
              <a:gd name="T18" fmla="*/ 19 w 48"/>
              <a:gd name="T19" fmla="*/ 47 h 48"/>
              <a:gd name="T20" fmla="*/ 24 w 48"/>
              <a:gd name="T21" fmla="*/ 48 h 48"/>
              <a:gd name="T22" fmla="*/ 25 w 48"/>
              <a:gd name="T23" fmla="*/ 48 h 48"/>
              <a:gd name="T24" fmla="*/ 27 w 48"/>
              <a:gd name="T25" fmla="*/ 47 h 48"/>
              <a:gd name="T26" fmla="*/ 32 w 48"/>
              <a:gd name="T27" fmla="*/ 47 h 48"/>
              <a:gd name="T28" fmla="*/ 39 w 48"/>
              <a:gd name="T29" fmla="*/ 43 h 48"/>
              <a:gd name="T30" fmla="*/ 42 w 48"/>
              <a:gd name="T31" fmla="*/ 40 h 48"/>
              <a:gd name="T32" fmla="*/ 48 w 48"/>
              <a:gd name="T33" fmla="*/ 23 h 48"/>
              <a:gd name="T34" fmla="*/ 48 w 48"/>
              <a:gd name="T35" fmla="*/ 22 h 48"/>
              <a:gd name="T36" fmla="*/ 48 w 48"/>
              <a:gd name="T37" fmla="*/ 18 h 48"/>
              <a:gd name="T38" fmla="*/ 30 w 48"/>
              <a:gd name="T39" fmla="*/ 0 h 48"/>
              <a:gd name="T40" fmla="*/ 26 w 48"/>
              <a:gd name="T41" fmla="*/ 0 h 48"/>
              <a:gd name="T42" fmla="*/ 24 w 48"/>
              <a:gd name="T4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8" h="48">
                <a:moveTo>
                  <a:pt x="24" y="0"/>
                </a:moveTo>
                <a:cubicBezTo>
                  <a:pt x="24" y="0"/>
                  <a:pt x="24" y="0"/>
                  <a:pt x="24" y="0"/>
                </a:cubicBezTo>
                <a:cubicBezTo>
                  <a:pt x="15" y="0"/>
                  <a:pt x="8" y="5"/>
                  <a:pt x="4" y="11"/>
                </a:cubicBezTo>
                <a:cubicBezTo>
                  <a:pt x="3" y="13"/>
                  <a:pt x="2" y="14"/>
                  <a:pt x="2" y="15"/>
                </a:cubicBezTo>
                <a:cubicBezTo>
                  <a:pt x="1" y="18"/>
                  <a:pt x="0" y="21"/>
                  <a:pt x="0" y="24"/>
                </a:cubicBezTo>
                <a:cubicBezTo>
                  <a:pt x="0" y="25"/>
                  <a:pt x="1" y="26"/>
                  <a:pt x="1" y="27"/>
                </a:cubicBezTo>
                <a:cubicBezTo>
                  <a:pt x="1" y="28"/>
                  <a:pt x="1" y="30"/>
                  <a:pt x="2" y="31"/>
                </a:cubicBezTo>
                <a:cubicBezTo>
                  <a:pt x="4" y="38"/>
                  <a:pt x="9" y="43"/>
                  <a:pt x="15" y="46"/>
                </a:cubicBezTo>
                <a:cubicBezTo>
                  <a:pt x="16" y="46"/>
                  <a:pt x="17" y="47"/>
                  <a:pt x="19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20" y="47"/>
                  <a:pt x="22" y="48"/>
                  <a:pt x="24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6" y="48"/>
                  <a:pt x="27" y="48"/>
                  <a:pt x="27" y="47"/>
                </a:cubicBezTo>
                <a:cubicBezTo>
                  <a:pt x="29" y="47"/>
                  <a:pt x="30" y="47"/>
                  <a:pt x="32" y="47"/>
                </a:cubicBezTo>
                <a:cubicBezTo>
                  <a:pt x="34" y="46"/>
                  <a:pt x="37" y="44"/>
                  <a:pt x="39" y="43"/>
                </a:cubicBezTo>
                <a:cubicBezTo>
                  <a:pt x="40" y="42"/>
                  <a:pt x="41" y="41"/>
                  <a:pt x="42" y="40"/>
                </a:cubicBezTo>
                <a:cubicBezTo>
                  <a:pt x="46" y="35"/>
                  <a:pt x="48" y="30"/>
                  <a:pt x="48" y="23"/>
                </a:cubicBezTo>
                <a:cubicBezTo>
                  <a:pt x="48" y="23"/>
                  <a:pt x="48" y="22"/>
                  <a:pt x="48" y="22"/>
                </a:cubicBezTo>
                <a:cubicBezTo>
                  <a:pt x="48" y="20"/>
                  <a:pt x="48" y="19"/>
                  <a:pt x="48" y="18"/>
                </a:cubicBezTo>
                <a:cubicBezTo>
                  <a:pt x="45" y="9"/>
                  <a:pt x="39" y="3"/>
                  <a:pt x="30" y="0"/>
                </a:cubicBezTo>
                <a:cubicBezTo>
                  <a:pt x="29" y="0"/>
                  <a:pt x="27" y="0"/>
                  <a:pt x="26" y="0"/>
                </a:cubicBezTo>
                <a:cubicBezTo>
                  <a:pt x="25" y="0"/>
                  <a:pt x="25" y="0"/>
                  <a:pt x="24" y="0"/>
                </a:cubicBez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54" name="Freeform 20262"/>
          <p:cNvSpPr/>
          <p:nvPr/>
        </p:nvSpPr>
        <p:spPr bwMode="auto">
          <a:xfrm>
            <a:off x="6351871" y="3232998"/>
            <a:ext cx="52117" cy="51115"/>
          </a:xfrm>
          <a:custGeom>
            <a:avLst/>
            <a:gdLst>
              <a:gd name="T0" fmla="*/ 22 w 44"/>
              <a:gd name="T1" fmla="*/ 0 h 43"/>
              <a:gd name="T2" fmla="*/ 22 w 44"/>
              <a:gd name="T3" fmla="*/ 0 h 43"/>
              <a:gd name="T4" fmla="*/ 10 w 44"/>
              <a:gd name="T5" fmla="*/ 3 h 43"/>
              <a:gd name="T6" fmla="*/ 7 w 44"/>
              <a:gd name="T7" fmla="*/ 6 h 43"/>
              <a:gd name="T8" fmla="*/ 0 w 44"/>
              <a:gd name="T9" fmla="*/ 22 h 43"/>
              <a:gd name="T10" fmla="*/ 0 w 44"/>
              <a:gd name="T11" fmla="*/ 23 h 43"/>
              <a:gd name="T12" fmla="*/ 1 w 44"/>
              <a:gd name="T13" fmla="*/ 27 h 43"/>
              <a:gd name="T14" fmla="*/ 13 w 44"/>
              <a:gd name="T15" fmla="*/ 41 h 43"/>
              <a:gd name="T16" fmla="*/ 17 w 44"/>
              <a:gd name="T17" fmla="*/ 43 h 43"/>
              <a:gd name="T18" fmla="*/ 22 w 44"/>
              <a:gd name="T19" fmla="*/ 43 h 43"/>
              <a:gd name="T20" fmla="*/ 22 w 44"/>
              <a:gd name="T21" fmla="*/ 43 h 43"/>
              <a:gd name="T22" fmla="*/ 27 w 44"/>
              <a:gd name="T23" fmla="*/ 42 h 43"/>
              <a:gd name="T24" fmla="*/ 31 w 44"/>
              <a:gd name="T25" fmla="*/ 41 h 43"/>
              <a:gd name="T26" fmla="*/ 36 w 44"/>
              <a:gd name="T27" fmla="*/ 38 h 43"/>
              <a:gd name="T28" fmla="*/ 39 w 44"/>
              <a:gd name="T29" fmla="*/ 35 h 43"/>
              <a:gd name="T30" fmla="*/ 44 w 44"/>
              <a:gd name="T31" fmla="*/ 21 h 43"/>
              <a:gd name="T32" fmla="*/ 34 w 44"/>
              <a:gd name="T33" fmla="*/ 4 h 43"/>
              <a:gd name="T34" fmla="*/ 31 w 44"/>
              <a:gd name="T35" fmla="*/ 2 h 43"/>
              <a:gd name="T36" fmla="*/ 22 w 44"/>
              <a:gd name="T37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4" h="43"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17" y="0"/>
                  <a:pt x="13" y="1"/>
                  <a:pt x="10" y="3"/>
                </a:cubicBezTo>
                <a:cubicBezTo>
                  <a:pt x="9" y="4"/>
                  <a:pt x="8" y="5"/>
                  <a:pt x="7" y="6"/>
                </a:cubicBezTo>
                <a:cubicBezTo>
                  <a:pt x="3" y="10"/>
                  <a:pt x="0" y="16"/>
                  <a:pt x="0" y="22"/>
                </a:cubicBezTo>
                <a:cubicBezTo>
                  <a:pt x="0" y="22"/>
                  <a:pt x="0" y="23"/>
                  <a:pt x="0" y="23"/>
                </a:cubicBezTo>
                <a:cubicBezTo>
                  <a:pt x="0" y="24"/>
                  <a:pt x="1" y="26"/>
                  <a:pt x="1" y="27"/>
                </a:cubicBezTo>
                <a:cubicBezTo>
                  <a:pt x="3" y="34"/>
                  <a:pt x="7" y="39"/>
                  <a:pt x="13" y="41"/>
                </a:cubicBezTo>
                <a:cubicBezTo>
                  <a:pt x="15" y="42"/>
                  <a:pt x="16" y="42"/>
                  <a:pt x="17" y="43"/>
                </a:cubicBezTo>
                <a:cubicBezTo>
                  <a:pt x="19" y="43"/>
                  <a:pt x="20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4" y="43"/>
                  <a:pt x="26" y="43"/>
                  <a:pt x="27" y="42"/>
                </a:cubicBezTo>
                <a:cubicBezTo>
                  <a:pt x="29" y="42"/>
                  <a:pt x="30" y="42"/>
                  <a:pt x="31" y="41"/>
                </a:cubicBezTo>
                <a:cubicBezTo>
                  <a:pt x="33" y="40"/>
                  <a:pt x="34" y="39"/>
                  <a:pt x="36" y="38"/>
                </a:cubicBezTo>
                <a:cubicBezTo>
                  <a:pt x="37" y="37"/>
                  <a:pt x="38" y="36"/>
                  <a:pt x="39" y="35"/>
                </a:cubicBezTo>
                <a:cubicBezTo>
                  <a:pt x="42" y="31"/>
                  <a:pt x="44" y="26"/>
                  <a:pt x="44" y="21"/>
                </a:cubicBezTo>
                <a:cubicBezTo>
                  <a:pt x="43" y="14"/>
                  <a:pt x="40" y="8"/>
                  <a:pt x="34" y="4"/>
                </a:cubicBezTo>
                <a:cubicBezTo>
                  <a:pt x="33" y="3"/>
                  <a:pt x="32" y="2"/>
                  <a:pt x="31" y="2"/>
                </a:cubicBezTo>
                <a:cubicBezTo>
                  <a:pt x="28" y="0"/>
                  <a:pt x="25" y="0"/>
                  <a:pt x="22" y="0"/>
                </a:cubicBezTo>
              </a:path>
            </a:pathLst>
          </a:custGeom>
          <a:solidFill>
            <a:srgbClr val="E5E5E5"/>
          </a:solidFill>
          <a:ln w="9525">
            <a:solidFill>
              <a:schemeClr val="tx2">
                <a:alpha val="50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55" name="Freeform 20263"/>
          <p:cNvSpPr/>
          <p:nvPr/>
        </p:nvSpPr>
        <p:spPr bwMode="auto">
          <a:xfrm>
            <a:off x="6541298" y="3782737"/>
            <a:ext cx="79179" cy="79179"/>
          </a:xfrm>
          <a:custGeom>
            <a:avLst/>
            <a:gdLst>
              <a:gd name="T0" fmla="*/ 33 w 67"/>
              <a:gd name="T1" fmla="*/ 0 h 67"/>
              <a:gd name="T2" fmla="*/ 33 w 67"/>
              <a:gd name="T3" fmla="*/ 0 h 67"/>
              <a:gd name="T4" fmla="*/ 24 w 67"/>
              <a:gd name="T5" fmla="*/ 1 h 67"/>
              <a:gd name="T6" fmla="*/ 20 w 67"/>
              <a:gd name="T7" fmla="*/ 3 h 67"/>
              <a:gd name="T8" fmla="*/ 7 w 67"/>
              <a:gd name="T9" fmla="*/ 13 h 67"/>
              <a:gd name="T10" fmla="*/ 4 w 67"/>
              <a:gd name="T11" fmla="*/ 17 h 67"/>
              <a:gd name="T12" fmla="*/ 0 w 67"/>
              <a:gd name="T13" fmla="*/ 34 h 67"/>
              <a:gd name="T14" fmla="*/ 8 w 67"/>
              <a:gd name="T15" fmla="*/ 56 h 67"/>
              <a:gd name="T16" fmla="*/ 12 w 67"/>
              <a:gd name="T17" fmla="*/ 59 h 67"/>
              <a:gd name="T18" fmla="*/ 27 w 67"/>
              <a:gd name="T19" fmla="*/ 67 h 67"/>
              <a:gd name="T20" fmla="*/ 32 w 67"/>
              <a:gd name="T21" fmla="*/ 67 h 67"/>
              <a:gd name="T22" fmla="*/ 33 w 67"/>
              <a:gd name="T23" fmla="*/ 67 h 67"/>
              <a:gd name="T24" fmla="*/ 34 w 67"/>
              <a:gd name="T25" fmla="*/ 67 h 67"/>
              <a:gd name="T26" fmla="*/ 48 w 67"/>
              <a:gd name="T27" fmla="*/ 64 h 67"/>
              <a:gd name="T28" fmla="*/ 51 w 67"/>
              <a:gd name="T29" fmla="*/ 62 h 67"/>
              <a:gd name="T30" fmla="*/ 67 w 67"/>
              <a:gd name="T31" fmla="*/ 33 h 67"/>
              <a:gd name="T32" fmla="*/ 67 w 67"/>
              <a:gd name="T33" fmla="*/ 32 h 67"/>
              <a:gd name="T34" fmla="*/ 66 w 67"/>
              <a:gd name="T35" fmla="*/ 28 h 67"/>
              <a:gd name="T36" fmla="*/ 33 w 67"/>
              <a:gd name="T3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7" h="67">
                <a:moveTo>
                  <a:pt x="33" y="0"/>
                </a:moveTo>
                <a:cubicBezTo>
                  <a:pt x="33" y="0"/>
                  <a:pt x="33" y="0"/>
                  <a:pt x="33" y="0"/>
                </a:cubicBezTo>
                <a:cubicBezTo>
                  <a:pt x="30" y="0"/>
                  <a:pt x="27" y="1"/>
                  <a:pt x="24" y="1"/>
                </a:cubicBezTo>
                <a:cubicBezTo>
                  <a:pt x="23" y="2"/>
                  <a:pt x="21" y="2"/>
                  <a:pt x="20" y="3"/>
                </a:cubicBezTo>
                <a:cubicBezTo>
                  <a:pt x="15" y="5"/>
                  <a:pt x="10" y="9"/>
                  <a:pt x="7" y="13"/>
                </a:cubicBezTo>
                <a:cubicBezTo>
                  <a:pt x="6" y="14"/>
                  <a:pt x="5" y="15"/>
                  <a:pt x="4" y="17"/>
                </a:cubicBezTo>
                <a:cubicBezTo>
                  <a:pt x="1" y="22"/>
                  <a:pt x="0" y="28"/>
                  <a:pt x="0" y="34"/>
                </a:cubicBezTo>
                <a:cubicBezTo>
                  <a:pt x="0" y="43"/>
                  <a:pt x="3" y="50"/>
                  <a:pt x="8" y="56"/>
                </a:cubicBezTo>
                <a:cubicBezTo>
                  <a:pt x="9" y="57"/>
                  <a:pt x="10" y="58"/>
                  <a:pt x="12" y="59"/>
                </a:cubicBezTo>
                <a:cubicBezTo>
                  <a:pt x="16" y="63"/>
                  <a:pt x="21" y="65"/>
                  <a:pt x="27" y="67"/>
                </a:cubicBezTo>
                <a:cubicBezTo>
                  <a:pt x="29" y="67"/>
                  <a:pt x="30" y="67"/>
                  <a:pt x="32" y="67"/>
                </a:cubicBezTo>
                <a:cubicBezTo>
                  <a:pt x="32" y="67"/>
                  <a:pt x="33" y="67"/>
                  <a:pt x="33" y="67"/>
                </a:cubicBezTo>
                <a:cubicBezTo>
                  <a:pt x="33" y="67"/>
                  <a:pt x="34" y="67"/>
                  <a:pt x="34" y="67"/>
                </a:cubicBezTo>
                <a:cubicBezTo>
                  <a:pt x="39" y="67"/>
                  <a:pt x="43" y="66"/>
                  <a:pt x="48" y="64"/>
                </a:cubicBezTo>
                <a:cubicBezTo>
                  <a:pt x="49" y="63"/>
                  <a:pt x="50" y="63"/>
                  <a:pt x="51" y="62"/>
                </a:cubicBezTo>
                <a:cubicBezTo>
                  <a:pt x="61" y="56"/>
                  <a:pt x="67" y="45"/>
                  <a:pt x="67" y="33"/>
                </a:cubicBezTo>
                <a:cubicBezTo>
                  <a:pt x="67" y="33"/>
                  <a:pt x="67" y="32"/>
                  <a:pt x="67" y="32"/>
                </a:cubicBezTo>
                <a:cubicBezTo>
                  <a:pt x="67" y="31"/>
                  <a:pt x="66" y="29"/>
                  <a:pt x="66" y="28"/>
                </a:cubicBezTo>
                <a:cubicBezTo>
                  <a:pt x="63" y="12"/>
                  <a:pt x="50" y="0"/>
                  <a:pt x="33" y="0"/>
                </a:cubicBezTo>
              </a:path>
            </a:pathLst>
          </a:custGeom>
          <a:solidFill>
            <a:schemeClr val="tx2">
              <a:alpha val="45000"/>
            </a:schemeClr>
          </a:solidFill>
          <a:ln>
            <a:solidFill>
              <a:schemeClr val="tx2">
                <a:alpha val="5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56" name="Freeform 20294"/>
          <p:cNvSpPr/>
          <p:nvPr/>
        </p:nvSpPr>
        <p:spPr bwMode="auto">
          <a:xfrm>
            <a:off x="6234605" y="3575270"/>
            <a:ext cx="59133" cy="58131"/>
          </a:xfrm>
          <a:custGeom>
            <a:avLst/>
            <a:gdLst>
              <a:gd name="T0" fmla="*/ 25 w 50"/>
              <a:gd name="T1" fmla="*/ 0 h 49"/>
              <a:gd name="T2" fmla="*/ 25 w 50"/>
              <a:gd name="T3" fmla="*/ 0 h 49"/>
              <a:gd name="T4" fmla="*/ 20 w 50"/>
              <a:gd name="T5" fmla="*/ 0 h 49"/>
              <a:gd name="T6" fmla="*/ 16 w 50"/>
              <a:gd name="T7" fmla="*/ 1 h 49"/>
              <a:gd name="T8" fmla="*/ 8 w 50"/>
              <a:gd name="T9" fmla="*/ 6 h 49"/>
              <a:gd name="T10" fmla="*/ 5 w 50"/>
              <a:gd name="T11" fmla="*/ 10 h 49"/>
              <a:gd name="T12" fmla="*/ 0 w 50"/>
              <a:gd name="T13" fmla="*/ 25 h 49"/>
              <a:gd name="T14" fmla="*/ 3 w 50"/>
              <a:gd name="T15" fmla="*/ 36 h 49"/>
              <a:gd name="T16" fmla="*/ 6 w 50"/>
              <a:gd name="T17" fmla="*/ 40 h 49"/>
              <a:gd name="T18" fmla="*/ 21 w 50"/>
              <a:gd name="T19" fmla="*/ 49 h 49"/>
              <a:gd name="T20" fmla="*/ 25 w 50"/>
              <a:gd name="T21" fmla="*/ 49 h 49"/>
              <a:gd name="T22" fmla="*/ 25 w 50"/>
              <a:gd name="T23" fmla="*/ 49 h 49"/>
              <a:gd name="T24" fmla="*/ 26 w 50"/>
              <a:gd name="T25" fmla="*/ 49 h 49"/>
              <a:gd name="T26" fmla="*/ 29 w 50"/>
              <a:gd name="T27" fmla="*/ 49 h 49"/>
              <a:gd name="T28" fmla="*/ 33 w 50"/>
              <a:gd name="T29" fmla="*/ 48 h 49"/>
              <a:gd name="T30" fmla="*/ 43 w 50"/>
              <a:gd name="T31" fmla="*/ 42 h 49"/>
              <a:gd name="T32" fmla="*/ 45 w 50"/>
              <a:gd name="T33" fmla="*/ 39 h 49"/>
              <a:gd name="T34" fmla="*/ 50 w 50"/>
              <a:gd name="T35" fmla="*/ 24 h 49"/>
              <a:gd name="T36" fmla="*/ 36 w 50"/>
              <a:gd name="T37" fmla="*/ 2 h 49"/>
              <a:gd name="T38" fmla="*/ 32 w 50"/>
              <a:gd name="T39" fmla="*/ 0 h 49"/>
              <a:gd name="T40" fmla="*/ 25 w 50"/>
              <a:gd name="T41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" h="49">
                <a:moveTo>
                  <a:pt x="25" y="0"/>
                </a:moveTo>
                <a:cubicBezTo>
                  <a:pt x="25" y="0"/>
                  <a:pt x="25" y="0"/>
                  <a:pt x="25" y="0"/>
                </a:cubicBezTo>
                <a:cubicBezTo>
                  <a:pt x="23" y="0"/>
                  <a:pt x="22" y="0"/>
                  <a:pt x="20" y="0"/>
                </a:cubicBezTo>
                <a:cubicBezTo>
                  <a:pt x="19" y="0"/>
                  <a:pt x="17" y="1"/>
                  <a:pt x="16" y="1"/>
                </a:cubicBezTo>
                <a:cubicBezTo>
                  <a:pt x="13" y="3"/>
                  <a:pt x="10" y="4"/>
                  <a:pt x="8" y="6"/>
                </a:cubicBezTo>
                <a:cubicBezTo>
                  <a:pt x="7" y="7"/>
                  <a:pt x="6" y="8"/>
                  <a:pt x="5" y="10"/>
                </a:cubicBezTo>
                <a:cubicBezTo>
                  <a:pt x="2" y="14"/>
                  <a:pt x="0" y="19"/>
                  <a:pt x="0" y="25"/>
                </a:cubicBezTo>
                <a:cubicBezTo>
                  <a:pt x="0" y="29"/>
                  <a:pt x="1" y="33"/>
                  <a:pt x="3" y="36"/>
                </a:cubicBezTo>
                <a:cubicBezTo>
                  <a:pt x="4" y="38"/>
                  <a:pt x="5" y="39"/>
                  <a:pt x="6" y="40"/>
                </a:cubicBezTo>
                <a:cubicBezTo>
                  <a:pt x="9" y="45"/>
                  <a:pt x="15" y="48"/>
                  <a:pt x="21" y="49"/>
                </a:cubicBezTo>
                <a:cubicBezTo>
                  <a:pt x="22" y="49"/>
                  <a:pt x="23" y="49"/>
                  <a:pt x="25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9"/>
                  <a:pt x="25" y="49"/>
                  <a:pt x="26" y="49"/>
                </a:cubicBezTo>
                <a:cubicBezTo>
                  <a:pt x="27" y="49"/>
                  <a:pt x="28" y="49"/>
                  <a:pt x="29" y="49"/>
                </a:cubicBezTo>
                <a:cubicBezTo>
                  <a:pt x="31" y="49"/>
                  <a:pt x="32" y="48"/>
                  <a:pt x="33" y="48"/>
                </a:cubicBezTo>
                <a:cubicBezTo>
                  <a:pt x="37" y="47"/>
                  <a:pt x="40" y="45"/>
                  <a:pt x="43" y="42"/>
                </a:cubicBezTo>
                <a:cubicBezTo>
                  <a:pt x="44" y="41"/>
                  <a:pt x="45" y="40"/>
                  <a:pt x="45" y="39"/>
                </a:cubicBezTo>
                <a:cubicBezTo>
                  <a:pt x="48" y="35"/>
                  <a:pt x="50" y="30"/>
                  <a:pt x="50" y="24"/>
                </a:cubicBezTo>
                <a:cubicBezTo>
                  <a:pt x="50" y="14"/>
                  <a:pt x="44" y="6"/>
                  <a:pt x="36" y="2"/>
                </a:cubicBezTo>
                <a:cubicBezTo>
                  <a:pt x="35" y="1"/>
                  <a:pt x="33" y="1"/>
                  <a:pt x="32" y="0"/>
                </a:cubicBezTo>
                <a:cubicBezTo>
                  <a:pt x="30" y="0"/>
                  <a:pt x="27" y="0"/>
                  <a:pt x="25" y="0"/>
                </a:cubicBez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57" name="Freeform 20295"/>
          <p:cNvSpPr>
            <a:spLocks noEditPoints="1"/>
          </p:cNvSpPr>
          <p:nvPr/>
        </p:nvSpPr>
        <p:spPr bwMode="auto">
          <a:xfrm>
            <a:off x="6203536" y="3544700"/>
            <a:ext cx="120772" cy="119269"/>
          </a:xfrm>
          <a:custGeom>
            <a:avLst/>
            <a:gdLst>
              <a:gd name="T0" fmla="*/ 43 w 102"/>
              <a:gd name="T1" fmla="*/ 14 h 101"/>
              <a:gd name="T2" fmla="*/ 51 w 102"/>
              <a:gd name="T3" fmla="*/ 13 h 101"/>
              <a:gd name="T4" fmla="*/ 51 w 102"/>
              <a:gd name="T5" fmla="*/ 13 h 101"/>
              <a:gd name="T6" fmla="*/ 62 w 102"/>
              <a:gd name="T7" fmla="*/ 15 h 101"/>
              <a:gd name="T8" fmla="*/ 66 w 102"/>
              <a:gd name="T9" fmla="*/ 16 h 101"/>
              <a:gd name="T10" fmla="*/ 88 w 102"/>
              <a:gd name="T11" fmla="*/ 50 h 101"/>
              <a:gd name="T12" fmla="*/ 81 w 102"/>
              <a:gd name="T13" fmla="*/ 72 h 101"/>
              <a:gd name="T14" fmla="*/ 79 w 102"/>
              <a:gd name="T15" fmla="*/ 75 h 101"/>
              <a:gd name="T16" fmla="*/ 63 w 102"/>
              <a:gd name="T17" fmla="*/ 85 h 101"/>
              <a:gd name="T18" fmla="*/ 59 w 102"/>
              <a:gd name="T19" fmla="*/ 87 h 101"/>
              <a:gd name="T20" fmla="*/ 52 w 102"/>
              <a:gd name="T21" fmla="*/ 87 h 101"/>
              <a:gd name="T22" fmla="*/ 51 w 102"/>
              <a:gd name="T23" fmla="*/ 87 h 101"/>
              <a:gd name="T24" fmla="*/ 50 w 102"/>
              <a:gd name="T25" fmla="*/ 87 h 101"/>
              <a:gd name="T26" fmla="*/ 45 w 102"/>
              <a:gd name="T27" fmla="*/ 87 h 101"/>
              <a:gd name="T28" fmla="*/ 21 w 102"/>
              <a:gd name="T29" fmla="*/ 71 h 101"/>
              <a:gd name="T30" fmla="*/ 19 w 102"/>
              <a:gd name="T31" fmla="*/ 68 h 101"/>
              <a:gd name="T32" fmla="*/ 14 w 102"/>
              <a:gd name="T33" fmla="*/ 51 h 101"/>
              <a:gd name="T34" fmla="*/ 23 w 102"/>
              <a:gd name="T35" fmla="*/ 27 h 101"/>
              <a:gd name="T36" fmla="*/ 26 w 102"/>
              <a:gd name="T37" fmla="*/ 24 h 101"/>
              <a:gd name="T38" fmla="*/ 39 w 102"/>
              <a:gd name="T39" fmla="*/ 16 h 101"/>
              <a:gd name="T40" fmla="*/ 43 w 102"/>
              <a:gd name="T41" fmla="*/ 14 h 101"/>
              <a:gd name="T42" fmla="*/ 51 w 102"/>
              <a:gd name="T43" fmla="*/ 0 h 101"/>
              <a:gd name="T44" fmla="*/ 50 w 102"/>
              <a:gd name="T45" fmla="*/ 0 h 101"/>
              <a:gd name="T46" fmla="*/ 39 w 102"/>
              <a:gd name="T47" fmla="*/ 1 h 101"/>
              <a:gd name="T48" fmla="*/ 35 w 102"/>
              <a:gd name="T49" fmla="*/ 3 h 101"/>
              <a:gd name="T50" fmla="*/ 17 w 102"/>
              <a:gd name="T51" fmla="*/ 14 h 101"/>
              <a:gd name="T52" fmla="*/ 14 w 102"/>
              <a:gd name="T53" fmla="*/ 17 h 101"/>
              <a:gd name="T54" fmla="*/ 1 w 102"/>
              <a:gd name="T55" fmla="*/ 51 h 101"/>
              <a:gd name="T56" fmla="*/ 6 w 102"/>
              <a:gd name="T57" fmla="*/ 74 h 101"/>
              <a:gd name="T58" fmla="*/ 9 w 102"/>
              <a:gd name="T59" fmla="*/ 78 h 101"/>
              <a:gd name="T60" fmla="*/ 44 w 102"/>
              <a:gd name="T61" fmla="*/ 100 h 101"/>
              <a:gd name="T62" fmla="*/ 48 w 102"/>
              <a:gd name="T63" fmla="*/ 101 h 101"/>
              <a:gd name="T64" fmla="*/ 51 w 102"/>
              <a:gd name="T65" fmla="*/ 101 h 101"/>
              <a:gd name="T66" fmla="*/ 52 w 102"/>
              <a:gd name="T67" fmla="*/ 101 h 101"/>
              <a:gd name="T68" fmla="*/ 63 w 102"/>
              <a:gd name="T69" fmla="*/ 100 h 101"/>
              <a:gd name="T70" fmla="*/ 67 w 102"/>
              <a:gd name="T71" fmla="*/ 98 h 101"/>
              <a:gd name="T72" fmla="*/ 90 w 102"/>
              <a:gd name="T73" fmla="*/ 83 h 101"/>
              <a:gd name="T74" fmla="*/ 93 w 102"/>
              <a:gd name="T75" fmla="*/ 79 h 101"/>
              <a:gd name="T76" fmla="*/ 102 w 102"/>
              <a:gd name="T77" fmla="*/ 49 h 101"/>
              <a:gd name="T78" fmla="*/ 70 w 102"/>
              <a:gd name="T79" fmla="*/ 3 h 101"/>
              <a:gd name="T80" fmla="*/ 66 w 102"/>
              <a:gd name="T81" fmla="*/ 2 h 101"/>
              <a:gd name="T82" fmla="*/ 51 w 102"/>
              <a:gd name="T83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2" h="101">
                <a:moveTo>
                  <a:pt x="43" y="14"/>
                </a:moveTo>
                <a:cubicBezTo>
                  <a:pt x="45" y="14"/>
                  <a:pt x="48" y="14"/>
                  <a:pt x="51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5" y="13"/>
                  <a:pt x="58" y="14"/>
                  <a:pt x="62" y="15"/>
                </a:cubicBezTo>
                <a:cubicBezTo>
                  <a:pt x="63" y="15"/>
                  <a:pt x="64" y="16"/>
                  <a:pt x="66" y="16"/>
                </a:cubicBezTo>
                <a:cubicBezTo>
                  <a:pt x="79" y="22"/>
                  <a:pt x="88" y="35"/>
                  <a:pt x="88" y="50"/>
                </a:cubicBezTo>
                <a:cubicBezTo>
                  <a:pt x="88" y="58"/>
                  <a:pt x="86" y="65"/>
                  <a:pt x="81" y="72"/>
                </a:cubicBezTo>
                <a:cubicBezTo>
                  <a:pt x="81" y="73"/>
                  <a:pt x="80" y="74"/>
                  <a:pt x="79" y="75"/>
                </a:cubicBezTo>
                <a:cubicBezTo>
                  <a:pt x="74" y="80"/>
                  <a:pt x="69" y="83"/>
                  <a:pt x="63" y="85"/>
                </a:cubicBezTo>
                <a:cubicBezTo>
                  <a:pt x="61" y="86"/>
                  <a:pt x="60" y="86"/>
                  <a:pt x="59" y="87"/>
                </a:cubicBezTo>
                <a:cubicBezTo>
                  <a:pt x="56" y="87"/>
                  <a:pt x="54" y="87"/>
                  <a:pt x="52" y="87"/>
                </a:cubicBezTo>
                <a:cubicBezTo>
                  <a:pt x="52" y="87"/>
                  <a:pt x="51" y="87"/>
                  <a:pt x="51" y="87"/>
                </a:cubicBezTo>
                <a:cubicBezTo>
                  <a:pt x="51" y="87"/>
                  <a:pt x="50" y="87"/>
                  <a:pt x="50" y="87"/>
                </a:cubicBezTo>
                <a:cubicBezTo>
                  <a:pt x="48" y="87"/>
                  <a:pt x="47" y="87"/>
                  <a:pt x="45" y="87"/>
                </a:cubicBezTo>
                <a:cubicBezTo>
                  <a:pt x="35" y="85"/>
                  <a:pt x="26" y="80"/>
                  <a:pt x="21" y="71"/>
                </a:cubicBezTo>
                <a:cubicBezTo>
                  <a:pt x="20" y="70"/>
                  <a:pt x="19" y="69"/>
                  <a:pt x="19" y="68"/>
                </a:cubicBezTo>
                <a:cubicBezTo>
                  <a:pt x="16" y="63"/>
                  <a:pt x="14" y="57"/>
                  <a:pt x="14" y="51"/>
                </a:cubicBezTo>
                <a:cubicBezTo>
                  <a:pt x="14" y="42"/>
                  <a:pt x="17" y="33"/>
                  <a:pt x="23" y="27"/>
                </a:cubicBezTo>
                <a:cubicBezTo>
                  <a:pt x="24" y="26"/>
                  <a:pt x="25" y="25"/>
                  <a:pt x="26" y="24"/>
                </a:cubicBezTo>
                <a:cubicBezTo>
                  <a:pt x="30" y="20"/>
                  <a:pt x="34" y="17"/>
                  <a:pt x="39" y="16"/>
                </a:cubicBezTo>
                <a:cubicBezTo>
                  <a:pt x="40" y="15"/>
                  <a:pt x="41" y="15"/>
                  <a:pt x="43" y="14"/>
                </a:cubicBezTo>
                <a:moveTo>
                  <a:pt x="51" y="0"/>
                </a:moveTo>
                <a:cubicBezTo>
                  <a:pt x="51" y="0"/>
                  <a:pt x="51" y="0"/>
                  <a:pt x="50" y="0"/>
                </a:cubicBezTo>
                <a:cubicBezTo>
                  <a:pt x="46" y="0"/>
                  <a:pt x="43" y="0"/>
                  <a:pt x="39" y="1"/>
                </a:cubicBezTo>
                <a:cubicBezTo>
                  <a:pt x="38" y="2"/>
                  <a:pt x="36" y="2"/>
                  <a:pt x="35" y="3"/>
                </a:cubicBezTo>
                <a:cubicBezTo>
                  <a:pt x="28" y="5"/>
                  <a:pt x="22" y="9"/>
                  <a:pt x="17" y="14"/>
                </a:cubicBezTo>
                <a:cubicBezTo>
                  <a:pt x="16" y="15"/>
                  <a:pt x="15" y="16"/>
                  <a:pt x="14" y="17"/>
                </a:cubicBezTo>
                <a:cubicBezTo>
                  <a:pt x="5" y="26"/>
                  <a:pt x="0" y="38"/>
                  <a:pt x="1" y="51"/>
                </a:cubicBezTo>
                <a:cubicBezTo>
                  <a:pt x="1" y="59"/>
                  <a:pt x="3" y="67"/>
                  <a:pt x="6" y="74"/>
                </a:cubicBezTo>
                <a:cubicBezTo>
                  <a:pt x="7" y="75"/>
                  <a:pt x="8" y="76"/>
                  <a:pt x="9" y="78"/>
                </a:cubicBezTo>
                <a:cubicBezTo>
                  <a:pt x="16" y="90"/>
                  <a:pt x="29" y="98"/>
                  <a:pt x="44" y="100"/>
                </a:cubicBezTo>
                <a:cubicBezTo>
                  <a:pt x="45" y="101"/>
                  <a:pt x="47" y="101"/>
                  <a:pt x="48" y="101"/>
                </a:cubicBezTo>
                <a:cubicBezTo>
                  <a:pt x="49" y="101"/>
                  <a:pt x="50" y="101"/>
                  <a:pt x="51" y="101"/>
                </a:cubicBezTo>
                <a:cubicBezTo>
                  <a:pt x="51" y="101"/>
                  <a:pt x="52" y="101"/>
                  <a:pt x="52" y="101"/>
                </a:cubicBezTo>
                <a:cubicBezTo>
                  <a:pt x="56" y="101"/>
                  <a:pt x="59" y="100"/>
                  <a:pt x="63" y="100"/>
                </a:cubicBezTo>
                <a:cubicBezTo>
                  <a:pt x="64" y="99"/>
                  <a:pt x="65" y="99"/>
                  <a:pt x="67" y="98"/>
                </a:cubicBezTo>
                <a:cubicBezTo>
                  <a:pt x="76" y="95"/>
                  <a:pt x="84" y="90"/>
                  <a:pt x="90" y="83"/>
                </a:cubicBezTo>
                <a:cubicBezTo>
                  <a:pt x="91" y="82"/>
                  <a:pt x="92" y="80"/>
                  <a:pt x="93" y="79"/>
                </a:cubicBezTo>
                <a:cubicBezTo>
                  <a:pt x="98" y="71"/>
                  <a:pt x="102" y="61"/>
                  <a:pt x="102" y="49"/>
                </a:cubicBezTo>
                <a:cubicBezTo>
                  <a:pt x="101" y="29"/>
                  <a:pt x="88" y="11"/>
                  <a:pt x="70" y="3"/>
                </a:cubicBezTo>
                <a:cubicBezTo>
                  <a:pt x="68" y="3"/>
                  <a:pt x="67" y="2"/>
                  <a:pt x="66" y="2"/>
                </a:cubicBezTo>
                <a:cubicBezTo>
                  <a:pt x="61" y="1"/>
                  <a:pt x="56" y="0"/>
                  <a:pt x="51" y="0"/>
                </a:cubicBez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58" name="Freeform 20296"/>
          <p:cNvSpPr/>
          <p:nvPr/>
        </p:nvSpPr>
        <p:spPr bwMode="auto">
          <a:xfrm>
            <a:off x="6480661" y="4407646"/>
            <a:ext cx="58131" cy="59635"/>
          </a:xfrm>
          <a:custGeom>
            <a:avLst/>
            <a:gdLst>
              <a:gd name="T0" fmla="*/ 25 w 49"/>
              <a:gd name="T1" fmla="*/ 0 h 50"/>
              <a:gd name="T2" fmla="*/ 24 w 49"/>
              <a:gd name="T3" fmla="*/ 0 h 50"/>
              <a:gd name="T4" fmla="*/ 20 w 49"/>
              <a:gd name="T5" fmla="*/ 1 h 50"/>
              <a:gd name="T6" fmla="*/ 15 w 49"/>
              <a:gd name="T7" fmla="*/ 2 h 50"/>
              <a:gd name="T8" fmla="*/ 5 w 49"/>
              <a:gd name="T9" fmla="*/ 9 h 50"/>
              <a:gd name="T10" fmla="*/ 3 w 49"/>
              <a:gd name="T11" fmla="*/ 13 h 50"/>
              <a:gd name="T12" fmla="*/ 0 w 49"/>
              <a:gd name="T13" fmla="*/ 25 h 50"/>
              <a:gd name="T14" fmla="*/ 0 w 49"/>
              <a:gd name="T15" fmla="*/ 31 h 50"/>
              <a:gd name="T16" fmla="*/ 2 w 49"/>
              <a:gd name="T17" fmla="*/ 35 h 50"/>
              <a:gd name="T18" fmla="*/ 25 w 49"/>
              <a:gd name="T19" fmla="*/ 50 h 50"/>
              <a:gd name="T20" fmla="*/ 25 w 49"/>
              <a:gd name="T21" fmla="*/ 50 h 50"/>
              <a:gd name="T22" fmla="*/ 47 w 49"/>
              <a:gd name="T23" fmla="*/ 36 h 50"/>
              <a:gd name="T24" fmla="*/ 48 w 49"/>
              <a:gd name="T25" fmla="*/ 32 h 50"/>
              <a:gd name="T26" fmla="*/ 49 w 49"/>
              <a:gd name="T27" fmla="*/ 24 h 50"/>
              <a:gd name="T28" fmla="*/ 30 w 49"/>
              <a:gd name="T29" fmla="*/ 1 h 50"/>
              <a:gd name="T30" fmla="*/ 25 w 49"/>
              <a:gd name="T31" fmla="*/ 0 h 50"/>
              <a:gd name="T32" fmla="*/ 25 w 49"/>
              <a:gd name="T3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9" h="50">
                <a:moveTo>
                  <a:pt x="25" y="0"/>
                </a:moveTo>
                <a:cubicBezTo>
                  <a:pt x="24" y="0"/>
                  <a:pt x="24" y="0"/>
                  <a:pt x="24" y="0"/>
                </a:cubicBezTo>
                <a:cubicBezTo>
                  <a:pt x="23" y="0"/>
                  <a:pt x="21" y="0"/>
                  <a:pt x="20" y="1"/>
                </a:cubicBezTo>
                <a:cubicBezTo>
                  <a:pt x="18" y="1"/>
                  <a:pt x="17" y="1"/>
                  <a:pt x="15" y="2"/>
                </a:cubicBezTo>
                <a:cubicBezTo>
                  <a:pt x="11" y="3"/>
                  <a:pt x="8" y="6"/>
                  <a:pt x="5" y="9"/>
                </a:cubicBezTo>
                <a:cubicBezTo>
                  <a:pt x="4" y="10"/>
                  <a:pt x="4" y="12"/>
                  <a:pt x="3" y="13"/>
                </a:cubicBezTo>
                <a:cubicBezTo>
                  <a:pt x="1" y="17"/>
                  <a:pt x="0" y="21"/>
                  <a:pt x="0" y="25"/>
                </a:cubicBezTo>
                <a:cubicBezTo>
                  <a:pt x="0" y="27"/>
                  <a:pt x="0" y="29"/>
                  <a:pt x="0" y="31"/>
                </a:cubicBezTo>
                <a:cubicBezTo>
                  <a:pt x="1" y="32"/>
                  <a:pt x="1" y="33"/>
                  <a:pt x="2" y="35"/>
                </a:cubicBezTo>
                <a:cubicBezTo>
                  <a:pt x="6" y="44"/>
                  <a:pt x="14" y="50"/>
                  <a:pt x="25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35" y="50"/>
                  <a:pt x="43" y="44"/>
                  <a:pt x="47" y="36"/>
                </a:cubicBezTo>
                <a:cubicBezTo>
                  <a:pt x="47" y="35"/>
                  <a:pt x="48" y="33"/>
                  <a:pt x="48" y="32"/>
                </a:cubicBezTo>
                <a:cubicBezTo>
                  <a:pt x="49" y="30"/>
                  <a:pt x="49" y="27"/>
                  <a:pt x="49" y="24"/>
                </a:cubicBezTo>
                <a:cubicBezTo>
                  <a:pt x="49" y="13"/>
                  <a:pt x="41" y="3"/>
                  <a:pt x="30" y="1"/>
                </a:cubicBezTo>
                <a:cubicBezTo>
                  <a:pt x="28" y="0"/>
                  <a:pt x="27" y="0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chemeClr val="tx2">
              <a:alpha val="45000"/>
            </a:schemeClr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59" name="Freeform 20297"/>
          <p:cNvSpPr>
            <a:spLocks noEditPoints="1"/>
          </p:cNvSpPr>
          <p:nvPr/>
        </p:nvSpPr>
        <p:spPr bwMode="auto">
          <a:xfrm>
            <a:off x="6450092" y="4377076"/>
            <a:ext cx="119269" cy="119770"/>
          </a:xfrm>
          <a:custGeom>
            <a:avLst/>
            <a:gdLst>
              <a:gd name="T0" fmla="*/ 42 w 101"/>
              <a:gd name="T1" fmla="*/ 15 h 101"/>
              <a:gd name="T2" fmla="*/ 50 w 101"/>
              <a:gd name="T3" fmla="*/ 14 h 101"/>
              <a:gd name="T4" fmla="*/ 51 w 101"/>
              <a:gd name="T5" fmla="*/ 14 h 101"/>
              <a:gd name="T6" fmla="*/ 53 w 101"/>
              <a:gd name="T7" fmla="*/ 14 h 101"/>
              <a:gd name="T8" fmla="*/ 57 w 101"/>
              <a:gd name="T9" fmla="*/ 15 h 101"/>
              <a:gd name="T10" fmla="*/ 87 w 101"/>
              <a:gd name="T11" fmla="*/ 50 h 101"/>
              <a:gd name="T12" fmla="*/ 86 w 101"/>
              <a:gd name="T13" fmla="*/ 63 h 101"/>
              <a:gd name="T14" fmla="*/ 84 w 101"/>
              <a:gd name="T15" fmla="*/ 67 h 101"/>
              <a:gd name="T16" fmla="*/ 51 w 101"/>
              <a:gd name="T17" fmla="*/ 88 h 101"/>
              <a:gd name="T18" fmla="*/ 51 w 101"/>
              <a:gd name="T19" fmla="*/ 88 h 101"/>
              <a:gd name="T20" fmla="*/ 16 w 101"/>
              <a:gd name="T21" fmla="*/ 65 h 101"/>
              <a:gd name="T22" fmla="*/ 15 w 101"/>
              <a:gd name="T23" fmla="*/ 60 h 101"/>
              <a:gd name="T24" fmla="*/ 14 w 101"/>
              <a:gd name="T25" fmla="*/ 52 h 101"/>
              <a:gd name="T26" fmla="*/ 19 w 101"/>
              <a:gd name="T27" fmla="*/ 32 h 101"/>
              <a:gd name="T28" fmla="*/ 21 w 101"/>
              <a:gd name="T29" fmla="*/ 28 h 101"/>
              <a:gd name="T30" fmla="*/ 38 w 101"/>
              <a:gd name="T31" fmla="*/ 16 h 101"/>
              <a:gd name="T32" fmla="*/ 42 w 101"/>
              <a:gd name="T33" fmla="*/ 15 h 101"/>
              <a:gd name="T34" fmla="*/ 51 w 101"/>
              <a:gd name="T35" fmla="*/ 0 h 101"/>
              <a:gd name="T36" fmla="*/ 50 w 101"/>
              <a:gd name="T37" fmla="*/ 0 h 101"/>
              <a:gd name="T38" fmla="*/ 38 w 101"/>
              <a:gd name="T39" fmla="*/ 2 h 101"/>
              <a:gd name="T40" fmla="*/ 34 w 101"/>
              <a:gd name="T41" fmla="*/ 3 h 101"/>
              <a:gd name="T42" fmla="*/ 10 w 101"/>
              <a:gd name="T43" fmla="*/ 21 h 101"/>
              <a:gd name="T44" fmla="*/ 8 w 101"/>
              <a:gd name="T45" fmla="*/ 24 h 101"/>
              <a:gd name="T46" fmla="*/ 0 w 101"/>
              <a:gd name="T47" fmla="*/ 52 h 101"/>
              <a:gd name="T48" fmla="*/ 2 w 101"/>
              <a:gd name="T49" fmla="*/ 65 h 101"/>
              <a:gd name="T50" fmla="*/ 3 w 101"/>
              <a:gd name="T51" fmla="*/ 69 h 101"/>
              <a:gd name="T52" fmla="*/ 51 w 101"/>
              <a:gd name="T53" fmla="*/ 101 h 101"/>
              <a:gd name="T54" fmla="*/ 51 w 101"/>
              <a:gd name="T55" fmla="*/ 101 h 101"/>
              <a:gd name="T56" fmla="*/ 97 w 101"/>
              <a:gd name="T57" fmla="*/ 72 h 101"/>
              <a:gd name="T58" fmla="*/ 98 w 101"/>
              <a:gd name="T59" fmla="*/ 68 h 101"/>
              <a:gd name="T60" fmla="*/ 101 w 101"/>
              <a:gd name="T61" fmla="*/ 50 h 101"/>
              <a:gd name="T62" fmla="*/ 58 w 101"/>
              <a:gd name="T63" fmla="*/ 1 h 101"/>
              <a:gd name="T64" fmla="*/ 54 w 101"/>
              <a:gd name="T65" fmla="*/ 1 h 101"/>
              <a:gd name="T66" fmla="*/ 51 w 101"/>
              <a:gd name="T6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1" h="101">
                <a:moveTo>
                  <a:pt x="42" y="15"/>
                </a:moveTo>
                <a:cubicBezTo>
                  <a:pt x="45" y="14"/>
                  <a:pt x="47" y="14"/>
                  <a:pt x="50" y="14"/>
                </a:cubicBezTo>
                <a:cubicBezTo>
                  <a:pt x="50" y="14"/>
                  <a:pt x="50" y="14"/>
                  <a:pt x="51" y="14"/>
                </a:cubicBezTo>
                <a:cubicBezTo>
                  <a:pt x="51" y="14"/>
                  <a:pt x="52" y="14"/>
                  <a:pt x="53" y="14"/>
                </a:cubicBezTo>
                <a:cubicBezTo>
                  <a:pt x="54" y="14"/>
                  <a:pt x="56" y="14"/>
                  <a:pt x="57" y="15"/>
                </a:cubicBezTo>
                <a:cubicBezTo>
                  <a:pt x="74" y="18"/>
                  <a:pt x="87" y="32"/>
                  <a:pt x="87" y="50"/>
                </a:cubicBezTo>
                <a:cubicBezTo>
                  <a:pt x="88" y="55"/>
                  <a:pt x="87" y="59"/>
                  <a:pt x="86" y="63"/>
                </a:cubicBezTo>
                <a:cubicBezTo>
                  <a:pt x="85" y="64"/>
                  <a:pt x="85" y="65"/>
                  <a:pt x="84" y="67"/>
                </a:cubicBezTo>
                <a:cubicBezTo>
                  <a:pt x="78" y="79"/>
                  <a:pt x="66" y="88"/>
                  <a:pt x="51" y="88"/>
                </a:cubicBezTo>
                <a:cubicBezTo>
                  <a:pt x="51" y="88"/>
                  <a:pt x="51" y="88"/>
                  <a:pt x="51" y="88"/>
                </a:cubicBezTo>
                <a:cubicBezTo>
                  <a:pt x="35" y="88"/>
                  <a:pt x="22" y="78"/>
                  <a:pt x="16" y="65"/>
                </a:cubicBezTo>
                <a:cubicBezTo>
                  <a:pt x="16" y="63"/>
                  <a:pt x="15" y="62"/>
                  <a:pt x="15" y="60"/>
                </a:cubicBezTo>
                <a:cubicBezTo>
                  <a:pt x="14" y="58"/>
                  <a:pt x="14" y="55"/>
                  <a:pt x="14" y="52"/>
                </a:cubicBezTo>
                <a:cubicBezTo>
                  <a:pt x="14" y="44"/>
                  <a:pt x="15" y="38"/>
                  <a:pt x="19" y="32"/>
                </a:cubicBezTo>
                <a:cubicBezTo>
                  <a:pt x="20" y="31"/>
                  <a:pt x="20" y="30"/>
                  <a:pt x="21" y="28"/>
                </a:cubicBezTo>
                <a:cubicBezTo>
                  <a:pt x="26" y="23"/>
                  <a:pt x="31" y="19"/>
                  <a:pt x="38" y="16"/>
                </a:cubicBezTo>
                <a:cubicBezTo>
                  <a:pt x="39" y="16"/>
                  <a:pt x="41" y="15"/>
                  <a:pt x="42" y="15"/>
                </a:cubicBezTo>
                <a:moveTo>
                  <a:pt x="51" y="0"/>
                </a:moveTo>
                <a:cubicBezTo>
                  <a:pt x="50" y="0"/>
                  <a:pt x="50" y="0"/>
                  <a:pt x="50" y="0"/>
                </a:cubicBezTo>
                <a:cubicBezTo>
                  <a:pt x="46" y="1"/>
                  <a:pt x="42" y="1"/>
                  <a:pt x="38" y="2"/>
                </a:cubicBezTo>
                <a:cubicBezTo>
                  <a:pt x="37" y="2"/>
                  <a:pt x="36" y="3"/>
                  <a:pt x="34" y="3"/>
                </a:cubicBezTo>
                <a:cubicBezTo>
                  <a:pt x="24" y="7"/>
                  <a:pt x="16" y="13"/>
                  <a:pt x="10" y="21"/>
                </a:cubicBezTo>
                <a:cubicBezTo>
                  <a:pt x="9" y="22"/>
                  <a:pt x="8" y="23"/>
                  <a:pt x="8" y="24"/>
                </a:cubicBezTo>
                <a:cubicBezTo>
                  <a:pt x="3" y="32"/>
                  <a:pt x="0" y="42"/>
                  <a:pt x="0" y="52"/>
                </a:cubicBezTo>
                <a:cubicBezTo>
                  <a:pt x="0" y="56"/>
                  <a:pt x="1" y="61"/>
                  <a:pt x="2" y="65"/>
                </a:cubicBezTo>
                <a:cubicBezTo>
                  <a:pt x="2" y="66"/>
                  <a:pt x="3" y="68"/>
                  <a:pt x="3" y="69"/>
                </a:cubicBezTo>
                <a:cubicBezTo>
                  <a:pt x="11" y="88"/>
                  <a:pt x="29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72" y="101"/>
                  <a:pt x="89" y="89"/>
                  <a:pt x="97" y="72"/>
                </a:cubicBezTo>
                <a:cubicBezTo>
                  <a:pt x="97" y="70"/>
                  <a:pt x="98" y="69"/>
                  <a:pt x="98" y="68"/>
                </a:cubicBezTo>
                <a:cubicBezTo>
                  <a:pt x="100" y="62"/>
                  <a:pt x="101" y="56"/>
                  <a:pt x="101" y="50"/>
                </a:cubicBezTo>
                <a:cubicBezTo>
                  <a:pt x="101" y="25"/>
                  <a:pt x="82" y="5"/>
                  <a:pt x="58" y="1"/>
                </a:cubicBezTo>
                <a:cubicBezTo>
                  <a:pt x="57" y="1"/>
                  <a:pt x="56" y="1"/>
                  <a:pt x="54" y="1"/>
                </a:cubicBezTo>
                <a:cubicBezTo>
                  <a:pt x="53" y="0"/>
                  <a:pt x="52" y="0"/>
                  <a:pt x="51" y="0"/>
                </a:cubicBezTo>
              </a:path>
            </a:pathLst>
          </a:custGeom>
          <a:solidFill>
            <a:schemeClr val="tx2"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0" name="Freeform 20298"/>
          <p:cNvSpPr/>
          <p:nvPr/>
        </p:nvSpPr>
        <p:spPr bwMode="auto">
          <a:xfrm>
            <a:off x="6158434" y="3271083"/>
            <a:ext cx="40591" cy="40090"/>
          </a:xfrm>
          <a:custGeom>
            <a:avLst/>
            <a:gdLst>
              <a:gd name="T0" fmla="*/ 17 w 34"/>
              <a:gd name="T1" fmla="*/ 0 h 34"/>
              <a:gd name="T2" fmla="*/ 17 w 34"/>
              <a:gd name="T3" fmla="*/ 0 h 34"/>
              <a:gd name="T4" fmla="*/ 15 w 34"/>
              <a:gd name="T5" fmla="*/ 0 h 34"/>
              <a:gd name="T6" fmla="*/ 11 w 34"/>
              <a:gd name="T7" fmla="*/ 1 h 34"/>
              <a:gd name="T8" fmla="*/ 2 w 34"/>
              <a:gd name="T9" fmla="*/ 10 h 34"/>
              <a:gd name="T10" fmla="*/ 0 w 34"/>
              <a:gd name="T11" fmla="*/ 14 h 34"/>
              <a:gd name="T12" fmla="*/ 0 w 34"/>
              <a:gd name="T13" fmla="*/ 17 h 34"/>
              <a:gd name="T14" fmla="*/ 0 w 34"/>
              <a:gd name="T15" fmla="*/ 19 h 34"/>
              <a:gd name="T16" fmla="*/ 1 w 34"/>
              <a:gd name="T17" fmla="*/ 23 h 34"/>
              <a:gd name="T18" fmla="*/ 17 w 34"/>
              <a:gd name="T19" fmla="*/ 34 h 34"/>
              <a:gd name="T20" fmla="*/ 17 w 34"/>
              <a:gd name="T21" fmla="*/ 34 h 34"/>
              <a:gd name="T22" fmla="*/ 19 w 34"/>
              <a:gd name="T23" fmla="*/ 34 h 34"/>
              <a:gd name="T24" fmla="*/ 23 w 34"/>
              <a:gd name="T25" fmla="*/ 33 h 34"/>
              <a:gd name="T26" fmla="*/ 34 w 34"/>
              <a:gd name="T27" fmla="*/ 17 h 34"/>
              <a:gd name="T28" fmla="*/ 34 w 34"/>
              <a:gd name="T29" fmla="*/ 17 h 34"/>
              <a:gd name="T30" fmla="*/ 33 w 34"/>
              <a:gd name="T31" fmla="*/ 13 h 34"/>
              <a:gd name="T32" fmla="*/ 17 w 34"/>
              <a:gd name="T33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" h="34"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6" y="0"/>
                  <a:pt x="15" y="0"/>
                  <a:pt x="15" y="0"/>
                </a:cubicBezTo>
                <a:cubicBezTo>
                  <a:pt x="13" y="0"/>
                  <a:pt x="12" y="1"/>
                  <a:pt x="11" y="1"/>
                </a:cubicBezTo>
                <a:cubicBezTo>
                  <a:pt x="7" y="3"/>
                  <a:pt x="3" y="6"/>
                  <a:pt x="2" y="10"/>
                </a:cubicBezTo>
                <a:cubicBezTo>
                  <a:pt x="1" y="11"/>
                  <a:pt x="1" y="12"/>
                  <a:pt x="0" y="14"/>
                </a:cubicBezTo>
                <a:cubicBezTo>
                  <a:pt x="0" y="15"/>
                  <a:pt x="0" y="16"/>
                  <a:pt x="0" y="17"/>
                </a:cubicBezTo>
                <a:cubicBezTo>
                  <a:pt x="0" y="18"/>
                  <a:pt x="0" y="18"/>
                  <a:pt x="0" y="19"/>
                </a:cubicBezTo>
                <a:cubicBezTo>
                  <a:pt x="0" y="20"/>
                  <a:pt x="0" y="21"/>
                  <a:pt x="1" y="23"/>
                </a:cubicBezTo>
                <a:cubicBezTo>
                  <a:pt x="3" y="29"/>
                  <a:pt x="10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4"/>
                  <a:pt x="19" y="34"/>
                  <a:pt x="19" y="34"/>
                </a:cubicBezTo>
                <a:cubicBezTo>
                  <a:pt x="21" y="34"/>
                  <a:pt x="22" y="33"/>
                  <a:pt x="23" y="33"/>
                </a:cubicBezTo>
                <a:cubicBezTo>
                  <a:pt x="30" y="30"/>
                  <a:pt x="34" y="24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5"/>
                  <a:pt x="34" y="14"/>
                  <a:pt x="33" y="13"/>
                </a:cubicBezTo>
                <a:cubicBezTo>
                  <a:pt x="32" y="5"/>
                  <a:pt x="25" y="0"/>
                  <a:pt x="17" y="0"/>
                </a:cubicBez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61" name="Freeform 20299"/>
          <p:cNvSpPr>
            <a:spLocks noEditPoints="1"/>
          </p:cNvSpPr>
          <p:nvPr/>
        </p:nvSpPr>
        <p:spPr bwMode="auto">
          <a:xfrm>
            <a:off x="6137387" y="3249535"/>
            <a:ext cx="82687" cy="81684"/>
          </a:xfrm>
          <a:custGeom>
            <a:avLst/>
            <a:gdLst>
              <a:gd name="T0" fmla="*/ 31 w 70"/>
              <a:gd name="T1" fmla="*/ 10 h 69"/>
              <a:gd name="T2" fmla="*/ 34 w 70"/>
              <a:gd name="T3" fmla="*/ 10 h 69"/>
              <a:gd name="T4" fmla="*/ 35 w 70"/>
              <a:gd name="T5" fmla="*/ 10 h 69"/>
              <a:gd name="T6" fmla="*/ 60 w 70"/>
              <a:gd name="T7" fmla="*/ 30 h 69"/>
              <a:gd name="T8" fmla="*/ 60 w 70"/>
              <a:gd name="T9" fmla="*/ 34 h 69"/>
              <a:gd name="T10" fmla="*/ 60 w 70"/>
              <a:gd name="T11" fmla="*/ 35 h 69"/>
              <a:gd name="T12" fmla="*/ 44 w 70"/>
              <a:gd name="T13" fmla="*/ 59 h 69"/>
              <a:gd name="T14" fmla="*/ 39 w 70"/>
              <a:gd name="T15" fmla="*/ 60 h 69"/>
              <a:gd name="T16" fmla="*/ 35 w 70"/>
              <a:gd name="T17" fmla="*/ 60 h 69"/>
              <a:gd name="T18" fmla="*/ 35 w 70"/>
              <a:gd name="T19" fmla="*/ 60 h 69"/>
              <a:gd name="T20" fmla="*/ 11 w 70"/>
              <a:gd name="T21" fmla="*/ 42 h 69"/>
              <a:gd name="T22" fmla="*/ 10 w 70"/>
              <a:gd name="T23" fmla="*/ 38 h 69"/>
              <a:gd name="T24" fmla="*/ 10 w 70"/>
              <a:gd name="T25" fmla="*/ 35 h 69"/>
              <a:gd name="T26" fmla="*/ 10 w 70"/>
              <a:gd name="T27" fmla="*/ 29 h 69"/>
              <a:gd name="T28" fmla="*/ 12 w 70"/>
              <a:gd name="T29" fmla="*/ 25 h 69"/>
              <a:gd name="T30" fmla="*/ 26 w 70"/>
              <a:gd name="T31" fmla="*/ 11 h 69"/>
              <a:gd name="T32" fmla="*/ 31 w 70"/>
              <a:gd name="T33" fmla="*/ 10 h 69"/>
              <a:gd name="T34" fmla="*/ 35 w 70"/>
              <a:gd name="T35" fmla="*/ 0 h 69"/>
              <a:gd name="T36" fmla="*/ 34 w 70"/>
              <a:gd name="T37" fmla="*/ 0 h 69"/>
              <a:gd name="T38" fmla="*/ 28 w 70"/>
              <a:gd name="T39" fmla="*/ 1 h 69"/>
              <a:gd name="T40" fmla="*/ 24 w 70"/>
              <a:gd name="T41" fmla="*/ 2 h 69"/>
              <a:gd name="T42" fmla="*/ 3 w 70"/>
              <a:gd name="T43" fmla="*/ 22 h 69"/>
              <a:gd name="T44" fmla="*/ 2 w 70"/>
              <a:gd name="T45" fmla="*/ 26 h 69"/>
              <a:gd name="T46" fmla="*/ 0 w 70"/>
              <a:gd name="T47" fmla="*/ 36 h 69"/>
              <a:gd name="T48" fmla="*/ 1 w 70"/>
              <a:gd name="T49" fmla="*/ 39 h 69"/>
              <a:gd name="T50" fmla="*/ 2 w 70"/>
              <a:gd name="T51" fmla="*/ 44 h 69"/>
              <a:gd name="T52" fmla="*/ 35 w 70"/>
              <a:gd name="T53" fmla="*/ 69 h 69"/>
              <a:gd name="T54" fmla="*/ 36 w 70"/>
              <a:gd name="T55" fmla="*/ 69 h 69"/>
              <a:gd name="T56" fmla="*/ 42 w 70"/>
              <a:gd name="T57" fmla="*/ 69 h 69"/>
              <a:gd name="T58" fmla="*/ 46 w 70"/>
              <a:gd name="T59" fmla="*/ 68 h 69"/>
              <a:gd name="T60" fmla="*/ 69 w 70"/>
              <a:gd name="T61" fmla="*/ 34 h 69"/>
              <a:gd name="T62" fmla="*/ 69 w 70"/>
              <a:gd name="T63" fmla="*/ 32 h 69"/>
              <a:gd name="T64" fmla="*/ 69 w 70"/>
              <a:gd name="T65" fmla="*/ 28 h 69"/>
              <a:gd name="T66" fmla="*/ 35 w 70"/>
              <a:gd name="T6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0" h="69">
                <a:moveTo>
                  <a:pt x="31" y="10"/>
                </a:moveTo>
                <a:cubicBezTo>
                  <a:pt x="32" y="10"/>
                  <a:pt x="33" y="10"/>
                  <a:pt x="34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47" y="10"/>
                  <a:pt x="57" y="18"/>
                  <a:pt x="60" y="30"/>
                </a:cubicBezTo>
                <a:cubicBezTo>
                  <a:pt x="60" y="31"/>
                  <a:pt x="60" y="32"/>
                  <a:pt x="60" y="34"/>
                </a:cubicBezTo>
                <a:cubicBezTo>
                  <a:pt x="60" y="34"/>
                  <a:pt x="60" y="34"/>
                  <a:pt x="60" y="35"/>
                </a:cubicBezTo>
                <a:cubicBezTo>
                  <a:pt x="60" y="46"/>
                  <a:pt x="53" y="55"/>
                  <a:pt x="44" y="59"/>
                </a:cubicBezTo>
                <a:cubicBezTo>
                  <a:pt x="42" y="59"/>
                  <a:pt x="41" y="60"/>
                  <a:pt x="39" y="60"/>
                </a:cubicBezTo>
                <a:cubicBezTo>
                  <a:pt x="38" y="60"/>
                  <a:pt x="37" y="60"/>
                  <a:pt x="35" y="60"/>
                </a:cubicBezTo>
                <a:cubicBezTo>
                  <a:pt x="35" y="60"/>
                  <a:pt x="35" y="60"/>
                  <a:pt x="35" y="60"/>
                </a:cubicBezTo>
                <a:cubicBezTo>
                  <a:pt x="24" y="60"/>
                  <a:pt x="14" y="53"/>
                  <a:pt x="11" y="42"/>
                </a:cubicBezTo>
                <a:cubicBezTo>
                  <a:pt x="10" y="41"/>
                  <a:pt x="10" y="39"/>
                  <a:pt x="10" y="38"/>
                </a:cubicBezTo>
                <a:cubicBezTo>
                  <a:pt x="10" y="37"/>
                  <a:pt x="10" y="36"/>
                  <a:pt x="10" y="35"/>
                </a:cubicBezTo>
                <a:cubicBezTo>
                  <a:pt x="10" y="33"/>
                  <a:pt x="10" y="31"/>
                  <a:pt x="10" y="29"/>
                </a:cubicBezTo>
                <a:cubicBezTo>
                  <a:pt x="11" y="28"/>
                  <a:pt x="11" y="26"/>
                  <a:pt x="12" y="25"/>
                </a:cubicBezTo>
                <a:cubicBezTo>
                  <a:pt x="15" y="19"/>
                  <a:pt x="20" y="14"/>
                  <a:pt x="26" y="11"/>
                </a:cubicBezTo>
                <a:cubicBezTo>
                  <a:pt x="28" y="11"/>
                  <a:pt x="29" y="10"/>
                  <a:pt x="31" y="10"/>
                </a:cubicBezTo>
                <a:moveTo>
                  <a:pt x="35" y="0"/>
                </a:moveTo>
                <a:cubicBezTo>
                  <a:pt x="35" y="0"/>
                  <a:pt x="35" y="0"/>
                  <a:pt x="34" y="0"/>
                </a:cubicBezTo>
                <a:cubicBezTo>
                  <a:pt x="32" y="1"/>
                  <a:pt x="30" y="1"/>
                  <a:pt x="28" y="1"/>
                </a:cubicBezTo>
                <a:cubicBezTo>
                  <a:pt x="27" y="1"/>
                  <a:pt x="25" y="2"/>
                  <a:pt x="24" y="2"/>
                </a:cubicBezTo>
                <a:cubicBezTo>
                  <a:pt x="14" y="5"/>
                  <a:pt x="7" y="13"/>
                  <a:pt x="3" y="22"/>
                </a:cubicBezTo>
                <a:cubicBezTo>
                  <a:pt x="2" y="23"/>
                  <a:pt x="2" y="25"/>
                  <a:pt x="2" y="26"/>
                </a:cubicBezTo>
                <a:cubicBezTo>
                  <a:pt x="1" y="29"/>
                  <a:pt x="0" y="32"/>
                  <a:pt x="0" y="36"/>
                </a:cubicBezTo>
                <a:cubicBezTo>
                  <a:pt x="0" y="37"/>
                  <a:pt x="1" y="38"/>
                  <a:pt x="1" y="39"/>
                </a:cubicBezTo>
                <a:cubicBezTo>
                  <a:pt x="1" y="41"/>
                  <a:pt x="1" y="42"/>
                  <a:pt x="2" y="44"/>
                </a:cubicBezTo>
                <a:cubicBezTo>
                  <a:pt x="5" y="59"/>
                  <a:pt x="19" y="69"/>
                  <a:pt x="35" y="69"/>
                </a:cubicBezTo>
                <a:cubicBezTo>
                  <a:pt x="35" y="69"/>
                  <a:pt x="35" y="69"/>
                  <a:pt x="36" y="69"/>
                </a:cubicBezTo>
                <a:cubicBezTo>
                  <a:pt x="38" y="69"/>
                  <a:pt x="40" y="69"/>
                  <a:pt x="42" y="69"/>
                </a:cubicBezTo>
                <a:cubicBezTo>
                  <a:pt x="43" y="68"/>
                  <a:pt x="45" y="68"/>
                  <a:pt x="46" y="68"/>
                </a:cubicBezTo>
                <a:cubicBezTo>
                  <a:pt x="60" y="63"/>
                  <a:pt x="70" y="50"/>
                  <a:pt x="69" y="34"/>
                </a:cubicBezTo>
                <a:cubicBezTo>
                  <a:pt x="69" y="34"/>
                  <a:pt x="69" y="33"/>
                  <a:pt x="69" y="32"/>
                </a:cubicBezTo>
                <a:cubicBezTo>
                  <a:pt x="69" y="31"/>
                  <a:pt x="69" y="29"/>
                  <a:pt x="69" y="28"/>
                </a:cubicBezTo>
                <a:cubicBezTo>
                  <a:pt x="65" y="12"/>
                  <a:pt x="52" y="0"/>
                  <a:pt x="35" y="0"/>
                </a:cubicBez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4" name="Freeform 20541"/>
          <p:cNvSpPr/>
          <p:nvPr/>
        </p:nvSpPr>
        <p:spPr bwMode="auto">
          <a:xfrm>
            <a:off x="6133872" y="3089676"/>
            <a:ext cx="99224" cy="99725"/>
          </a:xfrm>
          <a:custGeom>
            <a:avLst/>
            <a:gdLst>
              <a:gd name="T0" fmla="*/ 8 w 84"/>
              <a:gd name="T1" fmla="*/ 29 h 84"/>
              <a:gd name="T2" fmla="*/ 55 w 84"/>
              <a:gd name="T3" fmla="*/ 8 h 84"/>
              <a:gd name="T4" fmla="*/ 77 w 84"/>
              <a:gd name="T5" fmla="*/ 55 h 84"/>
              <a:gd name="T6" fmla="*/ 29 w 84"/>
              <a:gd name="T7" fmla="*/ 77 h 84"/>
              <a:gd name="T8" fmla="*/ 8 w 84"/>
              <a:gd name="T9" fmla="*/ 2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4">
                <a:moveTo>
                  <a:pt x="8" y="29"/>
                </a:moveTo>
                <a:cubicBezTo>
                  <a:pt x="15" y="10"/>
                  <a:pt x="36" y="0"/>
                  <a:pt x="55" y="8"/>
                </a:cubicBezTo>
                <a:cubicBezTo>
                  <a:pt x="74" y="15"/>
                  <a:pt x="84" y="36"/>
                  <a:pt x="77" y="55"/>
                </a:cubicBezTo>
                <a:cubicBezTo>
                  <a:pt x="70" y="74"/>
                  <a:pt x="48" y="84"/>
                  <a:pt x="29" y="77"/>
                </a:cubicBezTo>
                <a:cubicBezTo>
                  <a:pt x="10" y="70"/>
                  <a:pt x="0" y="48"/>
                  <a:pt x="8" y="29"/>
                </a:cubicBez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65" name="Freeform 20655"/>
          <p:cNvSpPr/>
          <p:nvPr/>
        </p:nvSpPr>
        <p:spPr bwMode="auto">
          <a:xfrm>
            <a:off x="5412753" y="3944393"/>
            <a:ext cx="724634" cy="722629"/>
          </a:xfrm>
          <a:custGeom>
            <a:avLst/>
            <a:gdLst>
              <a:gd name="T0" fmla="*/ 775 w 1446"/>
              <a:gd name="T1" fmla="*/ 293 h 1442"/>
              <a:gd name="T2" fmla="*/ 777 w 1446"/>
              <a:gd name="T3" fmla="*/ 293 h 1442"/>
              <a:gd name="T4" fmla="*/ 1446 w 1446"/>
              <a:gd name="T5" fmla="*/ 844 h 1442"/>
              <a:gd name="T6" fmla="*/ 1441 w 1446"/>
              <a:gd name="T7" fmla="*/ 849 h 1442"/>
              <a:gd name="T8" fmla="*/ 848 w 1446"/>
              <a:gd name="T9" fmla="*/ 1442 h 1442"/>
              <a:gd name="T10" fmla="*/ 841 w 1446"/>
              <a:gd name="T11" fmla="*/ 1433 h 1442"/>
              <a:gd name="T12" fmla="*/ 1429 w 1446"/>
              <a:gd name="T13" fmla="*/ 846 h 1442"/>
              <a:gd name="T14" fmla="*/ 770 w 1446"/>
              <a:gd name="T15" fmla="*/ 303 h 1442"/>
              <a:gd name="T16" fmla="*/ 0 w 1446"/>
              <a:gd name="T17" fmla="*/ 10 h 1442"/>
              <a:gd name="T18" fmla="*/ 4 w 1446"/>
              <a:gd name="T19" fmla="*/ 0 h 1442"/>
              <a:gd name="T20" fmla="*/ 775 w 1446"/>
              <a:gd name="T21" fmla="*/ 293 h 1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46" h="1442">
                <a:moveTo>
                  <a:pt x="775" y="293"/>
                </a:moveTo>
                <a:lnTo>
                  <a:pt x="777" y="293"/>
                </a:lnTo>
                <a:lnTo>
                  <a:pt x="1446" y="844"/>
                </a:lnTo>
                <a:lnTo>
                  <a:pt x="1441" y="849"/>
                </a:lnTo>
                <a:lnTo>
                  <a:pt x="848" y="1442"/>
                </a:lnTo>
                <a:lnTo>
                  <a:pt x="841" y="1433"/>
                </a:lnTo>
                <a:lnTo>
                  <a:pt x="1429" y="846"/>
                </a:lnTo>
                <a:lnTo>
                  <a:pt x="770" y="303"/>
                </a:lnTo>
                <a:lnTo>
                  <a:pt x="0" y="10"/>
                </a:lnTo>
                <a:lnTo>
                  <a:pt x="4" y="0"/>
                </a:lnTo>
                <a:lnTo>
                  <a:pt x="775" y="29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6" name="Freeform 20683"/>
          <p:cNvSpPr/>
          <p:nvPr/>
        </p:nvSpPr>
        <p:spPr bwMode="auto">
          <a:xfrm>
            <a:off x="5751009" y="4053849"/>
            <a:ext cx="78177" cy="79179"/>
          </a:xfrm>
          <a:custGeom>
            <a:avLst/>
            <a:gdLst>
              <a:gd name="T0" fmla="*/ 59 w 66"/>
              <a:gd name="T1" fmla="*/ 47 h 67"/>
              <a:gd name="T2" fmla="*/ 20 w 66"/>
              <a:gd name="T3" fmla="*/ 60 h 67"/>
              <a:gd name="T4" fmla="*/ 7 w 66"/>
              <a:gd name="T5" fmla="*/ 20 h 67"/>
              <a:gd name="T6" fmla="*/ 47 w 66"/>
              <a:gd name="T7" fmla="*/ 8 h 67"/>
              <a:gd name="T8" fmla="*/ 59 w 66"/>
              <a:gd name="T9" fmla="*/ 4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67">
                <a:moveTo>
                  <a:pt x="59" y="47"/>
                </a:moveTo>
                <a:cubicBezTo>
                  <a:pt x="52" y="61"/>
                  <a:pt x="34" y="67"/>
                  <a:pt x="20" y="60"/>
                </a:cubicBezTo>
                <a:cubicBezTo>
                  <a:pt x="6" y="52"/>
                  <a:pt x="0" y="35"/>
                  <a:pt x="7" y="20"/>
                </a:cubicBezTo>
                <a:cubicBezTo>
                  <a:pt x="15" y="6"/>
                  <a:pt x="32" y="0"/>
                  <a:pt x="47" y="8"/>
                </a:cubicBezTo>
                <a:cubicBezTo>
                  <a:pt x="61" y="15"/>
                  <a:pt x="66" y="33"/>
                  <a:pt x="59" y="47"/>
                </a:cubicBez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67" name="Freeform 20684"/>
          <p:cNvSpPr/>
          <p:nvPr/>
        </p:nvSpPr>
        <p:spPr bwMode="auto">
          <a:xfrm>
            <a:off x="5724950" y="3734128"/>
            <a:ext cx="91206" cy="89702"/>
          </a:xfrm>
          <a:custGeom>
            <a:avLst/>
            <a:gdLst>
              <a:gd name="T0" fmla="*/ 68 w 77"/>
              <a:gd name="T1" fmla="*/ 53 h 76"/>
              <a:gd name="T2" fmla="*/ 23 w 77"/>
              <a:gd name="T3" fmla="*/ 68 h 76"/>
              <a:gd name="T4" fmla="*/ 9 w 77"/>
              <a:gd name="T5" fmla="*/ 23 h 76"/>
              <a:gd name="T6" fmla="*/ 54 w 77"/>
              <a:gd name="T7" fmla="*/ 8 h 76"/>
              <a:gd name="T8" fmla="*/ 68 w 77"/>
              <a:gd name="T9" fmla="*/ 5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76">
                <a:moveTo>
                  <a:pt x="68" y="53"/>
                </a:moveTo>
                <a:cubicBezTo>
                  <a:pt x="60" y="70"/>
                  <a:pt x="40" y="76"/>
                  <a:pt x="23" y="68"/>
                </a:cubicBezTo>
                <a:cubicBezTo>
                  <a:pt x="7" y="59"/>
                  <a:pt x="0" y="39"/>
                  <a:pt x="9" y="23"/>
                </a:cubicBezTo>
                <a:cubicBezTo>
                  <a:pt x="17" y="6"/>
                  <a:pt x="37" y="0"/>
                  <a:pt x="54" y="8"/>
                </a:cubicBezTo>
                <a:cubicBezTo>
                  <a:pt x="70" y="17"/>
                  <a:pt x="77" y="37"/>
                  <a:pt x="68" y="5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8" name="Freeform 20720"/>
          <p:cNvSpPr/>
          <p:nvPr/>
        </p:nvSpPr>
        <p:spPr bwMode="auto">
          <a:xfrm>
            <a:off x="6333217" y="3827337"/>
            <a:ext cx="53119" cy="53621"/>
          </a:xfrm>
          <a:custGeom>
            <a:avLst/>
            <a:gdLst>
              <a:gd name="T0" fmla="*/ 40 w 45"/>
              <a:gd name="T1" fmla="*/ 31 h 45"/>
              <a:gd name="T2" fmla="*/ 13 w 45"/>
              <a:gd name="T3" fmla="*/ 40 h 45"/>
              <a:gd name="T4" fmla="*/ 5 w 45"/>
              <a:gd name="T5" fmla="*/ 13 h 45"/>
              <a:gd name="T6" fmla="*/ 31 w 45"/>
              <a:gd name="T7" fmla="*/ 5 h 45"/>
              <a:gd name="T8" fmla="*/ 40 w 45"/>
              <a:gd name="T9" fmla="*/ 3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5">
                <a:moveTo>
                  <a:pt x="40" y="31"/>
                </a:moveTo>
                <a:cubicBezTo>
                  <a:pt x="35" y="41"/>
                  <a:pt x="23" y="45"/>
                  <a:pt x="13" y="40"/>
                </a:cubicBezTo>
                <a:cubicBezTo>
                  <a:pt x="4" y="35"/>
                  <a:pt x="0" y="23"/>
                  <a:pt x="5" y="13"/>
                </a:cubicBezTo>
                <a:cubicBezTo>
                  <a:pt x="10" y="3"/>
                  <a:pt x="22" y="0"/>
                  <a:pt x="31" y="5"/>
                </a:cubicBezTo>
                <a:cubicBezTo>
                  <a:pt x="41" y="10"/>
                  <a:pt x="45" y="22"/>
                  <a:pt x="40" y="31"/>
                </a:cubicBez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69" name="Freeform 20721"/>
          <p:cNvSpPr>
            <a:spLocks noEditPoints="1"/>
          </p:cNvSpPr>
          <p:nvPr/>
        </p:nvSpPr>
        <p:spPr bwMode="auto">
          <a:xfrm>
            <a:off x="6305655" y="3799273"/>
            <a:ext cx="107743" cy="108745"/>
          </a:xfrm>
          <a:custGeom>
            <a:avLst/>
            <a:gdLst>
              <a:gd name="T0" fmla="*/ 27 w 91"/>
              <a:gd name="T1" fmla="*/ 82 h 92"/>
              <a:gd name="T2" fmla="*/ 10 w 91"/>
              <a:gd name="T3" fmla="*/ 28 h 92"/>
              <a:gd name="T4" fmla="*/ 64 w 91"/>
              <a:gd name="T5" fmla="*/ 11 h 92"/>
              <a:gd name="T6" fmla="*/ 81 w 91"/>
              <a:gd name="T7" fmla="*/ 65 h 92"/>
              <a:gd name="T8" fmla="*/ 27 w 91"/>
              <a:gd name="T9" fmla="*/ 82 h 92"/>
              <a:gd name="T10" fmla="*/ 59 w 91"/>
              <a:gd name="T11" fmla="*/ 20 h 92"/>
              <a:gd name="T12" fmla="*/ 19 w 91"/>
              <a:gd name="T13" fmla="*/ 33 h 92"/>
              <a:gd name="T14" fmla="*/ 32 w 91"/>
              <a:gd name="T15" fmla="*/ 72 h 92"/>
              <a:gd name="T16" fmla="*/ 71 w 91"/>
              <a:gd name="T17" fmla="*/ 60 h 92"/>
              <a:gd name="T18" fmla="*/ 59 w 91"/>
              <a:gd name="T1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" h="92">
                <a:moveTo>
                  <a:pt x="27" y="82"/>
                </a:moveTo>
                <a:cubicBezTo>
                  <a:pt x="7" y="72"/>
                  <a:pt x="0" y="48"/>
                  <a:pt x="10" y="28"/>
                </a:cubicBezTo>
                <a:cubicBezTo>
                  <a:pt x="20" y="8"/>
                  <a:pt x="44" y="0"/>
                  <a:pt x="64" y="11"/>
                </a:cubicBezTo>
                <a:cubicBezTo>
                  <a:pt x="83" y="21"/>
                  <a:pt x="91" y="45"/>
                  <a:pt x="81" y="65"/>
                </a:cubicBezTo>
                <a:cubicBezTo>
                  <a:pt x="71" y="84"/>
                  <a:pt x="47" y="92"/>
                  <a:pt x="27" y="82"/>
                </a:cubicBezTo>
                <a:close/>
                <a:moveTo>
                  <a:pt x="59" y="20"/>
                </a:moveTo>
                <a:cubicBezTo>
                  <a:pt x="44" y="13"/>
                  <a:pt x="27" y="18"/>
                  <a:pt x="19" y="33"/>
                </a:cubicBezTo>
                <a:cubicBezTo>
                  <a:pt x="12" y="47"/>
                  <a:pt x="18" y="65"/>
                  <a:pt x="32" y="72"/>
                </a:cubicBezTo>
                <a:cubicBezTo>
                  <a:pt x="46" y="80"/>
                  <a:pt x="64" y="74"/>
                  <a:pt x="71" y="60"/>
                </a:cubicBezTo>
                <a:cubicBezTo>
                  <a:pt x="79" y="45"/>
                  <a:pt x="73" y="28"/>
                  <a:pt x="59" y="20"/>
                </a:cubicBezTo>
                <a:close/>
              </a:path>
            </a:pathLst>
          </a:custGeom>
          <a:solidFill>
            <a:srgbClr val="000000"/>
          </a:solidFill>
          <a:ln w="9525">
            <a:solidFill>
              <a:schemeClr val="tx2">
                <a:alpha val="50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cxnSp>
        <p:nvCxnSpPr>
          <p:cNvPr id="170" name="直接连接符 169"/>
          <p:cNvCxnSpPr>
            <a:stCxn id="168" idx="1"/>
            <a:endCxn id="159" idx="20"/>
          </p:cNvCxnSpPr>
          <p:nvPr/>
        </p:nvCxnSpPr>
        <p:spPr>
          <a:xfrm>
            <a:off x="6348562" y="3875000"/>
            <a:ext cx="141680" cy="50563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53" idx="8"/>
            <a:endCxn id="167" idx="3"/>
          </p:cNvCxnSpPr>
          <p:nvPr/>
        </p:nvCxnSpPr>
        <p:spPr>
          <a:xfrm flipH="1">
            <a:off x="5788913" y="3350085"/>
            <a:ext cx="202707" cy="3934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直接连接符 172"/>
          <p:cNvCxnSpPr>
            <a:stCxn id="164" idx="3"/>
            <a:endCxn id="169" idx="2"/>
          </p:cNvCxnSpPr>
          <p:nvPr/>
        </p:nvCxnSpPr>
        <p:spPr>
          <a:xfrm>
            <a:off x="6168128" y="3181091"/>
            <a:ext cx="213302" cy="631184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直接连接符 175"/>
          <p:cNvCxnSpPr>
            <a:stCxn id="169" idx="0"/>
            <a:endCxn id="166" idx="0"/>
          </p:cNvCxnSpPr>
          <p:nvPr/>
        </p:nvCxnSpPr>
        <p:spPr>
          <a:xfrm flipH="1">
            <a:off x="5820895" y="3896198"/>
            <a:ext cx="516728" cy="2131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5741182" y="4603480"/>
            <a:ext cx="146549" cy="146549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cxnSp>
        <p:nvCxnSpPr>
          <p:cNvPr id="184" name="直接连接符 183"/>
          <p:cNvCxnSpPr>
            <a:stCxn id="154" idx="7"/>
          </p:cNvCxnSpPr>
          <p:nvPr/>
        </p:nvCxnSpPr>
        <p:spPr>
          <a:xfrm flipH="1">
            <a:off x="5965925" y="3281736"/>
            <a:ext cx="401344" cy="689610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Freeform 20217"/>
          <p:cNvSpPr>
            <a:spLocks noEditPoints="1"/>
          </p:cNvSpPr>
          <p:nvPr/>
        </p:nvSpPr>
        <p:spPr bwMode="auto">
          <a:xfrm>
            <a:off x="5974766" y="3960950"/>
            <a:ext cx="13029" cy="33074"/>
          </a:xfrm>
          <a:custGeom>
            <a:avLst/>
            <a:gdLst>
              <a:gd name="T0" fmla="*/ 3 w 11"/>
              <a:gd name="T1" fmla="*/ 20 h 28"/>
              <a:gd name="T2" fmla="*/ 0 w 11"/>
              <a:gd name="T3" fmla="*/ 23 h 28"/>
              <a:gd name="T4" fmla="*/ 5 w 11"/>
              <a:gd name="T5" fmla="*/ 28 h 28"/>
              <a:gd name="T6" fmla="*/ 8 w 11"/>
              <a:gd name="T7" fmla="*/ 25 h 28"/>
              <a:gd name="T8" fmla="*/ 3 w 11"/>
              <a:gd name="T9" fmla="*/ 20 h 28"/>
              <a:gd name="T10" fmla="*/ 9 w 11"/>
              <a:gd name="T11" fmla="*/ 0 h 28"/>
              <a:gd name="T12" fmla="*/ 3 w 11"/>
              <a:gd name="T13" fmla="*/ 3 h 28"/>
              <a:gd name="T14" fmla="*/ 5 w 11"/>
              <a:gd name="T15" fmla="*/ 7 h 28"/>
              <a:gd name="T16" fmla="*/ 11 w 11"/>
              <a:gd name="T17" fmla="*/ 3 h 28"/>
              <a:gd name="T18" fmla="*/ 9 w 11"/>
              <a:gd name="T1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28">
                <a:moveTo>
                  <a:pt x="3" y="20"/>
                </a:moveTo>
                <a:cubicBezTo>
                  <a:pt x="2" y="21"/>
                  <a:pt x="1" y="22"/>
                  <a:pt x="0" y="23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27"/>
                  <a:pt x="7" y="26"/>
                  <a:pt x="8" y="25"/>
                </a:cubicBezTo>
                <a:cubicBezTo>
                  <a:pt x="3" y="20"/>
                  <a:pt x="3" y="20"/>
                  <a:pt x="3" y="20"/>
                </a:cubicBezTo>
                <a:moveTo>
                  <a:pt x="9" y="0"/>
                </a:moveTo>
                <a:cubicBezTo>
                  <a:pt x="3" y="3"/>
                  <a:pt x="3" y="3"/>
                  <a:pt x="3" y="3"/>
                </a:cubicBezTo>
                <a:cubicBezTo>
                  <a:pt x="4" y="4"/>
                  <a:pt x="5" y="5"/>
                  <a:pt x="5" y="7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2"/>
                  <a:pt x="10" y="1"/>
                  <a:pt x="9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2" name="Freeform 20306"/>
          <p:cNvSpPr/>
          <p:nvPr/>
        </p:nvSpPr>
        <p:spPr bwMode="auto">
          <a:xfrm>
            <a:off x="5947705" y="3957442"/>
            <a:ext cx="34077" cy="34077"/>
          </a:xfrm>
          <a:custGeom>
            <a:avLst/>
            <a:gdLst>
              <a:gd name="T0" fmla="*/ 15 w 29"/>
              <a:gd name="T1" fmla="*/ 0 h 29"/>
              <a:gd name="T2" fmla="*/ 14 w 29"/>
              <a:gd name="T3" fmla="*/ 0 h 29"/>
              <a:gd name="T4" fmla="*/ 10 w 29"/>
              <a:gd name="T5" fmla="*/ 1 h 29"/>
              <a:gd name="T6" fmla="*/ 6 w 29"/>
              <a:gd name="T7" fmla="*/ 3 h 29"/>
              <a:gd name="T8" fmla="*/ 2 w 29"/>
              <a:gd name="T9" fmla="*/ 7 h 29"/>
              <a:gd name="T10" fmla="*/ 1 w 29"/>
              <a:gd name="T11" fmla="*/ 11 h 29"/>
              <a:gd name="T12" fmla="*/ 0 w 29"/>
              <a:gd name="T13" fmla="*/ 15 h 29"/>
              <a:gd name="T14" fmla="*/ 1 w 29"/>
              <a:gd name="T15" fmla="*/ 19 h 29"/>
              <a:gd name="T16" fmla="*/ 2 w 29"/>
              <a:gd name="T17" fmla="*/ 22 h 29"/>
              <a:gd name="T18" fmla="*/ 13 w 29"/>
              <a:gd name="T19" fmla="*/ 29 h 29"/>
              <a:gd name="T20" fmla="*/ 15 w 29"/>
              <a:gd name="T21" fmla="*/ 29 h 29"/>
              <a:gd name="T22" fmla="*/ 15 w 29"/>
              <a:gd name="T23" fmla="*/ 29 h 29"/>
              <a:gd name="T24" fmla="*/ 17 w 29"/>
              <a:gd name="T25" fmla="*/ 29 h 29"/>
              <a:gd name="T26" fmla="*/ 23 w 29"/>
              <a:gd name="T27" fmla="*/ 26 h 29"/>
              <a:gd name="T28" fmla="*/ 26 w 29"/>
              <a:gd name="T29" fmla="*/ 23 h 29"/>
              <a:gd name="T30" fmla="*/ 29 w 29"/>
              <a:gd name="T31" fmla="*/ 14 h 29"/>
              <a:gd name="T32" fmla="*/ 28 w 29"/>
              <a:gd name="T33" fmla="*/ 10 h 29"/>
              <a:gd name="T34" fmla="*/ 26 w 29"/>
              <a:gd name="T35" fmla="*/ 6 h 29"/>
              <a:gd name="T36" fmla="*/ 21 w 29"/>
              <a:gd name="T37" fmla="*/ 2 h 29"/>
              <a:gd name="T38" fmla="*/ 21 w 29"/>
              <a:gd name="T39" fmla="*/ 2 h 29"/>
              <a:gd name="T40" fmla="*/ 17 w 29"/>
              <a:gd name="T41" fmla="*/ 0 h 29"/>
              <a:gd name="T42" fmla="*/ 17 w 29"/>
              <a:gd name="T43" fmla="*/ 0 h 29"/>
              <a:gd name="T44" fmla="*/ 15 w 29"/>
              <a:gd name="T4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9" h="29">
                <a:moveTo>
                  <a:pt x="15" y="0"/>
                </a:move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2" y="0"/>
                  <a:pt x="10" y="1"/>
                </a:cubicBezTo>
                <a:cubicBezTo>
                  <a:pt x="9" y="1"/>
                  <a:pt x="8" y="2"/>
                  <a:pt x="6" y="3"/>
                </a:cubicBezTo>
                <a:cubicBezTo>
                  <a:pt x="5" y="4"/>
                  <a:pt x="3" y="5"/>
                  <a:pt x="2" y="7"/>
                </a:cubicBezTo>
                <a:cubicBezTo>
                  <a:pt x="2" y="8"/>
                  <a:pt x="1" y="9"/>
                  <a:pt x="1" y="11"/>
                </a:cubicBezTo>
                <a:cubicBezTo>
                  <a:pt x="0" y="12"/>
                  <a:pt x="0" y="13"/>
                  <a:pt x="0" y="15"/>
                </a:cubicBezTo>
                <a:cubicBezTo>
                  <a:pt x="0" y="16"/>
                  <a:pt x="0" y="17"/>
                  <a:pt x="1" y="19"/>
                </a:cubicBezTo>
                <a:cubicBezTo>
                  <a:pt x="1" y="20"/>
                  <a:pt x="2" y="21"/>
                  <a:pt x="2" y="22"/>
                </a:cubicBezTo>
                <a:cubicBezTo>
                  <a:pt x="5" y="26"/>
                  <a:pt x="9" y="29"/>
                  <a:pt x="13" y="29"/>
                </a:cubicBezTo>
                <a:cubicBezTo>
                  <a:pt x="13" y="29"/>
                  <a:pt x="14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9"/>
                  <a:pt x="17" y="29"/>
                  <a:pt x="17" y="29"/>
                </a:cubicBezTo>
                <a:cubicBezTo>
                  <a:pt x="19" y="28"/>
                  <a:pt x="21" y="27"/>
                  <a:pt x="23" y="26"/>
                </a:cubicBezTo>
                <a:cubicBezTo>
                  <a:pt x="24" y="25"/>
                  <a:pt x="25" y="24"/>
                  <a:pt x="26" y="23"/>
                </a:cubicBezTo>
                <a:cubicBezTo>
                  <a:pt x="28" y="21"/>
                  <a:pt x="29" y="18"/>
                  <a:pt x="29" y="14"/>
                </a:cubicBezTo>
                <a:cubicBezTo>
                  <a:pt x="29" y="13"/>
                  <a:pt x="29" y="11"/>
                  <a:pt x="28" y="10"/>
                </a:cubicBezTo>
                <a:cubicBezTo>
                  <a:pt x="28" y="8"/>
                  <a:pt x="27" y="7"/>
                  <a:pt x="26" y="6"/>
                </a:cubicBezTo>
                <a:cubicBezTo>
                  <a:pt x="25" y="4"/>
                  <a:pt x="23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1"/>
                  <a:pt x="18" y="1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6" y="0"/>
                  <a:pt x="15" y="0"/>
                  <a:pt x="15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3" name="Freeform 20307"/>
          <p:cNvSpPr>
            <a:spLocks noEditPoints="1"/>
          </p:cNvSpPr>
          <p:nvPr/>
        </p:nvSpPr>
        <p:spPr bwMode="auto">
          <a:xfrm>
            <a:off x="5929665" y="3939402"/>
            <a:ext cx="69657" cy="70158"/>
          </a:xfrm>
          <a:custGeom>
            <a:avLst/>
            <a:gdLst>
              <a:gd name="T0" fmla="*/ 22 w 59"/>
              <a:gd name="T1" fmla="*/ 9 h 59"/>
              <a:gd name="T2" fmla="*/ 29 w 59"/>
              <a:gd name="T3" fmla="*/ 8 h 59"/>
              <a:gd name="T4" fmla="*/ 30 w 59"/>
              <a:gd name="T5" fmla="*/ 8 h 59"/>
              <a:gd name="T6" fmla="*/ 34 w 59"/>
              <a:gd name="T7" fmla="*/ 9 h 59"/>
              <a:gd name="T8" fmla="*/ 34 w 59"/>
              <a:gd name="T9" fmla="*/ 9 h 59"/>
              <a:gd name="T10" fmla="*/ 38 w 59"/>
              <a:gd name="T11" fmla="*/ 10 h 59"/>
              <a:gd name="T12" fmla="*/ 38 w 59"/>
              <a:gd name="T13" fmla="*/ 10 h 59"/>
              <a:gd name="T14" fmla="*/ 47 w 59"/>
              <a:gd name="T15" fmla="*/ 18 h 59"/>
              <a:gd name="T16" fmla="*/ 49 w 59"/>
              <a:gd name="T17" fmla="*/ 21 h 59"/>
              <a:gd name="T18" fmla="*/ 51 w 59"/>
              <a:gd name="T19" fmla="*/ 29 h 59"/>
              <a:gd name="T20" fmla="*/ 46 w 59"/>
              <a:gd name="T21" fmla="*/ 43 h 59"/>
              <a:gd name="T22" fmla="*/ 43 w 59"/>
              <a:gd name="T23" fmla="*/ 46 h 59"/>
              <a:gd name="T24" fmla="*/ 33 w 59"/>
              <a:gd name="T25" fmla="*/ 51 h 59"/>
              <a:gd name="T26" fmla="*/ 30 w 59"/>
              <a:gd name="T27" fmla="*/ 51 h 59"/>
              <a:gd name="T28" fmla="*/ 30 w 59"/>
              <a:gd name="T29" fmla="*/ 51 h 59"/>
              <a:gd name="T30" fmla="*/ 28 w 59"/>
              <a:gd name="T31" fmla="*/ 51 h 59"/>
              <a:gd name="T32" fmla="*/ 11 w 59"/>
              <a:gd name="T33" fmla="*/ 41 h 59"/>
              <a:gd name="T34" fmla="*/ 9 w 59"/>
              <a:gd name="T35" fmla="*/ 37 h 59"/>
              <a:gd name="T36" fmla="*/ 8 w 59"/>
              <a:gd name="T37" fmla="*/ 30 h 59"/>
              <a:gd name="T38" fmla="*/ 9 w 59"/>
              <a:gd name="T39" fmla="*/ 23 h 59"/>
              <a:gd name="T40" fmla="*/ 11 w 59"/>
              <a:gd name="T41" fmla="*/ 19 h 59"/>
              <a:gd name="T42" fmla="*/ 18 w 59"/>
              <a:gd name="T43" fmla="*/ 11 h 59"/>
              <a:gd name="T44" fmla="*/ 22 w 59"/>
              <a:gd name="T45" fmla="*/ 9 h 59"/>
              <a:gd name="T46" fmla="*/ 30 w 59"/>
              <a:gd name="T47" fmla="*/ 0 h 59"/>
              <a:gd name="T48" fmla="*/ 29 w 59"/>
              <a:gd name="T49" fmla="*/ 0 h 59"/>
              <a:gd name="T50" fmla="*/ 19 w 59"/>
              <a:gd name="T51" fmla="*/ 2 h 59"/>
              <a:gd name="T52" fmla="*/ 15 w 59"/>
              <a:gd name="T53" fmla="*/ 4 h 59"/>
              <a:gd name="T54" fmla="*/ 3 w 59"/>
              <a:gd name="T55" fmla="*/ 16 h 59"/>
              <a:gd name="T56" fmla="*/ 2 w 59"/>
              <a:gd name="T57" fmla="*/ 20 h 59"/>
              <a:gd name="T58" fmla="*/ 0 w 59"/>
              <a:gd name="T59" fmla="*/ 30 h 59"/>
              <a:gd name="T60" fmla="*/ 2 w 59"/>
              <a:gd name="T61" fmla="*/ 40 h 59"/>
              <a:gd name="T62" fmla="*/ 4 w 59"/>
              <a:gd name="T63" fmla="*/ 44 h 59"/>
              <a:gd name="T64" fmla="*/ 29 w 59"/>
              <a:gd name="T65" fmla="*/ 59 h 59"/>
              <a:gd name="T66" fmla="*/ 30 w 59"/>
              <a:gd name="T67" fmla="*/ 59 h 59"/>
              <a:gd name="T68" fmla="*/ 30 w 59"/>
              <a:gd name="T69" fmla="*/ 59 h 59"/>
              <a:gd name="T70" fmla="*/ 33 w 59"/>
              <a:gd name="T71" fmla="*/ 59 h 59"/>
              <a:gd name="T72" fmla="*/ 48 w 59"/>
              <a:gd name="T73" fmla="*/ 52 h 59"/>
              <a:gd name="T74" fmla="*/ 51 w 59"/>
              <a:gd name="T75" fmla="*/ 49 h 59"/>
              <a:gd name="T76" fmla="*/ 59 w 59"/>
              <a:gd name="T77" fmla="*/ 29 h 59"/>
              <a:gd name="T78" fmla="*/ 56 w 59"/>
              <a:gd name="T79" fmla="*/ 18 h 59"/>
              <a:gd name="T80" fmla="*/ 54 w 59"/>
              <a:gd name="T81" fmla="*/ 14 h 59"/>
              <a:gd name="T82" fmla="*/ 41 w 59"/>
              <a:gd name="T83" fmla="*/ 3 h 59"/>
              <a:gd name="T84" fmla="*/ 41 w 59"/>
              <a:gd name="T85" fmla="*/ 3 h 59"/>
              <a:gd name="T86" fmla="*/ 37 w 59"/>
              <a:gd name="T87" fmla="*/ 1 h 59"/>
              <a:gd name="T88" fmla="*/ 37 w 59"/>
              <a:gd name="T89" fmla="*/ 1 h 59"/>
              <a:gd name="T90" fmla="*/ 30 w 59"/>
              <a:gd name="T91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9" h="59">
                <a:moveTo>
                  <a:pt x="22" y="9"/>
                </a:moveTo>
                <a:cubicBezTo>
                  <a:pt x="24" y="9"/>
                  <a:pt x="27" y="8"/>
                  <a:pt x="29" y="8"/>
                </a:cubicBezTo>
                <a:cubicBezTo>
                  <a:pt x="29" y="8"/>
                  <a:pt x="29" y="8"/>
                  <a:pt x="30" y="8"/>
                </a:cubicBezTo>
                <a:cubicBezTo>
                  <a:pt x="31" y="8"/>
                  <a:pt x="33" y="8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9"/>
                  <a:pt x="37" y="9"/>
                  <a:pt x="38" y="10"/>
                </a:cubicBezTo>
                <a:cubicBezTo>
                  <a:pt x="38" y="10"/>
                  <a:pt x="38" y="10"/>
                  <a:pt x="38" y="10"/>
                </a:cubicBezTo>
                <a:cubicBezTo>
                  <a:pt x="42" y="12"/>
                  <a:pt x="45" y="14"/>
                  <a:pt x="47" y="18"/>
                </a:cubicBezTo>
                <a:cubicBezTo>
                  <a:pt x="48" y="19"/>
                  <a:pt x="49" y="20"/>
                  <a:pt x="49" y="21"/>
                </a:cubicBezTo>
                <a:cubicBezTo>
                  <a:pt x="50" y="24"/>
                  <a:pt x="51" y="26"/>
                  <a:pt x="51" y="29"/>
                </a:cubicBezTo>
                <a:cubicBezTo>
                  <a:pt x="51" y="35"/>
                  <a:pt x="49" y="40"/>
                  <a:pt x="46" y="43"/>
                </a:cubicBezTo>
                <a:cubicBezTo>
                  <a:pt x="45" y="44"/>
                  <a:pt x="44" y="45"/>
                  <a:pt x="43" y="46"/>
                </a:cubicBezTo>
                <a:cubicBezTo>
                  <a:pt x="40" y="49"/>
                  <a:pt x="37" y="50"/>
                  <a:pt x="33" y="51"/>
                </a:cubicBezTo>
                <a:cubicBezTo>
                  <a:pt x="32" y="51"/>
                  <a:pt x="31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1"/>
                  <a:pt x="29" y="51"/>
                  <a:pt x="28" y="51"/>
                </a:cubicBezTo>
                <a:cubicBezTo>
                  <a:pt x="21" y="51"/>
                  <a:pt x="15" y="47"/>
                  <a:pt x="11" y="41"/>
                </a:cubicBezTo>
                <a:cubicBezTo>
                  <a:pt x="10" y="39"/>
                  <a:pt x="10" y="38"/>
                  <a:pt x="9" y="37"/>
                </a:cubicBezTo>
                <a:cubicBezTo>
                  <a:pt x="9" y="35"/>
                  <a:pt x="8" y="32"/>
                  <a:pt x="8" y="30"/>
                </a:cubicBezTo>
                <a:cubicBezTo>
                  <a:pt x="8" y="28"/>
                  <a:pt x="8" y="25"/>
                  <a:pt x="9" y="23"/>
                </a:cubicBezTo>
                <a:cubicBezTo>
                  <a:pt x="10" y="22"/>
                  <a:pt x="10" y="20"/>
                  <a:pt x="11" y="19"/>
                </a:cubicBezTo>
                <a:cubicBezTo>
                  <a:pt x="13" y="16"/>
                  <a:pt x="15" y="13"/>
                  <a:pt x="18" y="11"/>
                </a:cubicBezTo>
                <a:cubicBezTo>
                  <a:pt x="19" y="11"/>
                  <a:pt x="21" y="10"/>
                  <a:pt x="22" y="9"/>
                </a:cubicBezTo>
                <a:moveTo>
                  <a:pt x="30" y="0"/>
                </a:moveTo>
                <a:cubicBezTo>
                  <a:pt x="29" y="0"/>
                  <a:pt x="29" y="0"/>
                  <a:pt x="29" y="0"/>
                </a:cubicBezTo>
                <a:cubicBezTo>
                  <a:pt x="25" y="0"/>
                  <a:pt x="22" y="1"/>
                  <a:pt x="19" y="2"/>
                </a:cubicBezTo>
                <a:cubicBezTo>
                  <a:pt x="17" y="3"/>
                  <a:pt x="16" y="4"/>
                  <a:pt x="15" y="4"/>
                </a:cubicBezTo>
                <a:cubicBezTo>
                  <a:pt x="10" y="7"/>
                  <a:pt x="6" y="11"/>
                  <a:pt x="3" y="16"/>
                </a:cubicBezTo>
                <a:cubicBezTo>
                  <a:pt x="3" y="17"/>
                  <a:pt x="2" y="19"/>
                  <a:pt x="2" y="20"/>
                </a:cubicBezTo>
                <a:cubicBezTo>
                  <a:pt x="1" y="23"/>
                  <a:pt x="0" y="27"/>
                  <a:pt x="0" y="30"/>
                </a:cubicBezTo>
                <a:cubicBezTo>
                  <a:pt x="0" y="34"/>
                  <a:pt x="1" y="37"/>
                  <a:pt x="2" y="40"/>
                </a:cubicBezTo>
                <a:cubicBezTo>
                  <a:pt x="3" y="42"/>
                  <a:pt x="3" y="43"/>
                  <a:pt x="4" y="44"/>
                </a:cubicBezTo>
                <a:cubicBezTo>
                  <a:pt x="9" y="53"/>
                  <a:pt x="18" y="59"/>
                  <a:pt x="29" y="59"/>
                </a:cubicBezTo>
                <a:cubicBezTo>
                  <a:pt x="29" y="59"/>
                  <a:pt x="29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1" y="59"/>
                  <a:pt x="32" y="59"/>
                  <a:pt x="33" y="59"/>
                </a:cubicBezTo>
                <a:cubicBezTo>
                  <a:pt x="39" y="58"/>
                  <a:pt x="44" y="56"/>
                  <a:pt x="48" y="52"/>
                </a:cubicBezTo>
                <a:cubicBezTo>
                  <a:pt x="49" y="51"/>
                  <a:pt x="51" y="50"/>
                  <a:pt x="51" y="49"/>
                </a:cubicBezTo>
                <a:cubicBezTo>
                  <a:pt x="56" y="44"/>
                  <a:pt x="59" y="37"/>
                  <a:pt x="59" y="29"/>
                </a:cubicBezTo>
                <a:cubicBezTo>
                  <a:pt x="59" y="25"/>
                  <a:pt x="58" y="21"/>
                  <a:pt x="56" y="18"/>
                </a:cubicBezTo>
                <a:cubicBezTo>
                  <a:pt x="56" y="17"/>
                  <a:pt x="55" y="15"/>
                  <a:pt x="54" y="14"/>
                </a:cubicBezTo>
                <a:cubicBezTo>
                  <a:pt x="51" y="9"/>
                  <a:pt x="46" y="5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0" y="2"/>
                  <a:pt x="38" y="2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4" y="1"/>
                  <a:pt x="32" y="0"/>
                  <a:pt x="30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cxnSp>
        <p:nvCxnSpPr>
          <p:cNvPr id="517" name="直接连接符 516"/>
          <p:cNvCxnSpPr>
            <a:stCxn id="165" idx="2"/>
            <a:endCxn id="159" idx="22"/>
          </p:cNvCxnSpPr>
          <p:nvPr/>
        </p:nvCxnSpPr>
        <p:spPr>
          <a:xfrm>
            <a:off x="6137387" y="4367346"/>
            <a:ext cx="322152" cy="381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90" y="2120456"/>
            <a:ext cx="5157793" cy="4186704"/>
          </a:xfrm>
          <a:prstGeom prst="rect">
            <a:avLst/>
          </a:prstGeom>
        </p:spPr>
      </p:pic>
      <p:pic>
        <p:nvPicPr>
          <p:cNvPr id="121" name="图片占位符 118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944" y="2403261"/>
            <a:ext cx="4467628" cy="2513040"/>
          </a:xfrm>
          <a:prstGeom prst="rect">
            <a:avLst/>
          </a:prstGeom>
          <a:effectLst>
            <a:innerShdw blurRad="63500" dist="25400" dir="18900000">
              <a:schemeClr val="tx1">
                <a:lumMod val="50000"/>
                <a:lumOff val="50000"/>
                <a:alpha val="50000"/>
              </a:schemeClr>
            </a:innerShdw>
          </a:effectLst>
        </p:spPr>
      </p:pic>
      <p:sp>
        <p:nvSpPr>
          <p:cNvPr id="96" name="椭圆 95"/>
          <p:cNvSpPr/>
          <p:nvPr/>
        </p:nvSpPr>
        <p:spPr>
          <a:xfrm>
            <a:off x="7334862" y="2434442"/>
            <a:ext cx="163658" cy="163658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95" name="椭圆 194"/>
          <p:cNvSpPr/>
          <p:nvPr/>
        </p:nvSpPr>
        <p:spPr>
          <a:xfrm>
            <a:off x="7334862" y="4752643"/>
            <a:ext cx="163658" cy="163658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38" name="椭圆 337"/>
          <p:cNvSpPr/>
          <p:nvPr/>
        </p:nvSpPr>
        <p:spPr>
          <a:xfrm>
            <a:off x="7334862" y="3593542"/>
            <a:ext cx="163658" cy="163658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58644" y="66146"/>
            <a:ext cx="11675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960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60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02</a:t>
            </a:r>
            <a:endParaRPr lang="zh-CN" altLang="en-US" sz="6000" dirty="0">
              <a:solidFill>
                <a:schemeClr val="tx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cxnSp>
        <p:nvCxnSpPr>
          <p:cNvPr id="63" name="直接连接符 62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4"/>
          <p:cNvGrpSpPr/>
          <p:nvPr/>
        </p:nvGrpSpPr>
        <p:grpSpPr>
          <a:xfrm>
            <a:off x="7947618" y="3687723"/>
            <a:ext cx="2244938" cy="675185"/>
            <a:chOff x="8479612" y="2464939"/>
            <a:chExt cx="2806700" cy="900247"/>
          </a:xfrm>
        </p:grpSpPr>
        <p:sp>
          <p:nvSpPr>
            <p:cNvPr id="61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64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  <p:grpSp>
        <p:nvGrpSpPr>
          <p:cNvPr id="65" name="Group 4"/>
          <p:cNvGrpSpPr/>
          <p:nvPr/>
        </p:nvGrpSpPr>
        <p:grpSpPr>
          <a:xfrm>
            <a:off x="7947618" y="4750029"/>
            <a:ext cx="2244938" cy="675185"/>
            <a:chOff x="8479612" y="2464939"/>
            <a:chExt cx="2806700" cy="900247"/>
          </a:xfrm>
        </p:grpSpPr>
        <p:sp>
          <p:nvSpPr>
            <p:cNvPr id="66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67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  <p:grpSp>
        <p:nvGrpSpPr>
          <p:cNvPr id="68" name="Group 4"/>
          <p:cNvGrpSpPr/>
          <p:nvPr/>
        </p:nvGrpSpPr>
        <p:grpSpPr>
          <a:xfrm>
            <a:off x="7947618" y="2516599"/>
            <a:ext cx="2244938" cy="675185"/>
            <a:chOff x="8479612" y="2464939"/>
            <a:chExt cx="2806700" cy="900247"/>
          </a:xfrm>
        </p:grpSpPr>
        <p:sp>
          <p:nvSpPr>
            <p:cNvPr id="69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70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118497" y="4018588"/>
            <a:ext cx="224596" cy="2245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542851" y="4554919"/>
            <a:ext cx="224596" cy="2245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074263" y="4582846"/>
            <a:ext cx="168742" cy="168742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046336" y="3904289"/>
            <a:ext cx="224596" cy="2245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453069" y="3016171"/>
            <a:ext cx="174550" cy="17455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2625069" y="2700287"/>
            <a:ext cx="89256" cy="8925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022512" y="2772474"/>
            <a:ext cx="274293" cy="274293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3331260" y="2398185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754093" y="2268082"/>
            <a:ext cx="174550" cy="17455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289649" y="2510909"/>
            <a:ext cx="144256" cy="14425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616266" y="2674898"/>
            <a:ext cx="274293" cy="274293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055117" y="3016171"/>
            <a:ext cx="174550" cy="17455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5267388" y="3391071"/>
            <a:ext cx="73765" cy="7376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604336" y="2736312"/>
            <a:ext cx="448841" cy="44884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2290441" y="392688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502102" y="4236126"/>
            <a:ext cx="274293" cy="274293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010621" y="4516966"/>
            <a:ext cx="398971" cy="39897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3656516" y="4902656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803126" y="4496331"/>
            <a:ext cx="274293" cy="274293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111874" y="4935182"/>
            <a:ext cx="174550" cy="17455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441748" y="4451915"/>
            <a:ext cx="398971" cy="39897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136676" y="4301178"/>
            <a:ext cx="274293" cy="274293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2" name="燕尾形 31"/>
          <p:cNvSpPr/>
          <p:nvPr/>
        </p:nvSpPr>
        <p:spPr>
          <a:xfrm>
            <a:off x="6287018" y="3480497"/>
            <a:ext cx="169036" cy="322710"/>
          </a:xfrm>
          <a:prstGeom prst="chevron">
            <a:avLst>
              <a:gd name="adj" fmla="val 62310"/>
            </a:avLst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3" name="燕尾形 32"/>
          <p:cNvSpPr/>
          <p:nvPr/>
        </p:nvSpPr>
        <p:spPr>
          <a:xfrm>
            <a:off x="6728544" y="3480497"/>
            <a:ext cx="169036" cy="322710"/>
          </a:xfrm>
          <a:prstGeom prst="chevron">
            <a:avLst>
              <a:gd name="adj" fmla="val 62310"/>
            </a:avLst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7625127" y="2355357"/>
            <a:ext cx="2485548" cy="2485548"/>
          </a:xfrm>
          <a:custGeom>
            <a:avLst/>
            <a:gdLst>
              <a:gd name="connsiteX0" fmla="*/ 0 w 2485548"/>
              <a:gd name="connsiteY0" fmla="*/ 1242774 h 2485548"/>
              <a:gd name="connsiteX1" fmla="*/ 1242774 w 2485548"/>
              <a:gd name="connsiteY1" fmla="*/ 0 h 2485548"/>
              <a:gd name="connsiteX2" fmla="*/ 2485548 w 2485548"/>
              <a:gd name="connsiteY2" fmla="*/ 1242774 h 2485548"/>
              <a:gd name="connsiteX3" fmla="*/ 1242774 w 2485548"/>
              <a:gd name="connsiteY3" fmla="*/ 2485548 h 2485548"/>
              <a:gd name="connsiteX4" fmla="*/ 0 w 2485548"/>
              <a:gd name="connsiteY4" fmla="*/ 1242774 h 2485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5548" h="2485548">
                <a:moveTo>
                  <a:pt x="0" y="1242774"/>
                </a:moveTo>
                <a:cubicBezTo>
                  <a:pt x="0" y="556409"/>
                  <a:pt x="556409" y="0"/>
                  <a:pt x="1242774" y="0"/>
                </a:cubicBezTo>
                <a:cubicBezTo>
                  <a:pt x="1929139" y="0"/>
                  <a:pt x="2485548" y="556409"/>
                  <a:pt x="2485548" y="1242774"/>
                </a:cubicBezTo>
                <a:cubicBezTo>
                  <a:pt x="2485548" y="1929139"/>
                  <a:pt x="1929139" y="2485548"/>
                  <a:pt x="1242774" y="2485548"/>
                </a:cubicBezTo>
                <a:cubicBezTo>
                  <a:pt x="556409" y="2485548"/>
                  <a:pt x="0" y="1929139"/>
                  <a:pt x="0" y="1242774"/>
                </a:cubicBez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7" name="燕尾形 36"/>
          <p:cNvSpPr/>
          <p:nvPr/>
        </p:nvSpPr>
        <p:spPr>
          <a:xfrm>
            <a:off x="6079907" y="3480497"/>
            <a:ext cx="169036" cy="322710"/>
          </a:xfrm>
          <a:prstGeom prst="chevron">
            <a:avLst>
              <a:gd name="adj" fmla="val 62310"/>
            </a:avLst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8" name="燕尾形 37"/>
          <p:cNvSpPr/>
          <p:nvPr/>
        </p:nvSpPr>
        <p:spPr>
          <a:xfrm>
            <a:off x="6521433" y="3480497"/>
            <a:ext cx="169036" cy="322710"/>
          </a:xfrm>
          <a:prstGeom prst="chevron">
            <a:avLst>
              <a:gd name="adj" fmla="val 62310"/>
            </a:avLst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cxnSp>
        <p:nvCxnSpPr>
          <p:cNvPr id="40" name="直接连接符 39"/>
          <p:cNvCxnSpPr>
            <a:stCxn id="9" idx="2"/>
            <a:endCxn id="28" idx="6"/>
          </p:cNvCxnSpPr>
          <p:nvPr/>
        </p:nvCxnSpPr>
        <p:spPr>
          <a:xfrm flipH="1">
            <a:off x="4077419" y="4016587"/>
            <a:ext cx="968917" cy="616891"/>
          </a:xfrm>
          <a:prstGeom prst="line">
            <a:avLst/>
          </a:prstGeom>
          <a:ln>
            <a:solidFill>
              <a:schemeClr val="tx1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20" idx="3"/>
            <a:endCxn id="23" idx="6"/>
          </p:cNvCxnSpPr>
          <p:nvPr/>
        </p:nvCxnSpPr>
        <p:spPr>
          <a:xfrm flipH="1">
            <a:off x="4080598" y="2909022"/>
            <a:ext cx="548416" cy="51711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stCxn id="9" idx="0"/>
            <a:endCxn id="21" idx="4"/>
          </p:cNvCxnSpPr>
          <p:nvPr/>
        </p:nvCxnSpPr>
        <p:spPr>
          <a:xfrm flipH="1" flipV="1">
            <a:off x="5142392" y="3190721"/>
            <a:ext cx="16242" cy="713568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stCxn id="17" idx="5"/>
            <a:endCxn id="16" idx="0"/>
          </p:cNvCxnSpPr>
          <p:nvPr/>
        </p:nvCxnSpPr>
        <p:spPr>
          <a:xfrm flipH="1">
            <a:off x="3159659" y="2490369"/>
            <a:ext cx="263785" cy="282105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stCxn id="28" idx="5"/>
            <a:endCxn id="29" idx="0"/>
          </p:cNvCxnSpPr>
          <p:nvPr/>
        </p:nvCxnSpPr>
        <p:spPr>
          <a:xfrm>
            <a:off x="4044609" y="4730455"/>
            <a:ext cx="147181" cy="204727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>
            <a:stCxn id="14" idx="4"/>
            <a:endCxn id="26" idx="1"/>
          </p:cNvCxnSpPr>
          <p:nvPr/>
        </p:nvCxnSpPr>
        <p:spPr>
          <a:xfrm>
            <a:off x="2564376" y="3190721"/>
            <a:ext cx="480641" cy="1384673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endCxn id="9" idx="0"/>
          </p:cNvCxnSpPr>
          <p:nvPr/>
        </p:nvCxnSpPr>
        <p:spPr>
          <a:xfrm flipH="1">
            <a:off x="5158634" y="3461408"/>
            <a:ext cx="151817" cy="442881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>
            <a:stCxn id="7" idx="1"/>
            <a:endCxn id="26" idx="5"/>
          </p:cNvCxnSpPr>
          <p:nvPr/>
        </p:nvCxnSpPr>
        <p:spPr>
          <a:xfrm flipH="1">
            <a:off x="3361372" y="4587810"/>
            <a:ext cx="204162" cy="269699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stCxn id="8" idx="3"/>
            <a:endCxn id="29" idx="6"/>
          </p:cNvCxnSpPr>
          <p:nvPr/>
        </p:nvCxnSpPr>
        <p:spPr>
          <a:xfrm flipH="1">
            <a:off x="4286424" y="4726876"/>
            <a:ext cx="812551" cy="295581"/>
          </a:xfrm>
          <a:prstGeom prst="line">
            <a:avLst/>
          </a:prstGeom>
          <a:ln>
            <a:solidFill>
              <a:schemeClr val="tx1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26" idx="2"/>
            <a:endCxn id="25" idx="5"/>
          </p:cNvCxnSpPr>
          <p:nvPr/>
        </p:nvCxnSpPr>
        <p:spPr>
          <a:xfrm flipH="1" flipV="1">
            <a:off x="2736226" y="4470250"/>
            <a:ext cx="274395" cy="246202"/>
          </a:xfrm>
          <a:prstGeom prst="line">
            <a:avLst/>
          </a:prstGeom>
          <a:ln>
            <a:solidFill>
              <a:schemeClr val="tx1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24" idx="0"/>
            <a:endCxn id="14" idx="3"/>
          </p:cNvCxnSpPr>
          <p:nvPr/>
        </p:nvCxnSpPr>
        <p:spPr>
          <a:xfrm flipV="1">
            <a:off x="2344441" y="3165159"/>
            <a:ext cx="134190" cy="761729"/>
          </a:xfrm>
          <a:prstGeom prst="line">
            <a:avLst/>
          </a:prstGeom>
          <a:ln>
            <a:solidFill>
              <a:schemeClr val="tx1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stCxn id="17" idx="3"/>
            <a:endCxn id="15" idx="3"/>
          </p:cNvCxnSpPr>
          <p:nvPr/>
        </p:nvCxnSpPr>
        <p:spPr>
          <a:xfrm flipH="1">
            <a:off x="2638140" y="2490369"/>
            <a:ext cx="708936" cy="286103"/>
          </a:xfrm>
          <a:prstGeom prst="line">
            <a:avLst/>
          </a:prstGeom>
          <a:ln>
            <a:solidFill>
              <a:schemeClr val="tx1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>
            <a:stCxn id="25" idx="1"/>
            <a:endCxn id="6" idx="5"/>
          </p:cNvCxnSpPr>
          <p:nvPr/>
        </p:nvCxnSpPr>
        <p:spPr>
          <a:xfrm flipH="1" flipV="1">
            <a:off x="2310202" y="4210293"/>
            <a:ext cx="232069" cy="66002"/>
          </a:xfrm>
          <a:prstGeom prst="line">
            <a:avLst/>
          </a:prstGeom>
          <a:ln>
            <a:solidFill>
              <a:schemeClr val="tx1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>
            <a:stCxn id="20" idx="5"/>
            <a:endCxn id="21" idx="1"/>
          </p:cNvCxnSpPr>
          <p:nvPr/>
        </p:nvCxnSpPr>
        <p:spPr>
          <a:xfrm>
            <a:off x="4850390" y="2909022"/>
            <a:ext cx="230289" cy="132711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18" idx="6"/>
            <a:endCxn id="19" idx="2"/>
          </p:cNvCxnSpPr>
          <p:nvPr/>
        </p:nvCxnSpPr>
        <p:spPr>
          <a:xfrm>
            <a:off x="3928643" y="2355357"/>
            <a:ext cx="361006" cy="227680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stCxn id="18" idx="3"/>
            <a:endCxn id="23" idx="1"/>
          </p:cNvCxnSpPr>
          <p:nvPr/>
        </p:nvCxnSpPr>
        <p:spPr>
          <a:xfrm flipH="1">
            <a:off x="3670067" y="2417070"/>
            <a:ext cx="109588" cy="384973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stCxn id="9" idx="2"/>
            <a:endCxn id="30" idx="7"/>
          </p:cNvCxnSpPr>
          <p:nvPr/>
        </p:nvCxnSpPr>
        <p:spPr>
          <a:xfrm flipH="1">
            <a:off x="4782291" y="4016587"/>
            <a:ext cx="264045" cy="493756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stCxn id="9" idx="4"/>
            <a:endCxn id="8" idx="1"/>
          </p:cNvCxnSpPr>
          <p:nvPr/>
        </p:nvCxnSpPr>
        <p:spPr>
          <a:xfrm flipH="1">
            <a:off x="5098975" y="4128885"/>
            <a:ext cx="59659" cy="478673"/>
          </a:xfrm>
          <a:prstGeom prst="line">
            <a:avLst/>
          </a:prstGeom>
          <a:ln>
            <a:solidFill>
              <a:schemeClr val="tx2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2873759" y="3524114"/>
            <a:ext cx="18069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Whatever</a:t>
            </a:r>
          </a:p>
        </p:txBody>
      </p:sp>
      <p:cxnSp>
        <p:nvCxnSpPr>
          <p:cNvPr id="78" name="直接连接符 77"/>
          <p:cNvCxnSpPr>
            <a:stCxn id="28" idx="3"/>
            <a:endCxn id="27" idx="4"/>
          </p:cNvCxnSpPr>
          <p:nvPr/>
        </p:nvCxnSpPr>
        <p:spPr>
          <a:xfrm flipH="1">
            <a:off x="3710516" y="4730455"/>
            <a:ext cx="132779" cy="280201"/>
          </a:xfrm>
          <a:prstGeom prst="line">
            <a:avLst/>
          </a:prstGeom>
          <a:ln>
            <a:solidFill>
              <a:schemeClr val="tx1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>
            <a:stCxn id="17" idx="5"/>
            <a:endCxn id="23" idx="2"/>
          </p:cNvCxnSpPr>
          <p:nvPr/>
        </p:nvCxnSpPr>
        <p:spPr>
          <a:xfrm>
            <a:off x="3423444" y="2490369"/>
            <a:ext cx="180892" cy="470364"/>
          </a:xfrm>
          <a:prstGeom prst="line">
            <a:avLst/>
          </a:prstGeom>
          <a:ln>
            <a:solidFill>
              <a:schemeClr val="tx1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组合 88"/>
          <p:cNvGrpSpPr/>
          <p:nvPr/>
        </p:nvGrpSpPr>
        <p:grpSpPr>
          <a:xfrm>
            <a:off x="8566267" y="3041733"/>
            <a:ext cx="603269" cy="570777"/>
            <a:chOff x="6696750" y="958727"/>
            <a:chExt cx="603269" cy="570777"/>
          </a:xfrm>
          <a:solidFill>
            <a:schemeClr val="bg1"/>
          </a:solidFill>
        </p:grpSpPr>
        <p:sp>
          <p:nvSpPr>
            <p:cNvPr id="90" name="Freeform 6"/>
            <p:cNvSpPr/>
            <p:nvPr/>
          </p:nvSpPr>
          <p:spPr bwMode="auto">
            <a:xfrm>
              <a:off x="6696750" y="1019378"/>
              <a:ext cx="324921" cy="326004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1" name="Freeform 7"/>
            <p:cNvSpPr/>
            <p:nvPr/>
          </p:nvSpPr>
          <p:spPr bwMode="auto">
            <a:xfrm>
              <a:off x="6703248" y="1125519"/>
              <a:ext cx="212281" cy="403985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2" name="Freeform 8"/>
            <p:cNvSpPr/>
            <p:nvPr/>
          </p:nvSpPr>
          <p:spPr bwMode="auto">
            <a:xfrm>
              <a:off x="7053079" y="958727"/>
              <a:ext cx="209033" cy="197119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3" name="Freeform 9"/>
            <p:cNvSpPr/>
            <p:nvPr/>
          </p:nvSpPr>
          <p:spPr bwMode="auto">
            <a:xfrm>
              <a:off x="7122396" y="1025877"/>
              <a:ext cx="177623" cy="192786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258644" y="66146"/>
            <a:ext cx="11675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960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60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02</a:t>
            </a:r>
            <a:endParaRPr lang="zh-CN" altLang="en-US" sz="6000" dirty="0">
              <a:solidFill>
                <a:schemeClr val="tx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cxnSp>
        <p:nvCxnSpPr>
          <p:cNvPr id="60" name="直接连接符 59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 4"/>
          <p:cNvGrpSpPr/>
          <p:nvPr/>
        </p:nvGrpSpPr>
        <p:grpSpPr>
          <a:xfrm>
            <a:off x="8009160" y="1536396"/>
            <a:ext cx="2244938" cy="675185"/>
            <a:chOff x="8479612" y="2464939"/>
            <a:chExt cx="2806700" cy="900247"/>
          </a:xfrm>
        </p:grpSpPr>
        <p:sp>
          <p:nvSpPr>
            <p:cNvPr id="66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67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  <p:grpSp>
        <p:nvGrpSpPr>
          <p:cNvPr id="68" name="Group 4"/>
          <p:cNvGrpSpPr/>
          <p:nvPr/>
        </p:nvGrpSpPr>
        <p:grpSpPr>
          <a:xfrm>
            <a:off x="8009160" y="5117510"/>
            <a:ext cx="2244938" cy="675185"/>
            <a:chOff x="8479612" y="2464939"/>
            <a:chExt cx="2806700" cy="900247"/>
          </a:xfrm>
        </p:grpSpPr>
        <p:sp>
          <p:nvSpPr>
            <p:cNvPr id="71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72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 flipH="1">
            <a:off x="6935159" y="3548666"/>
            <a:ext cx="174382" cy="395086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7150708" y="3459330"/>
            <a:ext cx="351431" cy="20163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V="1">
            <a:off x="7476232" y="3178450"/>
            <a:ext cx="466562" cy="298942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6566453" y="3759720"/>
            <a:ext cx="334508" cy="22028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6215627" y="3790993"/>
            <a:ext cx="246217" cy="123742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81" idx="6"/>
            <a:endCxn id="90" idx="2"/>
          </p:cNvCxnSpPr>
          <p:nvPr/>
        </p:nvCxnSpPr>
        <p:spPr>
          <a:xfrm flipV="1">
            <a:off x="4733264" y="3978249"/>
            <a:ext cx="689101" cy="145493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stCxn id="85" idx="6"/>
            <a:endCxn id="81" idx="1"/>
          </p:cNvCxnSpPr>
          <p:nvPr/>
        </p:nvCxnSpPr>
        <p:spPr>
          <a:xfrm>
            <a:off x="4277310" y="3958116"/>
            <a:ext cx="387437" cy="137245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 flipV="1">
            <a:off x="5459348" y="3953153"/>
            <a:ext cx="431388" cy="371954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V="1">
            <a:off x="5947614" y="3914737"/>
            <a:ext cx="223266" cy="394792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6419595" y="3368100"/>
            <a:ext cx="106064" cy="399778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6566453" y="3759720"/>
            <a:ext cx="334508" cy="220286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stCxn id="73" idx="2"/>
          </p:cNvCxnSpPr>
          <p:nvPr/>
        </p:nvCxnSpPr>
        <p:spPr>
          <a:xfrm>
            <a:off x="7733515" y="4123741"/>
            <a:ext cx="463157" cy="37287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endCxn id="73" idx="6"/>
          </p:cNvCxnSpPr>
          <p:nvPr/>
        </p:nvCxnSpPr>
        <p:spPr>
          <a:xfrm flipV="1">
            <a:off x="7350713" y="4123741"/>
            <a:ext cx="302531" cy="390663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 flipV="1">
            <a:off x="6922378" y="3970236"/>
            <a:ext cx="417626" cy="544168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5624244" y="3147814"/>
            <a:ext cx="401873" cy="25463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H="1">
            <a:off x="5276966" y="3180928"/>
            <a:ext cx="345559" cy="296433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6082877" y="3230037"/>
            <a:ext cx="287149" cy="122702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椭圆 70"/>
          <p:cNvSpPr/>
          <p:nvPr/>
        </p:nvSpPr>
        <p:spPr>
          <a:xfrm flipH="1">
            <a:off x="7942794" y="3128030"/>
            <a:ext cx="100840" cy="10084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2" name="椭圆 71"/>
          <p:cNvSpPr/>
          <p:nvPr/>
        </p:nvSpPr>
        <p:spPr>
          <a:xfrm flipH="1">
            <a:off x="7423524" y="3413976"/>
            <a:ext cx="140550" cy="14055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3" name="椭圆 72"/>
          <p:cNvSpPr/>
          <p:nvPr/>
        </p:nvSpPr>
        <p:spPr>
          <a:xfrm flipH="1">
            <a:off x="7653244" y="4083605"/>
            <a:ext cx="80272" cy="80272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4" name="椭圆 73"/>
          <p:cNvSpPr/>
          <p:nvPr/>
        </p:nvSpPr>
        <p:spPr>
          <a:xfrm flipH="1">
            <a:off x="7094774" y="3462593"/>
            <a:ext cx="100840" cy="10084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5" name="椭圆 74"/>
          <p:cNvSpPr/>
          <p:nvPr/>
        </p:nvSpPr>
        <p:spPr>
          <a:xfrm flipH="1">
            <a:off x="8125176" y="4140104"/>
            <a:ext cx="140550" cy="14055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 useBgFill="1">
        <p:nvSpPr>
          <p:cNvPr id="76" name="椭圆 75"/>
          <p:cNvSpPr/>
          <p:nvPr/>
        </p:nvSpPr>
        <p:spPr>
          <a:xfrm flipH="1">
            <a:off x="6370026" y="3312604"/>
            <a:ext cx="80272" cy="80272"/>
          </a:xfrm>
          <a:prstGeom prst="ellipse">
            <a:avLst/>
          </a:prstGeom>
          <a:ln w="9525">
            <a:solidFill>
              <a:schemeClr val="tx1"/>
            </a:solidFill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7" name="椭圆 76"/>
          <p:cNvSpPr/>
          <p:nvPr/>
        </p:nvSpPr>
        <p:spPr>
          <a:xfrm flipH="1">
            <a:off x="7281181" y="4475976"/>
            <a:ext cx="98088" cy="98088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8" name="椭圆 77"/>
          <p:cNvSpPr/>
          <p:nvPr/>
        </p:nvSpPr>
        <p:spPr>
          <a:xfrm flipH="1">
            <a:off x="6823593" y="3907974"/>
            <a:ext cx="140550" cy="14055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9" name="椭圆 78"/>
          <p:cNvSpPr/>
          <p:nvPr/>
        </p:nvSpPr>
        <p:spPr>
          <a:xfrm flipH="1">
            <a:off x="3884476" y="3788939"/>
            <a:ext cx="140550" cy="14055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4822434" y="3413976"/>
            <a:ext cx="140550" cy="14055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 useBgFill="1">
        <p:nvSpPr>
          <p:cNvPr id="81" name="椭圆 80"/>
          <p:cNvSpPr/>
          <p:nvPr/>
        </p:nvSpPr>
        <p:spPr>
          <a:xfrm>
            <a:off x="4652992" y="4083605"/>
            <a:ext cx="80272" cy="80272"/>
          </a:xfrm>
          <a:prstGeom prst="ellipse">
            <a:avLst/>
          </a:prstGeom>
          <a:ln w="9525">
            <a:solidFill>
              <a:schemeClr val="tx1"/>
            </a:solidFill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4953873" y="2881814"/>
            <a:ext cx="80272" cy="80272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190894" y="3462593"/>
            <a:ext cx="100840" cy="10084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4176470" y="3907696"/>
            <a:ext cx="100840" cy="10084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 useBgFill="1">
        <p:nvSpPr>
          <p:cNvPr id="86" name="椭圆 85"/>
          <p:cNvSpPr/>
          <p:nvPr/>
        </p:nvSpPr>
        <p:spPr>
          <a:xfrm>
            <a:off x="6014361" y="3161521"/>
            <a:ext cx="80272" cy="80272"/>
          </a:xfrm>
          <a:prstGeom prst="ellipse">
            <a:avLst/>
          </a:prstGeom>
          <a:ln w="9525">
            <a:solidFill>
              <a:schemeClr val="tx1"/>
            </a:solidFill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5609787" y="3106686"/>
            <a:ext cx="86980" cy="8698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 useBgFill="1">
        <p:nvSpPr>
          <p:cNvPr id="88" name="椭圆 87"/>
          <p:cNvSpPr/>
          <p:nvPr/>
        </p:nvSpPr>
        <p:spPr>
          <a:xfrm>
            <a:off x="5879098" y="4297772"/>
            <a:ext cx="80272" cy="80272"/>
          </a:xfrm>
          <a:prstGeom prst="ellipse">
            <a:avLst/>
          </a:prstGeom>
          <a:ln w="9525">
            <a:solidFill>
              <a:schemeClr val="tx1"/>
            </a:solidFill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5784113" y="3720718"/>
            <a:ext cx="106446" cy="106446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5422364" y="3907974"/>
            <a:ext cx="140550" cy="14055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1" name="椭圆 90"/>
          <p:cNvSpPr/>
          <p:nvPr/>
        </p:nvSpPr>
        <p:spPr>
          <a:xfrm flipH="1">
            <a:off x="6123208" y="3823519"/>
            <a:ext cx="140550" cy="14055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 useBgFill="1">
        <p:nvSpPr>
          <p:cNvPr id="92" name="椭圆 91"/>
          <p:cNvSpPr/>
          <p:nvPr/>
        </p:nvSpPr>
        <p:spPr>
          <a:xfrm flipH="1">
            <a:off x="6480112" y="3720781"/>
            <a:ext cx="120526" cy="120526"/>
          </a:xfrm>
          <a:prstGeom prst="ellipse">
            <a:avLst/>
          </a:prstGeom>
          <a:ln w="9525">
            <a:solidFill>
              <a:schemeClr val="tx1"/>
            </a:solidFill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cxnSp>
        <p:nvCxnSpPr>
          <p:cNvPr id="93" name="直接连接符 92"/>
          <p:cNvCxnSpPr>
            <a:endCxn id="83" idx="3"/>
          </p:cNvCxnSpPr>
          <p:nvPr/>
        </p:nvCxnSpPr>
        <p:spPr>
          <a:xfrm flipV="1">
            <a:off x="4460754" y="2950331"/>
            <a:ext cx="504875" cy="366528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stCxn id="84" idx="0"/>
            <a:endCxn id="83" idx="5"/>
          </p:cNvCxnSpPr>
          <p:nvPr/>
        </p:nvCxnSpPr>
        <p:spPr>
          <a:xfrm flipH="1" flipV="1">
            <a:off x="5022390" y="2950331"/>
            <a:ext cx="218924" cy="512263"/>
          </a:xfrm>
          <a:prstGeom prst="line">
            <a:avLst/>
          </a:prstGeom>
          <a:ln>
            <a:solidFill>
              <a:schemeClr val="tx1">
                <a:alpha val="4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 rot="2700000">
            <a:off x="6279040" y="3114135"/>
            <a:ext cx="984706" cy="98470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W</a:t>
            </a:r>
            <a:endParaRPr lang="zh-CN" altLang="en-US" sz="2800" dirty="0"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4" name="矩形 3"/>
          <p:cNvSpPr/>
          <p:nvPr/>
        </p:nvSpPr>
        <p:spPr>
          <a:xfrm rot="2700000">
            <a:off x="5743877" y="4190186"/>
            <a:ext cx="984706" cy="984705"/>
          </a:xfrm>
          <a:prstGeom prst="rect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T</a:t>
            </a:r>
            <a:endParaRPr lang="zh-CN" altLang="en-US" sz="2800" dirty="0"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5" name="矩形 4"/>
          <p:cNvSpPr/>
          <p:nvPr/>
        </p:nvSpPr>
        <p:spPr>
          <a:xfrm rot="2700000">
            <a:off x="5463416" y="2280989"/>
            <a:ext cx="984706" cy="984705"/>
          </a:xfrm>
          <a:prstGeom prst="rect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S</a:t>
            </a:r>
            <a:endParaRPr lang="zh-CN" altLang="en-US" sz="2800" dirty="0"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6" name="矩形 5"/>
          <p:cNvSpPr/>
          <p:nvPr/>
        </p:nvSpPr>
        <p:spPr>
          <a:xfrm rot="2700000">
            <a:off x="4928253" y="3374562"/>
            <a:ext cx="984706" cy="98470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O</a:t>
            </a:r>
            <a:endParaRPr lang="zh-CN" altLang="en-US" sz="2800" dirty="0"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58644" y="66146"/>
            <a:ext cx="11675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960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60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02</a:t>
            </a:r>
            <a:endParaRPr lang="zh-CN" altLang="en-US" sz="6000" dirty="0">
              <a:solidFill>
                <a:schemeClr val="tx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cxnSp>
        <p:nvCxnSpPr>
          <p:cNvPr id="82" name="直接连接符 81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4"/>
          <p:cNvGrpSpPr/>
          <p:nvPr/>
        </p:nvGrpSpPr>
        <p:grpSpPr>
          <a:xfrm>
            <a:off x="3045740" y="1884876"/>
            <a:ext cx="2244938" cy="675185"/>
            <a:chOff x="8479612" y="2464939"/>
            <a:chExt cx="2806700" cy="900247"/>
          </a:xfrm>
        </p:grpSpPr>
        <p:sp>
          <p:nvSpPr>
            <p:cNvPr id="95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96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  <p:grpSp>
        <p:nvGrpSpPr>
          <p:cNvPr id="97" name="Group 4"/>
          <p:cNvGrpSpPr/>
          <p:nvPr/>
        </p:nvGrpSpPr>
        <p:grpSpPr>
          <a:xfrm>
            <a:off x="3014539" y="4494819"/>
            <a:ext cx="2244938" cy="675185"/>
            <a:chOff x="8479612" y="2464939"/>
            <a:chExt cx="2806700" cy="900247"/>
          </a:xfrm>
        </p:grpSpPr>
        <p:sp>
          <p:nvSpPr>
            <p:cNvPr id="98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99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  <p:grpSp>
        <p:nvGrpSpPr>
          <p:cNvPr id="100" name="Group 4"/>
          <p:cNvGrpSpPr/>
          <p:nvPr/>
        </p:nvGrpSpPr>
        <p:grpSpPr>
          <a:xfrm>
            <a:off x="7774497" y="4563207"/>
            <a:ext cx="2244938" cy="675185"/>
            <a:chOff x="8479612" y="2464939"/>
            <a:chExt cx="2806700" cy="900247"/>
          </a:xfrm>
        </p:grpSpPr>
        <p:sp>
          <p:nvSpPr>
            <p:cNvPr id="101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102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  <p:grpSp>
        <p:nvGrpSpPr>
          <p:cNvPr id="103" name="Group 4"/>
          <p:cNvGrpSpPr/>
          <p:nvPr/>
        </p:nvGrpSpPr>
        <p:grpSpPr>
          <a:xfrm>
            <a:off x="7774497" y="1880771"/>
            <a:ext cx="2244938" cy="675185"/>
            <a:chOff x="8479612" y="2464939"/>
            <a:chExt cx="2806700" cy="900247"/>
          </a:xfrm>
        </p:grpSpPr>
        <p:sp>
          <p:nvSpPr>
            <p:cNvPr id="104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105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882" y="-1968"/>
            <a:ext cx="12217882" cy="6859968"/>
          </a:xfrm>
          <a:prstGeom prst="rect">
            <a:avLst/>
          </a:prstGeom>
        </p:spPr>
      </p:pic>
      <p:sp>
        <p:nvSpPr>
          <p:cNvPr id="250" name="Freeform 212"/>
          <p:cNvSpPr/>
          <p:nvPr/>
        </p:nvSpPr>
        <p:spPr bwMode="auto">
          <a:xfrm>
            <a:off x="5653175" y="5244562"/>
            <a:ext cx="132789" cy="117467"/>
          </a:xfrm>
          <a:custGeom>
            <a:avLst/>
            <a:gdLst>
              <a:gd name="T0" fmla="*/ 61 w 121"/>
              <a:gd name="T1" fmla="*/ 0 h 107"/>
              <a:gd name="T2" fmla="*/ 36 w 121"/>
              <a:gd name="T3" fmla="*/ 7 h 107"/>
              <a:gd name="T4" fmla="*/ 14 w 121"/>
              <a:gd name="T5" fmla="*/ 78 h 107"/>
              <a:gd name="T6" fmla="*/ 61 w 121"/>
              <a:gd name="T7" fmla="*/ 107 h 107"/>
              <a:gd name="T8" fmla="*/ 86 w 121"/>
              <a:gd name="T9" fmla="*/ 101 h 107"/>
              <a:gd name="T10" fmla="*/ 108 w 121"/>
              <a:gd name="T11" fmla="*/ 29 h 107"/>
              <a:gd name="T12" fmla="*/ 61 w 121"/>
              <a:gd name="T1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" h="107">
                <a:moveTo>
                  <a:pt x="61" y="0"/>
                </a:moveTo>
                <a:cubicBezTo>
                  <a:pt x="52" y="0"/>
                  <a:pt x="44" y="2"/>
                  <a:pt x="36" y="7"/>
                </a:cubicBezTo>
                <a:cubicBezTo>
                  <a:pt x="10" y="20"/>
                  <a:pt x="0" y="52"/>
                  <a:pt x="14" y="78"/>
                </a:cubicBezTo>
                <a:cubicBezTo>
                  <a:pt x="23" y="96"/>
                  <a:pt x="42" y="107"/>
                  <a:pt x="61" y="107"/>
                </a:cubicBezTo>
                <a:cubicBezTo>
                  <a:pt x="69" y="107"/>
                  <a:pt x="78" y="105"/>
                  <a:pt x="86" y="101"/>
                </a:cubicBezTo>
                <a:cubicBezTo>
                  <a:pt x="111" y="87"/>
                  <a:pt x="121" y="55"/>
                  <a:pt x="108" y="29"/>
                </a:cubicBezTo>
                <a:cubicBezTo>
                  <a:pt x="98" y="11"/>
                  <a:pt x="80" y="0"/>
                  <a:pt x="61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64" name="Freeform 226"/>
          <p:cNvSpPr/>
          <p:nvPr/>
        </p:nvSpPr>
        <p:spPr bwMode="auto">
          <a:xfrm>
            <a:off x="6191760" y="5380601"/>
            <a:ext cx="65002" cy="57109"/>
          </a:xfrm>
          <a:custGeom>
            <a:avLst/>
            <a:gdLst>
              <a:gd name="T0" fmla="*/ 29 w 59"/>
              <a:gd name="T1" fmla="*/ 0 h 52"/>
              <a:gd name="T2" fmla="*/ 18 w 59"/>
              <a:gd name="T3" fmla="*/ 3 h 52"/>
              <a:gd name="T4" fmla="*/ 7 w 59"/>
              <a:gd name="T5" fmla="*/ 38 h 52"/>
              <a:gd name="T6" fmla="*/ 29 w 59"/>
              <a:gd name="T7" fmla="*/ 52 h 52"/>
              <a:gd name="T8" fmla="*/ 41 w 59"/>
              <a:gd name="T9" fmla="*/ 49 h 52"/>
              <a:gd name="T10" fmla="*/ 52 w 59"/>
              <a:gd name="T11" fmla="*/ 14 h 52"/>
              <a:gd name="T12" fmla="*/ 29 w 59"/>
              <a:gd name="T1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52">
                <a:moveTo>
                  <a:pt x="29" y="0"/>
                </a:moveTo>
                <a:cubicBezTo>
                  <a:pt x="25" y="0"/>
                  <a:pt x="21" y="1"/>
                  <a:pt x="18" y="3"/>
                </a:cubicBezTo>
                <a:cubicBezTo>
                  <a:pt x="5" y="10"/>
                  <a:pt x="0" y="25"/>
                  <a:pt x="7" y="38"/>
                </a:cubicBezTo>
                <a:cubicBezTo>
                  <a:pt x="11" y="47"/>
                  <a:pt x="20" y="52"/>
                  <a:pt x="29" y="52"/>
                </a:cubicBezTo>
                <a:cubicBezTo>
                  <a:pt x="33" y="52"/>
                  <a:pt x="38" y="51"/>
                  <a:pt x="41" y="49"/>
                </a:cubicBezTo>
                <a:cubicBezTo>
                  <a:pt x="54" y="42"/>
                  <a:pt x="59" y="27"/>
                  <a:pt x="52" y="14"/>
                </a:cubicBezTo>
                <a:cubicBezTo>
                  <a:pt x="48" y="5"/>
                  <a:pt x="39" y="0"/>
                  <a:pt x="29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66" name="Freeform 228"/>
          <p:cNvSpPr>
            <a:spLocks noEditPoints="1"/>
          </p:cNvSpPr>
          <p:nvPr/>
        </p:nvSpPr>
        <p:spPr bwMode="auto">
          <a:xfrm>
            <a:off x="6674629" y="5220418"/>
            <a:ext cx="102145" cy="91002"/>
          </a:xfrm>
          <a:custGeom>
            <a:avLst/>
            <a:gdLst>
              <a:gd name="T0" fmla="*/ 63 w 93"/>
              <a:gd name="T1" fmla="*/ 79 h 83"/>
              <a:gd name="T2" fmla="*/ 41 w 93"/>
              <a:gd name="T3" fmla="*/ 82 h 83"/>
              <a:gd name="T4" fmla="*/ 47 w 93"/>
              <a:gd name="T5" fmla="*/ 83 h 83"/>
              <a:gd name="T6" fmla="*/ 63 w 93"/>
              <a:gd name="T7" fmla="*/ 79 h 83"/>
              <a:gd name="T8" fmla="*/ 47 w 93"/>
              <a:gd name="T9" fmla="*/ 0 h 83"/>
              <a:gd name="T10" fmla="*/ 28 w 93"/>
              <a:gd name="T11" fmla="*/ 5 h 83"/>
              <a:gd name="T12" fmla="*/ 10 w 93"/>
              <a:gd name="T13" fmla="*/ 60 h 83"/>
              <a:gd name="T14" fmla="*/ 29 w 93"/>
              <a:gd name="T15" fmla="*/ 78 h 83"/>
              <a:gd name="T16" fmla="*/ 73 w 93"/>
              <a:gd name="T17" fmla="*/ 73 h 83"/>
              <a:gd name="T18" fmla="*/ 84 w 93"/>
              <a:gd name="T19" fmla="*/ 22 h 83"/>
              <a:gd name="T20" fmla="*/ 47 w 93"/>
              <a:gd name="T2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" h="83">
                <a:moveTo>
                  <a:pt x="63" y="79"/>
                </a:moveTo>
                <a:cubicBezTo>
                  <a:pt x="41" y="82"/>
                  <a:pt x="41" y="82"/>
                  <a:pt x="41" y="82"/>
                </a:cubicBezTo>
                <a:cubicBezTo>
                  <a:pt x="43" y="82"/>
                  <a:pt x="45" y="83"/>
                  <a:pt x="47" y="83"/>
                </a:cubicBezTo>
                <a:cubicBezTo>
                  <a:pt x="52" y="83"/>
                  <a:pt x="58" y="82"/>
                  <a:pt x="63" y="79"/>
                </a:cubicBezTo>
                <a:moveTo>
                  <a:pt x="47" y="0"/>
                </a:moveTo>
                <a:cubicBezTo>
                  <a:pt x="40" y="0"/>
                  <a:pt x="34" y="1"/>
                  <a:pt x="28" y="5"/>
                </a:cubicBezTo>
                <a:cubicBezTo>
                  <a:pt x="8" y="15"/>
                  <a:pt x="0" y="40"/>
                  <a:pt x="10" y="60"/>
                </a:cubicBezTo>
                <a:cubicBezTo>
                  <a:pt x="15" y="69"/>
                  <a:pt x="21" y="75"/>
                  <a:pt x="29" y="78"/>
                </a:cubicBezTo>
                <a:cubicBezTo>
                  <a:pt x="73" y="73"/>
                  <a:pt x="73" y="73"/>
                  <a:pt x="73" y="73"/>
                </a:cubicBezTo>
                <a:cubicBezTo>
                  <a:pt x="88" y="61"/>
                  <a:pt x="93" y="40"/>
                  <a:pt x="84" y="22"/>
                </a:cubicBezTo>
                <a:cubicBezTo>
                  <a:pt x="76" y="8"/>
                  <a:pt x="62" y="0"/>
                  <a:pt x="47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67" name="Freeform 229"/>
          <p:cNvSpPr/>
          <p:nvPr/>
        </p:nvSpPr>
        <p:spPr bwMode="auto">
          <a:xfrm>
            <a:off x="6706665" y="5300277"/>
            <a:ext cx="48287" cy="10215"/>
          </a:xfrm>
          <a:custGeom>
            <a:avLst/>
            <a:gdLst>
              <a:gd name="T0" fmla="*/ 44 w 44"/>
              <a:gd name="T1" fmla="*/ 0 h 9"/>
              <a:gd name="T2" fmla="*/ 0 w 44"/>
              <a:gd name="T3" fmla="*/ 5 h 9"/>
              <a:gd name="T4" fmla="*/ 12 w 44"/>
              <a:gd name="T5" fmla="*/ 9 h 9"/>
              <a:gd name="T6" fmla="*/ 34 w 44"/>
              <a:gd name="T7" fmla="*/ 6 h 9"/>
              <a:gd name="T8" fmla="*/ 37 w 44"/>
              <a:gd name="T9" fmla="*/ 5 h 9"/>
              <a:gd name="T10" fmla="*/ 44 w 44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9">
                <a:moveTo>
                  <a:pt x="44" y="0"/>
                </a:moveTo>
                <a:cubicBezTo>
                  <a:pt x="0" y="5"/>
                  <a:pt x="0" y="5"/>
                  <a:pt x="0" y="5"/>
                </a:cubicBezTo>
                <a:cubicBezTo>
                  <a:pt x="4" y="7"/>
                  <a:pt x="8" y="8"/>
                  <a:pt x="12" y="9"/>
                </a:cubicBezTo>
                <a:cubicBezTo>
                  <a:pt x="34" y="6"/>
                  <a:pt x="34" y="6"/>
                  <a:pt x="34" y="6"/>
                </a:cubicBezTo>
                <a:cubicBezTo>
                  <a:pt x="35" y="6"/>
                  <a:pt x="36" y="5"/>
                  <a:pt x="37" y="5"/>
                </a:cubicBezTo>
                <a:cubicBezTo>
                  <a:pt x="40" y="3"/>
                  <a:pt x="42" y="2"/>
                  <a:pt x="44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01057" y="759160"/>
            <a:ext cx="4502332" cy="53233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5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3</a:t>
            </a:r>
          </a:p>
        </p:txBody>
      </p:sp>
      <p:sp>
        <p:nvSpPr>
          <p:cNvPr id="52" name="矩形 51"/>
          <p:cNvSpPr/>
          <p:nvPr/>
        </p:nvSpPr>
        <p:spPr>
          <a:xfrm>
            <a:off x="3794961" y="3012882"/>
            <a:ext cx="3031888" cy="568905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3600" dirty="0">
              <a:solidFill>
                <a:schemeClr val="tx1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128930" y="3305875"/>
            <a:ext cx="4372087" cy="688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请输入文本标题内容</a:t>
            </a:r>
            <a:endParaRPr lang="en-US" altLang="zh-CN" dirty="0">
              <a:solidFill>
                <a:schemeClr val="tx2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005905" y="3420850"/>
            <a:ext cx="15520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solidFill>
                  <a:schemeClr val="tx2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Part 03</a:t>
            </a:r>
            <a:endParaRPr kumimoji="1" lang="zh-CN" altLang="en-US" sz="3200" dirty="0">
              <a:solidFill>
                <a:schemeClr val="tx2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3473518" y="3969974"/>
            <a:ext cx="7927907" cy="35651"/>
          </a:xfrm>
          <a:prstGeom prst="line">
            <a:avLst/>
          </a:prstGeom>
          <a:ln>
            <a:solidFill>
              <a:schemeClr val="tx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2"/>
          <p:cNvSpPr>
            <a:spLocks noEditPoints="1"/>
          </p:cNvSpPr>
          <p:nvPr/>
        </p:nvSpPr>
        <p:spPr bwMode="auto">
          <a:xfrm>
            <a:off x="2404428" y="5043489"/>
            <a:ext cx="2449512" cy="590550"/>
          </a:xfrm>
          <a:custGeom>
            <a:avLst/>
            <a:gdLst>
              <a:gd name="T0" fmla="*/ 142 w 1543"/>
              <a:gd name="T1" fmla="*/ 336 h 372"/>
              <a:gd name="T2" fmla="*/ 19 w 1543"/>
              <a:gd name="T3" fmla="*/ 365 h 372"/>
              <a:gd name="T4" fmla="*/ 0 w 1543"/>
              <a:gd name="T5" fmla="*/ 372 h 372"/>
              <a:gd name="T6" fmla="*/ 45 w 1543"/>
              <a:gd name="T7" fmla="*/ 363 h 372"/>
              <a:gd name="T8" fmla="*/ 145 w 1543"/>
              <a:gd name="T9" fmla="*/ 339 h 372"/>
              <a:gd name="T10" fmla="*/ 142 w 1543"/>
              <a:gd name="T11" fmla="*/ 336 h 372"/>
              <a:gd name="T12" fmla="*/ 147 w 1543"/>
              <a:gd name="T13" fmla="*/ 334 h 372"/>
              <a:gd name="T14" fmla="*/ 145 w 1543"/>
              <a:gd name="T15" fmla="*/ 336 h 372"/>
              <a:gd name="T16" fmla="*/ 147 w 1543"/>
              <a:gd name="T17" fmla="*/ 339 h 372"/>
              <a:gd name="T18" fmla="*/ 147 w 1543"/>
              <a:gd name="T19" fmla="*/ 339 h 372"/>
              <a:gd name="T20" fmla="*/ 147 w 1543"/>
              <a:gd name="T21" fmla="*/ 334 h 372"/>
              <a:gd name="T22" fmla="*/ 384 w 1543"/>
              <a:gd name="T23" fmla="*/ 277 h 372"/>
              <a:gd name="T24" fmla="*/ 154 w 1543"/>
              <a:gd name="T25" fmla="*/ 334 h 372"/>
              <a:gd name="T26" fmla="*/ 152 w 1543"/>
              <a:gd name="T27" fmla="*/ 336 h 372"/>
              <a:gd name="T28" fmla="*/ 391 w 1543"/>
              <a:gd name="T29" fmla="*/ 280 h 372"/>
              <a:gd name="T30" fmla="*/ 384 w 1543"/>
              <a:gd name="T31" fmla="*/ 277 h 372"/>
              <a:gd name="T32" fmla="*/ 623 w 1543"/>
              <a:gd name="T33" fmla="*/ 220 h 372"/>
              <a:gd name="T34" fmla="*/ 391 w 1543"/>
              <a:gd name="T35" fmla="*/ 275 h 372"/>
              <a:gd name="T36" fmla="*/ 398 w 1543"/>
              <a:gd name="T37" fmla="*/ 277 h 372"/>
              <a:gd name="T38" fmla="*/ 626 w 1543"/>
              <a:gd name="T39" fmla="*/ 223 h 372"/>
              <a:gd name="T40" fmla="*/ 623 w 1543"/>
              <a:gd name="T41" fmla="*/ 220 h 372"/>
              <a:gd name="T42" fmla="*/ 772 w 1543"/>
              <a:gd name="T43" fmla="*/ 185 h 372"/>
              <a:gd name="T44" fmla="*/ 628 w 1543"/>
              <a:gd name="T45" fmla="*/ 218 h 372"/>
              <a:gd name="T46" fmla="*/ 630 w 1543"/>
              <a:gd name="T47" fmla="*/ 220 h 372"/>
              <a:gd name="T48" fmla="*/ 775 w 1543"/>
              <a:gd name="T49" fmla="*/ 187 h 372"/>
              <a:gd name="T50" fmla="*/ 772 w 1543"/>
              <a:gd name="T51" fmla="*/ 185 h 372"/>
              <a:gd name="T52" fmla="*/ 893 w 1543"/>
              <a:gd name="T53" fmla="*/ 154 h 372"/>
              <a:gd name="T54" fmla="*/ 775 w 1543"/>
              <a:gd name="T55" fmla="*/ 182 h 372"/>
              <a:gd name="T56" fmla="*/ 777 w 1543"/>
              <a:gd name="T57" fmla="*/ 185 h 372"/>
              <a:gd name="T58" fmla="*/ 900 w 1543"/>
              <a:gd name="T59" fmla="*/ 156 h 372"/>
              <a:gd name="T60" fmla="*/ 893 w 1543"/>
              <a:gd name="T61" fmla="*/ 154 h 372"/>
              <a:gd name="T62" fmla="*/ 1216 w 1543"/>
              <a:gd name="T63" fmla="*/ 76 h 372"/>
              <a:gd name="T64" fmla="*/ 900 w 1543"/>
              <a:gd name="T65" fmla="*/ 154 h 372"/>
              <a:gd name="T66" fmla="*/ 907 w 1543"/>
              <a:gd name="T67" fmla="*/ 154 h 372"/>
              <a:gd name="T68" fmla="*/ 1220 w 1543"/>
              <a:gd name="T69" fmla="*/ 78 h 372"/>
              <a:gd name="T70" fmla="*/ 1216 w 1543"/>
              <a:gd name="T71" fmla="*/ 76 h 372"/>
              <a:gd name="T72" fmla="*/ 1543 w 1543"/>
              <a:gd name="T73" fmla="*/ 0 h 372"/>
              <a:gd name="T74" fmla="*/ 1543 w 1543"/>
              <a:gd name="T75" fmla="*/ 0 h 372"/>
              <a:gd name="T76" fmla="*/ 1543 w 1543"/>
              <a:gd name="T77" fmla="*/ 0 h 372"/>
              <a:gd name="T78" fmla="*/ 1512 w 1543"/>
              <a:gd name="T79" fmla="*/ 5 h 372"/>
              <a:gd name="T80" fmla="*/ 1220 w 1543"/>
              <a:gd name="T81" fmla="*/ 76 h 372"/>
              <a:gd name="T82" fmla="*/ 1225 w 1543"/>
              <a:gd name="T83" fmla="*/ 78 h 372"/>
              <a:gd name="T84" fmla="*/ 1543 w 1543"/>
              <a:gd name="T85" fmla="*/ 0 h 372"/>
              <a:gd name="T86" fmla="*/ 1543 w 1543"/>
              <a:gd name="T87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43" h="372">
                <a:moveTo>
                  <a:pt x="142" y="336"/>
                </a:moveTo>
                <a:lnTo>
                  <a:pt x="19" y="365"/>
                </a:lnTo>
                <a:lnTo>
                  <a:pt x="0" y="372"/>
                </a:lnTo>
                <a:lnTo>
                  <a:pt x="45" y="363"/>
                </a:lnTo>
                <a:lnTo>
                  <a:pt x="145" y="339"/>
                </a:lnTo>
                <a:lnTo>
                  <a:pt x="142" y="336"/>
                </a:lnTo>
                <a:moveTo>
                  <a:pt x="147" y="334"/>
                </a:moveTo>
                <a:lnTo>
                  <a:pt x="145" y="336"/>
                </a:lnTo>
                <a:lnTo>
                  <a:pt x="147" y="339"/>
                </a:lnTo>
                <a:lnTo>
                  <a:pt x="147" y="339"/>
                </a:lnTo>
                <a:lnTo>
                  <a:pt x="147" y="334"/>
                </a:lnTo>
                <a:moveTo>
                  <a:pt x="384" y="277"/>
                </a:moveTo>
                <a:lnTo>
                  <a:pt x="154" y="334"/>
                </a:lnTo>
                <a:lnTo>
                  <a:pt x="152" y="336"/>
                </a:lnTo>
                <a:lnTo>
                  <a:pt x="391" y="280"/>
                </a:lnTo>
                <a:lnTo>
                  <a:pt x="384" y="277"/>
                </a:lnTo>
                <a:moveTo>
                  <a:pt x="623" y="220"/>
                </a:moveTo>
                <a:lnTo>
                  <a:pt x="391" y="275"/>
                </a:lnTo>
                <a:lnTo>
                  <a:pt x="398" y="277"/>
                </a:lnTo>
                <a:lnTo>
                  <a:pt x="626" y="223"/>
                </a:lnTo>
                <a:lnTo>
                  <a:pt x="623" y="220"/>
                </a:lnTo>
                <a:moveTo>
                  <a:pt x="772" y="185"/>
                </a:moveTo>
                <a:lnTo>
                  <a:pt x="628" y="218"/>
                </a:lnTo>
                <a:lnTo>
                  <a:pt x="630" y="220"/>
                </a:lnTo>
                <a:lnTo>
                  <a:pt x="775" y="187"/>
                </a:lnTo>
                <a:lnTo>
                  <a:pt x="772" y="185"/>
                </a:lnTo>
                <a:moveTo>
                  <a:pt x="893" y="154"/>
                </a:moveTo>
                <a:lnTo>
                  <a:pt x="775" y="182"/>
                </a:lnTo>
                <a:lnTo>
                  <a:pt x="777" y="185"/>
                </a:lnTo>
                <a:lnTo>
                  <a:pt x="900" y="156"/>
                </a:lnTo>
                <a:lnTo>
                  <a:pt x="893" y="154"/>
                </a:lnTo>
                <a:moveTo>
                  <a:pt x="1216" y="76"/>
                </a:moveTo>
                <a:lnTo>
                  <a:pt x="900" y="154"/>
                </a:lnTo>
                <a:lnTo>
                  <a:pt x="907" y="154"/>
                </a:lnTo>
                <a:lnTo>
                  <a:pt x="1220" y="78"/>
                </a:lnTo>
                <a:lnTo>
                  <a:pt x="1216" y="76"/>
                </a:lnTo>
                <a:moveTo>
                  <a:pt x="1543" y="0"/>
                </a:moveTo>
                <a:lnTo>
                  <a:pt x="1543" y="0"/>
                </a:lnTo>
                <a:lnTo>
                  <a:pt x="1543" y="0"/>
                </a:lnTo>
                <a:lnTo>
                  <a:pt x="1512" y="5"/>
                </a:lnTo>
                <a:lnTo>
                  <a:pt x="1220" y="76"/>
                </a:lnTo>
                <a:lnTo>
                  <a:pt x="1225" y="78"/>
                </a:lnTo>
                <a:lnTo>
                  <a:pt x="1543" y="0"/>
                </a:lnTo>
                <a:lnTo>
                  <a:pt x="154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" name="Freeform 109"/>
          <p:cNvSpPr>
            <a:spLocks noEditPoints="1"/>
          </p:cNvSpPr>
          <p:nvPr/>
        </p:nvSpPr>
        <p:spPr bwMode="auto">
          <a:xfrm>
            <a:off x="1588453" y="3640139"/>
            <a:ext cx="771525" cy="2001838"/>
          </a:xfrm>
          <a:custGeom>
            <a:avLst/>
            <a:gdLst>
              <a:gd name="T0" fmla="*/ 448 w 486"/>
              <a:gd name="T1" fmla="*/ 1161 h 1261"/>
              <a:gd name="T2" fmla="*/ 445 w 486"/>
              <a:gd name="T3" fmla="*/ 1161 h 1261"/>
              <a:gd name="T4" fmla="*/ 483 w 486"/>
              <a:gd name="T5" fmla="*/ 1258 h 1261"/>
              <a:gd name="T6" fmla="*/ 486 w 486"/>
              <a:gd name="T7" fmla="*/ 1261 h 1261"/>
              <a:gd name="T8" fmla="*/ 486 w 486"/>
              <a:gd name="T9" fmla="*/ 1256 h 1261"/>
              <a:gd name="T10" fmla="*/ 448 w 486"/>
              <a:gd name="T11" fmla="*/ 1161 h 1261"/>
              <a:gd name="T12" fmla="*/ 426 w 486"/>
              <a:gd name="T13" fmla="*/ 1107 h 1261"/>
              <a:gd name="T14" fmla="*/ 426 w 486"/>
              <a:gd name="T15" fmla="*/ 1109 h 1261"/>
              <a:gd name="T16" fmla="*/ 445 w 486"/>
              <a:gd name="T17" fmla="*/ 1159 h 1261"/>
              <a:gd name="T18" fmla="*/ 448 w 486"/>
              <a:gd name="T19" fmla="*/ 1159 h 1261"/>
              <a:gd name="T20" fmla="*/ 426 w 486"/>
              <a:gd name="T21" fmla="*/ 1107 h 1261"/>
              <a:gd name="T22" fmla="*/ 419 w 486"/>
              <a:gd name="T23" fmla="*/ 1083 h 1261"/>
              <a:gd name="T24" fmla="*/ 417 w 486"/>
              <a:gd name="T25" fmla="*/ 1085 h 1261"/>
              <a:gd name="T26" fmla="*/ 424 w 486"/>
              <a:gd name="T27" fmla="*/ 1104 h 1261"/>
              <a:gd name="T28" fmla="*/ 426 w 486"/>
              <a:gd name="T29" fmla="*/ 1104 h 1261"/>
              <a:gd name="T30" fmla="*/ 419 w 486"/>
              <a:gd name="T31" fmla="*/ 1083 h 1261"/>
              <a:gd name="T32" fmla="*/ 407 w 486"/>
              <a:gd name="T33" fmla="*/ 1064 h 1261"/>
              <a:gd name="T34" fmla="*/ 414 w 486"/>
              <a:gd name="T35" fmla="*/ 1083 h 1261"/>
              <a:gd name="T36" fmla="*/ 417 w 486"/>
              <a:gd name="T37" fmla="*/ 1081 h 1261"/>
              <a:gd name="T38" fmla="*/ 412 w 486"/>
              <a:gd name="T39" fmla="*/ 1066 h 1261"/>
              <a:gd name="T40" fmla="*/ 407 w 486"/>
              <a:gd name="T41" fmla="*/ 1064 h 1261"/>
              <a:gd name="T42" fmla="*/ 355 w 486"/>
              <a:gd name="T43" fmla="*/ 917 h 1261"/>
              <a:gd name="T44" fmla="*/ 353 w 486"/>
              <a:gd name="T45" fmla="*/ 920 h 1261"/>
              <a:gd name="T46" fmla="*/ 407 w 486"/>
              <a:gd name="T47" fmla="*/ 1062 h 1261"/>
              <a:gd name="T48" fmla="*/ 410 w 486"/>
              <a:gd name="T49" fmla="*/ 1062 h 1261"/>
              <a:gd name="T50" fmla="*/ 355 w 486"/>
              <a:gd name="T51" fmla="*/ 917 h 1261"/>
              <a:gd name="T52" fmla="*/ 317 w 486"/>
              <a:gd name="T53" fmla="*/ 818 h 1261"/>
              <a:gd name="T54" fmla="*/ 315 w 486"/>
              <a:gd name="T55" fmla="*/ 820 h 1261"/>
              <a:gd name="T56" fmla="*/ 351 w 486"/>
              <a:gd name="T57" fmla="*/ 915 h 1261"/>
              <a:gd name="T58" fmla="*/ 353 w 486"/>
              <a:gd name="T59" fmla="*/ 915 h 1261"/>
              <a:gd name="T60" fmla="*/ 317 w 486"/>
              <a:gd name="T61" fmla="*/ 818 h 1261"/>
              <a:gd name="T62" fmla="*/ 0 w 486"/>
              <a:gd name="T63" fmla="*/ 0 h 1261"/>
              <a:gd name="T64" fmla="*/ 0 w 486"/>
              <a:gd name="T65" fmla="*/ 0 h 1261"/>
              <a:gd name="T66" fmla="*/ 313 w 486"/>
              <a:gd name="T67" fmla="*/ 815 h 1261"/>
              <a:gd name="T68" fmla="*/ 315 w 486"/>
              <a:gd name="T69" fmla="*/ 815 h 1261"/>
              <a:gd name="T70" fmla="*/ 12 w 486"/>
              <a:gd name="T71" fmla="*/ 24 h 1261"/>
              <a:gd name="T72" fmla="*/ 0 w 486"/>
              <a:gd name="T73" fmla="*/ 0 h 1261"/>
              <a:gd name="T74" fmla="*/ 0 w 486"/>
              <a:gd name="T75" fmla="*/ 0 h 1261"/>
              <a:gd name="T76" fmla="*/ 0 w 486"/>
              <a:gd name="T77" fmla="*/ 0 h 1261"/>
              <a:gd name="T78" fmla="*/ 0 w 486"/>
              <a:gd name="T79" fmla="*/ 0 h 1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6" h="1261">
                <a:moveTo>
                  <a:pt x="448" y="1161"/>
                </a:moveTo>
                <a:lnTo>
                  <a:pt x="445" y="1161"/>
                </a:lnTo>
                <a:lnTo>
                  <a:pt x="483" y="1258"/>
                </a:lnTo>
                <a:lnTo>
                  <a:pt x="486" y="1261"/>
                </a:lnTo>
                <a:lnTo>
                  <a:pt x="486" y="1256"/>
                </a:lnTo>
                <a:lnTo>
                  <a:pt x="448" y="1161"/>
                </a:lnTo>
                <a:close/>
                <a:moveTo>
                  <a:pt x="426" y="1107"/>
                </a:moveTo>
                <a:lnTo>
                  <a:pt x="426" y="1109"/>
                </a:lnTo>
                <a:lnTo>
                  <a:pt x="445" y="1159"/>
                </a:lnTo>
                <a:lnTo>
                  <a:pt x="448" y="1159"/>
                </a:lnTo>
                <a:lnTo>
                  <a:pt x="426" y="1107"/>
                </a:lnTo>
                <a:close/>
                <a:moveTo>
                  <a:pt x="419" y="1083"/>
                </a:moveTo>
                <a:lnTo>
                  <a:pt x="417" y="1085"/>
                </a:lnTo>
                <a:lnTo>
                  <a:pt x="424" y="1104"/>
                </a:lnTo>
                <a:lnTo>
                  <a:pt x="426" y="1104"/>
                </a:lnTo>
                <a:lnTo>
                  <a:pt x="419" y="1083"/>
                </a:lnTo>
                <a:close/>
                <a:moveTo>
                  <a:pt x="407" y="1064"/>
                </a:moveTo>
                <a:lnTo>
                  <a:pt x="414" y="1083"/>
                </a:lnTo>
                <a:lnTo>
                  <a:pt x="417" y="1081"/>
                </a:lnTo>
                <a:lnTo>
                  <a:pt x="412" y="1066"/>
                </a:lnTo>
                <a:lnTo>
                  <a:pt x="407" y="1064"/>
                </a:lnTo>
                <a:close/>
                <a:moveTo>
                  <a:pt x="355" y="917"/>
                </a:moveTo>
                <a:lnTo>
                  <a:pt x="353" y="920"/>
                </a:lnTo>
                <a:lnTo>
                  <a:pt x="407" y="1062"/>
                </a:lnTo>
                <a:lnTo>
                  <a:pt x="410" y="1062"/>
                </a:lnTo>
                <a:lnTo>
                  <a:pt x="355" y="917"/>
                </a:lnTo>
                <a:close/>
                <a:moveTo>
                  <a:pt x="317" y="818"/>
                </a:moveTo>
                <a:lnTo>
                  <a:pt x="315" y="820"/>
                </a:lnTo>
                <a:lnTo>
                  <a:pt x="351" y="915"/>
                </a:lnTo>
                <a:lnTo>
                  <a:pt x="353" y="915"/>
                </a:lnTo>
                <a:lnTo>
                  <a:pt x="317" y="818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313" y="815"/>
                </a:lnTo>
                <a:lnTo>
                  <a:pt x="315" y="815"/>
                </a:lnTo>
                <a:lnTo>
                  <a:pt x="12" y="24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" name="Freeform 110"/>
          <p:cNvSpPr>
            <a:spLocks noEditPoints="1"/>
          </p:cNvSpPr>
          <p:nvPr/>
        </p:nvSpPr>
        <p:spPr bwMode="auto">
          <a:xfrm>
            <a:off x="1588453" y="3640139"/>
            <a:ext cx="771525" cy="2001838"/>
          </a:xfrm>
          <a:custGeom>
            <a:avLst/>
            <a:gdLst>
              <a:gd name="T0" fmla="*/ 448 w 486"/>
              <a:gd name="T1" fmla="*/ 1161 h 1261"/>
              <a:gd name="T2" fmla="*/ 445 w 486"/>
              <a:gd name="T3" fmla="*/ 1161 h 1261"/>
              <a:gd name="T4" fmla="*/ 483 w 486"/>
              <a:gd name="T5" fmla="*/ 1258 h 1261"/>
              <a:gd name="T6" fmla="*/ 486 w 486"/>
              <a:gd name="T7" fmla="*/ 1261 h 1261"/>
              <a:gd name="T8" fmla="*/ 486 w 486"/>
              <a:gd name="T9" fmla="*/ 1256 h 1261"/>
              <a:gd name="T10" fmla="*/ 448 w 486"/>
              <a:gd name="T11" fmla="*/ 1161 h 1261"/>
              <a:gd name="T12" fmla="*/ 426 w 486"/>
              <a:gd name="T13" fmla="*/ 1107 h 1261"/>
              <a:gd name="T14" fmla="*/ 426 w 486"/>
              <a:gd name="T15" fmla="*/ 1109 h 1261"/>
              <a:gd name="T16" fmla="*/ 445 w 486"/>
              <a:gd name="T17" fmla="*/ 1159 h 1261"/>
              <a:gd name="T18" fmla="*/ 448 w 486"/>
              <a:gd name="T19" fmla="*/ 1159 h 1261"/>
              <a:gd name="T20" fmla="*/ 426 w 486"/>
              <a:gd name="T21" fmla="*/ 1107 h 1261"/>
              <a:gd name="T22" fmla="*/ 419 w 486"/>
              <a:gd name="T23" fmla="*/ 1083 h 1261"/>
              <a:gd name="T24" fmla="*/ 417 w 486"/>
              <a:gd name="T25" fmla="*/ 1085 h 1261"/>
              <a:gd name="T26" fmla="*/ 424 w 486"/>
              <a:gd name="T27" fmla="*/ 1104 h 1261"/>
              <a:gd name="T28" fmla="*/ 426 w 486"/>
              <a:gd name="T29" fmla="*/ 1104 h 1261"/>
              <a:gd name="T30" fmla="*/ 419 w 486"/>
              <a:gd name="T31" fmla="*/ 1083 h 1261"/>
              <a:gd name="T32" fmla="*/ 407 w 486"/>
              <a:gd name="T33" fmla="*/ 1064 h 1261"/>
              <a:gd name="T34" fmla="*/ 414 w 486"/>
              <a:gd name="T35" fmla="*/ 1083 h 1261"/>
              <a:gd name="T36" fmla="*/ 417 w 486"/>
              <a:gd name="T37" fmla="*/ 1081 h 1261"/>
              <a:gd name="T38" fmla="*/ 412 w 486"/>
              <a:gd name="T39" fmla="*/ 1066 h 1261"/>
              <a:gd name="T40" fmla="*/ 407 w 486"/>
              <a:gd name="T41" fmla="*/ 1064 h 1261"/>
              <a:gd name="T42" fmla="*/ 355 w 486"/>
              <a:gd name="T43" fmla="*/ 917 h 1261"/>
              <a:gd name="T44" fmla="*/ 353 w 486"/>
              <a:gd name="T45" fmla="*/ 920 h 1261"/>
              <a:gd name="T46" fmla="*/ 407 w 486"/>
              <a:gd name="T47" fmla="*/ 1062 h 1261"/>
              <a:gd name="T48" fmla="*/ 410 w 486"/>
              <a:gd name="T49" fmla="*/ 1062 h 1261"/>
              <a:gd name="T50" fmla="*/ 355 w 486"/>
              <a:gd name="T51" fmla="*/ 917 h 1261"/>
              <a:gd name="T52" fmla="*/ 317 w 486"/>
              <a:gd name="T53" fmla="*/ 818 h 1261"/>
              <a:gd name="T54" fmla="*/ 315 w 486"/>
              <a:gd name="T55" fmla="*/ 820 h 1261"/>
              <a:gd name="T56" fmla="*/ 351 w 486"/>
              <a:gd name="T57" fmla="*/ 915 h 1261"/>
              <a:gd name="T58" fmla="*/ 353 w 486"/>
              <a:gd name="T59" fmla="*/ 915 h 1261"/>
              <a:gd name="T60" fmla="*/ 317 w 486"/>
              <a:gd name="T61" fmla="*/ 818 h 1261"/>
              <a:gd name="T62" fmla="*/ 0 w 486"/>
              <a:gd name="T63" fmla="*/ 0 h 1261"/>
              <a:gd name="T64" fmla="*/ 0 w 486"/>
              <a:gd name="T65" fmla="*/ 0 h 1261"/>
              <a:gd name="T66" fmla="*/ 313 w 486"/>
              <a:gd name="T67" fmla="*/ 815 h 1261"/>
              <a:gd name="T68" fmla="*/ 315 w 486"/>
              <a:gd name="T69" fmla="*/ 815 h 1261"/>
              <a:gd name="T70" fmla="*/ 12 w 486"/>
              <a:gd name="T71" fmla="*/ 24 h 1261"/>
              <a:gd name="T72" fmla="*/ 0 w 486"/>
              <a:gd name="T73" fmla="*/ 0 h 1261"/>
              <a:gd name="T74" fmla="*/ 0 w 486"/>
              <a:gd name="T75" fmla="*/ 0 h 1261"/>
              <a:gd name="T76" fmla="*/ 0 w 486"/>
              <a:gd name="T77" fmla="*/ 0 h 1261"/>
              <a:gd name="T78" fmla="*/ 0 w 486"/>
              <a:gd name="T79" fmla="*/ 0 h 1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6" h="1261">
                <a:moveTo>
                  <a:pt x="448" y="1161"/>
                </a:moveTo>
                <a:lnTo>
                  <a:pt x="445" y="1161"/>
                </a:lnTo>
                <a:lnTo>
                  <a:pt x="483" y="1258"/>
                </a:lnTo>
                <a:lnTo>
                  <a:pt x="486" y="1261"/>
                </a:lnTo>
                <a:lnTo>
                  <a:pt x="486" y="1256"/>
                </a:lnTo>
                <a:lnTo>
                  <a:pt x="448" y="1161"/>
                </a:lnTo>
                <a:moveTo>
                  <a:pt x="426" y="1107"/>
                </a:moveTo>
                <a:lnTo>
                  <a:pt x="426" y="1109"/>
                </a:lnTo>
                <a:lnTo>
                  <a:pt x="445" y="1159"/>
                </a:lnTo>
                <a:lnTo>
                  <a:pt x="448" y="1159"/>
                </a:lnTo>
                <a:lnTo>
                  <a:pt x="426" y="1107"/>
                </a:lnTo>
                <a:moveTo>
                  <a:pt x="419" y="1083"/>
                </a:moveTo>
                <a:lnTo>
                  <a:pt x="417" y="1085"/>
                </a:lnTo>
                <a:lnTo>
                  <a:pt x="424" y="1104"/>
                </a:lnTo>
                <a:lnTo>
                  <a:pt x="426" y="1104"/>
                </a:lnTo>
                <a:lnTo>
                  <a:pt x="419" y="1083"/>
                </a:lnTo>
                <a:moveTo>
                  <a:pt x="407" y="1064"/>
                </a:moveTo>
                <a:lnTo>
                  <a:pt x="414" y="1083"/>
                </a:lnTo>
                <a:lnTo>
                  <a:pt x="417" y="1081"/>
                </a:lnTo>
                <a:lnTo>
                  <a:pt x="412" y="1066"/>
                </a:lnTo>
                <a:lnTo>
                  <a:pt x="407" y="1064"/>
                </a:lnTo>
                <a:moveTo>
                  <a:pt x="355" y="917"/>
                </a:moveTo>
                <a:lnTo>
                  <a:pt x="353" y="920"/>
                </a:lnTo>
                <a:lnTo>
                  <a:pt x="407" y="1062"/>
                </a:lnTo>
                <a:lnTo>
                  <a:pt x="410" y="1062"/>
                </a:lnTo>
                <a:lnTo>
                  <a:pt x="355" y="917"/>
                </a:lnTo>
                <a:moveTo>
                  <a:pt x="317" y="818"/>
                </a:moveTo>
                <a:lnTo>
                  <a:pt x="315" y="820"/>
                </a:lnTo>
                <a:lnTo>
                  <a:pt x="351" y="915"/>
                </a:lnTo>
                <a:lnTo>
                  <a:pt x="353" y="915"/>
                </a:lnTo>
                <a:lnTo>
                  <a:pt x="317" y="818"/>
                </a:lnTo>
                <a:moveTo>
                  <a:pt x="0" y="0"/>
                </a:moveTo>
                <a:lnTo>
                  <a:pt x="0" y="0"/>
                </a:lnTo>
                <a:lnTo>
                  <a:pt x="313" y="815"/>
                </a:lnTo>
                <a:lnTo>
                  <a:pt x="315" y="815"/>
                </a:lnTo>
                <a:lnTo>
                  <a:pt x="12" y="24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0" name="Freeform 111"/>
          <p:cNvSpPr>
            <a:spLocks noEditPoints="1"/>
          </p:cNvSpPr>
          <p:nvPr/>
        </p:nvSpPr>
        <p:spPr bwMode="auto">
          <a:xfrm>
            <a:off x="1588453" y="5167314"/>
            <a:ext cx="771525" cy="477838"/>
          </a:xfrm>
          <a:custGeom>
            <a:avLst/>
            <a:gdLst>
              <a:gd name="T0" fmla="*/ 486 w 486"/>
              <a:gd name="T1" fmla="*/ 301 h 301"/>
              <a:gd name="T2" fmla="*/ 486 w 486"/>
              <a:gd name="T3" fmla="*/ 301 h 301"/>
              <a:gd name="T4" fmla="*/ 486 w 486"/>
              <a:gd name="T5" fmla="*/ 301 h 301"/>
              <a:gd name="T6" fmla="*/ 486 w 486"/>
              <a:gd name="T7" fmla="*/ 301 h 301"/>
              <a:gd name="T8" fmla="*/ 374 w 486"/>
              <a:gd name="T9" fmla="*/ 230 h 301"/>
              <a:gd name="T10" fmla="*/ 372 w 486"/>
              <a:gd name="T11" fmla="*/ 232 h 301"/>
              <a:gd name="T12" fmla="*/ 478 w 486"/>
              <a:gd name="T13" fmla="*/ 299 h 301"/>
              <a:gd name="T14" fmla="*/ 483 w 486"/>
              <a:gd name="T15" fmla="*/ 299 h 301"/>
              <a:gd name="T16" fmla="*/ 483 w 486"/>
              <a:gd name="T17" fmla="*/ 296 h 301"/>
              <a:gd name="T18" fmla="*/ 374 w 486"/>
              <a:gd name="T19" fmla="*/ 230 h 301"/>
              <a:gd name="T20" fmla="*/ 351 w 486"/>
              <a:gd name="T21" fmla="*/ 216 h 301"/>
              <a:gd name="T22" fmla="*/ 348 w 486"/>
              <a:gd name="T23" fmla="*/ 216 h 301"/>
              <a:gd name="T24" fmla="*/ 369 w 486"/>
              <a:gd name="T25" fmla="*/ 230 h 301"/>
              <a:gd name="T26" fmla="*/ 372 w 486"/>
              <a:gd name="T27" fmla="*/ 228 h 301"/>
              <a:gd name="T28" fmla="*/ 351 w 486"/>
              <a:gd name="T29" fmla="*/ 216 h 301"/>
              <a:gd name="T30" fmla="*/ 341 w 486"/>
              <a:gd name="T31" fmla="*/ 211 h 301"/>
              <a:gd name="T32" fmla="*/ 341 w 486"/>
              <a:gd name="T33" fmla="*/ 213 h 301"/>
              <a:gd name="T34" fmla="*/ 346 w 486"/>
              <a:gd name="T35" fmla="*/ 216 h 301"/>
              <a:gd name="T36" fmla="*/ 348 w 486"/>
              <a:gd name="T37" fmla="*/ 213 h 301"/>
              <a:gd name="T38" fmla="*/ 341 w 486"/>
              <a:gd name="T39" fmla="*/ 211 h 301"/>
              <a:gd name="T40" fmla="*/ 0 w 486"/>
              <a:gd name="T41" fmla="*/ 0 h 301"/>
              <a:gd name="T42" fmla="*/ 0 w 486"/>
              <a:gd name="T43" fmla="*/ 3 h 301"/>
              <a:gd name="T44" fmla="*/ 339 w 486"/>
              <a:gd name="T45" fmla="*/ 211 h 301"/>
              <a:gd name="T46" fmla="*/ 339 w 486"/>
              <a:gd name="T47" fmla="*/ 209 h 301"/>
              <a:gd name="T48" fmla="*/ 9 w 486"/>
              <a:gd name="T49" fmla="*/ 5 h 301"/>
              <a:gd name="T50" fmla="*/ 0 w 486"/>
              <a:gd name="T51" fmla="*/ 3 h 301"/>
              <a:gd name="T52" fmla="*/ 0 w 486"/>
              <a:gd name="T53" fmla="*/ 0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86" h="301">
                <a:moveTo>
                  <a:pt x="486" y="301"/>
                </a:moveTo>
                <a:lnTo>
                  <a:pt x="486" y="301"/>
                </a:lnTo>
                <a:lnTo>
                  <a:pt x="486" y="301"/>
                </a:lnTo>
                <a:lnTo>
                  <a:pt x="486" y="301"/>
                </a:lnTo>
                <a:close/>
                <a:moveTo>
                  <a:pt x="374" y="230"/>
                </a:moveTo>
                <a:lnTo>
                  <a:pt x="372" y="232"/>
                </a:lnTo>
                <a:lnTo>
                  <a:pt x="478" y="299"/>
                </a:lnTo>
                <a:lnTo>
                  <a:pt x="483" y="299"/>
                </a:lnTo>
                <a:lnTo>
                  <a:pt x="483" y="296"/>
                </a:lnTo>
                <a:lnTo>
                  <a:pt x="374" y="230"/>
                </a:lnTo>
                <a:close/>
                <a:moveTo>
                  <a:pt x="351" y="216"/>
                </a:moveTo>
                <a:lnTo>
                  <a:pt x="348" y="216"/>
                </a:lnTo>
                <a:lnTo>
                  <a:pt x="369" y="230"/>
                </a:lnTo>
                <a:lnTo>
                  <a:pt x="372" y="228"/>
                </a:lnTo>
                <a:lnTo>
                  <a:pt x="351" y="216"/>
                </a:lnTo>
                <a:close/>
                <a:moveTo>
                  <a:pt x="341" y="211"/>
                </a:moveTo>
                <a:lnTo>
                  <a:pt x="341" y="213"/>
                </a:lnTo>
                <a:lnTo>
                  <a:pt x="346" y="216"/>
                </a:lnTo>
                <a:lnTo>
                  <a:pt x="348" y="213"/>
                </a:lnTo>
                <a:lnTo>
                  <a:pt x="341" y="211"/>
                </a:lnTo>
                <a:close/>
                <a:moveTo>
                  <a:pt x="0" y="0"/>
                </a:moveTo>
                <a:lnTo>
                  <a:pt x="0" y="3"/>
                </a:lnTo>
                <a:lnTo>
                  <a:pt x="339" y="211"/>
                </a:lnTo>
                <a:lnTo>
                  <a:pt x="339" y="209"/>
                </a:lnTo>
                <a:lnTo>
                  <a:pt x="9" y="5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1" name="Freeform 112"/>
          <p:cNvSpPr>
            <a:spLocks noEditPoints="1"/>
          </p:cNvSpPr>
          <p:nvPr/>
        </p:nvSpPr>
        <p:spPr bwMode="auto">
          <a:xfrm>
            <a:off x="1588453" y="5167314"/>
            <a:ext cx="771525" cy="477838"/>
          </a:xfrm>
          <a:custGeom>
            <a:avLst/>
            <a:gdLst>
              <a:gd name="T0" fmla="*/ 486 w 486"/>
              <a:gd name="T1" fmla="*/ 301 h 301"/>
              <a:gd name="T2" fmla="*/ 486 w 486"/>
              <a:gd name="T3" fmla="*/ 301 h 301"/>
              <a:gd name="T4" fmla="*/ 486 w 486"/>
              <a:gd name="T5" fmla="*/ 301 h 301"/>
              <a:gd name="T6" fmla="*/ 486 w 486"/>
              <a:gd name="T7" fmla="*/ 301 h 301"/>
              <a:gd name="T8" fmla="*/ 374 w 486"/>
              <a:gd name="T9" fmla="*/ 230 h 301"/>
              <a:gd name="T10" fmla="*/ 372 w 486"/>
              <a:gd name="T11" fmla="*/ 232 h 301"/>
              <a:gd name="T12" fmla="*/ 478 w 486"/>
              <a:gd name="T13" fmla="*/ 299 h 301"/>
              <a:gd name="T14" fmla="*/ 483 w 486"/>
              <a:gd name="T15" fmla="*/ 299 h 301"/>
              <a:gd name="T16" fmla="*/ 483 w 486"/>
              <a:gd name="T17" fmla="*/ 296 h 301"/>
              <a:gd name="T18" fmla="*/ 374 w 486"/>
              <a:gd name="T19" fmla="*/ 230 h 301"/>
              <a:gd name="T20" fmla="*/ 351 w 486"/>
              <a:gd name="T21" fmla="*/ 216 h 301"/>
              <a:gd name="T22" fmla="*/ 348 w 486"/>
              <a:gd name="T23" fmla="*/ 216 h 301"/>
              <a:gd name="T24" fmla="*/ 369 w 486"/>
              <a:gd name="T25" fmla="*/ 230 h 301"/>
              <a:gd name="T26" fmla="*/ 372 w 486"/>
              <a:gd name="T27" fmla="*/ 228 h 301"/>
              <a:gd name="T28" fmla="*/ 351 w 486"/>
              <a:gd name="T29" fmla="*/ 216 h 301"/>
              <a:gd name="T30" fmla="*/ 341 w 486"/>
              <a:gd name="T31" fmla="*/ 211 h 301"/>
              <a:gd name="T32" fmla="*/ 341 w 486"/>
              <a:gd name="T33" fmla="*/ 213 h 301"/>
              <a:gd name="T34" fmla="*/ 346 w 486"/>
              <a:gd name="T35" fmla="*/ 216 h 301"/>
              <a:gd name="T36" fmla="*/ 348 w 486"/>
              <a:gd name="T37" fmla="*/ 213 h 301"/>
              <a:gd name="T38" fmla="*/ 341 w 486"/>
              <a:gd name="T39" fmla="*/ 211 h 301"/>
              <a:gd name="T40" fmla="*/ 0 w 486"/>
              <a:gd name="T41" fmla="*/ 0 h 301"/>
              <a:gd name="T42" fmla="*/ 0 w 486"/>
              <a:gd name="T43" fmla="*/ 3 h 301"/>
              <a:gd name="T44" fmla="*/ 339 w 486"/>
              <a:gd name="T45" fmla="*/ 211 h 301"/>
              <a:gd name="T46" fmla="*/ 339 w 486"/>
              <a:gd name="T47" fmla="*/ 209 h 301"/>
              <a:gd name="T48" fmla="*/ 9 w 486"/>
              <a:gd name="T49" fmla="*/ 5 h 301"/>
              <a:gd name="T50" fmla="*/ 0 w 486"/>
              <a:gd name="T51" fmla="*/ 3 h 301"/>
              <a:gd name="T52" fmla="*/ 0 w 486"/>
              <a:gd name="T53" fmla="*/ 0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86" h="301">
                <a:moveTo>
                  <a:pt x="486" y="301"/>
                </a:moveTo>
                <a:lnTo>
                  <a:pt x="486" y="301"/>
                </a:lnTo>
                <a:lnTo>
                  <a:pt x="486" y="301"/>
                </a:lnTo>
                <a:lnTo>
                  <a:pt x="486" y="301"/>
                </a:lnTo>
                <a:moveTo>
                  <a:pt x="374" y="230"/>
                </a:moveTo>
                <a:lnTo>
                  <a:pt x="372" y="232"/>
                </a:lnTo>
                <a:lnTo>
                  <a:pt x="478" y="299"/>
                </a:lnTo>
                <a:lnTo>
                  <a:pt x="483" y="299"/>
                </a:lnTo>
                <a:lnTo>
                  <a:pt x="483" y="296"/>
                </a:lnTo>
                <a:lnTo>
                  <a:pt x="374" y="230"/>
                </a:lnTo>
                <a:moveTo>
                  <a:pt x="351" y="216"/>
                </a:moveTo>
                <a:lnTo>
                  <a:pt x="348" y="216"/>
                </a:lnTo>
                <a:lnTo>
                  <a:pt x="369" y="230"/>
                </a:lnTo>
                <a:lnTo>
                  <a:pt x="372" y="228"/>
                </a:lnTo>
                <a:lnTo>
                  <a:pt x="351" y="216"/>
                </a:lnTo>
                <a:moveTo>
                  <a:pt x="341" y="211"/>
                </a:moveTo>
                <a:lnTo>
                  <a:pt x="341" y="213"/>
                </a:lnTo>
                <a:lnTo>
                  <a:pt x="346" y="216"/>
                </a:lnTo>
                <a:lnTo>
                  <a:pt x="348" y="213"/>
                </a:lnTo>
                <a:lnTo>
                  <a:pt x="341" y="211"/>
                </a:lnTo>
                <a:moveTo>
                  <a:pt x="0" y="0"/>
                </a:moveTo>
                <a:lnTo>
                  <a:pt x="0" y="3"/>
                </a:lnTo>
                <a:lnTo>
                  <a:pt x="339" y="211"/>
                </a:lnTo>
                <a:lnTo>
                  <a:pt x="339" y="209"/>
                </a:lnTo>
                <a:lnTo>
                  <a:pt x="9" y="5"/>
                </a:lnTo>
                <a:lnTo>
                  <a:pt x="0" y="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2" name="Freeform 183"/>
          <p:cNvSpPr/>
          <p:nvPr/>
        </p:nvSpPr>
        <p:spPr bwMode="auto">
          <a:xfrm>
            <a:off x="2050415" y="5589589"/>
            <a:ext cx="309562" cy="55563"/>
          </a:xfrm>
          <a:custGeom>
            <a:avLst/>
            <a:gdLst>
              <a:gd name="T0" fmla="*/ 5 w 195"/>
              <a:gd name="T1" fmla="*/ 0 h 35"/>
              <a:gd name="T2" fmla="*/ 3 w 195"/>
              <a:gd name="T3" fmla="*/ 2 h 35"/>
              <a:gd name="T4" fmla="*/ 0 w 195"/>
              <a:gd name="T5" fmla="*/ 0 h 35"/>
              <a:gd name="T6" fmla="*/ 0 w 195"/>
              <a:gd name="T7" fmla="*/ 2 h 35"/>
              <a:gd name="T8" fmla="*/ 195 w 195"/>
              <a:gd name="T9" fmla="*/ 35 h 35"/>
              <a:gd name="T10" fmla="*/ 195 w 195"/>
              <a:gd name="T11" fmla="*/ 35 h 35"/>
              <a:gd name="T12" fmla="*/ 195 w 195"/>
              <a:gd name="T13" fmla="*/ 35 h 35"/>
              <a:gd name="T14" fmla="*/ 187 w 195"/>
              <a:gd name="T15" fmla="*/ 33 h 35"/>
              <a:gd name="T16" fmla="*/ 5 w 195"/>
              <a:gd name="T1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5" h="35">
                <a:moveTo>
                  <a:pt x="5" y="0"/>
                </a:moveTo>
                <a:lnTo>
                  <a:pt x="3" y="2"/>
                </a:lnTo>
                <a:lnTo>
                  <a:pt x="0" y="0"/>
                </a:lnTo>
                <a:lnTo>
                  <a:pt x="0" y="2"/>
                </a:lnTo>
                <a:lnTo>
                  <a:pt x="195" y="35"/>
                </a:lnTo>
                <a:lnTo>
                  <a:pt x="195" y="35"/>
                </a:lnTo>
                <a:lnTo>
                  <a:pt x="195" y="35"/>
                </a:lnTo>
                <a:lnTo>
                  <a:pt x="187" y="33"/>
                </a:lnTo>
                <a:lnTo>
                  <a:pt x="5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3" name="Freeform 184"/>
          <p:cNvSpPr/>
          <p:nvPr/>
        </p:nvSpPr>
        <p:spPr bwMode="auto">
          <a:xfrm>
            <a:off x="2050415" y="5589589"/>
            <a:ext cx="309562" cy="55563"/>
          </a:xfrm>
          <a:custGeom>
            <a:avLst/>
            <a:gdLst>
              <a:gd name="T0" fmla="*/ 5 w 195"/>
              <a:gd name="T1" fmla="*/ 0 h 35"/>
              <a:gd name="T2" fmla="*/ 3 w 195"/>
              <a:gd name="T3" fmla="*/ 2 h 35"/>
              <a:gd name="T4" fmla="*/ 0 w 195"/>
              <a:gd name="T5" fmla="*/ 0 h 35"/>
              <a:gd name="T6" fmla="*/ 0 w 195"/>
              <a:gd name="T7" fmla="*/ 2 h 35"/>
              <a:gd name="T8" fmla="*/ 195 w 195"/>
              <a:gd name="T9" fmla="*/ 35 h 35"/>
              <a:gd name="T10" fmla="*/ 195 w 195"/>
              <a:gd name="T11" fmla="*/ 35 h 35"/>
              <a:gd name="T12" fmla="*/ 195 w 195"/>
              <a:gd name="T13" fmla="*/ 35 h 35"/>
              <a:gd name="T14" fmla="*/ 187 w 195"/>
              <a:gd name="T15" fmla="*/ 33 h 35"/>
              <a:gd name="T16" fmla="*/ 5 w 195"/>
              <a:gd name="T1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5" h="35">
                <a:moveTo>
                  <a:pt x="5" y="0"/>
                </a:moveTo>
                <a:lnTo>
                  <a:pt x="3" y="2"/>
                </a:lnTo>
                <a:lnTo>
                  <a:pt x="0" y="0"/>
                </a:lnTo>
                <a:lnTo>
                  <a:pt x="0" y="2"/>
                </a:lnTo>
                <a:lnTo>
                  <a:pt x="195" y="35"/>
                </a:lnTo>
                <a:lnTo>
                  <a:pt x="195" y="35"/>
                </a:lnTo>
                <a:lnTo>
                  <a:pt x="195" y="35"/>
                </a:lnTo>
                <a:lnTo>
                  <a:pt x="187" y="33"/>
                </a:lnTo>
                <a:lnTo>
                  <a:pt x="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Freeform 465"/>
          <p:cNvSpPr>
            <a:spLocks noEditPoints="1"/>
          </p:cNvSpPr>
          <p:nvPr/>
        </p:nvSpPr>
        <p:spPr bwMode="auto">
          <a:xfrm>
            <a:off x="1596390" y="3654426"/>
            <a:ext cx="781050" cy="1504950"/>
          </a:xfrm>
          <a:custGeom>
            <a:avLst/>
            <a:gdLst>
              <a:gd name="T0" fmla="*/ 466 w 492"/>
              <a:gd name="T1" fmla="*/ 894 h 948"/>
              <a:gd name="T2" fmla="*/ 464 w 492"/>
              <a:gd name="T3" fmla="*/ 894 h 948"/>
              <a:gd name="T4" fmla="*/ 492 w 492"/>
              <a:gd name="T5" fmla="*/ 948 h 948"/>
              <a:gd name="T6" fmla="*/ 492 w 492"/>
              <a:gd name="T7" fmla="*/ 944 h 948"/>
              <a:gd name="T8" fmla="*/ 466 w 492"/>
              <a:gd name="T9" fmla="*/ 894 h 948"/>
              <a:gd name="T10" fmla="*/ 400 w 492"/>
              <a:gd name="T11" fmla="*/ 768 h 948"/>
              <a:gd name="T12" fmla="*/ 398 w 492"/>
              <a:gd name="T13" fmla="*/ 768 h 948"/>
              <a:gd name="T14" fmla="*/ 462 w 492"/>
              <a:gd name="T15" fmla="*/ 892 h 948"/>
              <a:gd name="T16" fmla="*/ 464 w 492"/>
              <a:gd name="T17" fmla="*/ 892 h 948"/>
              <a:gd name="T18" fmla="*/ 400 w 492"/>
              <a:gd name="T19" fmla="*/ 768 h 948"/>
              <a:gd name="T20" fmla="*/ 0 w 492"/>
              <a:gd name="T21" fmla="*/ 0 h 948"/>
              <a:gd name="T22" fmla="*/ 7 w 492"/>
              <a:gd name="T23" fmla="*/ 15 h 948"/>
              <a:gd name="T24" fmla="*/ 398 w 492"/>
              <a:gd name="T25" fmla="*/ 766 h 948"/>
              <a:gd name="T26" fmla="*/ 400 w 492"/>
              <a:gd name="T27" fmla="*/ 764 h 948"/>
              <a:gd name="T28" fmla="*/ 4 w 492"/>
              <a:gd name="T29" fmla="*/ 5 h 948"/>
              <a:gd name="T30" fmla="*/ 0 w 492"/>
              <a:gd name="T31" fmla="*/ 0 h 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2" h="948">
                <a:moveTo>
                  <a:pt x="466" y="894"/>
                </a:moveTo>
                <a:lnTo>
                  <a:pt x="464" y="894"/>
                </a:lnTo>
                <a:lnTo>
                  <a:pt x="492" y="948"/>
                </a:lnTo>
                <a:lnTo>
                  <a:pt x="492" y="944"/>
                </a:lnTo>
                <a:lnTo>
                  <a:pt x="466" y="894"/>
                </a:lnTo>
                <a:close/>
                <a:moveTo>
                  <a:pt x="400" y="768"/>
                </a:moveTo>
                <a:lnTo>
                  <a:pt x="398" y="768"/>
                </a:lnTo>
                <a:lnTo>
                  <a:pt x="462" y="892"/>
                </a:lnTo>
                <a:lnTo>
                  <a:pt x="464" y="892"/>
                </a:lnTo>
                <a:lnTo>
                  <a:pt x="400" y="768"/>
                </a:lnTo>
                <a:close/>
                <a:moveTo>
                  <a:pt x="0" y="0"/>
                </a:moveTo>
                <a:lnTo>
                  <a:pt x="7" y="15"/>
                </a:lnTo>
                <a:lnTo>
                  <a:pt x="398" y="766"/>
                </a:lnTo>
                <a:lnTo>
                  <a:pt x="400" y="764"/>
                </a:lnTo>
                <a:lnTo>
                  <a:pt x="4" y="5"/>
                </a:lnTo>
                <a:lnTo>
                  <a:pt x="0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7" name="Freeform 466"/>
          <p:cNvSpPr>
            <a:spLocks noEditPoints="1"/>
          </p:cNvSpPr>
          <p:nvPr/>
        </p:nvSpPr>
        <p:spPr bwMode="auto">
          <a:xfrm>
            <a:off x="1596390" y="3654426"/>
            <a:ext cx="781050" cy="1504950"/>
          </a:xfrm>
          <a:custGeom>
            <a:avLst/>
            <a:gdLst>
              <a:gd name="T0" fmla="*/ 466 w 492"/>
              <a:gd name="T1" fmla="*/ 894 h 948"/>
              <a:gd name="T2" fmla="*/ 464 w 492"/>
              <a:gd name="T3" fmla="*/ 894 h 948"/>
              <a:gd name="T4" fmla="*/ 492 w 492"/>
              <a:gd name="T5" fmla="*/ 948 h 948"/>
              <a:gd name="T6" fmla="*/ 492 w 492"/>
              <a:gd name="T7" fmla="*/ 944 h 948"/>
              <a:gd name="T8" fmla="*/ 466 w 492"/>
              <a:gd name="T9" fmla="*/ 894 h 948"/>
              <a:gd name="T10" fmla="*/ 400 w 492"/>
              <a:gd name="T11" fmla="*/ 768 h 948"/>
              <a:gd name="T12" fmla="*/ 398 w 492"/>
              <a:gd name="T13" fmla="*/ 768 h 948"/>
              <a:gd name="T14" fmla="*/ 462 w 492"/>
              <a:gd name="T15" fmla="*/ 892 h 948"/>
              <a:gd name="T16" fmla="*/ 464 w 492"/>
              <a:gd name="T17" fmla="*/ 892 h 948"/>
              <a:gd name="T18" fmla="*/ 400 w 492"/>
              <a:gd name="T19" fmla="*/ 768 h 948"/>
              <a:gd name="T20" fmla="*/ 0 w 492"/>
              <a:gd name="T21" fmla="*/ 0 h 948"/>
              <a:gd name="T22" fmla="*/ 7 w 492"/>
              <a:gd name="T23" fmla="*/ 15 h 948"/>
              <a:gd name="T24" fmla="*/ 398 w 492"/>
              <a:gd name="T25" fmla="*/ 766 h 948"/>
              <a:gd name="T26" fmla="*/ 400 w 492"/>
              <a:gd name="T27" fmla="*/ 764 h 948"/>
              <a:gd name="T28" fmla="*/ 4 w 492"/>
              <a:gd name="T29" fmla="*/ 5 h 948"/>
              <a:gd name="T30" fmla="*/ 0 w 492"/>
              <a:gd name="T31" fmla="*/ 0 h 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2" h="948">
                <a:moveTo>
                  <a:pt x="466" y="894"/>
                </a:moveTo>
                <a:lnTo>
                  <a:pt x="464" y="894"/>
                </a:lnTo>
                <a:lnTo>
                  <a:pt x="492" y="948"/>
                </a:lnTo>
                <a:lnTo>
                  <a:pt x="492" y="944"/>
                </a:lnTo>
                <a:lnTo>
                  <a:pt x="466" y="894"/>
                </a:lnTo>
                <a:moveTo>
                  <a:pt x="400" y="768"/>
                </a:moveTo>
                <a:lnTo>
                  <a:pt x="398" y="768"/>
                </a:lnTo>
                <a:lnTo>
                  <a:pt x="462" y="892"/>
                </a:lnTo>
                <a:lnTo>
                  <a:pt x="464" y="892"/>
                </a:lnTo>
                <a:lnTo>
                  <a:pt x="400" y="768"/>
                </a:lnTo>
                <a:moveTo>
                  <a:pt x="0" y="0"/>
                </a:moveTo>
                <a:lnTo>
                  <a:pt x="7" y="15"/>
                </a:lnTo>
                <a:lnTo>
                  <a:pt x="398" y="766"/>
                </a:lnTo>
                <a:lnTo>
                  <a:pt x="400" y="764"/>
                </a:lnTo>
                <a:lnTo>
                  <a:pt x="4" y="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8" name="Freeform 467"/>
          <p:cNvSpPr/>
          <p:nvPr/>
        </p:nvSpPr>
        <p:spPr bwMode="auto">
          <a:xfrm>
            <a:off x="1588453" y="3640138"/>
            <a:ext cx="19050" cy="38100"/>
          </a:xfrm>
          <a:custGeom>
            <a:avLst/>
            <a:gdLst>
              <a:gd name="T0" fmla="*/ 0 w 12"/>
              <a:gd name="T1" fmla="*/ 0 h 24"/>
              <a:gd name="T2" fmla="*/ 0 w 12"/>
              <a:gd name="T3" fmla="*/ 0 h 24"/>
              <a:gd name="T4" fmla="*/ 12 w 12"/>
              <a:gd name="T5" fmla="*/ 24 h 24"/>
              <a:gd name="T6" fmla="*/ 5 w 12"/>
              <a:gd name="T7" fmla="*/ 9 h 24"/>
              <a:gd name="T8" fmla="*/ 0 w 12"/>
              <a:gd name="T9" fmla="*/ 2 h 24"/>
              <a:gd name="T10" fmla="*/ 0 w 12"/>
              <a:gd name="T11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24">
                <a:moveTo>
                  <a:pt x="0" y="0"/>
                </a:moveTo>
                <a:lnTo>
                  <a:pt x="0" y="0"/>
                </a:lnTo>
                <a:lnTo>
                  <a:pt x="12" y="24"/>
                </a:lnTo>
                <a:lnTo>
                  <a:pt x="5" y="9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9" name="Freeform 468"/>
          <p:cNvSpPr/>
          <p:nvPr/>
        </p:nvSpPr>
        <p:spPr bwMode="auto">
          <a:xfrm>
            <a:off x="1588453" y="3640138"/>
            <a:ext cx="19050" cy="38100"/>
          </a:xfrm>
          <a:custGeom>
            <a:avLst/>
            <a:gdLst>
              <a:gd name="T0" fmla="*/ 0 w 12"/>
              <a:gd name="T1" fmla="*/ 0 h 24"/>
              <a:gd name="T2" fmla="*/ 0 w 12"/>
              <a:gd name="T3" fmla="*/ 0 h 24"/>
              <a:gd name="T4" fmla="*/ 12 w 12"/>
              <a:gd name="T5" fmla="*/ 24 h 24"/>
              <a:gd name="T6" fmla="*/ 5 w 12"/>
              <a:gd name="T7" fmla="*/ 9 h 24"/>
              <a:gd name="T8" fmla="*/ 0 w 12"/>
              <a:gd name="T9" fmla="*/ 2 h 24"/>
              <a:gd name="T10" fmla="*/ 0 w 12"/>
              <a:gd name="T11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24">
                <a:moveTo>
                  <a:pt x="0" y="0"/>
                </a:moveTo>
                <a:lnTo>
                  <a:pt x="0" y="0"/>
                </a:lnTo>
                <a:lnTo>
                  <a:pt x="12" y="24"/>
                </a:lnTo>
                <a:lnTo>
                  <a:pt x="5" y="9"/>
                </a:lnTo>
                <a:lnTo>
                  <a:pt x="0" y="2"/>
                </a:lnTo>
                <a:lnTo>
                  <a:pt x="0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0" name="Freeform 491"/>
          <p:cNvSpPr>
            <a:spLocks noEditPoints="1"/>
          </p:cNvSpPr>
          <p:nvPr/>
        </p:nvSpPr>
        <p:spPr bwMode="auto">
          <a:xfrm>
            <a:off x="1588453" y="5167313"/>
            <a:ext cx="782637" cy="195263"/>
          </a:xfrm>
          <a:custGeom>
            <a:avLst/>
            <a:gdLst>
              <a:gd name="T0" fmla="*/ 462 w 493"/>
              <a:gd name="T1" fmla="*/ 114 h 123"/>
              <a:gd name="T2" fmla="*/ 460 w 493"/>
              <a:gd name="T3" fmla="*/ 116 h 123"/>
              <a:gd name="T4" fmla="*/ 493 w 493"/>
              <a:gd name="T5" fmla="*/ 123 h 123"/>
              <a:gd name="T6" fmla="*/ 493 w 493"/>
              <a:gd name="T7" fmla="*/ 121 h 123"/>
              <a:gd name="T8" fmla="*/ 462 w 493"/>
              <a:gd name="T9" fmla="*/ 114 h 123"/>
              <a:gd name="T10" fmla="*/ 433 w 493"/>
              <a:gd name="T11" fmla="*/ 104 h 123"/>
              <a:gd name="T12" fmla="*/ 431 w 493"/>
              <a:gd name="T13" fmla="*/ 109 h 123"/>
              <a:gd name="T14" fmla="*/ 457 w 493"/>
              <a:gd name="T15" fmla="*/ 114 h 123"/>
              <a:gd name="T16" fmla="*/ 460 w 493"/>
              <a:gd name="T17" fmla="*/ 112 h 123"/>
              <a:gd name="T18" fmla="*/ 433 w 493"/>
              <a:gd name="T19" fmla="*/ 104 h 123"/>
              <a:gd name="T20" fmla="*/ 410 w 493"/>
              <a:gd name="T21" fmla="*/ 100 h 123"/>
              <a:gd name="T22" fmla="*/ 412 w 493"/>
              <a:gd name="T23" fmla="*/ 104 h 123"/>
              <a:gd name="T24" fmla="*/ 426 w 493"/>
              <a:gd name="T25" fmla="*/ 107 h 123"/>
              <a:gd name="T26" fmla="*/ 429 w 493"/>
              <a:gd name="T27" fmla="*/ 104 h 123"/>
              <a:gd name="T28" fmla="*/ 410 w 493"/>
              <a:gd name="T29" fmla="*/ 100 h 123"/>
              <a:gd name="T30" fmla="*/ 9 w 493"/>
              <a:gd name="T31" fmla="*/ 0 h 123"/>
              <a:gd name="T32" fmla="*/ 5 w 493"/>
              <a:gd name="T33" fmla="*/ 3 h 123"/>
              <a:gd name="T34" fmla="*/ 9 w 493"/>
              <a:gd name="T35" fmla="*/ 5 h 123"/>
              <a:gd name="T36" fmla="*/ 407 w 493"/>
              <a:gd name="T37" fmla="*/ 102 h 123"/>
              <a:gd name="T38" fmla="*/ 407 w 493"/>
              <a:gd name="T39" fmla="*/ 100 h 123"/>
              <a:gd name="T40" fmla="*/ 9 w 493"/>
              <a:gd name="T41" fmla="*/ 0 h 123"/>
              <a:gd name="T42" fmla="*/ 0 w 493"/>
              <a:gd name="T43" fmla="*/ 0 h 123"/>
              <a:gd name="T44" fmla="*/ 0 w 493"/>
              <a:gd name="T45" fmla="*/ 0 h 123"/>
              <a:gd name="T46" fmla="*/ 0 w 493"/>
              <a:gd name="T47" fmla="*/ 0 h 123"/>
              <a:gd name="T48" fmla="*/ 0 w 493"/>
              <a:gd name="T4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93" h="123">
                <a:moveTo>
                  <a:pt x="462" y="114"/>
                </a:moveTo>
                <a:lnTo>
                  <a:pt x="460" y="116"/>
                </a:lnTo>
                <a:lnTo>
                  <a:pt x="493" y="123"/>
                </a:lnTo>
                <a:lnTo>
                  <a:pt x="493" y="121"/>
                </a:lnTo>
                <a:lnTo>
                  <a:pt x="462" y="114"/>
                </a:lnTo>
                <a:close/>
                <a:moveTo>
                  <a:pt x="433" y="104"/>
                </a:moveTo>
                <a:lnTo>
                  <a:pt x="431" y="109"/>
                </a:lnTo>
                <a:lnTo>
                  <a:pt x="457" y="114"/>
                </a:lnTo>
                <a:lnTo>
                  <a:pt x="460" y="112"/>
                </a:lnTo>
                <a:lnTo>
                  <a:pt x="433" y="104"/>
                </a:lnTo>
                <a:close/>
                <a:moveTo>
                  <a:pt x="410" y="100"/>
                </a:moveTo>
                <a:lnTo>
                  <a:pt x="412" y="104"/>
                </a:lnTo>
                <a:lnTo>
                  <a:pt x="426" y="107"/>
                </a:lnTo>
                <a:lnTo>
                  <a:pt x="429" y="104"/>
                </a:lnTo>
                <a:lnTo>
                  <a:pt x="410" y="100"/>
                </a:lnTo>
                <a:close/>
                <a:moveTo>
                  <a:pt x="9" y="0"/>
                </a:moveTo>
                <a:lnTo>
                  <a:pt x="5" y="3"/>
                </a:lnTo>
                <a:lnTo>
                  <a:pt x="9" y="5"/>
                </a:lnTo>
                <a:lnTo>
                  <a:pt x="407" y="102"/>
                </a:lnTo>
                <a:lnTo>
                  <a:pt x="407" y="100"/>
                </a:lnTo>
                <a:lnTo>
                  <a:pt x="9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1" name="Freeform 492"/>
          <p:cNvSpPr>
            <a:spLocks noEditPoints="1"/>
          </p:cNvSpPr>
          <p:nvPr/>
        </p:nvSpPr>
        <p:spPr bwMode="auto">
          <a:xfrm>
            <a:off x="1588453" y="5167313"/>
            <a:ext cx="782637" cy="195263"/>
          </a:xfrm>
          <a:custGeom>
            <a:avLst/>
            <a:gdLst>
              <a:gd name="T0" fmla="*/ 462 w 493"/>
              <a:gd name="T1" fmla="*/ 114 h 123"/>
              <a:gd name="T2" fmla="*/ 460 w 493"/>
              <a:gd name="T3" fmla="*/ 116 h 123"/>
              <a:gd name="T4" fmla="*/ 493 w 493"/>
              <a:gd name="T5" fmla="*/ 123 h 123"/>
              <a:gd name="T6" fmla="*/ 493 w 493"/>
              <a:gd name="T7" fmla="*/ 121 h 123"/>
              <a:gd name="T8" fmla="*/ 462 w 493"/>
              <a:gd name="T9" fmla="*/ 114 h 123"/>
              <a:gd name="T10" fmla="*/ 433 w 493"/>
              <a:gd name="T11" fmla="*/ 104 h 123"/>
              <a:gd name="T12" fmla="*/ 431 w 493"/>
              <a:gd name="T13" fmla="*/ 109 h 123"/>
              <a:gd name="T14" fmla="*/ 457 w 493"/>
              <a:gd name="T15" fmla="*/ 114 h 123"/>
              <a:gd name="T16" fmla="*/ 460 w 493"/>
              <a:gd name="T17" fmla="*/ 112 h 123"/>
              <a:gd name="T18" fmla="*/ 433 w 493"/>
              <a:gd name="T19" fmla="*/ 104 h 123"/>
              <a:gd name="T20" fmla="*/ 410 w 493"/>
              <a:gd name="T21" fmla="*/ 100 h 123"/>
              <a:gd name="T22" fmla="*/ 412 w 493"/>
              <a:gd name="T23" fmla="*/ 104 h 123"/>
              <a:gd name="T24" fmla="*/ 426 w 493"/>
              <a:gd name="T25" fmla="*/ 107 h 123"/>
              <a:gd name="T26" fmla="*/ 429 w 493"/>
              <a:gd name="T27" fmla="*/ 104 h 123"/>
              <a:gd name="T28" fmla="*/ 410 w 493"/>
              <a:gd name="T29" fmla="*/ 100 h 123"/>
              <a:gd name="T30" fmla="*/ 9 w 493"/>
              <a:gd name="T31" fmla="*/ 0 h 123"/>
              <a:gd name="T32" fmla="*/ 5 w 493"/>
              <a:gd name="T33" fmla="*/ 3 h 123"/>
              <a:gd name="T34" fmla="*/ 9 w 493"/>
              <a:gd name="T35" fmla="*/ 5 h 123"/>
              <a:gd name="T36" fmla="*/ 407 w 493"/>
              <a:gd name="T37" fmla="*/ 102 h 123"/>
              <a:gd name="T38" fmla="*/ 407 w 493"/>
              <a:gd name="T39" fmla="*/ 100 h 123"/>
              <a:gd name="T40" fmla="*/ 9 w 493"/>
              <a:gd name="T41" fmla="*/ 0 h 123"/>
              <a:gd name="T42" fmla="*/ 0 w 493"/>
              <a:gd name="T43" fmla="*/ 0 h 123"/>
              <a:gd name="T44" fmla="*/ 0 w 493"/>
              <a:gd name="T45" fmla="*/ 0 h 123"/>
              <a:gd name="T46" fmla="*/ 0 w 493"/>
              <a:gd name="T47" fmla="*/ 0 h 123"/>
              <a:gd name="T48" fmla="*/ 0 w 493"/>
              <a:gd name="T4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93" h="123">
                <a:moveTo>
                  <a:pt x="462" y="114"/>
                </a:moveTo>
                <a:lnTo>
                  <a:pt x="460" y="116"/>
                </a:lnTo>
                <a:lnTo>
                  <a:pt x="493" y="123"/>
                </a:lnTo>
                <a:lnTo>
                  <a:pt x="493" y="121"/>
                </a:lnTo>
                <a:lnTo>
                  <a:pt x="462" y="114"/>
                </a:lnTo>
                <a:moveTo>
                  <a:pt x="433" y="104"/>
                </a:moveTo>
                <a:lnTo>
                  <a:pt x="431" y="109"/>
                </a:lnTo>
                <a:lnTo>
                  <a:pt x="457" y="114"/>
                </a:lnTo>
                <a:lnTo>
                  <a:pt x="460" y="112"/>
                </a:lnTo>
                <a:lnTo>
                  <a:pt x="433" y="104"/>
                </a:lnTo>
                <a:moveTo>
                  <a:pt x="410" y="100"/>
                </a:moveTo>
                <a:lnTo>
                  <a:pt x="412" y="104"/>
                </a:lnTo>
                <a:lnTo>
                  <a:pt x="426" y="107"/>
                </a:lnTo>
                <a:lnTo>
                  <a:pt x="429" y="104"/>
                </a:lnTo>
                <a:lnTo>
                  <a:pt x="410" y="100"/>
                </a:lnTo>
                <a:moveTo>
                  <a:pt x="9" y="0"/>
                </a:moveTo>
                <a:lnTo>
                  <a:pt x="5" y="3"/>
                </a:lnTo>
                <a:lnTo>
                  <a:pt x="9" y="5"/>
                </a:lnTo>
                <a:lnTo>
                  <a:pt x="407" y="102"/>
                </a:lnTo>
                <a:lnTo>
                  <a:pt x="407" y="100"/>
                </a:lnTo>
                <a:lnTo>
                  <a:pt x="9" y="0"/>
                </a:lnTo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2" name="Freeform 495"/>
          <p:cNvSpPr/>
          <p:nvPr/>
        </p:nvSpPr>
        <p:spPr bwMode="auto">
          <a:xfrm>
            <a:off x="1588453" y="5167313"/>
            <a:ext cx="14287" cy="7938"/>
          </a:xfrm>
          <a:custGeom>
            <a:avLst/>
            <a:gdLst>
              <a:gd name="T0" fmla="*/ 0 w 9"/>
              <a:gd name="T1" fmla="*/ 0 h 5"/>
              <a:gd name="T2" fmla="*/ 0 w 9"/>
              <a:gd name="T3" fmla="*/ 0 h 5"/>
              <a:gd name="T4" fmla="*/ 0 w 9"/>
              <a:gd name="T5" fmla="*/ 3 h 5"/>
              <a:gd name="T6" fmla="*/ 9 w 9"/>
              <a:gd name="T7" fmla="*/ 5 h 5"/>
              <a:gd name="T8" fmla="*/ 5 w 9"/>
              <a:gd name="T9" fmla="*/ 3 h 5"/>
              <a:gd name="T10" fmla="*/ 0 w 9"/>
              <a:gd name="T11" fmla="*/ 3 h 5"/>
              <a:gd name="T12" fmla="*/ 0 w 9"/>
              <a:gd name="T13" fmla="*/ 0 h 5"/>
              <a:gd name="T14" fmla="*/ 0 w 9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0"/>
                </a:moveTo>
                <a:lnTo>
                  <a:pt x="0" y="0"/>
                </a:lnTo>
                <a:lnTo>
                  <a:pt x="0" y="3"/>
                </a:lnTo>
                <a:lnTo>
                  <a:pt x="9" y="5"/>
                </a:lnTo>
                <a:lnTo>
                  <a:pt x="5" y="3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3" name="Freeform 496"/>
          <p:cNvSpPr/>
          <p:nvPr/>
        </p:nvSpPr>
        <p:spPr bwMode="auto">
          <a:xfrm>
            <a:off x="1588453" y="5167313"/>
            <a:ext cx="14287" cy="7938"/>
          </a:xfrm>
          <a:custGeom>
            <a:avLst/>
            <a:gdLst>
              <a:gd name="T0" fmla="*/ 0 w 9"/>
              <a:gd name="T1" fmla="*/ 0 h 5"/>
              <a:gd name="T2" fmla="*/ 0 w 9"/>
              <a:gd name="T3" fmla="*/ 0 h 5"/>
              <a:gd name="T4" fmla="*/ 0 w 9"/>
              <a:gd name="T5" fmla="*/ 3 h 5"/>
              <a:gd name="T6" fmla="*/ 9 w 9"/>
              <a:gd name="T7" fmla="*/ 5 h 5"/>
              <a:gd name="T8" fmla="*/ 5 w 9"/>
              <a:gd name="T9" fmla="*/ 3 h 5"/>
              <a:gd name="T10" fmla="*/ 0 w 9"/>
              <a:gd name="T11" fmla="*/ 3 h 5"/>
              <a:gd name="T12" fmla="*/ 0 w 9"/>
              <a:gd name="T13" fmla="*/ 0 h 5"/>
              <a:gd name="T14" fmla="*/ 0 w 9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0"/>
                </a:moveTo>
                <a:lnTo>
                  <a:pt x="0" y="0"/>
                </a:lnTo>
                <a:lnTo>
                  <a:pt x="0" y="3"/>
                </a:lnTo>
                <a:lnTo>
                  <a:pt x="9" y="5"/>
                </a:lnTo>
                <a:lnTo>
                  <a:pt x="5" y="3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1" name="Freeform 906"/>
          <p:cNvSpPr>
            <a:spLocks noEditPoints="1"/>
          </p:cNvSpPr>
          <p:nvPr/>
        </p:nvSpPr>
        <p:spPr bwMode="auto">
          <a:xfrm>
            <a:off x="2050415" y="5397501"/>
            <a:ext cx="428625" cy="192088"/>
          </a:xfrm>
          <a:custGeom>
            <a:avLst/>
            <a:gdLst>
              <a:gd name="T0" fmla="*/ 0 w 270"/>
              <a:gd name="T1" fmla="*/ 121 h 121"/>
              <a:gd name="T2" fmla="*/ 0 w 270"/>
              <a:gd name="T3" fmla="*/ 121 h 121"/>
              <a:gd name="T4" fmla="*/ 0 w 270"/>
              <a:gd name="T5" fmla="*/ 121 h 121"/>
              <a:gd name="T6" fmla="*/ 0 w 270"/>
              <a:gd name="T7" fmla="*/ 121 h 121"/>
              <a:gd name="T8" fmla="*/ 78 w 270"/>
              <a:gd name="T9" fmla="*/ 85 h 121"/>
              <a:gd name="T10" fmla="*/ 7 w 270"/>
              <a:gd name="T11" fmla="*/ 116 h 121"/>
              <a:gd name="T12" fmla="*/ 5 w 270"/>
              <a:gd name="T13" fmla="*/ 121 h 121"/>
              <a:gd name="T14" fmla="*/ 5 w 270"/>
              <a:gd name="T15" fmla="*/ 121 h 121"/>
              <a:gd name="T16" fmla="*/ 81 w 270"/>
              <a:gd name="T17" fmla="*/ 87 h 121"/>
              <a:gd name="T18" fmla="*/ 78 w 270"/>
              <a:gd name="T19" fmla="*/ 85 h 121"/>
              <a:gd name="T20" fmla="*/ 154 w 270"/>
              <a:gd name="T21" fmla="*/ 52 h 121"/>
              <a:gd name="T22" fmla="*/ 81 w 270"/>
              <a:gd name="T23" fmla="*/ 83 h 121"/>
              <a:gd name="T24" fmla="*/ 83 w 270"/>
              <a:gd name="T25" fmla="*/ 85 h 121"/>
              <a:gd name="T26" fmla="*/ 154 w 270"/>
              <a:gd name="T27" fmla="*/ 54 h 121"/>
              <a:gd name="T28" fmla="*/ 154 w 270"/>
              <a:gd name="T29" fmla="*/ 52 h 121"/>
              <a:gd name="T30" fmla="*/ 199 w 270"/>
              <a:gd name="T31" fmla="*/ 33 h 121"/>
              <a:gd name="T32" fmla="*/ 157 w 270"/>
              <a:gd name="T33" fmla="*/ 52 h 121"/>
              <a:gd name="T34" fmla="*/ 157 w 270"/>
              <a:gd name="T35" fmla="*/ 54 h 121"/>
              <a:gd name="T36" fmla="*/ 199 w 270"/>
              <a:gd name="T37" fmla="*/ 35 h 121"/>
              <a:gd name="T38" fmla="*/ 199 w 270"/>
              <a:gd name="T39" fmla="*/ 33 h 121"/>
              <a:gd name="T40" fmla="*/ 218 w 270"/>
              <a:gd name="T41" fmla="*/ 23 h 121"/>
              <a:gd name="T42" fmla="*/ 202 w 270"/>
              <a:gd name="T43" fmla="*/ 31 h 121"/>
              <a:gd name="T44" fmla="*/ 202 w 270"/>
              <a:gd name="T45" fmla="*/ 35 h 121"/>
              <a:gd name="T46" fmla="*/ 218 w 270"/>
              <a:gd name="T47" fmla="*/ 26 h 121"/>
              <a:gd name="T48" fmla="*/ 218 w 270"/>
              <a:gd name="T49" fmla="*/ 23 h 121"/>
              <a:gd name="T50" fmla="*/ 225 w 270"/>
              <a:gd name="T51" fmla="*/ 21 h 121"/>
              <a:gd name="T52" fmla="*/ 223 w 270"/>
              <a:gd name="T53" fmla="*/ 21 h 121"/>
              <a:gd name="T54" fmla="*/ 223 w 270"/>
              <a:gd name="T55" fmla="*/ 26 h 121"/>
              <a:gd name="T56" fmla="*/ 223 w 270"/>
              <a:gd name="T57" fmla="*/ 23 h 121"/>
              <a:gd name="T58" fmla="*/ 225 w 270"/>
              <a:gd name="T59" fmla="*/ 21 h 121"/>
              <a:gd name="T60" fmla="*/ 270 w 270"/>
              <a:gd name="T61" fmla="*/ 0 h 121"/>
              <a:gd name="T62" fmla="*/ 230 w 270"/>
              <a:gd name="T63" fmla="*/ 19 h 121"/>
              <a:gd name="T64" fmla="*/ 230 w 270"/>
              <a:gd name="T65" fmla="*/ 21 h 121"/>
              <a:gd name="T66" fmla="*/ 268 w 270"/>
              <a:gd name="T67" fmla="*/ 4 h 121"/>
              <a:gd name="T68" fmla="*/ 270 w 270"/>
              <a:gd name="T69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0" h="121">
                <a:moveTo>
                  <a:pt x="0" y="121"/>
                </a:moveTo>
                <a:lnTo>
                  <a:pt x="0" y="121"/>
                </a:lnTo>
                <a:lnTo>
                  <a:pt x="0" y="121"/>
                </a:lnTo>
                <a:lnTo>
                  <a:pt x="0" y="121"/>
                </a:lnTo>
                <a:moveTo>
                  <a:pt x="78" y="85"/>
                </a:moveTo>
                <a:lnTo>
                  <a:pt x="7" y="116"/>
                </a:lnTo>
                <a:lnTo>
                  <a:pt x="5" y="121"/>
                </a:lnTo>
                <a:lnTo>
                  <a:pt x="5" y="121"/>
                </a:lnTo>
                <a:lnTo>
                  <a:pt x="81" y="87"/>
                </a:lnTo>
                <a:lnTo>
                  <a:pt x="78" y="85"/>
                </a:lnTo>
                <a:moveTo>
                  <a:pt x="154" y="52"/>
                </a:moveTo>
                <a:lnTo>
                  <a:pt x="81" y="83"/>
                </a:lnTo>
                <a:lnTo>
                  <a:pt x="83" y="85"/>
                </a:lnTo>
                <a:lnTo>
                  <a:pt x="154" y="54"/>
                </a:lnTo>
                <a:lnTo>
                  <a:pt x="154" y="52"/>
                </a:lnTo>
                <a:moveTo>
                  <a:pt x="199" y="33"/>
                </a:moveTo>
                <a:lnTo>
                  <a:pt x="157" y="52"/>
                </a:lnTo>
                <a:lnTo>
                  <a:pt x="157" y="54"/>
                </a:lnTo>
                <a:lnTo>
                  <a:pt x="199" y="35"/>
                </a:lnTo>
                <a:lnTo>
                  <a:pt x="199" y="33"/>
                </a:lnTo>
                <a:moveTo>
                  <a:pt x="218" y="23"/>
                </a:moveTo>
                <a:lnTo>
                  <a:pt x="202" y="31"/>
                </a:lnTo>
                <a:lnTo>
                  <a:pt x="202" y="35"/>
                </a:lnTo>
                <a:lnTo>
                  <a:pt x="218" y="26"/>
                </a:lnTo>
                <a:lnTo>
                  <a:pt x="218" y="23"/>
                </a:lnTo>
                <a:moveTo>
                  <a:pt x="225" y="21"/>
                </a:moveTo>
                <a:lnTo>
                  <a:pt x="223" y="21"/>
                </a:lnTo>
                <a:lnTo>
                  <a:pt x="223" y="26"/>
                </a:lnTo>
                <a:lnTo>
                  <a:pt x="223" y="23"/>
                </a:lnTo>
                <a:lnTo>
                  <a:pt x="225" y="21"/>
                </a:lnTo>
                <a:moveTo>
                  <a:pt x="270" y="0"/>
                </a:moveTo>
                <a:lnTo>
                  <a:pt x="230" y="19"/>
                </a:lnTo>
                <a:lnTo>
                  <a:pt x="230" y="21"/>
                </a:lnTo>
                <a:lnTo>
                  <a:pt x="268" y="4"/>
                </a:lnTo>
                <a:lnTo>
                  <a:pt x="27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2" name="Freeform 909"/>
          <p:cNvSpPr/>
          <p:nvPr/>
        </p:nvSpPr>
        <p:spPr bwMode="auto">
          <a:xfrm>
            <a:off x="2174240" y="5529264"/>
            <a:ext cx="7938" cy="6350"/>
          </a:xfrm>
          <a:custGeom>
            <a:avLst/>
            <a:gdLst>
              <a:gd name="T0" fmla="*/ 3 w 5"/>
              <a:gd name="T1" fmla="*/ 0 h 4"/>
              <a:gd name="T2" fmla="*/ 0 w 5"/>
              <a:gd name="T3" fmla="*/ 2 h 4"/>
              <a:gd name="T4" fmla="*/ 3 w 5"/>
              <a:gd name="T5" fmla="*/ 4 h 4"/>
              <a:gd name="T6" fmla="*/ 5 w 5"/>
              <a:gd name="T7" fmla="*/ 2 h 4"/>
              <a:gd name="T8" fmla="*/ 3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3" y="0"/>
                </a:moveTo>
                <a:lnTo>
                  <a:pt x="0" y="2"/>
                </a:lnTo>
                <a:lnTo>
                  <a:pt x="3" y="4"/>
                </a:lnTo>
                <a:lnTo>
                  <a:pt x="5" y="2"/>
                </a:lnTo>
                <a:lnTo>
                  <a:pt x="3" y="0"/>
                </a:lnTo>
                <a:close/>
              </a:path>
            </a:pathLst>
          </a:cu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3" name="Freeform 910"/>
          <p:cNvSpPr/>
          <p:nvPr/>
        </p:nvSpPr>
        <p:spPr bwMode="auto">
          <a:xfrm>
            <a:off x="2174240" y="5529264"/>
            <a:ext cx="7938" cy="6350"/>
          </a:xfrm>
          <a:custGeom>
            <a:avLst/>
            <a:gdLst>
              <a:gd name="T0" fmla="*/ 3 w 5"/>
              <a:gd name="T1" fmla="*/ 0 h 4"/>
              <a:gd name="T2" fmla="*/ 0 w 5"/>
              <a:gd name="T3" fmla="*/ 2 h 4"/>
              <a:gd name="T4" fmla="*/ 3 w 5"/>
              <a:gd name="T5" fmla="*/ 4 h 4"/>
              <a:gd name="T6" fmla="*/ 5 w 5"/>
              <a:gd name="T7" fmla="*/ 2 h 4"/>
              <a:gd name="T8" fmla="*/ 3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3" y="0"/>
                </a:moveTo>
                <a:lnTo>
                  <a:pt x="0" y="2"/>
                </a:lnTo>
                <a:lnTo>
                  <a:pt x="3" y="4"/>
                </a:lnTo>
                <a:lnTo>
                  <a:pt x="5" y="2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4" name="Freeform 929"/>
          <p:cNvSpPr/>
          <p:nvPr/>
        </p:nvSpPr>
        <p:spPr bwMode="auto">
          <a:xfrm>
            <a:off x="2050415" y="5589589"/>
            <a:ext cx="7938" cy="3175"/>
          </a:xfrm>
          <a:custGeom>
            <a:avLst/>
            <a:gdLst>
              <a:gd name="T0" fmla="*/ 5 w 5"/>
              <a:gd name="T1" fmla="*/ 0 h 2"/>
              <a:gd name="T2" fmla="*/ 3 w 5"/>
              <a:gd name="T3" fmla="*/ 0 h 2"/>
              <a:gd name="T4" fmla="*/ 0 w 5"/>
              <a:gd name="T5" fmla="*/ 0 h 2"/>
              <a:gd name="T6" fmla="*/ 0 w 5"/>
              <a:gd name="T7" fmla="*/ 0 h 2"/>
              <a:gd name="T8" fmla="*/ 3 w 5"/>
              <a:gd name="T9" fmla="*/ 2 h 2"/>
              <a:gd name="T10" fmla="*/ 5 w 5"/>
              <a:gd name="T11" fmla="*/ 0 h 2"/>
              <a:gd name="T12" fmla="*/ 5 w 5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2">
                <a:moveTo>
                  <a:pt x="5" y="0"/>
                </a:moveTo>
                <a:lnTo>
                  <a:pt x="3" y="0"/>
                </a:lnTo>
                <a:lnTo>
                  <a:pt x="0" y="0"/>
                </a:lnTo>
                <a:lnTo>
                  <a:pt x="0" y="0"/>
                </a:lnTo>
                <a:lnTo>
                  <a:pt x="3" y="2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5" name="Freeform 930"/>
          <p:cNvSpPr/>
          <p:nvPr/>
        </p:nvSpPr>
        <p:spPr bwMode="auto">
          <a:xfrm>
            <a:off x="2050415" y="5589589"/>
            <a:ext cx="7938" cy="3175"/>
          </a:xfrm>
          <a:custGeom>
            <a:avLst/>
            <a:gdLst>
              <a:gd name="T0" fmla="*/ 5 w 5"/>
              <a:gd name="T1" fmla="*/ 0 h 2"/>
              <a:gd name="T2" fmla="*/ 3 w 5"/>
              <a:gd name="T3" fmla="*/ 0 h 2"/>
              <a:gd name="T4" fmla="*/ 0 w 5"/>
              <a:gd name="T5" fmla="*/ 0 h 2"/>
              <a:gd name="T6" fmla="*/ 0 w 5"/>
              <a:gd name="T7" fmla="*/ 0 h 2"/>
              <a:gd name="T8" fmla="*/ 3 w 5"/>
              <a:gd name="T9" fmla="*/ 2 h 2"/>
              <a:gd name="T10" fmla="*/ 5 w 5"/>
              <a:gd name="T11" fmla="*/ 0 h 2"/>
              <a:gd name="T12" fmla="*/ 5 w 5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2">
                <a:moveTo>
                  <a:pt x="5" y="0"/>
                </a:moveTo>
                <a:lnTo>
                  <a:pt x="3" y="0"/>
                </a:lnTo>
                <a:lnTo>
                  <a:pt x="0" y="0"/>
                </a:lnTo>
                <a:lnTo>
                  <a:pt x="0" y="0"/>
                </a:lnTo>
                <a:lnTo>
                  <a:pt x="3" y="2"/>
                </a:lnTo>
                <a:lnTo>
                  <a:pt x="5" y="0"/>
                </a:lnTo>
                <a:lnTo>
                  <a:pt x="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3" name="Freeform 1682"/>
          <p:cNvSpPr>
            <a:spLocks noEditPoints="1"/>
          </p:cNvSpPr>
          <p:nvPr/>
        </p:nvSpPr>
        <p:spPr bwMode="auto">
          <a:xfrm>
            <a:off x="3379153" y="4983163"/>
            <a:ext cx="1920875" cy="38100"/>
          </a:xfrm>
          <a:custGeom>
            <a:avLst/>
            <a:gdLst>
              <a:gd name="T0" fmla="*/ 83 w 1210"/>
              <a:gd name="T1" fmla="*/ 19 h 24"/>
              <a:gd name="T2" fmla="*/ 0 w 1210"/>
              <a:gd name="T3" fmla="*/ 19 h 24"/>
              <a:gd name="T4" fmla="*/ 2 w 1210"/>
              <a:gd name="T5" fmla="*/ 24 h 24"/>
              <a:gd name="T6" fmla="*/ 78 w 1210"/>
              <a:gd name="T7" fmla="*/ 21 h 24"/>
              <a:gd name="T8" fmla="*/ 83 w 1210"/>
              <a:gd name="T9" fmla="*/ 19 h 24"/>
              <a:gd name="T10" fmla="*/ 248 w 1210"/>
              <a:gd name="T11" fmla="*/ 17 h 24"/>
              <a:gd name="T12" fmla="*/ 90 w 1210"/>
              <a:gd name="T13" fmla="*/ 19 h 24"/>
              <a:gd name="T14" fmla="*/ 83 w 1210"/>
              <a:gd name="T15" fmla="*/ 21 h 24"/>
              <a:gd name="T16" fmla="*/ 239 w 1210"/>
              <a:gd name="T17" fmla="*/ 19 h 24"/>
              <a:gd name="T18" fmla="*/ 248 w 1210"/>
              <a:gd name="T19" fmla="*/ 17 h 24"/>
              <a:gd name="T20" fmla="*/ 301 w 1210"/>
              <a:gd name="T21" fmla="*/ 14 h 24"/>
              <a:gd name="T22" fmla="*/ 258 w 1210"/>
              <a:gd name="T23" fmla="*/ 17 h 24"/>
              <a:gd name="T24" fmla="*/ 248 w 1210"/>
              <a:gd name="T25" fmla="*/ 19 h 24"/>
              <a:gd name="T26" fmla="*/ 293 w 1210"/>
              <a:gd name="T27" fmla="*/ 19 h 24"/>
              <a:gd name="T28" fmla="*/ 301 w 1210"/>
              <a:gd name="T29" fmla="*/ 14 h 24"/>
              <a:gd name="T30" fmla="*/ 388 w 1210"/>
              <a:gd name="T31" fmla="*/ 14 h 24"/>
              <a:gd name="T32" fmla="*/ 308 w 1210"/>
              <a:gd name="T33" fmla="*/ 14 h 24"/>
              <a:gd name="T34" fmla="*/ 301 w 1210"/>
              <a:gd name="T35" fmla="*/ 19 h 24"/>
              <a:gd name="T36" fmla="*/ 393 w 1210"/>
              <a:gd name="T37" fmla="*/ 17 h 24"/>
              <a:gd name="T38" fmla="*/ 388 w 1210"/>
              <a:gd name="T39" fmla="*/ 14 h 24"/>
              <a:gd name="T40" fmla="*/ 575 w 1210"/>
              <a:gd name="T41" fmla="*/ 10 h 24"/>
              <a:gd name="T42" fmla="*/ 395 w 1210"/>
              <a:gd name="T43" fmla="*/ 14 h 24"/>
              <a:gd name="T44" fmla="*/ 400 w 1210"/>
              <a:gd name="T45" fmla="*/ 17 h 24"/>
              <a:gd name="T46" fmla="*/ 583 w 1210"/>
              <a:gd name="T47" fmla="*/ 14 h 24"/>
              <a:gd name="T48" fmla="*/ 575 w 1210"/>
              <a:gd name="T49" fmla="*/ 10 h 24"/>
              <a:gd name="T50" fmla="*/ 812 w 1210"/>
              <a:gd name="T51" fmla="*/ 7 h 24"/>
              <a:gd name="T52" fmla="*/ 583 w 1210"/>
              <a:gd name="T53" fmla="*/ 10 h 24"/>
              <a:gd name="T54" fmla="*/ 592 w 1210"/>
              <a:gd name="T55" fmla="*/ 14 h 24"/>
              <a:gd name="T56" fmla="*/ 824 w 1210"/>
              <a:gd name="T57" fmla="*/ 10 h 24"/>
              <a:gd name="T58" fmla="*/ 812 w 1210"/>
              <a:gd name="T59" fmla="*/ 7 h 24"/>
              <a:gd name="T60" fmla="*/ 1199 w 1210"/>
              <a:gd name="T61" fmla="*/ 0 h 24"/>
              <a:gd name="T62" fmla="*/ 824 w 1210"/>
              <a:gd name="T63" fmla="*/ 7 h 24"/>
              <a:gd name="T64" fmla="*/ 834 w 1210"/>
              <a:gd name="T65" fmla="*/ 10 h 24"/>
              <a:gd name="T66" fmla="*/ 1210 w 1210"/>
              <a:gd name="T67" fmla="*/ 2 h 24"/>
              <a:gd name="T68" fmla="*/ 1210 w 1210"/>
              <a:gd name="T69" fmla="*/ 2 h 24"/>
              <a:gd name="T70" fmla="*/ 1210 w 1210"/>
              <a:gd name="T71" fmla="*/ 2 h 24"/>
              <a:gd name="T72" fmla="*/ 1199 w 1210"/>
              <a:gd name="T7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10" h="24">
                <a:moveTo>
                  <a:pt x="83" y="19"/>
                </a:moveTo>
                <a:lnTo>
                  <a:pt x="0" y="19"/>
                </a:lnTo>
                <a:lnTo>
                  <a:pt x="2" y="24"/>
                </a:lnTo>
                <a:lnTo>
                  <a:pt x="78" y="21"/>
                </a:lnTo>
                <a:lnTo>
                  <a:pt x="83" y="19"/>
                </a:lnTo>
                <a:moveTo>
                  <a:pt x="248" y="17"/>
                </a:moveTo>
                <a:lnTo>
                  <a:pt x="90" y="19"/>
                </a:lnTo>
                <a:lnTo>
                  <a:pt x="83" y="21"/>
                </a:lnTo>
                <a:lnTo>
                  <a:pt x="239" y="19"/>
                </a:lnTo>
                <a:lnTo>
                  <a:pt x="248" y="17"/>
                </a:lnTo>
                <a:moveTo>
                  <a:pt x="301" y="14"/>
                </a:moveTo>
                <a:lnTo>
                  <a:pt x="258" y="17"/>
                </a:lnTo>
                <a:lnTo>
                  <a:pt x="248" y="19"/>
                </a:lnTo>
                <a:lnTo>
                  <a:pt x="293" y="19"/>
                </a:lnTo>
                <a:lnTo>
                  <a:pt x="301" y="14"/>
                </a:lnTo>
                <a:moveTo>
                  <a:pt x="388" y="14"/>
                </a:moveTo>
                <a:lnTo>
                  <a:pt x="308" y="14"/>
                </a:lnTo>
                <a:lnTo>
                  <a:pt x="301" y="19"/>
                </a:lnTo>
                <a:lnTo>
                  <a:pt x="393" y="17"/>
                </a:lnTo>
                <a:lnTo>
                  <a:pt x="388" y="14"/>
                </a:lnTo>
                <a:moveTo>
                  <a:pt x="575" y="10"/>
                </a:moveTo>
                <a:lnTo>
                  <a:pt x="395" y="14"/>
                </a:lnTo>
                <a:lnTo>
                  <a:pt x="400" y="17"/>
                </a:lnTo>
                <a:lnTo>
                  <a:pt x="583" y="14"/>
                </a:lnTo>
                <a:lnTo>
                  <a:pt x="575" y="10"/>
                </a:lnTo>
                <a:moveTo>
                  <a:pt x="812" y="7"/>
                </a:moveTo>
                <a:lnTo>
                  <a:pt x="583" y="10"/>
                </a:lnTo>
                <a:lnTo>
                  <a:pt x="592" y="14"/>
                </a:lnTo>
                <a:lnTo>
                  <a:pt x="824" y="10"/>
                </a:lnTo>
                <a:lnTo>
                  <a:pt x="812" y="7"/>
                </a:lnTo>
                <a:moveTo>
                  <a:pt x="1199" y="0"/>
                </a:moveTo>
                <a:lnTo>
                  <a:pt x="824" y="7"/>
                </a:lnTo>
                <a:lnTo>
                  <a:pt x="834" y="10"/>
                </a:lnTo>
                <a:lnTo>
                  <a:pt x="1210" y="2"/>
                </a:lnTo>
                <a:lnTo>
                  <a:pt x="1210" y="2"/>
                </a:lnTo>
                <a:lnTo>
                  <a:pt x="1210" y="2"/>
                </a:lnTo>
                <a:lnTo>
                  <a:pt x="119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4" name="Freeform 1803"/>
          <p:cNvSpPr>
            <a:spLocks noEditPoints="1"/>
          </p:cNvSpPr>
          <p:nvPr/>
        </p:nvSpPr>
        <p:spPr bwMode="auto">
          <a:xfrm>
            <a:off x="1596391" y="3648076"/>
            <a:ext cx="966787" cy="1254676"/>
          </a:xfrm>
          <a:custGeom>
            <a:avLst/>
            <a:gdLst>
              <a:gd name="T0" fmla="*/ 507 w 511"/>
              <a:gd name="T1" fmla="*/ 651 h 663"/>
              <a:gd name="T2" fmla="*/ 507 w 511"/>
              <a:gd name="T3" fmla="*/ 656 h 663"/>
              <a:gd name="T4" fmla="*/ 511 w 511"/>
              <a:gd name="T5" fmla="*/ 663 h 663"/>
              <a:gd name="T6" fmla="*/ 511 w 511"/>
              <a:gd name="T7" fmla="*/ 656 h 663"/>
              <a:gd name="T8" fmla="*/ 507 w 511"/>
              <a:gd name="T9" fmla="*/ 651 h 663"/>
              <a:gd name="T10" fmla="*/ 0 w 511"/>
              <a:gd name="T11" fmla="*/ 0 h 663"/>
              <a:gd name="T12" fmla="*/ 4 w 511"/>
              <a:gd name="T13" fmla="*/ 9 h 663"/>
              <a:gd name="T14" fmla="*/ 504 w 511"/>
              <a:gd name="T15" fmla="*/ 651 h 663"/>
              <a:gd name="T16" fmla="*/ 504 w 511"/>
              <a:gd name="T17" fmla="*/ 647 h 663"/>
              <a:gd name="T18" fmla="*/ 2 w 511"/>
              <a:gd name="T19" fmla="*/ 2 h 663"/>
              <a:gd name="T20" fmla="*/ 0 w 511"/>
              <a:gd name="T21" fmla="*/ 0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1" h="663">
                <a:moveTo>
                  <a:pt x="507" y="651"/>
                </a:moveTo>
                <a:lnTo>
                  <a:pt x="507" y="656"/>
                </a:lnTo>
                <a:lnTo>
                  <a:pt x="511" y="663"/>
                </a:lnTo>
                <a:lnTo>
                  <a:pt x="511" y="656"/>
                </a:lnTo>
                <a:lnTo>
                  <a:pt x="507" y="651"/>
                </a:lnTo>
                <a:close/>
                <a:moveTo>
                  <a:pt x="0" y="0"/>
                </a:moveTo>
                <a:lnTo>
                  <a:pt x="4" y="9"/>
                </a:lnTo>
                <a:lnTo>
                  <a:pt x="504" y="651"/>
                </a:lnTo>
                <a:lnTo>
                  <a:pt x="504" y="647"/>
                </a:ln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6" name="Rectangle 1805"/>
          <p:cNvSpPr>
            <a:spLocks noChangeArrowheads="1"/>
          </p:cNvSpPr>
          <p:nvPr/>
        </p:nvSpPr>
        <p:spPr bwMode="auto">
          <a:xfrm>
            <a:off x="1588453" y="3640138"/>
            <a:ext cx="1588" cy="1588"/>
          </a:xfrm>
          <a:prstGeom prst="rect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7" name="Freeform 1806"/>
          <p:cNvSpPr/>
          <p:nvPr/>
        </p:nvSpPr>
        <p:spPr bwMode="auto">
          <a:xfrm>
            <a:off x="1588453" y="364013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8" name="Freeform 1809"/>
          <p:cNvSpPr/>
          <p:nvPr/>
        </p:nvSpPr>
        <p:spPr bwMode="auto">
          <a:xfrm>
            <a:off x="1596391" y="3648076"/>
            <a:ext cx="6350" cy="14288"/>
          </a:xfrm>
          <a:custGeom>
            <a:avLst/>
            <a:gdLst>
              <a:gd name="T0" fmla="*/ 0 w 4"/>
              <a:gd name="T1" fmla="*/ 0 h 9"/>
              <a:gd name="T2" fmla="*/ 0 w 4"/>
              <a:gd name="T3" fmla="*/ 4 h 9"/>
              <a:gd name="T4" fmla="*/ 4 w 4"/>
              <a:gd name="T5" fmla="*/ 9 h 9"/>
              <a:gd name="T6" fmla="*/ 0 w 4"/>
              <a:gd name="T7" fmla="*/ 0 h 9"/>
              <a:gd name="T8" fmla="*/ 0 w 4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9">
                <a:moveTo>
                  <a:pt x="0" y="0"/>
                </a:moveTo>
                <a:lnTo>
                  <a:pt x="0" y="4"/>
                </a:lnTo>
                <a:lnTo>
                  <a:pt x="4" y="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9" name="Freeform 1810"/>
          <p:cNvSpPr/>
          <p:nvPr/>
        </p:nvSpPr>
        <p:spPr bwMode="auto">
          <a:xfrm>
            <a:off x="1596391" y="3648076"/>
            <a:ext cx="6350" cy="14288"/>
          </a:xfrm>
          <a:custGeom>
            <a:avLst/>
            <a:gdLst>
              <a:gd name="T0" fmla="*/ 0 w 4"/>
              <a:gd name="T1" fmla="*/ 0 h 9"/>
              <a:gd name="T2" fmla="*/ 0 w 4"/>
              <a:gd name="T3" fmla="*/ 4 h 9"/>
              <a:gd name="T4" fmla="*/ 4 w 4"/>
              <a:gd name="T5" fmla="*/ 9 h 9"/>
              <a:gd name="T6" fmla="*/ 0 w 4"/>
              <a:gd name="T7" fmla="*/ 0 h 9"/>
              <a:gd name="T8" fmla="*/ 0 w 4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9">
                <a:moveTo>
                  <a:pt x="0" y="0"/>
                </a:moveTo>
                <a:lnTo>
                  <a:pt x="0" y="4"/>
                </a:lnTo>
                <a:lnTo>
                  <a:pt x="4" y="9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0" name="Freeform 1811"/>
          <p:cNvSpPr/>
          <p:nvPr/>
        </p:nvSpPr>
        <p:spPr bwMode="auto">
          <a:xfrm>
            <a:off x="1588453" y="3640138"/>
            <a:ext cx="7938" cy="14288"/>
          </a:xfrm>
          <a:custGeom>
            <a:avLst/>
            <a:gdLst>
              <a:gd name="T0" fmla="*/ 0 w 5"/>
              <a:gd name="T1" fmla="*/ 0 h 9"/>
              <a:gd name="T2" fmla="*/ 0 w 5"/>
              <a:gd name="T3" fmla="*/ 0 h 9"/>
              <a:gd name="T4" fmla="*/ 0 w 5"/>
              <a:gd name="T5" fmla="*/ 2 h 9"/>
              <a:gd name="T6" fmla="*/ 5 w 5"/>
              <a:gd name="T7" fmla="*/ 9 h 9"/>
              <a:gd name="T8" fmla="*/ 5 w 5"/>
              <a:gd name="T9" fmla="*/ 5 h 9"/>
              <a:gd name="T10" fmla="*/ 0 w 5"/>
              <a:gd name="T11" fmla="*/ 2 h 9"/>
              <a:gd name="T12" fmla="*/ 0 w 5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9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5" y="9"/>
                </a:lnTo>
                <a:lnTo>
                  <a:pt x="5" y="5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1" name="Freeform 1812"/>
          <p:cNvSpPr/>
          <p:nvPr/>
        </p:nvSpPr>
        <p:spPr bwMode="auto">
          <a:xfrm>
            <a:off x="1588453" y="3640138"/>
            <a:ext cx="7938" cy="14288"/>
          </a:xfrm>
          <a:custGeom>
            <a:avLst/>
            <a:gdLst>
              <a:gd name="T0" fmla="*/ 0 w 5"/>
              <a:gd name="T1" fmla="*/ 0 h 9"/>
              <a:gd name="T2" fmla="*/ 0 w 5"/>
              <a:gd name="T3" fmla="*/ 0 h 9"/>
              <a:gd name="T4" fmla="*/ 0 w 5"/>
              <a:gd name="T5" fmla="*/ 2 h 9"/>
              <a:gd name="T6" fmla="*/ 5 w 5"/>
              <a:gd name="T7" fmla="*/ 9 h 9"/>
              <a:gd name="T8" fmla="*/ 5 w 5"/>
              <a:gd name="T9" fmla="*/ 5 h 9"/>
              <a:gd name="T10" fmla="*/ 0 w 5"/>
              <a:gd name="T11" fmla="*/ 2 h 9"/>
              <a:gd name="T12" fmla="*/ 0 w 5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9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5" y="9"/>
                </a:lnTo>
                <a:lnTo>
                  <a:pt x="5" y="5"/>
                </a:lnTo>
                <a:lnTo>
                  <a:pt x="0" y="2"/>
                </a:lnTo>
                <a:lnTo>
                  <a:pt x="0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2" name="Freeform 1882"/>
          <p:cNvSpPr>
            <a:spLocks noEditPoints="1"/>
          </p:cNvSpPr>
          <p:nvPr/>
        </p:nvSpPr>
        <p:spPr bwMode="auto">
          <a:xfrm>
            <a:off x="1596390" y="5054601"/>
            <a:ext cx="860425" cy="112713"/>
          </a:xfrm>
          <a:custGeom>
            <a:avLst/>
            <a:gdLst>
              <a:gd name="T0" fmla="*/ 346 w 542"/>
              <a:gd name="T1" fmla="*/ 24 h 71"/>
              <a:gd name="T2" fmla="*/ 4 w 542"/>
              <a:gd name="T3" fmla="*/ 69 h 71"/>
              <a:gd name="T4" fmla="*/ 0 w 542"/>
              <a:gd name="T5" fmla="*/ 71 h 71"/>
              <a:gd name="T6" fmla="*/ 4 w 542"/>
              <a:gd name="T7" fmla="*/ 71 h 71"/>
              <a:gd name="T8" fmla="*/ 348 w 542"/>
              <a:gd name="T9" fmla="*/ 29 h 71"/>
              <a:gd name="T10" fmla="*/ 346 w 542"/>
              <a:gd name="T11" fmla="*/ 24 h 71"/>
              <a:gd name="T12" fmla="*/ 462 w 542"/>
              <a:gd name="T13" fmla="*/ 10 h 71"/>
              <a:gd name="T14" fmla="*/ 348 w 542"/>
              <a:gd name="T15" fmla="*/ 24 h 71"/>
              <a:gd name="T16" fmla="*/ 350 w 542"/>
              <a:gd name="T17" fmla="*/ 26 h 71"/>
              <a:gd name="T18" fmla="*/ 464 w 542"/>
              <a:gd name="T19" fmla="*/ 12 h 71"/>
              <a:gd name="T20" fmla="*/ 462 w 542"/>
              <a:gd name="T21" fmla="*/ 10 h 71"/>
              <a:gd name="T22" fmla="*/ 495 w 542"/>
              <a:gd name="T23" fmla="*/ 5 h 71"/>
              <a:gd name="T24" fmla="*/ 464 w 542"/>
              <a:gd name="T25" fmla="*/ 10 h 71"/>
              <a:gd name="T26" fmla="*/ 466 w 542"/>
              <a:gd name="T27" fmla="*/ 12 h 71"/>
              <a:gd name="T28" fmla="*/ 495 w 542"/>
              <a:gd name="T29" fmla="*/ 10 h 71"/>
              <a:gd name="T30" fmla="*/ 495 w 542"/>
              <a:gd name="T31" fmla="*/ 5 h 71"/>
              <a:gd name="T32" fmla="*/ 540 w 542"/>
              <a:gd name="T33" fmla="*/ 0 h 71"/>
              <a:gd name="T34" fmla="*/ 497 w 542"/>
              <a:gd name="T35" fmla="*/ 5 h 71"/>
              <a:gd name="T36" fmla="*/ 497 w 542"/>
              <a:gd name="T37" fmla="*/ 7 h 71"/>
              <a:gd name="T38" fmla="*/ 542 w 542"/>
              <a:gd name="T39" fmla="*/ 2 h 71"/>
              <a:gd name="T40" fmla="*/ 540 w 542"/>
              <a:gd name="T41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42" h="71">
                <a:moveTo>
                  <a:pt x="346" y="24"/>
                </a:moveTo>
                <a:lnTo>
                  <a:pt x="4" y="69"/>
                </a:lnTo>
                <a:lnTo>
                  <a:pt x="0" y="71"/>
                </a:lnTo>
                <a:lnTo>
                  <a:pt x="4" y="71"/>
                </a:lnTo>
                <a:lnTo>
                  <a:pt x="348" y="29"/>
                </a:lnTo>
                <a:lnTo>
                  <a:pt x="346" y="24"/>
                </a:lnTo>
                <a:close/>
                <a:moveTo>
                  <a:pt x="462" y="10"/>
                </a:moveTo>
                <a:lnTo>
                  <a:pt x="348" y="24"/>
                </a:lnTo>
                <a:lnTo>
                  <a:pt x="350" y="26"/>
                </a:lnTo>
                <a:lnTo>
                  <a:pt x="464" y="12"/>
                </a:lnTo>
                <a:lnTo>
                  <a:pt x="462" y="10"/>
                </a:lnTo>
                <a:close/>
                <a:moveTo>
                  <a:pt x="495" y="5"/>
                </a:moveTo>
                <a:lnTo>
                  <a:pt x="464" y="10"/>
                </a:lnTo>
                <a:lnTo>
                  <a:pt x="466" y="12"/>
                </a:lnTo>
                <a:lnTo>
                  <a:pt x="495" y="10"/>
                </a:lnTo>
                <a:lnTo>
                  <a:pt x="495" y="5"/>
                </a:lnTo>
                <a:close/>
                <a:moveTo>
                  <a:pt x="540" y="0"/>
                </a:moveTo>
                <a:lnTo>
                  <a:pt x="497" y="5"/>
                </a:lnTo>
                <a:lnTo>
                  <a:pt x="497" y="7"/>
                </a:lnTo>
                <a:lnTo>
                  <a:pt x="542" y="2"/>
                </a:lnTo>
                <a:lnTo>
                  <a:pt x="540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3" name="Freeform 1883"/>
          <p:cNvSpPr>
            <a:spLocks noEditPoints="1"/>
          </p:cNvSpPr>
          <p:nvPr/>
        </p:nvSpPr>
        <p:spPr bwMode="auto">
          <a:xfrm>
            <a:off x="1596390" y="5054601"/>
            <a:ext cx="860425" cy="112713"/>
          </a:xfrm>
          <a:custGeom>
            <a:avLst/>
            <a:gdLst>
              <a:gd name="T0" fmla="*/ 346 w 542"/>
              <a:gd name="T1" fmla="*/ 24 h 71"/>
              <a:gd name="T2" fmla="*/ 4 w 542"/>
              <a:gd name="T3" fmla="*/ 69 h 71"/>
              <a:gd name="T4" fmla="*/ 0 w 542"/>
              <a:gd name="T5" fmla="*/ 71 h 71"/>
              <a:gd name="T6" fmla="*/ 4 w 542"/>
              <a:gd name="T7" fmla="*/ 71 h 71"/>
              <a:gd name="T8" fmla="*/ 348 w 542"/>
              <a:gd name="T9" fmla="*/ 29 h 71"/>
              <a:gd name="T10" fmla="*/ 346 w 542"/>
              <a:gd name="T11" fmla="*/ 24 h 71"/>
              <a:gd name="T12" fmla="*/ 462 w 542"/>
              <a:gd name="T13" fmla="*/ 10 h 71"/>
              <a:gd name="T14" fmla="*/ 348 w 542"/>
              <a:gd name="T15" fmla="*/ 24 h 71"/>
              <a:gd name="T16" fmla="*/ 350 w 542"/>
              <a:gd name="T17" fmla="*/ 26 h 71"/>
              <a:gd name="T18" fmla="*/ 464 w 542"/>
              <a:gd name="T19" fmla="*/ 12 h 71"/>
              <a:gd name="T20" fmla="*/ 462 w 542"/>
              <a:gd name="T21" fmla="*/ 10 h 71"/>
              <a:gd name="T22" fmla="*/ 495 w 542"/>
              <a:gd name="T23" fmla="*/ 5 h 71"/>
              <a:gd name="T24" fmla="*/ 464 w 542"/>
              <a:gd name="T25" fmla="*/ 10 h 71"/>
              <a:gd name="T26" fmla="*/ 466 w 542"/>
              <a:gd name="T27" fmla="*/ 12 h 71"/>
              <a:gd name="T28" fmla="*/ 495 w 542"/>
              <a:gd name="T29" fmla="*/ 10 h 71"/>
              <a:gd name="T30" fmla="*/ 495 w 542"/>
              <a:gd name="T31" fmla="*/ 5 h 71"/>
              <a:gd name="T32" fmla="*/ 540 w 542"/>
              <a:gd name="T33" fmla="*/ 0 h 71"/>
              <a:gd name="T34" fmla="*/ 497 w 542"/>
              <a:gd name="T35" fmla="*/ 5 h 71"/>
              <a:gd name="T36" fmla="*/ 497 w 542"/>
              <a:gd name="T37" fmla="*/ 7 h 71"/>
              <a:gd name="T38" fmla="*/ 542 w 542"/>
              <a:gd name="T39" fmla="*/ 2 h 71"/>
              <a:gd name="T40" fmla="*/ 540 w 542"/>
              <a:gd name="T41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42" h="71">
                <a:moveTo>
                  <a:pt x="346" y="24"/>
                </a:moveTo>
                <a:lnTo>
                  <a:pt x="4" y="69"/>
                </a:lnTo>
                <a:lnTo>
                  <a:pt x="0" y="71"/>
                </a:lnTo>
                <a:lnTo>
                  <a:pt x="4" y="71"/>
                </a:lnTo>
                <a:lnTo>
                  <a:pt x="348" y="29"/>
                </a:lnTo>
                <a:lnTo>
                  <a:pt x="346" y="24"/>
                </a:lnTo>
                <a:moveTo>
                  <a:pt x="462" y="10"/>
                </a:moveTo>
                <a:lnTo>
                  <a:pt x="348" y="24"/>
                </a:lnTo>
                <a:lnTo>
                  <a:pt x="350" y="26"/>
                </a:lnTo>
                <a:lnTo>
                  <a:pt x="464" y="12"/>
                </a:lnTo>
                <a:lnTo>
                  <a:pt x="462" y="10"/>
                </a:lnTo>
                <a:moveTo>
                  <a:pt x="495" y="5"/>
                </a:moveTo>
                <a:lnTo>
                  <a:pt x="464" y="10"/>
                </a:lnTo>
                <a:lnTo>
                  <a:pt x="466" y="12"/>
                </a:lnTo>
                <a:lnTo>
                  <a:pt x="495" y="10"/>
                </a:lnTo>
                <a:lnTo>
                  <a:pt x="495" y="5"/>
                </a:lnTo>
                <a:moveTo>
                  <a:pt x="540" y="0"/>
                </a:moveTo>
                <a:lnTo>
                  <a:pt x="497" y="5"/>
                </a:lnTo>
                <a:lnTo>
                  <a:pt x="497" y="7"/>
                </a:lnTo>
                <a:lnTo>
                  <a:pt x="542" y="2"/>
                </a:lnTo>
                <a:lnTo>
                  <a:pt x="5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4" name="Freeform 1884"/>
          <p:cNvSpPr/>
          <p:nvPr/>
        </p:nvSpPr>
        <p:spPr bwMode="auto">
          <a:xfrm>
            <a:off x="2145665" y="5092701"/>
            <a:ext cx="6350" cy="7938"/>
          </a:xfrm>
          <a:custGeom>
            <a:avLst/>
            <a:gdLst>
              <a:gd name="T0" fmla="*/ 2 w 4"/>
              <a:gd name="T1" fmla="*/ 0 h 5"/>
              <a:gd name="T2" fmla="*/ 0 w 4"/>
              <a:gd name="T3" fmla="*/ 0 h 5"/>
              <a:gd name="T4" fmla="*/ 2 w 4"/>
              <a:gd name="T5" fmla="*/ 5 h 5"/>
              <a:gd name="T6" fmla="*/ 4 w 4"/>
              <a:gd name="T7" fmla="*/ 2 h 5"/>
              <a:gd name="T8" fmla="*/ 2 w 4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2" y="0"/>
                </a:moveTo>
                <a:lnTo>
                  <a:pt x="0" y="0"/>
                </a:lnTo>
                <a:lnTo>
                  <a:pt x="2" y="5"/>
                </a:lnTo>
                <a:lnTo>
                  <a:pt x="4" y="2"/>
                </a:lnTo>
                <a:lnTo>
                  <a:pt x="2" y="0"/>
                </a:lnTo>
                <a:close/>
              </a:path>
            </a:pathLst>
          </a:cu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5" name="Freeform 1885"/>
          <p:cNvSpPr/>
          <p:nvPr/>
        </p:nvSpPr>
        <p:spPr bwMode="auto">
          <a:xfrm>
            <a:off x="2145665" y="5092701"/>
            <a:ext cx="6350" cy="7938"/>
          </a:xfrm>
          <a:custGeom>
            <a:avLst/>
            <a:gdLst>
              <a:gd name="T0" fmla="*/ 2 w 4"/>
              <a:gd name="T1" fmla="*/ 0 h 5"/>
              <a:gd name="T2" fmla="*/ 0 w 4"/>
              <a:gd name="T3" fmla="*/ 0 h 5"/>
              <a:gd name="T4" fmla="*/ 2 w 4"/>
              <a:gd name="T5" fmla="*/ 5 h 5"/>
              <a:gd name="T6" fmla="*/ 4 w 4"/>
              <a:gd name="T7" fmla="*/ 2 h 5"/>
              <a:gd name="T8" fmla="*/ 2 w 4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2" y="0"/>
                </a:moveTo>
                <a:lnTo>
                  <a:pt x="0" y="0"/>
                </a:lnTo>
                <a:lnTo>
                  <a:pt x="2" y="5"/>
                </a:lnTo>
                <a:lnTo>
                  <a:pt x="4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6" name="Freeform 1890"/>
          <p:cNvSpPr/>
          <p:nvPr/>
        </p:nvSpPr>
        <p:spPr bwMode="auto">
          <a:xfrm>
            <a:off x="1596390" y="5167313"/>
            <a:ext cx="6350" cy="4763"/>
          </a:xfrm>
          <a:custGeom>
            <a:avLst/>
            <a:gdLst>
              <a:gd name="T0" fmla="*/ 0 w 4"/>
              <a:gd name="T1" fmla="*/ 0 h 3"/>
              <a:gd name="T2" fmla="*/ 0 w 4"/>
              <a:gd name="T3" fmla="*/ 0 h 3"/>
              <a:gd name="T4" fmla="*/ 0 w 4"/>
              <a:gd name="T5" fmla="*/ 3 h 3"/>
              <a:gd name="T6" fmla="*/ 4 w 4"/>
              <a:gd name="T7" fmla="*/ 0 h 3"/>
              <a:gd name="T8" fmla="*/ 0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0" y="0"/>
                </a:moveTo>
                <a:lnTo>
                  <a:pt x="0" y="0"/>
                </a:lnTo>
                <a:lnTo>
                  <a:pt x="0" y="3"/>
                </a:lnTo>
                <a:lnTo>
                  <a:pt x="4" y="0"/>
                </a:lnTo>
                <a:lnTo>
                  <a:pt x="0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7" name="Freeform 1891"/>
          <p:cNvSpPr/>
          <p:nvPr/>
        </p:nvSpPr>
        <p:spPr bwMode="auto">
          <a:xfrm>
            <a:off x="1596390" y="5167313"/>
            <a:ext cx="6350" cy="4763"/>
          </a:xfrm>
          <a:custGeom>
            <a:avLst/>
            <a:gdLst>
              <a:gd name="T0" fmla="*/ 0 w 4"/>
              <a:gd name="T1" fmla="*/ 0 h 3"/>
              <a:gd name="T2" fmla="*/ 0 w 4"/>
              <a:gd name="T3" fmla="*/ 0 h 3"/>
              <a:gd name="T4" fmla="*/ 0 w 4"/>
              <a:gd name="T5" fmla="*/ 3 h 3"/>
              <a:gd name="T6" fmla="*/ 4 w 4"/>
              <a:gd name="T7" fmla="*/ 0 h 3"/>
              <a:gd name="T8" fmla="*/ 0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0" y="0"/>
                </a:moveTo>
                <a:lnTo>
                  <a:pt x="0" y="0"/>
                </a:lnTo>
                <a:lnTo>
                  <a:pt x="0" y="3"/>
                </a:lnTo>
                <a:lnTo>
                  <a:pt x="4" y="0"/>
                </a:lnTo>
                <a:lnTo>
                  <a:pt x="0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8" name="Freeform 1892"/>
          <p:cNvSpPr/>
          <p:nvPr/>
        </p:nvSpPr>
        <p:spPr bwMode="auto">
          <a:xfrm>
            <a:off x="1588453" y="5167313"/>
            <a:ext cx="7937" cy="4763"/>
          </a:xfrm>
          <a:custGeom>
            <a:avLst/>
            <a:gdLst>
              <a:gd name="T0" fmla="*/ 0 w 5"/>
              <a:gd name="T1" fmla="*/ 0 h 3"/>
              <a:gd name="T2" fmla="*/ 0 w 5"/>
              <a:gd name="T3" fmla="*/ 3 h 3"/>
              <a:gd name="T4" fmla="*/ 5 w 5"/>
              <a:gd name="T5" fmla="*/ 3 h 3"/>
              <a:gd name="T6" fmla="*/ 5 w 5"/>
              <a:gd name="T7" fmla="*/ 0 h 3"/>
              <a:gd name="T8" fmla="*/ 2 w 5"/>
              <a:gd name="T9" fmla="*/ 3 h 3"/>
              <a:gd name="T10" fmla="*/ 0 w 5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3">
                <a:moveTo>
                  <a:pt x="0" y="0"/>
                </a:moveTo>
                <a:lnTo>
                  <a:pt x="0" y="3"/>
                </a:lnTo>
                <a:lnTo>
                  <a:pt x="5" y="3"/>
                </a:lnTo>
                <a:lnTo>
                  <a:pt x="5" y="0"/>
                </a:lnTo>
                <a:lnTo>
                  <a:pt x="2" y="3"/>
                </a:lnTo>
                <a:lnTo>
                  <a:pt x="0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9" name="Freeform 1893"/>
          <p:cNvSpPr/>
          <p:nvPr/>
        </p:nvSpPr>
        <p:spPr bwMode="auto">
          <a:xfrm>
            <a:off x="1588453" y="5167313"/>
            <a:ext cx="7937" cy="4763"/>
          </a:xfrm>
          <a:custGeom>
            <a:avLst/>
            <a:gdLst>
              <a:gd name="T0" fmla="*/ 0 w 5"/>
              <a:gd name="T1" fmla="*/ 0 h 3"/>
              <a:gd name="T2" fmla="*/ 0 w 5"/>
              <a:gd name="T3" fmla="*/ 3 h 3"/>
              <a:gd name="T4" fmla="*/ 5 w 5"/>
              <a:gd name="T5" fmla="*/ 3 h 3"/>
              <a:gd name="T6" fmla="*/ 5 w 5"/>
              <a:gd name="T7" fmla="*/ 0 h 3"/>
              <a:gd name="T8" fmla="*/ 2 w 5"/>
              <a:gd name="T9" fmla="*/ 3 h 3"/>
              <a:gd name="T10" fmla="*/ 0 w 5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3">
                <a:moveTo>
                  <a:pt x="0" y="0"/>
                </a:moveTo>
                <a:lnTo>
                  <a:pt x="0" y="3"/>
                </a:lnTo>
                <a:lnTo>
                  <a:pt x="5" y="3"/>
                </a:lnTo>
                <a:lnTo>
                  <a:pt x="5" y="0"/>
                </a:lnTo>
                <a:lnTo>
                  <a:pt x="2" y="3"/>
                </a:lnTo>
                <a:lnTo>
                  <a:pt x="0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1" name="Freeform 1951"/>
          <p:cNvSpPr>
            <a:spLocks noEditPoints="1"/>
          </p:cNvSpPr>
          <p:nvPr/>
        </p:nvSpPr>
        <p:spPr bwMode="auto">
          <a:xfrm>
            <a:off x="2777490" y="2827338"/>
            <a:ext cx="269875" cy="1568450"/>
          </a:xfrm>
          <a:custGeom>
            <a:avLst/>
            <a:gdLst>
              <a:gd name="T0" fmla="*/ 21 w 170"/>
              <a:gd name="T1" fmla="*/ 875 h 988"/>
              <a:gd name="T2" fmla="*/ 0 w 170"/>
              <a:gd name="T3" fmla="*/ 988 h 988"/>
              <a:gd name="T4" fmla="*/ 2 w 170"/>
              <a:gd name="T5" fmla="*/ 988 h 988"/>
              <a:gd name="T6" fmla="*/ 21 w 170"/>
              <a:gd name="T7" fmla="*/ 877 h 988"/>
              <a:gd name="T8" fmla="*/ 21 w 170"/>
              <a:gd name="T9" fmla="*/ 875 h 988"/>
              <a:gd name="T10" fmla="*/ 59 w 170"/>
              <a:gd name="T11" fmla="*/ 640 h 988"/>
              <a:gd name="T12" fmla="*/ 21 w 170"/>
              <a:gd name="T13" fmla="*/ 870 h 988"/>
              <a:gd name="T14" fmla="*/ 21 w 170"/>
              <a:gd name="T15" fmla="*/ 872 h 988"/>
              <a:gd name="T16" fmla="*/ 61 w 170"/>
              <a:gd name="T17" fmla="*/ 642 h 988"/>
              <a:gd name="T18" fmla="*/ 59 w 170"/>
              <a:gd name="T19" fmla="*/ 640 h 988"/>
              <a:gd name="T20" fmla="*/ 109 w 170"/>
              <a:gd name="T21" fmla="*/ 356 h 988"/>
              <a:gd name="T22" fmla="*/ 61 w 170"/>
              <a:gd name="T23" fmla="*/ 630 h 988"/>
              <a:gd name="T24" fmla="*/ 61 w 170"/>
              <a:gd name="T25" fmla="*/ 635 h 988"/>
              <a:gd name="T26" fmla="*/ 109 w 170"/>
              <a:gd name="T27" fmla="*/ 365 h 988"/>
              <a:gd name="T28" fmla="*/ 109 w 170"/>
              <a:gd name="T29" fmla="*/ 356 h 988"/>
              <a:gd name="T30" fmla="*/ 118 w 170"/>
              <a:gd name="T31" fmla="*/ 308 h 988"/>
              <a:gd name="T32" fmla="*/ 111 w 170"/>
              <a:gd name="T33" fmla="*/ 341 h 988"/>
              <a:gd name="T34" fmla="*/ 111 w 170"/>
              <a:gd name="T35" fmla="*/ 351 h 988"/>
              <a:gd name="T36" fmla="*/ 118 w 170"/>
              <a:gd name="T37" fmla="*/ 308 h 988"/>
              <a:gd name="T38" fmla="*/ 132 w 170"/>
              <a:gd name="T39" fmla="*/ 213 h 988"/>
              <a:gd name="T40" fmla="*/ 128 w 170"/>
              <a:gd name="T41" fmla="*/ 244 h 988"/>
              <a:gd name="T42" fmla="*/ 132 w 170"/>
              <a:gd name="T43" fmla="*/ 220 h 988"/>
              <a:gd name="T44" fmla="*/ 132 w 170"/>
              <a:gd name="T45" fmla="*/ 213 h 988"/>
              <a:gd name="T46" fmla="*/ 149 w 170"/>
              <a:gd name="T47" fmla="*/ 109 h 988"/>
              <a:gd name="T48" fmla="*/ 135 w 170"/>
              <a:gd name="T49" fmla="*/ 194 h 988"/>
              <a:gd name="T50" fmla="*/ 135 w 170"/>
              <a:gd name="T51" fmla="*/ 206 h 988"/>
              <a:gd name="T52" fmla="*/ 137 w 170"/>
              <a:gd name="T53" fmla="*/ 202 h 988"/>
              <a:gd name="T54" fmla="*/ 149 w 170"/>
              <a:gd name="T55" fmla="*/ 126 h 988"/>
              <a:gd name="T56" fmla="*/ 149 w 170"/>
              <a:gd name="T57" fmla="*/ 109 h 988"/>
              <a:gd name="T58" fmla="*/ 168 w 170"/>
              <a:gd name="T59" fmla="*/ 17 h 988"/>
              <a:gd name="T60" fmla="*/ 156 w 170"/>
              <a:gd name="T61" fmla="*/ 74 h 988"/>
              <a:gd name="T62" fmla="*/ 154 w 170"/>
              <a:gd name="T63" fmla="*/ 88 h 988"/>
              <a:gd name="T64" fmla="*/ 154 w 170"/>
              <a:gd name="T65" fmla="*/ 88 h 988"/>
              <a:gd name="T66" fmla="*/ 154 w 170"/>
              <a:gd name="T67" fmla="*/ 107 h 988"/>
              <a:gd name="T68" fmla="*/ 168 w 170"/>
              <a:gd name="T69" fmla="*/ 24 h 988"/>
              <a:gd name="T70" fmla="*/ 168 w 170"/>
              <a:gd name="T71" fmla="*/ 17 h 988"/>
              <a:gd name="T72" fmla="*/ 170 w 170"/>
              <a:gd name="T73" fmla="*/ 0 h 988"/>
              <a:gd name="T74" fmla="*/ 170 w 170"/>
              <a:gd name="T75" fmla="*/ 0 h 988"/>
              <a:gd name="T76" fmla="*/ 170 w 170"/>
              <a:gd name="T77" fmla="*/ 0 h 988"/>
              <a:gd name="T78" fmla="*/ 170 w 170"/>
              <a:gd name="T79" fmla="*/ 0 h 988"/>
              <a:gd name="T80" fmla="*/ 168 w 170"/>
              <a:gd name="T81" fmla="*/ 0 h 988"/>
              <a:gd name="T82" fmla="*/ 168 w 170"/>
              <a:gd name="T83" fmla="*/ 0 h 988"/>
              <a:gd name="T84" fmla="*/ 168 w 170"/>
              <a:gd name="T85" fmla="*/ 0 h 988"/>
              <a:gd name="T86" fmla="*/ 168 w 170"/>
              <a:gd name="T87" fmla="*/ 0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0" h="988">
                <a:moveTo>
                  <a:pt x="21" y="875"/>
                </a:moveTo>
                <a:lnTo>
                  <a:pt x="0" y="988"/>
                </a:lnTo>
                <a:lnTo>
                  <a:pt x="2" y="988"/>
                </a:lnTo>
                <a:lnTo>
                  <a:pt x="21" y="877"/>
                </a:lnTo>
                <a:lnTo>
                  <a:pt x="21" y="875"/>
                </a:lnTo>
                <a:moveTo>
                  <a:pt x="59" y="640"/>
                </a:moveTo>
                <a:lnTo>
                  <a:pt x="21" y="870"/>
                </a:lnTo>
                <a:lnTo>
                  <a:pt x="21" y="872"/>
                </a:lnTo>
                <a:lnTo>
                  <a:pt x="61" y="642"/>
                </a:lnTo>
                <a:lnTo>
                  <a:pt x="59" y="640"/>
                </a:lnTo>
                <a:moveTo>
                  <a:pt x="109" y="356"/>
                </a:moveTo>
                <a:lnTo>
                  <a:pt x="61" y="630"/>
                </a:lnTo>
                <a:lnTo>
                  <a:pt x="61" y="635"/>
                </a:lnTo>
                <a:lnTo>
                  <a:pt x="109" y="365"/>
                </a:lnTo>
                <a:lnTo>
                  <a:pt x="109" y="356"/>
                </a:lnTo>
                <a:moveTo>
                  <a:pt x="118" y="308"/>
                </a:moveTo>
                <a:lnTo>
                  <a:pt x="111" y="341"/>
                </a:lnTo>
                <a:lnTo>
                  <a:pt x="111" y="351"/>
                </a:lnTo>
                <a:lnTo>
                  <a:pt x="118" y="308"/>
                </a:lnTo>
                <a:moveTo>
                  <a:pt x="132" y="213"/>
                </a:moveTo>
                <a:lnTo>
                  <a:pt x="128" y="244"/>
                </a:lnTo>
                <a:lnTo>
                  <a:pt x="132" y="220"/>
                </a:lnTo>
                <a:lnTo>
                  <a:pt x="132" y="213"/>
                </a:lnTo>
                <a:moveTo>
                  <a:pt x="149" y="109"/>
                </a:moveTo>
                <a:lnTo>
                  <a:pt x="135" y="194"/>
                </a:lnTo>
                <a:lnTo>
                  <a:pt x="135" y="206"/>
                </a:lnTo>
                <a:lnTo>
                  <a:pt x="137" y="202"/>
                </a:lnTo>
                <a:lnTo>
                  <a:pt x="149" y="126"/>
                </a:lnTo>
                <a:lnTo>
                  <a:pt x="149" y="109"/>
                </a:lnTo>
                <a:moveTo>
                  <a:pt x="168" y="17"/>
                </a:moveTo>
                <a:lnTo>
                  <a:pt x="156" y="74"/>
                </a:lnTo>
                <a:lnTo>
                  <a:pt x="154" y="88"/>
                </a:lnTo>
                <a:lnTo>
                  <a:pt x="154" y="88"/>
                </a:lnTo>
                <a:lnTo>
                  <a:pt x="154" y="107"/>
                </a:lnTo>
                <a:lnTo>
                  <a:pt x="168" y="24"/>
                </a:lnTo>
                <a:lnTo>
                  <a:pt x="168" y="17"/>
                </a:lnTo>
                <a:moveTo>
                  <a:pt x="170" y="0"/>
                </a:move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moveTo>
                  <a:pt x="168" y="0"/>
                </a:moveTo>
                <a:lnTo>
                  <a:pt x="168" y="0"/>
                </a:lnTo>
                <a:lnTo>
                  <a:pt x="168" y="0"/>
                </a:lnTo>
                <a:lnTo>
                  <a:pt x="16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4" name="Freeform 2340"/>
          <p:cNvSpPr>
            <a:spLocks noEditPoints="1"/>
          </p:cNvSpPr>
          <p:nvPr/>
        </p:nvSpPr>
        <p:spPr bwMode="auto">
          <a:xfrm>
            <a:off x="2050415" y="5129214"/>
            <a:ext cx="504825" cy="460375"/>
          </a:xfrm>
          <a:custGeom>
            <a:avLst/>
            <a:gdLst>
              <a:gd name="T0" fmla="*/ 0 w 318"/>
              <a:gd name="T1" fmla="*/ 290 h 290"/>
              <a:gd name="T2" fmla="*/ 0 w 318"/>
              <a:gd name="T3" fmla="*/ 290 h 290"/>
              <a:gd name="T4" fmla="*/ 0 w 318"/>
              <a:gd name="T5" fmla="*/ 290 h 290"/>
              <a:gd name="T6" fmla="*/ 0 w 318"/>
              <a:gd name="T7" fmla="*/ 290 h 290"/>
              <a:gd name="T8" fmla="*/ 19 w 318"/>
              <a:gd name="T9" fmla="*/ 271 h 290"/>
              <a:gd name="T10" fmla="*/ 7 w 318"/>
              <a:gd name="T11" fmla="*/ 285 h 290"/>
              <a:gd name="T12" fmla="*/ 55 w 318"/>
              <a:gd name="T13" fmla="*/ 240 h 290"/>
              <a:gd name="T14" fmla="*/ 57 w 318"/>
              <a:gd name="T15" fmla="*/ 237 h 290"/>
              <a:gd name="T16" fmla="*/ 135 w 318"/>
              <a:gd name="T17" fmla="*/ 171 h 290"/>
              <a:gd name="T18" fmla="*/ 166 w 318"/>
              <a:gd name="T19" fmla="*/ 138 h 290"/>
              <a:gd name="T20" fmla="*/ 135 w 318"/>
              <a:gd name="T21" fmla="*/ 169 h 290"/>
              <a:gd name="T22" fmla="*/ 166 w 318"/>
              <a:gd name="T23" fmla="*/ 138 h 290"/>
              <a:gd name="T24" fmla="*/ 169 w 318"/>
              <a:gd name="T25" fmla="*/ 136 h 290"/>
              <a:gd name="T26" fmla="*/ 202 w 318"/>
              <a:gd name="T27" fmla="*/ 107 h 290"/>
              <a:gd name="T28" fmla="*/ 235 w 318"/>
              <a:gd name="T29" fmla="*/ 76 h 290"/>
              <a:gd name="T30" fmla="*/ 206 w 318"/>
              <a:gd name="T31" fmla="*/ 105 h 290"/>
              <a:gd name="T32" fmla="*/ 235 w 318"/>
              <a:gd name="T33" fmla="*/ 76 h 290"/>
              <a:gd name="T34" fmla="*/ 237 w 318"/>
              <a:gd name="T35" fmla="*/ 74 h 290"/>
              <a:gd name="T36" fmla="*/ 242 w 318"/>
              <a:gd name="T37" fmla="*/ 72 h 290"/>
              <a:gd name="T38" fmla="*/ 256 w 318"/>
              <a:gd name="T39" fmla="*/ 55 h 290"/>
              <a:gd name="T40" fmla="*/ 247 w 318"/>
              <a:gd name="T41" fmla="*/ 69 h 290"/>
              <a:gd name="T42" fmla="*/ 256 w 318"/>
              <a:gd name="T43" fmla="*/ 55 h 290"/>
              <a:gd name="T44" fmla="*/ 259 w 318"/>
              <a:gd name="T45" fmla="*/ 53 h 290"/>
              <a:gd name="T46" fmla="*/ 259 w 318"/>
              <a:gd name="T47" fmla="*/ 57 h 290"/>
              <a:gd name="T48" fmla="*/ 266 w 318"/>
              <a:gd name="T49" fmla="*/ 46 h 290"/>
              <a:gd name="T50" fmla="*/ 263 w 318"/>
              <a:gd name="T51" fmla="*/ 53 h 290"/>
              <a:gd name="T52" fmla="*/ 266 w 318"/>
              <a:gd name="T53" fmla="*/ 46 h 290"/>
              <a:gd name="T54" fmla="*/ 270 w 318"/>
              <a:gd name="T55" fmla="*/ 43 h 290"/>
              <a:gd name="T56" fmla="*/ 301 w 318"/>
              <a:gd name="T57" fmla="*/ 19 h 290"/>
              <a:gd name="T58" fmla="*/ 313 w 318"/>
              <a:gd name="T59" fmla="*/ 5 h 290"/>
              <a:gd name="T60" fmla="*/ 304 w 318"/>
              <a:gd name="T61" fmla="*/ 15 h 290"/>
              <a:gd name="T62" fmla="*/ 313 w 318"/>
              <a:gd name="T63" fmla="*/ 5 h 290"/>
              <a:gd name="T64" fmla="*/ 315 w 318"/>
              <a:gd name="T65" fmla="*/ 0 h 290"/>
              <a:gd name="T66" fmla="*/ 315 w 318"/>
              <a:gd name="T67" fmla="*/ 5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8" h="290">
                <a:moveTo>
                  <a:pt x="0" y="290"/>
                </a:moveTo>
                <a:lnTo>
                  <a:pt x="0" y="290"/>
                </a:lnTo>
                <a:lnTo>
                  <a:pt x="0" y="290"/>
                </a:lnTo>
                <a:lnTo>
                  <a:pt x="0" y="290"/>
                </a:lnTo>
                <a:close/>
                <a:moveTo>
                  <a:pt x="0" y="290"/>
                </a:moveTo>
                <a:lnTo>
                  <a:pt x="0" y="290"/>
                </a:lnTo>
                <a:lnTo>
                  <a:pt x="0" y="290"/>
                </a:lnTo>
                <a:lnTo>
                  <a:pt x="0" y="290"/>
                </a:lnTo>
                <a:close/>
                <a:moveTo>
                  <a:pt x="55" y="240"/>
                </a:moveTo>
                <a:lnTo>
                  <a:pt x="19" y="271"/>
                </a:lnTo>
                <a:lnTo>
                  <a:pt x="7" y="285"/>
                </a:lnTo>
                <a:lnTo>
                  <a:pt x="7" y="285"/>
                </a:lnTo>
                <a:lnTo>
                  <a:pt x="57" y="240"/>
                </a:lnTo>
                <a:lnTo>
                  <a:pt x="55" y="240"/>
                </a:lnTo>
                <a:close/>
                <a:moveTo>
                  <a:pt x="133" y="166"/>
                </a:moveTo>
                <a:lnTo>
                  <a:pt x="57" y="237"/>
                </a:lnTo>
                <a:lnTo>
                  <a:pt x="60" y="240"/>
                </a:lnTo>
                <a:lnTo>
                  <a:pt x="135" y="171"/>
                </a:lnTo>
                <a:lnTo>
                  <a:pt x="133" y="166"/>
                </a:lnTo>
                <a:close/>
                <a:moveTo>
                  <a:pt x="166" y="138"/>
                </a:moveTo>
                <a:lnTo>
                  <a:pt x="135" y="166"/>
                </a:lnTo>
                <a:lnTo>
                  <a:pt x="135" y="169"/>
                </a:lnTo>
                <a:lnTo>
                  <a:pt x="169" y="140"/>
                </a:lnTo>
                <a:lnTo>
                  <a:pt x="166" y="138"/>
                </a:lnTo>
                <a:close/>
                <a:moveTo>
                  <a:pt x="202" y="105"/>
                </a:moveTo>
                <a:lnTo>
                  <a:pt x="169" y="136"/>
                </a:lnTo>
                <a:lnTo>
                  <a:pt x="171" y="138"/>
                </a:lnTo>
                <a:lnTo>
                  <a:pt x="202" y="107"/>
                </a:lnTo>
                <a:lnTo>
                  <a:pt x="202" y="105"/>
                </a:lnTo>
                <a:close/>
                <a:moveTo>
                  <a:pt x="235" y="76"/>
                </a:moveTo>
                <a:lnTo>
                  <a:pt x="206" y="102"/>
                </a:lnTo>
                <a:lnTo>
                  <a:pt x="206" y="105"/>
                </a:lnTo>
                <a:lnTo>
                  <a:pt x="235" y="79"/>
                </a:lnTo>
                <a:lnTo>
                  <a:pt x="235" y="76"/>
                </a:lnTo>
                <a:close/>
                <a:moveTo>
                  <a:pt x="244" y="67"/>
                </a:moveTo>
                <a:lnTo>
                  <a:pt x="237" y="74"/>
                </a:lnTo>
                <a:lnTo>
                  <a:pt x="237" y="76"/>
                </a:lnTo>
                <a:lnTo>
                  <a:pt x="242" y="72"/>
                </a:lnTo>
                <a:lnTo>
                  <a:pt x="244" y="67"/>
                </a:lnTo>
                <a:close/>
                <a:moveTo>
                  <a:pt x="256" y="55"/>
                </a:moveTo>
                <a:lnTo>
                  <a:pt x="247" y="64"/>
                </a:lnTo>
                <a:lnTo>
                  <a:pt x="247" y="69"/>
                </a:lnTo>
                <a:lnTo>
                  <a:pt x="254" y="60"/>
                </a:lnTo>
                <a:lnTo>
                  <a:pt x="256" y="55"/>
                </a:lnTo>
                <a:close/>
                <a:moveTo>
                  <a:pt x="261" y="50"/>
                </a:moveTo>
                <a:lnTo>
                  <a:pt x="259" y="53"/>
                </a:lnTo>
                <a:lnTo>
                  <a:pt x="259" y="57"/>
                </a:lnTo>
                <a:lnTo>
                  <a:pt x="259" y="57"/>
                </a:lnTo>
                <a:lnTo>
                  <a:pt x="261" y="50"/>
                </a:lnTo>
                <a:close/>
                <a:moveTo>
                  <a:pt x="266" y="46"/>
                </a:moveTo>
                <a:lnTo>
                  <a:pt x="266" y="48"/>
                </a:lnTo>
                <a:lnTo>
                  <a:pt x="263" y="53"/>
                </a:lnTo>
                <a:lnTo>
                  <a:pt x="268" y="50"/>
                </a:lnTo>
                <a:lnTo>
                  <a:pt x="266" y="46"/>
                </a:lnTo>
                <a:close/>
                <a:moveTo>
                  <a:pt x="301" y="15"/>
                </a:moveTo>
                <a:lnTo>
                  <a:pt x="270" y="43"/>
                </a:lnTo>
                <a:lnTo>
                  <a:pt x="270" y="48"/>
                </a:lnTo>
                <a:lnTo>
                  <a:pt x="301" y="19"/>
                </a:lnTo>
                <a:lnTo>
                  <a:pt x="301" y="15"/>
                </a:lnTo>
                <a:close/>
                <a:moveTo>
                  <a:pt x="313" y="5"/>
                </a:moveTo>
                <a:lnTo>
                  <a:pt x="306" y="12"/>
                </a:lnTo>
                <a:lnTo>
                  <a:pt x="304" y="15"/>
                </a:lnTo>
                <a:lnTo>
                  <a:pt x="311" y="10"/>
                </a:lnTo>
                <a:lnTo>
                  <a:pt x="313" y="5"/>
                </a:lnTo>
                <a:close/>
                <a:moveTo>
                  <a:pt x="318" y="0"/>
                </a:moveTo>
                <a:lnTo>
                  <a:pt x="315" y="0"/>
                </a:lnTo>
                <a:lnTo>
                  <a:pt x="315" y="5"/>
                </a:lnTo>
                <a:lnTo>
                  <a:pt x="315" y="5"/>
                </a:lnTo>
                <a:lnTo>
                  <a:pt x="318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5" name="Freeform 2341"/>
          <p:cNvSpPr>
            <a:spLocks noEditPoints="1"/>
          </p:cNvSpPr>
          <p:nvPr/>
        </p:nvSpPr>
        <p:spPr bwMode="auto">
          <a:xfrm>
            <a:off x="2050415" y="5129214"/>
            <a:ext cx="504825" cy="460375"/>
          </a:xfrm>
          <a:custGeom>
            <a:avLst/>
            <a:gdLst>
              <a:gd name="T0" fmla="*/ 0 w 318"/>
              <a:gd name="T1" fmla="*/ 290 h 290"/>
              <a:gd name="T2" fmla="*/ 0 w 318"/>
              <a:gd name="T3" fmla="*/ 290 h 290"/>
              <a:gd name="T4" fmla="*/ 0 w 318"/>
              <a:gd name="T5" fmla="*/ 290 h 290"/>
              <a:gd name="T6" fmla="*/ 0 w 318"/>
              <a:gd name="T7" fmla="*/ 290 h 290"/>
              <a:gd name="T8" fmla="*/ 19 w 318"/>
              <a:gd name="T9" fmla="*/ 271 h 290"/>
              <a:gd name="T10" fmla="*/ 7 w 318"/>
              <a:gd name="T11" fmla="*/ 285 h 290"/>
              <a:gd name="T12" fmla="*/ 55 w 318"/>
              <a:gd name="T13" fmla="*/ 240 h 290"/>
              <a:gd name="T14" fmla="*/ 57 w 318"/>
              <a:gd name="T15" fmla="*/ 237 h 290"/>
              <a:gd name="T16" fmla="*/ 135 w 318"/>
              <a:gd name="T17" fmla="*/ 171 h 290"/>
              <a:gd name="T18" fmla="*/ 166 w 318"/>
              <a:gd name="T19" fmla="*/ 138 h 290"/>
              <a:gd name="T20" fmla="*/ 135 w 318"/>
              <a:gd name="T21" fmla="*/ 169 h 290"/>
              <a:gd name="T22" fmla="*/ 166 w 318"/>
              <a:gd name="T23" fmla="*/ 138 h 290"/>
              <a:gd name="T24" fmla="*/ 169 w 318"/>
              <a:gd name="T25" fmla="*/ 136 h 290"/>
              <a:gd name="T26" fmla="*/ 202 w 318"/>
              <a:gd name="T27" fmla="*/ 107 h 290"/>
              <a:gd name="T28" fmla="*/ 235 w 318"/>
              <a:gd name="T29" fmla="*/ 76 h 290"/>
              <a:gd name="T30" fmla="*/ 206 w 318"/>
              <a:gd name="T31" fmla="*/ 105 h 290"/>
              <a:gd name="T32" fmla="*/ 235 w 318"/>
              <a:gd name="T33" fmla="*/ 76 h 290"/>
              <a:gd name="T34" fmla="*/ 237 w 318"/>
              <a:gd name="T35" fmla="*/ 74 h 290"/>
              <a:gd name="T36" fmla="*/ 242 w 318"/>
              <a:gd name="T37" fmla="*/ 72 h 290"/>
              <a:gd name="T38" fmla="*/ 256 w 318"/>
              <a:gd name="T39" fmla="*/ 55 h 290"/>
              <a:gd name="T40" fmla="*/ 247 w 318"/>
              <a:gd name="T41" fmla="*/ 69 h 290"/>
              <a:gd name="T42" fmla="*/ 256 w 318"/>
              <a:gd name="T43" fmla="*/ 55 h 290"/>
              <a:gd name="T44" fmla="*/ 259 w 318"/>
              <a:gd name="T45" fmla="*/ 53 h 290"/>
              <a:gd name="T46" fmla="*/ 259 w 318"/>
              <a:gd name="T47" fmla="*/ 57 h 290"/>
              <a:gd name="T48" fmla="*/ 266 w 318"/>
              <a:gd name="T49" fmla="*/ 46 h 290"/>
              <a:gd name="T50" fmla="*/ 263 w 318"/>
              <a:gd name="T51" fmla="*/ 53 h 290"/>
              <a:gd name="T52" fmla="*/ 266 w 318"/>
              <a:gd name="T53" fmla="*/ 46 h 290"/>
              <a:gd name="T54" fmla="*/ 270 w 318"/>
              <a:gd name="T55" fmla="*/ 43 h 290"/>
              <a:gd name="T56" fmla="*/ 301 w 318"/>
              <a:gd name="T57" fmla="*/ 19 h 290"/>
              <a:gd name="T58" fmla="*/ 313 w 318"/>
              <a:gd name="T59" fmla="*/ 5 h 290"/>
              <a:gd name="T60" fmla="*/ 304 w 318"/>
              <a:gd name="T61" fmla="*/ 15 h 290"/>
              <a:gd name="T62" fmla="*/ 313 w 318"/>
              <a:gd name="T63" fmla="*/ 5 h 290"/>
              <a:gd name="T64" fmla="*/ 315 w 318"/>
              <a:gd name="T65" fmla="*/ 0 h 290"/>
              <a:gd name="T66" fmla="*/ 315 w 318"/>
              <a:gd name="T67" fmla="*/ 5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8" h="290">
                <a:moveTo>
                  <a:pt x="0" y="290"/>
                </a:moveTo>
                <a:lnTo>
                  <a:pt x="0" y="290"/>
                </a:lnTo>
                <a:lnTo>
                  <a:pt x="0" y="290"/>
                </a:lnTo>
                <a:lnTo>
                  <a:pt x="0" y="290"/>
                </a:lnTo>
                <a:moveTo>
                  <a:pt x="0" y="290"/>
                </a:moveTo>
                <a:lnTo>
                  <a:pt x="0" y="290"/>
                </a:lnTo>
                <a:lnTo>
                  <a:pt x="0" y="290"/>
                </a:lnTo>
                <a:lnTo>
                  <a:pt x="0" y="290"/>
                </a:lnTo>
                <a:moveTo>
                  <a:pt x="55" y="240"/>
                </a:moveTo>
                <a:lnTo>
                  <a:pt x="19" y="271"/>
                </a:lnTo>
                <a:lnTo>
                  <a:pt x="7" y="285"/>
                </a:lnTo>
                <a:lnTo>
                  <a:pt x="7" y="285"/>
                </a:lnTo>
                <a:lnTo>
                  <a:pt x="57" y="240"/>
                </a:lnTo>
                <a:lnTo>
                  <a:pt x="55" y="240"/>
                </a:lnTo>
                <a:moveTo>
                  <a:pt x="133" y="166"/>
                </a:moveTo>
                <a:lnTo>
                  <a:pt x="57" y="237"/>
                </a:lnTo>
                <a:lnTo>
                  <a:pt x="60" y="240"/>
                </a:lnTo>
                <a:lnTo>
                  <a:pt x="135" y="171"/>
                </a:lnTo>
                <a:lnTo>
                  <a:pt x="133" y="166"/>
                </a:lnTo>
                <a:moveTo>
                  <a:pt x="166" y="138"/>
                </a:moveTo>
                <a:lnTo>
                  <a:pt x="135" y="166"/>
                </a:lnTo>
                <a:lnTo>
                  <a:pt x="135" y="169"/>
                </a:lnTo>
                <a:lnTo>
                  <a:pt x="169" y="140"/>
                </a:lnTo>
                <a:lnTo>
                  <a:pt x="166" y="138"/>
                </a:lnTo>
                <a:moveTo>
                  <a:pt x="202" y="105"/>
                </a:moveTo>
                <a:lnTo>
                  <a:pt x="169" y="136"/>
                </a:lnTo>
                <a:lnTo>
                  <a:pt x="171" y="138"/>
                </a:lnTo>
                <a:lnTo>
                  <a:pt x="202" y="107"/>
                </a:lnTo>
                <a:lnTo>
                  <a:pt x="202" y="105"/>
                </a:lnTo>
                <a:moveTo>
                  <a:pt x="235" y="76"/>
                </a:moveTo>
                <a:lnTo>
                  <a:pt x="206" y="102"/>
                </a:lnTo>
                <a:lnTo>
                  <a:pt x="206" y="105"/>
                </a:lnTo>
                <a:lnTo>
                  <a:pt x="235" y="79"/>
                </a:lnTo>
                <a:lnTo>
                  <a:pt x="235" y="76"/>
                </a:lnTo>
                <a:moveTo>
                  <a:pt x="244" y="67"/>
                </a:moveTo>
                <a:lnTo>
                  <a:pt x="237" y="74"/>
                </a:lnTo>
                <a:lnTo>
                  <a:pt x="237" y="76"/>
                </a:lnTo>
                <a:lnTo>
                  <a:pt x="242" y="72"/>
                </a:lnTo>
                <a:lnTo>
                  <a:pt x="244" y="67"/>
                </a:lnTo>
                <a:moveTo>
                  <a:pt x="256" y="55"/>
                </a:moveTo>
                <a:lnTo>
                  <a:pt x="247" y="64"/>
                </a:lnTo>
                <a:lnTo>
                  <a:pt x="247" y="69"/>
                </a:lnTo>
                <a:lnTo>
                  <a:pt x="254" y="60"/>
                </a:lnTo>
                <a:lnTo>
                  <a:pt x="256" y="55"/>
                </a:lnTo>
                <a:moveTo>
                  <a:pt x="261" y="50"/>
                </a:moveTo>
                <a:lnTo>
                  <a:pt x="259" y="53"/>
                </a:lnTo>
                <a:lnTo>
                  <a:pt x="259" y="57"/>
                </a:lnTo>
                <a:lnTo>
                  <a:pt x="259" y="57"/>
                </a:lnTo>
                <a:lnTo>
                  <a:pt x="261" y="50"/>
                </a:lnTo>
                <a:moveTo>
                  <a:pt x="266" y="46"/>
                </a:moveTo>
                <a:lnTo>
                  <a:pt x="266" y="48"/>
                </a:lnTo>
                <a:lnTo>
                  <a:pt x="263" y="53"/>
                </a:lnTo>
                <a:lnTo>
                  <a:pt x="268" y="50"/>
                </a:lnTo>
                <a:lnTo>
                  <a:pt x="266" y="46"/>
                </a:lnTo>
                <a:moveTo>
                  <a:pt x="301" y="15"/>
                </a:moveTo>
                <a:lnTo>
                  <a:pt x="270" y="43"/>
                </a:lnTo>
                <a:lnTo>
                  <a:pt x="270" y="48"/>
                </a:lnTo>
                <a:lnTo>
                  <a:pt x="301" y="19"/>
                </a:lnTo>
                <a:lnTo>
                  <a:pt x="301" y="15"/>
                </a:lnTo>
                <a:moveTo>
                  <a:pt x="313" y="5"/>
                </a:moveTo>
                <a:lnTo>
                  <a:pt x="306" y="12"/>
                </a:lnTo>
                <a:lnTo>
                  <a:pt x="304" y="15"/>
                </a:lnTo>
                <a:lnTo>
                  <a:pt x="311" y="10"/>
                </a:lnTo>
                <a:lnTo>
                  <a:pt x="313" y="5"/>
                </a:lnTo>
                <a:moveTo>
                  <a:pt x="318" y="0"/>
                </a:moveTo>
                <a:lnTo>
                  <a:pt x="315" y="0"/>
                </a:lnTo>
                <a:lnTo>
                  <a:pt x="315" y="5"/>
                </a:lnTo>
                <a:lnTo>
                  <a:pt x="315" y="5"/>
                </a:lnTo>
                <a:lnTo>
                  <a:pt x="31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6" name="Freeform 2344"/>
          <p:cNvSpPr/>
          <p:nvPr/>
        </p:nvSpPr>
        <p:spPr bwMode="auto">
          <a:xfrm>
            <a:off x="2137727" y="5505451"/>
            <a:ext cx="7937" cy="4763"/>
          </a:xfrm>
          <a:custGeom>
            <a:avLst/>
            <a:gdLst>
              <a:gd name="T0" fmla="*/ 2 w 5"/>
              <a:gd name="T1" fmla="*/ 0 h 3"/>
              <a:gd name="T2" fmla="*/ 0 w 5"/>
              <a:gd name="T3" fmla="*/ 3 h 3"/>
              <a:gd name="T4" fmla="*/ 2 w 5"/>
              <a:gd name="T5" fmla="*/ 3 h 3"/>
              <a:gd name="T6" fmla="*/ 5 w 5"/>
              <a:gd name="T7" fmla="*/ 3 h 3"/>
              <a:gd name="T8" fmla="*/ 2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2" y="0"/>
                </a:moveTo>
                <a:lnTo>
                  <a:pt x="0" y="3"/>
                </a:lnTo>
                <a:lnTo>
                  <a:pt x="2" y="3"/>
                </a:lnTo>
                <a:lnTo>
                  <a:pt x="5" y="3"/>
                </a:lnTo>
                <a:lnTo>
                  <a:pt x="2" y="0"/>
                </a:lnTo>
                <a:close/>
              </a:path>
            </a:pathLst>
          </a:cu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7" name="Freeform 2345"/>
          <p:cNvSpPr/>
          <p:nvPr/>
        </p:nvSpPr>
        <p:spPr bwMode="auto">
          <a:xfrm>
            <a:off x="2137727" y="5505451"/>
            <a:ext cx="7937" cy="4763"/>
          </a:xfrm>
          <a:custGeom>
            <a:avLst/>
            <a:gdLst>
              <a:gd name="T0" fmla="*/ 2 w 5"/>
              <a:gd name="T1" fmla="*/ 0 h 3"/>
              <a:gd name="T2" fmla="*/ 0 w 5"/>
              <a:gd name="T3" fmla="*/ 3 h 3"/>
              <a:gd name="T4" fmla="*/ 2 w 5"/>
              <a:gd name="T5" fmla="*/ 3 h 3"/>
              <a:gd name="T6" fmla="*/ 5 w 5"/>
              <a:gd name="T7" fmla="*/ 3 h 3"/>
              <a:gd name="T8" fmla="*/ 2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2" y="0"/>
                </a:moveTo>
                <a:lnTo>
                  <a:pt x="0" y="3"/>
                </a:lnTo>
                <a:lnTo>
                  <a:pt x="2" y="3"/>
                </a:lnTo>
                <a:lnTo>
                  <a:pt x="5" y="3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8" name="Freeform 2390"/>
          <p:cNvSpPr>
            <a:spLocks noEditPoints="1"/>
          </p:cNvSpPr>
          <p:nvPr/>
        </p:nvSpPr>
        <p:spPr bwMode="auto">
          <a:xfrm>
            <a:off x="2050415" y="5581651"/>
            <a:ext cx="11112" cy="7938"/>
          </a:xfrm>
          <a:custGeom>
            <a:avLst/>
            <a:gdLst>
              <a:gd name="T0" fmla="*/ 0 w 7"/>
              <a:gd name="T1" fmla="*/ 5 h 5"/>
              <a:gd name="T2" fmla="*/ 0 w 7"/>
              <a:gd name="T3" fmla="*/ 5 h 5"/>
              <a:gd name="T4" fmla="*/ 0 w 7"/>
              <a:gd name="T5" fmla="*/ 5 h 5"/>
              <a:gd name="T6" fmla="*/ 0 w 7"/>
              <a:gd name="T7" fmla="*/ 5 h 5"/>
              <a:gd name="T8" fmla="*/ 0 w 7"/>
              <a:gd name="T9" fmla="*/ 5 h 5"/>
              <a:gd name="T10" fmla="*/ 7 w 7"/>
              <a:gd name="T11" fmla="*/ 0 h 5"/>
              <a:gd name="T12" fmla="*/ 7 w 7"/>
              <a:gd name="T13" fmla="*/ 0 h 5"/>
              <a:gd name="T14" fmla="*/ 3 w 7"/>
              <a:gd name="T15" fmla="*/ 5 h 5"/>
              <a:gd name="T16" fmla="*/ 5 w 7"/>
              <a:gd name="T17" fmla="*/ 5 h 5"/>
              <a:gd name="T18" fmla="*/ 7 w 7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" h="5">
                <a:moveTo>
                  <a:pt x="0" y="5"/>
                </a:move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close/>
                <a:moveTo>
                  <a:pt x="7" y="0"/>
                </a:moveTo>
                <a:lnTo>
                  <a:pt x="7" y="0"/>
                </a:lnTo>
                <a:lnTo>
                  <a:pt x="3" y="5"/>
                </a:lnTo>
                <a:lnTo>
                  <a:pt x="5" y="5"/>
                </a:lnTo>
                <a:lnTo>
                  <a:pt x="7" y="0"/>
                </a:lnTo>
                <a:close/>
              </a:path>
            </a:pathLst>
          </a:cu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9" name="Freeform 2391"/>
          <p:cNvSpPr>
            <a:spLocks noEditPoints="1"/>
          </p:cNvSpPr>
          <p:nvPr/>
        </p:nvSpPr>
        <p:spPr bwMode="auto">
          <a:xfrm>
            <a:off x="2050415" y="5581651"/>
            <a:ext cx="11112" cy="7938"/>
          </a:xfrm>
          <a:custGeom>
            <a:avLst/>
            <a:gdLst>
              <a:gd name="T0" fmla="*/ 0 w 7"/>
              <a:gd name="T1" fmla="*/ 5 h 5"/>
              <a:gd name="T2" fmla="*/ 0 w 7"/>
              <a:gd name="T3" fmla="*/ 5 h 5"/>
              <a:gd name="T4" fmla="*/ 0 w 7"/>
              <a:gd name="T5" fmla="*/ 5 h 5"/>
              <a:gd name="T6" fmla="*/ 0 w 7"/>
              <a:gd name="T7" fmla="*/ 5 h 5"/>
              <a:gd name="T8" fmla="*/ 0 w 7"/>
              <a:gd name="T9" fmla="*/ 5 h 5"/>
              <a:gd name="T10" fmla="*/ 7 w 7"/>
              <a:gd name="T11" fmla="*/ 0 h 5"/>
              <a:gd name="T12" fmla="*/ 7 w 7"/>
              <a:gd name="T13" fmla="*/ 0 h 5"/>
              <a:gd name="T14" fmla="*/ 3 w 7"/>
              <a:gd name="T15" fmla="*/ 5 h 5"/>
              <a:gd name="T16" fmla="*/ 5 w 7"/>
              <a:gd name="T17" fmla="*/ 5 h 5"/>
              <a:gd name="T18" fmla="*/ 7 w 7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" h="5">
                <a:moveTo>
                  <a:pt x="0" y="5"/>
                </a:move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moveTo>
                  <a:pt x="7" y="0"/>
                </a:moveTo>
                <a:lnTo>
                  <a:pt x="7" y="0"/>
                </a:lnTo>
                <a:lnTo>
                  <a:pt x="3" y="5"/>
                </a:lnTo>
                <a:lnTo>
                  <a:pt x="5" y="5"/>
                </a:lnTo>
                <a:lnTo>
                  <a:pt x="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0" name="Freeform 2392"/>
          <p:cNvSpPr/>
          <p:nvPr/>
        </p:nvSpPr>
        <p:spPr bwMode="auto">
          <a:xfrm>
            <a:off x="2050415" y="5589589"/>
            <a:ext cx="7937" cy="0"/>
          </a:xfrm>
          <a:custGeom>
            <a:avLst/>
            <a:gdLst>
              <a:gd name="T0" fmla="*/ 3 w 5"/>
              <a:gd name="T1" fmla="*/ 3 w 5"/>
              <a:gd name="T2" fmla="*/ 0 w 5"/>
              <a:gd name="T3" fmla="*/ 0 w 5"/>
              <a:gd name="T4" fmla="*/ 3 w 5"/>
              <a:gd name="T5" fmla="*/ 5 w 5"/>
              <a:gd name="T6" fmla="*/ 3 w 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5">
                <a:moveTo>
                  <a:pt x="3" y="0"/>
                </a:moveTo>
                <a:lnTo>
                  <a:pt x="3" y="0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5" y="0"/>
                </a:lnTo>
                <a:lnTo>
                  <a:pt x="3" y="0"/>
                </a:lnTo>
                <a:close/>
              </a:path>
            </a:pathLst>
          </a:custGeom>
          <a:solidFill>
            <a:srgbClr val="1010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1" name="Freeform 2393"/>
          <p:cNvSpPr/>
          <p:nvPr/>
        </p:nvSpPr>
        <p:spPr bwMode="auto">
          <a:xfrm>
            <a:off x="2050415" y="5589589"/>
            <a:ext cx="7937" cy="0"/>
          </a:xfrm>
          <a:custGeom>
            <a:avLst/>
            <a:gdLst>
              <a:gd name="T0" fmla="*/ 3 w 5"/>
              <a:gd name="T1" fmla="*/ 3 w 5"/>
              <a:gd name="T2" fmla="*/ 0 w 5"/>
              <a:gd name="T3" fmla="*/ 0 w 5"/>
              <a:gd name="T4" fmla="*/ 3 w 5"/>
              <a:gd name="T5" fmla="*/ 5 w 5"/>
              <a:gd name="T6" fmla="*/ 3 w 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5">
                <a:moveTo>
                  <a:pt x="3" y="0"/>
                </a:moveTo>
                <a:lnTo>
                  <a:pt x="3" y="0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5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2" name="Freeform 5926"/>
          <p:cNvSpPr>
            <a:spLocks noEditPoints="1"/>
          </p:cNvSpPr>
          <p:nvPr/>
        </p:nvSpPr>
        <p:spPr bwMode="auto">
          <a:xfrm>
            <a:off x="3690342" y="4445000"/>
            <a:ext cx="1614448" cy="541339"/>
          </a:xfrm>
          <a:custGeom>
            <a:avLst/>
            <a:gdLst>
              <a:gd name="T0" fmla="*/ 464 w 1265"/>
              <a:gd name="T1" fmla="*/ 92 h 253"/>
              <a:gd name="T2" fmla="*/ 459 w 1265"/>
              <a:gd name="T3" fmla="*/ 95 h 253"/>
              <a:gd name="T4" fmla="*/ 1251 w 1265"/>
              <a:gd name="T5" fmla="*/ 251 h 253"/>
              <a:gd name="T6" fmla="*/ 1262 w 1265"/>
              <a:gd name="T7" fmla="*/ 251 h 253"/>
              <a:gd name="T8" fmla="*/ 1262 w 1265"/>
              <a:gd name="T9" fmla="*/ 253 h 253"/>
              <a:gd name="T10" fmla="*/ 1265 w 1265"/>
              <a:gd name="T11" fmla="*/ 251 h 253"/>
              <a:gd name="T12" fmla="*/ 464 w 1265"/>
              <a:gd name="T13" fmla="*/ 92 h 253"/>
              <a:gd name="T14" fmla="*/ 440 w 1265"/>
              <a:gd name="T15" fmla="*/ 88 h 253"/>
              <a:gd name="T16" fmla="*/ 436 w 1265"/>
              <a:gd name="T17" fmla="*/ 90 h 253"/>
              <a:gd name="T18" fmla="*/ 454 w 1265"/>
              <a:gd name="T19" fmla="*/ 95 h 253"/>
              <a:gd name="T20" fmla="*/ 459 w 1265"/>
              <a:gd name="T21" fmla="*/ 92 h 253"/>
              <a:gd name="T22" fmla="*/ 440 w 1265"/>
              <a:gd name="T23" fmla="*/ 88 h 253"/>
              <a:gd name="T24" fmla="*/ 372 w 1265"/>
              <a:gd name="T25" fmla="*/ 73 h 253"/>
              <a:gd name="T26" fmla="*/ 364 w 1265"/>
              <a:gd name="T27" fmla="*/ 76 h 253"/>
              <a:gd name="T28" fmla="*/ 431 w 1265"/>
              <a:gd name="T29" fmla="*/ 90 h 253"/>
              <a:gd name="T30" fmla="*/ 436 w 1265"/>
              <a:gd name="T31" fmla="*/ 88 h 253"/>
              <a:gd name="T32" fmla="*/ 372 w 1265"/>
              <a:gd name="T33" fmla="*/ 73 h 253"/>
              <a:gd name="T34" fmla="*/ 2 w 1265"/>
              <a:gd name="T35" fmla="*/ 0 h 253"/>
              <a:gd name="T36" fmla="*/ 0 w 1265"/>
              <a:gd name="T37" fmla="*/ 2 h 253"/>
              <a:gd name="T38" fmla="*/ 360 w 1265"/>
              <a:gd name="T39" fmla="*/ 76 h 253"/>
              <a:gd name="T40" fmla="*/ 364 w 1265"/>
              <a:gd name="T41" fmla="*/ 73 h 253"/>
              <a:gd name="T42" fmla="*/ 2 w 1265"/>
              <a:gd name="T43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65" h="253">
                <a:moveTo>
                  <a:pt x="464" y="92"/>
                </a:moveTo>
                <a:lnTo>
                  <a:pt x="459" y="95"/>
                </a:lnTo>
                <a:lnTo>
                  <a:pt x="1251" y="251"/>
                </a:lnTo>
                <a:lnTo>
                  <a:pt x="1262" y="251"/>
                </a:lnTo>
                <a:lnTo>
                  <a:pt x="1262" y="253"/>
                </a:lnTo>
                <a:lnTo>
                  <a:pt x="1265" y="251"/>
                </a:lnTo>
                <a:lnTo>
                  <a:pt x="464" y="92"/>
                </a:lnTo>
                <a:close/>
                <a:moveTo>
                  <a:pt x="440" y="88"/>
                </a:moveTo>
                <a:lnTo>
                  <a:pt x="436" y="90"/>
                </a:lnTo>
                <a:lnTo>
                  <a:pt x="454" y="95"/>
                </a:lnTo>
                <a:lnTo>
                  <a:pt x="459" y="92"/>
                </a:lnTo>
                <a:lnTo>
                  <a:pt x="440" y="88"/>
                </a:lnTo>
                <a:close/>
                <a:moveTo>
                  <a:pt x="372" y="73"/>
                </a:moveTo>
                <a:lnTo>
                  <a:pt x="364" y="76"/>
                </a:lnTo>
                <a:lnTo>
                  <a:pt x="431" y="90"/>
                </a:lnTo>
                <a:lnTo>
                  <a:pt x="436" y="88"/>
                </a:lnTo>
                <a:lnTo>
                  <a:pt x="372" y="73"/>
                </a:lnTo>
                <a:close/>
                <a:moveTo>
                  <a:pt x="2" y="0"/>
                </a:moveTo>
                <a:lnTo>
                  <a:pt x="0" y="2"/>
                </a:lnTo>
                <a:lnTo>
                  <a:pt x="360" y="76"/>
                </a:lnTo>
                <a:lnTo>
                  <a:pt x="364" y="73"/>
                </a:lnTo>
                <a:lnTo>
                  <a:pt x="2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3" name="Freeform 5927"/>
          <p:cNvSpPr>
            <a:spLocks noEditPoints="1"/>
          </p:cNvSpPr>
          <p:nvPr/>
        </p:nvSpPr>
        <p:spPr bwMode="auto">
          <a:xfrm>
            <a:off x="3296603" y="4584701"/>
            <a:ext cx="2008187" cy="401638"/>
          </a:xfrm>
          <a:custGeom>
            <a:avLst/>
            <a:gdLst>
              <a:gd name="T0" fmla="*/ 464 w 1265"/>
              <a:gd name="T1" fmla="*/ 92 h 253"/>
              <a:gd name="T2" fmla="*/ 459 w 1265"/>
              <a:gd name="T3" fmla="*/ 95 h 253"/>
              <a:gd name="T4" fmla="*/ 1251 w 1265"/>
              <a:gd name="T5" fmla="*/ 251 h 253"/>
              <a:gd name="T6" fmla="*/ 1262 w 1265"/>
              <a:gd name="T7" fmla="*/ 251 h 253"/>
              <a:gd name="T8" fmla="*/ 1262 w 1265"/>
              <a:gd name="T9" fmla="*/ 253 h 253"/>
              <a:gd name="T10" fmla="*/ 1265 w 1265"/>
              <a:gd name="T11" fmla="*/ 251 h 253"/>
              <a:gd name="T12" fmla="*/ 464 w 1265"/>
              <a:gd name="T13" fmla="*/ 92 h 253"/>
              <a:gd name="T14" fmla="*/ 440 w 1265"/>
              <a:gd name="T15" fmla="*/ 88 h 253"/>
              <a:gd name="T16" fmla="*/ 436 w 1265"/>
              <a:gd name="T17" fmla="*/ 90 h 253"/>
              <a:gd name="T18" fmla="*/ 454 w 1265"/>
              <a:gd name="T19" fmla="*/ 95 h 253"/>
              <a:gd name="T20" fmla="*/ 459 w 1265"/>
              <a:gd name="T21" fmla="*/ 92 h 253"/>
              <a:gd name="T22" fmla="*/ 440 w 1265"/>
              <a:gd name="T23" fmla="*/ 88 h 253"/>
              <a:gd name="T24" fmla="*/ 372 w 1265"/>
              <a:gd name="T25" fmla="*/ 73 h 253"/>
              <a:gd name="T26" fmla="*/ 364 w 1265"/>
              <a:gd name="T27" fmla="*/ 76 h 253"/>
              <a:gd name="T28" fmla="*/ 431 w 1265"/>
              <a:gd name="T29" fmla="*/ 90 h 253"/>
              <a:gd name="T30" fmla="*/ 436 w 1265"/>
              <a:gd name="T31" fmla="*/ 88 h 253"/>
              <a:gd name="T32" fmla="*/ 372 w 1265"/>
              <a:gd name="T33" fmla="*/ 73 h 253"/>
              <a:gd name="T34" fmla="*/ 2 w 1265"/>
              <a:gd name="T35" fmla="*/ 0 h 253"/>
              <a:gd name="T36" fmla="*/ 0 w 1265"/>
              <a:gd name="T37" fmla="*/ 2 h 253"/>
              <a:gd name="T38" fmla="*/ 360 w 1265"/>
              <a:gd name="T39" fmla="*/ 76 h 253"/>
              <a:gd name="T40" fmla="*/ 364 w 1265"/>
              <a:gd name="T41" fmla="*/ 73 h 253"/>
              <a:gd name="T42" fmla="*/ 2 w 1265"/>
              <a:gd name="T43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65" h="253">
                <a:moveTo>
                  <a:pt x="464" y="92"/>
                </a:moveTo>
                <a:lnTo>
                  <a:pt x="459" y="95"/>
                </a:lnTo>
                <a:lnTo>
                  <a:pt x="1251" y="251"/>
                </a:lnTo>
                <a:lnTo>
                  <a:pt x="1262" y="251"/>
                </a:lnTo>
                <a:lnTo>
                  <a:pt x="1262" y="253"/>
                </a:lnTo>
                <a:lnTo>
                  <a:pt x="1265" y="251"/>
                </a:lnTo>
                <a:lnTo>
                  <a:pt x="464" y="92"/>
                </a:lnTo>
                <a:moveTo>
                  <a:pt x="440" y="88"/>
                </a:moveTo>
                <a:lnTo>
                  <a:pt x="436" y="90"/>
                </a:lnTo>
                <a:lnTo>
                  <a:pt x="454" y="95"/>
                </a:lnTo>
                <a:lnTo>
                  <a:pt x="459" y="92"/>
                </a:lnTo>
                <a:lnTo>
                  <a:pt x="440" y="88"/>
                </a:lnTo>
                <a:moveTo>
                  <a:pt x="372" y="73"/>
                </a:moveTo>
                <a:lnTo>
                  <a:pt x="364" y="76"/>
                </a:lnTo>
                <a:lnTo>
                  <a:pt x="431" y="90"/>
                </a:lnTo>
                <a:lnTo>
                  <a:pt x="436" y="88"/>
                </a:lnTo>
                <a:lnTo>
                  <a:pt x="372" y="73"/>
                </a:lnTo>
                <a:moveTo>
                  <a:pt x="2" y="0"/>
                </a:moveTo>
                <a:lnTo>
                  <a:pt x="0" y="2"/>
                </a:lnTo>
                <a:lnTo>
                  <a:pt x="360" y="76"/>
                </a:lnTo>
                <a:lnTo>
                  <a:pt x="364" y="73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6" name="Freeform 5988"/>
          <p:cNvSpPr>
            <a:spLocks noEditPoints="1"/>
          </p:cNvSpPr>
          <p:nvPr/>
        </p:nvSpPr>
        <p:spPr bwMode="auto">
          <a:xfrm>
            <a:off x="1588453" y="3640138"/>
            <a:ext cx="1349374" cy="874713"/>
          </a:xfrm>
          <a:custGeom>
            <a:avLst/>
            <a:gdLst>
              <a:gd name="T0" fmla="*/ 651 w 661"/>
              <a:gd name="T1" fmla="*/ 412 h 422"/>
              <a:gd name="T2" fmla="*/ 651 w 661"/>
              <a:gd name="T3" fmla="*/ 417 h 422"/>
              <a:gd name="T4" fmla="*/ 661 w 661"/>
              <a:gd name="T5" fmla="*/ 422 h 422"/>
              <a:gd name="T6" fmla="*/ 661 w 661"/>
              <a:gd name="T7" fmla="*/ 419 h 422"/>
              <a:gd name="T8" fmla="*/ 651 w 661"/>
              <a:gd name="T9" fmla="*/ 412 h 422"/>
              <a:gd name="T10" fmla="*/ 2 w 661"/>
              <a:gd name="T11" fmla="*/ 0 h 422"/>
              <a:gd name="T12" fmla="*/ 0 w 661"/>
              <a:gd name="T13" fmla="*/ 0 h 422"/>
              <a:gd name="T14" fmla="*/ 0 w 661"/>
              <a:gd name="T15" fmla="*/ 0 h 422"/>
              <a:gd name="T16" fmla="*/ 2 w 661"/>
              <a:gd name="T17" fmla="*/ 0 h 422"/>
              <a:gd name="T18" fmla="*/ 7 w 661"/>
              <a:gd name="T19" fmla="*/ 7 h 422"/>
              <a:gd name="T20" fmla="*/ 649 w 661"/>
              <a:gd name="T21" fmla="*/ 415 h 422"/>
              <a:gd name="T22" fmla="*/ 649 w 661"/>
              <a:gd name="T23" fmla="*/ 412 h 422"/>
              <a:gd name="T24" fmla="*/ 2 w 661"/>
              <a:gd name="T25" fmla="*/ 0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61" h="422">
                <a:moveTo>
                  <a:pt x="651" y="412"/>
                </a:moveTo>
                <a:lnTo>
                  <a:pt x="651" y="417"/>
                </a:lnTo>
                <a:lnTo>
                  <a:pt x="661" y="422"/>
                </a:lnTo>
                <a:lnTo>
                  <a:pt x="661" y="419"/>
                </a:lnTo>
                <a:lnTo>
                  <a:pt x="651" y="412"/>
                </a:lnTo>
                <a:close/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7" y="7"/>
                </a:lnTo>
                <a:lnTo>
                  <a:pt x="649" y="415"/>
                </a:lnTo>
                <a:lnTo>
                  <a:pt x="649" y="412"/>
                </a:lnTo>
                <a:lnTo>
                  <a:pt x="2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7" name="Freeform 5989"/>
          <p:cNvSpPr>
            <a:spLocks noEditPoints="1"/>
          </p:cNvSpPr>
          <p:nvPr/>
        </p:nvSpPr>
        <p:spPr bwMode="auto">
          <a:xfrm>
            <a:off x="1588453" y="3640138"/>
            <a:ext cx="1049337" cy="669925"/>
          </a:xfrm>
          <a:custGeom>
            <a:avLst/>
            <a:gdLst>
              <a:gd name="T0" fmla="*/ 651 w 661"/>
              <a:gd name="T1" fmla="*/ 412 h 422"/>
              <a:gd name="T2" fmla="*/ 651 w 661"/>
              <a:gd name="T3" fmla="*/ 417 h 422"/>
              <a:gd name="T4" fmla="*/ 661 w 661"/>
              <a:gd name="T5" fmla="*/ 422 h 422"/>
              <a:gd name="T6" fmla="*/ 661 w 661"/>
              <a:gd name="T7" fmla="*/ 419 h 422"/>
              <a:gd name="T8" fmla="*/ 651 w 661"/>
              <a:gd name="T9" fmla="*/ 412 h 422"/>
              <a:gd name="T10" fmla="*/ 2 w 661"/>
              <a:gd name="T11" fmla="*/ 0 h 422"/>
              <a:gd name="T12" fmla="*/ 0 w 661"/>
              <a:gd name="T13" fmla="*/ 0 h 422"/>
              <a:gd name="T14" fmla="*/ 0 w 661"/>
              <a:gd name="T15" fmla="*/ 0 h 422"/>
              <a:gd name="T16" fmla="*/ 2 w 661"/>
              <a:gd name="T17" fmla="*/ 0 h 422"/>
              <a:gd name="T18" fmla="*/ 7 w 661"/>
              <a:gd name="T19" fmla="*/ 7 h 422"/>
              <a:gd name="T20" fmla="*/ 649 w 661"/>
              <a:gd name="T21" fmla="*/ 415 h 422"/>
              <a:gd name="T22" fmla="*/ 649 w 661"/>
              <a:gd name="T23" fmla="*/ 412 h 422"/>
              <a:gd name="T24" fmla="*/ 2 w 661"/>
              <a:gd name="T25" fmla="*/ 0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61" h="422">
                <a:moveTo>
                  <a:pt x="651" y="412"/>
                </a:moveTo>
                <a:lnTo>
                  <a:pt x="651" y="417"/>
                </a:lnTo>
                <a:lnTo>
                  <a:pt x="661" y="422"/>
                </a:lnTo>
                <a:lnTo>
                  <a:pt x="661" y="419"/>
                </a:lnTo>
                <a:lnTo>
                  <a:pt x="651" y="412"/>
                </a:lnTo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7" y="7"/>
                </a:lnTo>
                <a:lnTo>
                  <a:pt x="649" y="415"/>
                </a:lnTo>
                <a:lnTo>
                  <a:pt x="649" y="41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8" name="Rectangle 5990"/>
          <p:cNvSpPr>
            <a:spLocks noChangeArrowheads="1"/>
          </p:cNvSpPr>
          <p:nvPr/>
        </p:nvSpPr>
        <p:spPr bwMode="auto">
          <a:xfrm>
            <a:off x="1588453" y="3640138"/>
            <a:ext cx="1587" cy="1588"/>
          </a:xfrm>
          <a:prstGeom prst="rect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9" name="Freeform 5991"/>
          <p:cNvSpPr/>
          <p:nvPr/>
        </p:nvSpPr>
        <p:spPr bwMode="auto">
          <a:xfrm>
            <a:off x="1588453" y="364013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00" name="Freeform 6000"/>
          <p:cNvSpPr/>
          <p:nvPr/>
        </p:nvSpPr>
        <p:spPr bwMode="auto">
          <a:xfrm>
            <a:off x="1588453" y="3640138"/>
            <a:ext cx="11112" cy="11113"/>
          </a:xfrm>
          <a:custGeom>
            <a:avLst/>
            <a:gdLst>
              <a:gd name="T0" fmla="*/ 2 w 7"/>
              <a:gd name="T1" fmla="*/ 0 h 7"/>
              <a:gd name="T2" fmla="*/ 0 w 7"/>
              <a:gd name="T3" fmla="*/ 0 h 7"/>
              <a:gd name="T4" fmla="*/ 0 w 7"/>
              <a:gd name="T5" fmla="*/ 0 h 7"/>
              <a:gd name="T6" fmla="*/ 2 w 7"/>
              <a:gd name="T7" fmla="*/ 0 h 7"/>
              <a:gd name="T8" fmla="*/ 5 w 7"/>
              <a:gd name="T9" fmla="*/ 5 h 7"/>
              <a:gd name="T10" fmla="*/ 7 w 7"/>
              <a:gd name="T11" fmla="*/ 7 h 7"/>
              <a:gd name="T12" fmla="*/ 2 w 7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5" y="5"/>
                </a:lnTo>
                <a:lnTo>
                  <a:pt x="7" y="7"/>
                </a:lnTo>
                <a:lnTo>
                  <a:pt x="2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01" name="Freeform 6001"/>
          <p:cNvSpPr/>
          <p:nvPr/>
        </p:nvSpPr>
        <p:spPr bwMode="auto">
          <a:xfrm>
            <a:off x="1588453" y="3640138"/>
            <a:ext cx="11112" cy="11113"/>
          </a:xfrm>
          <a:custGeom>
            <a:avLst/>
            <a:gdLst>
              <a:gd name="T0" fmla="*/ 2 w 7"/>
              <a:gd name="T1" fmla="*/ 0 h 7"/>
              <a:gd name="T2" fmla="*/ 0 w 7"/>
              <a:gd name="T3" fmla="*/ 0 h 7"/>
              <a:gd name="T4" fmla="*/ 0 w 7"/>
              <a:gd name="T5" fmla="*/ 0 h 7"/>
              <a:gd name="T6" fmla="*/ 2 w 7"/>
              <a:gd name="T7" fmla="*/ 0 h 7"/>
              <a:gd name="T8" fmla="*/ 5 w 7"/>
              <a:gd name="T9" fmla="*/ 5 h 7"/>
              <a:gd name="T10" fmla="*/ 7 w 7"/>
              <a:gd name="T11" fmla="*/ 7 h 7"/>
              <a:gd name="T12" fmla="*/ 2 w 7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5" y="5"/>
                </a:lnTo>
                <a:lnTo>
                  <a:pt x="7" y="7"/>
                </a:lnTo>
                <a:lnTo>
                  <a:pt x="2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02" name="Rectangle 6002"/>
          <p:cNvSpPr>
            <a:spLocks noChangeArrowheads="1"/>
          </p:cNvSpPr>
          <p:nvPr/>
        </p:nvSpPr>
        <p:spPr bwMode="auto">
          <a:xfrm>
            <a:off x="1588453" y="3640138"/>
            <a:ext cx="1587" cy="1588"/>
          </a:xfrm>
          <a:prstGeom prst="rect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03" name="Rectangle 6003"/>
          <p:cNvSpPr>
            <a:spLocks noChangeArrowheads="1"/>
          </p:cNvSpPr>
          <p:nvPr/>
        </p:nvSpPr>
        <p:spPr bwMode="auto">
          <a:xfrm>
            <a:off x="1588453" y="3640138"/>
            <a:ext cx="1587" cy="1588"/>
          </a:xfrm>
          <a:prstGeom prst="rect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04" name="Freeform 6004"/>
          <p:cNvSpPr/>
          <p:nvPr/>
        </p:nvSpPr>
        <p:spPr bwMode="auto">
          <a:xfrm>
            <a:off x="1588453" y="3640138"/>
            <a:ext cx="7937" cy="7938"/>
          </a:xfrm>
          <a:custGeom>
            <a:avLst/>
            <a:gdLst>
              <a:gd name="T0" fmla="*/ 2 w 5"/>
              <a:gd name="T1" fmla="*/ 0 h 5"/>
              <a:gd name="T2" fmla="*/ 0 w 5"/>
              <a:gd name="T3" fmla="*/ 0 h 5"/>
              <a:gd name="T4" fmla="*/ 2 w 5"/>
              <a:gd name="T5" fmla="*/ 0 h 5"/>
              <a:gd name="T6" fmla="*/ 5 w 5"/>
              <a:gd name="T7" fmla="*/ 5 h 5"/>
              <a:gd name="T8" fmla="*/ 5 w 5"/>
              <a:gd name="T9" fmla="*/ 5 h 5"/>
              <a:gd name="T10" fmla="*/ 2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  <a:lnTo>
                  <a:pt x="5" y="5"/>
                </a:lnTo>
                <a:lnTo>
                  <a:pt x="5" y="5"/>
                </a:lnTo>
                <a:lnTo>
                  <a:pt x="2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05" name="Freeform 6005"/>
          <p:cNvSpPr/>
          <p:nvPr/>
        </p:nvSpPr>
        <p:spPr bwMode="auto">
          <a:xfrm>
            <a:off x="1588453" y="3640138"/>
            <a:ext cx="7937" cy="7938"/>
          </a:xfrm>
          <a:custGeom>
            <a:avLst/>
            <a:gdLst>
              <a:gd name="T0" fmla="*/ 2 w 5"/>
              <a:gd name="T1" fmla="*/ 0 h 5"/>
              <a:gd name="T2" fmla="*/ 0 w 5"/>
              <a:gd name="T3" fmla="*/ 0 h 5"/>
              <a:gd name="T4" fmla="*/ 2 w 5"/>
              <a:gd name="T5" fmla="*/ 0 h 5"/>
              <a:gd name="T6" fmla="*/ 5 w 5"/>
              <a:gd name="T7" fmla="*/ 5 h 5"/>
              <a:gd name="T8" fmla="*/ 5 w 5"/>
              <a:gd name="T9" fmla="*/ 5 h 5"/>
              <a:gd name="T10" fmla="*/ 2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  <a:lnTo>
                  <a:pt x="5" y="5"/>
                </a:lnTo>
                <a:lnTo>
                  <a:pt x="5" y="5"/>
                </a:lnTo>
                <a:lnTo>
                  <a:pt x="2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06" name="Freeform 6006"/>
          <p:cNvSpPr/>
          <p:nvPr/>
        </p:nvSpPr>
        <p:spPr bwMode="auto">
          <a:xfrm>
            <a:off x="1588453" y="3640138"/>
            <a:ext cx="7937" cy="7938"/>
          </a:xfrm>
          <a:custGeom>
            <a:avLst/>
            <a:gdLst>
              <a:gd name="T0" fmla="*/ 2 w 5"/>
              <a:gd name="T1" fmla="*/ 0 h 5"/>
              <a:gd name="T2" fmla="*/ 0 w 5"/>
              <a:gd name="T3" fmla="*/ 0 h 5"/>
              <a:gd name="T4" fmla="*/ 0 w 5"/>
              <a:gd name="T5" fmla="*/ 0 h 5"/>
              <a:gd name="T6" fmla="*/ 0 w 5"/>
              <a:gd name="T7" fmla="*/ 2 h 5"/>
              <a:gd name="T8" fmla="*/ 5 w 5"/>
              <a:gd name="T9" fmla="*/ 5 h 5"/>
              <a:gd name="T10" fmla="*/ 2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5" y="5"/>
                </a:lnTo>
                <a:lnTo>
                  <a:pt x="2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07" name="Freeform 6007"/>
          <p:cNvSpPr/>
          <p:nvPr/>
        </p:nvSpPr>
        <p:spPr bwMode="auto">
          <a:xfrm>
            <a:off x="1588453" y="3640138"/>
            <a:ext cx="7937" cy="7938"/>
          </a:xfrm>
          <a:custGeom>
            <a:avLst/>
            <a:gdLst>
              <a:gd name="T0" fmla="*/ 2 w 5"/>
              <a:gd name="T1" fmla="*/ 0 h 5"/>
              <a:gd name="T2" fmla="*/ 0 w 5"/>
              <a:gd name="T3" fmla="*/ 0 h 5"/>
              <a:gd name="T4" fmla="*/ 0 w 5"/>
              <a:gd name="T5" fmla="*/ 0 h 5"/>
              <a:gd name="T6" fmla="*/ 0 w 5"/>
              <a:gd name="T7" fmla="*/ 2 h 5"/>
              <a:gd name="T8" fmla="*/ 5 w 5"/>
              <a:gd name="T9" fmla="*/ 5 h 5"/>
              <a:gd name="T10" fmla="*/ 2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5" y="5"/>
                </a:lnTo>
                <a:lnTo>
                  <a:pt x="2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09" name="Freeform 6160"/>
          <p:cNvSpPr>
            <a:spLocks noEditPoints="1"/>
          </p:cNvSpPr>
          <p:nvPr/>
        </p:nvSpPr>
        <p:spPr bwMode="auto">
          <a:xfrm>
            <a:off x="1588453" y="4749801"/>
            <a:ext cx="898525" cy="417513"/>
          </a:xfrm>
          <a:custGeom>
            <a:avLst/>
            <a:gdLst>
              <a:gd name="T0" fmla="*/ 313 w 566"/>
              <a:gd name="T1" fmla="*/ 116 h 263"/>
              <a:gd name="T2" fmla="*/ 0 w 566"/>
              <a:gd name="T3" fmla="*/ 263 h 263"/>
              <a:gd name="T4" fmla="*/ 0 w 566"/>
              <a:gd name="T5" fmla="*/ 263 h 263"/>
              <a:gd name="T6" fmla="*/ 0 w 566"/>
              <a:gd name="T7" fmla="*/ 263 h 263"/>
              <a:gd name="T8" fmla="*/ 0 w 566"/>
              <a:gd name="T9" fmla="*/ 263 h 263"/>
              <a:gd name="T10" fmla="*/ 9 w 566"/>
              <a:gd name="T11" fmla="*/ 261 h 263"/>
              <a:gd name="T12" fmla="*/ 315 w 566"/>
              <a:gd name="T13" fmla="*/ 121 h 263"/>
              <a:gd name="T14" fmla="*/ 313 w 566"/>
              <a:gd name="T15" fmla="*/ 116 h 263"/>
              <a:gd name="T16" fmla="*/ 403 w 566"/>
              <a:gd name="T17" fmla="*/ 76 h 263"/>
              <a:gd name="T18" fmla="*/ 315 w 566"/>
              <a:gd name="T19" fmla="*/ 116 h 263"/>
              <a:gd name="T20" fmla="*/ 317 w 566"/>
              <a:gd name="T21" fmla="*/ 119 h 263"/>
              <a:gd name="T22" fmla="*/ 403 w 566"/>
              <a:gd name="T23" fmla="*/ 78 h 263"/>
              <a:gd name="T24" fmla="*/ 403 w 566"/>
              <a:gd name="T25" fmla="*/ 76 h 263"/>
              <a:gd name="T26" fmla="*/ 507 w 566"/>
              <a:gd name="T27" fmla="*/ 26 h 263"/>
              <a:gd name="T28" fmla="*/ 405 w 566"/>
              <a:gd name="T29" fmla="*/ 74 h 263"/>
              <a:gd name="T30" fmla="*/ 405 w 566"/>
              <a:gd name="T31" fmla="*/ 78 h 263"/>
              <a:gd name="T32" fmla="*/ 507 w 566"/>
              <a:gd name="T33" fmla="*/ 31 h 263"/>
              <a:gd name="T34" fmla="*/ 507 w 566"/>
              <a:gd name="T35" fmla="*/ 26 h 263"/>
              <a:gd name="T36" fmla="*/ 523 w 566"/>
              <a:gd name="T37" fmla="*/ 19 h 263"/>
              <a:gd name="T38" fmla="*/ 509 w 566"/>
              <a:gd name="T39" fmla="*/ 26 h 263"/>
              <a:gd name="T40" fmla="*/ 509 w 566"/>
              <a:gd name="T41" fmla="*/ 29 h 263"/>
              <a:gd name="T42" fmla="*/ 523 w 566"/>
              <a:gd name="T43" fmla="*/ 21 h 263"/>
              <a:gd name="T44" fmla="*/ 523 w 566"/>
              <a:gd name="T45" fmla="*/ 19 h 263"/>
              <a:gd name="T46" fmla="*/ 547 w 566"/>
              <a:gd name="T47" fmla="*/ 7 h 263"/>
              <a:gd name="T48" fmla="*/ 526 w 566"/>
              <a:gd name="T49" fmla="*/ 17 h 263"/>
              <a:gd name="T50" fmla="*/ 526 w 566"/>
              <a:gd name="T51" fmla="*/ 21 h 263"/>
              <a:gd name="T52" fmla="*/ 550 w 566"/>
              <a:gd name="T53" fmla="*/ 10 h 263"/>
              <a:gd name="T54" fmla="*/ 547 w 566"/>
              <a:gd name="T55" fmla="*/ 7 h 263"/>
              <a:gd name="T56" fmla="*/ 564 w 566"/>
              <a:gd name="T57" fmla="*/ 0 h 263"/>
              <a:gd name="T58" fmla="*/ 552 w 566"/>
              <a:gd name="T59" fmla="*/ 7 h 263"/>
              <a:gd name="T60" fmla="*/ 552 w 566"/>
              <a:gd name="T61" fmla="*/ 10 h 263"/>
              <a:gd name="T62" fmla="*/ 566 w 566"/>
              <a:gd name="T63" fmla="*/ 2 h 263"/>
              <a:gd name="T64" fmla="*/ 564 w 566"/>
              <a:gd name="T65" fmla="*/ 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66" h="263">
                <a:moveTo>
                  <a:pt x="313" y="116"/>
                </a:moveTo>
                <a:lnTo>
                  <a:pt x="0" y="263"/>
                </a:lnTo>
                <a:lnTo>
                  <a:pt x="0" y="263"/>
                </a:lnTo>
                <a:lnTo>
                  <a:pt x="0" y="263"/>
                </a:lnTo>
                <a:lnTo>
                  <a:pt x="0" y="263"/>
                </a:lnTo>
                <a:lnTo>
                  <a:pt x="9" y="261"/>
                </a:lnTo>
                <a:lnTo>
                  <a:pt x="315" y="121"/>
                </a:lnTo>
                <a:lnTo>
                  <a:pt x="313" y="116"/>
                </a:lnTo>
                <a:moveTo>
                  <a:pt x="403" y="76"/>
                </a:moveTo>
                <a:lnTo>
                  <a:pt x="315" y="116"/>
                </a:lnTo>
                <a:lnTo>
                  <a:pt x="317" y="119"/>
                </a:lnTo>
                <a:lnTo>
                  <a:pt x="403" y="78"/>
                </a:lnTo>
                <a:lnTo>
                  <a:pt x="403" y="76"/>
                </a:lnTo>
                <a:moveTo>
                  <a:pt x="507" y="26"/>
                </a:moveTo>
                <a:lnTo>
                  <a:pt x="405" y="74"/>
                </a:lnTo>
                <a:lnTo>
                  <a:pt x="405" y="78"/>
                </a:lnTo>
                <a:lnTo>
                  <a:pt x="507" y="31"/>
                </a:lnTo>
                <a:lnTo>
                  <a:pt x="507" y="26"/>
                </a:lnTo>
                <a:moveTo>
                  <a:pt x="523" y="19"/>
                </a:moveTo>
                <a:lnTo>
                  <a:pt x="509" y="26"/>
                </a:lnTo>
                <a:lnTo>
                  <a:pt x="509" y="29"/>
                </a:lnTo>
                <a:lnTo>
                  <a:pt x="523" y="21"/>
                </a:lnTo>
                <a:lnTo>
                  <a:pt x="523" y="19"/>
                </a:lnTo>
                <a:moveTo>
                  <a:pt x="547" y="7"/>
                </a:moveTo>
                <a:lnTo>
                  <a:pt x="526" y="17"/>
                </a:lnTo>
                <a:lnTo>
                  <a:pt x="526" y="21"/>
                </a:lnTo>
                <a:lnTo>
                  <a:pt x="550" y="10"/>
                </a:lnTo>
                <a:lnTo>
                  <a:pt x="547" y="7"/>
                </a:lnTo>
                <a:moveTo>
                  <a:pt x="564" y="0"/>
                </a:moveTo>
                <a:lnTo>
                  <a:pt x="552" y="7"/>
                </a:lnTo>
                <a:lnTo>
                  <a:pt x="552" y="10"/>
                </a:lnTo>
                <a:lnTo>
                  <a:pt x="566" y="2"/>
                </a:lnTo>
                <a:lnTo>
                  <a:pt x="5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10" name="Freeform 6161"/>
          <p:cNvSpPr/>
          <p:nvPr/>
        </p:nvSpPr>
        <p:spPr bwMode="auto">
          <a:xfrm>
            <a:off x="2085340" y="4933951"/>
            <a:ext cx="6350" cy="7938"/>
          </a:xfrm>
          <a:custGeom>
            <a:avLst/>
            <a:gdLst>
              <a:gd name="T0" fmla="*/ 2 w 4"/>
              <a:gd name="T1" fmla="*/ 0 h 5"/>
              <a:gd name="T2" fmla="*/ 0 w 4"/>
              <a:gd name="T3" fmla="*/ 0 h 5"/>
              <a:gd name="T4" fmla="*/ 2 w 4"/>
              <a:gd name="T5" fmla="*/ 5 h 5"/>
              <a:gd name="T6" fmla="*/ 4 w 4"/>
              <a:gd name="T7" fmla="*/ 3 h 5"/>
              <a:gd name="T8" fmla="*/ 2 w 4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2" y="0"/>
                </a:moveTo>
                <a:lnTo>
                  <a:pt x="0" y="0"/>
                </a:lnTo>
                <a:lnTo>
                  <a:pt x="2" y="5"/>
                </a:lnTo>
                <a:lnTo>
                  <a:pt x="4" y="3"/>
                </a:lnTo>
                <a:lnTo>
                  <a:pt x="2" y="0"/>
                </a:lnTo>
                <a:close/>
              </a:path>
            </a:pathLst>
          </a:cu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11" name="Freeform 6162"/>
          <p:cNvSpPr/>
          <p:nvPr/>
        </p:nvSpPr>
        <p:spPr bwMode="auto">
          <a:xfrm>
            <a:off x="2085340" y="4933951"/>
            <a:ext cx="6350" cy="7938"/>
          </a:xfrm>
          <a:custGeom>
            <a:avLst/>
            <a:gdLst>
              <a:gd name="T0" fmla="*/ 2 w 4"/>
              <a:gd name="T1" fmla="*/ 0 h 5"/>
              <a:gd name="T2" fmla="*/ 0 w 4"/>
              <a:gd name="T3" fmla="*/ 0 h 5"/>
              <a:gd name="T4" fmla="*/ 2 w 4"/>
              <a:gd name="T5" fmla="*/ 5 h 5"/>
              <a:gd name="T6" fmla="*/ 4 w 4"/>
              <a:gd name="T7" fmla="*/ 3 h 5"/>
              <a:gd name="T8" fmla="*/ 2 w 4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2" y="0"/>
                </a:moveTo>
                <a:lnTo>
                  <a:pt x="0" y="0"/>
                </a:lnTo>
                <a:lnTo>
                  <a:pt x="2" y="5"/>
                </a:lnTo>
                <a:lnTo>
                  <a:pt x="4" y="3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12" name="Rectangle 6167"/>
          <p:cNvSpPr>
            <a:spLocks noChangeArrowheads="1"/>
          </p:cNvSpPr>
          <p:nvPr/>
        </p:nvSpPr>
        <p:spPr bwMode="auto">
          <a:xfrm>
            <a:off x="1588453" y="5167313"/>
            <a:ext cx="1587" cy="1588"/>
          </a:xfrm>
          <a:prstGeom prst="rect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13" name="Rectangle 6168"/>
          <p:cNvSpPr>
            <a:spLocks noChangeArrowheads="1"/>
          </p:cNvSpPr>
          <p:nvPr/>
        </p:nvSpPr>
        <p:spPr bwMode="auto">
          <a:xfrm>
            <a:off x="1588453" y="5167313"/>
            <a:ext cx="1587" cy="1588"/>
          </a:xfrm>
          <a:prstGeom prst="rect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14" name="Rectangle 6169"/>
          <p:cNvSpPr>
            <a:spLocks noChangeArrowheads="1"/>
          </p:cNvSpPr>
          <p:nvPr/>
        </p:nvSpPr>
        <p:spPr bwMode="auto">
          <a:xfrm>
            <a:off x="1588453" y="5167313"/>
            <a:ext cx="1587" cy="1588"/>
          </a:xfrm>
          <a:prstGeom prst="rect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15" name="Freeform 6170"/>
          <p:cNvSpPr/>
          <p:nvPr/>
        </p:nvSpPr>
        <p:spPr bwMode="auto">
          <a:xfrm>
            <a:off x="1588453" y="5167313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16" name="Freeform 6175"/>
          <p:cNvSpPr/>
          <p:nvPr/>
        </p:nvSpPr>
        <p:spPr bwMode="auto">
          <a:xfrm>
            <a:off x="1588453" y="5164138"/>
            <a:ext cx="14287" cy="3175"/>
          </a:xfrm>
          <a:custGeom>
            <a:avLst/>
            <a:gdLst>
              <a:gd name="T0" fmla="*/ 9 w 9"/>
              <a:gd name="T1" fmla="*/ 0 h 2"/>
              <a:gd name="T2" fmla="*/ 0 w 9"/>
              <a:gd name="T3" fmla="*/ 2 h 2"/>
              <a:gd name="T4" fmla="*/ 0 w 9"/>
              <a:gd name="T5" fmla="*/ 2 h 2"/>
              <a:gd name="T6" fmla="*/ 2 w 9"/>
              <a:gd name="T7" fmla="*/ 2 h 2"/>
              <a:gd name="T8" fmla="*/ 5 w 9"/>
              <a:gd name="T9" fmla="*/ 2 h 2"/>
              <a:gd name="T10" fmla="*/ 9 w 9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2">
                <a:moveTo>
                  <a:pt x="9" y="0"/>
                </a:move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5" y="2"/>
                </a:lnTo>
                <a:lnTo>
                  <a:pt x="9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17" name="Freeform 6176"/>
          <p:cNvSpPr/>
          <p:nvPr/>
        </p:nvSpPr>
        <p:spPr bwMode="auto">
          <a:xfrm>
            <a:off x="1588453" y="5164138"/>
            <a:ext cx="14287" cy="3175"/>
          </a:xfrm>
          <a:custGeom>
            <a:avLst/>
            <a:gdLst>
              <a:gd name="T0" fmla="*/ 9 w 9"/>
              <a:gd name="T1" fmla="*/ 0 h 2"/>
              <a:gd name="T2" fmla="*/ 0 w 9"/>
              <a:gd name="T3" fmla="*/ 2 h 2"/>
              <a:gd name="T4" fmla="*/ 0 w 9"/>
              <a:gd name="T5" fmla="*/ 2 h 2"/>
              <a:gd name="T6" fmla="*/ 2 w 9"/>
              <a:gd name="T7" fmla="*/ 2 h 2"/>
              <a:gd name="T8" fmla="*/ 5 w 9"/>
              <a:gd name="T9" fmla="*/ 2 h 2"/>
              <a:gd name="T10" fmla="*/ 9 w 9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2">
                <a:moveTo>
                  <a:pt x="9" y="0"/>
                </a:move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5" y="2"/>
                </a:lnTo>
                <a:lnTo>
                  <a:pt x="9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18" name="Freeform 6177"/>
          <p:cNvSpPr/>
          <p:nvPr/>
        </p:nvSpPr>
        <p:spPr bwMode="auto">
          <a:xfrm>
            <a:off x="1588453" y="5167313"/>
            <a:ext cx="7937" cy="0"/>
          </a:xfrm>
          <a:custGeom>
            <a:avLst/>
            <a:gdLst>
              <a:gd name="T0" fmla="*/ 2 w 5"/>
              <a:gd name="T1" fmla="*/ 0 w 5"/>
              <a:gd name="T2" fmla="*/ 0 w 5"/>
              <a:gd name="T3" fmla="*/ 2 w 5"/>
              <a:gd name="T4" fmla="*/ 5 w 5"/>
              <a:gd name="T5" fmla="*/ 5 w 5"/>
              <a:gd name="T6" fmla="*/ 2 w 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5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5" y="0"/>
                </a:lnTo>
                <a:lnTo>
                  <a:pt x="5" y="0"/>
                </a:lnTo>
                <a:lnTo>
                  <a:pt x="2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19" name="Freeform 6178"/>
          <p:cNvSpPr/>
          <p:nvPr/>
        </p:nvSpPr>
        <p:spPr bwMode="auto">
          <a:xfrm>
            <a:off x="1588453" y="5167313"/>
            <a:ext cx="7937" cy="0"/>
          </a:xfrm>
          <a:custGeom>
            <a:avLst/>
            <a:gdLst>
              <a:gd name="T0" fmla="*/ 2 w 5"/>
              <a:gd name="T1" fmla="*/ 0 w 5"/>
              <a:gd name="T2" fmla="*/ 0 w 5"/>
              <a:gd name="T3" fmla="*/ 2 w 5"/>
              <a:gd name="T4" fmla="*/ 5 w 5"/>
              <a:gd name="T5" fmla="*/ 5 w 5"/>
              <a:gd name="T6" fmla="*/ 2 w 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5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5" y="0"/>
                </a:lnTo>
                <a:lnTo>
                  <a:pt x="5" y="0"/>
                </a:lnTo>
                <a:lnTo>
                  <a:pt x="2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20" name="Freeform 6179"/>
          <p:cNvSpPr/>
          <p:nvPr/>
        </p:nvSpPr>
        <p:spPr bwMode="auto">
          <a:xfrm>
            <a:off x="1588453" y="5167313"/>
            <a:ext cx="7937" cy="4763"/>
          </a:xfrm>
          <a:custGeom>
            <a:avLst/>
            <a:gdLst>
              <a:gd name="T0" fmla="*/ 2 w 5"/>
              <a:gd name="T1" fmla="*/ 0 h 3"/>
              <a:gd name="T2" fmla="*/ 0 w 5"/>
              <a:gd name="T3" fmla="*/ 0 h 3"/>
              <a:gd name="T4" fmla="*/ 0 w 5"/>
              <a:gd name="T5" fmla="*/ 0 h 3"/>
              <a:gd name="T6" fmla="*/ 2 w 5"/>
              <a:gd name="T7" fmla="*/ 3 h 3"/>
              <a:gd name="T8" fmla="*/ 5 w 5"/>
              <a:gd name="T9" fmla="*/ 0 h 3"/>
              <a:gd name="T10" fmla="*/ 2 w 5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3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2" y="3"/>
                </a:lnTo>
                <a:lnTo>
                  <a:pt x="5" y="0"/>
                </a:lnTo>
                <a:lnTo>
                  <a:pt x="2" y="0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21" name="Freeform 6180"/>
          <p:cNvSpPr/>
          <p:nvPr/>
        </p:nvSpPr>
        <p:spPr bwMode="auto">
          <a:xfrm>
            <a:off x="1588453" y="5167313"/>
            <a:ext cx="7937" cy="4763"/>
          </a:xfrm>
          <a:custGeom>
            <a:avLst/>
            <a:gdLst>
              <a:gd name="T0" fmla="*/ 2 w 5"/>
              <a:gd name="T1" fmla="*/ 0 h 3"/>
              <a:gd name="T2" fmla="*/ 0 w 5"/>
              <a:gd name="T3" fmla="*/ 0 h 3"/>
              <a:gd name="T4" fmla="*/ 0 w 5"/>
              <a:gd name="T5" fmla="*/ 0 h 3"/>
              <a:gd name="T6" fmla="*/ 2 w 5"/>
              <a:gd name="T7" fmla="*/ 3 h 3"/>
              <a:gd name="T8" fmla="*/ 5 w 5"/>
              <a:gd name="T9" fmla="*/ 0 h 3"/>
              <a:gd name="T10" fmla="*/ 2 w 5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3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2" y="3"/>
                </a:lnTo>
                <a:lnTo>
                  <a:pt x="5" y="0"/>
                </a:lnTo>
                <a:lnTo>
                  <a:pt x="2" y="0"/>
                </a:lnTo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24" name="Freeform 6221"/>
          <p:cNvSpPr/>
          <p:nvPr/>
        </p:nvSpPr>
        <p:spPr bwMode="auto">
          <a:xfrm>
            <a:off x="3374389" y="3955198"/>
            <a:ext cx="738271" cy="624739"/>
          </a:xfrm>
          <a:custGeom>
            <a:avLst/>
            <a:gdLst>
              <a:gd name="T0" fmla="*/ 886 w 888"/>
              <a:gd name="T1" fmla="*/ 0 h 1365"/>
              <a:gd name="T2" fmla="*/ 9 w 888"/>
              <a:gd name="T3" fmla="*/ 1349 h 1365"/>
              <a:gd name="T4" fmla="*/ 0 w 888"/>
              <a:gd name="T5" fmla="*/ 1365 h 1365"/>
              <a:gd name="T6" fmla="*/ 0 w 888"/>
              <a:gd name="T7" fmla="*/ 1365 h 1365"/>
              <a:gd name="T8" fmla="*/ 888 w 888"/>
              <a:gd name="T9" fmla="*/ 2 h 1365"/>
              <a:gd name="T10" fmla="*/ 886 w 888"/>
              <a:gd name="T11" fmla="*/ 0 h 1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8" h="1365">
                <a:moveTo>
                  <a:pt x="886" y="0"/>
                </a:moveTo>
                <a:lnTo>
                  <a:pt x="9" y="1349"/>
                </a:lnTo>
                <a:lnTo>
                  <a:pt x="0" y="1365"/>
                </a:lnTo>
                <a:lnTo>
                  <a:pt x="0" y="1365"/>
                </a:lnTo>
                <a:lnTo>
                  <a:pt x="888" y="2"/>
                </a:lnTo>
                <a:lnTo>
                  <a:pt x="886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25" name="Freeform 6222"/>
          <p:cNvSpPr/>
          <p:nvPr/>
        </p:nvSpPr>
        <p:spPr bwMode="auto">
          <a:xfrm>
            <a:off x="2983865" y="2349501"/>
            <a:ext cx="1409700" cy="2166938"/>
          </a:xfrm>
          <a:custGeom>
            <a:avLst/>
            <a:gdLst>
              <a:gd name="T0" fmla="*/ 886 w 888"/>
              <a:gd name="T1" fmla="*/ 0 h 1365"/>
              <a:gd name="T2" fmla="*/ 9 w 888"/>
              <a:gd name="T3" fmla="*/ 1349 h 1365"/>
              <a:gd name="T4" fmla="*/ 0 w 888"/>
              <a:gd name="T5" fmla="*/ 1365 h 1365"/>
              <a:gd name="T6" fmla="*/ 0 w 888"/>
              <a:gd name="T7" fmla="*/ 1365 h 1365"/>
              <a:gd name="T8" fmla="*/ 888 w 888"/>
              <a:gd name="T9" fmla="*/ 2 h 1365"/>
              <a:gd name="T10" fmla="*/ 886 w 888"/>
              <a:gd name="T11" fmla="*/ 0 h 1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8" h="1365">
                <a:moveTo>
                  <a:pt x="886" y="0"/>
                </a:moveTo>
                <a:lnTo>
                  <a:pt x="9" y="1349"/>
                </a:lnTo>
                <a:lnTo>
                  <a:pt x="0" y="1365"/>
                </a:lnTo>
                <a:lnTo>
                  <a:pt x="0" y="1365"/>
                </a:lnTo>
                <a:lnTo>
                  <a:pt x="888" y="2"/>
                </a:lnTo>
                <a:lnTo>
                  <a:pt x="8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27" name="Freeform 6291"/>
          <p:cNvSpPr/>
          <p:nvPr/>
        </p:nvSpPr>
        <p:spPr bwMode="auto">
          <a:xfrm>
            <a:off x="2980690" y="2687638"/>
            <a:ext cx="123825" cy="1803400"/>
          </a:xfrm>
          <a:custGeom>
            <a:avLst/>
            <a:gdLst>
              <a:gd name="T0" fmla="*/ 78 w 78"/>
              <a:gd name="T1" fmla="*/ 0 h 1136"/>
              <a:gd name="T2" fmla="*/ 78 w 78"/>
              <a:gd name="T3" fmla="*/ 0 h 1136"/>
              <a:gd name="T4" fmla="*/ 73 w 78"/>
              <a:gd name="T5" fmla="*/ 26 h 1136"/>
              <a:gd name="T6" fmla="*/ 28 w 78"/>
              <a:gd name="T7" fmla="*/ 685 h 1136"/>
              <a:gd name="T8" fmla="*/ 0 w 78"/>
              <a:gd name="T9" fmla="*/ 1136 h 1136"/>
              <a:gd name="T10" fmla="*/ 0 w 78"/>
              <a:gd name="T11" fmla="*/ 1133 h 1136"/>
              <a:gd name="T12" fmla="*/ 78 w 78"/>
              <a:gd name="T13" fmla="*/ 0 h 1136"/>
              <a:gd name="T14" fmla="*/ 78 w 78"/>
              <a:gd name="T15" fmla="*/ 0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" h="1136">
                <a:moveTo>
                  <a:pt x="78" y="0"/>
                </a:moveTo>
                <a:lnTo>
                  <a:pt x="78" y="0"/>
                </a:lnTo>
                <a:lnTo>
                  <a:pt x="73" y="26"/>
                </a:lnTo>
                <a:lnTo>
                  <a:pt x="28" y="685"/>
                </a:lnTo>
                <a:lnTo>
                  <a:pt x="0" y="1136"/>
                </a:lnTo>
                <a:lnTo>
                  <a:pt x="0" y="1133"/>
                </a:lnTo>
                <a:lnTo>
                  <a:pt x="78" y="0"/>
                </a:lnTo>
                <a:lnTo>
                  <a:pt x="7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33" name="Freeform 6315"/>
          <p:cNvSpPr>
            <a:spLocks noEditPoints="1"/>
          </p:cNvSpPr>
          <p:nvPr/>
        </p:nvSpPr>
        <p:spPr bwMode="auto">
          <a:xfrm>
            <a:off x="2987040" y="2728913"/>
            <a:ext cx="106363" cy="1625600"/>
          </a:xfrm>
          <a:custGeom>
            <a:avLst/>
            <a:gdLst>
              <a:gd name="T0" fmla="*/ 64 w 67"/>
              <a:gd name="T1" fmla="*/ 34 h 1024"/>
              <a:gd name="T2" fmla="*/ 60 w 67"/>
              <a:gd name="T3" fmla="*/ 57 h 1024"/>
              <a:gd name="T4" fmla="*/ 0 w 67"/>
              <a:gd name="T5" fmla="*/ 991 h 1024"/>
              <a:gd name="T6" fmla="*/ 0 w 67"/>
              <a:gd name="T7" fmla="*/ 1024 h 1024"/>
              <a:gd name="T8" fmla="*/ 24 w 67"/>
              <a:gd name="T9" fmla="*/ 659 h 1024"/>
              <a:gd name="T10" fmla="*/ 64 w 67"/>
              <a:gd name="T11" fmla="*/ 34 h 1024"/>
              <a:gd name="T12" fmla="*/ 64 w 67"/>
              <a:gd name="T13" fmla="*/ 0 h 1024"/>
              <a:gd name="T14" fmla="*/ 64 w 67"/>
              <a:gd name="T15" fmla="*/ 0 h 1024"/>
              <a:gd name="T16" fmla="*/ 67 w 67"/>
              <a:gd name="T17" fmla="*/ 0 h 1024"/>
              <a:gd name="T18" fmla="*/ 67 w 67"/>
              <a:gd name="T19" fmla="*/ 0 h 1024"/>
              <a:gd name="T20" fmla="*/ 64 w 67"/>
              <a:gd name="T21" fmla="*/ 0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7" h="1024">
                <a:moveTo>
                  <a:pt x="64" y="34"/>
                </a:moveTo>
                <a:lnTo>
                  <a:pt x="60" y="57"/>
                </a:lnTo>
                <a:lnTo>
                  <a:pt x="0" y="991"/>
                </a:lnTo>
                <a:lnTo>
                  <a:pt x="0" y="1024"/>
                </a:lnTo>
                <a:lnTo>
                  <a:pt x="24" y="659"/>
                </a:lnTo>
                <a:lnTo>
                  <a:pt x="64" y="34"/>
                </a:lnTo>
                <a:moveTo>
                  <a:pt x="64" y="0"/>
                </a:moveTo>
                <a:lnTo>
                  <a:pt x="64" y="0"/>
                </a:lnTo>
                <a:lnTo>
                  <a:pt x="67" y="0"/>
                </a:lnTo>
                <a:lnTo>
                  <a:pt x="67" y="0"/>
                </a:lnTo>
                <a:lnTo>
                  <a:pt x="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51" name="Freeform 6389"/>
          <p:cNvSpPr>
            <a:spLocks noEditPoints="1"/>
          </p:cNvSpPr>
          <p:nvPr/>
        </p:nvSpPr>
        <p:spPr bwMode="auto">
          <a:xfrm>
            <a:off x="2983865" y="2827338"/>
            <a:ext cx="63500" cy="1565275"/>
          </a:xfrm>
          <a:custGeom>
            <a:avLst/>
            <a:gdLst>
              <a:gd name="T0" fmla="*/ 35 w 40"/>
              <a:gd name="T1" fmla="*/ 133 h 986"/>
              <a:gd name="T2" fmla="*/ 33 w 40"/>
              <a:gd name="T3" fmla="*/ 152 h 986"/>
              <a:gd name="T4" fmla="*/ 2 w 40"/>
              <a:gd name="T5" fmla="*/ 863 h 986"/>
              <a:gd name="T6" fmla="*/ 0 w 40"/>
              <a:gd name="T7" fmla="*/ 986 h 986"/>
              <a:gd name="T8" fmla="*/ 2 w 40"/>
              <a:gd name="T9" fmla="*/ 929 h 986"/>
              <a:gd name="T10" fmla="*/ 35 w 40"/>
              <a:gd name="T11" fmla="*/ 133 h 986"/>
              <a:gd name="T12" fmla="*/ 38 w 40"/>
              <a:gd name="T13" fmla="*/ 107 h 986"/>
              <a:gd name="T14" fmla="*/ 33 w 40"/>
              <a:gd name="T15" fmla="*/ 128 h 986"/>
              <a:gd name="T16" fmla="*/ 33 w 40"/>
              <a:gd name="T17" fmla="*/ 130 h 986"/>
              <a:gd name="T18" fmla="*/ 35 w 40"/>
              <a:gd name="T19" fmla="*/ 111 h 986"/>
              <a:gd name="T20" fmla="*/ 38 w 40"/>
              <a:gd name="T21" fmla="*/ 107 h 986"/>
              <a:gd name="T22" fmla="*/ 38 w 40"/>
              <a:gd name="T23" fmla="*/ 88 h 986"/>
              <a:gd name="T24" fmla="*/ 33 w 40"/>
              <a:gd name="T25" fmla="*/ 102 h 986"/>
              <a:gd name="T26" fmla="*/ 33 w 40"/>
              <a:gd name="T27" fmla="*/ 107 h 986"/>
              <a:gd name="T28" fmla="*/ 38 w 40"/>
              <a:gd name="T29" fmla="*/ 88 h 986"/>
              <a:gd name="T30" fmla="*/ 38 w 40"/>
              <a:gd name="T31" fmla="*/ 88 h 986"/>
              <a:gd name="T32" fmla="*/ 40 w 40"/>
              <a:gd name="T33" fmla="*/ 0 h 986"/>
              <a:gd name="T34" fmla="*/ 40 w 40"/>
              <a:gd name="T35" fmla="*/ 0 h 986"/>
              <a:gd name="T36" fmla="*/ 40 w 40"/>
              <a:gd name="T37" fmla="*/ 0 h 986"/>
              <a:gd name="T38" fmla="*/ 40 w 40"/>
              <a:gd name="T39" fmla="*/ 0 h 986"/>
              <a:gd name="T40" fmla="*/ 40 w 40"/>
              <a:gd name="T41" fmla="*/ 0 h 986"/>
              <a:gd name="T42" fmla="*/ 38 w 40"/>
              <a:gd name="T43" fmla="*/ 24 h 986"/>
              <a:gd name="T44" fmla="*/ 35 w 40"/>
              <a:gd name="T45" fmla="*/ 71 h 986"/>
              <a:gd name="T46" fmla="*/ 38 w 40"/>
              <a:gd name="T47" fmla="*/ 55 h 986"/>
              <a:gd name="T48" fmla="*/ 40 w 40"/>
              <a:gd name="T49" fmla="*/ 0 h 986"/>
              <a:gd name="T50" fmla="*/ 40 w 40"/>
              <a:gd name="T51" fmla="*/ 0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0" h="986">
                <a:moveTo>
                  <a:pt x="35" y="133"/>
                </a:moveTo>
                <a:lnTo>
                  <a:pt x="33" y="152"/>
                </a:lnTo>
                <a:lnTo>
                  <a:pt x="2" y="863"/>
                </a:lnTo>
                <a:lnTo>
                  <a:pt x="0" y="986"/>
                </a:lnTo>
                <a:lnTo>
                  <a:pt x="2" y="929"/>
                </a:lnTo>
                <a:lnTo>
                  <a:pt x="35" y="133"/>
                </a:lnTo>
                <a:moveTo>
                  <a:pt x="38" y="107"/>
                </a:moveTo>
                <a:lnTo>
                  <a:pt x="33" y="128"/>
                </a:lnTo>
                <a:lnTo>
                  <a:pt x="33" y="130"/>
                </a:lnTo>
                <a:lnTo>
                  <a:pt x="35" y="111"/>
                </a:lnTo>
                <a:lnTo>
                  <a:pt x="38" y="107"/>
                </a:lnTo>
                <a:moveTo>
                  <a:pt x="38" y="88"/>
                </a:moveTo>
                <a:lnTo>
                  <a:pt x="33" y="102"/>
                </a:lnTo>
                <a:lnTo>
                  <a:pt x="33" y="107"/>
                </a:lnTo>
                <a:lnTo>
                  <a:pt x="38" y="88"/>
                </a:lnTo>
                <a:lnTo>
                  <a:pt x="38" y="88"/>
                </a:lnTo>
                <a:moveTo>
                  <a:pt x="40" y="0"/>
                </a:moveTo>
                <a:lnTo>
                  <a:pt x="40" y="0"/>
                </a:lnTo>
                <a:lnTo>
                  <a:pt x="40" y="0"/>
                </a:lnTo>
                <a:lnTo>
                  <a:pt x="40" y="0"/>
                </a:lnTo>
                <a:lnTo>
                  <a:pt x="40" y="0"/>
                </a:lnTo>
                <a:lnTo>
                  <a:pt x="38" y="24"/>
                </a:lnTo>
                <a:lnTo>
                  <a:pt x="35" y="71"/>
                </a:lnTo>
                <a:lnTo>
                  <a:pt x="38" y="55"/>
                </a:lnTo>
                <a:lnTo>
                  <a:pt x="40" y="0"/>
                </a:lnTo>
                <a:lnTo>
                  <a:pt x="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58" name="Freeform 7651"/>
          <p:cNvSpPr>
            <a:spLocks noEditPoints="1"/>
          </p:cNvSpPr>
          <p:nvPr/>
        </p:nvSpPr>
        <p:spPr bwMode="auto">
          <a:xfrm>
            <a:off x="2050415" y="4543426"/>
            <a:ext cx="906463" cy="1046163"/>
          </a:xfrm>
          <a:custGeom>
            <a:avLst/>
            <a:gdLst>
              <a:gd name="T0" fmla="*/ 0 w 571"/>
              <a:gd name="T1" fmla="*/ 659 h 659"/>
              <a:gd name="T2" fmla="*/ 0 w 571"/>
              <a:gd name="T3" fmla="*/ 659 h 659"/>
              <a:gd name="T4" fmla="*/ 0 w 571"/>
              <a:gd name="T5" fmla="*/ 659 h 659"/>
              <a:gd name="T6" fmla="*/ 50 w 571"/>
              <a:gd name="T7" fmla="*/ 606 h 659"/>
              <a:gd name="T8" fmla="*/ 123 w 571"/>
              <a:gd name="T9" fmla="*/ 514 h 659"/>
              <a:gd name="T10" fmla="*/ 50 w 571"/>
              <a:gd name="T11" fmla="*/ 604 h 659"/>
              <a:gd name="T12" fmla="*/ 123 w 571"/>
              <a:gd name="T13" fmla="*/ 514 h 659"/>
              <a:gd name="T14" fmla="*/ 126 w 571"/>
              <a:gd name="T15" fmla="*/ 512 h 659"/>
              <a:gd name="T16" fmla="*/ 140 w 571"/>
              <a:gd name="T17" fmla="*/ 502 h 659"/>
              <a:gd name="T18" fmla="*/ 204 w 571"/>
              <a:gd name="T19" fmla="*/ 422 h 659"/>
              <a:gd name="T20" fmla="*/ 142 w 571"/>
              <a:gd name="T21" fmla="*/ 497 h 659"/>
              <a:gd name="T22" fmla="*/ 204 w 571"/>
              <a:gd name="T23" fmla="*/ 422 h 659"/>
              <a:gd name="T24" fmla="*/ 209 w 571"/>
              <a:gd name="T25" fmla="*/ 417 h 659"/>
              <a:gd name="T26" fmla="*/ 218 w 571"/>
              <a:gd name="T27" fmla="*/ 412 h 659"/>
              <a:gd name="T28" fmla="*/ 259 w 571"/>
              <a:gd name="T29" fmla="*/ 360 h 659"/>
              <a:gd name="T30" fmla="*/ 221 w 571"/>
              <a:gd name="T31" fmla="*/ 410 h 659"/>
              <a:gd name="T32" fmla="*/ 259 w 571"/>
              <a:gd name="T33" fmla="*/ 360 h 659"/>
              <a:gd name="T34" fmla="*/ 261 w 571"/>
              <a:gd name="T35" fmla="*/ 355 h 659"/>
              <a:gd name="T36" fmla="*/ 275 w 571"/>
              <a:gd name="T37" fmla="*/ 346 h 659"/>
              <a:gd name="T38" fmla="*/ 282 w 571"/>
              <a:gd name="T39" fmla="*/ 332 h 659"/>
              <a:gd name="T40" fmla="*/ 278 w 571"/>
              <a:gd name="T41" fmla="*/ 341 h 659"/>
              <a:gd name="T42" fmla="*/ 282 w 571"/>
              <a:gd name="T43" fmla="*/ 332 h 659"/>
              <a:gd name="T44" fmla="*/ 294 w 571"/>
              <a:gd name="T45" fmla="*/ 320 h 659"/>
              <a:gd name="T46" fmla="*/ 287 w 571"/>
              <a:gd name="T47" fmla="*/ 332 h 659"/>
              <a:gd name="T48" fmla="*/ 313 w 571"/>
              <a:gd name="T49" fmla="*/ 298 h 659"/>
              <a:gd name="T50" fmla="*/ 301 w 571"/>
              <a:gd name="T51" fmla="*/ 315 h 659"/>
              <a:gd name="T52" fmla="*/ 313 w 571"/>
              <a:gd name="T53" fmla="*/ 298 h 659"/>
              <a:gd name="T54" fmla="*/ 315 w 571"/>
              <a:gd name="T55" fmla="*/ 294 h 659"/>
              <a:gd name="T56" fmla="*/ 330 w 571"/>
              <a:gd name="T57" fmla="*/ 284 h 659"/>
              <a:gd name="T58" fmla="*/ 339 w 571"/>
              <a:gd name="T59" fmla="*/ 268 h 659"/>
              <a:gd name="T60" fmla="*/ 332 w 571"/>
              <a:gd name="T61" fmla="*/ 279 h 659"/>
              <a:gd name="T62" fmla="*/ 339 w 571"/>
              <a:gd name="T63" fmla="*/ 268 h 659"/>
              <a:gd name="T64" fmla="*/ 346 w 571"/>
              <a:gd name="T65" fmla="*/ 258 h 659"/>
              <a:gd name="T66" fmla="*/ 351 w 571"/>
              <a:gd name="T67" fmla="*/ 258 h 659"/>
              <a:gd name="T68" fmla="*/ 353 w 571"/>
              <a:gd name="T69" fmla="*/ 251 h 659"/>
              <a:gd name="T70" fmla="*/ 353 w 571"/>
              <a:gd name="T71" fmla="*/ 256 h 659"/>
              <a:gd name="T72" fmla="*/ 353 w 571"/>
              <a:gd name="T73" fmla="*/ 251 h 659"/>
              <a:gd name="T74" fmla="*/ 353 w 571"/>
              <a:gd name="T75" fmla="*/ 249 h 659"/>
              <a:gd name="T76" fmla="*/ 389 w 571"/>
              <a:gd name="T77" fmla="*/ 213 h 659"/>
              <a:gd name="T78" fmla="*/ 401 w 571"/>
              <a:gd name="T79" fmla="*/ 196 h 659"/>
              <a:gd name="T80" fmla="*/ 391 w 571"/>
              <a:gd name="T81" fmla="*/ 211 h 659"/>
              <a:gd name="T82" fmla="*/ 401 w 571"/>
              <a:gd name="T83" fmla="*/ 196 h 659"/>
              <a:gd name="T84" fmla="*/ 403 w 571"/>
              <a:gd name="T85" fmla="*/ 192 h 659"/>
              <a:gd name="T86" fmla="*/ 405 w 571"/>
              <a:gd name="T87" fmla="*/ 194 h 659"/>
              <a:gd name="T88" fmla="*/ 529 w 571"/>
              <a:gd name="T89" fmla="*/ 47 h 659"/>
              <a:gd name="T90" fmla="*/ 413 w 571"/>
              <a:gd name="T91" fmla="*/ 187 h 659"/>
              <a:gd name="T92" fmla="*/ 529 w 571"/>
              <a:gd name="T93" fmla="*/ 47 h 659"/>
              <a:gd name="T94" fmla="*/ 545 w 571"/>
              <a:gd name="T95" fmla="*/ 28 h 659"/>
              <a:gd name="T96" fmla="*/ 562 w 571"/>
              <a:gd name="T97" fmla="*/ 14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71" h="659">
                <a:moveTo>
                  <a:pt x="0" y="659"/>
                </a:moveTo>
                <a:lnTo>
                  <a:pt x="0" y="659"/>
                </a:lnTo>
                <a:lnTo>
                  <a:pt x="0" y="659"/>
                </a:lnTo>
                <a:lnTo>
                  <a:pt x="0" y="659"/>
                </a:lnTo>
                <a:close/>
                <a:moveTo>
                  <a:pt x="48" y="604"/>
                </a:moveTo>
                <a:lnTo>
                  <a:pt x="0" y="659"/>
                </a:lnTo>
                <a:lnTo>
                  <a:pt x="19" y="640"/>
                </a:lnTo>
                <a:lnTo>
                  <a:pt x="50" y="606"/>
                </a:lnTo>
                <a:lnTo>
                  <a:pt x="48" y="604"/>
                </a:lnTo>
                <a:close/>
                <a:moveTo>
                  <a:pt x="123" y="514"/>
                </a:moveTo>
                <a:lnTo>
                  <a:pt x="48" y="602"/>
                </a:lnTo>
                <a:lnTo>
                  <a:pt x="50" y="604"/>
                </a:lnTo>
                <a:lnTo>
                  <a:pt x="126" y="516"/>
                </a:lnTo>
                <a:lnTo>
                  <a:pt x="123" y="514"/>
                </a:lnTo>
                <a:close/>
                <a:moveTo>
                  <a:pt x="135" y="500"/>
                </a:moveTo>
                <a:lnTo>
                  <a:pt x="126" y="512"/>
                </a:lnTo>
                <a:lnTo>
                  <a:pt x="128" y="514"/>
                </a:lnTo>
                <a:lnTo>
                  <a:pt x="140" y="502"/>
                </a:lnTo>
                <a:lnTo>
                  <a:pt x="135" y="500"/>
                </a:lnTo>
                <a:close/>
                <a:moveTo>
                  <a:pt x="204" y="422"/>
                </a:moveTo>
                <a:lnTo>
                  <a:pt x="138" y="497"/>
                </a:lnTo>
                <a:lnTo>
                  <a:pt x="142" y="497"/>
                </a:lnTo>
                <a:lnTo>
                  <a:pt x="204" y="426"/>
                </a:lnTo>
                <a:lnTo>
                  <a:pt x="204" y="422"/>
                </a:lnTo>
                <a:close/>
                <a:moveTo>
                  <a:pt x="216" y="410"/>
                </a:moveTo>
                <a:lnTo>
                  <a:pt x="209" y="417"/>
                </a:lnTo>
                <a:lnTo>
                  <a:pt x="209" y="422"/>
                </a:lnTo>
                <a:lnTo>
                  <a:pt x="218" y="412"/>
                </a:lnTo>
                <a:lnTo>
                  <a:pt x="216" y="410"/>
                </a:lnTo>
                <a:close/>
                <a:moveTo>
                  <a:pt x="259" y="360"/>
                </a:moveTo>
                <a:lnTo>
                  <a:pt x="218" y="407"/>
                </a:lnTo>
                <a:lnTo>
                  <a:pt x="221" y="410"/>
                </a:lnTo>
                <a:lnTo>
                  <a:pt x="256" y="365"/>
                </a:lnTo>
                <a:lnTo>
                  <a:pt x="259" y="360"/>
                </a:lnTo>
                <a:close/>
                <a:moveTo>
                  <a:pt x="275" y="341"/>
                </a:moveTo>
                <a:lnTo>
                  <a:pt x="261" y="355"/>
                </a:lnTo>
                <a:lnTo>
                  <a:pt x="263" y="360"/>
                </a:lnTo>
                <a:lnTo>
                  <a:pt x="275" y="346"/>
                </a:lnTo>
                <a:lnTo>
                  <a:pt x="275" y="341"/>
                </a:lnTo>
                <a:close/>
                <a:moveTo>
                  <a:pt x="282" y="332"/>
                </a:moveTo>
                <a:lnTo>
                  <a:pt x="280" y="336"/>
                </a:lnTo>
                <a:lnTo>
                  <a:pt x="278" y="341"/>
                </a:lnTo>
                <a:lnTo>
                  <a:pt x="282" y="339"/>
                </a:lnTo>
                <a:lnTo>
                  <a:pt x="282" y="332"/>
                </a:lnTo>
                <a:close/>
                <a:moveTo>
                  <a:pt x="299" y="320"/>
                </a:moveTo>
                <a:lnTo>
                  <a:pt x="294" y="320"/>
                </a:lnTo>
                <a:lnTo>
                  <a:pt x="287" y="324"/>
                </a:lnTo>
                <a:lnTo>
                  <a:pt x="287" y="332"/>
                </a:lnTo>
                <a:lnTo>
                  <a:pt x="299" y="320"/>
                </a:lnTo>
                <a:close/>
                <a:moveTo>
                  <a:pt x="313" y="298"/>
                </a:moveTo>
                <a:lnTo>
                  <a:pt x="296" y="315"/>
                </a:lnTo>
                <a:lnTo>
                  <a:pt x="301" y="315"/>
                </a:lnTo>
                <a:lnTo>
                  <a:pt x="311" y="303"/>
                </a:lnTo>
                <a:lnTo>
                  <a:pt x="313" y="298"/>
                </a:lnTo>
                <a:close/>
                <a:moveTo>
                  <a:pt x="330" y="277"/>
                </a:moveTo>
                <a:lnTo>
                  <a:pt x="315" y="294"/>
                </a:lnTo>
                <a:lnTo>
                  <a:pt x="315" y="298"/>
                </a:lnTo>
                <a:lnTo>
                  <a:pt x="330" y="284"/>
                </a:lnTo>
                <a:lnTo>
                  <a:pt x="330" y="277"/>
                </a:lnTo>
                <a:close/>
                <a:moveTo>
                  <a:pt x="339" y="268"/>
                </a:moveTo>
                <a:lnTo>
                  <a:pt x="334" y="272"/>
                </a:lnTo>
                <a:lnTo>
                  <a:pt x="332" y="279"/>
                </a:lnTo>
                <a:lnTo>
                  <a:pt x="337" y="272"/>
                </a:lnTo>
                <a:lnTo>
                  <a:pt x="339" y="268"/>
                </a:lnTo>
                <a:close/>
                <a:moveTo>
                  <a:pt x="349" y="256"/>
                </a:moveTo>
                <a:lnTo>
                  <a:pt x="346" y="258"/>
                </a:lnTo>
                <a:lnTo>
                  <a:pt x="346" y="265"/>
                </a:lnTo>
                <a:lnTo>
                  <a:pt x="351" y="258"/>
                </a:lnTo>
                <a:lnTo>
                  <a:pt x="349" y="256"/>
                </a:lnTo>
                <a:close/>
                <a:moveTo>
                  <a:pt x="353" y="251"/>
                </a:moveTo>
                <a:lnTo>
                  <a:pt x="351" y="253"/>
                </a:lnTo>
                <a:lnTo>
                  <a:pt x="353" y="256"/>
                </a:lnTo>
                <a:lnTo>
                  <a:pt x="353" y="253"/>
                </a:lnTo>
                <a:lnTo>
                  <a:pt x="353" y="251"/>
                </a:lnTo>
                <a:close/>
                <a:moveTo>
                  <a:pt x="389" y="208"/>
                </a:moveTo>
                <a:lnTo>
                  <a:pt x="353" y="249"/>
                </a:lnTo>
                <a:lnTo>
                  <a:pt x="356" y="251"/>
                </a:lnTo>
                <a:lnTo>
                  <a:pt x="389" y="213"/>
                </a:lnTo>
                <a:lnTo>
                  <a:pt x="389" y="208"/>
                </a:lnTo>
                <a:close/>
                <a:moveTo>
                  <a:pt x="401" y="196"/>
                </a:moveTo>
                <a:lnTo>
                  <a:pt x="391" y="206"/>
                </a:lnTo>
                <a:lnTo>
                  <a:pt x="391" y="211"/>
                </a:lnTo>
                <a:lnTo>
                  <a:pt x="401" y="201"/>
                </a:lnTo>
                <a:lnTo>
                  <a:pt x="401" y="196"/>
                </a:lnTo>
                <a:close/>
                <a:moveTo>
                  <a:pt x="405" y="189"/>
                </a:moveTo>
                <a:lnTo>
                  <a:pt x="403" y="192"/>
                </a:lnTo>
                <a:lnTo>
                  <a:pt x="403" y="196"/>
                </a:lnTo>
                <a:lnTo>
                  <a:pt x="405" y="194"/>
                </a:lnTo>
                <a:lnTo>
                  <a:pt x="405" y="189"/>
                </a:lnTo>
                <a:close/>
                <a:moveTo>
                  <a:pt x="529" y="47"/>
                </a:moveTo>
                <a:lnTo>
                  <a:pt x="415" y="180"/>
                </a:lnTo>
                <a:lnTo>
                  <a:pt x="413" y="187"/>
                </a:lnTo>
                <a:lnTo>
                  <a:pt x="522" y="59"/>
                </a:lnTo>
                <a:lnTo>
                  <a:pt x="529" y="47"/>
                </a:lnTo>
                <a:close/>
                <a:moveTo>
                  <a:pt x="571" y="0"/>
                </a:moveTo>
                <a:lnTo>
                  <a:pt x="545" y="28"/>
                </a:lnTo>
                <a:lnTo>
                  <a:pt x="541" y="40"/>
                </a:lnTo>
                <a:lnTo>
                  <a:pt x="562" y="14"/>
                </a:lnTo>
                <a:lnTo>
                  <a:pt x="571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59" name="Freeform 7652"/>
          <p:cNvSpPr>
            <a:spLocks noEditPoints="1"/>
          </p:cNvSpPr>
          <p:nvPr/>
        </p:nvSpPr>
        <p:spPr bwMode="auto">
          <a:xfrm>
            <a:off x="2050415" y="4543426"/>
            <a:ext cx="906463" cy="1046163"/>
          </a:xfrm>
          <a:custGeom>
            <a:avLst/>
            <a:gdLst>
              <a:gd name="T0" fmla="*/ 0 w 571"/>
              <a:gd name="T1" fmla="*/ 659 h 659"/>
              <a:gd name="T2" fmla="*/ 0 w 571"/>
              <a:gd name="T3" fmla="*/ 659 h 659"/>
              <a:gd name="T4" fmla="*/ 0 w 571"/>
              <a:gd name="T5" fmla="*/ 659 h 659"/>
              <a:gd name="T6" fmla="*/ 50 w 571"/>
              <a:gd name="T7" fmla="*/ 606 h 659"/>
              <a:gd name="T8" fmla="*/ 123 w 571"/>
              <a:gd name="T9" fmla="*/ 514 h 659"/>
              <a:gd name="T10" fmla="*/ 50 w 571"/>
              <a:gd name="T11" fmla="*/ 604 h 659"/>
              <a:gd name="T12" fmla="*/ 123 w 571"/>
              <a:gd name="T13" fmla="*/ 514 h 659"/>
              <a:gd name="T14" fmla="*/ 126 w 571"/>
              <a:gd name="T15" fmla="*/ 512 h 659"/>
              <a:gd name="T16" fmla="*/ 140 w 571"/>
              <a:gd name="T17" fmla="*/ 502 h 659"/>
              <a:gd name="T18" fmla="*/ 204 w 571"/>
              <a:gd name="T19" fmla="*/ 422 h 659"/>
              <a:gd name="T20" fmla="*/ 142 w 571"/>
              <a:gd name="T21" fmla="*/ 497 h 659"/>
              <a:gd name="T22" fmla="*/ 204 w 571"/>
              <a:gd name="T23" fmla="*/ 422 h 659"/>
              <a:gd name="T24" fmla="*/ 209 w 571"/>
              <a:gd name="T25" fmla="*/ 417 h 659"/>
              <a:gd name="T26" fmla="*/ 218 w 571"/>
              <a:gd name="T27" fmla="*/ 412 h 659"/>
              <a:gd name="T28" fmla="*/ 259 w 571"/>
              <a:gd name="T29" fmla="*/ 360 h 659"/>
              <a:gd name="T30" fmla="*/ 221 w 571"/>
              <a:gd name="T31" fmla="*/ 410 h 659"/>
              <a:gd name="T32" fmla="*/ 259 w 571"/>
              <a:gd name="T33" fmla="*/ 360 h 659"/>
              <a:gd name="T34" fmla="*/ 261 w 571"/>
              <a:gd name="T35" fmla="*/ 355 h 659"/>
              <a:gd name="T36" fmla="*/ 275 w 571"/>
              <a:gd name="T37" fmla="*/ 346 h 659"/>
              <a:gd name="T38" fmla="*/ 282 w 571"/>
              <a:gd name="T39" fmla="*/ 332 h 659"/>
              <a:gd name="T40" fmla="*/ 278 w 571"/>
              <a:gd name="T41" fmla="*/ 341 h 659"/>
              <a:gd name="T42" fmla="*/ 282 w 571"/>
              <a:gd name="T43" fmla="*/ 332 h 659"/>
              <a:gd name="T44" fmla="*/ 294 w 571"/>
              <a:gd name="T45" fmla="*/ 320 h 659"/>
              <a:gd name="T46" fmla="*/ 287 w 571"/>
              <a:gd name="T47" fmla="*/ 332 h 659"/>
              <a:gd name="T48" fmla="*/ 313 w 571"/>
              <a:gd name="T49" fmla="*/ 298 h 659"/>
              <a:gd name="T50" fmla="*/ 301 w 571"/>
              <a:gd name="T51" fmla="*/ 315 h 659"/>
              <a:gd name="T52" fmla="*/ 313 w 571"/>
              <a:gd name="T53" fmla="*/ 298 h 659"/>
              <a:gd name="T54" fmla="*/ 315 w 571"/>
              <a:gd name="T55" fmla="*/ 294 h 659"/>
              <a:gd name="T56" fmla="*/ 330 w 571"/>
              <a:gd name="T57" fmla="*/ 284 h 659"/>
              <a:gd name="T58" fmla="*/ 339 w 571"/>
              <a:gd name="T59" fmla="*/ 268 h 659"/>
              <a:gd name="T60" fmla="*/ 332 w 571"/>
              <a:gd name="T61" fmla="*/ 279 h 659"/>
              <a:gd name="T62" fmla="*/ 339 w 571"/>
              <a:gd name="T63" fmla="*/ 268 h 659"/>
              <a:gd name="T64" fmla="*/ 346 w 571"/>
              <a:gd name="T65" fmla="*/ 258 h 659"/>
              <a:gd name="T66" fmla="*/ 351 w 571"/>
              <a:gd name="T67" fmla="*/ 258 h 659"/>
              <a:gd name="T68" fmla="*/ 353 w 571"/>
              <a:gd name="T69" fmla="*/ 251 h 659"/>
              <a:gd name="T70" fmla="*/ 353 w 571"/>
              <a:gd name="T71" fmla="*/ 256 h 659"/>
              <a:gd name="T72" fmla="*/ 353 w 571"/>
              <a:gd name="T73" fmla="*/ 251 h 659"/>
              <a:gd name="T74" fmla="*/ 353 w 571"/>
              <a:gd name="T75" fmla="*/ 249 h 659"/>
              <a:gd name="T76" fmla="*/ 389 w 571"/>
              <a:gd name="T77" fmla="*/ 213 h 659"/>
              <a:gd name="T78" fmla="*/ 401 w 571"/>
              <a:gd name="T79" fmla="*/ 196 h 659"/>
              <a:gd name="T80" fmla="*/ 391 w 571"/>
              <a:gd name="T81" fmla="*/ 211 h 659"/>
              <a:gd name="T82" fmla="*/ 401 w 571"/>
              <a:gd name="T83" fmla="*/ 196 h 659"/>
              <a:gd name="T84" fmla="*/ 403 w 571"/>
              <a:gd name="T85" fmla="*/ 192 h 659"/>
              <a:gd name="T86" fmla="*/ 405 w 571"/>
              <a:gd name="T87" fmla="*/ 194 h 659"/>
              <a:gd name="T88" fmla="*/ 529 w 571"/>
              <a:gd name="T89" fmla="*/ 47 h 659"/>
              <a:gd name="T90" fmla="*/ 413 w 571"/>
              <a:gd name="T91" fmla="*/ 187 h 659"/>
              <a:gd name="T92" fmla="*/ 529 w 571"/>
              <a:gd name="T93" fmla="*/ 47 h 659"/>
              <a:gd name="T94" fmla="*/ 545 w 571"/>
              <a:gd name="T95" fmla="*/ 28 h 659"/>
              <a:gd name="T96" fmla="*/ 562 w 571"/>
              <a:gd name="T97" fmla="*/ 14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71" h="659">
                <a:moveTo>
                  <a:pt x="0" y="659"/>
                </a:moveTo>
                <a:lnTo>
                  <a:pt x="0" y="659"/>
                </a:lnTo>
                <a:lnTo>
                  <a:pt x="0" y="659"/>
                </a:lnTo>
                <a:lnTo>
                  <a:pt x="0" y="659"/>
                </a:lnTo>
                <a:moveTo>
                  <a:pt x="48" y="604"/>
                </a:moveTo>
                <a:lnTo>
                  <a:pt x="0" y="659"/>
                </a:lnTo>
                <a:lnTo>
                  <a:pt x="19" y="640"/>
                </a:lnTo>
                <a:lnTo>
                  <a:pt x="50" y="606"/>
                </a:lnTo>
                <a:lnTo>
                  <a:pt x="48" y="604"/>
                </a:lnTo>
                <a:moveTo>
                  <a:pt x="123" y="514"/>
                </a:moveTo>
                <a:lnTo>
                  <a:pt x="48" y="602"/>
                </a:lnTo>
                <a:lnTo>
                  <a:pt x="50" y="604"/>
                </a:lnTo>
                <a:lnTo>
                  <a:pt x="126" y="516"/>
                </a:lnTo>
                <a:lnTo>
                  <a:pt x="123" y="514"/>
                </a:lnTo>
                <a:moveTo>
                  <a:pt x="135" y="500"/>
                </a:moveTo>
                <a:lnTo>
                  <a:pt x="126" y="512"/>
                </a:lnTo>
                <a:lnTo>
                  <a:pt x="128" y="514"/>
                </a:lnTo>
                <a:lnTo>
                  <a:pt x="140" y="502"/>
                </a:lnTo>
                <a:lnTo>
                  <a:pt x="135" y="500"/>
                </a:lnTo>
                <a:moveTo>
                  <a:pt x="204" y="422"/>
                </a:moveTo>
                <a:lnTo>
                  <a:pt x="138" y="497"/>
                </a:lnTo>
                <a:lnTo>
                  <a:pt x="142" y="497"/>
                </a:lnTo>
                <a:lnTo>
                  <a:pt x="204" y="426"/>
                </a:lnTo>
                <a:lnTo>
                  <a:pt x="204" y="422"/>
                </a:lnTo>
                <a:moveTo>
                  <a:pt x="216" y="410"/>
                </a:moveTo>
                <a:lnTo>
                  <a:pt x="209" y="417"/>
                </a:lnTo>
                <a:lnTo>
                  <a:pt x="209" y="422"/>
                </a:lnTo>
                <a:lnTo>
                  <a:pt x="218" y="412"/>
                </a:lnTo>
                <a:lnTo>
                  <a:pt x="216" y="410"/>
                </a:lnTo>
                <a:moveTo>
                  <a:pt x="259" y="360"/>
                </a:moveTo>
                <a:lnTo>
                  <a:pt x="218" y="407"/>
                </a:lnTo>
                <a:lnTo>
                  <a:pt x="221" y="410"/>
                </a:lnTo>
                <a:lnTo>
                  <a:pt x="256" y="365"/>
                </a:lnTo>
                <a:lnTo>
                  <a:pt x="259" y="360"/>
                </a:lnTo>
                <a:moveTo>
                  <a:pt x="275" y="341"/>
                </a:moveTo>
                <a:lnTo>
                  <a:pt x="261" y="355"/>
                </a:lnTo>
                <a:lnTo>
                  <a:pt x="263" y="360"/>
                </a:lnTo>
                <a:lnTo>
                  <a:pt x="275" y="346"/>
                </a:lnTo>
                <a:lnTo>
                  <a:pt x="275" y="341"/>
                </a:lnTo>
                <a:moveTo>
                  <a:pt x="282" y="332"/>
                </a:moveTo>
                <a:lnTo>
                  <a:pt x="280" y="336"/>
                </a:lnTo>
                <a:lnTo>
                  <a:pt x="278" y="341"/>
                </a:lnTo>
                <a:lnTo>
                  <a:pt x="282" y="339"/>
                </a:lnTo>
                <a:lnTo>
                  <a:pt x="282" y="332"/>
                </a:lnTo>
                <a:moveTo>
                  <a:pt x="299" y="320"/>
                </a:moveTo>
                <a:lnTo>
                  <a:pt x="294" y="320"/>
                </a:lnTo>
                <a:lnTo>
                  <a:pt x="287" y="324"/>
                </a:lnTo>
                <a:lnTo>
                  <a:pt x="287" y="332"/>
                </a:lnTo>
                <a:lnTo>
                  <a:pt x="299" y="320"/>
                </a:lnTo>
                <a:moveTo>
                  <a:pt x="313" y="298"/>
                </a:moveTo>
                <a:lnTo>
                  <a:pt x="296" y="315"/>
                </a:lnTo>
                <a:lnTo>
                  <a:pt x="301" y="315"/>
                </a:lnTo>
                <a:lnTo>
                  <a:pt x="311" y="303"/>
                </a:lnTo>
                <a:lnTo>
                  <a:pt x="313" y="298"/>
                </a:lnTo>
                <a:moveTo>
                  <a:pt x="330" y="277"/>
                </a:moveTo>
                <a:lnTo>
                  <a:pt x="315" y="294"/>
                </a:lnTo>
                <a:lnTo>
                  <a:pt x="315" y="298"/>
                </a:lnTo>
                <a:lnTo>
                  <a:pt x="330" y="284"/>
                </a:lnTo>
                <a:lnTo>
                  <a:pt x="330" y="277"/>
                </a:lnTo>
                <a:moveTo>
                  <a:pt x="339" y="268"/>
                </a:moveTo>
                <a:lnTo>
                  <a:pt x="334" y="272"/>
                </a:lnTo>
                <a:lnTo>
                  <a:pt x="332" y="279"/>
                </a:lnTo>
                <a:lnTo>
                  <a:pt x="337" y="272"/>
                </a:lnTo>
                <a:lnTo>
                  <a:pt x="339" y="268"/>
                </a:lnTo>
                <a:moveTo>
                  <a:pt x="349" y="256"/>
                </a:moveTo>
                <a:lnTo>
                  <a:pt x="346" y="258"/>
                </a:lnTo>
                <a:lnTo>
                  <a:pt x="346" y="265"/>
                </a:lnTo>
                <a:lnTo>
                  <a:pt x="351" y="258"/>
                </a:lnTo>
                <a:lnTo>
                  <a:pt x="349" y="256"/>
                </a:lnTo>
                <a:moveTo>
                  <a:pt x="353" y="251"/>
                </a:moveTo>
                <a:lnTo>
                  <a:pt x="351" y="253"/>
                </a:lnTo>
                <a:lnTo>
                  <a:pt x="353" y="256"/>
                </a:lnTo>
                <a:lnTo>
                  <a:pt x="353" y="253"/>
                </a:lnTo>
                <a:lnTo>
                  <a:pt x="353" y="251"/>
                </a:lnTo>
                <a:moveTo>
                  <a:pt x="389" y="208"/>
                </a:moveTo>
                <a:lnTo>
                  <a:pt x="353" y="249"/>
                </a:lnTo>
                <a:lnTo>
                  <a:pt x="356" y="251"/>
                </a:lnTo>
                <a:lnTo>
                  <a:pt x="389" y="213"/>
                </a:lnTo>
                <a:lnTo>
                  <a:pt x="389" y="208"/>
                </a:lnTo>
                <a:moveTo>
                  <a:pt x="401" y="196"/>
                </a:moveTo>
                <a:lnTo>
                  <a:pt x="391" y="206"/>
                </a:lnTo>
                <a:lnTo>
                  <a:pt x="391" y="211"/>
                </a:lnTo>
                <a:lnTo>
                  <a:pt x="401" y="201"/>
                </a:lnTo>
                <a:lnTo>
                  <a:pt x="401" y="196"/>
                </a:lnTo>
                <a:moveTo>
                  <a:pt x="405" y="189"/>
                </a:moveTo>
                <a:lnTo>
                  <a:pt x="403" y="192"/>
                </a:lnTo>
                <a:lnTo>
                  <a:pt x="403" y="196"/>
                </a:lnTo>
                <a:lnTo>
                  <a:pt x="405" y="194"/>
                </a:lnTo>
                <a:lnTo>
                  <a:pt x="405" y="189"/>
                </a:lnTo>
                <a:moveTo>
                  <a:pt x="529" y="47"/>
                </a:moveTo>
                <a:lnTo>
                  <a:pt x="415" y="180"/>
                </a:lnTo>
                <a:lnTo>
                  <a:pt x="413" y="187"/>
                </a:lnTo>
                <a:lnTo>
                  <a:pt x="522" y="59"/>
                </a:lnTo>
                <a:lnTo>
                  <a:pt x="529" y="47"/>
                </a:lnTo>
                <a:moveTo>
                  <a:pt x="571" y="0"/>
                </a:moveTo>
                <a:lnTo>
                  <a:pt x="545" y="28"/>
                </a:lnTo>
                <a:lnTo>
                  <a:pt x="541" y="40"/>
                </a:lnTo>
                <a:lnTo>
                  <a:pt x="562" y="14"/>
                </a:lnTo>
                <a:lnTo>
                  <a:pt x="5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0" name="Freeform 7657"/>
          <p:cNvSpPr/>
          <p:nvPr/>
        </p:nvSpPr>
        <p:spPr bwMode="auto">
          <a:xfrm>
            <a:off x="2126615" y="5499101"/>
            <a:ext cx="3175" cy="6350"/>
          </a:xfrm>
          <a:custGeom>
            <a:avLst/>
            <a:gdLst>
              <a:gd name="T0" fmla="*/ 0 w 2"/>
              <a:gd name="T1" fmla="*/ 0 h 4"/>
              <a:gd name="T2" fmla="*/ 0 w 2"/>
              <a:gd name="T3" fmla="*/ 2 h 4"/>
              <a:gd name="T4" fmla="*/ 2 w 2"/>
              <a:gd name="T5" fmla="*/ 4 h 4"/>
              <a:gd name="T6" fmla="*/ 2 w 2"/>
              <a:gd name="T7" fmla="*/ 2 h 4"/>
              <a:gd name="T8" fmla="*/ 0 w 2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1" name="Freeform 7658"/>
          <p:cNvSpPr/>
          <p:nvPr/>
        </p:nvSpPr>
        <p:spPr bwMode="auto">
          <a:xfrm>
            <a:off x="2126615" y="5499101"/>
            <a:ext cx="3175" cy="6350"/>
          </a:xfrm>
          <a:custGeom>
            <a:avLst/>
            <a:gdLst>
              <a:gd name="T0" fmla="*/ 0 w 2"/>
              <a:gd name="T1" fmla="*/ 0 h 4"/>
              <a:gd name="T2" fmla="*/ 0 w 2"/>
              <a:gd name="T3" fmla="*/ 2 h 4"/>
              <a:gd name="T4" fmla="*/ 2 w 2"/>
              <a:gd name="T5" fmla="*/ 4 h 4"/>
              <a:gd name="T6" fmla="*/ 2 w 2"/>
              <a:gd name="T7" fmla="*/ 2 h 4"/>
              <a:gd name="T8" fmla="*/ 0 w 2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2" name="Freeform 7761"/>
          <p:cNvSpPr/>
          <p:nvPr/>
        </p:nvSpPr>
        <p:spPr bwMode="auto">
          <a:xfrm>
            <a:off x="2050415" y="5559426"/>
            <a:ext cx="30163" cy="30163"/>
          </a:xfrm>
          <a:custGeom>
            <a:avLst/>
            <a:gdLst>
              <a:gd name="T0" fmla="*/ 19 w 19"/>
              <a:gd name="T1" fmla="*/ 0 h 19"/>
              <a:gd name="T2" fmla="*/ 0 w 19"/>
              <a:gd name="T3" fmla="*/ 19 h 19"/>
              <a:gd name="T4" fmla="*/ 0 w 19"/>
              <a:gd name="T5" fmla="*/ 19 h 19"/>
              <a:gd name="T6" fmla="*/ 0 w 19"/>
              <a:gd name="T7" fmla="*/ 19 h 19"/>
              <a:gd name="T8" fmla="*/ 0 w 19"/>
              <a:gd name="T9" fmla="*/ 19 h 19"/>
              <a:gd name="T10" fmla="*/ 0 w 19"/>
              <a:gd name="T11" fmla="*/ 16 h 19"/>
              <a:gd name="T12" fmla="*/ 7 w 19"/>
              <a:gd name="T13" fmla="*/ 14 h 19"/>
              <a:gd name="T14" fmla="*/ 19 w 19"/>
              <a:gd name="T1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19">
                <a:moveTo>
                  <a:pt x="19" y="0"/>
                </a:move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16"/>
                </a:lnTo>
                <a:lnTo>
                  <a:pt x="7" y="14"/>
                </a:lnTo>
                <a:lnTo>
                  <a:pt x="19" y="0"/>
                </a:lnTo>
                <a:close/>
              </a:path>
            </a:pathLst>
          </a:cu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3" name="Freeform 7762"/>
          <p:cNvSpPr/>
          <p:nvPr/>
        </p:nvSpPr>
        <p:spPr bwMode="auto">
          <a:xfrm>
            <a:off x="2050415" y="5559426"/>
            <a:ext cx="30163" cy="30163"/>
          </a:xfrm>
          <a:custGeom>
            <a:avLst/>
            <a:gdLst>
              <a:gd name="T0" fmla="*/ 19 w 19"/>
              <a:gd name="T1" fmla="*/ 0 h 19"/>
              <a:gd name="T2" fmla="*/ 0 w 19"/>
              <a:gd name="T3" fmla="*/ 19 h 19"/>
              <a:gd name="T4" fmla="*/ 0 w 19"/>
              <a:gd name="T5" fmla="*/ 19 h 19"/>
              <a:gd name="T6" fmla="*/ 0 w 19"/>
              <a:gd name="T7" fmla="*/ 19 h 19"/>
              <a:gd name="T8" fmla="*/ 0 w 19"/>
              <a:gd name="T9" fmla="*/ 19 h 19"/>
              <a:gd name="T10" fmla="*/ 0 w 19"/>
              <a:gd name="T11" fmla="*/ 16 h 19"/>
              <a:gd name="T12" fmla="*/ 7 w 19"/>
              <a:gd name="T13" fmla="*/ 14 h 19"/>
              <a:gd name="T14" fmla="*/ 19 w 19"/>
              <a:gd name="T1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19">
                <a:moveTo>
                  <a:pt x="19" y="0"/>
                </a:move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16"/>
                </a:lnTo>
                <a:lnTo>
                  <a:pt x="7" y="14"/>
                </a:lnTo>
                <a:lnTo>
                  <a:pt x="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4" name="Freeform 7763"/>
          <p:cNvSpPr/>
          <p:nvPr/>
        </p:nvSpPr>
        <p:spPr bwMode="auto">
          <a:xfrm>
            <a:off x="2050415" y="5581651"/>
            <a:ext cx="11113" cy="7938"/>
          </a:xfrm>
          <a:custGeom>
            <a:avLst/>
            <a:gdLst>
              <a:gd name="T0" fmla="*/ 7 w 7"/>
              <a:gd name="T1" fmla="*/ 0 h 5"/>
              <a:gd name="T2" fmla="*/ 0 w 7"/>
              <a:gd name="T3" fmla="*/ 2 h 5"/>
              <a:gd name="T4" fmla="*/ 0 w 7"/>
              <a:gd name="T5" fmla="*/ 5 h 5"/>
              <a:gd name="T6" fmla="*/ 0 w 7"/>
              <a:gd name="T7" fmla="*/ 5 h 5"/>
              <a:gd name="T8" fmla="*/ 0 w 7"/>
              <a:gd name="T9" fmla="*/ 2 h 5"/>
              <a:gd name="T10" fmla="*/ 3 w 7"/>
              <a:gd name="T11" fmla="*/ 5 h 5"/>
              <a:gd name="T12" fmla="*/ 7 w 7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5">
                <a:moveTo>
                  <a:pt x="7" y="0"/>
                </a:moveTo>
                <a:lnTo>
                  <a:pt x="0" y="2"/>
                </a:lnTo>
                <a:lnTo>
                  <a:pt x="0" y="5"/>
                </a:lnTo>
                <a:lnTo>
                  <a:pt x="0" y="5"/>
                </a:lnTo>
                <a:lnTo>
                  <a:pt x="0" y="2"/>
                </a:lnTo>
                <a:lnTo>
                  <a:pt x="3" y="5"/>
                </a:lnTo>
                <a:lnTo>
                  <a:pt x="7" y="0"/>
                </a:lnTo>
                <a:close/>
              </a:path>
            </a:pathLst>
          </a:custGeom>
          <a:solidFill>
            <a:srgbClr val="1010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5" name="Freeform 7764"/>
          <p:cNvSpPr/>
          <p:nvPr/>
        </p:nvSpPr>
        <p:spPr bwMode="auto">
          <a:xfrm>
            <a:off x="2050415" y="5581651"/>
            <a:ext cx="11113" cy="7938"/>
          </a:xfrm>
          <a:custGeom>
            <a:avLst/>
            <a:gdLst>
              <a:gd name="T0" fmla="*/ 7 w 7"/>
              <a:gd name="T1" fmla="*/ 0 h 5"/>
              <a:gd name="T2" fmla="*/ 0 w 7"/>
              <a:gd name="T3" fmla="*/ 2 h 5"/>
              <a:gd name="T4" fmla="*/ 0 w 7"/>
              <a:gd name="T5" fmla="*/ 5 h 5"/>
              <a:gd name="T6" fmla="*/ 0 w 7"/>
              <a:gd name="T7" fmla="*/ 5 h 5"/>
              <a:gd name="T8" fmla="*/ 0 w 7"/>
              <a:gd name="T9" fmla="*/ 2 h 5"/>
              <a:gd name="T10" fmla="*/ 3 w 7"/>
              <a:gd name="T11" fmla="*/ 5 h 5"/>
              <a:gd name="T12" fmla="*/ 7 w 7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5">
                <a:moveTo>
                  <a:pt x="7" y="0"/>
                </a:moveTo>
                <a:lnTo>
                  <a:pt x="0" y="2"/>
                </a:lnTo>
                <a:lnTo>
                  <a:pt x="0" y="5"/>
                </a:lnTo>
                <a:lnTo>
                  <a:pt x="0" y="5"/>
                </a:lnTo>
                <a:lnTo>
                  <a:pt x="0" y="2"/>
                </a:lnTo>
                <a:lnTo>
                  <a:pt x="3" y="5"/>
                </a:lnTo>
                <a:lnTo>
                  <a:pt x="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6" name="Freeform 7765"/>
          <p:cNvSpPr/>
          <p:nvPr/>
        </p:nvSpPr>
        <p:spPr bwMode="auto">
          <a:xfrm>
            <a:off x="2050415" y="5584826"/>
            <a:ext cx="4763" cy="4763"/>
          </a:xfrm>
          <a:custGeom>
            <a:avLst/>
            <a:gdLst>
              <a:gd name="T0" fmla="*/ 0 w 3"/>
              <a:gd name="T1" fmla="*/ 0 h 3"/>
              <a:gd name="T2" fmla="*/ 0 w 3"/>
              <a:gd name="T3" fmla="*/ 3 h 3"/>
              <a:gd name="T4" fmla="*/ 3 w 3"/>
              <a:gd name="T5" fmla="*/ 3 h 3"/>
              <a:gd name="T6" fmla="*/ 3 w 3"/>
              <a:gd name="T7" fmla="*/ 3 h 3"/>
              <a:gd name="T8" fmla="*/ 0 w 3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">
                <a:moveTo>
                  <a:pt x="0" y="0"/>
                </a:moveTo>
                <a:lnTo>
                  <a:pt x="0" y="3"/>
                </a:lnTo>
                <a:lnTo>
                  <a:pt x="3" y="3"/>
                </a:lnTo>
                <a:lnTo>
                  <a:pt x="3" y="3"/>
                </a:lnTo>
                <a:lnTo>
                  <a:pt x="0" y="0"/>
                </a:lnTo>
                <a:close/>
              </a:path>
            </a:pathLst>
          </a:custGeom>
          <a:solidFill>
            <a:srgbClr val="06060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7" name="Freeform 7766"/>
          <p:cNvSpPr/>
          <p:nvPr/>
        </p:nvSpPr>
        <p:spPr bwMode="auto">
          <a:xfrm>
            <a:off x="2050415" y="5584826"/>
            <a:ext cx="4763" cy="4763"/>
          </a:xfrm>
          <a:custGeom>
            <a:avLst/>
            <a:gdLst>
              <a:gd name="T0" fmla="*/ 0 w 3"/>
              <a:gd name="T1" fmla="*/ 0 h 3"/>
              <a:gd name="T2" fmla="*/ 0 w 3"/>
              <a:gd name="T3" fmla="*/ 3 h 3"/>
              <a:gd name="T4" fmla="*/ 3 w 3"/>
              <a:gd name="T5" fmla="*/ 3 h 3"/>
              <a:gd name="T6" fmla="*/ 3 w 3"/>
              <a:gd name="T7" fmla="*/ 3 h 3"/>
              <a:gd name="T8" fmla="*/ 0 w 3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">
                <a:moveTo>
                  <a:pt x="0" y="0"/>
                </a:moveTo>
                <a:lnTo>
                  <a:pt x="0" y="3"/>
                </a:lnTo>
                <a:lnTo>
                  <a:pt x="3" y="3"/>
                </a:lnTo>
                <a:lnTo>
                  <a:pt x="3" y="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8" name="Freeform 8077"/>
          <p:cNvSpPr>
            <a:spLocks noEditPoints="1"/>
          </p:cNvSpPr>
          <p:nvPr/>
        </p:nvSpPr>
        <p:spPr bwMode="auto">
          <a:xfrm>
            <a:off x="2983865" y="4527551"/>
            <a:ext cx="2320925" cy="1087438"/>
          </a:xfrm>
          <a:custGeom>
            <a:avLst/>
            <a:gdLst>
              <a:gd name="T0" fmla="*/ 855 w 1462"/>
              <a:gd name="T1" fmla="*/ 403 h 685"/>
              <a:gd name="T2" fmla="*/ 1462 w 1462"/>
              <a:gd name="T3" fmla="*/ 685 h 685"/>
              <a:gd name="T4" fmla="*/ 1462 w 1462"/>
              <a:gd name="T5" fmla="*/ 685 h 685"/>
              <a:gd name="T6" fmla="*/ 813 w 1462"/>
              <a:gd name="T7" fmla="*/ 379 h 685"/>
              <a:gd name="T8" fmla="*/ 851 w 1462"/>
              <a:gd name="T9" fmla="*/ 401 h 685"/>
              <a:gd name="T10" fmla="*/ 813 w 1462"/>
              <a:gd name="T11" fmla="*/ 379 h 685"/>
              <a:gd name="T12" fmla="*/ 753 w 1462"/>
              <a:gd name="T13" fmla="*/ 356 h 685"/>
              <a:gd name="T14" fmla="*/ 808 w 1462"/>
              <a:gd name="T15" fmla="*/ 377 h 685"/>
              <a:gd name="T16" fmla="*/ 737 w 1462"/>
              <a:gd name="T17" fmla="*/ 344 h 685"/>
              <a:gd name="T18" fmla="*/ 749 w 1462"/>
              <a:gd name="T19" fmla="*/ 353 h 685"/>
              <a:gd name="T20" fmla="*/ 737 w 1462"/>
              <a:gd name="T21" fmla="*/ 344 h 685"/>
              <a:gd name="T22" fmla="*/ 727 w 1462"/>
              <a:gd name="T23" fmla="*/ 344 h 685"/>
              <a:gd name="T24" fmla="*/ 689 w 1462"/>
              <a:gd name="T25" fmla="*/ 323 h 685"/>
              <a:gd name="T26" fmla="*/ 678 w 1462"/>
              <a:gd name="T27" fmla="*/ 318 h 685"/>
              <a:gd name="T28" fmla="*/ 678 w 1462"/>
              <a:gd name="T29" fmla="*/ 320 h 685"/>
              <a:gd name="T30" fmla="*/ 678 w 1462"/>
              <a:gd name="T31" fmla="*/ 318 h 685"/>
              <a:gd name="T32" fmla="*/ 642 w 1462"/>
              <a:gd name="T33" fmla="*/ 304 h 685"/>
              <a:gd name="T34" fmla="*/ 673 w 1462"/>
              <a:gd name="T35" fmla="*/ 313 h 685"/>
              <a:gd name="T36" fmla="*/ 604 w 1462"/>
              <a:gd name="T37" fmla="*/ 282 h 685"/>
              <a:gd name="T38" fmla="*/ 637 w 1462"/>
              <a:gd name="T39" fmla="*/ 301 h 685"/>
              <a:gd name="T40" fmla="*/ 604 w 1462"/>
              <a:gd name="T41" fmla="*/ 282 h 685"/>
              <a:gd name="T42" fmla="*/ 590 w 1462"/>
              <a:gd name="T43" fmla="*/ 278 h 685"/>
              <a:gd name="T44" fmla="*/ 599 w 1462"/>
              <a:gd name="T45" fmla="*/ 280 h 685"/>
              <a:gd name="T46" fmla="*/ 561 w 1462"/>
              <a:gd name="T47" fmla="*/ 263 h 685"/>
              <a:gd name="T48" fmla="*/ 585 w 1462"/>
              <a:gd name="T49" fmla="*/ 278 h 685"/>
              <a:gd name="T50" fmla="*/ 561 w 1462"/>
              <a:gd name="T51" fmla="*/ 263 h 685"/>
              <a:gd name="T52" fmla="*/ 481 w 1462"/>
              <a:gd name="T53" fmla="*/ 228 h 685"/>
              <a:gd name="T54" fmla="*/ 557 w 1462"/>
              <a:gd name="T55" fmla="*/ 261 h 685"/>
              <a:gd name="T56" fmla="*/ 448 w 1462"/>
              <a:gd name="T57" fmla="*/ 209 h 685"/>
              <a:gd name="T58" fmla="*/ 479 w 1462"/>
              <a:gd name="T59" fmla="*/ 225 h 685"/>
              <a:gd name="T60" fmla="*/ 448 w 1462"/>
              <a:gd name="T61" fmla="*/ 209 h 685"/>
              <a:gd name="T62" fmla="*/ 372 w 1462"/>
              <a:gd name="T63" fmla="*/ 176 h 685"/>
              <a:gd name="T64" fmla="*/ 445 w 1462"/>
              <a:gd name="T65" fmla="*/ 206 h 685"/>
              <a:gd name="T66" fmla="*/ 370 w 1462"/>
              <a:gd name="T67" fmla="*/ 171 h 685"/>
              <a:gd name="T68" fmla="*/ 370 w 1462"/>
              <a:gd name="T69" fmla="*/ 176 h 685"/>
              <a:gd name="T70" fmla="*/ 370 w 1462"/>
              <a:gd name="T71" fmla="*/ 171 h 685"/>
              <a:gd name="T72" fmla="*/ 355 w 1462"/>
              <a:gd name="T73" fmla="*/ 169 h 685"/>
              <a:gd name="T74" fmla="*/ 367 w 1462"/>
              <a:gd name="T75" fmla="*/ 171 h 685"/>
              <a:gd name="T76" fmla="*/ 355 w 1462"/>
              <a:gd name="T77" fmla="*/ 164 h 685"/>
              <a:gd name="T78" fmla="*/ 351 w 1462"/>
              <a:gd name="T79" fmla="*/ 166 h 685"/>
              <a:gd name="T80" fmla="*/ 355 w 1462"/>
              <a:gd name="T81" fmla="*/ 164 h 685"/>
              <a:gd name="T82" fmla="*/ 194 w 1462"/>
              <a:gd name="T83" fmla="*/ 93 h 685"/>
              <a:gd name="T84" fmla="*/ 351 w 1462"/>
              <a:gd name="T85" fmla="*/ 164 h 685"/>
              <a:gd name="T86" fmla="*/ 187 w 1462"/>
              <a:gd name="T87" fmla="*/ 86 h 685"/>
              <a:gd name="T88" fmla="*/ 189 w 1462"/>
              <a:gd name="T89" fmla="*/ 90 h 685"/>
              <a:gd name="T90" fmla="*/ 187 w 1462"/>
              <a:gd name="T91" fmla="*/ 86 h 685"/>
              <a:gd name="T92" fmla="*/ 149 w 1462"/>
              <a:gd name="T93" fmla="*/ 71 h 685"/>
              <a:gd name="T94" fmla="*/ 185 w 1462"/>
              <a:gd name="T95" fmla="*/ 86 h 685"/>
              <a:gd name="T96" fmla="*/ 62 w 1462"/>
              <a:gd name="T97" fmla="*/ 26 h 685"/>
              <a:gd name="T98" fmla="*/ 147 w 1462"/>
              <a:gd name="T99" fmla="*/ 71 h 685"/>
              <a:gd name="T100" fmla="*/ 62 w 1462"/>
              <a:gd name="T101" fmla="*/ 26 h 685"/>
              <a:gd name="T102" fmla="*/ 52 w 1462"/>
              <a:gd name="T103" fmla="*/ 26 h 685"/>
              <a:gd name="T104" fmla="*/ 57 w 1462"/>
              <a:gd name="T105" fmla="*/ 24 h 685"/>
              <a:gd name="T106" fmla="*/ 0 w 1462"/>
              <a:gd name="T107" fmla="*/ 0 h 685"/>
              <a:gd name="T108" fmla="*/ 50 w 1462"/>
              <a:gd name="T109" fmla="*/ 24 h 685"/>
              <a:gd name="T110" fmla="*/ 31 w 1462"/>
              <a:gd name="T111" fmla="*/ 12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62" h="685">
                <a:moveTo>
                  <a:pt x="860" y="403"/>
                </a:moveTo>
                <a:lnTo>
                  <a:pt x="855" y="403"/>
                </a:lnTo>
                <a:lnTo>
                  <a:pt x="1448" y="683"/>
                </a:lnTo>
                <a:lnTo>
                  <a:pt x="1462" y="685"/>
                </a:lnTo>
                <a:lnTo>
                  <a:pt x="1459" y="685"/>
                </a:lnTo>
                <a:lnTo>
                  <a:pt x="1462" y="685"/>
                </a:lnTo>
                <a:lnTo>
                  <a:pt x="860" y="403"/>
                </a:lnTo>
                <a:close/>
                <a:moveTo>
                  <a:pt x="813" y="379"/>
                </a:moveTo>
                <a:lnTo>
                  <a:pt x="808" y="382"/>
                </a:lnTo>
                <a:lnTo>
                  <a:pt x="851" y="401"/>
                </a:lnTo>
                <a:lnTo>
                  <a:pt x="855" y="401"/>
                </a:lnTo>
                <a:lnTo>
                  <a:pt x="813" y="379"/>
                </a:lnTo>
                <a:close/>
                <a:moveTo>
                  <a:pt x="758" y="353"/>
                </a:moveTo>
                <a:lnTo>
                  <a:pt x="753" y="356"/>
                </a:lnTo>
                <a:lnTo>
                  <a:pt x="803" y="379"/>
                </a:lnTo>
                <a:lnTo>
                  <a:pt x="808" y="377"/>
                </a:lnTo>
                <a:lnTo>
                  <a:pt x="758" y="353"/>
                </a:lnTo>
                <a:close/>
                <a:moveTo>
                  <a:pt x="737" y="344"/>
                </a:moveTo>
                <a:lnTo>
                  <a:pt x="732" y="346"/>
                </a:lnTo>
                <a:lnTo>
                  <a:pt x="749" y="353"/>
                </a:lnTo>
                <a:lnTo>
                  <a:pt x="753" y="351"/>
                </a:lnTo>
                <a:lnTo>
                  <a:pt x="737" y="344"/>
                </a:lnTo>
                <a:close/>
                <a:moveTo>
                  <a:pt x="682" y="323"/>
                </a:moveTo>
                <a:lnTo>
                  <a:pt x="727" y="344"/>
                </a:lnTo>
                <a:lnTo>
                  <a:pt x="732" y="342"/>
                </a:lnTo>
                <a:lnTo>
                  <a:pt x="689" y="323"/>
                </a:lnTo>
                <a:lnTo>
                  <a:pt x="682" y="323"/>
                </a:lnTo>
                <a:close/>
                <a:moveTo>
                  <a:pt x="678" y="318"/>
                </a:moveTo>
                <a:lnTo>
                  <a:pt x="670" y="318"/>
                </a:lnTo>
                <a:lnTo>
                  <a:pt x="678" y="320"/>
                </a:lnTo>
                <a:lnTo>
                  <a:pt x="685" y="320"/>
                </a:lnTo>
                <a:lnTo>
                  <a:pt x="678" y="318"/>
                </a:lnTo>
                <a:close/>
                <a:moveTo>
                  <a:pt x="649" y="304"/>
                </a:moveTo>
                <a:lnTo>
                  <a:pt x="642" y="304"/>
                </a:lnTo>
                <a:lnTo>
                  <a:pt x="666" y="313"/>
                </a:lnTo>
                <a:lnTo>
                  <a:pt x="673" y="313"/>
                </a:lnTo>
                <a:lnTo>
                  <a:pt x="649" y="304"/>
                </a:lnTo>
                <a:close/>
                <a:moveTo>
                  <a:pt x="604" y="282"/>
                </a:moveTo>
                <a:lnTo>
                  <a:pt x="599" y="282"/>
                </a:lnTo>
                <a:lnTo>
                  <a:pt x="637" y="301"/>
                </a:lnTo>
                <a:lnTo>
                  <a:pt x="644" y="301"/>
                </a:lnTo>
                <a:lnTo>
                  <a:pt x="604" y="282"/>
                </a:lnTo>
                <a:close/>
                <a:moveTo>
                  <a:pt x="592" y="278"/>
                </a:moveTo>
                <a:lnTo>
                  <a:pt x="590" y="278"/>
                </a:lnTo>
                <a:lnTo>
                  <a:pt x="597" y="282"/>
                </a:lnTo>
                <a:lnTo>
                  <a:pt x="599" y="280"/>
                </a:lnTo>
                <a:lnTo>
                  <a:pt x="592" y="278"/>
                </a:lnTo>
                <a:close/>
                <a:moveTo>
                  <a:pt x="561" y="263"/>
                </a:moveTo>
                <a:lnTo>
                  <a:pt x="557" y="263"/>
                </a:lnTo>
                <a:lnTo>
                  <a:pt x="585" y="278"/>
                </a:lnTo>
                <a:lnTo>
                  <a:pt x="590" y="275"/>
                </a:lnTo>
                <a:lnTo>
                  <a:pt x="561" y="263"/>
                </a:lnTo>
                <a:close/>
                <a:moveTo>
                  <a:pt x="483" y="225"/>
                </a:moveTo>
                <a:lnTo>
                  <a:pt x="481" y="228"/>
                </a:lnTo>
                <a:lnTo>
                  <a:pt x="552" y="261"/>
                </a:lnTo>
                <a:lnTo>
                  <a:pt x="557" y="261"/>
                </a:lnTo>
                <a:lnTo>
                  <a:pt x="483" y="225"/>
                </a:lnTo>
                <a:close/>
                <a:moveTo>
                  <a:pt x="448" y="209"/>
                </a:moveTo>
                <a:lnTo>
                  <a:pt x="445" y="211"/>
                </a:lnTo>
                <a:lnTo>
                  <a:pt x="479" y="225"/>
                </a:lnTo>
                <a:lnTo>
                  <a:pt x="481" y="223"/>
                </a:lnTo>
                <a:lnTo>
                  <a:pt x="448" y="209"/>
                </a:lnTo>
                <a:close/>
                <a:moveTo>
                  <a:pt x="374" y="173"/>
                </a:moveTo>
                <a:lnTo>
                  <a:pt x="372" y="176"/>
                </a:lnTo>
                <a:lnTo>
                  <a:pt x="441" y="209"/>
                </a:lnTo>
                <a:lnTo>
                  <a:pt x="445" y="206"/>
                </a:lnTo>
                <a:lnTo>
                  <a:pt x="374" y="173"/>
                </a:lnTo>
                <a:close/>
                <a:moveTo>
                  <a:pt x="370" y="171"/>
                </a:moveTo>
                <a:lnTo>
                  <a:pt x="367" y="173"/>
                </a:lnTo>
                <a:lnTo>
                  <a:pt x="370" y="176"/>
                </a:lnTo>
                <a:lnTo>
                  <a:pt x="372" y="173"/>
                </a:lnTo>
                <a:lnTo>
                  <a:pt x="370" y="171"/>
                </a:lnTo>
                <a:close/>
                <a:moveTo>
                  <a:pt x="358" y="166"/>
                </a:moveTo>
                <a:lnTo>
                  <a:pt x="355" y="169"/>
                </a:lnTo>
                <a:lnTo>
                  <a:pt x="362" y="173"/>
                </a:lnTo>
                <a:lnTo>
                  <a:pt x="367" y="171"/>
                </a:lnTo>
                <a:lnTo>
                  <a:pt x="358" y="166"/>
                </a:lnTo>
                <a:close/>
                <a:moveTo>
                  <a:pt x="355" y="164"/>
                </a:moveTo>
                <a:lnTo>
                  <a:pt x="351" y="166"/>
                </a:lnTo>
                <a:lnTo>
                  <a:pt x="351" y="166"/>
                </a:lnTo>
                <a:lnTo>
                  <a:pt x="355" y="164"/>
                </a:lnTo>
                <a:lnTo>
                  <a:pt x="355" y="164"/>
                </a:lnTo>
                <a:close/>
                <a:moveTo>
                  <a:pt x="197" y="90"/>
                </a:moveTo>
                <a:lnTo>
                  <a:pt x="194" y="93"/>
                </a:lnTo>
                <a:lnTo>
                  <a:pt x="346" y="164"/>
                </a:lnTo>
                <a:lnTo>
                  <a:pt x="351" y="164"/>
                </a:lnTo>
                <a:lnTo>
                  <a:pt x="197" y="90"/>
                </a:lnTo>
                <a:close/>
                <a:moveTo>
                  <a:pt x="187" y="86"/>
                </a:moveTo>
                <a:lnTo>
                  <a:pt x="185" y="88"/>
                </a:lnTo>
                <a:lnTo>
                  <a:pt x="189" y="90"/>
                </a:lnTo>
                <a:lnTo>
                  <a:pt x="192" y="88"/>
                </a:lnTo>
                <a:lnTo>
                  <a:pt x="187" y="86"/>
                </a:lnTo>
                <a:close/>
                <a:moveTo>
                  <a:pt x="154" y="69"/>
                </a:moveTo>
                <a:lnTo>
                  <a:pt x="149" y="71"/>
                </a:lnTo>
                <a:lnTo>
                  <a:pt x="182" y="88"/>
                </a:lnTo>
                <a:lnTo>
                  <a:pt x="185" y="86"/>
                </a:lnTo>
                <a:lnTo>
                  <a:pt x="154" y="69"/>
                </a:lnTo>
                <a:close/>
                <a:moveTo>
                  <a:pt x="62" y="26"/>
                </a:moveTo>
                <a:lnTo>
                  <a:pt x="59" y="29"/>
                </a:lnTo>
                <a:lnTo>
                  <a:pt x="147" y="71"/>
                </a:lnTo>
                <a:lnTo>
                  <a:pt x="149" y="69"/>
                </a:lnTo>
                <a:lnTo>
                  <a:pt x="62" y="26"/>
                </a:lnTo>
                <a:close/>
                <a:moveTo>
                  <a:pt x="54" y="24"/>
                </a:moveTo>
                <a:lnTo>
                  <a:pt x="52" y="26"/>
                </a:lnTo>
                <a:lnTo>
                  <a:pt x="54" y="26"/>
                </a:lnTo>
                <a:lnTo>
                  <a:pt x="57" y="24"/>
                </a:lnTo>
                <a:lnTo>
                  <a:pt x="54" y="24"/>
                </a:lnTo>
                <a:close/>
                <a:moveTo>
                  <a:pt x="0" y="0"/>
                </a:moveTo>
                <a:lnTo>
                  <a:pt x="0" y="3"/>
                </a:lnTo>
                <a:lnTo>
                  <a:pt x="50" y="24"/>
                </a:lnTo>
                <a:lnTo>
                  <a:pt x="52" y="22"/>
                </a:lnTo>
                <a:lnTo>
                  <a:pt x="31" y="12"/>
                </a:lnTo>
                <a:lnTo>
                  <a:pt x="0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9" name="Freeform 8078"/>
          <p:cNvSpPr>
            <a:spLocks noEditPoints="1"/>
          </p:cNvSpPr>
          <p:nvPr/>
        </p:nvSpPr>
        <p:spPr bwMode="auto">
          <a:xfrm>
            <a:off x="2983865" y="4527551"/>
            <a:ext cx="2320925" cy="1087438"/>
          </a:xfrm>
          <a:custGeom>
            <a:avLst/>
            <a:gdLst>
              <a:gd name="T0" fmla="*/ 855 w 1462"/>
              <a:gd name="T1" fmla="*/ 403 h 685"/>
              <a:gd name="T2" fmla="*/ 1462 w 1462"/>
              <a:gd name="T3" fmla="*/ 685 h 685"/>
              <a:gd name="T4" fmla="*/ 1462 w 1462"/>
              <a:gd name="T5" fmla="*/ 685 h 685"/>
              <a:gd name="T6" fmla="*/ 813 w 1462"/>
              <a:gd name="T7" fmla="*/ 379 h 685"/>
              <a:gd name="T8" fmla="*/ 851 w 1462"/>
              <a:gd name="T9" fmla="*/ 401 h 685"/>
              <a:gd name="T10" fmla="*/ 813 w 1462"/>
              <a:gd name="T11" fmla="*/ 379 h 685"/>
              <a:gd name="T12" fmla="*/ 753 w 1462"/>
              <a:gd name="T13" fmla="*/ 356 h 685"/>
              <a:gd name="T14" fmla="*/ 808 w 1462"/>
              <a:gd name="T15" fmla="*/ 377 h 685"/>
              <a:gd name="T16" fmla="*/ 737 w 1462"/>
              <a:gd name="T17" fmla="*/ 344 h 685"/>
              <a:gd name="T18" fmla="*/ 749 w 1462"/>
              <a:gd name="T19" fmla="*/ 353 h 685"/>
              <a:gd name="T20" fmla="*/ 737 w 1462"/>
              <a:gd name="T21" fmla="*/ 344 h 685"/>
              <a:gd name="T22" fmla="*/ 727 w 1462"/>
              <a:gd name="T23" fmla="*/ 344 h 685"/>
              <a:gd name="T24" fmla="*/ 689 w 1462"/>
              <a:gd name="T25" fmla="*/ 323 h 685"/>
              <a:gd name="T26" fmla="*/ 678 w 1462"/>
              <a:gd name="T27" fmla="*/ 318 h 685"/>
              <a:gd name="T28" fmla="*/ 678 w 1462"/>
              <a:gd name="T29" fmla="*/ 320 h 685"/>
              <a:gd name="T30" fmla="*/ 678 w 1462"/>
              <a:gd name="T31" fmla="*/ 318 h 685"/>
              <a:gd name="T32" fmla="*/ 642 w 1462"/>
              <a:gd name="T33" fmla="*/ 304 h 685"/>
              <a:gd name="T34" fmla="*/ 673 w 1462"/>
              <a:gd name="T35" fmla="*/ 313 h 685"/>
              <a:gd name="T36" fmla="*/ 604 w 1462"/>
              <a:gd name="T37" fmla="*/ 282 h 685"/>
              <a:gd name="T38" fmla="*/ 637 w 1462"/>
              <a:gd name="T39" fmla="*/ 301 h 685"/>
              <a:gd name="T40" fmla="*/ 604 w 1462"/>
              <a:gd name="T41" fmla="*/ 282 h 685"/>
              <a:gd name="T42" fmla="*/ 590 w 1462"/>
              <a:gd name="T43" fmla="*/ 278 h 685"/>
              <a:gd name="T44" fmla="*/ 599 w 1462"/>
              <a:gd name="T45" fmla="*/ 280 h 685"/>
              <a:gd name="T46" fmla="*/ 561 w 1462"/>
              <a:gd name="T47" fmla="*/ 263 h 685"/>
              <a:gd name="T48" fmla="*/ 585 w 1462"/>
              <a:gd name="T49" fmla="*/ 278 h 685"/>
              <a:gd name="T50" fmla="*/ 561 w 1462"/>
              <a:gd name="T51" fmla="*/ 263 h 685"/>
              <a:gd name="T52" fmla="*/ 481 w 1462"/>
              <a:gd name="T53" fmla="*/ 228 h 685"/>
              <a:gd name="T54" fmla="*/ 557 w 1462"/>
              <a:gd name="T55" fmla="*/ 261 h 685"/>
              <a:gd name="T56" fmla="*/ 448 w 1462"/>
              <a:gd name="T57" fmla="*/ 209 h 685"/>
              <a:gd name="T58" fmla="*/ 479 w 1462"/>
              <a:gd name="T59" fmla="*/ 225 h 685"/>
              <a:gd name="T60" fmla="*/ 448 w 1462"/>
              <a:gd name="T61" fmla="*/ 209 h 685"/>
              <a:gd name="T62" fmla="*/ 372 w 1462"/>
              <a:gd name="T63" fmla="*/ 176 h 685"/>
              <a:gd name="T64" fmla="*/ 445 w 1462"/>
              <a:gd name="T65" fmla="*/ 206 h 685"/>
              <a:gd name="T66" fmla="*/ 370 w 1462"/>
              <a:gd name="T67" fmla="*/ 171 h 685"/>
              <a:gd name="T68" fmla="*/ 370 w 1462"/>
              <a:gd name="T69" fmla="*/ 176 h 685"/>
              <a:gd name="T70" fmla="*/ 370 w 1462"/>
              <a:gd name="T71" fmla="*/ 171 h 685"/>
              <a:gd name="T72" fmla="*/ 355 w 1462"/>
              <a:gd name="T73" fmla="*/ 169 h 685"/>
              <a:gd name="T74" fmla="*/ 367 w 1462"/>
              <a:gd name="T75" fmla="*/ 171 h 685"/>
              <a:gd name="T76" fmla="*/ 355 w 1462"/>
              <a:gd name="T77" fmla="*/ 164 h 685"/>
              <a:gd name="T78" fmla="*/ 351 w 1462"/>
              <a:gd name="T79" fmla="*/ 166 h 685"/>
              <a:gd name="T80" fmla="*/ 355 w 1462"/>
              <a:gd name="T81" fmla="*/ 164 h 685"/>
              <a:gd name="T82" fmla="*/ 194 w 1462"/>
              <a:gd name="T83" fmla="*/ 93 h 685"/>
              <a:gd name="T84" fmla="*/ 351 w 1462"/>
              <a:gd name="T85" fmla="*/ 164 h 685"/>
              <a:gd name="T86" fmla="*/ 187 w 1462"/>
              <a:gd name="T87" fmla="*/ 86 h 685"/>
              <a:gd name="T88" fmla="*/ 189 w 1462"/>
              <a:gd name="T89" fmla="*/ 90 h 685"/>
              <a:gd name="T90" fmla="*/ 187 w 1462"/>
              <a:gd name="T91" fmla="*/ 86 h 685"/>
              <a:gd name="T92" fmla="*/ 149 w 1462"/>
              <a:gd name="T93" fmla="*/ 71 h 685"/>
              <a:gd name="T94" fmla="*/ 185 w 1462"/>
              <a:gd name="T95" fmla="*/ 86 h 685"/>
              <a:gd name="T96" fmla="*/ 62 w 1462"/>
              <a:gd name="T97" fmla="*/ 26 h 685"/>
              <a:gd name="T98" fmla="*/ 147 w 1462"/>
              <a:gd name="T99" fmla="*/ 71 h 685"/>
              <a:gd name="T100" fmla="*/ 62 w 1462"/>
              <a:gd name="T101" fmla="*/ 26 h 685"/>
              <a:gd name="T102" fmla="*/ 52 w 1462"/>
              <a:gd name="T103" fmla="*/ 26 h 685"/>
              <a:gd name="T104" fmla="*/ 57 w 1462"/>
              <a:gd name="T105" fmla="*/ 24 h 685"/>
              <a:gd name="T106" fmla="*/ 0 w 1462"/>
              <a:gd name="T107" fmla="*/ 0 h 685"/>
              <a:gd name="T108" fmla="*/ 50 w 1462"/>
              <a:gd name="T109" fmla="*/ 24 h 685"/>
              <a:gd name="T110" fmla="*/ 31 w 1462"/>
              <a:gd name="T111" fmla="*/ 12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62" h="685">
                <a:moveTo>
                  <a:pt x="860" y="403"/>
                </a:moveTo>
                <a:lnTo>
                  <a:pt x="855" y="403"/>
                </a:lnTo>
                <a:lnTo>
                  <a:pt x="1448" y="683"/>
                </a:lnTo>
                <a:lnTo>
                  <a:pt x="1462" y="685"/>
                </a:lnTo>
                <a:lnTo>
                  <a:pt x="1459" y="685"/>
                </a:lnTo>
                <a:lnTo>
                  <a:pt x="1462" y="685"/>
                </a:lnTo>
                <a:lnTo>
                  <a:pt x="860" y="403"/>
                </a:lnTo>
                <a:moveTo>
                  <a:pt x="813" y="379"/>
                </a:moveTo>
                <a:lnTo>
                  <a:pt x="808" y="382"/>
                </a:lnTo>
                <a:lnTo>
                  <a:pt x="851" y="401"/>
                </a:lnTo>
                <a:lnTo>
                  <a:pt x="855" y="401"/>
                </a:lnTo>
                <a:lnTo>
                  <a:pt x="813" y="379"/>
                </a:lnTo>
                <a:moveTo>
                  <a:pt x="758" y="353"/>
                </a:moveTo>
                <a:lnTo>
                  <a:pt x="753" y="356"/>
                </a:lnTo>
                <a:lnTo>
                  <a:pt x="803" y="379"/>
                </a:lnTo>
                <a:lnTo>
                  <a:pt x="808" y="377"/>
                </a:lnTo>
                <a:lnTo>
                  <a:pt x="758" y="353"/>
                </a:lnTo>
                <a:moveTo>
                  <a:pt x="737" y="344"/>
                </a:moveTo>
                <a:lnTo>
                  <a:pt x="732" y="346"/>
                </a:lnTo>
                <a:lnTo>
                  <a:pt x="749" y="353"/>
                </a:lnTo>
                <a:lnTo>
                  <a:pt x="753" y="351"/>
                </a:lnTo>
                <a:lnTo>
                  <a:pt x="737" y="344"/>
                </a:lnTo>
                <a:moveTo>
                  <a:pt x="682" y="323"/>
                </a:moveTo>
                <a:lnTo>
                  <a:pt x="727" y="344"/>
                </a:lnTo>
                <a:lnTo>
                  <a:pt x="732" y="342"/>
                </a:lnTo>
                <a:lnTo>
                  <a:pt x="689" y="323"/>
                </a:lnTo>
                <a:lnTo>
                  <a:pt x="682" y="323"/>
                </a:lnTo>
                <a:moveTo>
                  <a:pt x="678" y="318"/>
                </a:moveTo>
                <a:lnTo>
                  <a:pt x="670" y="318"/>
                </a:lnTo>
                <a:lnTo>
                  <a:pt x="678" y="320"/>
                </a:lnTo>
                <a:lnTo>
                  <a:pt x="685" y="320"/>
                </a:lnTo>
                <a:lnTo>
                  <a:pt x="678" y="318"/>
                </a:lnTo>
                <a:moveTo>
                  <a:pt x="649" y="304"/>
                </a:moveTo>
                <a:lnTo>
                  <a:pt x="642" y="304"/>
                </a:lnTo>
                <a:lnTo>
                  <a:pt x="666" y="313"/>
                </a:lnTo>
                <a:lnTo>
                  <a:pt x="673" y="313"/>
                </a:lnTo>
                <a:lnTo>
                  <a:pt x="649" y="304"/>
                </a:lnTo>
                <a:moveTo>
                  <a:pt x="604" y="282"/>
                </a:moveTo>
                <a:lnTo>
                  <a:pt x="599" y="282"/>
                </a:lnTo>
                <a:lnTo>
                  <a:pt x="637" y="301"/>
                </a:lnTo>
                <a:lnTo>
                  <a:pt x="644" y="301"/>
                </a:lnTo>
                <a:lnTo>
                  <a:pt x="604" y="282"/>
                </a:lnTo>
                <a:moveTo>
                  <a:pt x="592" y="278"/>
                </a:moveTo>
                <a:lnTo>
                  <a:pt x="590" y="278"/>
                </a:lnTo>
                <a:lnTo>
                  <a:pt x="597" y="282"/>
                </a:lnTo>
                <a:lnTo>
                  <a:pt x="599" y="280"/>
                </a:lnTo>
                <a:lnTo>
                  <a:pt x="592" y="278"/>
                </a:lnTo>
                <a:moveTo>
                  <a:pt x="561" y="263"/>
                </a:moveTo>
                <a:lnTo>
                  <a:pt x="557" y="263"/>
                </a:lnTo>
                <a:lnTo>
                  <a:pt x="585" y="278"/>
                </a:lnTo>
                <a:lnTo>
                  <a:pt x="590" y="275"/>
                </a:lnTo>
                <a:lnTo>
                  <a:pt x="561" y="263"/>
                </a:lnTo>
                <a:moveTo>
                  <a:pt x="483" y="225"/>
                </a:moveTo>
                <a:lnTo>
                  <a:pt x="481" y="228"/>
                </a:lnTo>
                <a:lnTo>
                  <a:pt x="552" y="261"/>
                </a:lnTo>
                <a:lnTo>
                  <a:pt x="557" y="261"/>
                </a:lnTo>
                <a:lnTo>
                  <a:pt x="483" y="225"/>
                </a:lnTo>
                <a:moveTo>
                  <a:pt x="448" y="209"/>
                </a:moveTo>
                <a:lnTo>
                  <a:pt x="445" y="211"/>
                </a:lnTo>
                <a:lnTo>
                  <a:pt x="479" y="225"/>
                </a:lnTo>
                <a:lnTo>
                  <a:pt x="481" y="223"/>
                </a:lnTo>
                <a:lnTo>
                  <a:pt x="448" y="209"/>
                </a:lnTo>
                <a:moveTo>
                  <a:pt x="374" y="173"/>
                </a:moveTo>
                <a:lnTo>
                  <a:pt x="372" y="176"/>
                </a:lnTo>
                <a:lnTo>
                  <a:pt x="441" y="209"/>
                </a:lnTo>
                <a:lnTo>
                  <a:pt x="445" y="206"/>
                </a:lnTo>
                <a:lnTo>
                  <a:pt x="374" y="173"/>
                </a:lnTo>
                <a:moveTo>
                  <a:pt x="370" y="171"/>
                </a:moveTo>
                <a:lnTo>
                  <a:pt x="367" y="173"/>
                </a:lnTo>
                <a:lnTo>
                  <a:pt x="370" y="176"/>
                </a:lnTo>
                <a:lnTo>
                  <a:pt x="372" y="173"/>
                </a:lnTo>
                <a:lnTo>
                  <a:pt x="370" y="171"/>
                </a:lnTo>
                <a:moveTo>
                  <a:pt x="358" y="166"/>
                </a:moveTo>
                <a:lnTo>
                  <a:pt x="355" y="169"/>
                </a:lnTo>
                <a:lnTo>
                  <a:pt x="362" y="173"/>
                </a:lnTo>
                <a:lnTo>
                  <a:pt x="367" y="171"/>
                </a:lnTo>
                <a:lnTo>
                  <a:pt x="358" y="166"/>
                </a:lnTo>
                <a:moveTo>
                  <a:pt x="355" y="164"/>
                </a:moveTo>
                <a:lnTo>
                  <a:pt x="351" y="166"/>
                </a:lnTo>
                <a:lnTo>
                  <a:pt x="351" y="166"/>
                </a:lnTo>
                <a:lnTo>
                  <a:pt x="355" y="164"/>
                </a:lnTo>
                <a:lnTo>
                  <a:pt x="355" y="164"/>
                </a:lnTo>
                <a:moveTo>
                  <a:pt x="197" y="90"/>
                </a:moveTo>
                <a:lnTo>
                  <a:pt x="194" y="93"/>
                </a:lnTo>
                <a:lnTo>
                  <a:pt x="346" y="164"/>
                </a:lnTo>
                <a:lnTo>
                  <a:pt x="351" y="164"/>
                </a:lnTo>
                <a:lnTo>
                  <a:pt x="197" y="90"/>
                </a:lnTo>
                <a:moveTo>
                  <a:pt x="187" y="86"/>
                </a:moveTo>
                <a:lnTo>
                  <a:pt x="185" y="88"/>
                </a:lnTo>
                <a:lnTo>
                  <a:pt x="189" y="90"/>
                </a:lnTo>
                <a:lnTo>
                  <a:pt x="192" y="88"/>
                </a:lnTo>
                <a:lnTo>
                  <a:pt x="187" y="86"/>
                </a:lnTo>
                <a:moveTo>
                  <a:pt x="154" y="69"/>
                </a:moveTo>
                <a:lnTo>
                  <a:pt x="149" y="71"/>
                </a:lnTo>
                <a:lnTo>
                  <a:pt x="182" y="88"/>
                </a:lnTo>
                <a:lnTo>
                  <a:pt x="185" y="86"/>
                </a:lnTo>
                <a:lnTo>
                  <a:pt x="154" y="69"/>
                </a:lnTo>
                <a:moveTo>
                  <a:pt x="62" y="26"/>
                </a:moveTo>
                <a:lnTo>
                  <a:pt x="59" y="29"/>
                </a:lnTo>
                <a:lnTo>
                  <a:pt x="147" y="71"/>
                </a:lnTo>
                <a:lnTo>
                  <a:pt x="149" y="69"/>
                </a:lnTo>
                <a:lnTo>
                  <a:pt x="62" y="26"/>
                </a:lnTo>
                <a:moveTo>
                  <a:pt x="54" y="24"/>
                </a:moveTo>
                <a:lnTo>
                  <a:pt x="52" y="26"/>
                </a:lnTo>
                <a:lnTo>
                  <a:pt x="54" y="26"/>
                </a:lnTo>
                <a:lnTo>
                  <a:pt x="57" y="24"/>
                </a:lnTo>
                <a:lnTo>
                  <a:pt x="54" y="24"/>
                </a:lnTo>
                <a:moveTo>
                  <a:pt x="0" y="0"/>
                </a:moveTo>
                <a:lnTo>
                  <a:pt x="0" y="3"/>
                </a:lnTo>
                <a:lnTo>
                  <a:pt x="50" y="24"/>
                </a:lnTo>
                <a:lnTo>
                  <a:pt x="52" y="22"/>
                </a:lnTo>
                <a:lnTo>
                  <a:pt x="31" y="1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73" name="Oval 8777"/>
          <p:cNvSpPr>
            <a:spLocks noChangeArrowheads="1"/>
          </p:cNvSpPr>
          <p:nvPr/>
        </p:nvSpPr>
        <p:spPr bwMode="auto">
          <a:xfrm>
            <a:off x="1566228" y="3617913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74" name="Oval 8778"/>
          <p:cNvSpPr>
            <a:spLocks noChangeArrowheads="1"/>
          </p:cNvSpPr>
          <p:nvPr/>
        </p:nvSpPr>
        <p:spPr bwMode="auto">
          <a:xfrm>
            <a:off x="1566228" y="5145088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75" name="Oval 8784"/>
          <p:cNvSpPr>
            <a:spLocks noChangeArrowheads="1"/>
          </p:cNvSpPr>
          <p:nvPr/>
        </p:nvSpPr>
        <p:spPr bwMode="auto">
          <a:xfrm>
            <a:off x="2028190" y="5565776"/>
            <a:ext cx="49212" cy="4603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77" name="Oval 8796"/>
          <p:cNvSpPr>
            <a:spLocks noChangeArrowheads="1"/>
          </p:cNvSpPr>
          <p:nvPr/>
        </p:nvSpPr>
        <p:spPr bwMode="auto">
          <a:xfrm>
            <a:off x="1566228" y="3617913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78" name="Oval 8797"/>
          <p:cNvSpPr>
            <a:spLocks noChangeArrowheads="1"/>
          </p:cNvSpPr>
          <p:nvPr/>
        </p:nvSpPr>
        <p:spPr bwMode="auto">
          <a:xfrm>
            <a:off x="1566228" y="5145088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79" name="Oval 8803"/>
          <p:cNvSpPr>
            <a:spLocks noChangeArrowheads="1"/>
          </p:cNvSpPr>
          <p:nvPr/>
        </p:nvSpPr>
        <p:spPr bwMode="auto">
          <a:xfrm>
            <a:off x="2028190" y="5565776"/>
            <a:ext cx="49212" cy="4603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81" name="Oval 8815"/>
          <p:cNvSpPr>
            <a:spLocks noChangeArrowheads="1"/>
          </p:cNvSpPr>
          <p:nvPr/>
        </p:nvSpPr>
        <p:spPr bwMode="auto">
          <a:xfrm>
            <a:off x="1566228" y="3617913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82" name="Oval 8816"/>
          <p:cNvSpPr>
            <a:spLocks noChangeArrowheads="1"/>
          </p:cNvSpPr>
          <p:nvPr/>
        </p:nvSpPr>
        <p:spPr bwMode="auto">
          <a:xfrm>
            <a:off x="1566228" y="5145088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83" name="Oval 8823"/>
          <p:cNvSpPr>
            <a:spLocks noChangeArrowheads="1"/>
          </p:cNvSpPr>
          <p:nvPr/>
        </p:nvSpPr>
        <p:spPr bwMode="auto">
          <a:xfrm>
            <a:off x="2028190" y="5565776"/>
            <a:ext cx="49212" cy="4603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85" name="Oval 8858"/>
          <p:cNvSpPr>
            <a:spLocks noChangeArrowheads="1"/>
          </p:cNvSpPr>
          <p:nvPr/>
        </p:nvSpPr>
        <p:spPr bwMode="auto">
          <a:xfrm>
            <a:off x="1566228" y="3617913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86" name="Oval 8860"/>
          <p:cNvSpPr>
            <a:spLocks noChangeArrowheads="1"/>
          </p:cNvSpPr>
          <p:nvPr/>
        </p:nvSpPr>
        <p:spPr bwMode="auto">
          <a:xfrm>
            <a:off x="1566228" y="5145088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90" name="Oval 8883"/>
          <p:cNvSpPr>
            <a:spLocks noChangeArrowheads="1"/>
          </p:cNvSpPr>
          <p:nvPr/>
        </p:nvSpPr>
        <p:spPr bwMode="auto">
          <a:xfrm>
            <a:off x="2028190" y="5565776"/>
            <a:ext cx="49212" cy="4603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93" name="Oval 8921"/>
          <p:cNvSpPr>
            <a:spLocks noChangeArrowheads="1"/>
          </p:cNvSpPr>
          <p:nvPr/>
        </p:nvSpPr>
        <p:spPr bwMode="auto">
          <a:xfrm>
            <a:off x="1566228" y="3617913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94" name="Oval 8923"/>
          <p:cNvSpPr>
            <a:spLocks noChangeArrowheads="1"/>
          </p:cNvSpPr>
          <p:nvPr/>
        </p:nvSpPr>
        <p:spPr bwMode="auto">
          <a:xfrm>
            <a:off x="1566228" y="5145088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98" name="Oval 8945"/>
          <p:cNvSpPr>
            <a:spLocks noChangeArrowheads="1"/>
          </p:cNvSpPr>
          <p:nvPr/>
        </p:nvSpPr>
        <p:spPr bwMode="auto">
          <a:xfrm>
            <a:off x="2028190" y="5565776"/>
            <a:ext cx="49212" cy="4603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01" name="Oval 8984"/>
          <p:cNvSpPr>
            <a:spLocks noChangeAspect="1" noChangeArrowheads="1"/>
          </p:cNvSpPr>
          <p:nvPr/>
        </p:nvSpPr>
        <p:spPr bwMode="auto">
          <a:xfrm>
            <a:off x="5274578" y="4967263"/>
            <a:ext cx="108000" cy="10800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02" name="Oval 8986"/>
          <p:cNvSpPr>
            <a:spLocks noChangeArrowheads="1"/>
          </p:cNvSpPr>
          <p:nvPr/>
        </p:nvSpPr>
        <p:spPr bwMode="auto">
          <a:xfrm>
            <a:off x="1566228" y="3617913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03" name="Oval 8988"/>
          <p:cNvSpPr>
            <a:spLocks noChangeArrowheads="1"/>
          </p:cNvSpPr>
          <p:nvPr/>
        </p:nvSpPr>
        <p:spPr bwMode="auto">
          <a:xfrm>
            <a:off x="1566228" y="5145088"/>
            <a:ext cx="47625" cy="4445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04" name="Oval 8991"/>
          <p:cNvSpPr>
            <a:spLocks noChangeArrowheads="1"/>
          </p:cNvSpPr>
          <p:nvPr/>
        </p:nvSpPr>
        <p:spPr bwMode="auto">
          <a:xfrm>
            <a:off x="5077023" y="3981793"/>
            <a:ext cx="50641" cy="48895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05" name="Oval 8993"/>
          <p:cNvSpPr>
            <a:spLocks noChangeArrowheads="1"/>
          </p:cNvSpPr>
          <p:nvPr/>
        </p:nvSpPr>
        <p:spPr bwMode="auto">
          <a:xfrm>
            <a:off x="4112660" y="3898027"/>
            <a:ext cx="49212" cy="49213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09" name="Oval 9013"/>
          <p:cNvSpPr>
            <a:spLocks noChangeArrowheads="1"/>
          </p:cNvSpPr>
          <p:nvPr/>
        </p:nvSpPr>
        <p:spPr bwMode="auto">
          <a:xfrm>
            <a:off x="2028190" y="5565776"/>
            <a:ext cx="49212" cy="46038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10" name="Oval 9016"/>
          <p:cNvSpPr>
            <a:spLocks noChangeAspect="1" noChangeArrowheads="1"/>
          </p:cNvSpPr>
          <p:nvPr/>
        </p:nvSpPr>
        <p:spPr bwMode="auto">
          <a:xfrm>
            <a:off x="5288713" y="5581651"/>
            <a:ext cx="108000" cy="10800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cxnSp>
        <p:nvCxnSpPr>
          <p:cNvPr id="212" name="直接连接符 211"/>
          <p:cNvCxnSpPr>
            <a:stCxn id="201" idx="4"/>
            <a:endCxn id="53" idx="19"/>
          </p:cNvCxnSpPr>
          <p:nvPr/>
        </p:nvCxnSpPr>
        <p:spPr>
          <a:xfrm flipH="1" flipV="1">
            <a:off x="2456815" y="5057776"/>
            <a:ext cx="2871763" cy="17487"/>
          </a:xfrm>
          <a:prstGeom prst="line">
            <a:avLst/>
          </a:prstGeom>
          <a:ln w="3175">
            <a:solidFill>
              <a:schemeClr val="tx2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4" name="椭圆 213"/>
          <p:cNvSpPr/>
          <p:nvPr/>
        </p:nvSpPr>
        <p:spPr>
          <a:xfrm>
            <a:off x="3175992" y="3081259"/>
            <a:ext cx="90487" cy="90487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cxnSp>
        <p:nvCxnSpPr>
          <p:cNvPr id="217" name="直接连接符 216"/>
          <p:cNvCxnSpPr>
            <a:stCxn id="214" idx="3"/>
          </p:cNvCxnSpPr>
          <p:nvPr/>
        </p:nvCxnSpPr>
        <p:spPr>
          <a:xfrm flipH="1">
            <a:off x="2980690" y="3158494"/>
            <a:ext cx="208554" cy="1346832"/>
          </a:xfrm>
          <a:prstGeom prst="line">
            <a:avLst/>
          </a:prstGeom>
          <a:ln w="3175">
            <a:solidFill>
              <a:schemeClr val="tx2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/>
          <p:nvPr/>
        </p:nvCxnSpPr>
        <p:spPr>
          <a:xfrm flipH="1">
            <a:off x="4191872" y="2843053"/>
            <a:ext cx="431960" cy="2109948"/>
          </a:xfrm>
          <a:prstGeom prst="line">
            <a:avLst/>
          </a:prstGeom>
          <a:ln w="3175">
            <a:solidFill>
              <a:schemeClr val="tx2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" name="椭圆 224"/>
          <p:cNvSpPr/>
          <p:nvPr/>
        </p:nvSpPr>
        <p:spPr>
          <a:xfrm>
            <a:off x="3491865" y="2687638"/>
            <a:ext cx="53182" cy="53182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26" name="椭圆 225"/>
          <p:cNvSpPr/>
          <p:nvPr/>
        </p:nvSpPr>
        <p:spPr>
          <a:xfrm>
            <a:off x="2395299" y="3339146"/>
            <a:ext cx="53182" cy="53182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cxnSp>
        <p:nvCxnSpPr>
          <p:cNvPr id="229" name="直接连接符 228"/>
          <p:cNvCxnSpPr>
            <a:stCxn id="226" idx="3"/>
            <a:endCxn id="96" idx="2"/>
          </p:cNvCxnSpPr>
          <p:nvPr/>
        </p:nvCxnSpPr>
        <p:spPr>
          <a:xfrm>
            <a:off x="2403087" y="3384540"/>
            <a:ext cx="534740" cy="1130311"/>
          </a:xfrm>
          <a:prstGeom prst="line">
            <a:avLst/>
          </a:prstGeom>
          <a:ln w="3175">
            <a:solidFill>
              <a:schemeClr val="tx2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直接连接符 232"/>
          <p:cNvCxnSpPr>
            <a:stCxn id="225" idx="4"/>
          </p:cNvCxnSpPr>
          <p:nvPr/>
        </p:nvCxnSpPr>
        <p:spPr>
          <a:xfrm>
            <a:off x="3518456" y="2740820"/>
            <a:ext cx="171886" cy="1693068"/>
          </a:xfrm>
          <a:prstGeom prst="line">
            <a:avLst/>
          </a:prstGeom>
          <a:ln w="3175">
            <a:solidFill>
              <a:schemeClr val="tx2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3" name="Freeform 5988"/>
          <p:cNvSpPr>
            <a:spLocks noEditPoints="1"/>
          </p:cNvSpPr>
          <p:nvPr/>
        </p:nvSpPr>
        <p:spPr bwMode="auto">
          <a:xfrm flipV="1">
            <a:off x="1596389" y="4503738"/>
            <a:ext cx="1354137" cy="669926"/>
          </a:xfrm>
          <a:custGeom>
            <a:avLst/>
            <a:gdLst>
              <a:gd name="T0" fmla="*/ 651 w 661"/>
              <a:gd name="T1" fmla="*/ 412 h 422"/>
              <a:gd name="T2" fmla="*/ 651 w 661"/>
              <a:gd name="T3" fmla="*/ 417 h 422"/>
              <a:gd name="T4" fmla="*/ 661 w 661"/>
              <a:gd name="T5" fmla="*/ 422 h 422"/>
              <a:gd name="T6" fmla="*/ 661 w 661"/>
              <a:gd name="T7" fmla="*/ 419 h 422"/>
              <a:gd name="T8" fmla="*/ 651 w 661"/>
              <a:gd name="T9" fmla="*/ 412 h 422"/>
              <a:gd name="T10" fmla="*/ 2 w 661"/>
              <a:gd name="T11" fmla="*/ 0 h 422"/>
              <a:gd name="T12" fmla="*/ 0 w 661"/>
              <a:gd name="T13" fmla="*/ 0 h 422"/>
              <a:gd name="T14" fmla="*/ 0 w 661"/>
              <a:gd name="T15" fmla="*/ 0 h 422"/>
              <a:gd name="T16" fmla="*/ 2 w 661"/>
              <a:gd name="T17" fmla="*/ 0 h 422"/>
              <a:gd name="T18" fmla="*/ 7 w 661"/>
              <a:gd name="T19" fmla="*/ 7 h 422"/>
              <a:gd name="T20" fmla="*/ 649 w 661"/>
              <a:gd name="T21" fmla="*/ 415 h 422"/>
              <a:gd name="T22" fmla="*/ 649 w 661"/>
              <a:gd name="T23" fmla="*/ 412 h 422"/>
              <a:gd name="T24" fmla="*/ 2 w 661"/>
              <a:gd name="T25" fmla="*/ 0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61" h="422">
                <a:moveTo>
                  <a:pt x="651" y="412"/>
                </a:moveTo>
                <a:lnTo>
                  <a:pt x="651" y="417"/>
                </a:lnTo>
                <a:lnTo>
                  <a:pt x="661" y="422"/>
                </a:lnTo>
                <a:lnTo>
                  <a:pt x="661" y="419"/>
                </a:lnTo>
                <a:lnTo>
                  <a:pt x="651" y="412"/>
                </a:lnTo>
                <a:close/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7" y="7"/>
                </a:lnTo>
                <a:lnTo>
                  <a:pt x="649" y="415"/>
                </a:lnTo>
                <a:lnTo>
                  <a:pt x="649" y="412"/>
                </a:lnTo>
                <a:lnTo>
                  <a:pt x="2" y="0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cxnSp>
        <p:nvCxnSpPr>
          <p:cNvPr id="257" name="直接连接符 256"/>
          <p:cNvCxnSpPr>
            <a:stCxn id="168" idx="1"/>
            <a:endCxn id="251" idx="5"/>
          </p:cNvCxnSpPr>
          <p:nvPr/>
        </p:nvCxnSpPr>
        <p:spPr>
          <a:xfrm flipH="1" flipV="1">
            <a:off x="3888947" y="5567531"/>
            <a:ext cx="1415843" cy="47458"/>
          </a:xfrm>
          <a:prstGeom prst="line">
            <a:avLst/>
          </a:prstGeom>
          <a:ln w="3175">
            <a:solidFill>
              <a:schemeClr val="tx2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" name="直接连接符 266"/>
          <p:cNvCxnSpPr>
            <a:stCxn id="214" idx="4"/>
          </p:cNvCxnSpPr>
          <p:nvPr/>
        </p:nvCxnSpPr>
        <p:spPr>
          <a:xfrm>
            <a:off x="3221236" y="3171746"/>
            <a:ext cx="227539" cy="1374855"/>
          </a:xfrm>
          <a:prstGeom prst="line">
            <a:avLst/>
          </a:prstGeom>
          <a:ln w="3175">
            <a:solidFill>
              <a:schemeClr val="tx2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" name="椭圆 249"/>
          <p:cNvSpPr/>
          <p:nvPr/>
        </p:nvSpPr>
        <p:spPr>
          <a:xfrm>
            <a:off x="3246168" y="4264416"/>
            <a:ext cx="275076" cy="27507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51" name="椭圆 250"/>
          <p:cNvSpPr/>
          <p:nvPr/>
        </p:nvSpPr>
        <p:spPr>
          <a:xfrm>
            <a:off x="3658594" y="5337178"/>
            <a:ext cx="269875" cy="269875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52" name="椭圆 251"/>
          <p:cNvSpPr/>
          <p:nvPr/>
        </p:nvSpPr>
        <p:spPr>
          <a:xfrm>
            <a:off x="2262347" y="4621214"/>
            <a:ext cx="269875" cy="269875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53" name="椭圆 252"/>
          <p:cNvSpPr/>
          <p:nvPr/>
        </p:nvSpPr>
        <p:spPr>
          <a:xfrm>
            <a:off x="4356656" y="3057050"/>
            <a:ext cx="269875" cy="269875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 useBgFill="1">
        <p:nvSpPr>
          <p:cNvPr id="273" name="文本框 272"/>
          <p:cNvSpPr txBox="1"/>
          <p:nvPr/>
        </p:nvSpPr>
        <p:spPr>
          <a:xfrm>
            <a:off x="561498" y="4406901"/>
            <a:ext cx="1407121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Waiting</a:t>
            </a:r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 useBgFill="1">
        <p:nvSpPr>
          <p:cNvPr id="275" name="矩形 274"/>
          <p:cNvSpPr/>
          <p:nvPr/>
        </p:nvSpPr>
        <p:spPr>
          <a:xfrm>
            <a:off x="4037782" y="3371905"/>
            <a:ext cx="907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err="1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Avecle</a:t>
            </a:r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 useBgFill="1">
        <p:nvSpPr>
          <p:cNvPr id="272" name="文本框 271"/>
          <p:cNvSpPr txBox="1"/>
          <p:nvPr/>
        </p:nvSpPr>
        <p:spPr>
          <a:xfrm>
            <a:off x="2986444" y="4611508"/>
            <a:ext cx="1407121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Waiting</a:t>
            </a:r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 useBgFill="1">
        <p:nvSpPr>
          <p:cNvPr id="276" name="矩形 275"/>
          <p:cNvSpPr/>
          <p:nvPr/>
        </p:nvSpPr>
        <p:spPr>
          <a:xfrm>
            <a:off x="3322322" y="5799256"/>
            <a:ext cx="785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Soleil</a:t>
            </a:r>
          </a:p>
        </p:txBody>
      </p:sp>
      <p:sp useBgFill="1">
        <p:nvSpPr>
          <p:cNvPr id="277" name="圆角矩形 276"/>
          <p:cNvSpPr/>
          <p:nvPr/>
        </p:nvSpPr>
        <p:spPr>
          <a:xfrm>
            <a:off x="6866824" y="2489763"/>
            <a:ext cx="547616" cy="197876"/>
          </a:xfrm>
          <a:prstGeom prst="roundRect">
            <a:avLst>
              <a:gd name="adj" fmla="val 41830"/>
            </a:avLst>
          </a:prstGeom>
          <a:ln>
            <a:solidFill>
              <a:schemeClr val="tx2"/>
            </a:solidFill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cxnSp>
        <p:nvCxnSpPr>
          <p:cNvPr id="260" name="直接连接符 259"/>
          <p:cNvCxnSpPr>
            <a:stCxn id="250" idx="4"/>
            <a:endCxn id="8" idx="4"/>
          </p:cNvCxnSpPr>
          <p:nvPr/>
        </p:nvCxnSpPr>
        <p:spPr>
          <a:xfrm flipH="1">
            <a:off x="2359978" y="4539492"/>
            <a:ext cx="1023728" cy="1094547"/>
          </a:xfrm>
          <a:prstGeom prst="line">
            <a:avLst/>
          </a:prstGeom>
          <a:ln w="3175">
            <a:solidFill>
              <a:schemeClr val="tx2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2" name="椭圆 281"/>
          <p:cNvSpPr/>
          <p:nvPr/>
        </p:nvSpPr>
        <p:spPr>
          <a:xfrm>
            <a:off x="7543278" y="2532853"/>
            <a:ext cx="111695" cy="111695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83" name="椭圆 282"/>
          <p:cNvSpPr/>
          <p:nvPr/>
        </p:nvSpPr>
        <p:spPr>
          <a:xfrm>
            <a:off x="7879506" y="2532853"/>
            <a:ext cx="111695" cy="111695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84" name="椭圆 283"/>
          <p:cNvSpPr/>
          <p:nvPr/>
        </p:nvSpPr>
        <p:spPr>
          <a:xfrm>
            <a:off x="8215734" y="2532853"/>
            <a:ext cx="111695" cy="111695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89" name="圆角矩形 288"/>
          <p:cNvSpPr/>
          <p:nvPr/>
        </p:nvSpPr>
        <p:spPr>
          <a:xfrm>
            <a:off x="6866824" y="4686778"/>
            <a:ext cx="542716" cy="45719"/>
          </a:xfrm>
          <a:prstGeom prst="roundRect">
            <a:avLst>
              <a:gd name="adj" fmla="val 50000"/>
            </a:avLst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258644" y="66146"/>
            <a:ext cx="13075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960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60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03</a:t>
            </a:r>
            <a:endParaRPr lang="zh-CN" altLang="en-US" sz="6000" dirty="0">
              <a:solidFill>
                <a:schemeClr val="tx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cxnSp>
        <p:nvCxnSpPr>
          <p:cNvPr id="146" name="直接连接符 145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" name="Group 4"/>
          <p:cNvGrpSpPr/>
          <p:nvPr/>
        </p:nvGrpSpPr>
        <p:grpSpPr>
          <a:xfrm>
            <a:off x="5862318" y="3095005"/>
            <a:ext cx="5373597" cy="1056259"/>
            <a:chOff x="3503711" y="1287239"/>
            <a:chExt cx="7164797" cy="1408346"/>
          </a:xfrm>
        </p:grpSpPr>
        <p:sp>
          <p:nvSpPr>
            <p:cNvPr id="147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200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字以内，据统计每页幻灯片的最好控制在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5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分钟之内。此处添加详细文本描述，建议与标题相关并符合整体语言风格，语言描述尽量简洁生动。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  <p:sp>
          <p:nvSpPr>
            <p:cNvPr id="148" name="Rectangle 2"/>
            <p:cNvSpPr/>
            <p:nvPr/>
          </p:nvSpPr>
          <p:spPr>
            <a:xfrm>
              <a:off x="5688111" y="1287239"/>
              <a:ext cx="1846659" cy="55399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</p:grpSp>
      <p:grpSp>
        <p:nvGrpSpPr>
          <p:cNvPr id="149" name="Group 4"/>
          <p:cNvGrpSpPr/>
          <p:nvPr/>
        </p:nvGrpSpPr>
        <p:grpSpPr>
          <a:xfrm>
            <a:off x="5990679" y="4932364"/>
            <a:ext cx="5373597" cy="1056259"/>
            <a:chOff x="3503711" y="1287239"/>
            <a:chExt cx="7164797" cy="1408346"/>
          </a:xfrm>
        </p:grpSpPr>
        <p:sp>
          <p:nvSpPr>
            <p:cNvPr id="150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200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字以内，据统计每页幻灯片的最好控制在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5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分钟之内。此处添加详细文本描述，建议与标题相关并符合整体语言风格，语言描述尽量简洁生动。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  <p:sp>
          <p:nvSpPr>
            <p:cNvPr id="152" name="Rectangle 2"/>
            <p:cNvSpPr/>
            <p:nvPr/>
          </p:nvSpPr>
          <p:spPr>
            <a:xfrm>
              <a:off x="5688111" y="1287239"/>
              <a:ext cx="1846659" cy="55399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20250"/>
          <p:cNvSpPr/>
          <p:nvPr/>
        </p:nvSpPr>
        <p:spPr bwMode="auto">
          <a:xfrm>
            <a:off x="3413882" y="3683994"/>
            <a:ext cx="139236" cy="140146"/>
          </a:xfrm>
          <a:custGeom>
            <a:avLst/>
            <a:gdLst>
              <a:gd name="T0" fmla="*/ 33 w 65"/>
              <a:gd name="T1" fmla="*/ 0 h 65"/>
              <a:gd name="T2" fmla="*/ 32 w 65"/>
              <a:gd name="T3" fmla="*/ 0 h 65"/>
              <a:gd name="T4" fmla="*/ 4 w 65"/>
              <a:gd name="T5" fmla="*/ 16 h 65"/>
              <a:gd name="T6" fmla="*/ 3 w 65"/>
              <a:gd name="T7" fmla="*/ 20 h 65"/>
              <a:gd name="T8" fmla="*/ 0 w 65"/>
              <a:gd name="T9" fmla="*/ 33 h 65"/>
              <a:gd name="T10" fmla="*/ 1 w 65"/>
              <a:gd name="T11" fmla="*/ 38 h 65"/>
              <a:gd name="T12" fmla="*/ 1 w 65"/>
              <a:gd name="T13" fmla="*/ 42 h 65"/>
              <a:gd name="T14" fmla="*/ 25 w 65"/>
              <a:gd name="T15" fmla="*/ 64 h 65"/>
              <a:gd name="T16" fmla="*/ 29 w 65"/>
              <a:gd name="T17" fmla="*/ 65 h 65"/>
              <a:gd name="T18" fmla="*/ 33 w 65"/>
              <a:gd name="T19" fmla="*/ 65 h 65"/>
              <a:gd name="T20" fmla="*/ 33 w 65"/>
              <a:gd name="T21" fmla="*/ 65 h 65"/>
              <a:gd name="T22" fmla="*/ 53 w 65"/>
              <a:gd name="T23" fmla="*/ 58 h 65"/>
              <a:gd name="T24" fmla="*/ 56 w 65"/>
              <a:gd name="T25" fmla="*/ 55 h 65"/>
              <a:gd name="T26" fmla="*/ 63 w 65"/>
              <a:gd name="T27" fmla="*/ 44 h 65"/>
              <a:gd name="T28" fmla="*/ 64 w 65"/>
              <a:gd name="T29" fmla="*/ 40 h 65"/>
              <a:gd name="T30" fmla="*/ 65 w 65"/>
              <a:gd name="T31" fmla="*/ 32 h 65"/>
              <a:gd name="T32" fmla="*/ 64 w 65"/>
              <a:gd name="T33" fmla="*/ 23 h 65"/>
              <a:gd name="T34" fmla="*/ 62 w 65"/>
              <a:gd name="T35" fmla="*/ 19 h 65"/>
              <a:gd name="T36" fmla="*/ 49 w 65"/>
              <a:gd name="T37" fmla="*/ 5 h 65"/>
              <a:gd name="T38" fmla="*/ 46 w 65"/>
              <a:gd name="T39" fmla="*/ 3 h 65"/>
              <a:gd name="T40" fmla="*/ 33 w 65"/>
              <a:gd name="T41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5" h="65">
                <a:moveTo>
                  <a:pt x="33" y="0"/>
                </a:moveTo>
                <a:cubicBezTo>
                  <a:pt x="32" y="0"/>
                  <a:pt x="32" y="0"/>
                  <a:pt x="32" y="0"/>
                </a:cubicBezTo>
                <a:cubicBezTo>
                  <a:pt x="20" y="0"/>
                  <a:pt x="10" y="7"/>
                  <a:pt x="4" y="16"/>
                </a:cubicBezTo>
                <a:cubicBezTo>
                  <a:pt x="4" y="18"/>
                  <a:pt x="3" y="19"/>
                  <a:pt x="3" y="20"/>
                </a:cubicBezTo>
                <a:cubicBezTo>
                  <a:pt x="1" y="24"/>
                  <a:pt x="0" y="29"/>
                  <a:pt x="0" y="33"/>
                </a:cubicBezTo>
                <a:cubicBezTo>
                  <a:pt x="0" y="35"/>
                  <a:pt x="0" y="36"/>
                  <a:pt x="1" y="38"/>
                </a:cubicBezTo>
                <a:cubicBezTo>
                  <a:pt x="1" y="39"/>
                  <a:pt x="1" y="41"/>
                  <a:pt x="1" y="42"/>
                </a:cubicBezTo>
                <a:cubicBezTo>
                  <a:pt x="5" y="53"/>
                  <a:pt x="14" y="61"/>
                  <a:pt x="25" y="64"/>
                </a:cubicBezTo>
                <a:cubicBezTo>
                  <a:pt x="26" y="64"/>
                  <a:pt x="28" y="65"/>
                  <a:pt x="29" y="65"/>
                </a:cubicBezTo>
                <a:cubicBezTo>
                  <a:pt x="30" y="65"/>
                  <a:pt x="31" y="65"/>
                  <a:pt x="33" y="65"/>
                </a:cubicBezTo>
                <a:cubicBezTo>
                  <a:pt x="33" y="65"/>
                  <a:pt x="33" y="65"/>
                  <a:pt x="33" y="65"/>
                </a:cubicBezTo>
                <a:cubicBezTo>
                  <a:pt x="41" y="65"/>
                  <a:pt x="48" y="62"/>
                  <a:pt x="53" y="58"/>
                </a:cubicBezTo>
                <a:cubicBezTo>
                  <a:pt x="54" y="57"/>
                  <a:pt x="55" y="56"/>
                  <a:pt x="56" y="55"/>
                </a:cubicBezTo>
                <a:cubicBezTo>
                  <a:pt x="59" y="52"/>
                  <a:pt x="62" y="48"/>
                  <a:pt x="63" y="44"/>
                </a:cubicBezTo>
                <a:cubicBezTo>
                  <a:pt x="64" y="42"/>
                  <a:pt x="64" y="41"/>
                  <a:pt x="64" y="40"/>
                </a:cubicBezTo>
                <a:cubicBezTo>
                  <a:pt x="65" y="37"/>
                  <a:pt x="65" y="35"/>
                  <a:pt x="65" y="32"/>
                </a:cubicBezTo>
                <a:cubicBezTo>
                  <a:pt x="65" y="29"/>
                  <a:pt x="64" y="26"/>
                  <a:pt x="64" y="23"/>
                </a:cubicBezTo>
                <a:cubicBezTo>
                  <a:pt x="63" y="22"/>
                  <a:pt x="63" y="20"/>
                  <a:pt x="62" y="19"/>
                </a:cubicBezTo>
                <a:cubicBezTo>
                  <a:pt x="59" y="13"/>
                  <a:pt x="55" y="8"/>
                  <a:pt x="49" y="5"/>
                </a:cubicBezTo>
                <a:cubicBezTo>
                  <a:pt x="48" y="4"/>
                  <a:pt x="47" y="3"/>
                  <a:pt x="46" y="3"/>
                </a:cubicBezTo>
                <a:cubicBezTo>
                  <a:pt x="42" y="1"/>
                  <a:pt x="37" y="0"/>
                  <a:pt x="33" y="0"/>
                </a:cubicBezTo>
              </a:path>
            </a:pathLst>
          </a:custGeom>
          <a:solidFill>
            <a:schemeClr val="tx2">
              <a:alpha val="26000"/>
            </a:schemeClr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226215" y="3025734"/>
            <a:ext cx="219320" cy="217500"/>
            <a:chOff x="6226215" y="3025734"/>
            <a:chExt cx="219320" cy="217500"/>
          </a:xfrm>
        </p:grpSpPr>
        <p:sp>
          <p:nvSpPr>
            <p:cNvPr id="33" name="Freeform 20290"/>
            <p:cNvSpPr/>
            <p:nvPr/>
          </p:nvSpPr>
          <p:spPr bwMode="auto">
            <a:xfrm>
              <a:off x="6299203" y="3098432"/>
              <a:ext cx="73345" cy="72102"/>
            </a:xfrm>
            <a:custGeom>
              <a:avLst/>
              <a:gdLst>
                <a:gd name="T0" fmla="*/ 25 w 50"/>
                <a:gd name="T1" fmla="*/ 0 h 49"/>
                <a:gd name="T2" fmla="*/ 24 w 50"/>
                <a:gd name="T3" fmla="*/ 0 h 49"/>
                <a:gd name="T4" fmla="*/ 0 w 50"/>
                <a:gd name="T5" fmla="*/ 25 h 49"/>
                <a:gd name="T6" fmla="*/ 10 w 50"/>
                <a:gd name="T7" fmla="*/ 44 h 49"/>
                <a:gd name="T8" fmla="*/ 14 w 50"/>
                <a:gd name="T9" fmla="*/ 47 h 49"/>
                <a:gd name="T10" fmla="*/ 24 w 50"/>
                <a:gd name="T11" fmla="*/ 49 h 49"/>
                <a:gd name="T12" fmla="*/ 25 w 50"/>
                <a:gd name="T13" fmla="*/ 49 h 49"/>
                <a:gd name="T14" fmla="*/ 25 w 50"/>
                <a:gd name="T15" fmla="*/ 49 h 49"/>
                <a:gd name="T16" fmla="*/ 28 w 50"/>
                <a:gd name="T17" fmla="*/ 49 h 49"/>
                <a:gd name="T18" fmla="*/ 36 w 50"/>
                <a:gd name="T19" fmla="*/ 47 h 49"/>
                <a:gd name="T20" fmla="*/ 39 w 50"/>
                <a:gd name="T21" fmla="*/ 45 h 49"/>
                <a:gd name="T22" fmla="*/ 50 w 50"/>
                <a:gd name="T23" fmla="*/ 24 h 49"/>
                <a:gd name="T24" fmla="*/ 25 w 50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cubicBezTo>
                    <a:pt x="25" y="0"/>
                    <a:pt x="24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3"/>
                    <a:pt x="4" y="40"/>
                    <a:pt x="10" y="44"/>
                  </a:cubicBezTo>
                  <a:cubicBezTo>
                    <a:pt x="11" y="45"/>
                    <a:pt x="13" y="46"/>
                    <a:pt x="14" y="47"/>
                  </a:cubicBezTo>
                  <a:cubicBezTo>
                    <a:pt x="17" y="48"/>
                    <a:pt x="20" y="49"/>
                    <a:pt x="24" y="49"/>
                  </a:cubicBezTo>
                  <a:cubicBezTo>
                    <a:pt x="24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6" y="49"/>
                    <a:pt x="27" y="49"/>
                    <a:pt x="28" y="49"/>
                  </a:cubicBezTo>
                  <a:cubicBezTo>
                    <a:pt x="31" y="49"/>
                    <a:pt x="33" y="48"/>
                    <a:pt x="36" y="47"/>
                  </a:cubicBezTo>
                  <a:cubicBezTo>
                    <a:pt x="37" y="46"/>
                    <a:pt x="38" y="45"/>
                    <a:pt x="39" y="45"/>
                  </a:cubicBezTo>
                  <a:cubicBezTo>
                    <a:pt x="46" y="40"/>
                    <a:pt x="50" y="32"/>
                    <a:pt x="50" y="24"/>
                  </a:cubicBezTo>
                  <a:cubicBezTo>
                    <a:pt x="49" y="10"/>
                    <a:pt x="38" y="0"/>
                    <a:pt x="25" y="0"/>
                  </a:cubicBezTo>
                </a:path>
              </a:pathLst>
            </a:custGeom>
            <a:solidFill>
              <a:srgbClr val="1A1D1A"/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4" name="Freeform 20291"/>
            <p:cNvSpPr>
              <a:spLocks noEditPoints="1"/>
            </p:cNvSpPr>
            <p:nvPr/>
          </p:nvSpPr>
          <p:spPr bwMode="auto">
            <a:xfrm>
              <a:off x="6226215" y="3025734"/>
              <a:ext cx="219320" cy="217500"/>
            </a:xfrm>
            <a:custGeom>
              <a:avLst/>
              <a:gdLst>
                <a:gd name="T0" fmla="*/ 31 w 102"/>
                <a:gd name="T1" fmla="*/ 81 h 101"/>
                <a:gd name="T2" fmla="*/ 14 w 102"/>
                <a:gd name="T3" fmla="*/ 51 h 101"/>
                <a:gd name="T4" fmla="*/ 50 w 102"/>
                <a:gd name="T5" fmla="*/ 13 h 101"/>
                <a:gd name="T6" fmla="*/ 51 w 102"/>
                <a:gd name="T7" fmla="*/ 13 h 101"/>
                <a:gd name="T8" fmla="*/ 88 w 102"/>
                <a:gd name="T9" fmla="*/ 50 h 101"/>
                <a:gd name="T10" fmla="*/ 71 w 102"/>
                <a:gd name="T11" fmla="*/ 81 h 101"/>
                <a:gd name="T12" fmla="*/ 67 w 102"/>
                <a:gd name="T13" fmla="*/ 83 h 101"/>
                <a:gd name="T14" fmla="*/ 55 w 102"/>
                <a:gd name="T15" fmla="*/ 87 h 101"/>
                <a:gd name="T16" fmla="*/ 51 w 102"/>
                <a:gd name="T17" fmla="*/ 87 h 101"/>
                <a:gd name="T18" fmla="*/ 51 w 102"/>
                <a:gd name="T19" fmla="*/ 87 h 101"/>
                <a:gd name="T20" fmla="*/ 51 w 102"/>
                <a:gd name="T21" fmla="*/ 87 h 101"/>
                <a:gd name="T22" fmla="*/ 34 w 102"/>
                <a:gd name="T23" fmla="*/ 83 h 101"/>
                <a:gd name="T24" fmla="*/ 31 w 102"/>
                <a:gd name="T25" fmla="*/ 81 h 101"/>
                <a:gd name="T26" fmla="*/ 51 w 102"/>
                <a:gd name="T27" fmla="*/ 0 h 101"/>
                <a:gd name="T28" fmla="*/ 50 w 102"/>
                <a:gd name="T29" fmla="*/ 0 h 101"/>
                <a:gd name="T30" fmla="*/ 0 w 102"/>
                <a:gd name="T31" fmla="*/ 51 h 101"/>
                <a:gd name="T32" fmla="*/ 24 w 102"/>
                <a:gd name="T33" fmla="*/ 93 h 101"/>
                <a:gd name="T34" fmla="*/ 28 w 102"/>
                <a:gd name="T35" fmla="*/ 95 h 101"/>
                <a:gd name="T36" fmla="*/ 51 w 102"/>
                <a:gd name="T37" fmla="*/ 101 h 101"/>
                <a:gd name="T38" fmla="*/ 51 w 102"/>
                <a:gd name="T39" fmla="*/ 101 h 101"/>
                <a:gd name="T40" fmla="*/ 52 w 102"/>
                <a:gd name="T41" fmla="*/ 101 h 101"/>
                <a:gd name="T42" fmla="*/ 56 w 102"/>
                <a:gd name="T43" fmla="*/ 101 h 101"/>
                <a:gd name="T44" fmla="*/ 73 w 102"/>
                <a:gd name="T45" fmla="*/ 96 h 101"/>
                <a:gd name="T46" fmla="*/ 77 w 102"/>
                <a:gd name="T47" fmla="*/ 93 h 101"/>
                <a:gd name="T48" fmla="*/ 101 w 102"/>
                <a:gd name="T49" fmla="*/ 49 h 101"/>
                <a:gd name="T50" fmla="*/ 51 w 102"/>
                <a:gd name="T5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2" h="101">
                  <a:moveTo>
                    <a:pt x="31" y="81"/>
                  </a:moveTo>
                  <a:cubicBezTo>
                    <a:pt x="21" y="75"/>
                    <a:pt x="14" y="64"/>
                    <a:pt x="14" y="51"/>
                  </a:cubicBezTo>
                  <a:cubicBezTo>
                    <a:pt x="13" y="31"/>
                    <a:pt x="30" y="14"/>
                    <a:pt x="50" y="13"/>
                  </a:cubicBezTo>
                  <a:cubicBezTo>
                    <a:pt x="50" y="13"/>
                    <a:pt x="51" y="13"/>
                    <a:pt x="51" y="13"/>
                  </a:cubicBezTo>
                  <a:cubicBezTo>
                    <a:pt x="71" y="13"/>
                    <a:pt x="87" y="30"/>
                    <a:pt x="88" y="50"/>
                  </a:cubicBezTo>
                  <a:cubicBezTo>
                    <a:pt x="88" y="63"/>
                    <a:pt x="81" y="75"/>
                    <a:pt x="71" y="81"/>
                  </a:cubicBezTo>
                  <a:cubicBezTo>
                    <a:pt x="70" y="82"/>
                    <a:pt x="68" y="83"/>
                    <a:pt x="67" y="83"/>
                  </a:cubicBezTo>
                  <a:cubicBezTo>
                    <a:pt x="63" y="85"/>
                    <a:pt x="59" y="87"/>
                    <a:pt x="55" y="87"/>
                  </a:cubicBezTo>
                  <a:cubicBezTo>
                    <a:pt x="54" y="87"/>
                    <a:pt x="53" y="87"/>
                    <a:pt x="51" y="87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45" y="87"/>
                    <a:pt x="39" y="86"/>
                    <a:pt x="34" y="83"/>
                  </a:cubicBezTo>
                  <a:cubicBezTo>
                    <a:pt x="33" y="83"/>
                    <a:pt x="32" y="82"/>
                    <a:pt x="31" y="81"/>
                  </a:cubicBezTo>
                  <a:moveTo>
                    <a:pt x="51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22" y="0"/>
                    <a:pt x="0" y="23"/>
                    <a:pt x="0" y="51"/>
                  </a:cubicBezTo>
                  <a:cubicBezTo>
                    <a:pt x="1" y="69"/>
                    <a:pt x="10" y="85"/>
                    <a:pt x="24" y="93"/>
                  </a:cubicBezTo>
                  <a:cubicBezTo>
                    <a:pt x="26" y="94"/>
                    <a:pt x="27" y="95"/>
                    <a:pt x="28" y="95"/>
                  </a:cubicBezTo>
                  <a:cubicBezTo>
                    <a:pt x="35" y="99"/>
                    <a:pt x="43" y="101"/>
                    <a:pt x="51" y="101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51" y="101"/>
                    <a:pt x="52" y="101"/>
                    <a:pt x="52" y="101"/>
                  </a:cubicBezTo>
                  <a:cubicBezTo>
                    <a:pt x="53" y="101"/>
                    <a:pt x="54" y="101"/>
                    <a:pt x="56" y="101"/>
                  </a:cubicBezTo>
                  <a:cubicBezTo>
                    <a:pt x="62" y="100"/>
                    <a:pt x="68" y="98"/>
                    <a:pt x="73" y="96"/>
                  </a:cubicBezTo>
                  <a:cubicBezTo>
                    <a:pt x="75" y="95"/>
                    <a:pt x="76" y="94"/>
                    <a:pt x="77" y="93"/>
                  </a:cubicBezTo>
                  <a:cubicBezTo>
                    <a:pt x="92" y="84"/>
                    <a:pt x="102" y="68"/>
                    <a:pt x="101" y="49"/>
                  </a:cubicBezTo>
                  <a:cubicBezTo>
                    <a:pt x="101" y="22"/>
                    <a:pt x="78" y="0"/>
                    <a:pt x="51" y="0"/>
                  </a:cubicBezTo>
                </a:path>
              </a:pathLst>
            </a:custGeom>
            <a:solidFill>
              <a:schemeClr val="tx2">
                <a:alpha val="26000"/>
              </a:schemeClr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90564" y="3341923"/>
            <a:ext cx="159257" cy="159257"/>
            <a:chOff x="4290564" y="3341923"/>
            <a:chExt cx="159257" cy="159257"/>
          </a:xfrm>
        </p:grpSpPr>
        <p:sp>
          <p:nvSpPr>
            <p:cNvPr id="35" name="Freeform 20321"/>
            <p:cNvSpPr/>
            <p:nvPr/>
          </p:nvSpPr>
          <p:spPr bwMode="auto">
            <a:xfrm>
              <a:off x="4335032" y="3386392"/>
              <a:ext cx="70322" cy="70322"/>
            </a:xfrm>
            <a:custGeom>
              <a:avLst/>
              <a:gdLst>
                <a:gd name="T0" fmla="*/ 18 w 36"/>
                <a:gd name="T1" fmla="*/ 0 h 36"/>
                <a:gd name="T2" fmla="*/ 18 w 36"/>
                <a:gd name="T3" fmla="*/ 0 h 36"/>
                <a:gd name="T4" fmla="*/ 16 w 36"/>
                <a:gd name="T5" fmla="*/ 0 h 36"/>
                <a:gd name="T6" fmla="*/ 0 w 36"/>
                <a:gd name="T7" fmla="*/ 19 h 36"/>
                <a:gd name="T8" fmla="*/ 0 w 36"/>
                <a:gd name="T9" fmla="*/ 21 h 36"/>
                <a:gd name="T10" fmla="*/ 2 w 36"/>
                <a:gd name="T11" fmla="*/ 26 h 36"/>
                <a:gd name="T12" fmla="*/ 18 w 36"/>
                <a:gd name="T13" fmla="*/ 36 h 36"/>
                <a:gd name="T14" fmla="*/ 18 w 36"/>
                <a:gd name="T15" fmla="*/ 36 h 36"/>
                <a:gd name="T16" fmla="*/ 19 w 36"/>
                <a:gd name="T17" fmla="*/ 36 h 36"/>
                <a:gd name="T18" fmla="*/ 22 w 36"/>
                <a:gd name="T19" fmla="*/ 36 h 36"/>
                <a:gd name="T20" fmla="*/ 32 w 36"/>
                <a:gd name="T21" fmla="*/ 30 h 36"/>
                <a:gd name="T22" fmla="*/ 34 w 36"/>
                <a:gd name="T23" fmla="*/ 27 h 36"/>
                <a:gd name="T24" fmla="*/ 36 w 36"/>
                <a:gd name="T25" fmla="*/ 18 h 36"/>
                <a:gd name="T26" fmla="*/ 20 w 36"/>
                <a:gd name="T27" fmla="*/ 0 h 36"/>
                <a:gd name="T28" fmla="*/ 18 w 36"/>
                <a:gd name="T2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36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7" y="1"/>
                    <a:pt x="0" y="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1" y="23"/>
                    <a:pt x="1" y="24"/>
                    <a:pt x="2" y="26"/>
                  </a:cubicBezTo>
                  <a:cubicBezTo>
                    <a:pt x="4" y="32"/>
                    <a:pt x="11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9" y="36"/>
                  </a:cubicBezTo>
                  <a:cubicBezTo>
                    <a:pt x="20" y="36"/>
                    <a:pt x="21" y="36"/>
                    <a:pt x="22" y="36"/>
                  </a:cubicBezTo>
                  <a:cubicBezTo>
                    <a:pt x="26" y="35"/>
                    <a:pt x="29" y="33"/>
                    <a:pt x="32" y="30"/>
                  </a:cubicBezTo>
                  <a:cubicBezTo>
                    <a:pt x="33" y="29"/>
                    <a:pt x="34" y="28"/>
                    <a:pt x="34" y="27"/>
                  </a:cubicBezTo>
                  <a:cubicBezTo>
                    <a:pt x="36" y="24"/>
                    <a:pt x="36" y="21"/>
                    <a:pt x="36" y="18"/>
                  </a:cubicBezTo>
                  <a:cubicBezTo>
                    <a:pt x="36" y="9"/>
                    <a:pt x="29" y="1"/>
                    <a:pt x="20" y="0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solidFill>
              <a:srgbClr val="1A1D1A"/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Freeform 20322"/>
            <p:cNvSpPr>
              <a:spLocks noEditPoints="1"/>
            </p:cNvSpPr>
            <p:nvPr/>
          </p:nvSpPr>
          <p:spPr bwMode="auto">
            <a:xfrm>
              <a:off x="4290564" y="3341923"/>
              <a:ext cx="159257" cy="159257"/>
            </a:xfrm>
            <a:custGeom>
              <a:avLst/>
              <a:gdLst>
                <a:gd name="T0" fmla="*/ 35 w 74"/>
                <a:gd name="T1" fmla="*/ 10 h 74"/>
                <a:gd name="T2" fmla="*/ 37 w 74"/>
                <a:gd name="T3" fmla="*/ 10 h 74"/>
                <a:gd name="T4" fmla="*/ 37 w 74"/>
                <a:gd name="T5" fmla="*/ 10 h 74"/>
                <a:gd name="T6" fmla="*/ 39 w 74"/>
                <a:gd name="T7" fmla="*/ 10 h 74"/>
                <a:gd name="T8" fmla="*/ 64 w 74"/>
                <a:gd name="T9" fmla="*/ 37 h 74"/>
                <a:gd name="T10" fmla="*/ 60 w 74"/>
                <a:gd name="T11" fmla="*/ 52 h 74"/>
                <a:gd name="T12" fmla="*/ 57 w 74"/>
                <a:gd name="T13" fmla="*/ 55 h 74"/>
                <a:gd name="T14" fmla="*/ 42 w 74"/>
                <a:gd name="T15" fmla="*/ 64 h 74"/>
                <a:gd name="T16" fmla="*/ 38 w 74"/>
                <a:gd name="T17" fmla="*/ 64 h 74"/>
                <a:gd name="T18" fmla="*/ 37 w 74"/>
                <a:gd name="T19" fmla="*/ 64 h 74"/>
                <a:gd name="T20" fmla="*/ 37 w 74"/>
                <a:gd name="T21" fmla="*/ 64 h 74"/>
                <a:gd name="T22" fmla="*/ 12 w 74"/>
                <a:gd name="T23" fmla="*/ 48 h 74"/>
                <a:gd name="T24" fmla="*/ 11 w 74"/>
                <a:gd name="T25" fmla="*/ 44 h 74"/>
                <a:gd name="T26" fmla="*/ 10 w 74"/>
                <a:gd name="T27" fmla="*/ 38 h 74"/>
                <a:gd name="T28" fmla="*/ 35 w 74"/>
                <a:gd name="T29" fmla="*/ 10 h 74"/>
                <a:gd name="T30" fmla="*/ 37 w 74"/>
                <a:gd name="T31" fmla="*/ 0 h 74"/>
                <a:gd name="T32" fmla="*/ 37 w 74"/>
                <a:gd name="T33" fmla="*/ 0 h 74"/>
                <a:gd name="T34" fmla="*/ 34 w 74"/>
                <a:gd name="T35" fmla="*/ 0 h 74"/>
                <a:gd name="T36" fmla="*/ 0 w 74"/>
                <a:gd name="T37" fmla="*/ 38 h 74"/>
                <a:gd name="T38" fmla="*/ 2 w 74"/>
                <a:gd name="T39" fmla="*/ 47 h 74"/>
                <a:gd name="T40" fmla="*/ 3 w 74"/>
                <a:gd name="T41" fmla="*/ 51 h 74"/>
                <a:gd name="T42" fmla="*/ 37 w 74"/>
                <a:gd name="T43" fmla="*/ 74 h 74"/>
                <a:gd name="T44" fmla="*/ 38 w 74"/>
                <a:gd name="T45" fmla="*/ 74 h 74"/>
                <a:gd name="T46" fmla="*/ 38 w 74"/>
                <a:gd name="T47" fmla="*/ 74 h 74"/>
                <a:gd name="T48" fmla="*/ 42 w 74"/>
                <a:gd name="T49" fmla="*/ 74 h 74"/>
                <a:gd name="T50" fmla="*/ 65 w 74"/>
                <a:gd name="T51" fmla="*/ 61 h 74"/>
                <a:gd name="T52" fmla="*/ 68 w 74"/>
                <a:gd name="T53" fmla="*/ 58 h 74"/>
                <a:gd name="T54" fmla="*/ 74 w 74"/>
                <a:gd name="T55" fmla="*/ 37 h 74"/>
                <a:gd name="T56" fmla="*/ 38 w 74"/>
                <a:gd name="T57" fmla="*/ 0 h 74"/>
                <a:gd name="T58" fmla="*/ 37 w 74"/>
                <a:gd name="T5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4" h="74">
                  <a:moveTo>
                    <a:pt x="35" y="10"/>
                  </a:moveTo>
                  <a:cubicBezTo>
                    <a:pt x="35" y="10"/>
                    <a:pt x="36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8" y="10"/>
                    <a:pt x="38" y="10"/>
                    <a:pt x="39" y="10"/>
                  </a:cubicBezTo>
                  <a:cubicBezTo>
                    <a:pt x="53" y="11"/>
                    <a:pt x="64" y="23"/>
                    <a:pt x="64" y="37"/>
                  </a:cubicBezTo>
                  <a:cubicBezTo>
                    <a:pt x="64" y="42"/>
                    <a:pt x="63" y="47"/>
                    <a:pt x="60" y="52"/>
                  </a:cubicBezTo>
                  <a:cubicBezTo>
                    <a:pt x="59" y="53"/>
                    <a:pt x="58" y="54"/>
                    <a:pt x="57" y="55"/>
                  </a:cubicBezTo>
                  <a:cubicBezTo>
                    <a:pt x="53" y="60"/>
                    <a:pt x="48" y="63"/>
                    <a:pt x="42" y="64"/>
                  </a:cubicBezTo>
                  <a:cubicBezTo>
                    <a:pt x="40" y="64"/>
                    <a:pt x="39" y="64"/>
                    <a:pt x="38" y="64"/>
                  </a:cubicBezTo>
                  <a:cubicBezTo>
                    <a:pt x="38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26" y="64"/>
                    <a:pt x="16" y="57"/>
                    <a:pt x="12" y="48"/>
                  </a:cubicBezTo>
                  <a:cubicBezTo>
                    <a:pt x="12" y="46"/>
                    <a:pt x="11" y="45"/>
                    <a:pt x="11" y="44"/>
                  </a:cubicBezTo>
                  <a:cubicBezTo>
                    <a:pt x="10" y="42"/>
                    <a:pt x="10" y="40"/>
                    <a:pt x="10" y="38"/>
                  </a:cubicBezTo>
                  <a:cubicBezTo>
                    <a:pt x="10" y="24"/>
                    <a:pt x="21" y="12"/>
                    <a:pt x="35" y="10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15" y="2"/>
                    <a:pt x="0" y="18"/>
                    <a:pt x="0" y="38"/>
                  </a:cubicBezTo>
                  <a:cubicBezTo>
                    <a:pt x="0" y="41"/>
                    <a:pt x="1" y="44"/>
                    <a:pt x="2" y="47"/>
                  </a:cubicBezTo>
                  <a:cubicBezTo>
                    <a:pt x="2" y="49"/>
                    <a:pt x="2" y="50"/>
                    <a:pt x="3" y="51"/>
                  </a:cubicBezTo>
                  <a:cubicBezTo>
                    <a:pt x="9" y="65"/>
                    <a:pt x="22" y="74"/>
                    <a:pt x="37" y="74"/>
                  </a:cubicBezTo>
                  <a:cubicBezTo>
                    <a:pt x="37" y="74"/>
                    <a:pt x="38" y="74"/>
                    <a:pt x="38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9" y="74"/>
                    <a:pt x="41" y="74"/>
                    <a:pt x="42" y="74"/>
                  </a:cubicBezTo>
                  <a:cubicBezTo>
                    <a:pt x="51" y="73"/>
                    <a:pt x="59" y="68"/>
                    <a:pt x="65" y="61"/>
                  </a:cubicBezTo>
                  <a:cubicBezTo>
                    <a:pt x="66" y="60"/>
                    <a:pt x="67" y="59"/>
                    <a:pt x="68" y="58"/>
                  </a:cubicBezTo>
                  <a:cubicBezTo>
                    <a:pt x="72" y="52"/>
                    <a:pt x="74" y="45"/>
                    <a:pt x="74" y="37"/>
                  </a:cubicBezTo>
                  <a:cubicBezTo>
                    <a:pt x="74" y="17"/>
                    <a:pt x="58" y="1"/>
                    <a:pt x="38" y="0"/>
                  </a:cubicBezTo>
                  <a:cubicBezTo>
                    <a:pt x="38" y="0"/>
                    <a:pt x="38" y="0"/>
                    <a:pt x="37" y="0"/>
                  </a:cubicBezTo>
                </a:path>
              </a:pathLst>
            </a:custGeom>
            <a:solidFill>
              <a:schemeClr val="tx2">
                <a:alpha val="26000"/>
              </a:schemeClr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7" name="Freeform 20429"/>
          <p:cNvSpPr/>
          <p:nvPr/>
        </p:nvSpPr>
        <p:spPr bwMode="auto">
          <a:xfrm>
            <a:off x="9086594" y="3349828"/>
            <a:ext cx="120125" cy="113755"/>
          </a:xfrm>
          <a:custGeom>
            <a:avLst/>
            <a:gdLst>
              <a:gd name="T0" fmla="*/ 28 w 56"/>
              <a:gd name="T1" fmla="*/ 0 h 53"/>
              <a:gd name="T2" fmla="*/ 27 w 56"/>
              <a:gd name="T3" fmla="*/ 0 h 53"/>
              <a:gd name="T4" fmla="*/ 17 w 56"/>
              <a:gd name="T5" fmla="*/ 2 h 53"/>
              <a:gd name="T6" fmla="*/ 13 w 56"/>
              <a:gd name="T7" fmla="*/ 4 h 53"/>
              <a:gd name="T8" fmla="*/ 2 w 56"/>
              <a:gd name="T9" fmla="*/ 20 h 53"/>
              <a:gd name="T10" fmla="*/ 1 w 56"/>
              <a:gd name="T11" fmla="*/ 23 h 53"/>
              <a:gd name="T12" fmla="*/ 1 w 56"/>
              <a:gd name="T13" fmla="*/ 24 h 53"/>
              <a:gd name="T14" fmla="*/ 20 w 56"/>
              <a:gd name="T15" fmla="*/ 52 h 53"/>
              <a:gd name="T16" fmla="*/ 24 w 56"/>
              <a:gd name="T17" fmla="*/ 53 h 53"/>
              <a:gd name="T18" fmla="*/ 25 w 56"/>
              <a:gd name="T19" fmla="*/ 53 h 53"/>
              <a:gd name="T20" fmla="*/ 28 w 56"/>
              <a:gd name="T21" fmla="*/ 53 h 53"/>
              <a:gd name="T22" fmla="*/ 49 w 56"/>
              <a:gd name="T23" fmla="*/ 43 h 53"/>
              <a:gd name="T24" fmla="*/ 51 w 56"/>
              <a:gd name="T25" fmla="*/ 39 h 53"/>
              <a:gd name="T26" fmla="*/ 54 w 56"/>
              <a:gd name="T27" fmla="*/ 30 h 53"/>
              <a:gd name="T28" fmla="*/ 32 w 56"/>
              <a:gd name="T29" fmla="*/ 0 h 53"/>
              <a:gd name="T30" fmla="*/ 31 w 56"/>
              <a:gd name="T31" fmla="*/ 0 h 53"/>
              <a:gd name="T32" fmla="*/ 28 w 56"/>
              <a:gd name="T33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" h="53">
                <a:moveTo>
                  <a:pt x="28" y="0"/>
                </a:move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1"/>
                  <a:pt x="17" y="2"/>
                </a:cubicBezTo>
                <a:cubicBezTo>
                  <a:pt x="15" y="3"/>
                  <a:pt x="14" y="3"/>
                  <a:pt x="13" y="4"/>
                </a:cubicBezTo>
                <a:cubicBezTo>
                  <a:pt x="8" y="8"/>
                  <a:pt x="4" y="13"/>
                  <a:pt x="2" y="20"/>
                </a:cubicBezTo>
                <a:cubicBezTo>
                  <a:pt x="2" y="21"/>
                  <a:pt x="1" y="22"/>
                  <a:pt x="1" y="23"/>
                </a:cubicBezTo>
                <a:cubicBezTo>
                  <a:pt x="1" y="23"/>
                  <a:pt x="1" y="23"/>
                  <a:pt x="1" y="24"/>
                </a:cubicBezTo>
                <a:cubicBezTo>
                  <a:pt x="0" y="37"/>
                  <a:pt x="8" y="49"/>
                  <a:pt x="20" y="52"/>
                </a:cubicBezTo>
                <a:cubicBezTo>
                  <a:pt x="21" y="53"/>
                  <a:pt x="23" y="53"/>
                  <a:pt x="24" y="53"/>
                </a:cubicBezTo>
                <a:cubicBezTo>
                  <a:pt x="24" y="53"/>
                  <a:pt x="24" y="53"/>
                  <a:pt x="25" y="53"/>
                </a:cubicBezTo>
                <a:cubicBezTo>
                  <a:pt x="26" y="53"/>
                  <a:pt x="27" y="53"/>
                  <a:pt x="28" y="53"/>
                </a:cubicBezTo>
                <a:cubicBezTo>
                  <a:pt x="36" y="53"/>
                  <a:pt x="44" y="49"/>
                  <a:pt x="49" y="43"/>
                </a:cubicBezTo>
                <a:cubicBezTo>
                  <a:pt x="50" y="42"/>
                  <a:pt x="50" y="41"/>
                  <a:pt x="51" y="39"/>
                </a:cubicBezTo>
                <a:cubicBezTo>
                  <a:pt x="53" y="37"/>
                  <a:pt x="54" y="34"/>
                  <a:pt x="54" y="30"/>
                </a:cubicBezTo>
                <a:cubicBezTo>
                  <a:pt x="56" y="16"/>
                  <a:pt x="46" y="2"/>
                  <a:pt x="32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29" y="0"/>
                  <a:pt x="28" y="0"/>
                </a:cubicBezTo>
              </a:path>
            </a:pathLst>
          </a:custGeom>
          <a:solidFill>
            <a:schemeClr val="tx2">
              <a:alpha val="26000"/>
            </a:schemeClr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943007" y="3004389"/>
            <a:ext cx="231099" cy="222895"/>
            <a:chOff x="9943007" y="3004389"/>
            <a:chExt cx="231099" cy="222895"/>
          </a:xfrm>
        </p:grpSpPr>
        <p:sp>
          <p:nvSpPr>
            <p:cNvPr id="38" name="Freeform 20452"/>
            <p:cNvSpPr/>
            <p:nvPr/>
          </p:nvSpPr>
          <p:spPr bwMode="auto">
            <a:xfrm>
              <a:off x="10004809" y="3061138"/>
              <a:ext cx="112814" cy="109396"/>
            </a:xfrm>
            <a:custGeom>
              <a:avLst/>
              <a:gdLst>
                <a:gd name="T0" fmla="*/ 35 w 70"/>
                <a:gd name="T1" fmla="*/ 0 h 68"/>
                <a:gd name="T2" fmla="*/ 30 w 70"/>
                <a:gd name="T3" fmla="*/ 0 h 68"/>
                <a:gd name="T4" fmla="*/ 26 w 70"/>
                <a:gd name="T5" fmla="*/ 1 h 68"/>
                <a:gd name="T6" fmla="*/ 6 w 70"/>
                <a:gd name="T7" fmla="*/ 17 h 68"/>
                <a:gd name="T8" fmla="*/ 4 w 70"/>
                <a:gd name="T9" fmla="*/ 21 h 68"/>
                <a:gd name="T10" fmla="*/ 2 w 70"/>
                <a:gd name="T11" fmla="*/ 29 h 68"/>
                <a:gd name="T12" fmla="*/ 17 w 70"/>
                <a:gd name="T13" fmla="*/ 62 h 68"/>
                <a:gd name="T14" fmla="*/ 21 w 70"/>
                <a:gd name="T15" fmla="*/ 64 h 68"/>
                <a:gd name="T16" fmla="*/ 30 w 70"/>
                <a:gd name="T17" fmla="*/ 67 h 68"/>
                <a:gd name="T18" fmla="*/ 35 w 70"/>
                <a:gd name="T19" fmla="*/ 68 h 68"/>
                <a:gd name="T20" fmla="*/ 69 w 70"/>
                <a:gd name="T21" fmla="*/ 39 h 68"/>
                <a:gd name="T22" fmla="*/ 65 w 70"/>
                <a:gd name="T23" fmla="*/ 17 h 68"/>
                <a:gd name="T24" fmla="*/ 62 w 70"/>
                <a:gd name="T25" fmla="*/ 13 h 68"/>
                <a:gd name="T26" fmla="*/ 51 w 70"/>
                <a:gd name="T27" fmla="*/ 3 h 68"/>
                <a:gd name="T28" fmla="*/ 47 w 70"/>
                <a:gd name="T29" fmla="*/ 2 h 68"/>
                <a:gd name="T30" fmla="*/ 40 w 70"/>
                <a:gd name="T31" fmla="*/ 0 h 68"/>
                <a:gd name="T32" fmla="*/ 35 w 70"/>
                <a:gd name="T3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68">
                  <a:moveTo>
                    <a:pt x="35" y="0"/>
                  </a:moveTo>
                  <a:cubicBezTo>
                    <a:pt x="34" y="0"/>
                    <a:pt x="32" y="0"/>
                    <a:pt x="30" y="0"/>
                  </a:cubicBezTo>
                  <a:cubicBezTo>
                    <a:pt x="29" y="0"/>
                    <a:pt x="28" y="0"/>
                    <a:pt x="26" y="1"/>
                  </a:cubicBezTo>
                  <a:cubicBezTo>
                    <a:pt x="17" y="3"/>
                    <a:pt x="10" y="9"/>
                    <a:pt x="6" y="17"/>
                  </a:cubicBezTo>
                  <a:cubicBezTo>
                    <a:pt x="5" y="19"/>
                    <a:pt x="4" y="20"/>
                    <a:pt x="4" y="21"/>
                  </a:cubicBezTo>
                  <a:cubicBezTo>
                    <a:pt x="3" y="24"/>
                    <a:pt x="2" y="26"/>
                    <a:pt x="2" y="29"/>
                  </a:cubicBezTo>
                  <a:cubicBezTo>
                    <a:pt x="0" y="42"/>
                    <a:pt x="6" y="55"/>
                    <a:pt x="17" y="62"/>
                  </a:cubicBezTo>
                  <a:cubicBezTo>
                    <a:pt x="18" y="63"/>
                    <a:pt x="19" y="64"/>
                    <a:pt x="21" y="64"/>
                  </a:cubicBezTo>
                  <a:cubicBezTo>
                    <a:pt x="24" y="66"/>
                    <a:pt x="27" y="67"/>
                    <a:pt x="30" y="67"/>
                  </a:cubicBezTo>
                  <a:cubicBezTo>
                    <a:pt x="32" y="68"/>
                    <a:pt x="34" y="68"/>
                    <a:pt x="35" y="68"/>
                  </a:cubicBezTo>
                  <a:cubicBezTo>
                    <a:pt x="52" y="68"/>
                    <a:pt x="66" y="56"/>
                    <a:pt x="69" y="39"/>
                  </a:cubicBezTo>
                  <a:cubicBezTo>
                    <a:pt x="70" y="31"/>
                    <a:pt x="68" y="23"/>
                    <a:pt x="65" y="17"/>
                  </a:cubicBezTo>
                  <a:cubicBezTo>
                    <a:pt x="64" y="15"/>
                    <a:pt x="63" y="14"/>
                    <a:pt x="62" y="13"/>
                  </a:cubicBezTo>
                  <a:cubicBezTo>
                    <a:pt x="59" y="9"/>
                    <a:pt x="55" y="6"/>
                    <a:pt x="51" y="3"/>
                  </a:cubicBezTo>
                  <a:cubicBezTo>
                    <a:pt x="49" y="3"/>
                    <a:pt x="48" y="2"/>
                    <a:pt x="47" y="2"/>
                  </a:cubicBezTo>
                  <a:cubicBezTo>
                    <a:pt x="45" y="1"/>
                    <a:pt x="43" y="0"/>
                    <a:pt x="40" y="0"/>
                  </a:cubicBezTo>
                  <a:cubicBezTo>
                    <a:pt x="39" y="0"/>
                    <a:pt x="37" y="0"/>
                    <a:pt x="35" y="0"/>
                  </a:cubicBezTo>
                </a:path>
              </a:pathLst>
            </a:custGeom>
            <a:solidFill>
              <a:srgbClr val="1A1D1A"/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9" name="Freeform 20453"/>
            <p:cNvSpPr>
              <a:spLocks noEditPoints="1"/>
            </p:cNvSpPr>
            <p:nvPr/>
          </p:nvSpPr>
          <p:spPr bwMode="auto">
            <a:xfrm>
              <a:off x="9943007" y="3004389"/>
              <a:ext cx="231099" cy="222895"/>
            </a:xfrm>
            <a:custGeom>
              <a:avLst/>
              <a:gdLst>
                <a:gd name="T0" fmla="*/ 65 w 143"/>
                <a:gd name="T1" fmla="*/ 19 h 138"/>
                <a:gd name="T2" fmla="*/ 72 w 143"/>
                <a:gd name="T3" fmla="*/ 18 h 138"/>
                <a:gd name="T4" fmla="*/ 80 w 143"/>
                <a:gd name="T5" fmla="*/ 19 h 138"/>
                <a:gd name="T6" fmla="*/ 90 w 143"/>
                <a:gd name="T7" fmla="*/ 21 h 138"/>
                <a:gd name="T8" fmla="*/ 94 w 143"/>
                <a:gd name="T9" fmla="*/ 23 h 138"/>
                <a:gd name="T10" fmla="*/ 112 w 143"/>
                <a:gd name="T11" fmla="*/ 38 h 138"/>
                <a:gd name="T12" fmla="*/ 115 w 143"/>
                <a:gd name="T13" fmla="*/ 41 h 138"/>
                <a:gd name="T14" fmla="*/ 122 w 143"/>
                <a:gd name="T15" fmla="*/ 76 h 138"/>
                <a:gd name="T16" fmla="*/ 72 w 143"/>
                <a:gd name="T17" fmla="*/ 119 h 138"/>
                <a:gd name="T18" fmla="*/ 65 w 143"/>
                <a:gd name="T19" fmla="*/ 119 h 138"/>
                <a:gd name="T20" fmla="*/ 49 w 143"/>
                <a:gd name="T21" fmla="*/ 114 h 138"/>
                <a:gd name="T22" fmla="*/ 45 w 143"/>
                <a:gd name="T23" fmla="*/ 111 h 138"/>
                <a:gd name="T24" fmla="*/ 22 w 143"/>
                <a:gd name="T25" fmla="*/ 61 h 138"/>
                <a:gd name="T26" fmla="*/ 26 w 143"/>
                <a:gd name="T27" fmla="*/ 47 h 138"/>
                <a:gd name="T28" fmla="*/ 28 w 143"/>
                <a:gd name="T29" fmla="*/ 44 h 138"/>
                <a:gd name="T30" fmla="*/ 60 w 143"/>
                <a:gd name="T31" fmla="*/ 20 h 138"/>
                <a:gd name="T32" fmla="*/ 65 w 143"/>
                <a:gd name="T33" fmla="*/ 19 h 138"/>
                <a:gd name="T34" fmla="*/ 72 w 143"/>
                <a:gd name="T35" fmla="*/ 0 h 138"/>
                <a:gd name="T36" fmla="*/ 62 w 143"/>
                <a:gd name="T37" fmla="*/ 0 h 138"/>
                <a:gd name="T38" fmla="*/ 57 w 143"/>
                <a:gd name="T39" fmla="*/ 1 h 138"/>
                <a:gd name="T40" fmla="*/ 13 w 143"/>
                <a:gd name="T41" fmla="*/ 34 h 138"/>
                <a:gd name="T42" fmla="*/ 11 w 143"/>
                <a:gd name="T43" fmla="*/ 38 h 138"/>
                <a:gd name="T44" fmla="*/ 4 w 143"/>
                <a:gd name="T45" fmla="*/ 59 h 138"/>
                <a:gd name="T46" fmla="*/ 36 w 143"/>
                <a:gd name="T47" fmla="*/ 127 h 138"/>
                <a:gd name="T48" fmla="*/ 39 w 143"/>
                <a:gd name="T49" fmla="*/ 129 h 138"/>
                <a:gd name="T50" fmla="*/ 62 w 143"/>
                <a:gd name="T51" fmla="*/ 137 h 138"/>
                <a:gd name="T52" fmla="*/ 72 w 143"/>
                <a:gd name="T53" fmla="*/ 138 h 138"/>
                <a:gd name="T54" fmla="*/ 141 w 143"/>
                <a:gd name="T55" fmla="*/ 79 h 138"/>
                <a:gd name="T56" fmla="*/ 129 w 143"/>
                <a:gd name="T57" fmla="*/ 30 h 138"/>
                <a:gd name="T58" fmla="*/ 127 w 143"/>
                <a:gd name="T59" fmla="*/ 26 h 138"/>
                <a:gd name="T60" fmla="*/ 100 w 143"/>
                <a:gd name="T61" fmla="*/ 6 h 138"/>
                <a:gd name="T62" fmla="*/ 96 w 143"/>
                <a:gd name="T63" fmla="*/ 4 h 138"/>
                <a:gd name="T64" fmla="*/ 82 w 143"/>
                <a:gd name="T65" fmla="*/ 0 h 138"/>
                <a:gd name="T66" fmla="*/ 72 w 143"/>
                <a:gd name="T6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3" h="138">
                  <a:moveTo>
                    <a:pt x="65" y="19"/>
                  </a:moveTo>
                  <a:cubicBezTo>
                    <a:pt x="67" y="18"/>
                    <a:pt x="70" y="18"/>
                    <a:pt x="72" y="18"/>
                  </a:cubicBezTo>
                  <a:cubicBezTo>
                    <a:pt x="75" y="18"/>
                    <a:pt x="77" y="18"/>
                    <a:pt x="80" y="19"/>
                  </a:cubicBezTo>
                  <a:cubicBezTo>
                    <a:pt x="83" y="19"/>
                    <a:pt x="87" y="20"/>
                    <a:pt x="90" y="21"/>
                  </a:cubicBezTo>
                  <a:cubicBezTo>
                    <a:pt x="91" y="22"/>
                    <a:pt x="92" y="22"/>
                    <a:pt x="94" y="23"/>
                  </a:cubicBezTo>
                  <a:cubicBezTo>
                    <a:pt x="101" y="26"/>
                    <a:pt x="107" y="31"/>
                    <a:pt x="112" y="38"/>
                  </a:cubicBezTo>
                  <a:cubicBezTo>
                    <a:pt x="113" y="39"/>
                    <a:pt x="114" y="40"/>
                    <a:pt x="115" y="41"/>
                  </a:cubicBezTo>
                  <a:cubicBezTo>
                    <a:pt x="121" y="51"/>
                    <a:pt x="124" y="63"/>
                    <a:pt x="122" y="76"/>
                  </a:cubicBezTo>
                  <a:cubicBezTo>
                    <a:pt x="119" y="101"/>
                    <a:pt x="97" y="119"/>
                    <a:pt x="72" y="119"/>
                  </a:cubicBezTo>
                  <a:cubicBezTo>
                    <a:pt x="70" y="119"/>
                    <a:pt x="67" y="119"/>
                    <a:pt x="65" y="119"/>
                  </a:cubicBezTo>
                  <a:cubicBezTo>
                    <a:pt x="59" y="118"/>
                    <a:pt x="54" y="116"/>
                    <a:pt x="49" y="114"/>
                  </a:cubicBezTo>
                  <a:cubicBezTo>
                    <a:pt x="48" y="113"/>
                    <a:pt x="47" y="112"/>
                    <a:pt x="45" y="111"/>
                  </a:cubicBezTo>
                  <a:cubicBezTo>
                    <a:pt x="29" y="101"/>
                    <a:pt x="19" y="82"/>
                    <a:pt x="22" y="61"/>
                  </a:cubicBezTo>
                  <a:cubicBezTo>
                    <a:pt x="23" y="56"/>
                    <a:pt x="25" y="52"/>
                    <a:pt x="26" y="47"/>
                  </a:cubicBezTo>
                  <a:cubicBezTo>
                    <a:pt x="27" y="46"/>
                    <a:pt x="28" y="45"/>
                    <a:pt x="28" y="44"/>
                  </a:cubicBezTo>
                  <a:cubicBezTo>
                    <a:pt x="35" y="32"/>
                    <a:pt x="47" y="23"/>
                    <a:pt x="60" y="20"/>
                  </a:cubicBezTo>
                  <a:cubicBezTo>
                    <a:pt x="62" y="19"/>
                    <a:pt x="63" y="19"/>
                    <a:pt x="65" y="19"/>
                  </a:cubicBezTo>
                  <a:moveTo>
                    <a:pt x="72" y="0"/>
                  </a:moveTo>
                  <a:cubicBezTo>
                    <a:pt x="69" y="0"/>
                    <a:pt x="65" y="0"/>
                    <a:pt x="62" y="0"/>
                  </a:cubicBezTo>
                  <a:cubicBezTo>
                    <a:pt x="60" y="1"/>
                    <a:pt x="59" y="1"/>
                    <a:pt x="57" y="1"/>
                  </a:cubicBezTo>
                  <a:cubicBezTo>
                    <a:pt x="39" y="5"/>
                    <a:pt x="22" y="17"/>
                    <a:pt x="13" y="34"/>
                  </a:cubicBezTo>
                  <a:cubicBezTo>
                    <a:pt x="12" y="35"/>
                    <a:pt x="11" y="36"/>
                    <a:pt x="11" y="38"/>
                  </a:cubicBezTo>
                  <a:cubicBezTo>
                    <a:pt x="7" y="44"/>
                    <a:pt x="5" y="51"/>
                    <a:pt x="4" y="59"/>
                  </a:cubicBezTo>
                  <a:cubicBezTo>
                    <a:pt x="0" y="86"/>
                    <a:pt x="13" y="113"/>
                    <a:pt x="36" y="127"/>
                  </a:cubicBezTo>
                  <a:cubicBezTo>
                    <a:pt x="37" y="128"/>
                    <a:pt x="38" y="129"/>
                    <a:pt x="39" y="129"/>
                  </a:cubicBezTo>
                  <a:cubicBezTo>
                    <a:pt x="46" y="133"/>
                    <a:pt x="54" y="136"/>
                    <a:pt x="62" y="137"/>
                  </a:cubicBezTo>
                  <a:cubicBezTo>
                    <a:pt x="66" y="137"/>
                    <a:pt x="69" y="138"/>
                    <a:pt x="72" y="138"/>
                  </a:cubicBezTo>
                  <a:cubicBezTo>
                    <a:pt x="106" y="138"/>
                    <a:pt x="136" y="113"/>
                    <a:pt x="141" y="79"/>
                  </a:cubicBezTo>
                  <a:cubicBezTo>
                    <a:pt x="143" y="61"/>
                    <a:pt x="139" y="44"/>
                    <a:pt x="129" y="30"/>
                  </a:cubicBezTo>
                  <a:cubicBezTo>
                    <a:pt x="128" y="28"/>
                    <a:pt x="128" y="27"/>
                    <a:pt x="127" y="26"/>
                  </a:cubicBezTo>
                  <a:cubicBezTo>
                    <a:pt x="120" y="17"/>
                    <a:pt x="111" y="10"/>
                    <a:pt x="100" y="6"/>
                  </a:cubicBezTo>
                  <a:cubicBezTo>
                    <a:pt x="99" y="5"/>
                    <a:pt x="98" y="4"/>
                    <a:pt x="96" y="4"/>
                  </a:cubicBezTo>
                  <a:cubicBezTo>
                    <a:pt x="92" y="2"/>
                    <a:pt x="87" y="1"/>
                    <a:pt x="82" y="0"/>
                  </a:cubicBezTo>
                  <a:cubicBezTo>
                    <a:pt x="79" y="0"/>
                    <a:pt x="76" y="0"/>
                    <a:pt x="72" y="0"/>
                  </a:cubicBezTo>
                </a:path>
              </a:pathLst>
            </a:custGeom>
            <a:solidFill>
              <a:schemeClr val="tx2">
                <a:alpha val="26000"/>
              </a:schemeClr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782424" y="2965563"/>
            <a:ext cx="190282" cy="179000"/>
            <a:chOff x="7782424" y="2965563"/>
            <a:chExt cx="190282" cy="179000"/>
          </a:xfrm>
        </p:grpSpPr>
        <p:sp>
          <p:nvSpPr>
            <p:cNvPr id="40" name="Freeform 20472"/>
            <p:cNvSpPr/>
            <p:nvPr/>
          </p:nvSpPr>
          <p:spPr bwMode="auto">
            <a:xfrm>
              <a:off x="7835515" y="3014721"/>
              <a:ext cx="84099" cy="80680"/>
            </a:xfrm>
            <a:custGeom>
              <a:avLst/>
              <a:gdLst>
                <a:gd name="T0" fmla="*/ 27 w 52"/>
                <a:gd name="T1" fmla="*/ 0 h 50"/>
                <a:gd name="T2" fmla="*/ 21 w 52"/>
                <a:gd name="T3" fmla="*/ 1 h 50"/>
                <a:gd name="T4" fmla="*/ 17 w 52"/>
                <a:gd name="T5" fmla="*/ 2 h 50"/>
                <a:gd name="T6" fmla="*/ 9 w 52"/>
                <a:gd name="T7" fmla="*/ 8 h 50"/>
                <a:gd name="T8" fmla="*/ 6 w 52"/>
                <a:gd name="T9" fmla="*/ 11 h 50"/>
                <a:gd name="T10" fmla="*/ 2 w 52"/>
                <a:gd name="T11" fmla="*/ 21 h 50"/>
                <a:gd name="T12" fmla="*/ 23 w 52"/>
                <a:gd name="T13" fmla="*/ 50 h 50"/>
                <a:gd name="T14" fmla="*/ 27 w 52"/>
                <a:gd name="T15" fmla="*/ 50 h 50"/>
                <a:gd name="T16" fmla="*/ 38 w 52"/>
                <a:gd name="T17" fmla="*/ 47 h 50"/>
                <a:gd name="T18" fmla="*/ 42 w 52"/>
                <a:gd name="T19" fmla="*/ 45 h 50"/>
                <a:gd name="T20" fmla="*/ 51 w 52"/>
                <a:gd name="T21" fmla="*/ 32 h 50"/>
                <a:gd name="T22" fmla="*/ 51 w 52"/>
                <a:gd name="T23" fmla="*/ 29 h 50"/>
                <a:gd name="T24" fmla="*/ 51 w 52"/>
                <a:gd name="T25" fmla="*/ 27 h 50"/>
                <a:gd name="T26" fmla="*/ 36 w 52"/>
                <a:gd name="T27" fmla="*/ 2 h 50"/>
                <a:gd name="T28" fmla="*/ 32 w 52"/>
                <a:gd name="T29" fmla="*/ 1 h 50"/>
                <a:gd name="T30" fmla="*/ 30 w 52"/>
                <a:gd name="T31" fmla="*/ 0 h 50"/>
                <a:gd name="T32" fmla="*/ 27 w 52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50">
                  <a:moveTo>
                    <a:pt x="27" y="0"/>
                  </a:moveTo>
                  <a:cubicBezTo>
                    <a:pt x="25" y="0"/>
                    <a:pt x="23" y="0"/>
                    <a:pt x="21" y="1"/>
                  </a:cubicBezTo>
                  <a:cubicBezTo>
                    <a:pt x="20" y="1"/>
                    <a:pt x="19" y="1"/>
                    <a:pt x="17" y="2"/>
                  </a:cubicBezTo>
                  <a:cubicBezTo>
                    <a:pt x="14" y="3"/>
                    <a:pt x="11" y="5"/>
                    <a:pt x="9" y="8"/>
                  </a:cubicBezTo>
                  <a:cubicBezTo>
                    <a:pt x="8" y="9"/>
                    <a:pt x="7" y="10"/>
                    <a:pt x="6" y="11"/>
                  </a:cubicBezTo>
                  <a:cubicBezTo>
                    <a:pt x="4" y="14"/>
                    <a:pt x="3" y="17"/>
                    <a:pt x="2" y="21"/>
                  </a:cubicBezTo>
                  <a:cubicBezTo>
                    <a:pt x="0" y="35"/>
                    <a:pt x="9" y="48"/>
                    <a:pt x="23" y="50"/>
                  </a:cubicBezTo>
                  <a:cubicBezTo>
                    <a:pt x="24" y="50"/>
                    <a:pt x="25" y="50"/>
                    <a:pt x="27" y="50"/>
                  </a:cubicBezTo>
                  <a:cubicBezTo>
                    <a:pt x="31" y="50"/>
                    <a:pt x="35" y="49"/>
                    <a:pt x="38" y="47"/>
                  </a:cubicBezTo>
                  <a:cubicBezTo>
                    <a:pt x="39" y="46"/>
                    <a:pt x="41" y="46"/>
                    <a:pt x="42" y="45"/>
                  </a:cubicBezTo>
                  <a:cubicBezTo>
                    <a:pt x="46" y="41"/>
                    <a:pt x="49" y="37"/>
                    <a:pt x="51" y="32"/>
                  </a:cubicBezTo>
                  <a:cubicBezTo>
                    <a:pt x="51" y="31"/>
                    <a:pt x="51" y="30"/>
                    <a:pt x="51" y="29"/>
                  </a:cubicBezTo>
                  <a:cubicBezTo>
                    <a:pt x="51" y="28"/>
                    <a:pt x="51" y="28"/>
                    <a:pt x="51" y="27"/>
                  </a:cubicBezTo>
                  <a:cubicBezTo>
                    <a:pt x="52" y="16"/>
                    <a:pt x="46" y="6"/>
                    <a:pt x="36" y="2"/>
                  </a:cubicBezTo>
                  <a:cubicBezTo>
                    <a:pt x="35" y="1"/>
                    <a:pt x="33" y="1"/>
                    <a:pt x="32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29" y="0"/>
                    <a:pt x="28" y="0"/>
                    <a:pt x="27" y="0"/>
                  </a:cubicBezTo>
                </a:path>
              </a:pathLst>
            </a:custGeom>
            <a:solidFill>
              <a:srgbClr val="1A1D1A"/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" name="Freeform 20473"/>
            <p:cNvSpPr>
              <a:spLocks noEditPoints="1"/>
            </p:cNvSpPr>
            <p:nvPr/>
          </p:nvSpPr>
          <p:spPr bwMode="auto">
            <a:xfrm>
              <a:off x="7782424" y="2965563"/>
              <a:ext cx="190282" cy="179000"/>
            </a:xfrm>
            <a:custGeom>
              <a:avLst/>
              <a:gdLst>
                <a:gd name="T0" fmla="*/ 44 w 107"/>
                <a:gd name="T1" fmla="*/ 15 h 101"/>
                <a:gd name="T2" fmla="*/ 54 w 107"/>
                <a:gd name="T3" fmla="*/ 14 h 101"/>
                <a:gd name="T4" fmla="*/ 59 w 107"/>
                <a:gd name="T5" fmla="*/ 14 h 101"/>
                <a:gd name="T6" fmla="*/ 60 w 107"/>
                <a:gd name="T7" fmla="*/ 15 h 101"/>
                <a:gd name="T8" fmla="*/ 65 w 107"/>
                <a:gd name="T9" fmla="*/ 16 h 101"/>
                <a:gd name="T10" fmla="*/ 90 w 107"/>
                <a:gd name="T11" fmla="*/ 56 h 101"/>
                <a:gd name="T12" fmla="*/ 90 w 107"/>
                <a:gd name="T13" fmla="*/ 56 h 101"/>
                <a:gd name="T14" fmla="*/ 89 w 107"/>
                <a:gd name="T15" fmla="*/ 60 h 101"/>
                <a:gd name="T16" fmla="*/ 74 w 107"/>
                <a:gd name="T17" fmla="*/ 82 h 101"/>
                <a:gd name="T18" fmla="*/ 70 w 107"/>
                <a:gd name="T19" fmla="*/ 84 h 101"/>
                <a:gd name="T20" fmla="*/ 54 w 107"/>
                <a:gd name="T21" fmla="*/ 88 h 101"/>
                <a:gd name="T22" fmla="*/ 48 w 107"/>
                <a:gd name="T23" fmla="*/ 88 h 101"/>
                <a:gd name="T24" fmla="*/ 17 w 107"/>
                <a:gd name="T25" fmla="*/ 46 h 101"/>
                <a:gd name="T26" fmla="*/ 23 w 107"/>
                <a:gd name="T27" fmla="*/ 30 h 101"/>
                <a:gd name="T28" fmla="*/ 26 w 107"/>
                <a:gd name="T29" fmla="*/ 26 h 101"/>
                <a:gd name="T30" fmla="*/ 39 w 107"/>
                <a:gd name="T31" fmla="*/ 17 h 101"/>
                <a:gd name="T32" fmla="*/ 44 w 107"/>
                <a:gd name="T33" fmla="*/ 15 h 101"/>
                <a:gd name="T34" fmla="*/ 54 w 107"/>
                <a:gd name="T35" fmla="*/ 0 h 101"/>
                <a:gd name="T36" fmla="*/ 38 w 107"/>
                <a:gd name="T37" fmla="*/ 3 h 101"/>
                <a:gd name="T38" fmla="*/ 34 w 107"/>
                <a:gd name="T39" fmla="*/ 5 h 101"/>
                <a:gd name="T40" fmla="*/ 15 w 107"/>
                <a:gd name="T41" fmla="*/ 19 h 101"/>
                <a:gd name="T42" fmla="*/ 12 w 107"/>
                <a:gd name="T43" fmla="*/ 22 h 101"/>
                <a:gd name="T44" fmla="*/ 4 w 107"/>
                <a:gd name="T45" fmla="*/ 44 h 101"/>
                <a:gd name="T46" fmla="*/ 46 w 107"/>
                <a:gd name="T47" fmla="*/ 101 h 101"/>
                <a:gd name="T48" fmla="*/ 54 w 107"/>
                <a:gd name="T49" fmla="*/ 101 h 101"/>
                <a:gd name="T50" fmla="*/ 76 w 107"/>
                <a:gd name="T51" fmla="*/ 96 h 101"/>
                <a:gd name="T52" fmla="*/ 80 w 107"/>
                <a:gd name="T53" fmla="*/ 94 h 101"/>
                <a:gd name="T54" fmla="*/ 103 w 107"/>
                <a:gd name="T55" fmla="*/ 62 h 101"/>
                <a:gd name="T56" fmla="*/ 104 w 107"/>
                <a:gd name="T57" fmla="*/ 58 h 101"/>
                <a:gd name="T58" fmla="*/ 104 w 107"/>
                <a:gd name="T59" fmla="*/ 58 h 101"/>
                <a:gd name="T60" fmla="*/ 67 w 107"/>
                <a:gd name="T61" fmla="*/ 2 h 101"/>
                <a:gd name="T62" fmla="*/ 62 w 107"/>
                <a:gd name="T63" fmla="*/ 1 h 101"/>
                <a:gd name="T64" fmla="*/ 61 w 107"/>
                <a:gd name="T65" fmla="*/ 1 h 101"/>
                <a:gd name="T66" fmla="*/ 54 w 107"/>
                <a:gd name="T6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" h="101">
                  <a:moveTo>
                    <a:pt x="44" y="15"/>
                  </a:moveTo>
                  <a:cubicBezTo>
                    <a:pt x="47" y="15"/>
                    <a:pt x="50" y="14"/>
                    <a:pt x="54" y="14"/>
                  </a:cubicBezTo>
                  <a:cubicBezTo>
                    <a:pt x="55" y="14"/>
                    <a:pt x="57" y="14"/>
                    <a:pt x="59" y="14"/>
                  </a:cubicBezTo>
                  <a:cubicBezTo>
                    <a:pt x="59" y="15"/>
                    <a:pt x="60" y="15"/>
                    <a:pt x="60" y="15"/>
                  </a:cubicBezTo>
                  <a:cubicBezTo>
                    <a:pt x="62" y="15"/>
                    <a:pt x="63" y="15"/>
                    <a:pt x="65" y="16"/>
                  </a:cubicBezTo>
                  <a:cubicBezTo>
                    <a:pt x="81" y="21"/>
                    <a:pt x="92" y="38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0" y="58"/>
                    <a:pt x="90" y="59"/>
                    <a:pt x="89" y="60"/>
                  </a:cubicBezTo>
                  <a:cubicBezTo>
                    <a:pt x="87" y="69"/>
                    <a:pt x="82" y="77"/>
                    <a:pt x="74" y="82"/>
                  </a:cubicBezTo>
                  <a:cubicBezTo>
                    <a:pt x="73" y="83"/>
                    <a:pt x="72" y="83"/>
                    <a:pt x="70" y="84"/>
                  </a:cubicBezTo>
                  <a:cubicBezTo>
                    <a:pt x="65" y="87"/>
                    <a:pt x="60" y="88"/>
                    <a:pt x="54" y="88"/>
                  </a:cubicBezTo>
                  <a:cubicBezTo>
                    <a:pt x="52" y="88"/>
                    <a:pt x="50" y="88"/>
                    <a:pt x="48" y="88"/>
                  </a:cubicBezTo>
                  <a:cubicBezTo>
                    <a:pt x="28" y="85"/>
                    <a:pt x="14" y="66"/>
                    <a:pt x="17" y="46"/>
                  </a:cubicBezTo>
                  <a:cubicBezTo>
                    <a:pt x="18" y="40"/>
                    <a:pt x="20" y="34"/>
                    <a:pt x="23" y="30"/>
                  </a:cubicBezTo>
                  <a:cubicBezTo>
                    <a:pt x="24" y="29"/>
                    <a:pt x="25" y="28"/>
                    <a:pt x="26" y="26"/>
                  </a:cubicBezTo>
                  <a:cubicBezTo>
                    <a:pt x="30" y="22"/>
                    <a:pt x="34" y="19"/>
                    <a:pt x="39" y="17"/>
                  </a:cubicBezTo>
                  <a:cubicBezTo>
                    <a:pt x="41" y="16"/>
                    <a:pt x="42" y="16"/>
                    <a:pt x="44" y="15"/>
                  </a:cubicBezTo>
                  <a:moveTo>
                    <a:pt x="54" y="0"/>
                  </a:moveTo>
                  <a:cubicBezTo>
                    <a:pt x="48" y="0"/>
                    <a:pt x="43" y="1"/>
                    <a:pt x="38" y="3"/>
                  </a:cubicBezTo>
                  <a:cubicBezTo>
                    <a:pt x="37" y="3"/>
                    <a:pt x="35" y="4"/>
                    <a:pt x="34" y="5"/>
                  </a:cubicBezTo>
                  <a:cubicBezTo>
                    <a:pt x="27" y="8"/>
                    <a:pt x="20" y="12"/>
                    <a:pt x="15" y="19"/>
                  </a:cubicBezTo>
                  <a:cubicBezTo>
                    <a:pt x="14" y="20"/>
                    <a:pt x="13" y="21"/>
                    <a:pt x="12" y="22"/>
                  </a:cubicBezTo>
                  <a:cubicBezTo>
                    <a:pt x="8" y="28"/>
                    <a:pt x="5" y="36"/>
                    <a:pt x="4" y="44"/>
                  </a:cubicBezTo>
                  <a:cubicBezTo>
                    <a:pt x="0" y="71"/>
                    <a:pt x="19" y="97"/>
                    <a:pt x="46" y="101"/>
                  </a:cubicBezTo>
                  <a:cubicBezTo>
                    <a:pt x="49" y="101"/>
                    <a:pt x="51" y="101"/>
                    <a:pt x="54" y="101"/>
                  </a:cubicBezTo>
                  <a:cubicBezTo>
                    <a:pt x="62" y="101"/>
                    <a:pt x="69" y="100"/>
                    <a:pt x="76" y="96"/>
                  </a:cubicBezTo>
                  <a:cubicBezTo>
                    <a:pt x="77" y="96"/>
                    <a:pt x="79" y="95"/>
                    <a:pt x="80" y="94"/>
                  </a:cubicBezTo>
                  <a:cubicBezTo>
                    <a:pt x="91" y="87"/>
                    <a:pt x="100" y="76"/>
                    <a:pt x="103" y="62"/>
                  </a:cubicBezTo>
                  <a:cubicBezTo>
                    <a:pt x="103" y="61"/>
                    <a:pt x="103" y="60"/>
                    <a:pt x="104" y="58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7" y="33"/>
                    <a:pt x="91" y="9"/>
                    <a:pt x="67" y="2"/>
                  </a:cubicBezTo>
                  <a:cubicBezTo>
                    <a:pt x="65" y="2"/>
                    <a:pt x="64" y="2"/>
                    <a:pt x="62" y="1"/>
                  </a:cubicBezTo>
                  <a:cubicBezTo>
                    <a:pt x="62" y="1"/>
                    <a:pt x="61" y="1"/>
                    <a:pt x="61" y="1"/>
                  </a:cubicBezTo>
                  <a:cubicBezTo>
                    <a:pt x="59" y="1"/>
                    <a:pt x="56" y="0"/>
                    <a:pt x="54" y="0"/>
                  </a:cubicBezTo>
                </a:path>
              </a:pathLst>
            </a:custGeom>
            <a:solidFill>
              <a:schemeClr val="tx2">
                <a:alpha val="26000"/>
              </a:schemeClr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42" name="Freeform 20475"/>
          <p:cNvSpPr>
            <a:spLocks noEditPoints="1"/>
          </p:cNvSpPr>
          <p:nvPr/>
        </p:nvSpPr>
        <p:spPr bwMode="auto">
          <a:xfrm>
            <a:off x="4989491" y="3415996"/>
            <a:ext cx="230241" cy="217500"/>
          </a:xfrm>
          <a:custGeom>
            <a:avLst/>
            <a:gdLst>
              <a:gd name="T0" fmla="*/ 43 w 107"/>
              <a:gd name="T1" fmla="*/ 16 h 101"/>
              <a:gd name="T2" fmla="*/ 54 w 107"/>
              <a:gd name="T3" fmla="*/ 14 h 101"/>
              <a:gd name="T4" fmla="*/ 56 w 107"/>
              <a:gd name="T5" fmla="*/ 14 h 101"/>
              <a:gd name="T6" fmla="*/ 60 w 107"/>
              <a:gd name="T7" fmla="*/ 14 h 101"/>
              <a:gd name="T8" fmla="*/ 60 w 107"/>
              <a:gd name="T9" fmla="*/ 14 h 101"/>
              <a:gd name="T10" fmla="*/ 76 w 107"/>
              <a:gd name="T11" fmla="*/ 21 h 101"/>
              <a:gd name="T12" fmla="*/ 79 w 107"/>
              <a:gd name="T13" fmla="*/ 24 h 101"/>
              <a:gd name="T14" fmla="*/ 91 w 107"/>
              <a:gd name="T15" fmla="*/ 56 h 101"/>
              <a:gd name="T16" fmla="*/ 54 w 107"/>
              <a:gd name="T17" fmla="*/ 88 h 101"/>
              <a:gd name="T18" fmla="*/ 49 w 107"/>
              <a:gd name="T19" fmla="*/ 87 h 101"/>
              <a:gd name="T20" fmla="*/ 18 w 107"/>
              <a:gd name="T21" fmla="*/ 45 h 101"/>
              <a:gd name="T22" fmla="*/ 39 w 107"/>
              <a:gd name="T23" fmla="*/ 17 h 101"/>
              <a:gd name="T24" fmla="*/ 43 w 107"/>
              <a:gd name="T25" fmla="*/ 16 h 101"/>
              <a:gd name="T26" fmla="*/ 54 w 107"/>
              <a:gd name="T27" fmla="*/ 0 h 101"/>
              <a:gd name="T28" fmla="*/ 39 w 107"/>
              <a:gd name="T29" fmla="*/ 3 h 101"/>
              <a:gd name="T30" fmla="*/ 35 w 107"/>
              <a:gd name="T31" fmla="*/ 4 h 101"/>
              <a:gd name="T32" fmla="*/ 4 w 107"/>
              <a:gd name="T33" fmla="*/ 43 h 101"/>
              <a:gd name="T34" fmla="*/ 47 w 107"/>
              <a:gd name="T35" fmla="*/ 101 h 101"/>
              <a:gd name="T36" fmla="*/ 54 w 107"/>
              <a:gd name="T37" fmla="*/ 101 h 101"/>
              <a:gd name="T38" fmla="*/ 104 w 107"/>
              <a:gd name="T39" fmla="*/ 58 h 101"/>
              <a:gd name="T40" fmla="*/ 87 w 107"/>
              <a:gd name="T41" fmla="*/ 13 h 101"/>
              <a:gd name="T42" fmla="*/ 84 w 107"/>
              <a:gd name="T43" fmla="*/ 10 h 101"/>
              <a:gd name="T44" fmla="*/ 62 w 107"/>
              <a:gd name="T45" fmla="*/ 1 h 101"/>
              <a:gd name="T46" fmla="*/ 62 w 107"/>
              <a:gd name="T47" fmla="*/ 1 h 101"/>
              <a:gd name="T48" fmla="*/ 58 w 107"/>
              <a:gd name="T49" fmla="*/ 1 h 101"/>
              <a:gd name="T50" fmla="*/ 54 w 107"/>
              <a:gd name="T51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7" h="101">
                <a:moveTo>
                  <a:pt x="43" y="16"/>
                </a:moveTo>
                <a:cubicBezTo>
                  <a:pt x="47" y="15"/>
                  <a:pt x="50" y="14"/>
                  <a:pt x="54" y="14"/>
                </a:cubicBezTo>
                <a:cubicBezTo>
                  <a:pt x="55" y="14"/>
                  <a:pt x="55" y="14"/>
                  <a:pt x="56" y="14"/>
                </a:cubicBezTo>
                <a:cubicBezTo>
                  <a:pt x="57" y="14"/>
                  <a:pt x="58" y="14"/>
                  <a:pt x="60" y="14"/>
                </a:cubicBezTo>
                <a:cubicBezTo>
                  <a:pt x="60" y="14"/>
                  <a:pt x="60" y="14"/>
                  <a:pt x="60" y="14"/>
                </a:cubicBezTo>
                <a:cubicBezTo>
                  <a:pt x="66" y="15"/>
                  <a:pt x="71" y="18"/>
                  <a:pt x="76" y="21"/>
                </a:cubicBezTo>
                <a:cubicBezTo>
                  <a:pt x="77" y="22"/>
                  <a:pt x="78" y="23"/>
                  <a:pt x="79" y="24"/>
                </a:cubicBezTo>
                <a:cubicBezTo>
                  <a:pt x="88" y="32"/>
                  <a:pt x="92" y="44"/>
                  <a:pt x="91" y="56"/>
                </a:cubicBezTo>
                <a:cubicBezTo>
                  <a:pt x="88" y="75"/>
                  <a:pt x="72" y="88"/>
                  <a:pt x="54" y="88"/>
                </a:cubicBezTo>
                <a:cubicBezTo>
                  <a:pt x="52" y="88"/>
                  <a:pt x="50" y="88"/>
                  <a:pt x="49" y="87"/>
                </a:cubicBezTo>
                <a:cubicBezTo>
                  <a:pt x="29" y="84"/>
                  <a:pt x="15" y="66"/>
                  <a:pt x="18" y="45"/>
                </a:cubicBezTo>
                <a:cubicBezTo>
                  <a:pt x="20" y="32"/>
                  <a:pt x="28" y="22"/>
                  <a:pt x="39" y="17"/>
                </a:cubicBezTo>
                <a:cubicBezTo>
                  <a:pt x="41" y="16"/>
                  <a:pt x="42" y="16"/>
                  <a:pt x="43" y="16"/>
                </a:cubicBezTo>
                <a:moveTo>
                  <a:pt x="54" y="0"/>
                </a:moveTo>
                <a:cubicBezTo>
                  <a:pt x="49" y="0"/>
                  <a:pt x="44" y="1"/>
                  <a:pt x="39" y="3"/>
                </a:cubicBezTo>
                <a:cubicBezTo>
                  <a:pt x="38" y="3"/>
                  <a:pt x="36" y="4"/>
                  <a:pt x="35" y="4"/>
                </a:cubicBezTo>
                <a:cubicBezTo>
                  <a:pt x="19" y="11"/>
                  <a:pt x="7" y="25"/>
                  <a:pt x="4" y="43"/>
                </a:cubicBezTo>
                <a:cubicBezTo>
                  <a:pt x="0" y="71"/>
                  <a:pt x="19" y="97"/>
                  <a:pt x="47" y="101"/>
                </a:cubicBezTo>
                <a:cubicBezTo>
                  <a:pt x="49" y="101"/>
                  <a:pt x="52" y="101"/>
                  <a:pt x="54" y="101"/>
                </a:cubicBezTo>
                <a:cubicBezTo>
                  <a:pt x="79" y="101"/>
                  <a:pt x="100" y="83"/>
                  <a:pt x="104" y="58"/>
                </a:cubicBezTo>
                <a:cubicBezTo>
                  <a:pt x="107" y="41"/>
                  <a:pt x="100" y="24"/>
                  <a:pt x="87" y="13"/>
                </a:cubicBezTo>
                <a:cubicBezTo>
                  <a:pt x="86" y="12"/>
                  <a:pt x="85" y="11"/>
                  <a:pt x="84" y="10"/>
                </a:cubicBezTo>
                <a:cubicBezTo>
                  <a:pt x="78" y="6"/>
                  <a:pt x="70" y="2"/>
                  <a:pt x="62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0" y="1"/>
                  <a:pt x="59" y="1"/>
                  <a:pt x="58" y="1"/>
                </a:cubicBezTo>
                <a:cubicBezTo>
                  <a:pt x="56" y="0"/>
                  <a:pt x="55" y="0"/>
                  <a:pt x="54" y="0"/>
                </a:cubicBezTo>
              </a:path>
            </a:pathLst>
          </a:custGeom>
          <a:solidFill>
            <a:schemeClr val="tx2">
              <a:alpha val="26000"/>
            </a:schemeClr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63933" y="3363582"/>
            <a:ext cx="268461" cy="268461"/>
            <a:chOff x="2263933" y="3363582"/>
            <a:chExt cx="268461" cy="268461"/>
          </a:xfrm>
        </p:grpSpPr>
        <p:sp>
          <p:nvSpPr>
            <p:cNvPr id="43" name="Freeform 20707"/>
            <p:cNvSpPr/>
            <p:nvPr/>
          </p:nvSpPr>
          <p:spPr bwMode="auto">
            <a:xfrm>
              <a:off x="2331756" y="3434041"/>
              <a:ext cx="131045" cy="132866"/>
            </a:xfrm>
            <a:custGeom>
              <a:avLst/>
              <a:gdLst>
                <a:gd name="T0" fmla="*/ 54 w 61"/>
                <a:gd name="T1" fmla="*/ 43 h 62"/>
                <a:gd name="T2" fmla="*/ 18 w 61"/>
                <a:gd name="T3" fmla="*/ 55 h 62"/>
                <a:gd name="T4" fmla="*/ 6 w 61"/>
                <a:gd name="T5" fmla="*/ 18 h 62"/>
                <a:gd name="T6" fmla="*/ 43 w 61"/>
                <a:gd name="T7" fmla="*/ 7 h 62"/>
                <a:gd name="T8" fmla="*/ 54 w 61"/>
                <a:gd name="T9" fmla="*/ 4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2">
                  <a:moveTo>
                    <a:pt x="54" y="43"/>
                  </a:moveTo>
                  <a:cubicBezTo>
                    <a:pt x="48" y="56"/>
                    <a:pt x="31" y="62"/>
                    <a:pt x="18" y="55"/>
                  </a:cubicBezTo>
                  <a:cubicBezTo>
                    <a:pt x="5" y="48"/>
                    <a:pt x="0" y="32"/>
                    <a:pt x="6" y="18"/>
                  </a:cubicBezTo>
                  <a:cubicBezTo>
                    <a:pt x="13" y="5"/>
                    <a:pt x="29" y="0"/>
                    <a:pt x="43" y="7"/>
                  </a:cubicBezTo>
                  <a:cubicBezTo>
                    <a:pt x="56" y="14"/>
                    <a:pt x="61" y="30"/>
                    <a:pt x="54" y="43"/>
                  </a:cubicBezTo>
                  <a:close/>
                </a:path>
              </a:pathLst>
            </a:custGeom>
            <a:solidFill>
              <a:srgbClr val="1A1D1A"/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4" name="Freeform 20708"/>
            <p:cNvSpPr>
              <a:spLocks noEditPoints="1"/>
            </p:cNvSpPr>
            <p:nvPr/>
          </p:nvSpPr>
          <p:spPr bwMode="auto">
            <a:xfrm>
              <a:off x="2263933" y="3363582"/>
              <a:ext cx="268461" cy="268461"/>
            </a:xfrm>
            <a:custGeom>
              <a:avLst/>
              <a:gdLst>
                <a:gd name="T0" fmla="*/ 37 w 125"/>
                <a:gd name="T1" fmla="*/ 112 h 125"/>
                <a:gd name="T2" fmla="*/ 14 w 125"/>
                <a:gd name="T3" fmla="*/ 38 h 125"/>
                <a:gd name="T4" fmla="*/ 87 w 125"/>
                <a:gd name="T5" fmla="*/ 14 h 125"/>
                <a:gd name="T6" fmla="*/ 111 w 125"/>
                <a:gd name="T7" fmla="*/ 88 h 125"/>
                <a:gd name="T8" fmla="*/ 37 w 125"/>
                <a:gd name="T9" fmla="*/ 112 h 125"/>
                <a:gd name="T10" fmla="*/ 81 w 125"/>
                <a:gd name="T11" fmla="*/ 27 h 125"/>
                <a:gd name="T12" fmla="*/ 27 w 125"/>
                <a:gd name="T13" fmla="*/ 44 h 125"/>
                <a:gd name="T14" fmla="*/ 44 w 125"/>
                <a:gd name="T15" fmla="*/ 98 h 125"/>
                <a:gd name="T16" fmla="*/ 98 w 125"/>
                <a:gd name="T17" fmla="*/ 81 h 125"/>
                <a:gd name="T18" fmla="*/ 81 w 125"/>
                <a:gd name="T19" fmla="*/ 2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37" y="112"/>
                  </a:moveTo>
                  <a:cubicBezTo>
                    <a:pt x="10" y="98"/>
                    <a:pt x="0" y="65"/>
                    <a:pt x="14" y="38"/>
                  </a:cubicBezTo>
                  <a:cubicBezTo>
                    <a:pt x="27" y="11"/>
                    <a:pt x="61" y="0"/>
                    <a:pt x="87" y="14"/>
                  </a:cubicBezTo>
                  <a:cubicBezTo>
                    <a:pt x="114" y="28"/>
                    <a:pt x="125" y="61"/>
                    <a:pt x="111" y="88"/>
                  </a:cubicBezTo>
                  <a:cubicBezTo>
                    <a:pt x="97" y="115"/>
                    <a:pt x="64" y="125"/>
                    <a:pt x="37" y="112"/>
                  </a:cubicBezTo>
                  <a:close/>
                  <a:moveTo>
                    <a:pt x="81" y="27"/>
                  </a:moveTo>
                  <a:cubicBezTo>
                    <a:pt x="61" y="17"/>
                    <a:pt x="37" y="25"/>
                    <a:pt x="27" y="44"/>
                  </a:cubicBezTo>
                  <a:cubicBezTo>
                    <a:pt x="17" y="64"/>
                    <a:pt x="24" y="88"/>
                    <a:pt x="44" y="98"/>
                  </a:cubicBezTo>
                  <a:cubicBezTo>
                    <a:pt x="64" y="109"/>
                    <a:pt x="88" y="101"/>
                    <a:pt x="98" y="81"/>
                  </a:cubicBezTo>
                  <a:cubicBezTo>
                    <a:pt x="108" y="61"/>
                    <a:pt x="100" y="37"/>
                    <a:pt x="81" y="27"/>
                  </a:cubicBezTo>
                  <a:close/>
                </a:path>
              </a:pathLst>
            </a:custGeom>
            <a:solidFill>
              <a:schemeClr val="tx2">
                <a:alpha val="26000"/>
              </a:schemeClr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cxnSp>
        <p:nvCxnSpPr>
          <p:cNvPr id="45" name="直接连接符 44"/>
          <p:cNvCxnSpPr>
            <a:stCxn id="44" idx="3"/>
            <a:endCxn id="32" idx="6"/>
          </p:cNvCxnSpPr>
          <p:nvPr/>
        </p:nvCxnSpPr>
        <p:spPr>
          <a:xfrm>
            <a:off x="2502326" y="3552578"/>
            <a:ext cx="913699" cy="221974"/>
          </a:xfrm>
          <a:prstGeom prst="line">
            <a:avLst/>
          </a:prstGeom>
          <a:solidFill>
            <a:schemeClr val="tx2">
              <a:alpha val="26000"/>
            </a:schemeClr>
          </a:solidFill>
          <a:ln>
            <a:solidFill>
              <a:schemeClr val="tx1"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32" idx="16"/>
            <a:endCxn id="36" idx="20"/>
          </p:cNvCxnSpPr>
          <p:nvPr/>
        </p:nvCxnSpPr>
        <p:spPr>
          <a:xfrm flipV="1">
            <a:off x="3550977" y="3451685"/>
            <a:ext cx="746045" cy="281903"/>
          </a:xfrm>
          <a:prstGeom prst="line">
            <a:avLst/>
          </a:prstGeom>
          <a:solidFill>
            <a:schemeClr val="tx2">
              <a:alpha val="26000"/>
            </a:schemeClr>
          </a:solidFill>
          <a:ln>
            <a:solidFill>
              <a:schemeClr val="tx1"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34" idx="15"/>
            <a:endCxn id="42" idx="19"/>
          </p:cNvCxnSpPr>
          <p:nvPr/>
        </p:nvCxnSpPr>
        <p:spPr>
          <a:xfrm flipH="1">
            <a:off x="5213277" y="3135561"/>
            <a:ext cx="1012938" cy="405336"/>
          </a:xfrm>
          <a:prstGeom prst="line">
            <a:avLst/>
          </a:prstGeom>
          <a:solidFill>
            <a:schemeClr val="tx2">
              <a:alpha val="26000"/>
            </a:schemeClr>
          </a:solidFill>
          <a:ln>
            <a:solidFill>
              <a:schemeClr val="tx1"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stCxn id="41" idx="22"/>
            <a:endCxn id="34" idx="24"/>
          </p:cNvCxnSpPr>
          <p:nvPr/>
        </p:nvCxnSpPr>
        <p:spPr>
          <a:xfrm flipH="1">
            <a:off x="6443385" y="3043543"/>
            <a:ext cx="1346152" cy="87711"/>
          </a:xfrm>
          <a:prstGeom prst="line">
            <a:avLst/>
          </a:prstGeom>
          <a:solidFill>
            <a:schemeClr val="tx2">
              <a:alpha val="26000"/>
            </a:schemeClr>
          </a:solidFill>
          <a:ln>
            <a:solidFill>
              <a:schemeClr val="tx1"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37" idx="6"/>
            <a:endCxn id="41" idx="28"/>
          </p:cNvCxnSpPr>
          <p:nvPr/>
        </p:nvCxnSpPr>
        <p:spPr>
          <a:xfrm flipH="1" flipV="1">
            <a:off x="7967371" y="3068355"/>
            <a:ext cx="1121368" cy="332985"/>
          </a:xfrm>
          <a:prstGeom prst="line">
            <a:avLst/>
          </a:prstGeom>
          <a:solidFill>
            <a:schemeClr val="tx2">
              <a:alpha val="26000"/>
            </a:schemeClr>
          </a:solidFill>
          <a:ln>
            <a:solidFill>
              <a:schemeClr val="tx1"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stCxn id="39" idx="22"/>
            <a:endCxn id="37" idx="11"/>
          </p:cNvCxnSpPr>
          <p:nvPr/>
        </p:nvCxnSpPr>
        <p:spPr>
          <a:xfrm flipH="1">
            <a:off x="9191703" y="3099685"/>
            <a:ext cx="757768" cy="342435"/>
          </a:xfrm>
          <a:prstGeom prst="line">
            <a:avLst/>
          </a:prstGeom>
          <a:solidFill>
            <a:schemeClr val="tx2">
              <a:alpha val="26000"/>
            </a:schemeClr>
          </a:solidFill>
          <a:ln>
            <a:solidFill>
              <a:schemeClr val="tx1"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stCxn id="36" idx="27"/>
            <a:endCxn id="42" idx="10"/>
          </p:cNvCxnSpPr>
          <p:nvPr/>
        </p:nvCxnSpPr>
        <p:spPr>
          <a:xfrm>
            <a:off x="4449821" y="3421551"/>
            <a:ext cx="578402" cy="91347"/>
          </a:xfrm>
          <a:prstGeom prst="line">
            <a:avLst/>
          </a:prstGeom>
          <a:solidFill>
            <a:schemeClr val="tx2">
              <a:alpha val="26000"/>
            </a:schemeClr>
          </a:solidFill>
          <a:ln>
            <a:solidFill>
              <a:schemeClr val="tx1"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等腰三角形 51"/>
          <p:cNvSpPr/>
          <p:nvPr/>
        </p:nvSpPr>
        <p:spPr>
          <a:xfrm rot="10800000">
            <a:off x="2294809" y="3905170"/>
            <a:ext cx="187798" cy="161895"/>
          </a:xfrm>
          <a:prstGeom prst="triangl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3" name="等腰三角形 52"/>
          <p:cNvSpPr/>
          <p:nvPr/>
        </p:nvSpPr>
        <p:spPr>
          <a:xfrm rot="10800000">
            <a:off x="6241976" y="3470148"/>
            <a:ext cx="187798" cy="161895"/>
          </a:xfrm>
          <a:prstGeom prst="triangl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4" name="等腰三角形 53"/>
          <p:cNvSpPr/>
          <p:nvPr/>
        </p:nvSpPr>
        <p:spPr>
          <a:xfrm>
            <a:off x="4276293" y="3031720"/>
            <a:ext cx="187798" cy="161895"/>
          </a:xfrm>
          <a:prstGeom prst="triangl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5" name="等腰三角形 54"/>
          <p:cNvSpPr/>
          <p:nvPr/>
        </p:nvSpPr>
        <p:spPr>
          <a:xfrm>
            <a:off x="7786475" y="2662089"/>
            <a:ext cx="187798" cy="161895"/>
          </a:xfrm>
          <a:prstGeom prst="triangl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8" name="等腰三角形 57"/>
          <p:cNvSpPr/>
          <p:nvPr/>
        </p:nvSpPr>
        <p:spPr>
          <a:xfrm rot="10800000">
            <a:off x="9962512" y="3512898"/>
            <a:ext cx="187798" cy="161895"/>
          </a:xfrm>
          <a:prstGeom prst="triangl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58644" y="66146"/>
            <a:ext cx="11675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960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60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03</a:t>
            </a:r>
            <a:endParaRPr lang="zh-CN" altLang="en-US" sz="6000" dirty="0">
              <a:solidFill>
                <a:schemeClr val="tx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cxnSp>
        <p:nvCxnSpPr>
          <p:cNvPr id="57" name="直接连接符 56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Group 4"/>
          <p:cNvGrpSpPr/>
          <p:nvPr/>
        </p:nvGrpSpPr>
        <p:grpSpPr>
          <a:xfrm>
            <a:off x="1959158" y="4537263"/>
            <a:ext cx="2244938" cy="675185"/>
            <a:chOff x="8479612" y="2464939"/>
            <a:chExt cx="2806700" cy="900247"/>
          </a:xfrm>
        </p:grpSpPr>
        <p:sp>
          <p:nvSpPr>
            <p:cNvPr id="62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63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  <p:grpSp>
        <p:nvGrpSpPr>
          <p:cNvPr id="64" name="Group 4"/>
          <p:cNvGrpSpPr/>
          <p:nvPr/>
        </p:nvGrpSpPr>
        <p:grpSpPr>
          <a:xfrm>
            <a:off x="3727785" y="2029123"/>
            <a:ext cx="2244938" cy="675185"/>
            <a:chOff x="8479612" y="2464939"/>
            <a:chExt cx="2806700" cy="900247"/>
          </a:xfrm>
        </p:grpSpPr>
        <p:sp>
          <p:nvSpPr>
            <p:cNvPr id="65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66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  <p:grpSp>
        <p:nvGrpSpPr>
          <p:cNvPr id="80" name="Group 4"/>
          <p:cNvGrpSpPr/>
          <p:nvPr/>
        </p:nvGrpSpPr>
        <p:grpSpPr>
          <a:xfrm>
            <a:off x="7116461" y="1838193"/>
            <a:ext cx="2244938" cy="675185"/>
            <a:chOff x="8479612" y="2464939"/>
            <a:chExt cx="2806700" cy="900247"/>
          </a:xfrm>
        </p:grpSpPr>
        <p:sp>
          <p:nvSpPr>
            <p:cNvPr id="81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82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  <p:grpSp>
        <p:nvGrpSpPr>
          <p:cNvPr id="83" name="Group 4"/>
          <p:cNvGrpSpPr/>
          <p:nvPr/>
        </p:nvGrpSpPr>
        <p:grpSpPr>
          <a:xfrm>
            <a:off x="5993992" y="4537263"/>
            <a:ext cx="2244938" cy="675185"/>
            <a:chOff x="8479612" y="2464939"/>
            <a:chExt cx="2806700" cy="900247"/>
          </a:xfrm>
        </p:grpSpPr>
        <p:sp>
          <p:nvSpPr>
            <p:cNvPr id="84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85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  <p:grpSp>
        <p:nvGrpSpPr>
          <p:cNvPr id="86" name="Group 4"/>
          <p:cNvGrpSpPr/>
          <p:nvPr/>
        </p:nvGrpSpPr>
        <p:grpSpPr>
          <a:xfrm>
            <a:off x="9570587" y="4539753"/>
            <a:ext cx="2244938" cy="675185"/>
            <a:chOff x="8479612" y="2464939"/>
            <a:chExt cx="2806700" cy="900247"/>
          </a:xfrm>
        </p:grpSpPr>
        <p:sp>
          <p:nvSpPr>
            <p:cNvPr id="87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88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395" y="0"/>
            <a:ext cx="7820116" cy="685800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650616" y="3072178"/>
            <a:ext cx="1230879" cy="1230879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114300" dist="63500" dir="126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81346" y="3502951"/>
            <a:ext cx="1169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666</a:t>
            </a:r>
            <a:r>
              <a:rPr lang="zh-CN" altLang="en-US" dirty="0" smtClean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￥</a:t>
            </a:r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203913" y="3072178"/>
            <a:ext cx="1230879" cy="1230879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114300" dist="63500" dir="126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34643" y="3502951"/>
            <a:ext cx="1169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666</a:t>
            </a:r>
            <a:r>
              <a:rPr lang="zh-CN" altLang="en-US" dirty="0" smtClean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￥</a:t>
            </a:r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757210" y="3072178"/>
            <a:ext cx="1230879" cy="1230879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114300" dist="63500" dir="126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87940" y="3502951"/>
            <a:ext cx="1169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666</a:t>
            </a:r>
            <a:r>
              <a:rPr lang="zh-CN" altLang="en-US" dirty="0" smtClean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￥</a:t>
            </a:r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310505" y="3072178"/>
            <a:ext cx="1230879" cy="1230879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114300" dist="63500" dir="126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341235" y="3502951"/>
            <a:ext cx="1169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666</a:t>
            </a:r>
            <a:r>
              <a:rPr lang="zh-CN" altLang="en-US" dirty="0" smtClean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￥</a:t>
            </a:r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21" name="KSO_Shape"/>
          <p:cNvSpPr/>
          <p:nvPr/>
        </p:nvSpPr>
        <p:spPr bwMode="auto">
          <a:xfrm rot="5400000">
            <a:off x="3374429" y="3536011"/>
            <a:ext cx="336550" cy="303212"/>
          </a:xfrm>
          <a:custGeom>
            <a:avLst/>
            <a:gdLst>
              <a:gd name="T0" fmla="*/ 800579087 w 4533"/>
              <a:gd name="T1" fmla="*/ 638981931 h 4083"/>
              <a:gd name="T2" fmla="*/ 400377796 w 4533"/>
              <a:gd name="T3" fmla="*/ 0 h 4083"/>
              <a:gd name="T4" fmla="*/ 0 w 4533"/>
              <a:gd name="T5" fmla="*/ 638981931 h 4083"/>
              <a:gd name="T6" fmla="*/ 400377796 w 4533"/>
              <a:gd name="T7" fmla="*/ 79828598 h 4083"/>
              <a:gd name="T8" fmla="*/ 800579087 w 4533"/>
              <a:gd name="T9" fmla="*/ 638981931 h 4083"/>
              <a:gd name="T10" fmla="*/ 189327498 w 4533"/>
              <a:gd name="T11" fmla="*/ 719515561 h 4083"/>
              <a:gd name="T12" fmla="*/ 400731228 w 4533"/>
              <a:gd name="T13" fmla="*/ 582943437 h 4083"/>
              <a:gd name="T14" fmla="*/ 611251588 w 4533"/>
              <a:gd name="T15" fmla="*/ 719515561 h 4083"/>
              <a:gd name="T16" fmla="*/ 400731228 w 4533"/>
              <a:gd name="T17" fmla="*/ 301692373 h 4083"/>
              <a:gd name="T18" fmla="*/ 189327498 w 4533"/>
              <a:gd name="T19" fmla="*/ 719515561 h 40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533" h="4083">
                <a:moveTo>
                  <a:pt x="4533" y="3626"/>
                </a:moveTo>
                <a:lnTo>
                  <a:pt x="2267" y="0"/>
                </a:lnTo>
                <a:lnTo>
                  <a:pt x="0" y="3626"/>
                </a:lnTo>
                <a:lnTo>
                  <a:pt x="2267" y="453"/>
                </a:lnTo>
                <a:lnTo>
                  <a:pt x="4533" y="3626"/>
                </a:lnTo>
                <a:close/>
                <a:moveTo>
                  <a:pt x="1072" y="4083"/>
                </a:moveTo>
                <a:lnTo>
                  <a:pt x="2269" y="3308"/>
                </a:lnTo>
                <a:lnTo>
                  <a:pt x="3461" y="4083"/>
                </a:lnTo>
                <a:lnTo>
                  <a:pt x="2269" y="1712"/>
                </a:lnTo>
                <a:lnTo>
                  <a:pt x="1072" y="4083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114300" dist="63500" dir="126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2" name="KSO_Shape"/>
          <p:cNvSpPr/>
          <p:nvPr/>
        </p:nvSpPr>
        <p:spPr bwMode="auto">
          <a:xfrm rot="5400000">
            <a:off x="5927726" y="3536011"/>
            <a:ext cx="336550" cy="303212"/>
          </a:xfrm>
          <a:custGeom>
            <a:avLst/>
            <a:gdLst>
              <a:gd name="T0" fmla="*/ 800579087 w 4533"/>
              <a:gd name="T1" fmla="*/ 638981931 h 4083"/>
              <a:gd name="T2" fmla="*/ 400377796 w 4533"/>
              <a:gd name="T3" fmla="*/ 0 h 4083"/>
              <a:gd name="T4" fmla="*/ 0 w 4533"/>
              <a:gd name="T5" fmla="*/ 638981931 h 4083"/>
              <a:gd name="T6" fmla="*/ 400377796 w 4533"/>
              <a:gd name="T7" fmla="*/ 79828598 h 4083"/>
              <a:gd name="T8" fmla="*/ 800579087 w 4533"/>
              <a:gd name="T9" fmla="*/ 638981931 h 4083"/>
              <a:gd name="T10" fmla="*/ 189327498 w 4533"/>
              <a:gd name="T11" fmla="*/ 719515561 h 4083"/>
              <a:gd name="T12" fmla="*/ 400731228 w 4533"/>
              <a:gd name="T13" fmla="*/ 582943437 h 4083"/>
              <a:gd name="T14" fmla="*/ 611251588 w 4533"/>
              <a:gd name="T15" fmla="*/ 719515561 h 4083"/>
              <a:gd name="T16" fmla="*/ 400731228 w 4533"/>
              <a:gd name="T17" fmla="*/ 301692373 h 4083"/>
              <a:gd name="T18" fmla="*/ 189327498 w 4533"/>
              <a:gd name="T19" fmla="*/ 719515561 h 40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533" h="4083">
                <a:moveTo>
                  <a:pt x="4533" y="3626"/>
                </a:moveTo>
                <a:lnTo>
                  <a:pt x="2267" y="0"/>
                </a:lnTo>
                <a:lnTo>
                  <a:pt x="0" y="3626"/>
                </a:lnTo>
                <a:lnTo>
                  <a:pt x="2267" y="453"/>
                </a:lnTo>
                <a:lnTo>
                  <a:pt x="4533" y="3626"/>
                </a:lnTo>
                <a:close/>
                <a:moveTo>
                  <a:pt x="1072" y="4083"/>
                </a:moveTo>
                <a:lnTo>
                  <a:pt x="2269" y="3308"/>
                </a:lnTo>
                <a:lnTo>
                  <a:pt x="3461" y="4083"/>
                </a:lnTo>
                <a:lnTo>
                  <a:pt x="2269" y="1712"/>
                </a:lnTo>
                <a:lnTo>
                  <a:pt x="1072" y="4083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114300" dist="63500" dir="126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3" name="KSO_Shape"/>
          <p:cNvSpPr/>
          <p:nvPr/>
        </p:nvSpPr>
        <p:spPr bwMode="auto">
          <a:xfrm rot="5400000">
            <a:off x="8481023" y="3536011"/>
            <a:ext cx="336550" cy="303212"/>
          </a:xfrm>
          <a:custGeom>
            <a:avLst/>
            <a:gdLst>
              <a:gd name="T0" fmla="*/ 800579087 w 4533"/>
              <a:gd name="T1" fmla="*/ 638981931 h 4083"/>
              <a:gd name="T2" fmla="*/ 400377796 w 4533"/>
              <a:gd name="T3" fmla="*/ 0 h 4083"/>
              <a:gd name="T4" fmla="*/ 0 w 4533"/>
              <a:gd name="T5" fmla="*/ 638981931 h 4083"/>
              <a:gd name="T6" fmla="*/ 400377796 w 4533"/>
              <a:gd name="T7" fmla="*/ 79828598 h 4083"/>
              <a:gd name="T8" fmla="*/ 800579087 w 4533"/>
              <a:gd name="T9" fmla="*/ 638981931 h 4083"/>
              <a:gd name="T10" fmla="*/ 189327498 w 4533"/>
              <a:gd name="T11" fmla="*/ 719515561 h 4083"/>
              <a:gd name="T12" fmla="*/ 400731228 w 4533"/>
              <a:gd name="T13" fmla="*/ 582943437 h 4083"/>
              <a:gd name="T14" fmla="*/ 611251588 w 4533"/>
              <a:gd name="T15" fmla="*/ 719515561 h 4083"/>
              <a:gd name="T16" fmla="*/ 400731228 w 4533"/>
              <a:gd name="T17" fmla="*/ 301692373 h 4083"/>
              <a:gd name="T18" fmla="*/ 189327498 w 4533"/>
              <a:gd name="T19" fmla="*/ 719515561 h 40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533" h="4083">
                <a:moveTo>
                  <a:pt x="4533" y="3626"/>
                </a:moveTo>
                <a:lnTo>
                  <a:pt x="2267" y="0"/>
                </a:lnTo>
                <a:lnTo>
                  <a:pt x="0" y="3626"/>
                </a:lnTo>
                <a:lnTo>
                  <a:pt x="2267" y="453"/>
                </a:lnTo>
                <a:lnTo>
                  <a:pt x="4533" y="3626"/>
                </a:lnTo>
                <a:close/>
                <a:moveTo>
                  <a:pt x="1072" y="4083"/>
                </a:moveTo>
                <a:lnTo>
                  <a:pt x="2269" y="3308"/>
                </a:lnTo>
                <a:lnTo>
                  <a:pt x="3461" y="4083"/>
                </a:lnTo>
                <a:lnTo>
                  <a:pt x="2269" y="1712"/>
                </a:lnTo>
                <a:lnTo>
                  <a:pt x="1072" y="4083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114300" dist="63500" dir="126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58644" y="66146"/>
            <a:ext cx="11675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960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60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03</a:t>
            </a:r>
            <a:endParaRPr lang="zh-CN" altLang="en-US" sz="6000" dirty="0">
              <a:solidFill>
                <a:schemeClr val="tx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4"/>
          <p:cNvGrpSpPr/>
          <p:nvPr/>
        </p:nvGrpSpPr>
        <p:grpSpPr>
          <a:xfrm>
            <a:off x="4008808" y="2303812"/>
            <a:ext cx="2244939" cy="675184"/>
            <a:chOff x="8479612" y="2464939"/>
            <a:chExt cx="2806701" cy="900245"/>
          </a:xfrm>
        </p:grpSpPr>
        <p:sp>
          <p:nvSpPr>
            <p:cNvPr id="31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32" name="Rectangle 29"/>
            <p:cNvSpPr/>
            <p:nvPr/>
          </p:nvSpPr>
          <p:spPr>
            <a:xfrm>
              <a:off x="8479613" y="2741936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  <p:grpSp>
        <p:nvGrpSpPr>
          <p:cNvPr id="35" name="Group 4"/>
          <p:cNvGrpSpPr/>
          <p:nvPr/>
        </p:nvGrpSpPr>
        <p:grpSpPr>
          <a:xfrm>
            <a:off x="1650616" y="4610955"/>
            <a:ext cx="2244938" cy="675185"/>
            <a:chOff x="8479612" y="2464939"/>
            <a:chExt cx="2806700" cy="900247"/>
          </a:xfrm>
        </p:grpSpPr>
        <p:sp>
          <p:nvSpPr>
            <p:cNvPr id="36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48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  <p:grpSp>
        <p:nvGrpSpPr>
          <p:cNvPr id="49" name="Group 4"/>
          <p:cNvGrpSpPr/>
          <p:nvPr/>
        </p:nvGrpSpPr>
        <p:grpSpPr>
          <a:xfrm>
            <a:off x="6757210" y="4580255"/>
            <a:ext cx="2244938" cy="675185"/>
            <a:chOff x="8479612" y="2464939"/>
            <a:chExt cx="2806700" cy="900247"/>
          </a:xfrm>
        </p:grpSpPr>
        <p:sp>
          <p:nvSpPr>
            <p:cNvPr id="50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51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  <p:grpSp>
        <p:nvGrpSpPr>
          <p:cNvPr id="52" name="Group 4"/>
          <p:cNvGrpSpPr/>
          <p:nvPr/>
        </p:nvGrpSpPr>
        <p:grpSpPr>
          <a:xfrm>
            <a:off x="9160058" y="2303812"/>
            <a:ext cx="2244938" cy="675185"/>
            <a:chOff x="8479612" y="2464939"/>
            <a:chExt cx="2806700" cy="900247"/>
          </a:xfrm>
        </p:grpSpPr>
        <p:sp>
          <p:nvSpPr>
            <p:cNvPr id="53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54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693"/>
          <a:stretch/>
        </p:blipFill>
        <p:spPr>
          <a:xfrm>
            <a:off x="5383682" y="0"/>
            <a:ext cx="6821018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259407" y="1676438"/>
            <a:ext cx="2561946" cy="4122014"/>
            <a:chOff x="3259407" y="1676438"/>
            <a:chExt cx="2561946" cy="4122014"/>
          </a:xfrm>
        </p:grpSpPr>
        <p:sp>
          <p:nvSpPr>
            <p:cNvPr id="82" name="矩形 81"/>
            <p:cNvSpPr/>
            <p:nvPr/>
          </p:nvSpPr>
          <p:spPr>
            <a:xfrm>
              <a:off x="3259407" y="1676438"/>
              <a:ext cx="2561946" cy="4122014"/>
            </a:xfrm>
            <a:prstGeom prst="rect">
              <a:avLst/>
            </a:prstGeom>
            <a:solidFill>
              <a:srgbClr val="1A1D1A"/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3" name="任意多边形 82"/>
            <p:cNvSpPr/>
            <p:nvPr/>
          </p:nvSpPr>
          <p:spPr bwMode="auto">
            <a:xfrm>
              <a:off x="5608035" y="1807385"/>
              <a:ext cx="104959" cy="120201"/>
            </a:xfrm>
            <a:custGeom>
              <a:avLst/>
              <a:gdLst>
                <a:gd name="connsiteX0" fmla="*/ 0 w 139700"/>
                <a:gd name="connsiteY0" fmla="*/ 0 h 139700"/>
                <a:gd name="connsiteX1" fmla="*/ 139700 w 139700"/>
                <a:gd name="connsiteY1" fmla="*/ 0 h 139700"/>
                <a:gd name="connsiteX2" fmla="*/ 139700 w 139700"/>
                <a:gd name="connsiteY2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700" h="139700">
                  <a:moveTo>
                    <a:pt x="0" y="0"/>
                  </a:moveTo>
                  <a:lnTo>
                    <a:pt x="139700" y="0"/>
                  </a:lnTo>
                  <a:lnTo>
                    <a:pt x="139700" y="139700"/>
                  </a:lnTo>
                </a:path>
              </a:pathLst>
            </a:custGeom>
            <a:noFill/>
            <a:ln w="38100" cap="rnd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4" name="任意多边形 83"/>
            <p:cNvSpPr/>
            <p:nvPr/>
          </p:nvSpPr>
          <p:spPr bwMode="auto">
            <a:xfrm flipV="1">
              <a:off x="5608035" y="5548836"/>
              <a:ext cx="104959" cy="120803"/>
            </a:xfrm>
            <a:custGeom>
              <a:avLst/>
              <a:gdLst>
                <a:gd name="connsiteX0" fmla="*/ 0 w 139700"/>
                <a:gd name="connsiteY0" fmla="*/ 0 h 139700"/>
                <a:gd name="connsiteX1" fmla="*/ 139700 w 139700"/>
                <a:gd name="connsiteY1" fmla="*/ 0 h 139700"/>
                <a:gd name="connsiteX2" fmla="*/ 139700 w 139700"/>
                <a:gd name="connsiteY2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700" h="139700">
                  <a:moveTo>
                    <a:pt x="0" y="0"/>
                  </a:moveTo>
                  <a:lnTo>
                    <a:pt x="139700" y="0"/>
                  </a:lnTo>
                  <a:lnTo>
                    <a:pt x="139700" y="139700"/>
                  </a:lnTo>
                </a:path>
              </a:pathLst>
            </a:custGeom>
            <a:noFill/>
            <a:ln w="38100" cap="rnd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5" name="任意多边形 84"/>
            <p:cNvSpPr/>
            <p:nvPr/>
          </p:nvSpPr>
          <p:spPr bwMode="auto">
            <a:xfrm flipH="1">
              <a:off x="3363039" y="1807385"/>
              <a:ext cx="110325" cy="120201"/>
            </a:xfrm>
            <a:custGeom>
              <a:avLst/>
              <a:gdLst>
                <a:gd name="connsiteX0" fmla="*/ 0 w 139700"/>
                <a:gd name="connsiteY0" fmla="*/ 0 h 139700"/>
                <a:gd name="connsiteX1" fmla="*/ 139700 w 139700"/>
                <a:gd name="connsiteY1" fmla="*/ 0 h 139700"/>
                <a:gd name="connsiteX2" fmla="*/ 139700 w 139700"/>
                <a:gd name="connsiteY2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700" h="139700">
                  <a:moveTo>
                    <a:pt x="0" y="0"/>
                  </a:moveTo>
                  <a:lnTo>
                    <a:pt x="139700" y="0"/>
                  </a:lnTo>
                  <a:lnTo>
                    <a:pt x="139700" y="139700"/>
                  </a:lnTo>
                </a:path>
              </a:pathLst>
            </a:custGeom>
            <a:noFill/>
            <a:ln w="38100" cap="rnd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6" name="任意多边形 85"/>
            <p:cNvSpPr/>
            <p:nvPr/>
          </p:nvSpPr>
          <p:spPr bwMode="auto">
            <a:xfrm flipH="1" flipV="1">
              <a:off x="3363039" y="5548836"/>
              <a:ext cx="110325" cy="120803"/>
            </a:xfrm>
            <a:custGeom>
              <a:avLst/>
              <a:gdLst>
                <a:gd name="connsiteX0" fmla="*/ 0 w 139700"/>
                <a:gd name="connsiteY0" fmla="*/ 0 h 139700"/>
                <a:gd name="connsiteX1" fmla="*/ 139700 w 139700"/>
                <a:gd name="connsiteY1" fmla="*/ 0 h 139700"/>
                <a:gd name="connsiteX2" fmla="*/ 139700 w 139700"/>
                <a:gd name="connsiteY2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700" h="139700">
                  <a:moveTo>
                    <a:pt x="0" y="0"/>
                  </a:moveTo>
                  <a:lnTo>
                    <a:pt x="139700" y="0"/>
                  </a:lnTo>
                  <a:lnTo>
                    <a:pt x="139700" y="139700"/>
                  </a:lnTo>
                </a:path>
              </a:pathLst>
            </a:custGeom>
            <a:noFill/>
            <a:ln w="38100" cap="rnd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微软雅黑"/>
                <a:sym typeface="Arial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 rot="16741234" flipH="1">
            <a:off x="561165" y="4059200"/>
            <a:ext cx="211002" cy="4780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16741234" flipH="1">
            <a:off x="180954" y="3870137"/>
            <a:ext cx="425232" cy="2439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6741234" flipV="1">
            <a:off x="14893" y="3216828"/>
            <a:ext cx="564540" cy="3617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6741234">
            <a:off x="557300" y="4533351"/>
            <a:ext cx="404755" cy="26654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6741234" flipH="1">
            <a:off x="515470" y="5060540"/>
            <a:ext cx="297923" cy="1497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48" idx="6"/>
          </p:cNvCxnSpPr>
          <p:nvPr/>
        </p:nvCxnSpPr>
        <p:spPr>
          <a:xfrm rot="16741234" flipV="1">
            <a:off x="209685" y="6550353"/>
            <a:ext cx="868883" cy="2177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54" idx="6"/>
          </p:cNvCxnSpPr>
          <p:nvPr/>
        </p:nvCxnSpPr>
        <p:spPr>
          <a:xfrm rot="16741234">
            <a:off x="279358" y="7286541"/>
            <a:ext cx="508993" cy="19202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6741234" flipH="1" flipV="1">
            <a:off x="619627" y="5757818"/>
            <a:ext cx="521979" cy="45006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16741234" flipV="1">
            <a:off x="786167" y="5279741"/>
            <a:ext cx="270152" cy="47769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16741234">
            <a:off x="285228" y="4679488"/>
            <a:ext cx="128338" cy="48373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16741234">
            <a:off x="557300" y="4533351"/>
            <a:ext cx="404755" cy="26654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31" idx="2"/>
          </p:cNvCxnSpPr>
          <p:nvPr/>
        </p:nvCxnSpPr>
        <p:spPr>
          <a:xfrm rot="16741234">
            <a:off x="1038752" y="3224217"/>
            <a:ext cx="560420" cy="4511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endCxn id="31" idx="6"/>
          </p:cNvCxnSpPr>
          <p:nvPr/>
        </p:nvCxnSpPr>
        <p:spPr>
          <a:xfrm rot="16741234" flipV="1">
            <a:off x="1259219" y="3597384"/>
            <a:ext cx="366063" cy="47270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16741234" flipH="1" flipV="1">
            <a:off x="1027522" y="3933056"/>
            <a:ext cx="505327" cy="6584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rot="16741234">
            <a:off x="-503476" y="5602372"/>
            <a:ext cx="486266" cy="3081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16741234" flipH="1">
            <a:off x="-339150" y="5919080"/>
            <a:ext cx="418126" cy="3586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16741234">
            <a:off x="-201579" y="5088832"/>
            <a:ext cx="347450" cy="14847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 rot="16741234" flipH="1">
            <a:off x="111354" y="2969291"/>
            <a:ext cx="122016" cy="12201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0" name="椭圆 29"/>
          <p:cNvSpPr/>
          <p:nvPr/>
        </p:nvSpPr>
        <p:spPr>
          <a:xfrm rot="16741234" flipH="1">
            <a:off x="358025" y="3600100"/>
            <a:ext cx="170065" cy="17006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1" name="椭圆 30"/>
          <p:cNvSpPr/>
          <p:nvPr/>
        </p:nvSpPr>
        <p:spPr>
          <a:xfrm rot="16741234" flipH="1">
            <a:off x="1196571" y="3519382"/>
            <a:ext cx="97129" cy="97129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5" name="椭圆 34"/>
          <p:cNvSpPr/>
          <p:nvPr/>
        </p:nvSpPr>
        <p:spPr>
          <a:xfrm rot="16741234" flipH="1">
            <a:off x="350286" y="4046176"/>
            <a:ext cx="122016" cy="12201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6" name="椭圆 35"/>
          <p:cNvSpPr/>
          <p:nvPr/>
        </p:nvSpPr>
        <p:spPr>
          <a:xfrm rot="16741234" flipH="1">
            <a:off x="1358887" y="2899357"/>
            <a:ext cx="170065" cy="17006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8" name="椭圆 37"/>
          <p:cNvSpPr/>
          <p:nvPr/>
        </p:nvSpPr>
        <p:spPr>
          <a:xfrm rot="16741234" flipH="1">
            <a:off x="31752" y="4906602"/>
            <a:ext cx="97129" cy="97129"/>
          </a:xfrm>
          <a:prstGeom prst="ellipse">
            <a:avLst/>
          </a:prstGeom>
          <a:solidFill>
            <a:srgbClr val="F7F7F7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2" name="椭圆 41"/>
          <p:cNvSpPr/>
          <p:nvPr/>
        </p:nvSpPr>
        <p:spPr>
          <a:xfrm rot="16741234" flipH="1">
            <a:off x="1596439" y="4018715"/>
            <a:ext cx="118686" cy="11868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3" name="椭圆 42"/>
          <p:cNvSpPr/>
          <p:nvPr/>
        </p:nvSpPr>
        <p:spPr>
          <a:xfrm rot="16741234" flipH="1">
            <a:off x="834555" y="4410757"/>
            <a:ext cx="170065" cy="17006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6" name="椭圆 45"/>
          <p:cNvSpPr/>
          <p:nvPr/>
        </p:nvSpPr>
        <p:spPr>
          <a:xfrm rot="16741234" flipH="1">
            <a:off x="134709" y="7900522"/>
            <a:ext cx="170065" cy="17006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7" name="椭圆 46"/>
          <p:cNvSpPr/>
          <p:nvPr/>
        </p:nvSpPr>
        <p:spPr>
          <a:xfrm rot="16741234">
            <a:off x="-135440" y="6708493"/>
            <a:ext cx="170065" cy="17006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8" name="椭圆 47"/>
          <p:cNvSpPr/>
          <p:nvPr/>
        </p:nvSpPr>
        <p:spPr>
          <a:xfrm rot="16741234">
            <a:off x="627379" y="7104788"/>
            <a:ext cx="97129" cy="97129"/>
          </a:xfrm>
          <a:prstGeom prst="ellipse">
            <a:avLst/>
          </a:prstGeom>
          <a:solidFill>
            <a:srgbClr val="F7F7F7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9" name="椭圆 48"/>
          <p:cNvSpPr/>
          <p:nvPr/>
        </p:nvSpPr>
        <p:spPr>
          <a:xfrm rot="16741234">
            <a:off x="-378993" y="7278382"/>
            <a:ext cx="105246" cy="10524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0" name="椭圆 49"/>
          <p:cNvSpPr/>
          <p:nvPr/>
        </p:nvSpPr>
        <p:spPr>
          <a:xfrm rot="16741234">
            <a:off x="-776612" y="6527678"/>
            <a:ext cx="97129" cy="97129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3" name="椭圆 52"/>
          <p:cNvSpPr/>
          <p:nvPr/>
        </p:nvSpPr>
        <p:spPr>
          <a:xfrm rot="16741234">
            <a:off x="-10908" y="6321379"/>
            <a:ext cx="122016" cy="12201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4" name="椭圆 53"/>
          <p:cNvSpPr/>
          <p:nvPr/>
        </p:nvSpPr>
        <p:spPr>
          <a:xfrm rot="16741234">
            <a:off x="328555" y="7618094"/>
            <a:ext cx="122016" cy="12201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5" name="椭圆 54"/>
          <p:cNvSpPr/>
          <p:nvPr/>
        </p:nvSpPr>
        <p:spPr>
          <a:xfrm rot="16741234">
            <a:off x="-216272" y="5302972"/>
            <a:ext cx="97129" cy="97129"/>
          </a:xfrm>
          <a:prstGeom prst="ellipse">
            <a:avLst/>
          </a:prstGeom>
          <a:solidFill>
            <a:srgbClr val="F7F7F7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6" name="椭圆 55"/>
          <p:cNvSpPr/>
          <p:nvPr/>
        </p:nvSpPr>
        <p:spPr>
          <a:xfrm rot="16741234">
            <a:off x="-357970" y="5768618"/>
            <a:ext cx="105246" cy="10524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8" name="椭圆 57"/>
          <p:cNvSpPr/>
          <p:nvPr/>
        </p:nvSpPr>
        <p:spPr>
          <a:xfrm rot="16741234">
            <a:off x="1115926" y="5680179"/>
            <a:ext cx="97129" cy="97129"/>
          </a:xfrm>
          <a:prstGeom prst="ellipse">
            <a:avLst/>
          </a:prstGeom>
          <a:solidFill>
            <a:srgbClr val="F7F7F7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0" name="椭圆 59"/>
          <p:cNvSpPr/>
          <p:nvPr/>
        </p:nvSpPr>
        <p:spPr>
          <a:xfrm rot="16741234">
            <a:off x="410593" y="5655221"/>
            <a:ext cx="128800" cy="1288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1" name="椭圆 60"/>
          <p:cNvSpPr/>
          <p:nvPr/>
        </p:nvSpPr>
        <p:spPr>
          <a:xfrm rot="16741234">
            <a:off x="568721" y="6085274"/>
            <a:ext cx="170065" cy="17006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5" name="椭圆 64"/>
          <p:cNvSpPr/>
          <p:nvPr/>
        </p:nvSpPr>
        <p:spPr>
          <a:xfrm rot="16741234" flipH="1">
            <a:off x="600754" y="5231719"/>
            <a:ext cx="170065" cy="17006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6" name="椭圆 65"/>
          <p:cNvSpPr/>
          <p:nvPr/>
        </p:nvSpPr>
        <p:spPr>
          <a:xfrm rot="16741234" flipH="1">
            <a:off x="543939" y="4807895"/>
            <a:ext cx="145836" cy="145836"/>
          </a:xfrm>
          <a:prstGeom prst="ellipse">
            <a:avLst/>
          </a:prstGeom>
          <a:solidFill>
            <a:srgbClr val="F7F7F7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7" name="椭圆 36"/>
          <p:cNvSpPr/>
          <p:nvPr/>
        </p:nvSpPr>
        <p:spPr>
          <a:xfrm rot="16741234" flipH="1">
            <a:off x="1844284" y="3570107"/>
            <a:ext cx="122016" cy="12201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0" name="椭圆 39"/>
          <p:cNvSpPr/>
          <p:nvPr/>
        </p:nvSpPr>
        <p:spPr>
          <a:xfrm rot="16741234" flipH="1">
            <a:off x="1677611" y="4681201"/>
            <a:ext cx="105246" cy="10524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1" name="椭圆 40"/>
          <p:cNvSpPr/>
          <p:nvPr/>
        </p:nvSpPr>
        <p:spPr>
          <a:xfrm rot="16741234" flipH="1">
            <a:off x="1219898" y="5025253"/>
            <a:ext cx="97129" cy="97129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4" name="椭圆 43"/>
          <p:cNvSpPr/>
          <p:nvPr/>
        </p:nvSpPr>
        <p:spPr>
          <a:xfrm rot="16741234" flipH="1">
            <a:off x="1873629" y="4261044"/>
            <a:ext cx="170065" cy="17006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7" name="椭圆 56"/>
          <p:cNvSpPr/>
          <p:nvPr/>
        </p:nvSpPr>
        <p:spPr>
          <a:xfrm rot="16741234">
            <a:off x="1445641" y="6142409"/>
            <a:ext cx="105246" cy="10524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9" name="椭圆 58"/>
          <p:cNvSpPr/>
          <p:nvPr/>
        </p:nvSpPr>
        <p:spPr>
          <a:xfrm rot="16741234">
            <a:off x="1165039" y="6736155"/>
            <a:ext cx="118686" cy="11868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2" name="椭圆 61"/>
          <p:cNvSpPr/>
          <p:nvPr/>
        </p:nvSpPr>
        <p:spPr>
          <a:xfrm rot="16741234">
            <a:off x="890403" y="7445641"/>
            <a:ext cx="97129" cy="97129"/>
          </a:xfrm>
          <a:prstGeom prst="ellipse">
            <a:avLst/>
          </a:prstGeom>
          <a:solidFill>
            <a:srgbClr val="F7F7F7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4" name="椭圆 63"/>
          <p:cNvSpPr/>
          <p:nvPr/>
        </p:nvSpPr>
        <p:spPr>
          <a:xfrm rot="16741234">
            <a:off x="835221" y="6619297"/>
            <a:ext cx="105246" cy="10524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7" name="椭圆 66"/>
          <p:cNvSpPr/>
          <p:nvPr/>
        </p:nvSpPr>
        <p:spPr>
          <a:xfrm rot="16741234" flipH="1">
            <a:off x="1689327" y="5227680"/>
            <a:ext cx="148893" cy="14889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3" name="椭圆 32"/>
          <p:cNvSpPr/>
          <p:nvPr/>
        </p:nvSpPr>
        <p:spPr>
          <a:xfrm rot="16741234" flipH="1">
            <a:off x="-57813" y="3870126"/>
            <a:ext cx="105246" cy="10524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9" name="椭圆 38"/>
          <p:cNvSpPr/>
          <p:nvPr/>
        </p:nvSpPr>
        <p:spPr>
          <a:xfrm rot="16741234" flipH="1">
            <a:off x="-153087" y="4478035"/>
            <a:ext cx="105246" cy="10524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76" name="组合 75"/>
          <p:cNvGrpSpPr/>
          <p:nvPr/>
        </p:nvGrpSpPr>
        <p:grpSpPr>
          <a:xfrm rot="16741234">
            <a:off x="-1901918" y="4713848"/>
            <a:ext cx="2720838" cy="505942"/>
            <a:chOff x="5233265" y="2334818"/>
            <a:chExt cx="2720838" cy="505942"/>
          </a:xfrm>
        </p:grpSpPr>
        <p:sp>
          <p:nvSpPr>
            <p:cNvPr id="32" name="椭圆 31"/>
            <p:cNvSpPr/>
            <p:nvPr/>
          </p:nvSpPr>
          <p:spPr>
            <a:xfrm flipH="1">
              <a:off x="7856974" y="2607323"/>
              <a:ext cx="97129" cy="97129"/>
            </a:xfrm>
            <a:prstGeom prst="ellipse">
              <a:avLst/>
            </a:prstGeom>
            <a:solidFill>
              <a:srgbClr val="F7F7F7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5233265" y="2735514"/>
              <a:ext cx="105246" cy="10524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5596947" y="2508972"/>
              <a:ext cx="122016" cy="12201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 flipH="1">
              <a:off x="6370598" y="2334818"/>
              <a:ext cx="170065" cy="17006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7109056" y="2611432"/>
              <a:ext cx="141849" cy="14184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cxnSp>
        <p:nvCxnSpPr>
          <p:cNvPr id="69" name="直接连接符 68"/>
          <p:cNvCxnSpPr>
            <a:endCxn id="50" idx="3"/>
          </p:cNvCxnSpPr>
          <p:nvPr/>
        </p:nvCxnSpPr>
        <p:spPr>
          <a:xfrm rot="16741234" flipV="1">
            <a:off x="-833850" y="6730232"/>
            <a:ext cx="610899" cy="44349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stCxn id="53" idx="0"/>
            <a:endCxn id="50" idx="5"/>
          </p:cNvCxnSpPr>
          <p:nvPr/>
        </p:nvCxnSpPr>
        <p:spPr>
          <a:xfrm rot="16741234" flipH="1" flipV="1">
            <a:off x="-489012" y="6138877"/>
            <a:ext cx="279123" cy="6427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 rot="16741234" flipH="1">
            <a:off x="852634" y="2315150"/>
            <a:ext cx="118686" cy="11868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5" name="椭圆 44"/>
          <p:cNvSpPr/>
          <p:nvPr/>
        </p:nvSpPr>
        <p:spPr>
          <a:xfrm rot="16741234" flipH="1">
            <a:off x="791063" y="2955305"/>
            <a:ext cx="175715" cy="175715"/>
          </a:xfrm>
          <a:prstGeom prst="ellipse">
            <a:avLst/>
          </a:prstGeom>
          <a:solidFill>
            <a:srgbClr val="F7F7F7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" name="椭圆 6"/>
          <p:cNvSpPr/>
          <p:nvPr/>
        </p:nvSpPr>
        <p:spPr>
          <a:xfrm rot="16741234">
            <a:off x="504226" y="1798496"/>
            <a:ext cx="137160" cy="13716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3" name="任意多边形 92"/>
          <p:cNvSpPr txBox="1"/>
          <p:nvPr/>
        </p:nvSpPr>
        <p:spPr>
          <a:xfrm>
            <a:off x="5376744" y="0"/>
            <a:ext cx="6815256" cy="6858000"/>
          </a:xfrm>
          <a:custGeom>
            <a:avLst/>
            <a:gdLst>
              <a:gd name="connsiteX0" fmla="*/ 0 w 6761598"/>
              <a:gd name="connsiteY0" fmla="*/ 0 h 6858000"/>
              <a:gd name="connsiteX1" fmla="*/ 6761598 w 6761598"/>
              <a:gd name="connsiteY1" fmla="*/ 0 h 6858000"/>
              <a:gd name="connsiteX2" fmla="*/ 6761598 w 6761598"/>
              <a:gd name="connsiteY2" fmla="*/ 6858000 h 6858000"/>
              <a:gd name="connsiteX3" fmla="*/ 0 w 676159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61598" h="6858000">
                <a:moveTo>
                  <a:pt x="0" y="0"/>
                </a:moveTo>
                <a:lnTo>
                  <a:pt x="6761598" y="0"/>
                </a:lnTo>
                <a:lnTo>
                  <a:pt x="676159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573803" y="2206964"/>
            <a:ext cx="1933154" cy="400110"/>
            <a:chOff x="3573803" y="2206964"/>
            <a:chExt cx="1933154" cy="400110"/>
          </a:xfrm>
        </p:grpSpPr>
        <p:sp>
          <p:nvSpPr>
            <p:cNvPr id="99" name="圆角矩形 98"/>
            <p:cNvSpPr/>
            <p:nvPr/>
          </p:nvSpPr>
          <p:spPr>
            <a:xfrm>
              <a:off x="3620014" y="2206964"/>
              <a:ext cx="1840733" cy="400110"/>
            </a:xfrm>
            <a:prstGeom prst="roundRect">
              <a:avLst>
                <a:gd name="adj" fmla="val 23015"/>
              </a:avLst>
            </a:prstGeom>
            <a:solidFill>
              <a:schemeClr val="bg1"/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3573803" y="2206964"/>
              <a:ext cx="19331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Temptation</a:t>
              </a:r>
              <a:endParaRPr lang="zh-CN" altLang="en-US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  <p:sp>
        <p:nvSpPr>
          <p:cNvPr id="2" name="直角三角形 1"/>
          <p:cNvSpPr/>
          <p:nvPr/>
        </p:nvSpPr>
        <p:spPr>
          <a:xfrm flipH="1">
            <a:off x="5383682" y="0"/>
            <a:ext cx="6794394" cy="6880371"/>
          </a:xfrm>
          <a:prstGeom prst="rtTriangle">
            <a:avLst/>
          </a:prstGeom>
          <a:solidFill>
            <a:srgbClr val="1A1D1A">
              <a:alpha val="26000"/>
            </a:srgbClr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58643" y="66146"/>
            <a:ext cx="12825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960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60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03</a:t>
            </a:r>
            <a:endParaRPr lang="zh-CN" altLang="en-US" sz="6000" dirty="0">
              <a:solidFill>
                <a:schemeClr val="tx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cxnSp>
        <p:nvCxnSpPr>
          <p:cNvPr id="79" name="直接连接符 78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Group 4"/>
          <p:cNvGrpSpPr/>
          <p:nvPr/>
        </p:nvGrpSpPr>
        <p:grpSpPr>
          <a:xfrm>
            <a:off x="3502350" y="2984389"/>
            <a:ext cx="2244938" cy="675185"/>
            <a:chOff x="8479612" y="2464939"/>
            <a:chExt cx="2806700" cy="900247"/>
          </a:xfrm>
        </p:grpSpPr>
        <p:sp>
          <p:nvSpPr>
            <p:cNvPr id="81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9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87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9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9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9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  <p:grpSp>
        <p:nvGrpSpPr>
          <p:cNvPr id="88" name="Group 4"/>
          <p:cNvGrpSpPr/>
          <p:nvPr/>
        </p:nvGrpSpPr>
        <p:grpSpPr>
          <a:xfrm>
            <a:off x="3466409" y="4343054"/>
            <a:ext cx="2244938" cy="675185"/>
            <a:chOff x="8479612" y="2464939"/>
            <a:chExt cx="2806700" cy="900247"/>
          </a:xfrm>
        </p:grpSpPr>
        <p:sp>
          <p:nvSpPr>
            <p:cNvPr id="89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9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90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9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9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9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882" y="-1968"/>
            <a:ext cx="12217882" cy="6859968"/>
          </a:xfrm>
          <a:prstGeom prst="rect">
            <a:avLst/>
          </a:prstGeom>
        </p:spPr>
      </p:pic>
      <p:sp>
        <p:nvSpPr>
          <p:cNvPr id="250" name="Freeform 212"/>
          <p:cNvSpPr/>
          <p:nvPr/>
        </p:nvSpPr>
        <p:spPr bwMode="auto">
          <a:xfrm>
            <a:off x="5653175" y="5244562"/>
            <a:ext cx="132789" cy="117467"/>
          </a:xfrm>
          <a:custGeom>
            <a:avLst/>
            <a:gdLst>
              <a:gd name="T0" fmla="*/ 61 w 121"/>
              <a:gd name="T1" fmla="*/ 0 h 107"/>
              <a:gd name="T2" fmla="*/ 36 w 121"/>
              <a:gd name="T3" fmla="*/ 7 h 107"/>
              <a:gd name="T4" fmla="*/ 14 w 121"/>
              <a:gd name="T5" fmla="*/ 78 h 107"/>
              <a:gd name="T6" fmla="*/ 61 w 121"/>
              <a:gd name="T7" fmla="*/ 107 h 107"/>
              <a:gd name="T8" fmla="*/ 86 w 121"/>
              <a:gd name="T9" fmla="*/ 101 h 107"/>
              <a:gd name="T10" fmla="*/ 108 w 121"/>
              <a:gd name="T11" fmla="*/ 29 h 107"/>
              <a:gd name="T12" fmla="*/ 61 w 121"/>
              <a:gd name="T1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" h="107">
                <a:moveTo>
                  <a:pt x="61" y="0"/>
                </a:moveTo>
                <a:cubicBezTo>
                  <a:pt x="52" y="0"/>
                  <a:pt x="44" y="2"/>
                  <a:pt x="36" y="7"/>
                </a:cubicBezTo>
                <a:cubicBezTo>
                  <a:pt x="10" y="20"/>
                  <a:pt x="0" y="52"/>
                  <a:pt x="14" y="78"/>
                </a:cubicBezTo>
                <a:cubicBezTo>
                  <a:pt x="23" y="96"/>
                  <a:pt x="42" y="107"/>
                  <a:pt x="61" y="107"/>
                </a:cubicBezTo>
                <a:cubicBezTo>
                  <a:pt x="69" y="107"/>
                  <a:pt x="78" y="105"/>
                  <a:pt x="86" y="101"/>
                </a:cubicBezTo>
                <a:cubicBezTo>
                  <a:pt x="111" y="87"/>
                  <a:pt x="121" y="55"/>
                  <a:pt x="108" y="29"/>
                </a:cubicBezTo>
                <a:cubicBezTo>
                  <a:pt x="98" y="11"/>
                  <a:pt x="80" y="0"/>
                  <a:pt x="61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64" name="Freeform 226"/>
          <p:cNvSpPr/>
          <p:nvPr/>
        </p:nvSpPr>
        <p:spPr bwMode="auto">
          <a:xfrm>
            <a:off x="6191760" y="5380601"/>
            <a:ext cx="65002" cy="57109"/>
          </a:xfrm>
          <a:custGeom>
            <a:avLst/>
            <a:gdLst>
              <a:gd name="T0" fmla="*/ 29 w 59"/>
              <a:gd name="T1" fmla="*/ 0 h 52"/>
              <a:gd name="T2" fmla="*/ 18 w 59"/>
              <a:gd name="T3" fmla="*/ 3 h 52"/>
              <a:gd name="T4" fmla="*/ 7 w 59"/>
              <a:gd name="T5" fmla="*/ 38 h 52"/>
              <a:gd name="T6" fmla="*/ 29 w 59"/>
              <a:gd name="T7" fmla="*/ 52 h 52"/>
              <a:gd name="T8" fmla="*/ 41 w 59"/>
              <a:gd name="T9" fmla="*/ 49 h 52"/>
              <a:gd name="T10" fmla="*/ 52 w 59"/>
              <a:gd name="T11" fmla="*/ 14 h 52"/>
              <a:gd name="T12" fmla="*/ 29 w 59"/>
              <a:gd name="T1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52">
                <a:moveTo>
                  <a:pt x="29" y="0"/>
                </a:moveTo>
                <a:cubicBezTo>
                  <a:pt x="25" y="0"/>
                  <a:pt x="21" y="1"/>
                  <a:pt x="18" y="3"/>
                </a:cubicBezTo>
                <a:cubicBezTo>
                  <a:pt x="5" y="10"/>
                  <a:pt x="0" y="25"/>
                  <a:pt x="7" y="38"/>
                </a:cubicBezTo>
                <a:cubicBezTo>
                  <a:pt x="11" y="47"/>
                  <a:pt x="20" y="52"/>
                  <a:pt x="29" y="52"/>
                </a:cubicBezTo>
                <a:cubicBezTo>
                  <a:pt x="33" y="52"/>
                  <a:pt x="38" y="51"/>
                  <a:pt x="41" y="49"/>
                </a:cubicBezTo>
                <a:cubicBezTo>
                  <a:pt x="54" y="42"/>
                  <a:pt x="59" y="27"/>
                  <a:pt x="52" y="14"/>
                </a:cubicBezTo>
                <a:cubicBezTo>
                  <a:pt x="48" y="5"/>
                  <a:pt x="39" y="0"/>
                  <a:pt x="29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66" name="Freeform 228"/>
          <p:cNvSpPr>
            <a:spLocks noEditPoints="1"/>
          </p:cNvSpPr>
          <p:nvPr/>
        </p:nvSpPr>
        <p:spPr bwMode="auto">
          <a:xfrm>
            <a:off x="6674629" y="5220418"/>
            <a:ext cx="102145" cy="91002"/>
          </a:xfrm>
          <a:custGeom>
            <a:avLst/>
            <a:gdLst>
              <a:gd name="T0" fmla="*/ 63 w 93"/>
              <a:gd name="T1" fmla="*/ 79 h 83"/>
              <a:gd name="T2" fmla="*/ 41 w 93"/>
              <a:gd name="T3" fmla="*/ 82 h 83"/>
              <a:gd name="T4" fmla="*/ 47 w 93"/>
              <a:gd name="T5" fmla="*/ 83 h 83"/>
              <a:gd name="T6" fmla="*/ 63 w 93"/>
              <a:gd name="T7" fmla="*/ 79 h 83"/>
              <a:gd name="T8" fmla="*/ 47 w 93"/>
              <a:gd name="T9" fmla="*/ 0 h 83"/>
              <a:gd name="T10" fmla="*/ 28 w 93"/>
              <a:gd name="T11" fmla="*/ 5 h 83"/>
              <a:gd name="T12" fmla="*/ 10 w 93"/>
              <a:gd name="T13" fmla="*/ 60 h 83"/>
              <a:gd name="T14" fmla="*/ 29 w 93"/>
              <a:gd name="T15" fmla="*/ 78 h 83"/>
              <a:gd name="T16" fmla="*/ 73 w 93"/>
              <a:gd name="T17" fmla="*/ 73 h 83"/>
              <a:gd name="T18" fmla="*/ 84 w 93"/>
              <a:gd name="T19" fmla="*/ 22 h 83"/>
              <a:gd name="T20" fmla="*/ 47 w 93"/>
              <a:gd name="T2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" h="83">
                <a:moveTo>
                  <a:pt x="63" y="79"/>
                </a:moveTo>
                <a:cubicBezTo>
                  <a:pt x="41" y="82"/>
                  <a:pt x="41" y="82"/>
                  <a:pt x="41" y="82"/>
                </a:cubicBezTo>
                <a:cubicBezTo>
                  <a:pt x="43" y="82"/>
                  <a:pt x="45" y="83"/>
                  <a:pt x="47" y="83"/>
                </a:cubicBezTo>
                <a:cubicBezTo>
                  <a:pt x="52" y="83"/>
                  <a:pt x="58" y="82"/>
                  <a:pt x="63" y="79"/>
                </a:cubicBezTo>
                <a:moveTo>
                  <a:pt x="47" y="0"/>
                </a:moveTo>
                <a:cubicBezTo>
                  <a:pt x="40" y="0"/>
                  <a:pt x="34" y="1"/>
                  <a:pt x="28" y="5"/>
                </a:cubicBezTo>
                <a:cubicBezTo>
                  <a:pt x="8" y="15"/>
                  <a:pt x="0" y="40"/>
                  <a:pt x="10" y="60"/>
                </a:cubicBezTo>
                <a:cubicBezTo>
                  <a:pt x="15" y="69"/>
                  <a:pt x="21" y="75"/>
                  <a:pt x="29" y="78"/>
                </a:cubicBezTo>
                <a:cubicBezTo>
                  <a:pt x="73" y="73"/>
                  <a:pt x="73" y="73"/>
                  <a:pt x="73" y="73"/>
                </a:cubicBezTo>
                <a:cubicBezTo>
                  <a:pt x="88" y="61"/>
                  <a:pt x="93" y="40"/>
                  <a:pt x="84" y="22"/>
                </a:cubicBezTo>
                <a:cubicBezTo>
                  <a:pt x="76" y="8"/>
                  <a:pt x="62" y="0"/>
                  <a:pt x="47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67" name="Freeform 229"/>
          <p:cNvSpPr/>
          <p:nvPr/>
        </p:nvSpPr>
        <p:spPr bwMode="auto">
          <a:xfrm>
            <a:off x="6706665" y="5300277"/>
            <a:ext cx="48287" cy="10215"/>
          </a:xfrm>
          <a:custGeom>
            <a:avLst/>
            <a:gdLst>
              <a:gd name="T0" fmla="*/ 44 w 44"/>
              <a:gd name="T1" fmla="*/ 0 h 9"/>
              <a:gd name="T2" fmla="*/ 0 w 44"/>
              <a:gd name="T3" fmla="*/ 5 h 9"/>
              <a:gd name="T4" fmla="*/ 12 w 44"/>
              <a:gd name="T5" fmla="*/ 9 h 9"/>
              <a:gd name="T6" fmla="*/ 34 w 44"/>
              <a:gd name="T7" fmla="*/ 6 h 9"/>
              <a:gd name="T8" fmla="*/ 37 w 44"/>
              <a:gd name="T9" fmla="*/ 5 h 9"/>
              <a:gd name="T10" fmla="*/ 44 w 44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9">
                <a:moveTo>
                  <a:pt x="44" y="0"/>
                </a:moveTo>
                <a:cubicBezTo>
                  <a:pt x="0" y="5"/>
                  <a:pt x="0" y="5"/>
                  <a:pt x="0" y="5"/>
                </a:cubicBezTo>
                <a:cubicBezTo>
                  <a:pt x="4" y="7"/>
                  <a:pt x="8" y="8"/>
                  <a:pt x="12" y="9"/>
                </a:cubicBezTo>
                <a:cubicBezTo>
                  <a:pt x="34" y="6"/>
                  <a:pt x="34" y="6"/>
                  <a:pt x="34" y="6"/>
                </a:cubicBezTo>
                <a:cubicBezTo>
                  <a:pt x="35" y="6"/>
                  <a:pt x="36" y="5"/>
                  <a:pt x="37" y="5"/>
                </a:cubicBezTo>
                <a:cubicBezTo>
                  <a:pt x="40" y="3"/>
                  <a:pt x="42" y="2"/>
                  <a:pt x="44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01057" y="759160"/>
            <a:ext cx="4502332" cy="53233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5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4</a:t>
            </a:r>
          </a:p>
        </p:txBody>
      </p:sp>
      <p:sp>
        <p:nvSpPr>
          <p:cNvPr id="52" name="矩形 51"/>
          <p:cNvSpPr/>
          <p:nvPr/>
        </p:nvSpPr>
        <p:spPr>
          <a:xfrm>
            <a:off x="3794961" y="3012882"/>
            <a:ext cx="3031888" cy="568905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3600" dirty="0">
              <a:solidFill>
                <a:schemeClr val="tx1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128930" y="3305875"/>
            <a:ext cx="4372087" cy="688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请输入文本标题内容</a:t>
            </a:r>
            <a:endParaRPr lang="en-US" altLang="zh-CN" dirty="0">
              <a:solidFill>
                <a:schemeClr val="tx2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005905" y="3420850"/>
            <a:ext cx="15520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solidFill>
                  <a:schemeClr val="tx2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Part 04</a:t>
            </a:r>
            <a:endParaRPr kumimoji="1" lang="zh-CN" altLang="en-US" sz="3200" dirty="0">
              <a:solidFill>
                <a:schemeClr val="tx2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3473518" y="3969974"/>
            <a:ext cx="7927907" cy="35651"/>
          </a:xfrm>
          <a:prstGeom prst="line">
            <a:avLst/>
          </a:prstGeom>
          <a:ln>
            <a:solidFill>
              <a:schemeClr val="tx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959262" y="1334848"/>
            <a:ext cx="8349676" cy="4173806"/>
            <a:chOff x="584201" y="2584450"/>
            <a:chExt cx="6427787" cy="3213100"/>
          </a:xfrm>
          <a:solidFill>
            <a:schemeClr val="tx2">
              <a:alpha val="46000"/>
            </a:schemeClr>
          </a:solidFill>
          <a:effectLst/>
        </p:grpSpPr>
        <p:sp>
          <p:nvSpPr>
            <p:cNvPr id="4" name="Freeform 5"/>
            <p:cNvSpPr/>
            <p:nvPr/>
          </p:nvSpPr>
          <p:spPr bwMode="auto">
            <a:xfrm>
              <a:off x="1530351" y="2903538"/>
              <a:ext cx="239713" cy="98425"/>
            </a:xfrm>
            <a:custGeom>
              <a:avLst/>
              <a:gdLst>
                <a:gd name="T0" fmla="*/ 0 w 27"/>
                <a:gd name="T1" fmla="*/ 8 h 11"/>
                <a:gd name="T2" fmla="*/ 1 w 27"/>
                <a:gd name="T3" fmla="*/ 9 h 11"/>
                <a:gd name="T4" fmla="*/ 5 w 27"/>
                <a:gd name="T5" fmla="*/ 10 h 11"/>
                <a:gd name="T6" fmla="*/ 7 w 27"/>
                <a:gd name="T7" fmla="*/ 10 h 11"/>
                <a:gd name="T8" fmla="*/ 11 w 27"/>
                <a:gd name="T9" fmla="*/ 8 h 11"/>
                <a:gd name="T10" fmla="*/ 21 w 27"/>
                <a:gd name="T11" fmla="*/ 8 h 11"/>
                <a:gd name="T12" fmla="*/ 24 w 27"/>
                <a:gd name="T13" fmla="*/ 8 h 11"/>
                <a:gd name="T14" fmla="*/ 24 w 27"/>
                <a:gd name="T15" fmla="*/ 6 h 11"/>
                <a:gd name="T16" fmla="*/ 23 w 27"/>
                <a:gd name="T17" fmla="*/ 6 h 11"/>
                <a:gd name="T18" fmla="*/ 16 w 27"/>
                <a:gd name="T19" fmla="*/ 0 h 11"/>
                <a:gd name="T20" fmla="*/ 13 w 27"/>
                <a:gd name="T21" fmla="*/ 4 h 11"/>
                <a:gd name="T22" fmla="*/ 7 w 27"/>
                <a:gd name="T23" fmla="*/ 3 h 11"/>
                <a:gd name="T24" fmla="*/ 4 w 27"/>
                <a:gd name="T25" fmla="*/ 2 h 11"/>
                <a:gd name="T26" fmla="*/ 1 w 27"/>
                <a:gd name="T27" fmla="*/ 3 h 11"/>
                <a:gd name="T28" fmla="*/ 0 w 27"/>
                <a:gd name="T2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11">
                  <a:moveTo>
                    <a:pt x="0" y="8"/>
                  </a:moveTo>
                  <a:cubicBezTo>
                    <a:pt x="0" y="9"/>
                    <a:pt x="1" y="9"/>
                    <a:pt x="1" y="9"/>
                  </a:cubicBezTo>
                  <a:cubicBezTo>
                    <a:pt x="3" y="9"/>
                    <a:pt x="5" y="9"/>
                    <a:pt x="5" y="10"/>
                  </a:cubicBezTo>
                  <a:cubicBezTo>
                    <a:pt x="5" y="11"/>
                    <a:pt x="6" y="11"/>
                    <a:pt x="7" y="10"/>
                  </a:cubicBezTo>
                  <a:cubicBezTo>
                    <a:pt x="8" y="10"/>
                    <a:pt x="10" y="9"/>
                    <a:pt x="11" y="8"/>
                  </a:cubicBezTo>
                  <a:cubicBezTo>
                    <a:pt x="13" y="6"/>
                    <a:pt x="16" y="8"/>
                    <a:pt x="21" y="8"/>
                  </a:cubicBezTo>
                  <a:cubicBezTo>
                    <a:pt x="22" y="8"/>
                    <a:pt x="23" y="8"/>
                    <a:pt x="24" y="8"/>
                  </a:cubicBezTo>
                  <a:cubicBezTo>
                    <a:pt x="27" y="7"/>
                    <a:pt x="27" y="6"/>
                    <a:pt x="24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19" y="6"/>
                    <a:pt x="19" y="0"/>
                    <a:pt x="16" y="0"/>
                  </a:cubicBezTo>
                  <a:cubicBezTo>
                    <a:pt x="13" y="0"/>
                    <a:pt x="14" y="1"/>
                    <a:pt x="13" y="4"/>
                  </a:cubicBezTo>
                  <a:cubicBezTo>
                    <a:pt x="12" y="6"/>
                    <a:pt x="10" y="4"/>
                    <a:pt x="7" y="3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0" y="4"/>
                    <a:pt x="0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1389063" y="2868613"/>
              <a:ext cx="168275" cy="79375"/>
            </a:xfrm>
            <a:custGeom>
              <a:avLst/>
              <a:gdLst>
                <a:gd name="T0" fmla="*/ 5 w 19"/>
                <a:gd name="T1" fmla="*/ 9 h 9"/>
                <a:gd name="T2" fmla="*/ 11 w 19"/>
                <a:gd name="T3" fmla="*/ 5 h 9"/>
                <a:gd name="T4" fmla="*/ 17 w 19"/>
                <a:gd name="T5" fmla="*/ 3 h 9"/>
                <a:gd name="T6" fmla="*/ 17 w 19"/>
                <a:gd name="T7" fmla="*/ 0 h 9"/>
                <a:gd name="T8" fmla="*/ 16 w 19"/>
                <a:gd name="T9" fmla="*/ 0 h 9"/>
                <a:gd name="T10" fmla="*/ 5 w 19"/>
                <a:gd name="T11" fmla="*/ 4 h 9"/>
                <a:gd name="T12" fmla="*/ 5 w 1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5" y="9"/>
                  </a:moveTo>
                  <a:cubicBezTo>
                    <a:pt x="8" y="9"/>
                    <a:pt x="7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9" y="2"/>
                    <a:pt x="19" y="1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0" y="0"/>
                    <a:pt x="10" y="4"/>
                    <a:pt x="5" y="4"/>
                  </a:cubicBezTo>
                  <a:cubicBezTo>
                    <a:pt x="0" y="4"/>
                    <a:pt x="2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1363663" y="2984500"/>
              <a:ext cx="458788" cy="203200"/>
            </a:xfrm>
            <a:custGeom>
              <a:avLst/>
              <a:gdLst>
                <a:gd name="T0" fmla="*/ 15 w 52"/>
                <a:gd name="T1" fmla="*/ 14 h 23"/>
                <a:gd name="T2" fmla="*/ 20 w 52"/>
                <a:gd name="T3" fmla="*/ 17 h 23"/>
                <a:gd name="T4" fmla="*/ 20 w 52"/>
                <a:gd name="T5" fmla="*/ 18 h 23"/>
                <a:gd name="T6" fmla="*/ 20 w 52"/>
                <a:gd name="T7" fmla="*/ 18 h 23"/>
                <a:gd name="T8" fmla="*/ 20 w 52"/>
                <a:gd name="T9" fmla="*/ 19 h 23"/>
                <a:gd name="T10" fmla="*/ 25 w 52"/>
                <a:gd name="T11" fmla="*/ 22 h 23"/>
                <a:gd name="T12" fmla="*/ 26 w 52"/>
                <a:gd name="T13" fmla="*/ 22 h 23"/>
                <a:gd name="T14" fmla="*/ 43 w 52"/>
                <a:gd name="T15" fmla="*/ 20 h 23"/>
                <a:gd name="T16" fmla="*/ 43 w 52"/>
                <a:gd name="T17" fmla="*/ 20 h 23"/>
                <a:gd name="T18" fmla="*/ 49 w 52"/>
                <a:gd name="T19" fmla="*/ 19 h 23"/>
                <a:gd name="T20" fmla="*/ 50 w 52"/>
                <a:gd name="T21" fmla="*/ 18 h 23"/>
                <a:gd name="T22" fmla="*/ 49 w 52"/>
                <a:gd name="T23" fmla="*/ 17 h 23"/>
                <a:gd name="T24" fmla="*/ 43 w 52"/>
                <a:gd name="T25" fmla="*/ 10 h 23"/>
                <a:gd name="T26" fmla="*/ 43 w 52"/>
                <a:gd name="T27" fmla="*/ 9 h 23"/>
                <a:gd name="T28" fmla="*/ 31 w 52"/>
                <a:gd name="T29" fmla="*/ 6 h 23"/>
                <a:gd name="T30" fmla="*/ 26 w 52"/>
                <a:gd name="T31" fmla="*/ 5 h 23"/>
                <a:gd name="T32" fmla="*/ 20 w 52"/>
                <a:gd name="T33" fmla="*/ 3 h 23"/>
                <a:gd name="T34" fmla="*/ 19 w 52"/>
                <a:gd name="T35" fmla="*/ 3 h 23"/>
                <a:gd name="T36" fmla="*/ 8 w 52"/>
                <a:gd name="T37" fmla="*/ 0 h 23"/>
                <a:gd name="T38" fmla="*/ 2 w 52"/>
                <a:gd name="T39" fmla="*/ 11 h 23"/>
                <a:gd name="T40" fmla="*/ 15 w 52"/>
                <a:gd name="T4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23">
                  <a:moveTo>
                    <a:pt x="15" y="14"/>
                  </a:moveTo>
                  <a:cubicBezTo>
                    <a:pt x="16" y="16"/>
                    <a:pt x="19" y="16"/>
                    <a:pt x="20" y="17"/>
                  </a:cubicBezTo>
                  <a:cubicBezTo>
                    <a:pt x="21" y="17"/>
                    <a:pt x="22" y="17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8"/>
                    <a:pt x="19" y="19"/>
                    <a:pt x="20" y="19"/>
                  </a:cubicBezTo>
                  <a:cubicBezTo>
                    <a:pt x="21" y="20"/>
                    <a:pt x="23" y="20"/>
                    <a:pt x="25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30" y="23"/>
                    <a:pt x="38" y="19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6" y="20"/>
                    <a:pt x="48" y="19"/>
                    <a:pt x="49" y="19"/>
                  </a:cubicBezTo>
                  <a:cubicBezTo>
                    <a:pt x="51" y="18"/>
                    <a:pt x="52" y="18"/>
                    <a:pt x="50" y="18"/>
                  </a:cubicBezTo>
                  <a:cubicBezTo>
                    <a:pt x="50" y="18"/>
                    <a:pt x="49" y="17"/>
                    <a:pt x="49" y="17"/>
                  </a:cubicBezTo>
                  <a:cubicBezTo>
                    <a:pt x="47" y="17"/>
                    <a:pt x="44" y="14"/>
                    <a:pt x="43" y="1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1" y="4"/>
                    <a:pt x="36" y="6"/>
                    <a:pt x="31" y="6"/>
                  </a:cubicBezTo>
                  <a:cubicBezTo>
                    <a:pt x="29" y="6"/>
                    <a:pt x="28" y="6"/>
                    <a:pt x="26" y="5"/>
                  </a:cubicBezTo>
                  <a:cubicBezTo>
                    <a:pt x="24" y="4"/>
                    <a:pt x="22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2" y="0"/>
                    <a:pt x="0" y="7"/>
                    <a:pt x="2" y="11"/>
                  </a:cubicBezTo>
                  <a:cubicBezTo>
                    <a:pt x="5" y="14"/>
                    <a:pt x="15" y="11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584201" y="3073400"/>
              <a:ext cx="2432050" cy="2724150"/>
            </a:xfrm>
            <a:custGeom>
              <a:avLst/>
              <a:gdLst>
                <a:gd name="T0" fmla="*/ 241 w 275"/>
                <a:gd name="T1" fmla="*/ 181 h 307"/>
                <a:gd name="T2" fmla="*/ 222 w 275"/>
                <a:gd name="T3" fmla="*/ 164 h 307"/>
                <a:gd name="T4" fmla="*/ 209 w 275"/>
                <a:gd name="T5" fmla="*/ 162 h 307"/>
                <a:gd name="T6" fmla="*/ 199 w 275"/>
                <a:gd name="T7" fmla="*/ 160 h 307"/>
                <a:gd name="T8" fmla="*/ 182 w 275"/>
                <a:gd name="T9" fmla="*/ 162 h 307"/>
                <a:gd name="T10" fmla="*/ 174 w 275"/>
                <a:gd name="T11" fmla="*/ 157 h 307"/>
                <a:gd name="T12" fmla="*/ 162 w 275"/>
                <a:gd name="T13" fmla="*/ 139 h 307"/>
                <a:gd name="T14" fmla="*/ 147 w 275"/>
                <a:gd name="T15" fmla="*/ 137 h 307"/>
                <a:gd name="T16" fmla="*/ 162 w 275"/>
                <a:gd name="T17" fmla="*/ 120 h 307"/>
                <a:gd name="T18" fmla="*/ 175 w 275"/>
                <a:gd name="T19" fmla="*/ 122 h 307"/>
                <a:gd name="T20" fmla="*/ 181 w 275"/>
                <a:gd name="T21" fmla="*/ 114 h 307"/>
                <a:gd name="T22" fmla="*/ 195 w 275"/>
                <a:gd name="T23" fmla="*/ 95 h 307"/>
                <a:gd name="T24" fmla="*/ 208 w 275"/>
                <a:gd name="T25" fmla="*/ 85 h 307"/>
                <a:gd name="T26" fmla="*/ 211 w 275"/>
                <a:gd name="T27" fmla="*/ 74 h 307"/>
                <a:gd name="T28" fmla="*/ 208 w 275"/>
                <a:gd name="T29" fmla="*/ 69 h 307"/>
                <a:gd name="T30" fmla="*/ 216 w 275"/>
                <a:gd name="T31" fmla="*/ 70 h 307"/>
                <a:gd name="T32" fmla="*/ 226 w 275"/>
                <a:gd name="T33" fmla="*/ 58 h 307"/>
                <a:gd name="T34" fmla="*/ 213 w 275"/>
                <a:gd name="T35" fmla="*/ 41 h 307"/>
                <a:gd name="T36" fmla="*/ 208 w 275"/>
                <a:gd name="T37" fmla="*/ 45 h 307"/>
                <a:gd name="T38" fmla="*/ 189 w 275"/>
                <a:gd name="T39" fmla="*/ 33 h 307"/>
                <a:gd name="T40" fmla="*/ 185 w 275"/>
                <a:gd name="T41" fmla="*/ 53 h 307"/>
                <a:gd name="T42" fmla="*/ 177 w 275"/>
                <a:gd name="T43" fmla="*/ 59 h 307"/>
                <a:gd name="T44" fmla="*/ 162 w 275"/>
                <a:gd name="T45" fmla="*/ 51 h 307"/>
                <a:gd name="T46" fmla="*/ 158 w 275"/>
                <a:gd name="T47" fmla="*/ 33 h 307"/>
                <a:gd name="T48" fmla="*/ 168 w 275"/>
                <a:gd name="T49" fmla="*/ 23 h 307"/>
                <a:gd name="T50" fmla="*/ 175 w 275"/>
                <a:gd name="T51" fmla="*/ 10 h 307"/>
                <a:gd name="T52" fmla="*/ 167 w 275"/>
                <a:gd name="T53" fmla="*/ 15 h 307"/>
                <a:gd name="T54" fmla="*/ 158 w 275"/>
                <a:gd name="T55" fmla="*/ 9 h 307"/>
                <a:gd name="T56" fmla="*/ 149 w 275"/>
                <a:gd name="T57" fmla="*/ 4 h 307"/>
                <a:gd name="T58" fmla="*/ 154 w 275"/>
                <a:gd name="T59" fmla="*/ 13 h 307"/>
                <a:gd name="T60" fmla="*/ 142 w 275"/>
                <a:gd name="T61" fmla="*/ 15 h 307"/>
                <a:gd name="T62" fmla="*/ 130 w 275"/>
                <a:gd name="T63" fmla="*/ 12 h 307"/>
                <a:gd name="T64" fmla="*/ 113 w 275"/>
                <a:gd name="T65" fmla="*/ 14 h 307"/>
                <a:gd name="T66" fmla="*/ 97 w 275"/>
                <a:gd name="T67" fmla="*/ 9 h 307"/>
                <a:gd name="T68" fmla="*/ 70 w 275"/>
                <a:gd name="T69" fmla="*/ 13 h 307"/>
                <a:gd name="T70" fmla="*/ 9 w 275"/>
                <a:gd name="T71" fmla="*/ 11 h 307"/>
                <a:gd name="T72" fmla="*/ 14 w 275"/>
                <a:gd name="T73" fmla="*/ 27 h 307"/>
                <a:gd name="T74" fmla="*/ 21 w 275"/>
                <a:gd name="T75" fmla="*/ 45 h 307"/>
                <a:gd name="T76" fmla="*/ 27 w 275"/>
                <a:gd name="T77" fmla="*/ 51 h 307"/>
                <a:gd name="T78" fmla="*/ 49 w 275"/>
                <a:gd name="T79" fmla="*/ 42 h 307"/>
                <a:gd name="T80" fmla="*/ 78 w 275"/>
                <a:gd name="T81" fmla="*/ 56 h 307"/>
                <a:gd name="T82" fmla="*/ 96 w 275"/>
                <a:gd name="T83" fmla="*/ 77 h 307"/>
                <a:gd name="T84" fmla="*/ 93 w 275"/>
                <a:gd name="T85" fmla="*/ 102 h 307"/>
                <a:gd name="T86" fmla="*/ 114 w 275"/>
                <a:gd name="T87" fmla="*/ 127 h 307"/>
                <a:gd name="T88" fmla="*/ 119 w 275"/>
                <a:gd name="T89" fmla="*/ 127 h 307"/>
                <a:gd name="T90" fmla="*/ 135 w 275"/>
                <a:gd name="T91" fmla="*/ 145 h 307"/>
                <a:gd name="T92" fmla="*/ 149 w 275"/>
                <a:gd name="T93" fmla="*/ 150 h 307"/>
                <a:gd name="T94" fmla="*/ 166 w 275"/>
                <a:gd name="T95" fmla="*/ 156 h 307"/>
                <a:gd name="T96" fmla="*/ 179 w 275"/>
                <a:gd name="T97" fmla="*/ 168 h 307"/>
                <a:gd name="T98" fmla="*/ 187 w 275"/>
                <a:gd name="T99" fmla="*/ 175 h 307"/>
                <a:gd name="T100" fmla="*/ 179 w 275"/>
                <a:gd name="T101" fmla="*/ 185 h 307"/>
                <a:gd name="T102" fmla="*/ 187 w 275"/>
                <a:gd name="T103" fmla="*/ 208 h 307"/>
                <a:gd name="T104" fmla="*/ 199 w 275"/>
                <a:gd name="T105" fmla="*/ 224 h 307"/>
                <a:gd name="T106" fmla="*/ 199 w 275"/>
                <a:gd name="T107" fmla="*/ 239 h 307"/>
                <a:gd name="T108" fmla="*/ 194 w 275"/>
                <a:gd name="T109" fmla="*/ 271 h 307"/>
                <a:gd name="T110" fmla="*/ 199 w 275"/>
                <a:gd name="T111" fmla="*/ 304 h 307"/>
                <a:gd name="T112" fmla="*/ 208 w 275"/>
                <a:gd name="T113" fmla="*/ 295 h 307"/>
                <a:gd name="T114" fmla="*/ 211 w 275"/>
                <a:gd name="T115" fmla="*/ 282 h 307"/>
                <a:gd name="T116" fmla="*/ 216 w 275"/>
                <a:gd name="T117" fmla="*/ 273 h 307"/>
                <a:gd name="T118" fmla="*/ 230 w 275"/>
                <a:gd name="T119" fmla="*/ 258 h 307"/>
                <a:gd name="T120" fmla="*/ 245 w 275"/>
                <a:gd name="T121" fmla="*/ 240 h 307"/>
                <a:gd name="T122" fmla="*/ 272 w 275"/>
                <a:gd name="T123" fmla="*/ 203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5" h="307">
                  <a:moveTo>
                    <a:pt x="267" y="193"/>
                  </a:moveTo>
                  <a:cubicBezTo>
                    <a:pt x="261" y="189"/>
                    <a:pt x="259" y="189"/>
                    <a:pt x="253" y="187"/>
                  </a:cubicBezTo>
                  <a:cubicBezTo>
                    <a:pt x="247" y="185"/>
                    <a:pt x="241" y="185"/>
                    <a:pt x="241" y="181"/>
                  </a:cubicBezTo>
                  <a:cubicBezTo>
                    <a:pt x="241" y="177"/>
                    <a:pt x="242" y="172"/>
                    <a:pt x="237" y="172"/>
                  </a:cubicBezTo>
                  <a:cubicBezTo>
                    <a:pt x="235" y="172"/>
                    <a:pt x="233" y="171"/>
                    <a:pt x="230" y="169"/>
                  </a:cubicBezTo>
                  <a:cubicBezTo>
                    <a:pt x="228" y="168"/>
                    <a:pt x="225" y="166"/>
                    <a:pt x="222" y="164"/>
                  </a:cubicBezTo>
                  <a:cubicBezTo>
                    <a:pt x="220" y="163"/>
                    <a:pt x="218" y="162"/>
                    <a:pt x="216" y="162"/>
                  </a:cubicBezTo>
                  <a:cubicBezTo>
                    <a:pt x="214" y="162"/>
                    <a:pt x="213" y="162"/>
                    <a:pt x="211" y="162"/>
                  </a:cubicBezTo>
                  <a:cubicBezTo>
                    <a:pt x="210" y="162"/>
                    <a:pt x="209" y="162"/>
                    <a:pt x="209" y="162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5" y="162"/>
                    <a:pt x="201" y="163"/>
                    <a:pt x="199" y="161"/>
                  </a:cubicBezTo>
                  <a:cubicBezTo>
                    <a:pt x="199" y="161"/>
                    <a:pt x="199" y="160"/>
                    <a:pt x="199" y="160"/>
                  </a:cubicBezTo>
                  <a:cubicBezTo>
                    <a:pt x="197" y="156"/>
                    <a:pt x="194" y="160"/>
                    <a:pt x="192" y="161"/>
                  </a:cubicBezTo>
                  <a:cubicBezTo>
                    <a:pt x="191" y="162"/>
                    <a:pt x="189" y="162"/>
                    <a:pt x="187" y="162"/>
                  </a:cubicBezTo>
                  <a:cubicBezTo>
                    <a:pt x="185" y="162"/>
                    <a:pt x="183" y="162"/>
                    <a:pt x="182" y="162"/>
                  </a:cubicBezTo>
                  <a:cubicBezTo>
                    <a:pt x="181" y="162"/>
                    <a:pt x="180" y="162"/>
                    <a:pt x="179" y="162"/>
                  </a:cubicBezTo>
                  <a:cubicBezTo>
                    <a:pt x="177" y="162"/>
                    <a:pt x="175" y="160"/>
                    <a:pt x="174" y="158"/>
                  </a:cubicBezTo>
                  <a:cubicBezTo>
                    <a:pt x="174" y="157"/>
                    <a:pt x="174" y="157"/>
                    <a:pt x="174" y="157"/>
                  </a:cubicBezTo>
                  <a:cubicBezTo>
                    <a:pt x="172" y="154"/>
                    <a:pt x="175" y="150"/>
                    <a:pt x="170" y="150"/>
                  </a:cubicBezTo>
                  <a:cubicBezTo>
                    <a:pt x="165" y="150"/>
                    <a:pt x="166" y="142"/>
                    <a:pt x="166" y="139"/>
                  </a:cubicBezTo>
                  <a:cubicBezTo>
                    <a:pt x="166" y="137"/>
                    <a:pt x="164" y="137"/>
                    <a:pt x="162" y="139"/>
                  </a:cubicBezTo>
                  <a:cubicBezTo>
                    <a:pt x="160" y="140"/>
                    <a:pt x="159" y="141"/>
                    <a:pt x="158" y="142"/>
                  </a:cubicBezTo>
                  <a:cubicBezTo>
                    <a:pt x="155" y="145"/>
                    <a:pt x="152" y="142"/>
                    <a:pt x="149" y="139"/>
                  </a:cubicBezTo>
                  <a:cubicBezTo>
                    <a:pt x="148" y="139"/>
                    <a:pt x="147" y="138"/>
                    <a:pt x="147" y="137"/>
                  </a:cubicBezTo>
                  <a:cubicBezTo>
                    <a:pt x="144" y="134"/>
                    <a:pt x="147" y="128"/>
                    <a:pt x="149" y="124"/>
                  </a:cubicBezTo>
                  <a:cubicBezTo>
                    <a:pt x="150" y="123"/>
                    <a:pt x="150" y="122"/>
                    <a:pt x="151" y="122"/>
                  </a:cubicBezTo>
                  <a:cubicBezTo>
                    <a:pt x="154" y="119"/>
                    <a:pt x="158" y="121"/>
                    <a:pt x="162" y="120"/>
                  </a:cubicBezTo>
                  <a:cubicBezTo>
                    <a:pt x="162" y="120"/>
                    <a:pt x="162" y="120"/>
                    <a:pt x="162" y="120"/>
                  </a:cubicBezTo>
                  <a:cubicBezTo>
                    <a:pt x="165" y="119"/>
                    <a:pt x="170" y="118"/>
                    <a:pt x="174" y="121"/>
                  </a:cubicBezTo>
                  <a:cubicBezTo>
                    <a:pt x="174" y="121"/>
                    <a:pt x="175" y="122"/>
                    <a:pt x="175" y="122"/>
                  </a:cubicBezTo>
                  <a:cubicBezTo>
                    <a:pt x="177" y="125"/>
                    <a:pt x="178" y="126"/>
                    <a:pt x="179" y="127"/>
                  </a:cubicBezTo>
                  <a:cubicBezTo>
                    <a:pt x="181" y="127"/>
                    <a:pt x="181" y="126"/>
                    <a:pt x="181" y="124"/>
                  </a:cubicBezTo>
                  <a:cubicBezTo>
                    <a:pt x="181" y="119"/>
                    <a:pt x="180" y="116"/>
                    <a:pt x="181" y="114"/>
                  </a:cubicBezTo>
                  <a:cubicBezTo>
                    <a:pt x="182" y="112"/>
                    <a:pt x="185" y="111"/>
                    <a:pt x="187" y="109"/>
                  </a:cubicBezTo>
                  <a:cubicBezTo>
                    <a:pt x="188" y="108"/>
                    <a:pt x="189" y="107"/>
                    <a:pt x="189" y="106"/>
                  </a:cubicBezTo>
                  <a:cubicBezTo>
                    <a:pt x="189" y="103"/>
                    <a:pt x="191" y="95"/>
                    <a:pt x="195" y="95"/>
                  </a:cubicBezTo>
                  <a:cubicBezTo>
                    <a:pt x="197" y="95"/>
                    <a:pt x="198" y="93"/>
                    <a:pt x="199" y="91"/>
                  </a:cubicBezTo>
                  <a:cubicBezTo>
                    <a:pt x="200" y="90"/>
                    <a:pt x="201" y="89"/>
                    <a:pt x="202" y="88"/>
                  </a:cubicBezTo>
                  <a:cubicBezTo>
                    <a:pt x="203" y="87"/>
                    <a:pt x="205" y="86"/>
                    <a:pt x="208" y="85"/>
                  </a:cubicBezTo>
                  <a:cubicBezTo>
                    <a:pt x="209" y="84"/>
                    <a:pt x="210" y="83"/>
                    <a:pt x="211" y="82"/>
                  </a:cubicBezTo>
                  <a:cubicBezTo>
                    <a:pt x="211" y="81"/>
                    <a:pt x="212" y="81"/>
                    <a:pt x="212" y="81"/>
                  </a:cubicBezTo>
                  <a:cubicBezTo>
                    <a:pt x="214" y="79"/>
                    <a:pt x="213" y="76"/>
                    <a:pt x="211" y="74"/>
                  </a:cubicBezTo>
                  <a:cubicBezTo>
                    <a:pt x="210" y="73"/>
                    <a:pt x="209" y="72"/>
                    <a:pt x="208" y="72"/>
                  </a:cubicBezTo>
                  <a:cubicBezTo>
                    <a:pt x="207" y="72"/>
                    <a:pt x="206" y="71"/>
                    <a:pt x="206" y="71"/>
                  </a:cubicBezTo>
                  <a:cubicBezTo>
                    <a:pt x="204" y="71"/>
                    <a:pt x="205" y="70"/>
                    <a:pt x="208" y="69"/>
                  </a:cubicBezTo>
                  <a:cubicBezTo>
                    <a:pt x="209" y="69"/>
                    <a:pt x="210" y="68"/>
                    <a:pt x="211" y="68"/>
                  </a:cubicBezTo>
                  <a:cubicBezTo>
                    <a:pt x="212" y="68"/>
                    <a:pt x="213" y="68"/>
                    <a:pt x="214" y="69"/>
                  </a:cubicBezTo>
                  <a:cubicBezTo>
                    <a:pt x="214" y="69"/>
                    <a:pt x="215" y="70"/>
                    <a:pt x="216" y="70"/>
                  </a:cubicBezTo>
                  <a:cubicBezTo>
                    <a:pt x="217" y="71"/>
                    <a:pt x="217" y="72"/>
                    <a:pt x="218" y="70"/>
                  </a:cubicBezTo>
                  <a:cubicBezTo>
                    <a:pt x="219" y="68"/>
                    <a:pt x="222" y="66"/>
                    <a:pt x="228" y="66"/>
                  </a:cubicBezTo>
                  <a:cubicBezTo>
                    <a:pt x="233" y="66"/>
                    <a:pt x="225" y="60"/>
                    <a:pt x="226" y="58"/>
                  </a:cubicBezTo>
                  <a:cubicBezTo>
                    <a:pt x="227" y="56"/>
                    <a:pt x="222" y="55"/>
                    <a:pt x="219" y="52"/>
                  </a:cubicBezTo>
                  <a:cubicBezTo>
                    <a:pt x="217" y="50"/>
                    <a:pt x="217" y="45"/>
                    <a:pt x="216" y="43"/>
                  </a:cubicBezTo>
                  <a:cubicBezTo>
                    <a:pt x="215" y="42"/>
                    <a:pt x="214" y="41"/>
                    <a:pt x="213" y="41"/>
                  </a:cubicBezTo>
                  <a:cubicBezTo>
                    <a:pt x="212" y="41"/>
                    <a:pt x="212" y="41"/>
                    <a:pt x="211" y="41"/>
                  </a:cubicBezTo>
                  <a:cubicBezTo>
                    <a:pt x="210" y="42"/>
                    <a:pt x="211" y="44"/>
                    <a:pt x="208" y="45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05" y="46"/>
                    <a:pt x="203" y="44"/>
                    <a:pt x="203" y="41"/>
                  </a:cubicBezTo>
                  <a:cubicBezTo>
                    <a:pt x="203" y="40"/>
                    <a:pt x="202" y="38"/>
                    <a:pt x="199" y="36"/>
                  </a:cubicBezTo>
                  <a:cubicBezTo>
                    <a:pt x="196" y="34"/>
                    <a:pt x="192" y="32"/>
                    <a:pt x="189" y="33"/>
                  </a:cubicBezTo>
                  <a:cubicBezTo>
                    <a:pt x="188" y="33"/>
                    <a:pt x="188" y="33"/>
                    <a:pt x="187" y="33"/>
                  </a:cubicBezTo>
                  <a:cubicBezTo>
                    <a:pt x="182" y="35"/>
                    <a:pt x="183" y="41"/>
                    <a:pt x="184" y="45"/>
                  </a:cubicBezTo>
                  <a:cubicBezTo>
                    <a:pt x="185" y="50"/>
                    <a:pt x="187" y="53"/>
                    <a:pt x="185" y="53"/>
                  </a:cubicBezTo>
                  <a:cubicBezTo>
                    <a:pt x="182" y="53"/>
                    <a:pt x="182" y="57"/>
                    <a:pt x="182" y="63"/>
                  </a:cubicBezTo>
                  <a:cubicBezTo>
                    <a:pt x="182" y="67"/>
                    <a:pt x="180" y="66"/>
                    <a:pt x="179" y="64"/>
                  </a:cubicBezTo>
                  <a:cubicBezTo>
                    <a:pt x="178" y="63"/>
                    <a:pt x="177" y="60"/>
                    <a:pt x="177" y="59"/>
                  </a:cubicBezTo>
                  <a:cubicBezTo>
                    <a:pt x="177" y="57"/>
                    <a:pt x="176" y="56"/>
                    <a:pt x="174" y="55"/>
                  </a:cubicBezTo>
                  <a:cubicBezTo>
                    <a:pt x="171" y="54"/>
                    <a:pt x="168" y="53"/>
                    <a:pt x="164" y="52"/>
                  </a:cubicBezTo>
                  <a:cubicBezTo>
                    <a:pt x="163" y="52"/>
                    <a:pt x="162" y="51"/>
                    <a:pt x="162" y="51"/>
                  </a:cubicBezTo>
                  <a:cubicBezTo>
                    <a:pt x="157" y="49"/>
                    <a:pt x="155" y="48"/>
                    <a:pt x="155" y="46"/>
                  </a:cubicBezTo>
                  <a:cubicBezTo>
                    <a:pt x="155" y="43"/>
                    <a:pt x="152" y="41"/>
                    <a:pt x="154" y="40"/>
                  </a:cubicBezTo>
                  <a:cubicBezTo>
                    <a:pt x="156" y="39"/>
                    <a:pt x="155" y="33"/>
                    <a:pt x="158" y="33"/>
                  </a:cubicBezTo>
                  <a:cubicBezTo>
                    <a:pt x="161" y="32"/>
                    <a:pt x="160" y="31"/>
                    <a:pt x="162" y="30"/>
                  </a:cubicBezTo>
                  <a:cubicBezTo>
                    <a:pt x="162" y="30"/>
                    <a:pt x="162" y="29"/>
                    <a:pt x="163" y="29"/>
                  </a:cubicBezTo>
                  <a:cubicBezTo>
                    <a:pt x="167" y="29"/>
                    <a:pt x="168" y="23"/>
                    <a:pt x="168" y="23"/>
                  </a:cubicBezTo>
                  <a:cubicBezTo>
                    <a:pt x="168" y="23"/>
                    <a:pt x="171" y="22"/>
                    <a:pt x="174" y="21"/>
                  </a:cubicBezTo>
                  <a:cubicBezTo>
                    <a:pt x="175" y="21"/>
                    <a:pt x="175" y="21"/>
                    <a:pt x="176" y="21"/>
                  </a:cubicBezTo>
                  <a:cubicBezTo>
                    <a:pt x="180" y="21"/>
                    <a:pt x="178" y="10"/>
                    <a:pt x="175" y="10"/>
                  </a:cubicBezTo>
                  <a:cubicBezTo>
                    <a:pt x="174" y="10"/>
                    <a:pt x="174" y="10"/>
                    <a:pt x="174" y="10"/>
                  </a:cubicBezTo>
                  <a:cubicBezTo>
                    <a:pt x="171" y="10"/>
                    <a:pt x="169" y="11"/>
                    <a:pt x="169" y="14"/>
                  </a:cubicBezTo>
                  <a:cubicBezTo>
                    <a:pt x="169" y="17"/>
                    <a:pt x="167" y="18"/>
                    <a:pt x="167" y="15"/>
                  </a:cubicBezTo>
                  <a:cubicBezTo>
                    <a:pt x="166" y="13"/>
                    <a:pt x="164" y="11"/>
                    <a:pt x="162" y="13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59" y="14"/>
                    <a:pt x="162" y="8"/>
                    <a:pt x="158" y="9"/>
                  </a:cubicBezTo>
                  <a:cubicBezTo>
                    <a:pt x="154" y="9"/>
                    <a:pt x="157" y="5"/>
                    <a:pt x="155" y="2"/>
                  </a:cubicBezTo>
                  <a:cubicBezTo>
                    <a:pt x="153" y="0"/>
                    <a:pt x="153" y="2"/>
                    <a:pt x="150" y="3"/>
                  </a:cubicBezTo>
                  <a:cubicBezTo>
                    <a:pt x="150" y="4"/>
                    <a:pt x="149" y="4"/>
                    <a:pt x="149" y="4"/>
                  </a:cubicBezTo>
                  <a:cubicBezTo>
                    <a:pt x="148" y="5"/>
                    <a:pt x="148" y="7"/>
                    <a:pt x="149" y="8"/>
                  </a:cubicBezTo>
                  <a:cubicBezTo>
                    <a:pt x="149" y="8"/>
                    <a:pt x="150" y="8"/>
                    <a:pt x="150" y="8"/>
                  </a:cubicBezTo>
                  <a:cubicBezTo>
                    <a:pt x="151" y="9"/>
                    <a:pt x="152" y="11"/>
                    <a:pt x="154" y="13"/>
                  </a:cubicBezTo>
                  <a:cubicBezTo>
                    <a:pt x="155" y="14"/>
                    <a:pt x="153" y="15"/>
                    <a:pt x="149" y="15"/>
                  </a:cubicBezTo>
                  <a:cubicBezTo>
                    <a:pt x="148" y="15"/>
                    <a:pt x="146" y="15"/>
                    <a:pt x="144" y="15"/>
                  </a:cubicBezTo>
                  <a:cubicBezTo>
                    <a:pt x="143" y="15"/>
                    <a:pt x="142" y="15"/>
                    <a:pt x="142" y="15"/>
                  </a:cubicBezTo>
                  <a:cubicBezTo>
                    <a:pt x="140" y="15"/>
                    <a:pt x="138" y="15"/>
                    <a:pt x="137" y="14"/>
                  </a:cubicBezTo>
                  <a:cubicBezTo>
                    <a:pt x="135" y="13"/>
                    <a:pt x="133" y="12"/>
                    <a:pt x="131" y="12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4" y="12"/>
                    <a:pt x="125" y="18"/>
                    <a:pt x="121" y="17"/>
                  </a:cubicBezTo>
                  <a:cubicBezTo>
                    <a:pt x="118" y="16"/>
                    <a:pt x="116" y="17"/>
                    <a:pt x="114" y="16"/>
                  </a:cubicBezTo>
                  <a:cubicBezTo>
                    <a:pt x="113" y="16"/>
                    <a:pt x="113" y="15"/>
                    <a:pt x="113" y="14"/>
                  </a:cubicBezTo>
                  <a:cubicBezTo>
                    <a:pt x="112" y="12"/>
                    <a:pt x="111" y="12"/>
                    <a:pt x="108" y="12"/>
                  </a:cubicBezTo>
                  <a:cubicBezTo>
                    <a:pt x="107" y="12"/>
                    <a:pt x="106" y="13"/>
                    <a:pt x="105" y="13"/>
                  </a:cubicBezTo>
                  <a:cubicBezTo>
                    <a:pt x="100" y="13"/>
                    <a:pt x="102" y="9"/>
                    <a:pt x="97" y="9"/>
                  </a:cubicBezTo>
                  <a:cubicBezTo>
                    <a:pt x="91" y="9"/>
                    <a:pt x="94" y="10"/>
                    <a:pt x="89" y="7"/>
                  </a:cubicBezTo>
                  <a:cubicBezTo>
                    <a:pt x="84" y="3"/>
                    <a:pt x="85" y="8"/>
                    <a:pt x="79" y="8"/>
                  </a:cubicBezTo>
                  <a:cubicBezTo>
                    <a:pt x="72" y="8"/>
                    <a:pt x="70" y="10"/>
                    <a:pt x="70" y="13"/>
                  </a:cubicBezTo>
                  <a:cubicBezTo>
                    <a:pt x="70" y="16"/>
                    <a:pt x="61" y="8"/>
                    <a:pt x="51" y="7"/>
                  </a:cubicBezTo>
                  <a:cubicBezTo>
                    <a:pt x="42" y="7"/>
                    <a:pt x="31" y="3"/>
                    <a:pt x="25" y="3"/>
                  </a:cubicBezTo>
                  <a:cubicBezTo>
                    <a:pt x="19" y="3"/>
                    <a:pt x="16" y="10"/>
                    <a:pt x="9" y="11"/>
                  </a:cubicBezTo>
                  <a:cubicBezTo>
                    <a:pt x="2" y="12"/>
                    <a:pt x="10" y="14"/>
                    <a:pt x="12" y="18"/>
                  </a:cubicBezTo>
                  <a:cubicBezTo>
                    <a:pt x="14" y="21"/>
                    <a:pt x="13" y="21"/>
                    <a:pt x="6" y="22"/>
                  </a:cubicBezTo>
                  <a:cubicBezTo>
                    <a:pt x="0" y="22"/>
                    <a:pt x="10" y="27"/>
                    <a:pt x="14" y="27"/>
                  </a:cubicBezTo>
                  <a:cubicBezTo>
                    <a:pt x="19" y="27"/>
                    <a:pt x="14" y="30"/>
                    <a:pt x="11" y="32"/>
                  </a:cubicBezTo>
                  <a:cubicBezTo>
                    <a:pt x="7" y="34"/>
                    <a:pt x="6" y="41"/>
                    <a:pt x="11" y="41"/>
                  </a:cubicBezTo>
                  <a:cubicBezTo>
                    <a:pt x="17" y="42"/>
                    <a:pt x="14" y="45"/>
                    <a:pt x="21" y="45"/>
                  </a:cubicBezTo>
                  <a:cubicBezTo>
                    <a:pt x="27" y="45"/>
                    <a:pt x="21" y="50"/>
                    <a:pt x="17" y="53"/>
                  </a:cubicBezTo>
                  <a:cubicBezTo>
                    <a:pt x="13" y="57"/>
                    <a:pt x="13" y="61"/>
                    <a:pt x="15" y="59"/>
                  </a:cubicBezTo>
                  <a:cubicBezTo>
                    <a:pt x="18" y="57"/>
                    <a:pt x="24" y="52"/>
                    <a:pt x="27" y="51"/>
                  </a:cubicBezTo>
                  <a:cubicBezTo>
                    <a:pt x="30" y="50"/>
                    <a:pt x="32" y="44"/>
                    <a:pt x="34" y="43"/>
                  </a:cubicBezTo>
                  <a:cubicBezTo>
                    <a:pt x="37" y="41"/>
                    <a:pt x="39" y="46"/>
                    <a:pt x="41" y="43"/>
                  </a:cubicBezTo>
                  <a:cubicBezTo>
                    <a:pt x="43" y="41"/>
                    <a:pt x="46" y="43"/>
                    <a:pt x="49" y="42"/>
                  </a:cubicBezTo>
                  <a:cubicBezTo>
                    <a:pt x="52" y="42"/>
                    <a:pt x="58" y="43"/>
                    <a:pt x="61" y="44"/>
                  </a:cubicBezTo>
                  <a:cubicBezTo>
                    <a:pt x="64" y="44"/>
                    <a:pt x="67" y="47"/>
                    <a:pt x="71" y="47"/>
                  </a:cubicBezTo>
                  <a:cubicBezTo>
                    <a:pt x="75" y="47"/>
                    <a:pt x="75" y="53"/>
                    <a:pt x="78" y="56"/>
                  </a:cubicBezTo>
                  <a:cubicBezTo>
                    <a:pt x="81" y="58"/>
                    <a:pt x="84" y="58"/>
                    <a:pt x="83" y="61"/>
                  </a:cubicBezTo>
                  <a:cubicBezTo>
                    <a:pt x="82" y="64"/>
                    <a:pt x="88" y="69"/>
                    <a:pt x="93" y="71"/>
                  </a:cubicBezTo>
                  <a:cubicBezTo>
                    <a:pt x="98" y="73"/>
                    <a:pt x="100" y="79"/>
                    <a:pt x="96" y="77"/>
                  </a:cubicBezTo>
                  <a:cubicBezTo>
                    <a:pt x="92" y="75"/>
                    <a:pt x="91" y="76"/>
                    <a:pt x="93" y="79"/>
                  </a:cubicBezTo>
                  <a:cubicBezTo>
                    <a:pt x="94" y="83"/>
                    <a:pt x="95" y="86"/>
                    <a:pt x="93" y="87"/>
                  </a:cubicBezTo>
                  <a:cubicBezTo>
                    <a:pt x="91" y="88"/>
                    <a:pt x="91" y="97"/>
                    <a:pt x="93" y="102"/>
                  </a:cubicBezTo>
                  <a:cubicBezTo>
                    <a:pt x="96" y="107"/>
                    <a:pt x="105" y="111"/>
                    <a:pt x="107" y="116"/>
                  </a:cubicBezTo>
                  <a:cubicBezTo>
                    <a:pt x="107" y="117"/>
                    <a:pt x="108" y="118"/>
                    <a:pt x="108" y="119"/>
                  </a:cubicBezTo>
                  <a:cubicBezTo>
                    <a:pt x="110" y="122"/>
                    <a:pt x="112" y="124"/>
                    <a:pt x="114" y="127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7" y="131"/>
                    <a:pt x="119" y="135"/>
                    <a:pt x="121" y="134"/>
                  </a:cubicBezTo>
                  <a:cubicBezTo>
                    <a:pt x="123" y="134"/>
                    <a:pt x="121" y="130"/>
                    <a:pt x="119" y="127"/>
                  </a:cubicBezTo>
                  <a:cubicBezTo>
                    <a:pt x="117" y="124"/>
                    <a:pt x="126" y="132"/>
                    <a:pt x="129" y="134"/>
                  </a:cubicBezTo>
                  <a:cubicBezTo>
                    <a:pt x="130" y="135"/>
                    <a:pt x="130" y="136"/>
                    <a:pt x="131" y="138"/>
                  </a:cubicBezTo>
                  <a:cubicBezTo>
                    <a:pt x="132" y="141"/>
                    <a:pt x="133" y="145"/>
                    <a:pt x="135" y="145"/>
                  </a:cubicBezTo>
                  <a:cubicBezTo>
                    <a:pt x="136" y="145"/>
                    <a:pt x="137" y="146"/>
                    <a:pt x="137" y="146"/>
                  </a:cubicBezTo>
                  <a:cubicBezTo>
                    <a:pt x="139" y="146"/>
                    <a:pt x="140" y="147"/>
                    <a:pt x="142" y="147"/>
                  </a:cubicBezTo>
                  <a:cubicBezTo>
                    <a:pt x="144" y="148"/>
                    <a:pt x="146" y="149"/>
                    <a:pt x="149" y="150"/>
                  </a:cubicBezTo>
                  <a:cubicBezTo>
                    <a:pt x="150" y="150"/>
                    <a:pt x="150" y="150"/>
                    <a:pt x="151" y="150"/>
                  </a:cubicBezTo>
                  <a:cubicBezTo>
                    <a:pt x="156" y="150"/>
                    <a:pt x="158" y="153"/>
                    <a:pt x="162" y="155"/>
                  </a:cubicBezTo>
                  <a:cubicBezTo>
                    <a:pt x="163" y="155"/>
                    <a:pt x="164" y="156"/>
                    <a:pt x="166" y="156"/>
                  </a:cubicBezTo>
                  <a:cubicBezTo>
                    <a:pt x="172" y="156"/>
                    <a:pt x="172" y="163"/>
                    <a:pt x="174" y="166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175" y="167"/>
                    <a:pt x="177" y="168"/>
                    <a:pt x="179" y="168"/>
                  </a:cubicBezTo>
                  <a:cubicBezTo>
                    <a:pt x="182" y="168"/>
                    <a:pt x="185" y="167"/>
                    <a:pt x="185" y="169"/>
                  </a:cubicBezTo>
                  <a:cubicBezTo>
                    <a:pt x="186" y="170"/>
                    <a:pt x="187" y="172"/>
                    <a:pt x="187" y="173"/>
                  </a:cubicBezTo>
                  <a:cubicBezTo>
                    <a:pt x="187" y="174"/>
                    <a:pt x="187" y="175"/>
                    <a:pt x="187" y="175"/>
                  </a:cubicBezTo>
                  <a:cubicBezTo>
                    <a:pt x="187" y="176"/>
                    <a:pt x="186" y="176"/>
                    <a:pt x="185" y="177"/>
                  </a:cubicBezTo>
                  <a:cubicBezTo>
                    <a:pt x="182" y="178"/>
                    <a:pt x="183" y="183"/>
                    <a:pt x="180" y="184"/>
                  </a:cubicBezTo>
                  <a:cubicBezTo>
                    <a:pt x="180" y="184"/>
                    <a:pt x="179" y="184"/>
                    <a:pt x="179" y="185"/>
                  </a:cubicBezTo>
                  <a:cubicBezTo>
                    <a:pt x="176" y="186"/>
                    <a:pt x="176" y="193"/>
                    <a:pt x="178" y="197"/>
                  </a:cubicBezTo>
                  <a:cubicBezTo>
                    <a:pt x="179" y="198"/>
                    <a:pt x="179" y="198"/>
                    <a:pt x="179" y="199"/>
                  </a:cubicBezTo>
                  <a:cubicBezTo>
                    <a:pt x="182" y="202"/>
                    <a:pt x="186" y="205"/>
                    <a:pt x="187" y="208"/>
                  </a:cubicBezTo>
                  <a:cubicBezTo>
                    <a:pt x="188" y="208"/>
                    <a:pt x="188" y="209"/>
                    <a:pt x="188" y="210"/>
                  </a:cubicBezTo>
                  <a:cubicBezTo>
                    <a:pt x="188" y="213"/>
                    <a:pt x="187" y="216"/>
                    <a:pt x="191" y="216"/>
                  </a:cubicBezTo>
                  <a:cubicBezTo>
                    <a:pt x="194" y="216"/>
                    <a:pt x="197" y="221"/>
                    <a:pt x="199" y="224"/>
                  </a:cubicBezTo>
                  <a:cubicBezTo>
                    <a:pt x="200" y="224"/>
                    <a:pt x="200" y="224"/>
                    <a:pt x="200" y="224"/>
                  </a:cubicBezTo>
                  <a:cubicBezTo>
                    <a:pt x="202" y="226"/>
                    <a:pt x="200" y="230"/>
                    <a:pt x="202" y="234"/>
                  </a:cubicBezTo>
                  <a:cubicBezTo>
                    <a:pt x="203" y="236"/>
                    <a:pt x="201" y="238"/>
                    <a:pt x="199" y="239"/>
                  </a:cubicBezTo>
                  <a:cubicBezTo>
                    <a:pt x="198" y="240"/>
                    <a:pt x="198" y="242"/>
                    <a:pt x="198" y="243"/>
                  </a:cubicBezTo>
                  <a:cubicBezTo>
                    <a:pt x="198" y="248"/>
                    <a:pt x="199" y="255"/>
                    <a:pt x="196" y="258"/>
                  </a:cubicBezTo>
                  <a:cubicBezTo>
                    <a:pt x="193" y="260"/>
                    <a:pt x="192" y="265"/>
                    <a:pt x="194" y="271"/>
                  </a:cubicBezTo>
                  <a:cubicBezTo>
                    <a:pt x="197" y="277"/>
                    <a:pt x="197" y="279"/>
                    <a:pt x="195" y="283"/>
                  </a:cubicBezTo>
                  <a:cubicBezTo>
                    <a:pt x="193" y="286"/>
                    <a:pt x="191" y="287"/>
                    <a:pt x="192" y="289"/>
                  </a:cubicBezTo>
                  <a:cubicBezTo>
                    <a:pt x="194" y="292"/>
                    <a:pt x="196" y="300"/>
                    <a:pt x="199" y="304"/>
                  </a:cubicBezTo>
                  <a:cubicBezTo>
                    <a:pt x="200" y="304"/>
                    <a:pt x="200" y="304"/>
                    <a:pt x="200" y="304"/>
                  </a:cubicBezTo>
                  <a:cubicBezTo>
                    <a:pt x="204" y="307"/>
                    <a:pt x="204" y="303"/>
                    <a:pt x="204" y="303"/>
                  </a:cubicBezTo>
                  <a:cubicBezTo>
                    <a:pt x="204" y="303"/>
                    <a:pt x="206" y="298"/>
                    <a:pt x="208" y="295"/>
                  </a:cubicBezTo>
                  <a:cubicBezTo>
                    <a:pt x="209" y="294"/>
                    <a:pt x="210" y="293"/>
                    <a:pt x="210" y="292"/>
                  </a:cubicBezTo>
                  <a:cubicBezTo>
                    <a:pt x="212" y="291"/>
                    <a:pt x="206" y="283"/>
                    <a:pt x="209" y="283"/>
                  </a:cubicBezTo>
                  <a:cubicBezTo>
                    <a:pt x="210" y="283"/>
                    <a:pt x="211" y="283"/>
                    <a:pt x="211" y="282"/>
                  </a:cubicBezTo>
                  <a:cubicBezTo>
                    <a:pt x="213" y="280"/>
                    <a:pt x="213" y="278"/>
                    <a:pt x="213" y="276"/>
                  </a:cubicBezTo>
                  <a:cubicBezTo>
                    <a:pt x="213" y="273"/>
                    <a:pt x="213" y="271"/>
                    <a:pt x="215" y="273"/>
                  </a:cubicBezTo>
                  <a:cubicBezTo>
                    <a:pt x="215" y="273"/>
                    <a:pt x="215" y="273"/>
                    <a:pt x="216" y="273"/>
                  </a:cubicBezTo>
                  <a:cubicBezTo>
                    <a:pt x="218" y="274"/>
                    <a:pt x="222" y="268"/>
                    <a:pt x="226" y="267"/>
                  </a:cubicBezTo>
                  <a:cubicBezTo>
                    <a:pt x="229" y="265"/>
                    <a:pt x="229" y="263"/>
                    <a:pt x="225" y="258"/>
                  </a:cubicBezTo>
                  <a:cubicBezTo>
                    <a:pt x="223" y="254"/>
                    <a:pt x="227" y="256"/>
                    <a:pt x="230" y="258"/>
                  </a:cubicBezTo>
                  <a:cubicBezTo>
                    <a:pt x="231" y="258"/>
                    <a:pt x="232" y="259"/>
                    <a:pt x="233" y="259"/>
                  </a:cubicBezTo>
                  <a:cubicBezTo>
                    <a:pt x="235" y="260"/>
                    <a:pt x="240" y="254"/>
                    <a:pt x="241" y="248"/>
                  </a:cubicBezTo>
                  <a:cubicBezTo>
                    <a:pt x="241" y="242"/>
                    <a:pt x="245" y="243"/>
                    <a:pt x="245" y="240"/>
                  </a:cubicBezTo>
                  <a:cubicBezTo>
                    <a:pt x="245" y="237"/>
                    <a:pt x="249" y="234"/>
                    <a:pt x="253" y="233"/>
                  </a:cubicBezTo>
                  <a:cubicBezTo>
                    <a:pt x="258" y="233"/>
                    <a:pt x="262" y="227"/>
                    <a:pt x="262" y="220"/>
                  </a:cubicBezTo>
                  <a:cubicBezTo>
                    <a:pt x="262" y="214"/>
                    <a:pt x="269" y="207"/>
                    <a:pt x="272" y="203"/>
                  </a:cubicBezTo>
                  <a:cubicBezTo>
                    <a:pt x="275" y="198"/>
                    <a:pt x="273" y="196"/>
                    <a:pt x="267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2555876" y="3667125"/>
              <a:ext cx="123825" cy="123825"/>
            </a:xfrm>
            <a:custGeom>
              <a:avLst/>
              <a:gdLst>
                <a:gd name="T0" fmla="*/ 2 w 14"/>
                <a:gd name="T1" fmla="*/ 5 h 14"/>
                <a:gd name="T2" fmla="*/ 7 w 14"/>
                <a:gd name="T3" fmla="*/ 12 h 14"/>
                <a:gd name="T4" fmla="*/ 8 w 14"/>
                <a:gd name="T5" fmla="*/ 12 h 14"/>
                <a:gd name="T6" fmla="*/ 12 w 14"/>
                <a:gd name="T7" fmla="*/ 8 h 14"/>
                <a:gd name="T8" fmla="*/ 7 w 14"/>
                <a:gd name="T9" fmla="*/ 1 h 14"/>
                <a:gd name="T10" fmla="*/ 5 w 14"/>
                <a:gd name="T11" fmla="*/ 1 h 14"/>
                <a:gd name="T12" fmla="*/ 2 w 14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2" y="5"/>
                  </a:moveTo>
                  <a:cubicBezTo>
                    <a:pt x="0" y="9"/>
                    <a:pt x="3" y="10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3" y="14"/>
                    <a:pt x="14" y="11"/>
                    <a:pt x="12" y="8"/>
                  </a:cubicBezTo>
                  <a:cubicBezTo>
                    <a:pt x="11" y="5"/>
                    <a:pt x="10" y="2"/>
                    <a:pt x="7" y="1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2" y="0"/>
                    <a:pt x="4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1884363" y="2708275"/>
              <a:ext cx="185738" cy="150813"/>
            </a:xfrm>
            <a:custGeom>
              <a:avLst/>
              <a:gdLst>
                <a:gd name="T0" fmla="*/ 7 w 21"/>
                <a:gd name="T1" fmla="*/ 11 h 17"/>
                <a:gd name="T2" fmla="*/ 15 w 21"/>
                <a:gd name="T3" fmla="*/ 15 h 17"/>
                <a:gd name="T4" fmla="*/ 16 w 21"/>
                <a:gd name="T5" fmla="*/ 14 h 17"/>
                <a:gd name="T6" fmla="*/ 15 w 21"/>
                <a:gd name="T7" fmla="*/ 5 h 17"/>
                <a:gd name="T8" fmla="*/ 14 w 21"/>
                <a:gd name="T9" fmla="*/ 5 h 17"/>
                <a:gd name="T10" fmla="*/ 5 w 21"/>
                <a:gd name="T11" fmla="*/ 0 h 17"/>
                <a:gd name="T12" fmla="*/ 7 w 21"/>
                <a:gd name="T1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7" y="11"/>
                  </a:moveTo>
                  <a:cubicBezTo>
                    <a:pt x="6" y="15"/>
                    <a:pt x="10" y="17"/>
                    <a:pt x="15" y="15"/>
                  </a:cubicBezTo>
                  <a:cubicBezTo>
                    <a:pt x="15" y="15"/>
                    <a:pt x="15" y="14"/>
                    <a:pt x="16" y="14"/>
                  </a:cubicBezTo>
                  <a:cubicBezTo>
                    <a:pt x="21" y="11"/>
                    <a:pt x="17" y="6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1" y="5"/>
                    <a:pt x="12" y="0"/>
                    <a:pt x="5" y="0"/>
                  </a:cubicBezTo>
                  <a:cubicBezTo>
                    <a:pt x="0" y="0"/>
                    <a:pt x="7" y="7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2459038" y="3790950"/>
              <a:ext cx="61913" cy="44450"/>
            </a:xfrm>
            <a:custGeom>
              <a:avLst/>
              <a:gdLst>
                <a:gd name="T0" fmla="*/ 4 w 7"/>
                <a:gd name="T1" fmla="*/ 0 h 5"/>
                <a:gd name="T2" fmla="*/ 3 w 7"/>
                <a:gd name="T3" fmla="*/ 0 h 5"/>
                <a:gd name="T4" fmla="*/ 4 w 7"/>
                <a:gd name="T5" fmla="*/ 5 h 5"/>
                <a:gd name="T6" fmla="*/ 4 w 7"/>
                <a:gd name="T7" fmla="*/ 5 h 5"/>
                <a:gd name="T8" fmla="*/ 4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1"/>
                    <a:pt x="1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7" y="5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1973263" y="2859088"/>
              <a:ext cx="52388" cy="36513"/>
            </a:xfrm>
            <a:custGeom>
              <a:avLst/>
              <a:gdLst>
                <a:gd name="T0" fmla="*/ 5 w 6"/>
                <a:gd name="T1" fmla="*/ 4 h 4"/>
                <a:gd name="T2" fmla="*/ 5 w 6"/>
                <a:gd name="T3" fmla="*/ 1 h 4"/>
                <a:gd name="T4" fmla="*/ 3 w 6"/>
                <a:gd name="T5" fmla="*/ 0 h 4"/>
                <a:gd name="T6" fmla="*/ 3 w 6"/>
                <a:gd name="T7" fmla="*/ 4 h 4"/>
                <a:gd name="T8" fmla="*/ 5 w 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6" y="3"/>
                    <a:pt x="6" y="1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0" y="0"/>
                    <a:pt x="0" y="3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1938338" y="2913063"/>
              <a:ext cx="273050" cy="79375"/>
            </a:xfrm>
            <a:custGeom>
              <a:avLst/>
              <a:gdLst>
                <a:gd name="T0" fmla="*/ 12 w 31"/>
                <a:gd name="T1" fmla="*/ 8 h 9"/>
                <a:gd name="T2" fmla="*/ 21 w 31"/>
                <a:gd name="T3" fmla="*/ 9 h 9"/>
                <a:gd name="T4" fmla="*/ 26 w 31"/>
                <a:gd name="T5" fmla="*/ 8 h 9"/>
                <a:gd name="T6" fmla="*/ 29 w 31"/>
                <a:gd name="T7" fmla="*/ 7 h 9"/>
                <a:gd name="T8" fmla="*/ 26 w 31"/>
                <a:gd name="T9" fmla="*/ 5 h 9"/>
                <a:gd name="T10" fmla="*/ 21 w 31"/>
                <a:gd name="T11" fmla="*/ 4 h 9"/>
                <a:gd name="T12" fmla="*/ 13 w 31"/>
                <a:gd name="T13" fmla="*/ 3 h 9"/>
                <a:gd name="T14" fmla="*/ 9 w 31"/>
                <a:gd name="T15" fmla="*/ 2 h 9"/>
                <a:gd name="T16" fmla="*/ 4 w 31"/>
                <a:gd name="T17" fmla="*/ 1 h 9"/>
                <a:gd name="T18" fmla="*/ 5 w 31"/>
                <a:gd name="T19" fmla="*/ 7 h 9"/>
                <a:gd name="T20" fmla="*/ 9 w 31"/>
                <a:gd name="T21" fmla="*/ 8 h 9"/>
                <a:gd name="T22" fmla="*/ 12 w 31"/>
                <a:gd name="T2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9">
                  <a:moveTo>
                    <a:pt x="12" y="8"/>
                  </a:moveTo>
                  <a:cubicBezTo>
                    <a:pt x="15" y="8"/>
                    <a:pt x="18" y="8"/>
                    <a:pt x="21" y="9"/>
                  </a:cubicBezTo>
                  <a:cubicBezTo>
                    <a:pt x="23" y="9"/>
                    <a:pt x="25" y="9"/>
                    <a:pt x="26" y="8"/>
                  </a:cubicBezTo>
                  <a:cubicBezTo>
                    <a:pt x="28" y="8"/>
                    <a:pt x="29" y="8"/>
                    <a:pt x="29" y="7"/>
                  </a:cubicBezTo>
                  <a:cubicBezTo>
                    <a:pt x="31" y="6"/>
                    <a:pt x="29" y="5"/>
                    <a:pt x="26" y="5"/>
                  </a:cubicBezTo>
                  <a:cubicBezTo>
                    <a:pt x="25" y="4"/>
                    <a:pt x="23" y="4"/>
                    <a:pt x="21" y="4"/>
                  </a:cubicBezTo>
                  <a:cubicBezTo>
                    <a:pt x="18" y="3"/>
                    <a:pt x="15" y="3"/>
                    <a:pt x="13" y="3"/>
                  </a:cubicBezTo>
                  <a:cubicBezTo>
                    <a:pt x="11" y="3"/>
                    <a:pt x="10" y="3"/>
                    <a:pt x="9" y="2"/>
                  </a:cubicBezTo>
                  <a:cubicBezTo>
                    <a:pt x="7" y="1"/>
                    <a:pt x="6" y="0"/>
                    <a:pt x="4" y="1"/>
                  </a:cubicBezTo>
                  <a:cubicBezTo>
                    <a:pt x="0" y="0"/>
                    <a:pt x="2" y="5"/>
                    <a:pt x="5" y="7"/>
                  </a:cubicBezTo>
                  <a:cubicBezTo>
                    <a:pt x="6" y="9"/>
                    <a:pt x="7" y="9"/>
                    <a:pt x="9" y="8"/>
                  </a:cubicBezTo>
                  <a:cubicBezTo>
                    <a:pt x="9" y="8"/>
                    <a:pt x="11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1708151" y="2797175"/>
              <a:ext cx="203200" cy="80963"/>
            </a:xfrm>
            <a:custGeom>
              <a:avLst/>
              <a:gdLst>
                <a:gd name="T0" fmla="*/ 7 w 23"/>
                <a:gd name="T1" fmla="*/ 8 h 9"/>
                <a:gd name="T2" fmla="*/ 10 w 23"/>
                <a:gd name="T3" fmla="*/ 8 h 9"/>
                <a:gd name="T4" fmla="*/ 15 w 23"/>
                <a:gd name="T5" fmla="*/ 8 h 9"/>
                <a:gd name="T6" fmla="*/ 20 w 23"/>
                <a:gd name="T7" fmla="*/ 9 h 9"/>
                <a:gd name="T8" fmla="*/ 22 w 23"/>
                <a:gd name="T9" fmla="*/ 8 h 9"/>
                <a:gd name="T10" fmla="*/ 22 w 23"/>
                <a:gd name="T11" fmla="*/ 4 h 9"/>
                <a:gd name="T12" fmla="*/ 18 w 23"/>
                <a:gd name="T13" fmla="*/ 3 h 9"/>
                <a:gd name="T14" fmla="*/ 15 w 23"/>
                <a:gd name="T15" fmla="*/ 3 h 9"/>
                <a:gd name="T16" fmla="*/ 10 w 23"/>
                <a:gd name="T17" fmla="*/ 2 h 9"/>
                <a:gd name="T18" fmla="*/ 4 w 23"/>
                <a:gd name="T19" fmla="*/ 1 h 9"/>
                <a:gd name="T20" fmla="*/ 3 w 23"/>
                <a:gd name="T21" fmla="*/ 1 h 9"/>
                <a:gd name="T22" fmla="*/ 4 w 23"/>
                <a:gd name="T23" fmla="*/ 6 h 9"/>
                <a:gd name="T24" fmla="*/ 7 w 23"/>
                <a:gd name="T2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9">
                  <a:moveTo>
                    <a:pt x="7" y="8"/>
                  </a:moveTo>
                  <a:cubicBezTo>
                    <a:pt x="8" y="8"/>
                    <a:pt x="9" y="8"/>
                    <a:pt x="10" y="8"/>
                  </a:cubicBezTo>
                  <a:cubicBezTo>
                    <a:pt x="12" y="8"/>
                    <a:pt x="13" y="8"/>
                    <a:pt x="15" y="8"/>
                  </a:cubicBezTo>
                  <a:cubicBezTo>
                    <a:pt x="16" y="8"/>
                    <a:pt x="18" y="8"/>
                    <a:pt x="20" y="9"/>
                  </a:cubicBezTo>
                  <a:cubicBezTo>
                    <a:pt x="21" y="9"/>
                    <a:pt x="22" y="9"/>
                    <a:pt x="22" y="8"/>
                  </a:cubicBezTo>
                  <a:cubicBezTo>
                    <a:pt x="23" y="8"/>
                    <a:pt x="23" y="6"/>
                    <a:pt x="22" y="4"/>
                  </a:cubicBezTo>
                  <a:cubicBezTo>
                    <a:pt x="21" y="4"/>
                    <a:pt x="20" y="3"/>
                    <a:pt x="18" y="3"/>
                  </a:cubicBezTo>
                  <a:cubicBezTo>
                    <a:pt x="17" y="3"/>
                    <a:pt x="16" y="3"/>
                    <a:pt x="15" y="3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1"/>
                    <a:pt x="6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1" y="3"/>
                    <a:pt x="4" y="6"/>
                  </a:cubicBezTo>
                  <a:cubicBezTo>
                    <a:pt x="5" y="7"/>
                    <a:pt x="6" y="8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1592263" y="2824163"/>
              <a:ext cx="88900" cy="53975"/>
            </a:xfrm>
            <a:custGeom>
              <a:avLst/>
              <a:gdLst>
                <a:gd name="T0" fmla="*/ 5 w 10"/>
                <a:gd name="T1" fmla="*/ 6 h 6"/>
                <a:gd name="T2" fmla="*/ 3 w 10"/>
                <a:gd name="T3" fmla="*/ 0 h 6"/>
                <a:gd name="T4" fmla="*/ 0 w 10"/>
                <a:gd name="T5" fmla="*/ 1 h 6"/>
                <a:gd name="T6" fmla="*/ 0 w 10"/>
                <a:gd name="T7" fmla="*/ 3 h 6"/>
                <a:gd name="T8" fmla="*/ 5 w 10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5" y="6"/>
                  </a:moveTo>
                  <a:cubicBezTo>
                    <a:pt x="10" y="6"/>
                    <a:pt x="7" y="0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5"/>
                    <a:pt x="3" y="6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1708151" y="2903538"/>
              <a:ext cx="79375" cy="26988"/>
            </a:xfrm>
            <a:custGeom>
              <a:avLst/>
              <a:gdLst>
                <a:gd name="T0" fmla="*/ 4 w 9"/>
                <a:gd name="T1" fmla="*/ 0 h 3"/>
                <a:gd name="T2" fmla="*/ 4 w 9"/>
                <a:gd name="T3" fmla="*/ 0 h 3"/>
                <a:gd name="T4" fmla="*/ 4 w 9"/>
                <a:gd name="T5" fmla="*/ 3 h 3"/>
                <a:gd name="T6" fmla="*/ 5 w 9"/>
                <a:gd name="T7" fmla="*/ 3 h 3"/>
                <a:gd name="T8" fmla="*/ 4 w 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1" y="2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9" y="3"/>
                    <a:pt x="8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1831976" y="2744788"/>
              <a:ext cx="69850" cy="44450"/>
            </a:xfrm>
            <a:custGeom>
              <a:avLst/>
              <a:gdLst>
                <a:gd name="T0" fmla="*/ 5 w 8"/>
                <a:gd name="T1" fmla="*/ 5 h 5"/>
                <a:gd name="T2" fmla="*/ 2 w 8"/>
                <a:gd name="T3" fmla="*/ 1 h 5"/>
                <a:gd name="T4" fmla="*/ 1 w 8"/>
                <a:gd name="T5" fmla="*/ 1 h 5"/>
                <a:gd name="T6" fmla="*/ 1 w 8"/>
                <a:gd name="T7" fmla="*/ 3 h 5"/>
                <a:gd name="T8" fmla="*/ 5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5" y="5"/>
                  </a:moveTo>
                  <a:cubicBezTo>
                    <a:pt x="8" y="5"/>
                    <a:pt x="6" y="0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1" y="4"/>
                    <a:pt x="3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" name="Freeform 18"/>
            <p:cNvSpPr/>
            <p:nvPr/>
          </p:nvSpPr>
          <p:spPr bwMode="auto">
            <a:xfrm>
              <a:off x="3175001" y="3232150"/>
              <a:ext cx="195263" cy="123825"/>
            </a:xfrm>
            <a:custGeom>
              <a:avLst/>
              <a:gdLst>
                <a:gd name="T0" fmla="*/ 15 w 22"/>
                <a:gd name="T1" fmla="*/ 13 h 14"/>
                <a:gd name="T2" fmla="*/ 17 w 22"/>
                <a:gd name="T3" fmla="*/ 12 h 14"/>
                <a:gd name="T4" fmla="*/ 20 w 22"/>
                <a:gd name="T5" fmla="*/ 9 h 14"/>
                <a:gd name="T6" fmla="*/ 17 w 22"/>
                <a:gd name="T7" fmla="*/ 3 h 14"/>
                <a:gd name="T8" fmla="*/ 15 w 22"/>
                <a:gd name="T9" fmla="*/ 4 h 14"/>
                <a:gd name="T10" fmla="*/ 15 w 22"/>
                <a:gd name="T11" fmla="*/ 4 h 14"/>
                <a:gd name="T12" fmla="*/ 7 w 22"/>
                <a:gd name="T13" fmla="*/ 2 h 14"/>
                <a:gd name="T14" fmla="*/ 6 w 22"/>
                <a:gd name="T15" fmla="*/ 12 h 14"/>
                <a:gd name="T16" fmla="*/ 15 w 22"/>
                <a:gd name="T17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4">
                  <a:moveTo>
                    <a:pt x="15" y="13"/>
                  </a:moveTo>
                  <a:cubicBezTo>
                    <a:pt x="16" y="13"/>
                    <a:pt x="17" y="12"/>
                    <a:pt x="17" y="12"/>
                  </a:cubicBezTo>
                  <a:cubicBezTo>
                    <a:pt x="18" y="11"/>
                    <a:pt x="19" y="10"/>
                    <a:pt x="20" y="9"/>
                  </a:cubicBezTo>
                  <a:cubicBezTo>
                    <a:pt x="22" y="7"/>
                    <a:pt x="21" y="3"/>
                    <a:pt x="17" y="3"/>
                  </a:cubicBezTo>
                  <a:cubicBezTo>
                    <a:pt x="17" y="3"/>
                    <a:pt x="16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2" y="3"/>
                    <a:pt x="11" y="4"/>
                    <a:pt x="7" y="2"/>
                  </a:cubicBezTo>
                  <a:cubicBezTo>
                    <a:pt x="4" y="0"/>
                    <a:pt x="0" y="7"/>
                    <a:pt x="6" y="12"/>
                  </a:cubicBezTo>
                  <a:cubicBezTo>
                    <a:pt x="9" y="14"/>
                    <a:pt x="12" y="14"/>
                    <a:pt x="1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" name="Freeform 19"/>
            <p:cNvSpPr/>
            <p:nvPr/>
          </p:nvSpPr>
          <p:spPr bwMode="auto">
            <a:xfrm>
              <a:off x="3308351" y="4049713"/>
              <a:ext cx="34925" cy="34925"/>
            </a:xfrm>
            <a:custGeom>
              <a:avLst/>
              <a:gdLst>
                <a:gd name="T0" fmla="*/ 2 w 4"/>
                <a:gd name="T1" fmla="*/ 1 h 4"/>
                <a:gd name="T2" fmla="*/ 2 w 4"/>
                <a:gd name="T3" fmla="*/ 1 h 4"/>
                <a:gd name="T4" fmla="*/ 1 w 4"/>
                <a:gd name="T5" fmla="*/ 3 h 4"/>
                <a:gd name="T6" fmla="*/ 2 w 4"/>
                <a:gd name="T7" fmla="*/ 4 h 4"/>
                <a:gd name="T8" fmla="*/ 4 w 4"/>
                <a:gd name="T9" fmla="*/ 2 h 4"/>
                <a:gd name="T10" fmla="*/ 2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4" y="1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2327276" y="2584450"/>
              <a:ext cx="1104900" cy="887413"/>
            </a:xfrm>
            <a:custGeom>
              <a:avLst/>
              <a:gdLst>
                <a:gd name="T0" fmla="*/ 94 w 125"/>
                <a:gd name="T1" fmla="*/ 62 h 100"/>
                <a:gd name="T2" fmla="*/ 96 w 125"/>
                <a:gd name="T3" fmla="*/ 55 h 100"/>
                <a:gd name="T4" fmla="*/ 96 w 125"/>
                <a:gd name="T5" fmla="*/ 48 h 100"/>
                <a:gd name="T6" fmla="*/ 103 w 125"/>
                <a:gd name="T7" fmla="*/ 42 h 100"/>
                <a:gd name="T8" fmla="*/ 106 w 125"/>
                <a:gd name="T9" fmla="*/ 36 h 100"/>
                <a:gd name="T10" fmla="*/ 107 w 125"/>
                <a:gd name="T11" fmla="*/ 28 h 100"/>
                <a:gd name="T12" fmla="*/ 108 w 125"/>
                <a:gd name="T13" fmla="*/ 21 h 100"/>
                <a:gd name="T14" fmla="*/ 111 w 125"/>
                <a:gd name="T15" fmla="*/ 18 h 100"/>
                <a:gd name="T16" fmla="*/ 113 w 125"/>
                <a:gd name="T17" fmla="*/ 18 h 100"/>
                <a:gd name="T18" fmla="*/ 120 w 125"/>
                <a:gd name="T19" fmla="*/ 17 h 100"/>
                <a:gd name="T20" fmla="*/ 113 w 125"/>
                <a:gd name="T21" fmla="*/ 12 h 100"/>
                <a:gd name="T22" fmla="*/ 112 w 125"/>
                <a:gd name="T23" fmla="*/ 13 h 100"/>
                <a:gd name="T24" fmla="*/ 111 w 125"/>
                <a:gd name="T25" fmla="*/ 13 h 100"/>
                <a:gd name="T26" fmla="*/ 102 w 125"/>
                <a:gd name="T27" fmla="*/ 13 h 100"/>
                <a:gd name="T28" fmla="*/ 93 w 125"/>
                <a:gd name="T29" fmla="*/ 10 h 100"/>
                <a:gd name="T30" fmla="*/ 83 w 125"/>
                <a:gd name="T31" fmla="*/ 10 h 100"/>
                <a:gd name="T32" fmla="*/ 101 w 125"/>
                <a:gd name="T33" fmla="*/ 8 h 100"/>
                <a:gd name="T34" fmla="*/ 79 w 125"/>
                <a:gd name="T35" fmla="*/ 0 h 100"/>
                <a:gd name="T36" fmla="*/ 61 w 125"/>
                <a:gd name="T37" fmla="*/ 4 h 100"/>
                <a:gd name="T38" fmla="*/ 57 w 125"/>
                <a:gd name="T39" fmla="*/ 10 h 100"/>
                <a:gd name="T40" fmla="*/ 50 w 125"/>
                <a:gd name="T41" fmla="*/ 11 h 100"/>
                <a:gd name="T42" fmla="*/ 44 w 125"/>
                <a:gd name="T43" fmla="*/ 14 h 100"/>
                <a:gd name="T44" fmla="*/ 33 w 125"/>
                <a:gd name="T45" fmla="*/ 10 h 100"/>
                <a:gd name="T46" fmla="*/ 32 w 125"/>
                <a:gd name="T47" fmla="*/ 10 h 100"/>
                <a:gd name="T48" fmla="*/ 19 w 125"/>
                <a:gd name="T49" fmla="*/ 15 h 100"/>
                <a:gd name="T50" fmla="*/ 17 w 125"/>
                <a:gd name="T51" fmla="*/ 15 h 100"/>
                <a:gd name="T52" fmla="*/ 14 w 125"/>
                <a:gd name="T53" fmla="*/ 15 h 100"/>
                <a:gd name="T54" fmla="*/ 13 w 125"/>
                <a:gd name="T55" fmla="*/ 20 h 100"/>
                <a:gd name="T56" fmla="*/ 14 w 125"/>
                <a:gd name="T57" fmla="*/ 21 h 100"/>
                <a:gd name="T58" fmla="*/ 14 w 125"/>
                <a:gd name="T59" fmla="*/ 26 h 100"/>
                <a:gd name="T60" fmla="*/ 11 w 125"/>
                <a:gd name="T61" fmla="*/ 27 h 100"/>
                <a:gd name="T62" fmla="*/ 10 w 125"/>
                <a:gd name="T63" fmla="*/ 27 h 100"/>
                <a:gd name="T64" fmla="*/ 2 w 125"/>
                <a:gd name="T65" fmla="*/ 28 h 100"/>
                <a:gd name="T66" fmla="*/ 1 w 125"/>
                <a:gd name="T67" fmla="*/ 31 h 100"/>
                <a:gd name="T68" fmla="*/ 2 w 125"/>
                <a:gd name="T69" fmla="*/ 33 h 100"/>
                <a:gd name="T70" fmla="*/ 11 w 125"/>
                <a:gd name="T71" fmla="*/ 33 h 100"/>
                <a:gd name="T72" fmla="*/ 13 w 125"/>
                <a:gd name="T73" fmla="*/ 33 h 100"/>
                <a:gd name="T74" fmla="*/ 11 w 125"/>
                <a:gd name="T75" fmla="*/ 36 h 100"/>
                <a:gd name="T76" fmla="*/ 11 w 125"/>
                <a:gd name="T77" fmla="*/ 39 h 100"/>
                <a:gd name="T78" fmla="*/ 11 w 125"/>
                <a:gd name="T79" fmla="*/ 39 h 100"/>
                <a:gd name="T80" fmla="*/ 14 w 125"/>
                <a:gd name="T81" fmla="*/ 40 h 100"/>
                <a:gd name="T82" fmla="*/ 19 w 125"/>
                <a:gd name="T83" fmla="*/ 40 h 100"/>
                <a:gd name="T84" fmla="*/ 28 w 125"/>
                <a:gd name="T85" fmla="*/ 41 h 100"/>
                <a:gd name="T86" fmla="*/ 33 w 125"/>
                <a:gd name="T87" fmla="*/ 45 h 100"/>
                <a:gd name="T88" fmla="*/ 36 w 125"/>
                <a:gd name="T89" fmla="*/ 49 h 100"/>
                <a:gd name="T90" fmla="*/ 36 w 125"/>
                <a:gd name="T91" fmla="*/ 53 h 100"/>
                <a:gd name="T92" fmla="*/ 39 w 125"/>
                <a:gd name="T93" fmla="*/ 57 h 100"/>
                <a:gd name="T94" fmla="*/ 40 w 125"/>
                <a:gd name="T95" fmla="*/ 62 h 100"/>
                <a:gd name="T96" fmla="*/ 44 w 125"/>
                <a:gd name="T97" fmla="*/ 64 h 100"/>
                <a:gd name="T98" fmla="*/ 40 w 125"/>
                <a:gd name="T99" fmla="*/ 71 h 100"/>
                <a:gd name="T100" fmla="*/ 42 w 125"/>
                <a:gd name="T101" fmla="*/ 82 h 100"/>
                <a:gd name="T102" fmla="*/ 54 w 125"/>
                <a:gd name="T103" fmla="*/ 97 h 100"/>
                <a:gd name="T104" fmla="*/ 63 w 125"/>
                <a:gd name="T105" fmla="*/ 81 h 100"/>
                <a:gd name="T106" fmla="*/ 76 w 125"/>
                <a:gd name="T107" fmla="*/ 73 h 100"/>
                <a:gd name="T108" fmla="*/ 94 w 125"/>
                <a:gd name="T109" fmla="*/ 66 h 100"/>
                <a:gd name="T110" fmla="*/ 94 w 125"/>
                <a:gd name="T111" fmla="*/ 6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5" h="100">
                  <a:moveTo>
                    <a:pt x="94" y="62"/>
                  </a:moveTo>
                  <a:cubicBezTo>
                    <a:pt x="89" y="62"/>
                    <a:pt x="91" y="55"/>
                    <a:pt x="96" y="55"/>
                  </a:cubicBezTo>
                  <a:cubicBezTo>
                    <a:pt x="101" y="55"/>
                    <a:pt x="91" y="48"/>
                    <a:pt x="96" y="48"/>
                  </a:cubicBezTo>
                  <a:cubicBezTo>
                    <a:pt x="100" y="48"/>
                    <a:pt x="99" y="46"/>
                    <a:pt x="103" y="42"/>
                  </a:cubicBezTo>
                  <a:cubicBezTo>
                    <a:pt x="106" y="39"/>
                    <a:pt x="101" y="36"/>
                    <a:pt x="106" y="36"/>
                  </a:cubicBezTo>
                  <a:cubicBezTo>
                    <a:pt x="110" y="36"/>
                    <a:pt x="111" y="31"/>
                    <a:pt x="107" y="28"/>
                  </a:cubicBezTo>
                  <a:cubicBezTo>
                    <a:pt x="103" y="26"/>
                    <a:pt x="111" y="24"/>
                    <a:pt x="108" y="21"/>
                  </a:cubicBezTo>
                  <a:cubicBezTo>
                    <a:pt x="106" y="19"/>
                    <a:pt x="108" y="19"/>
                    <a:pt x="111" y="18"/>
                  </a:cubicBezTo>
                  <a:cubicBezTo>
                    <a:pt x="112" y="18"/>
                    <a:pt x="112" y="18"/>
                    <a:pt x="113" y="18"/>
                  </a:cubicBezTo>
                  <a:cubicBezTo>
                    <a:pt x="115" y="18"/>
                    <a:pt x="118" y="18"/>
                    <a:pt x="120" y="17"/>
                  </a:cubicBezTo>
                  <a:cubicBezTo>
                    <a:pt x="125" y="17"/>
                    <a:pt x="117" y="12"/>
                    <a:pt x="113" y="12"/>
                  </a:cubicBezTo>
                  <a:cubicBezTo>
                    <a:pt x="113" y="12"/>
                    <a:pt x="112" y="13"/>
                    <a:pt x="112" y="13"/>
                  </a:cubicBezTo>
                  <a:cubicBezTo>
                    <a:pt x="112" y="13"/>
                    <a:pt x="111" y="13"/>
                    <a:pt x="111" y="13"/>
                  </a:cubicBezTo>
                  <a:cubicBezTo>
                    <a:pt x="108" y="15"/>
                    <a:pt x="105" y="15"/>
                    <a:pt x="102" y="13"/>
                  </a:cubicBezTo>
                  <a:cubicBezTo>
                    <a:pt x="99" y="10"/>
                    <a:pt x="95" y="14"/>
                    <a:pt x="93" y="10"/>
                  </a:cubicBezTo>
                  <a:cubicBezTo>
                    <a:pt x="91" y="7"/>
                    <a:pt x="89" y="14"/>
                    <a:pt x="83" y="10"/>
                  </a:cubicBezTo>
                  <a:cubicBezTo>
                    <a:pt x="76" y="6"/>
                    <a:pt x="90" y="7"/>
                    <a:pt x="101" y="8"/>
                  </a:cubicBezTo>
                  <a:cubicBezTo>
                    <a:pt x="112" y="9"/>
                    <a:pt x="91" y="0"/>
                    <a:pt x="79" y="0"/>
                  </a:cubicBezTo>
                  <a:cubicBezTo>
                    <a:pt x="69" y="0"/>
                    <a:pt x="69" y="4"/>
                    <a:pt x="61" y="4"/>
                  </a:cubicBezTo>
                  <a:cubicBezTo>
                    <a:pt x="54" y="4"/>
                    <a:pt x="61" y="10"/>
                    <a:pt x="57" y="10"/>
                  </a:cubicBezTo>
                  <a:cubicBezTo>
                    <a:pt x="52" y="10"/>
                    <a:pt x="60" y="17"/>
                    <a:pt x="50" y="11"/>
                  </a:cubicBezTo>
                  <a:cubicBezTo>
                    <a:pt x="40" y="5"/>
                    <a:pt x="48" y="13"/>
                    <a:pt x="44" y="14"/>
                  </a:cubicBezTo>
                  <a:cubicBezTo>
                    <a:pt x="40" y="15"/>
                    <a:pt x="40" y="11"/>
                    <a:pt x="33" y="10"/>
                  </a:cubicBezTo>
                  <a:cubicBezTo>
                    <a:pt x="33" y="10"/>
                    <a:pt x="32" y="10"/>
                    <a:pt x="32" y="10"/>
                  </a:cubicBezTo>
                  <a:cubicBezTo>
                    <a:pt x="25" y="9"/>
                    <a:pt x="26" y="14"/>
                    <a:pt x="19" y="15"/>
                  </a:cubicBezTo>
                  <a:cubicBezTo>
                    <a:pt x="18" y="15"/>
                    <a:pt x="18" y="15"/>
                    <a:pt x="17" y="15"/>
                  </a:cubicBezTo>
                  <a:cubicBezTo>
                    <a:pt x="16" y="15"/>
                    <a:pt x="15" y="15"/>
                    <a:pt x="14" y="15"/>
                  </a:cubicBezTo>
                  <a:cubicBezTo>
                    <a:pt x="9" y="16"/>
                    <a:pt x="11" y="20"/>
                    <a:pt x="13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6" y="22"/>
                    <a:pt x="16" y="24"/>
                    <a:pt x="14" y="26"/>
                  </a:cubicBezTo>
                  <a:cubicBezTo>
                    <a:pt x="13" y="26"/>
                    <a:pt x="12" y="26"/>
                    <a:pt x="11" y="27"/>
                  </a:cubicBezTo>
                  <a:cubicBezTo>
                    <a:pt x="11" y="27"/>
                    <a:pt x="10" y="27"/>
                    <a:pt x="10" y="27"/>
                  </a:cubicBezTo>
                  <a:cubicBezTo>
                    <a:pt x="5" y="27"/>
                    <a:pt x="4" y="27"/>
                    <a:pt x="2" y="28"/>
                  </a:cubicBezTo>
                  <a:cubicBezTo>
                    <a:pt x="2" y="29"/>
                    <a:pt x="1" y="30"/>
                    <a:pt x="1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4"/>
                    <a:pt x="8" y="33"/>
                    <a:pt x="11" y="33"/>
                  </a:cubicBezTo>
                  <a:cubicBezTo>
                    <a:pt x="11" y="33"/>
                    <a:pt x="12" y="33"/>
                    <a:pt x="13" y="33"/>
                  </a:cubicBezTo>
                  <a:cubicBezTo>
                    <a:pt x="15" y="33"/>
                    <a:pt x="13" y="34"/>
                    <a:pt x="11" y="36"/>
                  </a:cubicBezTo>
                  <a:cubicBezTo>
                    <a:pt x="10" y="37"/>
                    <a:pt x="9" y="38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0"/>
                    <a:pt x="13" y="40"/>
                    <a:pt x="14" y="40"/>
                  </a:cubicBezTo>
                  <a:cubicBezTo>
                    <a:pt x="16" y="40"/>
                    <a:pt x="17" y="40"/>
                    <a:pt x="19" y="40"/>
                  </a:cubicBezTo>
                  <a:cubicBezTo>
                    <a:pt x="22" y="40"/>
                    <a:pt x="25" y="40"/>
                    <a:pt x="28" y="41"/>
                  </a:cubicBezTo>
                  <a:cubicBezTo>
                    <a:pt x="31" y="41"/>
                    <a:pt x="32" y="43"/>
                    <a:pt x="33" y="45"/>
                  </a:cubicBezTo>
                  <a:cubicBezTo>
                    <a:pt x="34" y="47"/>
                    <a:pt x="34" y="49"/>
                    <a:pt x="36" y="49"/>
                  </a:cubicBezTo>
                  <a:cubicBezTo>
                    <a:pt x="39" y="50"/>
                    <a:pt x="41" y="49"/>
                    <a:pt x="36" y="53"/>
                  </a:cubicBezTo>
                  <a:cubicBezTo>
                    <a:pt x="32" y="56"/>
                    <a:pt x="36" y="58"/>
                    <a:pt x="39" y="57"/>
                  </a:cubicBezTo>
                  <a:cubicBezTo>
                    <a:pt x="43" y="56"/>
                    <a:pt x="44" y="60"/>
                    <a:pt x="40" y="62"/>
                  </a:cubicBezTo>
                  <a:cubicBezTo>
                    <a:pt x="35" y="63"/>
                    <a:pt x="40" y="66"/>
                    <a:pt x="44" y="64"/>
                  </a:cubicBezTo>
                  <a:cubicBezTo>
                    <a:pt x="47" y="61"/>
                    <a:pt x="37" y="69"/>
                    <a:pt x="40" y="71"/>
                  </a:cubicBezTo>
                  <a:cubicBezTo>
                    <a:pt x="43" y="72"/>
                    <a:pt x="39" y="77"/>
                    <a:pt x="42" y="82"/>
                  </a:cubicBezTo>
                  <a:cubicBezTo>
                    <a:pt x="45" y="87"/>
                    <a:pt x="46" y="94"/>
                    <a:pt x="54" y="97"/>
                  </a:cubicBezTo>
                  <a:cubicBezTo>
                    <a:pt x="62" y="100"/>
                    <a:pt x="63" y="85"/>
                    <a:pt x="63" y="81"/>
                  </a:cubicBezTo>
                  <a:cubicBezTo>
                    <a:pt x="63" y="77"/>
                    <a:pt x="73" y="77"/>
                    <a:pt x="76" y="73"/>
                  </a:cubicBezTo>
                  <a:cubicBezTo>
                    <a:pt x="79" y="69"/>
                    <a:pt x="88" y="69"/>
                    <a:pt x="94" y="66"/>
                  </a:cubicBezTo>
                  <a:cubicBezTo>
                    <a:pt x="99" y="63"/>
                    <a:pt x="100" y="61"/>
                    <a:pt x="94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0" name="Freeform 21"/>
            <p:cNvSpPr/>
            <p:nvPr/>
          </p:nvSpPr>
          <p:spPr bwMode="auto">
            <a:xfrm>
              <a:off x="2432051" y="3817938"/>
              <a:ext cx="44450" cy="26988"/>
            </a:xfrm>
            <a:custGeom>
              <a:avLst/>
              <a:gdLst>
                <a:gd name="T0" fmla="*/ 2 w 5"/>
                <a:gd name="T1" fmla="*/ 0 h 3"/>
                <a:gd name="T2" fmla="*/ 2 w 5"/>
                <a:gd name="T3" fmla="*/ 0 h 3"/>
                <a:gd name="T4" fmla="*/ 2 w 5"/>
                <a:gd name="T5" fmla="*/ 3 h 3"/>
                <a:gd name="T6" fmla="*/ 3 w 5"/>
                <a:gd name="T7" fmla="*/ 3 h 3"/>
                <a:gd name="T8" fmla="*/ 2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5" y="3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Freeform 22"/>
            <p:cNvSpPr/>
            <p:nvPr/>
          </p:nvSpPr>
          <p:spPr bwMode="auto">
            <a:xfrm>
              <a:off x="3254376" y="4067175"/>
              <a:ext cx="26988" cy="34925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3 h 4"/>
                <a:gd name="T4" fmla="*/ 3 w 3"/>
                <a:gd name="T5" fmla="*/ 1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1"/>
                    <a:pt x="1" y="3"/>
                  </a:cubicBezTo>
                  <a:cubicBezTo>
                    <a:pt x="2" y="4"/>
                    <a:pt x="3" y="3"/>
                    <a:pt x="3" y="1"/>
                  </a:cubicBezTo>
                  <a:cubicBezTo>
                    <a:pt x="3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3290888" y="4129088"/>
              <a:ext cx="25400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2 w 3"/>
                <a:gd name="T5" fmla="*/ 0 h 3"/>
                <a:gd name="T6" fmla="*/ 1 w 3"/>
                <a:gd name="T7" fmla="*/ 0 h 3"/>
                <a:gd name="T8" fmla="*/ 1 w 3"/>
                <a:gd name="T9" fmla="*/ 3 h 3"/>
                <a:gd name="T10" fmla="*/ 2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Freeform 24"/>
            <p:cNvSpPr/>
            <p:nvPr/>
          </p:nvSpPr>
          <p:spPr bwMode="auto">
            <a:xfrm>
              <a:off x="2300288" y="4333875"/>
              <a:ext cx="79375" cy="44450"/>
            </a:xfrm>
            <a:custGeom>
              <a:avLst/>
              <a:gdLst>
                <a:gd name="T0" fmla="*/ 5 w 9"/>
                <a:gd name="T1" fmla="*/ 0 h 5"/>
                <a:gd name="T2" fmla="*/ 5 w 9"/>
                <a:gd name="T3" fmla="*/ 5 h 5"/>
                <a:gd name="T4" fmla="*/ 6 w 9"/>
                <a:gd name="T5" fmla="*/ 5 h 5"/>
                <a:gd name="T6" fmla="*/ 6 w 9"/>
                <a:gd name="T7" fmla="*/ 0 h 5"/>
                <a:gd name="T8" fmla="*/ 5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5" y="0"/>
                  </a:moveTo>
                  <a:cubicBezTo>
                    <a:pt x="0" y="1"/>
                    <a:pt x="3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9" y="5"/>
                    <a:pt x="9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4" name="Freeform 25"/>
            <p:cNvSpPr/>
            <p:nvPr/>
          </p:nvSpPr>
          <p:spPr bwMode="auto">
            <a:xfrm>
              <a:off x="2132013" y="4252913"/>
              <a:ext cx="79375" cy="44450"/>
            </a:xfrm>
            <a:custGeom>
              <a:avLst/>
              <a:gdLst>
                <a:gd name="T0" fmla="*/ 3 w 9"/>
                <a:gd name="T1" fmla="*/ 1 h 5"/>
                <a:gd name="T2" fmla="*/ 4 w 9"/>
                <a:gd name="T3" fmla="*/ 4 h 5"/>
                <a:gd name="T4" fmla="*/ 6 w 9"/>
                <a:gd name="T5" fmla="*/ 5 h 5"/>
                <a:gd name="T6" fmla="*/ 4 w 9"/>
                <a:gd name="T7" fmla="*/ 1 h 5"/>
                <a:gd name="T8" fmla="*/ 3 w 9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3" y="1"/>
                  </a:moveTo>
                  <a:cubicBezTo>
                    <a:pt x="0" y="0"/>
                    <a:pt x="1" y="3"/>
                    <a:pt x="4" y="4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9" y="5"/>
                    <a:pt x="7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5" name="Freeform 26"/>
            <p:cNvSpPr/>
            <p:nvPr/>
          </p:nvSpPr>
          <p:spPr bwMode="auto">
            <a:xfrm>
              <a:off x="2389188" y="4359275"/>
              <a:ext cx="69850" cy="19050"/>
            </a:xfrm>
            <a:custGeom>
              <a:avLst/>
              <a:gdLst>
                <a:gd name="T0" fmla="*/ 4 w 8"/>
                <a:gd name="T1" fmla="*/ 0 h 2"/>
                <a:gd name="T2" fmla="*/ 4 w 8"/>
                <a:gd name="T3" fmla="*/ 0 h 2"/>
                <a:gd name="T4" fmla="*/ 4 w 8"/>
                <a:gd name="T5" fmla="*/ 2 h 2"/>
                <a:gd name="T6" fmla="*/ 6 w 8"/>
                <a:gd name="T7" fmla="*/ 2 h 2"/>
                <a:gd name="T8" fmla="*/ 7 w 8"/>
                <a:gd name="T9" fmla="*/ 2 h 2"/>
                <a:gd name="T10" fmla="*/ 7 w 8"/>
                <a:gd name="T11" fmla="*/ 1 h 2"/>
                <a:gd name="T12" fmla="*/ 4 w 8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1" y="2"/>
                    <a:pt x="4" y="2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8" y="2"/>
                    <a:pt x="8" y="2"/>
                    <a:pt x="7" y="1"/>
                  </a:cubicBezTo>
                  <a:cubicBezTo>
                    <a:pt x="7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6" name="Freeform 27"/>
            <p:cNvSpPr/>
            <p:nvPr/>
          </p:nvSpPr>
          <p:spPr bwMode="auto">
            <a:xfrm>
              <a:off x="2211388" y="4297363"/>
              <a:ext cx="79375" cy="26988"/>
            </a:xfrm>
            <a:custGeom>
              <a:avLst/>
              <a:gdLst>
                <a:gd name="T0" fmla="*/ 3 w 9"/>
                <a:gd name="T1" fmla="*/ 0 h 3"/>
                <a:gd name="T2" fmla="*/ 3 w 9"/>
                <a:gd name="T3" fmla="*/ 3 h 3"/>
                <a:gd name="T4" fmla="*/ 5 w 9"/>
                <a:gd name="T5" fmla="*/ 3 h 3"/>
                <a:gd name="T6" fmla="*/ 3 w 9"/>
                <a:gd name="T7" fmla="*/ 0 h 3"/>
                <a:gd name="T8" fmla="*/ 3 w 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3" y="0"/>
                  </a:moveTo>
                  <a:cubicBezTo>
                    <a:pt x="0" y="0"/>
                    <a:pt x="1" y="2"/>
                    <a:pt x="3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9" y="3"/>
                    <a:pt x="6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7" name="Freeform 28"/>
            <p:cNvSpPr/>
            <p:nvPr/>
          </p:nvSpPr>
          <p:spPr bwMode="auto">
            <a:xfrm>
              <a:off x="2193926" y="4208463"/>
              <a:ext cx="96838" cy="61913"/>
            </a:xfrm>
            <a:custGeom>
              <a:avLst/>
              <a:gdLst>
                <a:gd name="T0" fmla="*/ 5 w 11"/>
                <a:gd name="T1" fmla="*/ 1 h 7"/>
                <a:gd name="T2" fmla="*/ 4 w 11"/>
                <a:gd name="T3" fmla="*/ 0 h 7"/>
                <a:gd name="T4" fmla="*/ 2 w 11"/>
                <a:gd name="T5" fmla="*/ 5 h 7"/>
                <a:gd name="T6" fmla="*/ 5 w 11"/>
                <a:gd name="T7" fmla="*/ 5 h 7"/>
                <a:gd name="T8" fmla="*/ 9 w 11"/>
                <a:gd name="T9" fmla="*/ 5 h 7"/>
                <a:gd name="T10" fmla="*/ 5 w 11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5" y="1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1" y="1"/>
                    <a:pt x="0" y="4"/>
                    <a:pt x="2" y="5"/>
                  </a:cubicBezTo>
                  <a:cubicBezTo>
                    <a:pt x="3" y="6"/>
                    <a:pt x="4" y="5"/>
                    <a:pt x="5" y="5"/>
                  </a:cubicBezTo>
                  <a:cubicBezTo>
                    <a:pt x="6" y="4"/>
                    <a:pt x="7" y="4"/>
                    <a:pt x="9" y="5"/>
                  </a:cubicBezTo>
                  <a:cubicBezTo>
                    <a:pt x="11" y="7"/>
                    <a:pt x="9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8" name="Freeform 29"/>
            <p:cNvSpPr/>
            <p:nvPr/>
          </p:nvSpPr>
          <p:spPr bwMode="auto">
            <a:xfrm>
              <a:off x="2052638" y="3286125"/>
              <a:ext cx="123825" cy="79375"/>
            </a:xfrm>
            <a:custGeom>
              <a:avLst/>
              <a:gdLst>
                <a:gd name="T0" fmla="*/ 13 w 14"/>
                <a:gd name="T1" fmla="*/ 4 h 9"/>
                <a:gd name="T2" fmla="*/ 8 w 14"/>
                <a:gd name="T3" fmla="*/ 0 h 9"/>
                <a:gd name="T4" fmla="*/ 6 w 14"/>
                <a:gd name="T5" fmla="*/ 0 h 9"/>
                <a:gd name="T6" fmla="*/ 2 w 14"/>
                <a:gd name="T7" fmla="*/ 6 h 9"/>
                <a:gd name="T8" fmla="*/ 8 w 14"/>
                <a:gd name="T9" fmla="*/ 7 h 9"/>
                <a:gd name="T10" fmla="*/ 12 w 14"/>
                <a:gd name="T11" fmla="*/ 6 h 9"/>
                <a:gd name="T12" fmla="*/ 13 w 14"/>
                <a:gd name="T13" fmla="*/ 6 h 9"/>
                <a:gd name="T14" fmla="*/ 13 w 14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9">
                  <a:moveTo>
                    <a:pt x="13" y="4"/>
                  </a:moveTo>
                  <a:cubicBezTo>
                    <a:pt x="12" y="3"/>
                    <a:pt x="10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3" y="0"/>
                    <a:pt x="0" y="2"/>
                    <a:pt x="2" y="6"/>
                  </a:cubicBezTo>
                  <a:cubicBezTo>
                    <a:pt x="4" y="9"/>
                    <a:pt x="5" y="8"/>
                    <a:pt x="8" y="7"/>
                  </a:cubicBezTo>
                  <a:cubicBezTo>
                    <a:pt x="9" y="6"/>
                    <a:pt x="11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6"/>
                    <a:pt x="14" y="5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9" name="Freeform 30"/>
            <p:cNvSpPr/>
            <p:nvPr/>
          </p:nvSpPr>
          <p:spPr bwMode="auto">
            <a:xfrm>
              <a:off x="4546601" y="2868613"/>
              <a:ext cx="307975" cy="257175"/>
            </a:xfrm>
            <a:custGeom>
              <a:avLst/>
              <a:gdLst>
                <a:gd name="T0" fmla="*/ 5 w 35"/>
                <a:gd name="T1" fmla="*/ 28 h 29"/>
                <a:gd name="T2" fmla="*/ 7 w 35"/>
                <a:gd name="T3" fmla="*/ 29 h 29"/>
                <a:gd name="T4" fmla="*/ 10 w 35"/>
                <a:gd name="T5" fmla="*/ 21 h 29"/>
                <a:gd name="T6" fmla="*/ 26 w 35"/>
                <a:gd name="T7" fmla="*/ 8 h 29"/>
                <a:gd name="T8" fmla="*/ 29 w 35"/>
                <a:gd name="T9" fmla="*/ 2 h 29"/>
                <a:gd name="T10" fmla="*/ 17 w 35"/>
                <a:gd name="T11" fmla="*/ 4 h 29"/>
                <a:gd name="T12" fmla="*/ 7 w 35"/>
                <a:gd name="T13" fmla="*/ 14 h 29"/>
                <a:gd name="T14" fmla="*/ 6 w 35"/>
                <a:gd name="T15" fmla="*/ 14 h 29"/>
                <a:gd name="T16" fmla="*/ 5 w 35"/>
                <a:gd name="T17" fmla="*/ 14 h 29"/>
                <a:gd name="T18" fmla="*/ 4 w 35"/>
                <a:gd name="T19" fmla="*/ 28 h 29"/>
                <a:gd name="T20" fmla="*/ 5 w 35"/>
                <a:gd name="T21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9">
                  <a:moveTo>
                    <a:pt x="5" y="28"/>
                  </a:moveTo>
                  <a:cubicBezTo>
                    <a:pt x="6" y="29"/>
                    <a:pt x="7" y="29"/>
                    <a:pt x="7" y="29"/>
                  </a:cubicBezTo>
                  <a:cubicBezTo>
                    <a:pt x="9" y="28"/>
                    <a:pt x="9" y="25"/>
                    <a:pt x="10" y="21"/>
                  </a:cubicBezTo>
                  <a:cubicBezTo>
                    <a:pt x="11" y="17"/>
                    <a:pt x="21" y="8"/>
                    <a:pt x="26" y="8"/>
                  </a:cubicBezTo>
                  <a:cubicBezTo>
                    <a:pt x="30" y="8"/>
                    <a:pt x="35" y="2"/>
                    <a:pt x="29" y="2"/>
                  </a:cubicBezTo>
                  <a:cubicBezTo>
                    <a:pt x="20" y="0"/>
                    <a:pt x="25" y="4"/>
                    <a:pt x="17" y="4"/>
                  </a:cubicBezTo>
                  <a:cubicBezTo>
                    <a:pt x="10" y="4"/>
                    <a:pt x="11" y="11"/>
                    <a:pt x="7" y="14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0" y="16"/>
                    <a:pt x="0" y="24"/>
                    <a:pt x="4" y="28"/>
                  </a:cubicBezTo>
                  <a:cubicBezTo>
                    <a:pt x="5" y="28"/>
                    <a:pt x="5" y="28"/>
                    <a:pt x="5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5280026" y="2725738"/>
              <a:ext cx="131763" cy="63500"/>
            </a:xfrm>
            <a:custGeom>
              <a:avLst/>
              <a:gdLst>
                <a:gd name="T0" fmla="*/ 2 w 15"/>
                <a:gd name="T1" fmla="*/ 7 h 7"/>
                <a:gd name="T2" fmla="*/ 4 w 15"/>
                <a:gd name="T3" fmla="*/ 7 h 7"/>
                <a:gd name="T4" fmla="*/ 11 w 15"/>
                <a:gd name="T5" fmla="*/ 1 h 7"/>
                <a:gd name="T6" fmla="*/ 3 w 15"/>
                <a:gd name="T7" fmla="*/ 1 h 7"/>
                <a:gd name="T8" fmla="*/ 2 w 15"/>
                <a:gd name="T9" fmla="*/ 1 h 7"/>
                <a:gd name="T10" fmla="*/ 2 w 1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">
                  <a:moveTo>
                    <a:pt x="2" y="7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7" y="7"/>
                    <a:pt x="8" y="1"/>
                    <a:pt x="11" y="1"/>
                  </a:cubicBezTo>
                  <a:cubicBezTo>
                    <a:pt x="15" y="0"/>
                    <a:pt x="5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0" y="2"/>
                    <a:pt x="0" y="6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1" name="Freeform 32"/>
            <p:cNvSpPr/>
            <p:nvPr/>
          </p:nvSpPr>
          <p:spPr bwMode="auto">
            <a:xfrm>
              <a:off x="5810251" y="2984500"/>
              <a:ext cx="158750" cy="69850"/>
            </a:xfrm>
            <a:custGeom>
              <a:avLst/>
              <a:gdLst>
                <a:gd name="T0" fmla="*/ 4 w 18"/>
                <a:gd name="T1" fmla="*/ 5 h 8"/>
                <a:gd name="T2" fmla="*/ 5 w 18"/>
                <a:gd name="T3" fmla="*/ 6 h 8"/>
                <a:gd name="T4" fmla="*/ 8 w 18"/>
                <a:gd name="T5" fmla="*/ 7 h 8"/>
                <a:gd name="T6" fmla="*/ 11 w 18"/>
                <a:gd name="T7" fmla="*/ 8 h 8"/>
                <a:gd name="T8" fmla="*/ 14 w 18"/>
                <a:gd name="T9" fmla="*/ 8 h 8"/>
                <a:gd name="T10" fmla="*/ 12 w 18"/>
                <a:gd name="T11" fmla="*/ 4 h 8"/>
                <a:gd name="T12" fmla="*/ 11 w 18"/>
                <a:gd name="T13" fmla="*/ 4 h 8"/>
                <a:gd name="T14" fmla="*/ 8 w 18"/>
                <a:gd name="T15" fmla="*/ 3 h 8"/>
                <a:gd name="T16" fmla="*/ 5 w 18"/>
                <a:gd name="T17" fmla="*/ 1 h 8"/>
                <a:gd name="T18" fmla="*/ 2 w 18"/>
                <a:gd name="T19" fmla="*/ 1 h 8"/>
                <a:gd name="T20" fmla="*/ 4 w 18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8">
                  <a:moveTo>
                    <a:pt x="4" y="5"/>
                  </a:moveTo>
                  <a:cubicBezTo>
                    <a:pt x="4" y="5"/>
                    <a:pt x="4" y="5"/>
                    <a:pt x="5" y="6"/>
                  </a:cubicBezTo>
                  <a:cubicBezTo>
                    <a:pt x="6" y="6"/>
                    <a:pt x="7" y="7"/>
                    <a:pt x="8" y="7"/>
                  </a:cubicBezTo>
                  <a:cubicBezTo>
                    <a:pt x="9" y="7"/>
                    <a:pt x="10" y="8"/>
                    <a:pt x="11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8" y="8"/>
                    <a:pt x="16" y="4"/>
                    <a:pt x="12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0" y="4"/>
                    <a:pt x="10" y="4"/>
                    <a:pt x="8" y="3"/>
                  </a:cubicBezTo>
                  <a:cubicBezTo>
                    <a:pt x="7" y="2"/>
                    <a:pt x="6" y="1"/>
                    <a:pt x="5" y="1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0" y="1"/>
                    <a:pt x="1" y="3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2" name="Freeform 33"/>
            <p:cNvSpPr/>
            <p:nvPr/>
          </p:nvSpPr>
          <p:spPr bwMode="auto">
            <a:xfrm>
              <a:off x="3625851" y="3614738"/>
              <a:ext cx="36513" cy="25400"/>
            </a:xfrm>
            <a:custGeom>
              <a:avLst/>
              <a:gdLst>
                <a:gd name="T0" fmla="*/ 1 w 4"/>
                <a:gd name="T1" fmla="*/ 3 h 3"/>
                <a:gd name="T2" fmla="*/ 2 w 4"/>
                <a:gd name="T3" fmla="*/ 3 h 3"/>
                <a:gd name="T4" fmla="*/ 4 w 4"/>
                <a:gd name="T5" fmla="*/ 2 h 3"/>
                <a:gd name="T6" fmla="*/ 2 w 4"/>
                <a:gd name="T7" fmla="*/ 0 h 3"/>
                <a:gd name="T8" fmla="*/ 2 w 4"/>
                <a:gd name="T9" fmla="*/ 1 h 3"/>
                <a:gd name="T10" fmla="*/ 1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Freeform 34"/>
            <p:cNvSpPr/>
            <p:nvPr/>
          </p:nvSpPr>
          <p:spPr bwMode="auto">
            <a:xfrm>
              <a:off x="3608388" y="3508375"/>
              <a:ext cx="26988" cy="25400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2 w 3"/>
                <a:gd name="T5" fmla="*/ 0 h 3"/>
                <a:gd name="T6" fmla="*/ 1 w 3"/>
                <a:gd name="T7" fmla="*/ 1 h 3"/>
                <a:gd name="T8" fmla="*/ 1 w 3"/>
                <a:gd name="T9" fmla="*/ 3 h 3"/>
                <a:gd name="T10" fmla="*/ 2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4" name="Freeform 35"/>
            <p:cNvSpPr/>
            <p:nvPr/>
          </p:nvSpPr>
          <p:spPr bwMode="auto">
            <a:xfrm>
              <a:off x="6216651" y="2930525"/>
              <a:ext cx="79375" cy="26988"/>
            </a:xfrm>
            <a:custGeom>
              <a:avLst/>
              <a:gdLst>
                <a:gd name="T0" fmla="*/ 4 w 9"/>
                <a:gd name="T1" fmla="*/ 3 h 3"/>
                <a:gd name="T2" fmla="*/ 5 w 9"/>
                <a:gd name="T3" fmla="*/ 3 h 3"/>
                <a:gd name="T4" fmla="*/ 4 w 9"/>
                <a:gd name="T5" fmla="*/ 0 h 3"/>
                <a:gd name="T6" fmla="*/ 4 w 9"/>
                <a:gd name="T7" fmla="*/ 0 h 3"/>
                <a:gd name="T8" fmla="*/ 4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4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9" y="3"/>
                    <a:pt x="6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1" y="2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5" name="Freeform 36"/>
            <p:cNvSpPr/>
            <p:nvPr/>
          </p:nvSpPr>
          <p:spPr bwMode="auto">
            <a:xfrm>
              <a:off x="6808788" y="3081338"/>
              <a:ext cx="79375" cy="36513"/>
            </a:xfrm>
            <a:custGeom>
              <a:avLst/>
              <a:gdLst>
                <a:gd name="T0" fmla="*/ 4 w 9"/>
                <a:gd name="T1" fmla="*/ 4 h 4"/>
                <a:gd name="T2" fmla="*/ 5 w 9"/>
                <a:gd name="T3" fmla="*/ 4 h 4"/>
                <a:gd name="T4" fmla="*/ 4 w 9"/>
                <a:gd name="T5" fmla="*/ 0 h 4"/>
                <a:gd name="T6" fmla="*/ 4 w 9"/>
                <a:gd name="T7" fmla="*/ 0 h 4"/>
                <a:gd name="T8" fmla="*/ 4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4" y="4"/>
                  </a:moveTo>
                  <a:cubicBezTo>
                    <a:pt x="4" y="4"/>
                    <a:pt x="4" y="4"/>
                    <a:pt x="5" y="4"/>
                  </a:cubicBezTo>
                  <a:cubicBezTo>
                    <a:pt x="9" y="4"/>
                    <a:pt x="6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1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Freeform 37"/>
            <p:cNvSpPr/>
            <p:nvPr/>
          </p:nvSpPr>
          <p:spPr bwMode="auto">
            <a:xfrm>
              <a:off x="6491288" y="3108325"/>
              <a:ext cx="52388" cy="26988"/>
            </a:xfrm>
            <a:custGeom>
              <a:avLst/>
              <a:gdLst>
                <a:gd name="T0" fmla="*/ 3 w 6"/>
                <a:gd name="T1" fmla="*/ 3 h 3"/>
                <a:gd name="T2" fmla="*/ 4 w 6"/>
                <a:gd name="T3" fmla="*/ 3 h 3"/>
                <a:gd name="T4" fmla="*/ 3 w 6"/>
                <a:gd name="T5" fmla="*/ 0 h 3"/>
                <a:gd name="T6" fmla="*/ 3 w 6"/>
                <a:gd name="T7" fmla="*/ 0 h 3"/>
                <a:gd name="T8" fmla="*/ 3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6" y="3"/>
                    <a:pt x="6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2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7" name="Freeform 38"/>
            <p:cNvSpPr/>
            <p:nvPr/>
          </p:nvSpPr>
          <p:spPr bwMode="auto">
            <a:xfrm>
              <a:off x="6119813" y="2992438"/>
              <a:ext cx="69850" cy="36513"/>
            </a:xfrm>
            <a:custGeom>
              <a:avLst/>
              <a:gdLst>
                <a:gd name="T0" fmla="*/ 4 w 8"/>
                <a:gd name="T1" fmla="*/ 0 h 4"/>
                <a:gd name="T2" fmla="*/ 5 w 8"/>
                <a:gd name="T3" fmla="*/ 3 h 4"/>
                <a:gd name="T4" fmla="*/ 7 w 8"/>
                <a:gd name="T5" fmla="*/ 3 h 4"/>
                <a:gd name="T6" fmla="*/ 7 w 8"/>
                <a:gd name="T7" fmla="*/ 1 h 4"/>
                <a:gd name="T8" fmla="*/ 4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4" y="0"/>
                  </a:moveTo>
                  <a:cubicBezTo>
                    <a:pt x="0" y="0"/>
                    <a:pt x="1" y="4"/>
                    <a:pt x="5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8" name="Freeform 39"/>
            <p:cNvSpPr/>
            <p:nvPr/>
          </p:nvSpPr>
          <p:spPr bwMode="auto">
            <a:xfrm>
              <a:off x="1901826" y="3001963"/>
              <a:ext cx="106363" cy="79375"/>
            </a:xfrm>
            <a:custGeom>
              <a:avLst/>
              <a:gdLst>
                <a:gd name="T0" fmla="*/ 5 w 12"/>
                <a:gd name="T1" fmla="*/ 7 h 9"/>
                <a:gd name="T2" fmla="*/ 11 w 12"/>
                <a:gd name="T3" fmla="*/ 3 h 9"/>
                <a:gd name="T4" fmla="*/ 5 w 12"/>
                <a:gd name="T5" fmla="*/ 1 h 9"/>
                <a:gd name="T6" fmla="*/ 2 w 12"/>
                <a:gd name="T7" fmla="*/ 6 h 9"/>
                <a:gd name="T8" fmla="*/ 5 w 12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5" y="7"/>
                  </a:moveTo>
                  <a:cubicBezTo>
                    <a:pt x="6" y="6"/>
                    <a:pt x="10" y="5"/>
                    <a:pt x="11" y="3"/>
                  </a:cubicBezTo>
                  <a:cubicBezTo>
                    <a:pt x="12" y="0"/>
                    <a:pt x="8" y="1"/>
                    <a:pt x="5" y="1"/>
                  </a:cubicBezTo>
                  <a:cubicBezTo>
                    <a:pt x="0" y="1"/>
                    <a:pt x="1" y="4"/>
                    <a:pt x="2" y="6"/>
                  </a:cubicBezTo>
                  <a:cubicBezTo>
                    <a:pt x="3" y="9"/>
                    <a:pt x="4" y="9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9" name="Freeform 40"/>
            <p:cNvSpPr/>
            <p:nvPr/>
          </p:nvSpPr>
          <p:spPr bwMode="auto">
            <a:xfrm>
              <a:off x="6084888" y="2895600"/>
              <a:ext cx="104775" cy="52388"/>
            </a:xfrm>
            <a:custGeom>
              <a:avLst/>
              <a:gdLst>
                <a:gd name="T0" fmla="*/ 4 w 12"/>
                <a:gd name="T1" fmla="*/ 6 h 6"/>
                <a:gd name="T2" fmla="*/ 11 w 12"/>
                <a:gd name="T3" fmla="*/ 5 h 6"/>
                <a:gd name="T4" fmla="*/ 12 w 12"/>
                <a:gd name="T5" fmla="*/ 2 h 6"/>
                <a:gd name="T6" fmla="*/ 11 w 12"/>
                <a:gd name="T7" fmla="*/ 0 h 6"/>
                <a:gd name="T8" fmla="*/ 4 w 12"/>
                <a:gd name="T9" fmla="*/ 0 h 6"/>
                <a:gd name="T10" fmla="*/ 1 w 12"/>
                <a:gd name="T11" fmla="*/ 1 h 6"/>
                <a:gd name="T12" fmla="*/ 1 w 12"/>
                <a:gd name="T13" fmla="*/ 4 h 6"/>
                <a:gd name="T14" fmla="*/ 4 w 1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6">
                  <a:moveTo>
                    <a:pt x="4" y="6"/>
                  </a:moveTo>
                  <a:cubicBezTo>
                    <a:pt x="6" y="6"/>
                    <a:pt x="9" y="5"/>
                    <a:pt x="11" y="5"/>
                  </a:cubicBezTo>
                  <a:cubicBezTo>
                    <a:pt x="12" y="4"/>
                    <a:pt x="12" y="3"/>
                    <a:pt x="12" y="2"/>
                  </a:cubicBezTo>
                  <a:cubicBezTo>
                    <a:pt x="12" y="1"/>
                    <a:pt x="12" y="1"/>
                    <a:pt x="11" y="0"/>
                  </a:cubicBezTo>
                  <a:cubicBezTo>
                    <a:pt x="9" y="0"/>
                    <a:pt x="7" y="0"/>
                    <a:pt x="4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0" name="Freeform 41"/>
            <p:cNvSpPr/>
            <p:nvPr/>
          </p:nvSpPr>
          <p:spPr bwMode="auto">
            <a:xfrm>
              <a:off x="3494088" y="3481388"/>
              <a:ext cx="141288" cy="222250"/>
            </a:xfrm>
            <a:custGeom>
              <a:avLst/>
              <a:gdLst>
                <a:gd name="T0" fmla="*/ 4 w 16"/>
                <a:gd name="T1" fmla="*/ 15 h 25"/>
                <a:gd name="T2" fmla="*/ 1 w 16"/>
                <a:gd name="T3" fmla="*/ 21 h 25"/>
                <a:gd name="T4" fmla="*/ 7 w 16"/>
                <a:gd name="T5" fmla="*/ 22 h 25"/>
                <a:gd name="T6" fmla="*/ 11 w 16"/>
                <a:gd name="T7" fmla="*/ 21 h 25"/>
                <a:gd name="T8" fmla="*/ 11 w 16"/>
                <a:gd name="T9" fmla="*/ 9 h 25"/>
                <a:gd name="T10" fmla="*/ 7 w 16"/>
                <a:gd name="T11" fmla="*/ 0 h 25"/>
                <a:gd name="T12" fmla="*/ 6 w 16"/>
                <a:gd name="T13" fmla="*/ 0 h 25"/>
                <a:gd name="T14" fmla="*/ 4 w 16"/>
                <a:gd name="T15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5">
                  <a:moveTo>
                    <a:pt x="4" y="15"/>
                  </a:moveTo>
                  <a:cubicBezTo>
                    <a:pt x="0" y="17"/>
                    <a:pt x="0" y="16"/>
                    <a:pt x="1" y="21"/>
                  </a:cubicBezTo>
                  <a:cubicBezTo>
                    <a:pt x="1" y="25"/>
                    <a:pt x="4" y="23"/>
                    <a:pt x="7" y="22"/>
                  </a:cubicBezTo>
                  <a:cubicBezTo>
                    <a:pt x="8" y="21"/>
                    <a:pt x="9" y="21"/>
                    <a:pt x="11" y="21"/>
                  </a:cubicBezTo>
                  <a:cubicBezTo>
                    <a:pt x="16" y="21"/>
                    <a:pt x="11" y="12"/>
                    <a:pt x="11" y="9"/>
                  </a:cubicBezTo>
                  <a:cubicBezTo>
                    <a:pt x="12" y="7"/>
                    <a:pt x="12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2" y="0"/>
                    <a:pt x="9" y="13"/>
                    <a:pt x="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" name="Freeform 42"/>
            <p:cNvSpPr/>
            <p:nvPr/>
          </p:nvSpPr>
          <p:spPr bwMode="auto">
            <a:xfrm>
              <a:off x="1778001" y="3001963"/>
              <a:ext cx="123825" cy="106363"/>
            </a:xfrm>
            <a:custGeom>
              <a:avLst/>
              <a:gdLst>
                <a:gd name="T0" fmla="*/ 12 w 14"/>
                <a:gd name="T1" fmla="*/ 7 h 12"/>
                <a:gd name="T2" fmla="*/ 8 w 14"/>
                <a:gd name="T3" fmla="*/ 0 h 12"/>
                <a:gd name="T4" fmla="*/ 7 w 14"/>
                <a:gd name="T5" fmla="*/ 1 h 12"/>
                <a:gd name="T6" fmla="*/ 5 w 14"/>
                <a:gd name="T7" fmla="*/ 4 h 12"/>
                <a:gd name="T8" fmla="*/ 2 w 14"/>
                <a:gd name="T9" fmla="*/ 6 h 12"/>
                <a:gd name="T10" fmla="*/ 2 w 14"/>
                <a:gd name="T11" fmla="*/ 6 h 12"/>
                <a:gd name="T12" fmla="*/ 2 w 14"/>
                <a:gd name="T13" fmla="*/ 10 h 12"/>
                <a:gd name="T14" fmla="*/ 7 w 14"/>
                <a:gd name="T15" fmla="*/ 12 h 12"/>
                <a:gd name="T16" fmla="*/ 7 w 14"/>
                <a:gd name="T17" fmla="*/ 12 h 12"/>
                <a:gd name="T18" fmla="*/ 12 w 14"/>
                <a:gd name="T1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12" y="7"/>
                  </a:moveTo>
                  <a:cubicBezTo>
                    <a:pt x="10" y="7"/>
                    <a:pt x="12" y="0"/>
                    <a:pt x="8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5" y="1"/>
                    <a:pt x="4" y="3"/>
                    <a:pt x="5" y="4"/>
                  </a:cubicBezTo>
                  <a:cubicBezTo>
                    <a:pt x="7" y="5"/>
                    <a:pt x="5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6"/>
                    <a:pt x="1" y="8"/>
                    <a:pt x="2" y="10"/>
                  </a:cubicBezTo>
                  <a:cubicBezTo>
                    <a:pt x="3" y="11"/>
                    <a:pt x="5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1" y="12"/>
                    <a:pt x="14" y="7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2" name="Freeform 43"/>
            <p:cNvSpPr/>
            <p:nvPr/>
          </p:nvSpPr>
          <p:spPr bwMode="auto">
            <a:xfrm>
              <a:off x="2124076" y="3348038"/>
              <a:ext cx="52388" cy="44450"/>
            </a:xfrm>
            <a:custGeom>
              <a:avLst/>
              <a:gdLst>
                <a:gd name="T0" fmla="*/ 2 w 6"/>
                <a:gd name="T1" fmla="*/ 1 h 5"/>
                <a:gd name="T2" fmla="*/ 0 w 6"/>
                <a:gd name="T3" fmla="*/ 2 h 5"/>
                <a:gd name="T4" fmla="*/ 0 w 6"/>
                <a:gd name="T5" fmla="*/ 3 h 5"/>
                <a:gd name="T6" fmla="*/ 4 w 6"/>
                <a:gd name="T7" fmla="*/ 4 h 5"/>
                <a:gd name="T8" fmla="*/ 2 w 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1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2" y="5"/>
                    <a:pt x="4" y="4"/>
                  </a:cubicBezTo>
                  <a:cubicBezTo>
                    <a:pt x="6" y="3"/>
                    <a:pt x="6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3" name="Freeform 44"/>
            <p:cNvSpPr/>
            <p:nvPr/>
          </p:nvSpPr>
          <p:spPr bwMode="auto">
            <a:xfrm>
              <a:off x="1822451" y="3152775"/>
              <a:ext cx="96838" cy="34925"/>
            </a:xfrm>
            <a:custGeom>
              <a:avLst/>
              <a:gdLst>
                <a:gd name="T0" fmla="*/ 2 w 11"/>
                <a:gd name="T1" fmla="*/ 0 h 4"/>
                <a:gd name="T2" fmla="*/ 2 w 11"/>
                <a:gd name="T3" fmla="*/ 3 h 4"/>
                <a:gd name="T4" fmla="*/ 7 w 11"/>
                <a:gd name="T5" fmla="*/ 4 h 4"/>
                <a:gd name="T6" fmla="*/ 9 w 11"/>
                <a:gd name="T7" fmla="*/ 4 h 4"/>
                <a:gd name="T8" fmla="*/ 9 w 11"/>
                <a:gd name="T9" fmla="*/ 2 h 4"/>
                <a:gd name="T10" fmla="*/ 4 w 11"/>
                <a:gd name="T11" fmla="*/ 0 h 4"/>
                <a:gd name="T12" fmla="*/ 2 w 1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">
                  <a:moveTo>
                    <a:pt x="2" y="0"/>
                  </a:moveTo>
                  <a:cubicBezTo>
                    <a:pt x="0" y="1"/>
                    <a:pt x="1" y="2"/>
                    <a:pt x="2" y="3"/>
                  </a:cubicBezTo>
                  <a:cubicBezTo>
                    <a:pt x="3" y="3"/>
                    <a:pt x="5" y="4"/>
                    <a:pt x="7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1" y="4"/>
                    <a:pt x="10" y="3"/>
                    <a:pt x="9" y="2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4" name="Freeform 45"/>
            <p:cNvSpPr/>
            <p:nvPr/>
          </p:nvSpPr>
          <p:spPr bwMode="auto">
            <a:xfrm>
              <a:off x="1893888" y="2859088"/>
              <a:ext cx="69850" cy="71438"/>
            </a:xfrm>
            <a:custGeom>
              <a:avLst/>
              <a:gdLst>
                <a:gd name="T0" fmla="*/ 4 w 8"/>
                <a:gd name="T1" fmla="*/ 0 h 8"/>
                <a:gd name="T2" fmla="*/ 1 w 8"/>
                <a:gd name="T3" fmla="*/ 2 h 8"/>
                <a:gd name="T4" fmla="*/ 0 w 8"/>
                <a:gd name="T5" fmla="*/ 6 h 8"/>
                <a:gd name="T6" fmla="*/ 1 w 8"/>
                <a:gd name="T7" fmla="*/ 7 h 8"/>
                <a:gd name="T8" fmla="*/ 6 w 8"/>
                <a:gd name="T9" fmla="*/ 5 h 8"/>
                <a:gd name="T10" fmla="*/ 4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3" y="8"/>
                    <a:pt x="8" y="5"/>
                    <a:pt x="6" y="5"/>
                  </a:cubicBezTo>
                  <a:cubicBezTo>
                    <a:pt x="3" y="5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5" name="Freeform 46"/>
            <p:cNvSpPr/>
            <p:nvPr/>
          </p:nvSpPr>
          <p:spPr bwMode="auto">
            <a:xfrm>
              <a:off x="3440113" y="3081338"/>
              <a:ext cx="79375" cy="44450"/>
            </a:xfrm>
            <a:custGeom>
              <a:avLst/>
              <a:gdLst>
                <a:gd name="T0" fmla="*/ 3 w 9"/>
                <a:gd name="T1" fmla="*/ 4 h 5"/>
                <a:gd name="T2" fmla="*/ 5 w 9"/>
                <a:gd name="T3" fmla="*/ 5 h 5"/>
                <a:gd name="T4" fmla="*/ 4 w 9"/>
                <a:gd name="T5" fmla="*/ 0 h 5"/>
                <a:gd name="T6" fmla="*/ 3 w 9"/>
                <a:gd name="T7" fmla="*/ 0 h 5"/>
                <a:gd name="T8" fmla="*/ 3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3" y="4"/>
                  </a:moveTo>
                  <a:cubicBezTo>
                    <a:pt x="4" y="5"/>
                    <a:pt x="4" y="5"/>
                    <a:pt x="5" y="5"/>
                  </a:cubicBezTo>
                  <a:cubicBezTo>
                    <a:pt x="9" y="5"/>
                    <a:pt x="7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0" y="0"/>
                    <a:pt x="1" y="3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6" name="Freeform 47"/>
            <p:cNvSpPr/>
            <p:nvPr/>
          </p:nvSpPr>
          <p:spPr bwMode="auto">
            <a:xfrm>
              <a:off x="1795463" y="2913063"/>
              <a:ext cx="177800" cy="71438"/>
            </a:xfrm>
            <a:custGeom>
              <a:avLst/>
              <a:gdLst>
                <a:gd name="T0" fmla="*/ 16 w 20"/>
                <a:gd name="T1" fmla="*/ 8 h 8"/>
                <a:gd name="T2" fmla="*/ 12 w 20"/>
                <a:gd name="T3" fmla="*/ 4 h 8"/>
                <a:gd name="T4" fmla="*/ 11 w 20"/>
                <a:gd name="T5" fmla="*/ 4 h 8"/>
                <a:gd name="T6" fmla="*/ 5 w 20"/>
                <a:gd name="T7" fmla="*/ 0 h 8"/>
                <a:gd name="T8" fmla="*/ 5 w 20"/>
                <a:gd name="T9" fmla="*/ 0 h 8"/>
                <a:gd name="T10" fmla="*/ 4 w 20"/>
                <a:gd name="T11" fmla="*/ 6 h 8"/>
                <a:gd name="T12" fmla="*/ 5 w 20"/>
                <a:gd name="T13" fmla="*/ 6 h 8"/>
                <a:gd name="T14" fmla="*/ 12 w 20"/>
                <a:gd name="T15" fmla="*/ 7 h 8"/>
                <a:gd name="T16" fmla="*/ 16 w 20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8">
                  <a:moveTo>
                    <a:pt x="16" y="8"/>
                  </a:moveTo>
                  <a:cubicBezTo>
                    <a:pt x="20" y="8"/>
                    <a:pt x="15" y="5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9" y="4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7" y="6"/>
                    <a:pt x="10" y="7"/>
                    <a:pt x="12" y="7"/>
                  </a:cubicBezTo>
                  <a:cubicBezTo>
                    <a:pt x="13" y="8"/>
                    <a:pt x="15" y="8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7" name="Freeform 48"/>
            <p:cNvSpPr/>
            <p:nvPr/>
          </p:nvSpPr>
          <p:spPr bwMode="auto">
            <a:xfrm>
              <a:off x="4378326" y="4927600"/>
              <a:ext cx="158750" cy="284163"/>
            </a:xfrm>
            <a:custGeom>
              <a:avLst/>
              <a:gdLst>
                <a:gd name="T0" fmla="*/ 14 w 18"/>
                <a:gd name="T1" fmla="*/ 0 h 32"/>
                <a:gd name="T2" fmla="*/ 9 w 18"/>
                <a:gd name="T3" fmla="*/ 4 h 32"/>
                <a:gd name="T4" fmla="*/ 4 w 18"/>
                <a:gd name="T5" fmla="*/ 11 h 32"/>
                <a:gd name="T6" fmla="*/ 2 w 18"/>
                <a:gd name="T7" fmla="*/ 14 h 32"/>
                <a:gd name="T8" fmla="*/ 2 w 18"/>
                <a:gd name="T9" fmla="*/ 21 h 32"/>
                <a:gd name="T10" fmla="*/ 2 w 18"/>
                <a:gd name="T11" fmla="*/ 21 h 32"/>
                <a:gd name="T12" fmla="*/ 6 w 18"/>
                <a:gd name="T13" fmla="*/ 31 h 32"/>
                <a:gd name="T14" fmla="*/ 9 w 18"/>
                <a:gd name="T15" fmla="*/ 29 h 32"/>
                <a:gd name="T16" fmla="*/ 15 w 18"/>
                <a:gd name="T17" fmla="*/ 22 h 32"/>
                <a:gd name="T18" fmla="*/ 15 w 18"/>
                <a:gd name="T19" fmla="*/ 7 h 32"/>
                <a:gd name="T20" fmla="*/ 14 w 18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32">
                  <a:moveTo>
                    <a:pt x="14" y="0"/>
                  </a:moveTo>
                  <a:cubicBezTo>
                    <a:pt x="12" y="0"/>
                    <a:pt x="11" y="2"/>
                    <a:pt x="9" y="4"/>
                  </a:cubicBezTo>
                  <a:cubicBezTo>
                    <a:pt x="7" y="7"/>
                    <a:pt x="5" y="10"/>
                    <a:pt x="4" y="11"/>
                  </a:cubicBezTo>
                  <a:cubicBezTo>
                    <a:pt x="3" y="11"/>
                    <a:pt x="2" y="12"/>
                    <a:pt x="2" y="14"/>
                  </a:cubicBezTo>
                  <a:cubicBezTo>
                    <a:pt x="1" y="16"/>
                    <a:pt x="0" y="20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4" y="24"/>
                    <a:pt x="2" y="32"/>
                    <a:pt x="6" y="31"/>
                  </a:cubicBezTo>
                  <a:cubicBezTo>
                    <a:pt x="7" y="31"/>
                    <a:pt x="8" y="30"/>
                    <a:pt x="9" y="29"/>
                  </a:cubicBezTo>
                  <a:cubicBezTo>
                    <a:pt x="11" y="27"/>
                    <a:pt x="13" y="23"/>
                    <a:pt x="15" y="22"/>
                  </a:cubicBezTo>
                  <a:cubicBezTo>
                    <a:pt x="18" y="21"/>
                    <a:pt x="12" y="10"/>
                    <a:pt x="15" y="7"/>
                  </a:cubicBezTo>
                  <a:cubicBezTo>
                    <a:pt x="18" y="5"/>
                    <a:pt x="18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8" name="Freeform 49"/>
            <p:cNvSpPr/>
            <p:nvPr/>
          </p:nvSpPr>
          <p:spPr bwMode="auto">
            <a:xfrm>
              <a:off x="3422651" y="3551238"/>
              <a:ext cx="79375" cy="115888"/>
            </a:xfrm>
            <a:custGeom>
              <a:avLst/>
              <a:gdLst>
                <a:gd name="T0" fmla="*/ 5 w 9"/>
                <a:gd name="T1" fmla="*/ 12 h 13"/>
                <a:gd name="T2" fmla="*/ 7 w 9"/>
                <a:gd name="T3" fmla="*/ 10 h 13"/>
                <a:gd name="T4" fmla="*/ 6 w 9"/>
                <a:gd name="T5" fmla="*/ 1 h 13"/>
                <a:gd name="T6" fmla="*/ 5 w 9"/>
                <a:gd name="T7" fmla="*/ 0 h 13"/>
                <a:gd name="T8" fmla="*/ 2 w 9"/>
                <a:gd name="T9" fmla="*/ 9 h 13"/>
                <a:gd name="T10" fmla="*/ 5 w 9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5" y="12"/>
                  </a:moveTo>
                  <a:cubicBezTo>
                    <a:pt x="6" y="12"/>
                    <a:pt x="7" y="11"/>
                    <a:pt x="7" y="10"/>
                  </a:cubicBezTo>
                  <a:cubicBezTo>
                    <a:pt x="9" y="7"/>
                    <a:pt x="9" y="0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3" y="5"/>
                    <a:pt x="2" y="9"/>
                  </a:cubicBezTo>
                  <a:cubicBezTo>
                    <a:pt x="2" y="11"/>
                    <a:pt x="3" y="13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9" name="Freeform 50"/>
            <p:cNvSpPr/>
            <p:nvPr/>
          </p:nvSpPr>
          <p:spPr bwMode="auto">
            <a:xfrm>
              <a:off x="1955801" y="2619375"/>
              <a:ext cx="565150" cy="320675"/>
            </a:xfrm>
            <a:custGeom>
              <a:avLst/>
              <a:gdLst>
                <a:gd name="T0" fmla="*/ 7 w 64"/>
                <a:gd name="T1" fmla="*/ 11 h 36"/>
                <a:gd name="T2" fmla="*/ 8 w 64"/>
                <a:gd name="T3" fmla="*/ 12 h 36"/>
                <a:gd name="T4" fmla="*/ 19 w 64"/>
                <a:gd name="T5" fmla="*/ 12 h 36"/>
                <a:gd name="T6" fmla="*/ 22 w 64"/>
                <a:gd name="T7" fmla="*/ 12 h 36"/>
                <a:gd name="T8" fmla="*/ 24 w 64"/>
                <a:gd name="T9" fmla="*/ 13 h 36"/>
                <a:gd name="T10" fmla="*/ 24 w 64"/>
                <a:gd name="T11" fmla="*/ 16 h 36"/>
                <a:gd name="T12" fmla="*/ 19 w 64"/>
                <a:gd name="T13" fmla="*/ 16 h 36"/>
                <a:gd name="T14" fmla="*/ 19 w 64"/>
                <a:gd name="T15" fmla="*/ 17 h 36"/>
                <a:gd name="T16" fmla="*/ 16 w 64"/>
                <a:gd name="T17" fmla="*/ 25 h 36"/>
                <a:gd name="T18" fmla="*/ 9 w 64"/>
                <a:gd name="T19" fmla="*/ 33 h 36"/>
                <a:gd name="T20" fmla="*/ 19 w 64"/>
                <a:gd name="T21" fmla="*/ 35 h 36"/>
                <a:gd name="T22" fmla="*/ 23 w 64"/>
                <a:gd name="T23" fmla="*/ 34 h 36"/>
                <a:gd name="T24" fmla="*/ 24 w 64"/>
                <a:gd name="T25" fmla="*/ 34 h 36"/>
                <a:gd name="T26" fmla="*/ 32 w 64"/>
                <a:gd name="T27" fmla="*/ 27 h 36"/>
                <a:gd name="T28" fmla="*/ 33 w 64"/>
                <a:gd name="T29" fmla="*/ 27 h 36"/>
                <a:gd name="T30" fmla="*/ 37 w 64"/>
                <a:gd name="T31" fmla="*/ 19 h 36"/>
                <a:gd name="T32" fmla="*/ 44 w 64"/>
                <a:gd name="T33" fmla="*/ 17 h 36"/>
                <a:gd name="T34" fmla="*/ 51 w 64"/>
                <a:gd name="T35" fmla="*/ 12 h 36"/>
                <a:gd name="T36" fmla="*/ 53 w 64"/>
                <a:gd name="T37" fmla="*/ 10 h 36"/>
                <a:gd name="T38" fmla="*/ 56 w 64"/>
                <a:gd name="T39" fmla="*/ 7 h 36"/>
                <a:gd name="T40" fmla="*/ 61 w 64"/>
                <a:gd name="T41" fmla="*/ 5 h 36"/>
                <a:gd name="T42" fmla="*/ 62 w 64"/>
                <a:gd name="T43" fmla="*/ 5 h 36"/>
                <a:gd name="T44" fmla="*/ 61 w 64"/>
                <a:gd name="T45" fmla="*/ 3 h 36"/>
                <a:gd name="T46" fmla="*/ 56 w 64"/>
                <a:gd name="T47" fmla="*/ 2 h 36"/>
                <a:gd name="T48" fmla="*/ 53 w 64"/>
                <a:gd name="T49" fmla="*/ 2 h 36"/>
                <a:gd name="T50" fmla="*/ 46 w 64"/>
                <a:gd name="T51" fmla="*/ 2 h 36"/>
                <a:gd name="T52" fmla="*/ 44 w 64"/>
                <a:gd name="T53" fmla="*/ 2 h 36"/>
                <a:gd name="T54" fmla="*/ 34 w 64"/>
                <a:gd name="T55" fmla="*/ 0 h 36"/>
                <a:gd name="T56" fmla="*/ 32 w 64"/>
                <a:gd name="T57" fmla="*/ 0 h 36"/>
                <a:gd name="T58" fmla="*/ 24 w 64"/>
                <a:gd name="T59" fmla="*/ 2 h 36"/>
                <a:gd name="T60" fmla="*/ 19 w 64"/>
                <a:gd name="T61" fmla="*/ 4 h 36"/>
                <a:gd name="T62" fmla="*/ 7 w 64"/>
                <a:gd name="T63" fmla="*/ 7 h 36"/>
                <a:gd name="T64" fmla="*/ 7 w 64"/>
                <a:gd name="T65" fmla="*/ 7 h 36"/>
                <a:gd name="T66" fmla="*/ 7 w 64"/>
                <a:gd name="T67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" h="36">
                  <a:moveTo>
                    <a:pt x="7" y="11"/>
                  </a:moveTo>
                  <a:cubicBezTo>
                    <a:pt x="7" y="11"/>
                    <a:pt x="8" y="12"/>
                    <a:pt x="8" y="12"/>
                  </a:cubicBezTo>
                  <a:cubicBezTo>
                    <a:pt x="13" y="13"/>
                    <a:pt x="13" y="13"/>
                    <a:pt x="19" y="12"/>
                  </a:cubicBezTo>
                  <a:cubicBezTo>
                    <a:pt x="20" y="12"/>
                    <a:pt x="21" y="12"/>
                    <a:pt x="22" y="12"/>
                  </a:cubicBezTo>
                  <a:cubicBezTo>
                    <a:pt x="23" y="12"/>
                    <a:pt x="24" y="13"/>
                    <a:pt x="24" y="13"/>
                  </a:cubicBezTo>
                  <a:cubicBezTo>
                    <a:pt x="28" y="13"/>
                    <a:pt x="28" y="15"/>
                    <a:pt x="24" y="16"/>
                  </a:cubicBezTo>
                  <a:cubicBezTo>
                    <a:pt x="23" y="16"/>
                    <a:pt x="21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1" y="17"/>
                    <a:pt x="20" y="23"/>
                    <a:pt x="16" y="25"/>
                  </a:cubicBezTo>
                  <a:cubicBezTo>
                    <a:pt x="12" y="26"/>
                    <a:pt x="10" y="29"/>
                    <a:pt x="9" y="33"/>
                  </a:cubicBezTo>
                  <a:cubicBezTo>
                    <a:pt x="9" y="36"/>
                    <a:pt x="14" y="35"/>
                    <a:pt x="19" y="35"/>
                  </a:cubicBezTo>
                  <a:cubicBezTo>
                    <a:pt x="20" y="34"/>
                    <a:pt x="22" y="34"/>
                    <a:pt x="23" y="34"/>
                  </a:cubicBezTo>
                  <a:cubicBezTo>
                    <a:pt x="23" y="34"/>
                    <a:pt x="24" y="34"/>
                    <a:pt x="24" y="34"/>
                  </a:cubicBezTo>
                  <a:cubicBezTo>
                    <a:pt x="28" y="33"/>
                    <a:pt x="30" y="28"/>
                    <a:pt x="32" y="27"/>
                  </a:cubicBezTo>
                  <a:cubicBezTo>
                    <a:pt x="32" y="27"/>
                    <a:pt x="33" y="27"/>
                    <a:pt x="33" y="27"/>
                  </a:cubicBezTo>
                  <a:cubicBezTo>
                    <a:pt x="35" y="27"/>
                    <a:pt x="33" y="18"/>
                    <a:pt x="37" y="19"/>
                  </a:cubicBezTo>
                  <a:cubicBezTo>
                    <a:pt x="39" y="19"/>
                    <a:pt x="42" y="18"/>
                    <a:pt x="44" y="17"/>
                  </a:cubicBezTo>
                  <a:cubicBezTo>
                    <a:pt x="47" y="16"/>
                    <a:pt x="49" y="14"/>
                    <a:pt x="51" y="12"/>
                  </a:cubicBezTo>
                  <a:cubicBezTo>
                    <a:pt x="51" y="11"/>
                    <a:pt x="52" y="11"/>
                    <a:pt x="53" y="10"/>
                  </a:cubicBezTo>
                  <a:cubicBezTo>
                    <a:pt x="54" y="9"/>
                    <a:pt x="55" y="8"/>
                    <a:pt x="56" y="7"/>
                  </a:cubicBezTo>
                  <a:cubicBezTo>
                    <a:pt x="57" y="7"/>
                    <a:pt x="59" y="6"/>
                    <a:pt x="61" y="5"/>
                  </a:cubicBezTo>
                  <a:cubicBezTo>
                    <a:pt x="61" y="5"/>
                    <a:pt x="61" y="5"/>
                    <a:pt x="62" y="5"/>
                  </a:cubicBezTo>
                  <a:cubicBezTo>
                    <a:pt x="64" y="4"/>
                    <a:pt x="63" y="3"/>
                    <a:pt x="61" y="3"/>
                  </a:cubicBezTo>
                  <a:cubicBezTo>
                    <a:pt x="59" y="3"/>
                    <a:pt x="58" y="2"/>
                    <a:pt x="56" y="2"/>
                  </a:cubicBezTo>
                  <a:cubicBezTo>
                    <a:pt x="55" y="2"/>
                    <a:pt x="54" y="2"/>
                    <a:pt x="53" y="2"/>
                  </a:cubicBezTo>
                  <a:cubicBezTo>
                    <a:pt x="50" y="2"/>
                    <a:pt x="48" y="2"/>
                    <a:pt x="46" y="2"/>
                  </a:cubicBezTo>
                  <a:cubicBezTo>
                    <a:pt x="45" y="2"/>
                    <a:pt x="45" y="2"/>
                    <a:pt x="44" y="2"/>
                  </a:cubicBezTo>
                  <a:cubicBezTo>
                    <a:pt x="40" y="2"/>
                    <a:pt x="39" y="0"/>
                    <a:pt x="34" y="0"/>
                  </a:cubicBezTo>
                  <a:cubicBezTo>
                    <a:pt x="34" y="0"/>
                    <a:pt x="33" y="0"/>
                    <a:pt x="32" y="0"/>
                  </a:cubicBezTo>
                  <a:cubicBezTo>
                    <a:pt x="30" y="0"/>
                    <a:pt x="27" y="1"/>
                    <a:pt x="24" y="2"/>
                  </a:cubicBezTo>
                  <a:cubicBezTo>
                    <a:pt x="23" y="3"/>
                    <a:pt x="21" y="3"/>
                    <a:pt x="19" y="4"/>
                  </a:cubicBezTo>
                  <a:cubicBezTo>
                    <a:pt x="15" y="5"/>
                    <a:pt x="11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0" y="7"/>
                    <a:pt x="3" y="9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0" name="Freeform 51"/>
            <p:cNvSpPr/>
            <p:nvPr/>
          </p:nvSpPr>
          <p:spPr bwMode="auto">
            <a:xfrm>
              <a:off x="2035176" y="3001963"/>
              <a:ext cx="468313" cy="381000"/>
            </a:xfrm>
            <a:custGeom>
              <a:avLst/>
              <a:gdLst>
                <a:gd name="T0" fmla="*/ 47 w 53"/>
                <a:gd name="T1" fmla="*/ 30 h 43"/>
                <a:gd name="T2" fmla="*/ 50 w 53"/>
                <a:gd name="T3" fmla="*/ 31 h 43"/>
                <a:gd name="T4" fmla="*/ 52 w 53"/>
                <a:gd name="T5" fmla="*/ 31 h 43"/>
                <a:gd name="T6" fmla="*/ 52 w 53"/>
                <a:gd name="T7" fmla="*/ 27 h 43"/>
                <a:gd name="T8" fmla="*/ 48 w 53"/>
                <a:gd name="T9" fmla="*/ 23 h 43"/>
                <a:gd name="T10" fmla="*/ 47 w 53"/>
                <a:gd name="T11" fmla="*/ 23 h 43"/>
                <a:gd name="T12" fmla="*/ 44 w 53"/>
                <a:gd name="T13" fmla="*/ 17 h 43"/>
                <a:gd name="T14" fmla="*/ 40 w 53"/>
                <a:gd name="T15" fmla="*/ 12 h 43"/>
                <a:gd name="T16" fmla="*/ 35 w 53"/>
                <a:gd name="T17" fmla="*/ 11 h 43"/>
                <a:gd name="T18" fmla="*/ 23 w 53"/>
                <a:gd name="T19" fmla="*/ 7 h 43"/>
                <a:gd name="T20" fmla="*/ 23 w 53"/>
                <a:gd name="T21" fmla="*/ 5 h 43"/>
                <a:gd name="T22" fmla="*/ 23 w 53"/>
                <a:gd name="T23" fmla="*/ 5 h 43"/>
                <a:gd name="T24" fmla="*/ 23 w 53"/>
                <a:gd name="T25" fmla="*/ 3 h 43"/>
                <a:gd name="T26" fmla="*/ 15 w 53"/>
                <a:gd name="T27" fmla="*/ 1 h 43"/>
                <a:gd name="T28" fmla="*/ 11 w 53"/>
                <a:gd name="T29" fmla="*/ 0 h 43"/>
                <a:gd name="T30" fmla="*/ 10 w 53"/>
                <a:gd name="T31" fmla="*/ 0 h 43"/>
                <a:gd name="T32" fmla="*/ 0 w 53"/>
                <a:gd name="T33" fmla="*/ 8 h 43"/>
                <a:gd name="T34" fmla="*/ 10 w 53"/>
                <a:gd name="T35" fmla="*/ 15 h 43"/>
                <a:gd name="T36" fmla="*/ 11 w 53"/>
                <a:gd name="T37" fmla="*/ 16 h 43"/>
                <a:gd name="T38" fmla="*/ 15 w 53"/>
                <a:gd name="T39" fmla="*/ 16 h 43"/>
                <a:gd name="T40" fmla="*/ 23 w 53"/>
                <a:gd name="T41" fmla="*/ 17 h 43"/>
                <a:gd name="T42" fmla="*/ 28 w 53"/>
                <a:gd name="T43" fmla="*/ 19 h 43"/>
                <a:gd name="T44" fmla="*/ 29 w 53"/>
                <a:gd name="T45" fmla="*/ 25 h 43"/>
                <a:gd name="T46" fmla="*/ 23 w 53"/>
                <a:gd name="T47" fmla="*/ 32 h 43"/>
                <a:gd name="T48" fmla="*/ 23 w 53"/>
                <a:gd name="T49" fmla="*/ 32 h 43"/>
                <a:gd name="T50" fmla="*/ 23 w 53"/>
                <a:gd name="T51" fmla="*/ 37 h 43"/>
                <a:gd name="T52" fmla="*/ 25 w 53"/>
                <a:gd name="T53" fmla="*/ 37 h 43"/>
                <a:gd name="T54" fmla="*/ 35 w 53"/>
                <a:gd name="T55" fmla="*/ 39 h 43"/>
                <a:gd name="T56" fmla="*/ 44 w 53"/>
                <a:gd name="T57" fmla="*/ 43 h 43"/>
                <a:gd name="T58" fmla="*/ 44 w 53"/>
                <a:gd name="T59" fmla="*/ 43 h 43"/>
                <a:gd name="T60" fmla="*/ 47 w 53"/>
                <a:gd name="T61" fmla="*/ 42 h 43"/>
                <a:gd name="T62" fmla="*/ 47 w 53"/>
                <a:gd name="T63" fmla="*/ 36 h 43"/>
                <a:gd name="T64" fmla="*/ 46 w 53"/>
                <a:gd name="T65" fmla="*/ 35 h 43"/>
                <a:gd name="T66" fmla="*/ 47 w 53"/>
                <a:gd name="T67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3" h="43">
                  <a:moveTo>
                    <a:pt x="47" y="30"/>
                  </a:moveTo>
                  <a:cubicBezTo>
                    <a:pt x="48" y="30"/>
                    <a:pt x="49" y="30"/>
                    <a:pt x="50" y="31"/>
                  </a:cubicBezTo>
                  <a:cubicBezTo>
                    <a:pt x="51" y="31"/>
                    <a:pt x="51" y="31"/>
                    <a:pt x="52" y="31"/>
                  </a:cubicBezTo>
                  <a:cubicBezTo>
                    <a:pt x="53" y="30"/>
                    <a:pt x="53" y="28"/>
                    <a:pt x="52" y="27"/>
                  </a:cubicBezTo>
                  <a:cubicBezTo>
                    <a:pt x="51" y="25"/>
                    <a:pt x="49" y="24"/>
                    <a:pt x="48" y="23"/>
                  </a:cubicBezTo>
                  <a:cubicBezTo>
                    <a:pt x="48" y="23"/>
                    <a:pt x="47" y="23"/>
                    <a:pt x="47" y="23"/>
                  </a:cubicBezTo>
                  <a:cubicBezTo>
                    <a:pt x="45" y="22"/>
                    <a:pt x="45" y="20"/>
                    <a:pt x="44" y="17"/>
                  </a:cubicBezTo>
                  <a:cubicBezTo>
                    <a:pt x="43" y="15"/>
                    <a:pt x="42" y="12"/>
                    <a:pt x="40" y="12"/>
                  </a:cubicBezTo>
                  <a:cubicBezTo>
                    <a:pt x="39" y="12"/>
                    <a:pt x="37" y="11"/>
                    <a:pt x="35" y="11"/>
                  </a:cubicBezTo>
                  <a:cubicBezTo>
                    <a:pt x="31" y="10"/>
                    <a:pt x="25" y="8"/>
                    <a:pt x="23" y="7"/>
                  </a:cubicBezTo>
                  <a:cubicBezTo>
                    <a:pt x="22" y="6"/>
                    <a:pt x="22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6" y="5"/>
                    <a:pt x="25" y="4"/>
                    <a:pt x="23" y="3"/>
                  </a:cubicBezTo>
                  <a:cubicBezTo>
                    <a:pt x="21" y="2"/>
                    <a:pt x="18" y="1"/>
                    <a:pt x="15" y="1"/>
                  </a:cubicBezTo>
                  <a:cubicBezTo>
                    <a:pt x="14" y="0"/>
                    <a:pt x="12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11"/>
                    <a:pt x="5" y="15"/>
                    <a:pt x="10" y="15"/>
                  </a:cubicBezTo>
                  <a:cubicBezTo>
                    <a:pt x="10" y="15"/>
                    <a:pt x="10" y="16"/>
                    <a:pt x="11" y="16"/>
                  </a:cubicBezTo>
                  <a:cubicBezTo>
                    <a:pt x="12" y="16"/>
                    <a:pt x="14" y="16"/>
                    <a:pt x="15" y="16"/>
                  </a:cubicBezTo>
                  <a:cubicBezTo>
                    <a:pt x="18" y="16"/>
                    <a:pt x="21" y="16"/>
                    <a:pt x="23" y="17"/>
                  </a:cubicBezTo>
                  <a:cubicBezTo>
                    <a:pt x="25" y="18"/>
                    <a:pt x="26" y="18"/>
                    <a:pt x="28" y="19"/>
                  </a:cubicBezTo>
                  <a:cubicBezTo>
                    <a:pt x="33" y="23"/>
                    <a:pt x="33" y="23"/>
                    <a:pt x="29" y="25"/>
                  </a:cubicBezTo>
                  <a:cubicBezTo>
                    <a:pt x="27" y="27"/>
                    <a:pt x="28" y="31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18" y="32"/>
                    <a:pt x="19" y="36"/>
                    <a:pt x="23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8" y="37"/>
                    <a:pt x="32" y="38"/>
                    <a:pt x="35" y="39"/>
                  </a:cubicBezTo>
                  <a:cubicBezTo>
                    <a:pt x="39" y="41"/>
                    <a:pt x="42" y="42"/>
                    <a:pt x="44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5" y="43"/>
                    <a:pt x="46" y="43"/>
                    <a:pt x="47" y="42"/>
                  </a:cubicBezTo>
                  <a:cubicBezTo>
                    <a:pt x="49" y="41"/>
                    <a:pt x="49" y="38"/>
                    <a:pt x="47" y="36"/>
                  </a:cubicBezTo>
                  <a:cubicBezTo>
                    <a:pt x="47" y="36"/>
                    <a:pt x="47" y="35"/>
                    <a:pt x="46" y="35"/>
                  </a:cubicBezTo>
                  <a:cubicBezTo>
                    <a:pt x="43" y="32"/>
                    <a:pt x="44" y="30"/>
                    <a:pt x="4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1" name="Freeform 52"/>
            <p:cNvSpPr/>
            <p:nvPr/>
          </p:nvSpPr>
          <p:spPr bwMode="auto">
            <a:xfrm>
              <a:off x="2203451" y="3187700"/>
              <a:ext cx="79375" cy="44450"/>
            </a:xfrm>
            <a:custGeom>
              <a:avLst/>
              <a:gdLst>
                <a:gd name="T0" fmla="*/ 4 w 9"/>
                <a:gd name="T1" fmla="*/ 5 h 5"/>
                <a:gd name="T2" fmla="*/ 6 w 9"/>
                <a:gd name="T3" fmla="*/ 4 h 5"/>
                <a:gd name="T4" fmla="*/ 4 w 9"/>
                <a:gd name="T5" fmla="*/ 0 h 5"/>
                <a:gd name="T6" fmla="*/ 3 w 9"/>
                <a:gd name="T7" fmla="*/ 0 h 5"/>
                <a:gd name="T8" fmla="*/ 4 w 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4" y="5"/>
                  </a:moveTo>
                  <a:cubicBezTo>
                    <a:pt x="5" y="4"/>
                    <a:pt x="5" y="4"/>
                    <a:pt x="6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0" y="2"/>
                    <a:pt x="1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2" name="Freeform 53"/>
            <p:cNvSpPr/>
            <p:nvPr/>
          </p:nvSpPr>
          <p:spPr bwMode="auto">
            <a:xfrm>
              <a:off x="3786188" y="2752725"/>
              <a:ext cx="290513" cy="150813"/>
            </a:xfrm>
            <a:custGeom>
              <a:avLst/>
              <a:gdLst>
                <a:gd name="T0" fmla="*/ 7 w 33"/>
                <a:gd name="T1" fmla="*/ 6 h 17"/>
                <a:gd name="T2" fmla="*/ 14 w 33"/>
                <a:gd name="T3" fmla="*/ 8 h 17"/>
                <a:gd name="T4" fmla="*/ 15 w 33"/>
                <a:gd name="T5" fmla="*/ 15 h 17"/>
                <a:gd name="T6" fmla="*/ 17 w 33"/>
                <a:gd name="T7" fmla="*/ 16 h 17"/>
                <a:gd name="T8" fmla="*/ 22 w 33"/>
                <a:gd name="T9" fmla="*/ 13 h 17"/>
                <a:gd name="T10" fmla="*/ 29 w 33"/>
                <a:gd name="T11" fmla="*/ 7 h 17"/>
                <a:gd name="T12" fmla="*/ 19 w 33"/>
                <a:gd name="T13" fmla="*/ 2 h 17"/>
                <a:gd name="T14" fmla="*/ 17 w 33"/>
                <a:gd name="T15" fmla="*/ 2 h 17"/>
                <a:gd name="T16" fmla="*/ 7 w 33"/>
                <a:gd name="T17" fmla="*/ 0 h 17"/>
                <a:gd name="T18" fmla="*/ 7 w 33"/>
                <a:gd name="T1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17">
                  <a:moveTo>
                    <a:pt x="7" y="6"/>
                  </a:moveTo>
                  <a:cubicBezTo>
                    <a:pt x="10" y="4"/>
                    <a:pt x="20" y="8"/>
                    <a:pt x="14" y="8"/>
                  </a:cubicBezTo>
                  <a:cubicBezTo>
                    <a:pt x="9" y="8"/>
                    <a:pt x="10" y="11"/>
                    <a:pt x="15" y="15"/>
                  </a:cubicBezTo>
                  <a:cubicBezTo>
                    <a:pt x="16" y="15"/>
                    <a:pt x="16" y="16"/>
                    <a:pt x="17" y="16"/>
                  </a:cubicBezTo>
                  <a:cubicBezTo>
                    <a:pt x="19" y="15"/>
                    <a:pt x="17" y="9"/>
                    <a:pt x="22" y="13"/>
                  </a:cubicBezTo>
                  <a:cubicBezTo>
                    <a:pt x="28" y="17"/>
                    <a:pt x="33" y="10"/>
                    <a:pt x="29" y="7"/>
                  </a:cubicBezTo>
                  <a:cubicBezTo>
                    <a:pt x="25" y="4"/>
                    <a:pt x="27" y="2"/>
                    <a:pt x="19" y="2"/>
                  </a:cubicBezTo>
                  <a:cubicBezTo>
                    <a:pt x="18" y="2"/>
                    <a:pt x="17" y="2"/>
                    <a:pt x="17" y="2"/>
                  </a:cubicBezTo>
                  <a:cubicBezTo>
                    <a:pt x="13" y="0"/>
                    <a:pt x="13" y="0"/>
                    <a:pt x="7" y="0"/>
                  </a:cubicBezTo>
                  <a:cubicBezTo>
                    <a:pt x="0" y="0"/>
                    <a:pt x="5" y="9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3" name="Freeform 54"/>
            <p:cNvSpPr/>
            <p:nvPr/>
          </p:nvSpPr>
          <p:spPr bwMode="auto">
            <a:xfrm>
              <a:off x="6394451" y="4838700"/>
              <a:ext cx="114300" cy="36513"/>
            </a:xfrm>
            <a:custGeom>
              <a:avLst/>
              <a:gdLst>
                <a:gd name="T0" fmla="*/ 7 w 13"/>
                <a:gd name="T1" fmla="*/ 0 h 4"/>
                <a:gd name="T2" fmla="*/ 3 w 13"/>
                <a:gd name="T3" fmla="*/ 0 h 4"/>
                <a:gd name="T4" fmla="*/ 7 w 13"/>
                <a:gd name="T5" fmla="*/ 3 h 4"/>
                <a:gd name="T6" fmla="*/ 10 w 13"/>
                <a:gd name="T7" fmla="*/ 4 h 4"/>
                <a:gd name="T8" fmla="*/ 7 w 1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1"/>
                    <a:pt x="3" y="3"/>
                    <a:pt x="7" y="3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3" y="3"/>
                    <a:pt x="10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4" name="Freeform 55"/>
            <p:cNvSpPr/>
            <p:nvPr/>
          </p:nvSpPr>
          <p:spPr bwMode="auto">
            <a:xfrm>
              <a:off x="6030913" y="4005263"/>
              <a:ext cx="44450" cy="61913"/>
            </a:xfrm>
            <a:custGeom>
              <a:avLst/>
              <a:gdLst>
                <a:gd name="T0" fmla="*/ 3 w 5"/>
                <a:gd name="T1" fmla="*/ 4 h 7"/>
                <a:gd name="T2" fmla="*/ 4 w 5"/>
                <a:gd name="T3" fmla="*/ 4 h 7"/>
                <a:gd name="T4" fmla="*/ 4 w 5"/>
                <a:gd name="T5" fmla="*/ 1 h 7"/>
                <a:gd name="T6" fmla="*/ 2 w 5"/>
                <a:gd name="T7" fmla="*/ 0 h 7"/>
                <a:gd name="T8" fmla="*/ 3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3" y="4"/>
                  </a:moveTo>
                  <a:cubicBezTo>
                    <a:pt x="3" y="4"/>
                    <a:pt x="4" y="4"/>
                    <a:pt x="4" y="4"/>
                  </a:cubicBezTo>
                  <a:cubicBezTo>
                    <a:pt x="5" y="3"/>
                    <a:pt x="4" y="1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0"/>
                    <a:pt x="1" y="7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5" name="Freeform 56"/>
            <p:cNvSpPr/>
            <p:nvPr/>
          </p:nvSpPr>
          <p:spPr bwMode="auto">
            <a:xfrm>
              <a:off x="6057901" y="3889375"/>
              <a:ext cx="123825" cy="123825"/>
            </a:xfrm>
            <a:custGeom>
              <a:avLst/>
              <a:gdLst>
                <a:gd name="T0" fmla="*/ 7 w 14"/>
                <a:gd name="T1" fmla="*/ 7 h 14"/>
                <a:gd name="T2" fmla="*/ 4 w 14"/>
                <a:gd name="T3" fmla="*/ 8 h 14"/>
                <a:gd name="T4" fmla="*/ 2 w 14"/>
                <a:gd name="T5" fmla="*/ 9 h 14"/>
                <a:gd name="T6" fmla="*/ 1 w 14"/>
                <a:gd name="T7" fmla="*/ 9 h 14"/>
                <a:gd name="T8" fmla="*/ 1 w 14"/>
                <a:gd name="T9" fmla="*/ 11 h 14"/>
                <a:gd name="T10" fmla="*/ 2 w 14"/>
                <a:gd name="T11" fmla="*/ 11 h 14"/>
                <a:gd name="T12" fmla="*/ 4 w 14"/>
                <a:gd name="T13" fmla="*/ 11 h 14"/>
                <a:gd name="T14" fmla="*/ 5 w 14"/>
                <a:gd name="T15" fmla="*/ 13 h 14"/>
                <a:gd name="T16" fmla="*/ 7 w 14"/>
                <a:gd name="T17" fmla="*/ 13 h 14"/>
                <a:gd name="T18" fmla="*/ 10 w 14"/>
                <a:gd name="T19" fmla="*/ 12 h 14"/>
                <a:gd name="T20" fmla="*/ 12 w 14"/>
                <a:gd name="T21" fmla="*/ 8 h 14"/>
                <a:gd name="T22" fmla="*/ 14 w 14"/>
                <a:gd name="T23" fmla="*/ 4 h 14"/>
                <a:gd name="T24" fmla="*/ 14 w 14"/>
                <a:gd name="T25" fmla="*/ 4 h 14"/>
                <a:gd name="T26" fmla="*/ 14 w 14"/>
                <a:gd name="T27" fmla="*/ 3 h 14"/>
                <a:gd name="T28" fmla="*/ 12 w 14"/>
                <a:gd name="T29" fmla="*/ 0 h 14"/>
                <a:gd name="T30" fmla="*/ 10 w 14"/>
                <a:gd name="T31" fmla="*/ 4 h 14"/>
                <a:gd name="T32" fmla="*/ 7 w 14"/>
                <a:gd name="T3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7" y="7"/>
                  </a:moveTo>
                  <a:cubicBezTo>
                    <a:pt x="6" y="9"/>
                    <a:pt x="5" y="8"/>
                    <a:pt x="4" y="8"/>
                  </a:cubicBezTo>
                  <a:cubicBezTo>
                    <a:pt x="3" y="8"/>
                    <a:pt x="2" y="8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5" y="11"/>
                    <a:pt x="5" y="12"/>
                    <a:pt x="5" y="13"/>
                  </a:cubicBezTo>
                  <a:cubicBezTo>
                    <a:pt x="6" y="14"/>
                    <a:pt x="7" y="14"/>
                    <a:pt x="7" y="13"/>
                  </a:cubicBezTo>
                  <a:cubicBezTo>
                    <a:pt x="8" y="12"/>
                    <a:pt x="9" y="12"/>
                    <a:pt x="10" y="12"/>
                  </a:cubicBezTo>
                  <a:cubicBezTo>
                    <a:pt x="11" y="12"/>
                    <a:pt x="12" y="10"/>
                    <a:pt x="12" y="8"/>
                  </a:cubicBezTo>
                  <a:cubicBezTo>
                    <a:pt x="13" y="7"/>
                    <a:pt x="13" y="5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3" y="0"/>
                    <a:pt x="12" y="0"/>
                  </a:cubicBezTo>
                  <a:cubicBezTo>
                    <a:pt x="10" y="0"/>
                    <a:pt x="11" y="2"/>
                    <a:pt x="10" y="4"/>
                  </a:cubicBezTo>
                  <a:cubicBezTo>
                    <a:pt x="9" y="6"/>
                    <a:pt x="8" y="5"/>
                    <a:pt x="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6" name="Freeform 57"/>
            <p:cNvSpPr/>
            <p:nvPr/>
          </p:nvSpPr>
          <p:spPr bwMode="auto">
            <a:xfrm>
              <a:off x="6394451" y="3444875"/>
              <a:ext cx="166688" cy="204788"/>
            </a:xfrm>
            <a:custGeom>
              <a:avLst/>
              <a:gdLst>
                <a:gd name="T0" fmla="*/ 7 w 19"/>
                <a:gd name="T1" fmla="*/ 22 h 23"/>
                <a:gd name="T2" fmla="*/ 10 w 19"/>
                <a:gd name="T3" fmla="*/ 20 h 23"/>
                <a:gd name="T4" fmla="*/ 14 w 19"/>
                <a:gd name="T5" fmla="*/ 17 h 23"/>
                <a:gd name="T6" fmla="*/ 14 w 19"/>
                <a:gd name="T7" fmla="*/ 17 h 23"/>
                <a:gd name="T8" fmla="*/ 17 w 19"/>
                <a:gd name="T9" fmla="*/ 10 h 23"/>
                <a:gd name="T10" fmla="*/ 14 w 19"/>
                <a:gd name="T11" fmla="*/ 1 h 23"/>
                <a:gd name="T12" fmla="*/ 13 w 19"/>
                <a:gd name="T13" fmla="*/ 0 h 23"/>
                <a:gd name="T14" fmla="*/ 7 w 19"/>
                <a:gd name="T15" fmla="*/ 5 h 23"/>
                <a:gd name="T16" fmla="*/ 4 w 19"/>
                <a:gd name="T17" fmla="*/ 7 h 23"/>
                <a:gd name="T18" fmla="*/ 2 w 19"/>
                <a:gd name="T19" fmla="*/ 13 h 23"/>
                <a:gd name="T20" fmla="*/ 2 w 19"/>
                <a:gd name="T21" fmla="*/ 21 h 23"/>
                <a:gd name="T22" fmla="*/ 7 w 19"/>
                <a:gd name="T23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23">
                  <a:moveTo>
                    <a:pt x="7" y="22"/>
                  </a:moveTo>
                  <a:cubicBezTo>
                    <a:pt x="8" y="22"/>
                    <a:pt x="9" y="21"/>
                    <a:pt x="10" y="20"/>
                  </a:cubicBezTo>
                  <a:cubicBezTo>
                    <a:pt x="11" y="18"/>
                    <a:pt x="10" y="15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7" y="18"/>
                    <a:pt x="15" y="10"/>
                    <a:pt x="17" y="10"/>
                  </a:cubicBezTo>
                  <a:cubicBezTo>
                    <a:pt x="19" y="10"/>
                    <a:pt x="17" y="4"/>
                    <a:pt x="14" y="1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0" y="0"/>
                    <a:pt x="9" y="2"/>
                    <a:pt x="7" y="5"/>
                  </a:cubicBezTo>
                  <a:cubicBezTo>
                    <a:pt x="6" y="6"/>
                    <a:pt x="5" y="6"/>
                    <a:pt x="4" y="7"/>
                  </a:cubicBezTo>
                  <a:cubicBezTo>
                    <a:pt x="0" y="11"/>
                    <a:pt x="1" y="11"/>
                    <a:pt x="2" y="13"/>
                  </a:cubicBezTo>
                  <a:cubicBezTo>
                    <a:pt x="3" y="15"/>
                    <a:pt x="1" y="18"/>
                    <a:pt x="2" y="21"/>
                  </a:cubicBezTo>
                  <a:cubicBezTo>
                    <a:pt x="2" y="22"/>
                    <a:pt x="4" y="23"/>
                    <a:pt x="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7" name="Freeform 58"/>
            <p:cNvSpPr/>
            <p:nvPr/>
          </p:nvSpPr>
          <p:spPr bwMode="auto">
            <a:xfrm>
              <a:off x="6367463" y="5184775"/>
              <a:ext cx="34925" cy="26988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1 w 4"/>
                <a:gd name="T5" fmla="*/ 3 h 3"/>
                <a:gd name="T6" fmla="*/ 2 w 4"/>
                <a:gd name="T7" fmla="*/ 3 h 3"/>
                <a:gd name="T8" fmla="*/ 4 w 4"/>
                <a:gd name="T9" fmla="*/ 1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1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8" name="Freeform 59"/>
            <p:cNvSpPr/>
            <p:nvPr/>
          </p:nvSpPr>
          <p:spPr bwMode="auto">
            <a:xfrm>
              <a:off x="6075363" y="4005263"/>
              <a:ext cx="26988" cy="25400"/>
            </a:xfrm>
            <a:custGeom>
              <a:avLst/>
              <a:gdLst>
                <a:gd name="T0" fmla="*/ 2 w 3"/>
                <a:gd name="T1" fmla="*/ 2 h 3"/>
                <a:gd name="T2" fmla="*/ 2 w 3"/>
                <a:gd name="T3" fmla="*/ 2 h 3"/>
                <a:gd name="T4" fmla="*/ 2 w 3"/>
                <a:gd name="T5" fmla="*/ 0 h 3"/>
                <a:gd name="T6" fmla="*/ 2 w 3"/>
                <a:gd name="T7" fmla="*/ 0 h 3"/>
                <a:gd name="T8" fmla="*/ 2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9" name="Freeform 60"/>
            <p:cNvSpPr/>
            <p:nvPr/>
          </p:nvSpPr>
          <p:spPr bwMode="auto">
            <a:xfrm>
              <a:off x="6313488" y="4749800"/>
              <a:ext cx="80963" cy="53975"/>
            </a:xfrm>
            <a:custGeom>
              <a:avLst/>
              <a:gdLst>
                <a:gd name="T0" fmla="*/ 7 w 9"/>
                <a:gd name="T1" fmla="*/ 6 h 6"/>
                <a:gd name="T2" fmla="*/ 8 w 9"/>
                <a:gd name="T3" fmla="*/ 6 h 6"/>
                <a:gd name="T4" fmla="*/ 8 w 9"/>
                <a:gd name="T5" fmla="*/ 5 h 6"/>
                <a:gd name="T6" fmla="*/ 5 w 9"/>
                <a:gd name="T7" fmla="*/ 2 h 6"/>
                <a:gd name="T8" fmla="*/ 2 w 9"/>
                <a:gd name="T9" fmla="*/ 1 h 6"/>
                <a:gd name="T10" fmla="*/ 5 w 9"/>
                <a:gd name="T11" fmla="*/ 5 h 6"/>
                <a:gd name="T12" fmla="*/ 7 w 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7" y="6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5"/>
                    <a:pt x="8" y="5"/>
                  </a:cubicBezTo>
                  <a:cubicBezTo>
                    <a:pt x="8" y="4"/>
                    <a:pt x="6" y="3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0" y="0"/>
                    <a:pt x="2" y="4"/>
                    <a:pt x="5" y="5"/>
                  </a:cubicBezTo>
                  <a:cubicBezTo>
                    <a:pt x="6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0" name="Freeform 61"/>
            <p:cNvSpPr/>
            <p:nvPr/>
          </p:nvSpPr>
          <p:spPr bwMode="auto">
            <a:xfrm>
              <a:off x="6164263" y="3676650"/>
              <a:ext cx="44450" cy="71438"/>
            </a:xfrm>
            <a:custGeom>
              <a:avLst/>
              <a:gdLst>
                <a:gd name="T0" fmla="*/ 4 w 5"/>
                <a:gd name="T1" fmla="*/ 4 h 8"/>
                <a:gd name="T2" fmla="*/ 2 w 5"/>
                <a:gd name="T3" fmla="*/ 0 h 8"/>
                <a:gd name="T4" fmla="*/ 2 w 5"/>
                <a:gd name="T5" fmla="*/ 0 h 8"/>
                <a:gd name="T6" fmla="*/ 2 w 5"/>
                <a:gd name="T7" fmla="*/ 6 h 8"/>
                <a:gd name="T8" fmla="*/ 2 w 5"/>
                <a:gd name="T9" fmla="*/ 6 h 8"/>
                <a:gd name="T10" fmla="*/ 4 w 5"/>
                <a:gd name="T1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4" y="4"/>
                  </a:moveTo>
                  <a:cubicBezTo>
                    <a:pt x="5" y="4"/>
                    <a:pt x="4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8"/>
                    <a:pt x="2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1" name="Freeform 62"/>
            <p:cNvSpPr/>
            <p:nvPr/>
          </p:nvSpPr>
          <p:spPr bwMode="auto">
            <a:xfrm>
              <a:off x="6154738" y="3587750"/>
              <a:ext cx="44450" cy="26988"/>
            </a:xfrm>
            <a:custGeom>
              <a:avLst/>
              <a:gdLst>
                <a:gd name="T0" fmla="*/ 3 w 5"/>
                <a:gd name="T1" fmla="*/ 1 h 3"/>
                <a:gd name="T2" fmla="*/ 2 w 5"/>
                <a:gd name="T3" fmla="*/ 1 h 3"/>
                <a:gd name="T4" fmla="*/ 3 w 5"/>
                <a:gd name="T5" fmla="*/ 3 h 3"/>
                <a:gd name="T6" fmla="*/ 4 w 5"/>
                <a:gd name="T7" fmla="*/ 3 h 3"/>
                <a:gd name="T8" fmla="*/ 3 w 5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1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0" y="0"/>
                    <a:pt x="1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2" name="Freeform 63"/>
            <p:cNvSpPr/>
            <p:nvPr/>
          </p:nvSpPr>
          <p:spPr bwMode="auto">
            <a:xfrm>
              <a:off x="5969001" y="4741863"/>
              <a:ext cx="79375" cy="34925"/>
            </a:xfrm>
            <a:custGeom>
              <a:avLst/>
              <a:gdLst>
                <a:gd name="T0" fmla="*/ 4 w 9"/>
                <a:gd name="T1" fmla="*/ 4 h 4"/>
                <a:gd name="T2" fmla="*/ 6 w 9"/>
                <a:gd name="T3" fmla="*/ 4 h 4"/>
                <a:gd name="T4" fmla="*/ 4 w 9"/>
                <a:gd name="T5" fmla="*/ 0 h 4"/>
                <a:gd name="T6" fmla="*/ 3 w 9"/>
                <a:gd name="T7" fmla="*/ 0 h 4"/>
                <a:gd name="T8" fmla="*/ 4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4" y="4"/>
                  </a:moveTo>
                  <a:cubicBezTo>
                    <a:pt x="5" y="4"/>
                    <a:pt x="5" y="4"/>
                    <a:pt x="6" y="4"/>
                  </a:cubicBezTo>
                  <a:cubicBezTo>
                    <a:pt x="9" y="4"/>
                    <a:pt x="6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0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3" name="Freeform 64"/>
            <p:cNvSpPr/>
            <p:nvPr/>
          </p:nvSpPr>
          <p:spPr bwMode="auto">
            <a:xfrm>
              <a:off x="6057901" y="4741863"/>
              <a:ext cx="230188" cy="133350"/>
            </a:xfrm>
            <a:custGeom>
              <a:avLst/>
              <a:gdLst>
                <a:gd name="T0" fmla="*/ 4 w 26"/>
                <a:gd name="T1" fmla="*/ 7 h 15"/>
                <a:gd name="T2" fmla="*/ 8 w 26"/>
                <a:gd name="T3" fmla="*/ 13 h 15"/>
                <a:gd name="T4" fmla="*/ 14 w 26"/>
                <a:gd name="T5" fmla="*/ 12 h 15"/>
                <a:gd name="T6" fmla="*/ 15 w 26"/>
                <a:gd name="T7" fmla="*/ 12 h 15"/>
                <a:gd name="T8" fmla="*/ 22 w 26"/>
                <a:gd name="T9" fmla="*/ 14 h 15"/>
                <a:gd name="T10" fmla="*/ 23 w 26"/>
                <a:gd name="T11" fmla="*/ 14 h 15"/>
                <a:gd name="T12" fmla="*/ 22 w 26"/>
                <a:gd name="T13" fmla="*/ 9 h 15"/>
                <a:gd name="T14" fmla="*/ 21 w 26"/>
                <a:gd name="T15" fmla="*/ 5 h 15"/>
                <a:gd name="T16" fmla="*/ 14 w 26"/>
                <a:gd name="T17" fmla="*/ 1 h 15"/>
                <a:gd name="T18" fmla="*/ 13 w 26"/>
                <a:gd name="T19" fmla="*/ 1 h 15"/>
                <a:gd name="T20" fmla="*/ 4 w 26"/>
                <a:gd name="T21" fmla="*/ 0 h 15"/>
                <a:gd name="T22" fmla="*/ 2 w 26"/>
                <a:gd name="T23" fmla="*/ 0 h 15"/>
                <a:gd name="T24" fmla="*/ 4 w 26"/>
                <a:gd name="T2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15">
                  <a:moveTo>
                    <a:pt x="4" y="7"/>
                  </a:moveTo>
                  <a:cubicBezTo>
                    <a:pt x="5" y="10"/>
                    <a:pt x="7" y="11"/>
                    <a:pt x="8" y="13"/>
                  </a:cubicBezTo>
                  <a:cubicBezTo>
                    <a:pt x="10" y="15"/>
                    <a:pt x="12" y="14"/>
                    <a:pt x="14" y="12"/>
                  </a:cubicBezTo>
                  <a:cubicBezTo>
                    <a:pt x="14" y="12"/>
                    <a:pt x="15" y="12"/>
                    <a:pt x="15" y="12"/>
                  </a:cubicBezTo>
                  <a:cubicBezTo>
                    <a:pt x="17" y="11"/>
                    <a:pt x="18" y="13"/>
                    <a:pt x="22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6" y="14"/>
                    <a:pt x="24" y="12"/>
                    <a:pt x="22" y="9"/>
                  </a:cubicBezTo>
                  <a:cubicBezTo>
                    <a:pt x="22" y="8"/>
                    <a:pt x="21" y="6"/>
                    <a:pt x="21" y="5"/>
                  </a:cubicBezTo>
                  <a:cubicBezTo>
                    <a:pt x="21" y="3"/>
                    <a:pt x="17" y="1"/>
                    <a:pt x="14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1" y="2"/>
                    <a:pt x="7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0"/>
                    <a:pt x="1" y="4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4" name="Freeform 65"/>
            <p:cNvSpPr/>
            <p:nvPr/>
          </p:nvSpPr>
          <p:spPr bwMode="auto">
            <a:xfrm>
              <a:off x="6137276" y="3756025"/>
              <a:ext cx="61913" cy="44450"/>
            </a:xfrm>
            <a:custGeom>
              <a:avLst/>
              <a:gdLst>
                <a:gd name="T0" fmla="*/ 5 w 7"/>
                <a:gd name="T1" fmla="*/ 4 h 5"/>
                <a:gd name="T2" fmla="*/ 6 w 7"/>
                <a:gd name="T3" fmla="*/ 5 h 5"/>
                <a:gd name="T4" fmla="*/ 5 w 7"/>
                <a:gd name="T5" fmla="*/ 2 h 5"/>
                <a:gd name="T6" fmla="*/ 2 w 7"/>
                <a:gd name="T7" fmla="*/ 0 h 5"/>
                <a:gd name="T8" fmla="*/ 5 w 7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4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6" y="3"/>
                    <a:pt x="5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3" y="3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5" name="Freeform 66"/>
            <p:cNvSpPr/>
            <p:nvPr/>
          </p:nvSpPr>
          <p:spPr bwMode="auto">
            <a:xfrm>
              <a:off x="6137276" y="3790950"/>
              <a:ext cx="88900" cy="98425"/>
            </a:xfrm>
            <a:custGeom>
              <a:avLst/>
              <a:gdLst>
                <a:gd name="T0" fmla="*/ 1 w 10"/>
                <a:gd name="T1" fmla="*/ 7 h 11"/>
                <a:gd name="T2" fmla="*/ 3 w 10"/>
                <a:gd name="T3" fmla="*/ 11 h 11"/>
                <a:gd name="T4" fmla="*/ 3 w 10"/>
                <a:gd name="T5" fmla="*/ 8 h 11"/>
                <a:gd name="T6" fmla="*/ 5 w 10"/>
                <a:gd name="T7" fmla="*/ 9 h 11"/>
                <a:gd name="T8" fmla="*/ 5 w 10"/>
                <a:gd name="T9" fmla="*/ 9 h 11"/>
                <a:gd name="T10" fmla="*/ 8 w 10"/>
                <a:gd name="T11" fmla="*/ 6 h 11"/>
                <a:gd name="T12" fmla="*/ 7 w 10"/>
                <a:gd name="T13" fmla="*/ 4 h 11"/>
                <a:gd name="T14" fmla="*/ 5 w 10"/>
                <a:gd name="T15" fmla="*/ 2 h 11"/>
                <a:gd name="T16" fmla="*/ 4 w 10"/>
                <a:gd name="T17" fmla="*/ 1 h 11"/>
                <a:gd name="T18" fmla="*/ 3 w 10"/>
                <a:gd name="T19" fmla="*/ 6 h 11"/>
                <a:gd name="T20" fmla="*/ 1 w 10"/>
                <a:gd name="T2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1">
                  <a:moveTo>
                    <a:pt x="1" y="7"/>
                  </a:moveTo>
                  <a:cubicBezTo>
                    <a:pt x="1" y="8"/>
                    <a:pt x="2" y="10"/>
                    <a:pt x="3" y="11"/>
                  </a:cubicBezTo>
                  <a:cubicBezTo>
                    <a:pt x="4" y="11"/>
                    <a:pt x="4" y="10"/>
                    <a:pt x="3" y="8"/>
                  </a:cubicBezTo>
                  <a:cubicBezTo>
                    <a:pt x="2" y="6"/>
                    <a:pt x="4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7" y="7"/>
                    <a:pt x="8" y="6"/>
                  </a:cubicBezTo>
                  <a:cubicBezTo>
                    <a:pt x="10" y="5"/>
                    <a:pt x="8" y="4"/>
                    <a:pt x="7" y="4"/>
                  </a:cubicBezTo>
                  <a:cubicBezTo>
                    <a:pt x="6" y="4"/>
                    <a:pt x="6" y="3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0"/>
                    <a:pt x="4" y="4"/>
                    <a:pt x="3" y="6"/>
                  </a:cubicBezTo>
                  <a:cubicBezTo>
                    <a:pt x="2" y="7"/>
                    <a:pt x="0" y="5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6" name="Freeform 67"/>
            <p:cNvSpPr/>
            <p:nvPr/>
          </p:nvSpPr>
          <p:spPr bwMode="auto">
            <a:xfrm>
              <a:off x="6667501" y="5354638"/>
              <a:ext cx="106363" cy="150813"/>
            </a:xfrm>
            <a:custGeom>
              <a:avLst/>
              <a:gdLst>
                <a:gd name="T0" fmla="*/ 10 w 12"/>
                <a:gd name="T1" fmla="*/ 8 h 17"/>
                <a:gd name="T2" fmla="*/ 7 w 12"/>
                <a:gd name="T3" fmla="*/ 4 h 17"/>
                <a:gd name="T4" fmla="*/ 3 w 12"/>
                <a:gd name="T5" fmla="*/ 0 h 17"/>
                <a:gd name="T6" fmla="*/ 3 w 12"/>
                <a:gd name="T7" fmla="*/ 0 h 17"/>
                <a:gd name="T8" fmla="*/ 3 w 12"/>
                <a:gd name="T9" fmla="*/ 7 h 17"/>
                <a:gd name="T10" fmla="*/ 4 w 12"/>
                <a:gd name="T11" fmla="*/ 11 h 17"/>
                <a:gd name="T12" fmla="*/ 7 w 12"/>
                <a:gd name="T13" fmla="*/ 16 h 17"/>
                <a:gd name="T14" fmla="*/ 9 w 12"/>
                <a:gd name="T15" fmla="*/ 17 h 17"/>
                <a:gd name="T16" fmla="*/ 12 w 12"/>
                <a:gd name="T17" fmla="*/ 14 h 17"/>
                <a:gd name="T18" fmla="*/ 12 w 12"/>
                <a:gd name="T19" fmla="*/ 10 h 17"/>
                <a:gd name="T20" fmla="*/ 10 w 12"/>
                <a:gd name="T2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7">
                  <a:moveTo>
                    <a:pt x="10" y="8"/>
                  </a:moveTo>
                  <a:cubicBezTo>
                    <a:pt x="8" y="7"/>
                    <a:pt x="7" y="6"/>
                    <a:pt x="7" y="4"/>
                  </a:cubicBezTo>
                  <a:cubicBezTo>
                    <a:pt x="6" y="2"/>
                    <a:pt x="5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2" y="4"/>
                    <a:pt x="3" y="7"/>
                  </a:cubicBezTo>
                  <a:cubicBezTo>
                    <a:pt x="4" y="8"/>
                    <a:pt x="4" y="9"/>
                    <a:pt x="4" y="11"/>
                  </a:cubicBezTo>
                  <a:cubicBezTo>
                    <a:pt x="5" y="13"/>
                    <a:pt x="5" y="15"/>
                    <a:pt x="7" y="16"/>
                  </a:cubicBezTo>
                  <a:cubicBezTo>
                    <a:pt x="7" y="16"/>
                    <a:pt x="8" y="16"/>
                    <a:pt x="9" y="17"/>
                  </a:cubicBezTo>
                  <a:cubicBezTo>
                    <a:pt x="10" y="17"/>
                    <a:pt x="11" y="16"/>
                    <a:pt x="12" y="14"/>
                  </a:cubicBezTo>
                  <a:cubicBezTo>
                    <a:pt x="12" y="13"/>
                    <a:pt x="12" y="11"/>
                    <a:pt x="12" y="10"/>
                  </a:cubicBezTo>
                  <a:cubicBezTo>
                    <a:pt x="11" y="9"/>
                    <a:pt x="11" y="9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7" name="Freeform 68"/>
            <p:cNvSpPr/>
            <p:nvPr/>
          </p:nvSpPr>
          <p:spPr bwMode="auto">
            <a:xfrm>
              <a:off x="6756401" y="5008563"/>
              <a:ext cx="26988" cy="25400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0 h 3"/>
                <a:gd name="T4" fmla="*/ 1 w 3"/>
                <a:gd name="T5" fmla="*/ 2 h 3"/>
                <a:gd name="T6" fmla="*/ 2 w 3"/>
                <a:gd name="T7" fmla="*/ 3 h 3"/>
                <a:gd name="T8" fmla="*/ 3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8" name="Freeform 69"/>
            <p:cNvSpPr/>
            <p:nvPr/>
          </p:nvSpPr>
          <p:spPr bwMode="auto">
            <a:xfrm>
              <a:off x="3290888" y="2851150"/>
              <a:ext cx="3721100" cy="2520950"/>
            </a:xfrm>
            <a:custGeom>
              <a:avLst/>
              <a:gdLst>
                <a:gd name="T0" fmla="*/ 390 w 421"/>
                <a:gd name="T1" fmla="*/ 32 h 284"/>
                <a:gd name="T2" fmla="*/ 377 w 421"/>
                <a:gd name="T3" fmla="*/ 34 h 284"/>
                <a:gd name="T4" fmla="*/ 354 w 421"/>
                <a:gd name="T5" fmla="*/ 29 h 284"/>
                <a:gd name="T6" fmla="*/ 332 w 421"/>
                <a:gd name="T7" fmla="*/ 23 h 284"/>
                <a:gd name="T8" fmla="*/ 307 w 421"/>
                <a:gd name="T9" fmla="*/ 27 h 284"/>
                <a:gd name="T10" fmla="*/ 284 w 421"/>
                <a:gd name="T11" fmla="*/ 21 h 284"/>
                <a:gd name="T12" fmla="*/ 260 w 421"/>
                <a:gd name="T13" fmla="*/ 13 h 284"/>
                <a:gd name="T14" fmla="*/ 243 w 421"/>
                <a:gd name="T15" fmla="*/ 7 h 284"/>
                <a:gd name="T16" fmla="*/ 204 w 421"/>
                <a:gd name="T17" fmla="*/ 18 h 284"/>
                <a:gd name="T18" fmla="*/ 201 w 421"/>
                <a:gd name="T19" fmla="*/ 26 h 284"/>
                <a:gd name="T20" fmla="*/ 186 w 421"/>
                <a:gd name="T21" fmla="*/ 25 h 284"/>
                <a:gd name="T22" fmla="*/ 198 w 421"/>
                <a:gd name="T23" fmla="*/ 44 h 284"/>
                <a:gd name="T24" fmla="*/ 180 w 421"/>
                <a:gd name="T25" fmla="*/ 42 h 284"/>
                <a:gd name="T26" fmla="*/ 159 w 421"/>
                <a:gd name="T27" fmla="*/ 37 h 284"/>
                <a:gd name="T28" fmla="*/ 132 w 421"/>
                <a:gd name="T29" fmla="*/ 43 h 284"/>
                <a:gd name="T30" fmla="*/ 114 w 421"/>
                <a:gd name="T31" fmla="*/ 50 h 284"/>
                <a:gd name="T32" fmla="*/ 105 w 421"/>
                <a:gd name="T33" fmla="*/ 33 h 284"/>
                <a:gd name="T34" fmla="*/ 52 w 421"/>
                <a:gd name="T35" fmla="*/ 74 h 284"/>
                <a:gd name="T36" fmla="*/ 74 w 421"/>
                <a:gd name="T37" fmla="*/ 59 h 284"/>
                <a:gd name="T38" fmla="*/ 86 w 421"/>
                <a:gd name="T39" fmla="*/ 71 h 284"/>
                <a:gd name="T40" fmla="*/ 54 w 421"/>
                <a:gd name="T41" fmla="*/ 78 h 284"/>
                <a:gd name="T42" fmla="*/ 32 w 421"/>
                <a:gd name="T43" fmla="*/ 105 h 284"/>
                <a:gd name="T44" fmla="*/ 17 w 421"/>
                <a:gd name="T45" fmla="*/ 126 h 284"/>
                <a:gd name="T46" fmla="*/ 38 w 421"/>
                <a:gd name="T47" fmla="*/ 121 h 284"/>
                <a:gd name="T48" fmla="*/ 67 w 421"/>
                <a:gd name="T49" fmla="*/ 126 h 284"/>
                <a:gd name="T50" fmla="*/ 67 w 421"/>
                <a:gd name="T51" fmla="*/ 110 h 284"/>
                <a:gd name="T52" fmla="*/ 94 w 421"/>
                <a:gd name="T53" fmla="*/ 118 h 284"/>
                <a:gd name="T54" fmla="*/ 118 w 421"/>
                <a:gd name="T55" fmla="*/ 117 h 284"/>
                <a:gd name="T56" fmla="*/ 102 w 421"/>
                <a:gd name="T57" fmla="*/ 141 h 284"/>
                <a:gd name="T58" fmla="*/ 48 w 421"/>
                <a:gd name="T59" fmla="*/ 127 h 284"/>
                <a:gd name="T60" fmla="*/ 20 w 421"/>
                <a:gd name="T61" fmla="*/ 134 h 284"/>
                <a:gd name="T62" fmla="*/ 1 w 421"/>
                <a:gd name="T63" fmla="*/ 169 h 284"/>
                <a:gd name="T64" fmla="*/ 11 w 421"/>
                <a:gd name="T65" fmla="*/ 190 h 284"/>
                <a:gd name="T66" fmla="*/ 40 w 421"/>
                <a:gd name="T67" fmla="*/ 196 h 284"/>
                <a:gd name="T68" fmla="*/ 64 w 421"/>
                <a:gd name="T69" fmla="*/ 254 h 284"/>
                <a:gd name="T70" fmla="*/ 105 w 421"/>
                <a:gd name="T71" fmla="*/ 262 h 284"/>
                <a:gd name="T72" fmla="*/ 124 w 421"/>
                <a:gd name="T73" fmla="*/ 209 h 284"/>
                <a:gd name="T74" fmla="*/ 125 w 421"/>
                <a:gd name="T75" fmla="*/ 183 h 284"/>
                <a:gd name="T76" fmla="*/ 125 w 421"/>
                <a:gd name="T77" fmla="*/ 179 h 284"/>
                <a:gd name="T78" fmla="*/ 150 w 421"/>
                <a:gd name="T79" fmla="*/ 172 h 284"/>
                <a:gd name="T80" fmla="*/ 137 w 421"/>
                <a:gd name="T81" fmla="*/ 147 h 284"/>
                <a:gd name="T82" fmla="*/ 161 w 421"/>
                <a:gd name="T83" fmla="*/ 154 h 284"/>
                <a:gd name="T84" fmla="*/ 188 w 421"/>
                <a:gd name="T85" fmla="*/ 183 h 284"/>
                <a:gd name="T86" fmla="*/ 226 w 421"/>
                <a:gd name="T87" fmla="*/ 168 h 284"/>
                <a:gd name="T88" fmla="*/ 243 w 421"/>
                <a:gd name="T89" fmla="*/ 203 h 284"/>
                <a:gd name="T90" fmla="*/ 245 w 421"/>
                <a:gd name="T91" fmla="*/ 187 h 284"/>
                <a:gd name="T92" fmla="*/ 276 w 421"/>
                <a:gd name="T93" fmla="*/ 156 h 284"/>
                <a:gd name="T94" fmla="*/ 288 w 421"/>
                <a:gd name="T95" fmla="*/ 124 h 284"/>
                <a:gd name="T96" fmla="*/ 297 w 421"/>
                <a:gd name="T97" fmla="*/ 126 h 284"/>
                <a:gd name="T98" fmla="*/ 307 w 421"/>
                <a:gd name="T99" fmla="*/ 113 h 284"/>
                <a:gd name="T100" fmla="*/ 317 w 421"/>
                <a:gd name="T101" fmla="*/ 83 h 284"/>
                <a:gd name="T102" fmla="*/ 323 w 421"/>
                <a:gd name="T103" fmla="*/ 69 h 284"/>
                <a:gd name="T104" fmla="*/ 350 w 421"/>
                <a:gd name="T105" fmla="*/ 66 h 284"/>
                <a:gd name="T106" fmla="*/ 370 w 421"/>
                <a:gd name="T107" fmla="*/ 58 h 284"/>
                <a:gd name="T108" fmla="*/ 379 w 421"/>
                <a:gd name="T109" fmla="*/ 64 h 284"/>
                <a:gd name="T110" fmla="*/ 396 w 421"/>
                <a:gd name="T111" fmla="*/ 58 h 284"/>
                <a:gd name="T112" fmla="*/ 394 w 421"/>
                <a:gd name="T113" fmla="*/ 50 h 284"/>
                <a:gd name="T114" fmla="*/ 416 w 421"/>
                <a:gd name="T115" fmla="*/ 4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1" h="284">
                  <a:moveTo>
                    <a:pt x="416" y="43"/>
                  </a:moveTo>
                  <a:cubicBezTo>
                    <a:pt x="410" y="43"/>
                    <a:pt x="407" y="40"/>
                    <a:pt x="403" y="37"/>
                  </a:cubicBezTo>
                  <a:cubicBezTo>
                    <a:pt x="403" y="37"/>
                    <a:pt x="402" y="36"/>
                    <a:pt x="402" y="36"/>
                  </a:cubicBezTo>
                  <a:cubicBezTo>
                    <a:pt x="401" y="36"/>
                    <a:pt x="400" y="35"/>
                    <a:pt x="398" y="35"/>
                  </a:cubicBezTo>
                  <a:cubicBezTo>
                    <a:pt x="397" y="34"/>
                    <a:pt x="395" y="34"/>
                    <a:pt x="394" y="34"/>
                  </a:cubicBezTo>
                  <a:cubicBezTo>
                    <a:pt x="392" y="33"/>
                    <a:pt x="391" y="33"/>
                    <a:pt x="390" y="32"/>
                  </a:cubicBezTo>
                  <a:cubicBezTo>
                    <a:pt x="389" y="32"/>
                    <a:pt x="389" y="32"/>
                    <a:pt x="389" y="32"/>
                  </a:cubicBezTo>
                  <a:cubicBezTo>
                    <a:pt x="388" y="31"/>
                    <a:pt x="386" y="31"/>
                    <a:pt x="385" y="30"/>
                  </a:cubicBezTo>
                  <a:cubicBezTo>
                    <a:pt x="383" y="30"/>
                    <a:pt x="381" y="30"/>
                    <a:pt x="383" y="32"/>
                  </a:cubicBezTo>
                  <a:cubicBezTo>
                    <a:pt x="386" y="36"/>
                    <a:pt x="386" y="37"/>
                    <a:pt x="380" y="35"/>
                  </a:cubicBezTo>
                  <a:cubicBezTo>
                    <a:pt x="380" y="35"/>
                    <a:pt x="380" y="35"/>
                    <a:pt x="380" y="35"/>
                  </a:cubicBezTo>
                  <a:cubicBezTo>
                    <a:pt x="379" y="35"/>
                    <a:pt x="378" y="34"/>
                    <a:pt x="377" y="34"/>
                  </a:cubicBezTo>
                  <a:cubicBezTo>
                    <a:pt x="373" y="33"/>
                    <a:pt x="375" y="35"/>
                    <a:pt x="371" y="35"/>
                  </a:cubicBezTo>
                  <a:cubicBezTo>
                    <a:pt x="371" y="35"/>
                    <a:pt x="371" y="34"/>
                    <a:pt x="370" y="34"/>
                  </a:cubicBezTo>
                  <a:cubicBezTo>
                    <a:pt x="369" y="34"/>
                    <a:pt x="367" y="35"/>
                    <a:pt x="365" y="35"/>
                  </a:cubicBezTo>
                  <a:cubicBezTo>
                    <a:pt x="364" y="35"/>
                    <a:pt x="363" y="36"/>
                    <a:pt x="362" y="36"/>
                  </a:cubicBezTo>
                  <a:cubicBezTo>
                    <a:pt x="360" y="36"/>
                    <a:pt x="359" y="34"/>
                    <a:pt x="358" y="32"/>
                  </a:cubicBezTo>
                  <a:cubicBezTo>
                    <a:pt x="356" y="30"/>
                    <a:pt x="355" y="29"/>
                    <a:pt x="354" y="29"/>
                  </a:cubicBezTo>
                  <a:cubicBezTo>
                    <a:pt x="353" y="29"/>
                    <a:pt x="352" y="29"/>
                    <a:pt x="350" y="29"/>
                  </a:cubicBezTo>
                  <a:cubicBezTo>
                    <a:pt x="349" y="28"/>
                    <a:pt x="348" y="28"/>
                    <a:pt x="347" y="28"/>
                  </a:cubicBezTo>
                  <a:cubicBezTo>
                    <a:pt x="345" y="28"/>
                    <a:pt x="342" y="27"/>
                    <a:pt x="341" y="26"/>
                  </a:cubicBezTo>
                  <a:cubicBezTo>
                    <a:pt x="338" y="23"/>
                    <a:pt x="337" y="24"/>
                    <a:pt x="335" y="25"/>
                  </a:cubicBezTo>
                  <a:cubicBezTo>
                    <a:pt x="335" y="26"/>
                    <a:pt x="335" y="26"/>
                    <a:pt x="334" y="27"/>
                  </a:cubicBezTo>
                  <a:cubicBezTo>
                    <a:pt x="333" y="29"/>
                    <a:pt x="330" y="26"/>
                    <a:pt x="332" y="23"/>
                  </a:cubicBezTo>
                  <a:cubicBezTo>
                    <a:pt x="333" y="21"/>
                    <a:pt x="330" y="21"/>
                    <a:pt x="327" y="22"/>
                  </a:cubicBezTo>
                  <a:cubicBezTo>
                    <a:pt x="325" y="23"/>
                    <a:pt x="322" y="24"/>
                    <a:pt x="320" y="25"/>
                  </a:cubicBezTo>
                  <a:cubicBezTo>
                    <a:pt x="319" y="25"/>
                    <a:pt x="318" y="26"/>
                    <a:pt x="317" y="26"/>
                  </a:cubicBezTo>
                  <a:cubicBezTo>
                    <a:pt x="316" y="26"/>
                    <a:pt x="315" y="26"/>
                    <a:pt x="314" y="26"/>
                  </a:cubicBezTo>
                  <a:cubicBezTo>
                    <a:pt x="313" y="26"/>
                    <a:pt x="312" y="26"/>
                    <a:pt x="310" y="26"/>
                  </a:cubicBezTo>
                  <a:cubicBezTo>
                    <a:pt x="309" y="26"/>
                    <a:pt x="308" y="27"/>
                    <a:pt x="307" y="27"/>
                  </a:cubicBezTo>
                  <a:cubicBezTo>
                    <a:pt x="306" y="28"/>
                    <a:pt x="304" y="29"/>
                    <a:pt x="303" y="29"/>
                  </a:cubicBezTo>
                  <a:cubicBezTo>
                    <a:pt x="302" y="29"/>
                    <a:pt x="301" y="29"/>
                    <a:pt x="300" y="27"/>
                  </a:cubicBezTo>
                  <a:cubicBezTo>
                    <a:pt x="299" y="25"/>
                    <a:pt x="298" y="24"/>
                    <a:pt x="296" y="23"/>
                  </a:cubicBezTo>
                  <a:cubicBezTo>
                    <a:pt x="296" y="23"/>
                    <a:pt x="295" y="23"/>
                    <a:pt x="293" y="23"/>
                  </a:cubicBezTo>
                  <a:cubicBezTo>
                    <a:pt x="292" y="22"/>
                    <a:pt x="291" y="22"/>
                    <a:pt x="290" y="22"/>
                  </a:cubicBezTo>
                  <a:cubicBezTo>
                    <a:pt x="288" y="22"/>
                    <a:pt x="286" y="21"/>
                    <a:pt x="284" y="21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78" y="18"/>
                    <a:pt x="273" y="19"/>
                    <a:pt x="266" y="18"/>
                  </a:cubicBezTo>
                  <a:cubicBezTo>
                    <a:pt x="263" y="17"/>
                    <a:pt x="262" y="17"/>
                    <a:pt x="260" y="18"/>
                  </a:cubicBezTo>
                  <a:cubicBezTo>
                    <a:pt x="257" y="18"/>
                    <a:pt x="256" y="20"/>
                    <a:pt x="254" y="22"/>
                  </a:cubicBezTo>
                  <a:cubicBezTo>
                    <a:pt x="251" y="25"/>
                    <a:pt x="247" y="24"/>
                    <a:pt x="249" y="20"/>
                  </a:cubicBezTo>
                  <a:cubicBezTo>
                    <a:pt x="251" y="17"/>
                    <a:pt x="256" y="14"/>
                    <a:pt x="260" y="13"/>
                  </a:cubicBezTo>
                  <a:cubicBezTo>
                    <a:pt x="260" y="13"/>
                    <a:pt x="260" y="13"/>
                    <a:pt x="260" y="13"/>
                  </a:cubicBezTo>
                  <a:cubicBezTo>
                    <a:pt x="265" y="12"/>
                    <a:pt x="269" y="7"/>
                    <a:pt x="264" y="7"/>
                  </a:cubicBezTo>
                  <a:cubicBezTo>
                    <a:pt x="263" y="7"/>
                    <a:pt x="262" y="7"/>
                    <a:pt x="260" y="7"/>
                  </a:cubicBezTo>
                  <a:cubicBezTo>
                    <a:pt x="257" y="6"/>
                    <a:pt x="254" y="5"/>
                    <a:pt x="251" y="5"/>
                  </a:cubicBezTo>
                  <a:cubicBezTo>
                    <a:pt x="247" y="6"/>
                    <a:pt x="254" y="0"/>
                    <a:pt x="247" y="0"/>
                  </a:cubicBezTo>
                  <a:cubicBezTo>
                    <a:pt x="243" y="0"/>
                    <a:pt x="244" y="4"/>
                    <a:pt x="243" y="7"/>
                  </a:cubicBezTo>
                  <a:cubicBezTo>
                    <a:pt x="243" y="7"/>
                    <a:pt x="243" y="8"/>
                    <a:pt x="243" y="8"/>
                  </a:cubicBezTo>
                  <a:cubicBezTo>
                    <a:pt x="241" y="11"/>
                    <a:pt x="237" y="8"/>
                    <a:pt x="235" y="9"/>
                  </a:cubicBezTo>
                  <a:cubicBezTo>
                    <a:pt x="233" y="10"/>
                    <a:pt x="232" y="8"/>
                    <a:pt x="227" y="9"/>
                  </a:cubicBezTo>
                  <a:cubicBezTo>
                    <a:pt x="227" y="9"/>
                    <a:pt x="226" y="9"/>
                    <a:pt x="226" y="9"/>
                  </a:cubicBezTo>
                  <a:cubicBezTo>
                    <a:pt x="220" y="10"/>
                    <a:pt x="214" y="13"/>
                    <a:pt x="212" y="15"/>
                  </a:cubicBezTo>
                  <a:cubicBezTo>
                    <a:pt x="210" y="17"/>
                    <a:pt x="209" y="17"/>
                    <a:pt x="204" y="18"/>
                  </a:cubicBezTo>
                  <a:cubicBezTo>
                    <a:pt x="200" y="18"/>
                    <a:pt x="202" y="23"/>
                    <a:pt x="206" y="24"/>
                  </a:cubicBezTo>
                  <a:cubicBezTo>
                    <a:pt x="209" y="25"/>
                    <a:pt x="207" y="31"/>
                    <a:pt x="209" y="32"/>
                  </a:cubicBezTo>
                  <a:cubicBezTo>
                    <a:pt x="210" y="33"/>
                    <a:pt x="212" y="37"/>
                    <a:pt x="212" y="39"/>
                  </a:cubicBezTo>
                  <a:cubicBezTo>
                    <a:pt x="212" y="42"/>
                    <a:pt x="211" y="41"/>
                    <a:pt x="209" y="38"/>
                  </a:cubicBezTo>
                  <a:cubicBezTo>
                    <a:pt x="208" y="35"/>
                    <a:pt x="203" y="31"/>
                    <a:pt x="202" y="29"/>
                  </a:cubicBezTo>
                  <a:cubicBezTo>
                    <a:pt x="202" y="28"/>
                    <a:pt x="202" y="27"/>
                    <a:pt x="201" y="26"/>
                  </a:cubicBezTo>
                  <a:cubicBezTo>
                    <a:pt x="200" y="25"/>
                    <a:pt x="199" y="24"/>
                    <a:pt x="197" y="25"/>
                  </a:cubicBezTo>
                  <a:cubicBezTo>
                    <a:pt x="193" y="25"/>
                    <a:pt x="199" y="25"/>
                    <a:pt x="192" y="28"/>
                  </a:cubicBezTo>
                  <a:cubicBezTo>
                    <a:pt x="186" y="31"/>
                    <a:pt x="191" y="23"/>
                    <a:pt x="188" y="23"/>
                  </a:cubicBezTo>
                  <a:cubicBezTo>
                    <a:pt x="188" y="23"/>
                    <a:pt x="188" y="23"/>
                    <a:pt x="187" y="24"/>
                  </a:cubicBezTo>
                  <a:cubicBezTo>
                    <a:pt x="187" y="24"/>
                    <a:pt x="187" y="24"/>
                    <a:pt x="187" y="24"/>
                  </a:cubicBezTo>
                  <a:cubicBezTo>
                    <a:pt x="187" y="24"/>
                    <a:pt x="186" y="25"/>
                    <a:pt x="186" y="25"/>
                  </a:cubicBezTo>
                  <a:cubicBezTo>
                    <a:pt x="185" y="26"/>
                    <a:pt x="186" y="27"/>
                    <a:pt x="186" y="29"/>
                  </a:cubicBezTo>
                  <a:cubicBezTo>
                    <a:pt x="186" y="31"/>
                    <a:pt x="187" y="32"/>
                    <a:pt x="186" y="34"/>
                  </a:cubicBezTo>
                  <a:cubicBezTo>
                    <a:pt x="186" y="35"/>
                    <a:pt x="186" y="35"/>
                    <a:pt x="187" y="36"/>
                  </a:cubicBezTo>
                  <a:cubicBezTo>
                    <a:pt x="188" y="36"/>
                    <a:pt x="188" y="36"/>
                    <a:pt x="188" y="36"/>
                  </a:cubicBezTo>
                  <a:cubicBezTo>
                    <a:pt x="190" y="36"/>
                    <a:pt x="192" y="36"/>
                    <a:pt x="194" y="37"/>
                  </a:cubicBezTo>
                  <a:cubicBezTo>
                    <a:pt x="198" y="39"/>
                    <a:pt x="201" y="44"/>
                    <a:pt x="198" y="44"/>
                  </a:cubicBezTo>
                  <a:cubicBezTo>
                    <a:pt x="194" y="44"/>
                    <a:pt x="192" y="40"/>
                    <a:pt x="189" y="40"/>
                  </a:cubicBezTo>
                  <a:cubicBezTo>
                    <a:pt x="189" y="40"/>
                    <a:pt x="189" y="40"/>
                    <a:pt x="188" y="40"/>
                  </a:cubicBezTo>
                  <a:cubicBezTo>
                    <a:pt x="188" y="41"/>
                    <a:pt x="188" y="42"/>
                    <a:pt x="187" y="43"/>
                  </a:cubicBezTo>
                  <a:cubicBezTo>
                    <a:pt x="187" y="44"/>
                    <a:pt x="186" y="44"/>
                    <a:pt x="186" y="45"/>
                  </a:cubicBezTo>
                  <a:cubicBezTo>
                    <a:pt x="185" y="45"/>
                    <a:pt x="185" y="45"/>
                    <a:pt x="184" y="46"/>
                  </a:cubicBezTo>
                  <a:cubicBezTo>
                    <a:pt x="179" y="48"/>
                    <a:pt x="178" y="45"/>
                    <a:pt x="180" y="42"/>
                  </a:cubicBezTo>
                  <a:cubicBezTo>
                    <a:pt x="183" y="39"/>
                    <a:pt x="184" y="37"/>
                    <a:pt x="183" y="31"/>
                  </a:cubicBezTo>
                  <a:cubicBezTo>
                    <a:pt x="182" y="25"/>
                    <a:pt x="183" y="20"/>
                    <a:pt x="179" y="21"/>
                  </a:cubicBezTo>
                  <a:cubicBezTo>
                    <a:pt x="176" y="21"/>
                    <a:pt x="173" y="30"/>
                    <a:pt x="173" y="33"/>
                  </a:cubicBezTo>
                  <a:cubicBezTo>
                    <a:pt x="173" y="37"/>
                    <a:pt x="176" y="38"/>
                    <a:pt x="172" y="38"/>
                  </a:cubicBezTo>
                  <a:cubicBezTo>
                    <a:pt x="167" y="38"/>
                    <a:pt x="166" y="33"/>
                    <a:pt x="163" y="33"/>
                  </a:cubicBezTo>
                  <a:cubicBezTo>
                    <a:pt x="159" y="33"/>
                    <a:pt x="162" y="37"/>
                    <a:pt x="159" y="37"/>
                  </a:cubicBezTo>
                  <a:cubicBezTo>
                    <a:pt x="156" y="37"/>
                    <a:pt x="153" y="38"/>
                    <a:pt x="149" y="39"/>
                  </a:cubicBezTo>
                  <a:cubicBezTo>
                    <a:pt x="149" y="39"/>
                    <a:pt x="148" y="39"/>
                    <a:pt x="147" y="40"/>
                  </a:cubicBezTo>
                  <a:cubicBezTo>
                    <a:pt x="147" y="40"/>
                    <a:pt x="146" y="40"/>
                    <a:pt x="146" y="40"/>
                  </a:cubicBezTo>
                  <a:cubicBezTo>
                    <a:pt x="141" y="42"/>
                    <a:pt x="146" y="38"/>
                    <a:pt x="143" y="38"/>
                  </a:cubicBezTo>
                  <a:cubicBezTo>
                    <a:pt x="143" y="38"/>
                    <a:pt x="142" y="38"/>
                    <a:pt x="142" y="38"/>
                  </a:cubicBezTo>
                  <a:cubicBezTo>
                    <a:pt x="138" y="39"/>
                    <a:pt x="135" y="41"/>
                    <a:pt x="132" y="43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28" y="47"/>
                    <a:pt x="131" y="38"/>
                    <a:pt x="127" y="38"/>
                  </a:cubicBezTo>
                  <a:cubicBezTo>
                    <a:pt x="123" y="38"/>
                    <a:pt x="129" y="46"/>
                    <a:pt x="125" y="46"/>
                  </a:cubicBezTo>
                  <a:cubicBezTo>
                    <a:pt x="125" y="46"/>
                    <a:pt x="125" y="46"/>
                    <a:pt x="125" y="46"/>
                  </a:cubicBezTo>
                  <a:cubicBezTo>
                    <a:pt x="121" y="46"/>
                    <a:pt x="117" y="47"/>
                    <a:pt x="120" y="49"/>
                  </a:cubicBezTo>
                  <a:cubicBezTo>
                    <a:pt x="122" y="51"/>
                    <a:pt x="118" y="51"/>
                    <a:pt x="114" y="50"/>
                  </a:cubicBezTo>
                  <a:cubicBezTo>
                    <a:pt x="111" y="49"/>
                    <a:pt x="116" y="52"/>
                    <a:pt x="114" y="53"/>
                  </a:cubicBezTo>
                  <a:cubicBezTo>
                    <a:pt x="112" y="54"/>
                    <a:pt x="108" y="53"/>
                    <a:pt x="106" y="50"/>
                  </a:cubicBezTo>
                  <a:cubicBezTo>
                    <a:pt x="104" y="48"/>
                    <a:pt x="100" y="46"/>
                    <a:pt x="102" y="44"/>
                  </a:cubicBezTo>
                  <a:cubicBezTo>
                    <a:pt x="104" y="42"/>
                    <a:pt x="108" y="46"/>
                    <a:pt x="113" y="46"/>
                  </a:cubicBezTo>
                  <a:cubicBezTo>
                    <a:pt x="119" y="46"/>
                    <a:pt x="118" y="40"/>
                    <a:pt x="113" y="39"/>
                  </a:cubicBezTo>
                  <a:cubicBezTo>
                    <a:pt x="109" y="38"/>
                    <a:pt x="109" y="36"/>
                    <a:pt x="105" y="33"/>
                  </a:cubicBezTo>
                  <a:cubicBezTo>
                    <a:pt x="101" y="30"/>
                    <a:pt x="98" y="31"/>
                    <a:pt x="93" y="28"/>
                  </a:cubicBezTo>
                  <a:cubicBezTo>
                    <a:pt x="87" y="26"/>
                    <a:pt x="80" y="32"/>
                    <a:pt x="75" y="33"/>
                  </a:cubicBezTo>
                  <a:cubicBezTo>
                    <a:pt x="74" y="33"/>
                    <a:pt x="73" y="34"/>
                    <a:pt x="73" y="34"/>
                  </a:cubicBezTo>
                  <a:cubicBezTo>
                    <a:pt x="68" y="37"/>
                    <a:pt x="63" y="44"/>
                    <a:pt x="61" y="47"/>
                  </a:cubicBezTo>
                  <a:cubicBezTo>
                    <a:pt x="58" y="51"/>
                    <a:pt x="53" y="54"/>
                    <a:pt x="49" y="58"/>
                  </a:cubicBezTo>
                  <a:cubicBezTo>
                    <a:pt x="46" y="62"/>
                    <a:pt x="49" y="69"/>
                    <a:pt x="52" y="74"/>
                  </a:cubicBezTo>
                  <a:cubicBezTo>
                    <a:pt x="55" y="79"/>
                    <a:pt x="55" y="73"/>
                    <a:pt x="57" y="71"/>
                  </a:cubicBezTo>
                  <a:cubicBezTo>
                    <a:pt x="59" y="70"/>
                    <a:pt x="62" y="74"/>
                    <a:pt x="63" y="77"/>
                  </a:cubicBezTo>
                  <a:cubicBezTo>
                    <a:pt x="64" y="81"/>
                    <a:pt x="66" y="75"/>
                    <a:pt x="68" y="75"/>
                  </a:cubicBezTo>
                  <a:cubicBezTo>
                    <a:pt x="70" y="75"/>
                    <a:pt x="71" y="74"/>
                    <a:pt x="73" y="72"/>
                  </a:cubicBezTo>
                  <a:cubicBezTo>
                    <a:pt x="73" y="71"/>
                    <a:pt x="74" y="70"/>
                    <a:pt x="75" y="69"/>
                  </a:cubicBezTo>
                  <a:cubicBezTo>
                    <a:pt x="78" y="66"/>
                    <a:pt x="72" y="63"/>
                    <a:pt x="74" y="59"/>
                  </a:cubicBezTo>
                  <a:cubicBezTo>
                    <a:pt x="75" y="55"/>
                    <a:pt x="79" y="53"/>
                    <a:pt x="80" y="49"/>
                  </a:cubicBezTo>
                  <a:cubicBezTo>
                    <a:pt x="81" y="46"/>
                    <a:pt x="89" y="47"/>
                    <a:pt x="86" y="50"/>
                  </a:cubicBezTo>
                  <a:cubicBezTo>
                    <a:pt x="83" y="53"/>
                    <a:pt x="78" y="58"/>
                    <a:pt x="80" y="63"/>
                  </a:cubicBezTo>
                  <a:cubicBezTo>
                    <a:pt x="81" y="67"/>
                    <a:pt x="85" y="64"/>
                    <a:pt x="89" y="64"/>
                  </a:cubicBezTo>
                  <a:cubicBezTo>
                    <a:pt x="94" y="63"/>
                    <a:pt x="94" y="66"/>
                    <a:pt x="90" y="68"/>
                  </a:cubicBezTo>
                  <a:cubicBezTo>
                    <a:pt x="87" y="69"/>
                    <a:pt x="83" y="68"/>
                    <a:pt x="86" y="71"/>
                  </a:cubicBezTo>
                  <a:cubicBezTo>
                    <a:pt x="89" y="74"/>
                    <a:pt x="85" y="74"/>
                    <a:pt x="81" y="74"/>
                  </a:cubicBezTo>
                  <a:cubicBezTo>
                    <a:pt x="77" y="74"/>
                    <a:pt x="82" y="78"/>
                    <a:pt x="79" y="80"/>
                  </a:cubicBezTo>
                  <a:cubicBezTo>
                    <a:pt x="77" y="82"/>
                    <a:pt x="75" y="81"/>
                    <a:pt x="73" y="80"/>
                  </a:cubicBezTo>
                  <a:cubicBezTo>
                    <a:pt x="72" y="80"/>
                    <a:pt x="71" y="80"/>
                    <a:pt x="69" y="80"/>
                  </a:cubicBezTo>
                  <a:cubicBezTo>
                    <a:pt x="66" y="80"/>
                    <a:pt x="64" y="81"/>
                    <a:pt x="60" y="81"/>
                  </a:cubicBezTo>
                  <a:cubicBezTo>
                    <a:pt x="55" y="81"/>
                    <a:pt x="57" y="78"/>
                    <a:pt x="54" y="78"/>
                  </a:cubicBezTo>
                  <a:cubicBezTo>
                    <a:pt x="51" y="78"/>
                    <a:pt x="52" y="83"/>
                    <a:pt x="50" y="86"/>
                  </a:cubicBezTo>
                  <a:cubicBezTo>
                    <a:pt x="47" y="88"/>
                    <a:pt x="44" y="91"/>
                    <a:pt x="40" y="92"/>
                  </a:cubicBezTo>
                  <a:cubicBezTo>
                    <a:pt x="40" y="92"/>
                    <a:pt x="39" y="93"/>
                    <a:pt x="39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4" y="94"/>
                    <a:pt x="33" y="93"/>
                    <a:pt x="31" y="96"/>
                  </a:cubicBezTo>
                  <a:cubicBezTo>
                    <a:pt x="30" y="99"/>
                    <a:pt x="29" y="103"/>
                    <a:pt x="32" y="105"/>
                  </a:cubicBezTo>
                  <a:cubicBezTo>
                    <a:pt x="35" y="108"/>
                    <a:pt x="33" y="111"/>
                    <a:pt x="30" y="112"/>
                  </a:cubicBezTo>
                  <a:cubicBezTo>
                    <a:pt x="29" y="112"/>
                    <a:pt x="29" y="112"/>
                    <a:pt x="28" y="112"/>
                  </a:cubicBezTo>
                  <a:cubicBezTo>
                    <a:pt x="24" y="112"/>
                    <a:pt x="23" y="112"/>
                    <a:pt x="20" y="111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16" y="111"/>
                    <a:pt x="18" y="115"/>
                    <a:pt x="16" y="118"/>
                  </a:cubicBezTo>
                  <a:cubicBezTo>
                    <a:pt x="14" y="121"/>
                    <a:pt x="17" y="122"/>
                    <a:pt x="17" y="126"/>
                  </a:cubicBezTo>
                  <a:cubicBezTo>
                    <a:pt x="17" y="128"/>
                    <a:pt x="18" y="128"/>
                    <a:pt x="20" y="128"/>
                  </a:cubicBezTo>
                  <a:cubicBezTo>
                    <a:pt x="22" y="128"/>
                    <a:pt x="24" y="128"/>
                    <a:pt x="25" y="128"/>
                  </a:cubicBezTo>
                  <a:cubicBezTo>
                    <a:pt x="27" y="129"/>
                    <a:pt x="28" y="129"/>
                    <a:pt x="30" y="129"/>
                  </a:cubicBezTo>
                  <a:cubicBezTo>
                    <a:pt x="31" y="128"/>
                    <a:pt x="32" y="128"/>
                    <a:pt x="33" y="127"/>
                  </a:cubicBezTo>
                  <a:cubicBezTo>
                    <a:pt x="35" y="126"/>
                    <a:pt x="36" y="126"/>
                    <a:pt x="35" y="124"/>
                  </a:cubicBezTo>
                  <a:cubicBezTo>
                    <a:pt x="35" y="122"/>
                    <a:pt x="36" y="121"/>
                    <a:pt x="38" y="121"/>
                  </a:cubicBezTo>
                  <a:cubicBezTo>
                    <a:pt x="38" y="121"/>
                    <a:pt x="39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42" y="120"/>
                    <a:pt x="42" y="117"/>
                    <a:pt x="41" y="113"/>
                  </a:cubicBezTo>
                  <a:cubicBezTo>
                    <a:pt x="40" y="109"/>
                    <a:pt x="47" y="111"/>
                    <a:pt x="53" y="111"/>
                  </a:cubicBezTo>
                  <a:cubicBezTo>
                    <a:pt x="58" y="111"/>
                    <a:pt x="59" y="115"/>
                    <a:pt x="63" y="116"/>
                  </a:cubicBezTo>
                  <a:cubicBezTo>
                    <a:pt x="67" y="118"/>
                    <a:pt x="67" y="121"/>
                    <a:pt x="67" y="126"/>
                  </a:cubicBezTo>
                  <a:cubicBezTo>
                    <a:pt x="67" y="131"/>
                    <a:pt x="71" y="124"/>
                    <a:pt x="72" y="122"/>
                  </a:cubicBezTo>
                  <a:cubicBezTo>
                    <a:pt x="72" y="121"/>
                    <a:pt x="72" y="120"/>
                    <a:pt x="73" y="119"/>
                  </a:cubicBezTo>
                  <a:cubicBezTo>
                    <a:pt x="73" y="118"/>
                    <a:pt x="73" y="117"/>
                    <a:pt x="73" y="116"/>
                  </a:cubicBezTo>
                  <a:cubicBezTo>
                    <a:pt x="72" y="115"/>
                    <a:pt x="72" y="115"/>
                    <a:pt x="71" y="115"/>
                  </a:cubicBezTo>
                  <a:cubicBezTo>
                    <a:pt x="68" y="115"/>
                    <a:pt x="68" y="114"/>
                    <a:pt x="65" y="111"/>
                  </a:cubicBezTo>
                  <a:cubicBezTo>
                    <a:pt x="63" y="109"/>
                    <a:pt x="65" y="108"/>
                    <a:pt x="67" y="110"/>
                  </a:cubicBezTo>
                  <a:cubicBezTo>
                    <a:pt x="70" y="112"/>
                    <a:pt x="71" y="113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4" y="117"/>
                    <a:pt x="76" y="119"/>
                    <a:pt x="78" y="123"/>
                  </a:cubicBezTo>
                  <a:cubicBezTo>
                    <a:pt x="79" y="126"/>
                    <a:pt x="81" y="130"/>
                    <a:pt x="84" y="128"/>
                  </a:cubicBezTo>
                  <a:cubicBezTo>
                    <a:pt x="86" y="127"/>
                    <a:pt x="83" y="122"/>
                    <a:pt x="86" y="122"/>
                  </a:cubicBezTo>
                  <a:cubicBezTo>
                    <a:pt x="89" y="122"/>
                    <a:pt x="92" y="120"/>
                    <a:pt x="94" y="118"/>
                  </a:cubicBezTo>
                  <a:cubicBezTo>
                    <a:pt x="95" y="115"/>
                    <a:pt x="94" y="114"/>
                    <a:pt x="94" y="110"/>
                  </a:cubicBezTo>
                  <a:cubicBezTo>
                    <a:pt x="94" y="105"/>
                    <a:pt x="102" y="103"/>
                    <a:pt x="103" y="106"/>
                  </a:cubicBezTo>
                  <a:cubicBezTo>
                    <a:pt x="104" y="109"/>
                    <a:pt x="108" y="104"/>
                    <a:pt x="112" y="102"/>
                  </a:cubicBezTo>
                  <a:cubicBezTo>
                    <a:pt x="115" y="100"/>
                    <a:pt x="116" y="102"/>
                    <a:pt x="114" y="104"/>
                  </a:cubicBezTo>
                  <a:cubicBezTo>
                    <a:pt x="112" y="106"/>
                    <a:pt x="113" y="109"/>
                    <a:pt x="117" y="111"/>
                  </a:cubicBezTo>
                  <a:cubicBezTo>
                    <a:pt x="121" y="113"/>
                    <a:pt x="122" y="117"/>
                    <a:pt x="118" y="117"/>
                  </a:cubicBezTo>
                  <a:cubicBezTo>
                    <a:pt x="114" y="118"/>
                    <a:pt x="110" y="115"/>
                    <a:pt x="107" y="115"/>
                  </a:cubicBezTo>
                  <a:cubicBezTo>
                    <a:pt x="104" y="115"/>
                    <a:pt x="101" y="116"/>
                    <a:pt x="98" y="117"/>
                  </a:cubicBezTo>
                  <a:cubicBezTo>
                    <a:pt x="95" y="119"/>
                    <a:pt x="93" y="122"/>
                    <a:pt x="92" y="125"/>
                  </a:cubicBezTo>
                  <a:cubicBezTo>
                    <a:pt x="91" y="129"/>
                    <a:pt x="93" y="130"/>
                    <a:pt x="99" y="130"/>
                  </a:cubicBezTo>
                  <a:cubicBezTo>
                    <a:pt x="105" y="130"/>
                    <a:pt x="110" y="131"/>
                    <a:pt x="110" y="134"/>
                  </a:cubicBezTo>
                  <a:cubicBezTo>
                    <a:pt x="109" y="137"/>
                    <a:pt x="106" y="140"/>
                    <a:pt x="102" y="141"/>
                  </a:cubicBezTo>
                  <a:cubicBezTo>
                    <a:pt x="99" y="141"/>
                    <a:pt x="92" y="139"/>
                    <a:pt x="88" y="139"/>
                  </a:cubicBezTo>
                  <a:cubicBezTo>
                    <a:pt x="84" y="138"/>
                    <a:pt x="80" y="137"/>
                    <a:pt x="78" y="140"/>
                  </a:cubicBezTo>
                  <a:cubicBezTo>
                    <a:pt x="77" y="142"/>
                    <a:pt x="75" y="142"/>
                    <a:pt x="73" y="141"/>
                  </a:cubicBezTo>
                  <a:cubicBezTo>
                    <a:pt x="71" y="140"/>
                    <a:pt x="70" y="139"/>
                    <a:pt x="68" y="138"/>
                  </a:cubicBezTo>
                  <a:cubicBezTo>
                    <a:pt x="65" y="136"/>
                    <a:pt x="58" y="135"/>
                    <a:pt x="59" y="130"/>
                  </a:cubicBezTo>
                  <a:cubicBezTo>
                    <a:pt x="59" y="125"/>
                    <a:pt x="55" y="127"/>
                    <a:pt x="48" y="127"/>
                  </a:cubicBezTo>
                  <a:cubicBezTo>
                    <a:pt x="44" y="127"/>
                    <a:pt x="42" y="128"/>
                    <a:pt x="40" y="129"/>
                  </a:cubicBezTo>
                  <a:cubicBezTo>
                    <a:pt x="39" y="129"/>
                    <a:pt x="39" y="129"/>
                    <a:pt x="38" y="130"/>
                  </a:cubicBezTo>
                  <a:cubicBezTo>
                    <a:pt x="36" y="130"/>
                    <a:pt x="35" y="130"/>
                    <a:pt x="33" y="130"/>
                  </a:cubicBezTo>
                  <a:cubicBezTo>
                    <a:pt x="32" y="130"/>
                    <a:pt x="31" y="130"/>
                    <a:pt x="30" y="131"/>
                  </a:cubicBezTo>
                  <a:cubicBezTo>
                    <a:pt x="26" y="131"/>
                    <a:pt x="25" y="133"/>
                    <a:pt x="22" y="133"/>
                  </a:cubicBezTo>
                  <a:cubicBezTo>
                    <a:pt x="22" y="134"/>
                    <a:pt x="21" y="134"/>
                    <a:pt x="20" y="134"/>
                  </a:cubicBezTo>
                  <a:cubicBezTo>
                    <a:pt x="18" y="135"/>
                    <a:pt x="16" y="138"/>
                    <a:pt x="16" y="140"/>
                  </a:cubicBezTo>
                  <a:cubicBezTo>
                    <a:pt x="16" y="143"/>
                    <a:pt x="14" y="147"/>
                    <a:pt x="10" y="148"/>
                  </a:cubicBezTo>
                  <a:cubicBezTo>
                    <a:pt x="7" y="148"/>
                    <a:pt x="6" y="155"/>
                    <a:pt x="4" y="158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3" y="160"/>
                    <a:pt x="3" y="161"/>
                    <a:pt x="2" y="162"/>
                  </a:cubicBezTo>
                  <a:cubicBezTo>
                    <a:pt x="1" y="165"/>
                    <a:pt x="0" y="167"/>
                    <a:pt x="1" y="169"/>
                  </a:cubicBezTo>
                  <a:cubicBezTo>
                    <a:pt x="2" y="169"/>
                    <a:pt x="2" y="169"/>
                    <a:pt x="2" y="170"/>
                  </a:cubicBezTo>
                  <a:cubicBezTo>
                    <a:pt x="4" y="172"/>
                    <a:pt x="5" y="172"/>
                    <a:pt x="2" y="175"/>
                  </a:cubicBezTo>
                  <a:cubicBezTo>
                    <a:pt x="2" y="175"/>
                    <a:pt x="2" y="175"/>
                    <a:pt x="2" y="175"/>
                  </a:cubicBezTo>
                  <a:cubicBezTo>
                    <a:pt x="0" y="176"/>
                    <a:pt x="1" y="178"/>
                    <a:pt x="2" y="180"/>
                  </a:cubicBezTo>
                  <a:cubicBezTo>
                    <a:pt x="3" y="181"/>
                    <a:pt x="3" y="182"/>
                    <a:pt x="4" y="183"/>
                  </a:cubicBezTo>
                  <a:cubicBezTo>
                    <a:pt x="6" y="186"/>
                    <a:pt x="9" y="188"/>
                    <a:pt x="11" y="190"/>
                  </a:cubicBezTo>
                  <a:cubicBezTo>
                    <a:pt x="14" y="193"/>
                    <a:pt x="17" y="196"/>
                    <a:pt x="20" y="199"/>
                  </a:cubicBezTo>
                  <a:cubicBezTo>
                    <a:pt x="22" y="200"/>
                    <a:pt x="24" y="201"/>
                    <a:pt x="25" y="200"/>
                  </a:cubicBezTo>
                  <a:cubicBezTo>
                    <a:pt x="26" y="200"/>
                    <a:pt x="28" y="199"/>
                    <a:pt x="30" y="198"/>
                  </a:cubicBezTo>
                  <a:cubicBezTo>
                    <a:pt x="32" y="198"/>
                    <a:pt x="34" y="197"/>
                    <a:pt x="36" y="197"/>
                  </a:cubicBezTo>
                  <a:cubicBezTo>
                    <a:pt x="37" y="196"/>
                    <a:pt x="37" y="196"/>
                    <a:pt x="38" y="196"/>
                  </a:cubicBezTo>
                  <a:cubicBezTo>
                    <a:pt x="39" y="196"/>
                    <a:pt x="39" y="196"/>
                    <a:pt x="40" y="196"/>
                  </a:cubicBezTo>
                  <a:cubicBezTo>
                    <a:pt x="44" y="197"/>
                    <a:pt x="49" y="199"/>
                    <a:pt x="53" y="199"/>
                  </a:cubicBezTo>
                  <a:cubicBezTo>
                    <a:pt x="57" y="199"/>
                    <a:pt x="57" y="204"/>
                    <a:pt x="56" y="207"/>
                  </a:cubicBezTo>
                  <a:cubicBezTo>
                    <a:pt x="54" y="210"/>
                    <a:pt x="57" y="217"/>
                    <a:pt x="61" y="220"/>
                  </a:cubicBezTo>
                  <a:cubicBezTo>
                    <a:pt x="64" y="222"/>
                    <a:pt x="60" y="227"/>
                    <a:pt x="63" y="228"/>
                  </a:cubicBezTo>
                  <a:cubicBezTo>
                    <a:pt x="66" y="229"/>
                    <a:pt x="64" y="232"/>
                    <a:pt x="61" y="237"/>
                  </a:cubicBezTo>
                  <a:cubicBezTo>
                    <a:pt x="58" y="241"/>
                    <a:pt x="61" y="249"/>
                    <a:pt x="64" y="254"/>
                  </a:cubicBezTo>
                  <a:cubicBezTo>
                    <a:pt x="68" y="258"/>
                    <a:pt x="65" y="262"/>
                    <a:pt x="69" y="267"/>
                  </a:cubicBezTo>
                  <a:cubicBezTo>
                    <a:pt x="74" y="272"/>
                    <a:pt x="69" y="275"/>
                    <a:pt x="72" y="280"/>
                  </a:cubicBezTo>
                  <a:cubicBezTo>
                    <a:pt x="72" y="280"/>
                    <a:pt x="72" y="281"/>
                    <a:pt x="73" y="281"/>
                  </a:cubicBezTo>
                  <a:cubicBezTo>
                    <a:pt x="76" y="284"/>
                    <a:pt x="82" y="282"/>
                    <a:pt x="87" y="281"/>
                  </a:cubicBezTo>
                  <a:cubicBezTo>
                    <a:pt x="92" y="281"/>
                    <a:pt x="97" y="276"/>
                    <a:pt x="101" y="275"/>
                  </a:cubicBezTo>
                  <a:cubicBezTo>
                    <a:pt x="105" y="275"/>
                    <a:pt x="100" y="262"/>
                    <a:pt x="105" y="262"/>
                  </a:cubicBezTo>
                  <a:cubicBezTo>
                    <a:pt x="109" y="261"/>
                    <a:pt x="112" y="258"/>
                    <a:pt x="109" y="257"/>
                  </a:cubicBezTo>
                  <a:cubicBezTo>
                    <a:pt x="107" y="255"/>
                    <a:pt x="108" y="250"/>
                    <a:pt x="111" y="250"/>
                  </a:cubicBezTo>
                  <a:cubicBezTo>
                    <a:pt x="113" y="250"/>
                    <a:pt x="117" y="245"/>
                    <a:pt x="118" y="242"/>
                  </a:cubicBezTo>
                  <a:cubicBezTo>
                    <a:pt x="120" y="238"/>
                    <a:pt x="120" y="229"/>
                    <a:pt x="118" y="226"/>
                  </a:cubicBezTo>
                  <a:cubicBezTo>
                    <a:pt x="117" y="223"/>
                    <a:pt x="114" y="222"/>
                    <a:pt x="116" y="221"/>
                  </a:cubicBezTo>
                  <a:cubicBezTo>
                    <a:pt x="119" y="220"/>
                    <a:pt x="120" y="212"/>
                    <a:pt x="124" y="209"/>
                  </a:cubicBezTo>
                  <a:cubicBezTo>
                    <a:pt x="124" y="209"/>
                    <a:pt x="125" y="209"/>
                    <a:pt x="125" y="208"/>
                  </a:cubicBezTo>
                  <a:cubicBezTo>
                    <a:pt x="127" y="207"/>
                    <a:pt x="129" y="204"/>
                    <a:pt x="132" y="200"/>
                  </a:cubicBezTo>
                  <a:cubicBezTo>
                    <a:pt x="135" y="197"/>
                    <a:pt x="137" y="193"/>
                    <a:pt x="139" y="189"/>
                  </a:cubicBezTo>
                  <a:cubicBezTo>
                    <a:pt x="141" y="183"/>
                    <a:pt x="137" y="183"/>
                    <a:pt x="133" y="184"/>
                  </a:cubicBezTo>
                  <a:cubicBezTo>
                    <a:pt x="133" y="185"/>
                    <a:pt x="132" y="185"/>
                    <a:pt x="132" y="185"/>
                  </a:cubicBezTo>
                  <a:cubicBezTo>
                    <a:pt x="130" y="185"/>
                    <a:pt x="127" y="185"/>
                    <a:pt x="125" y="183"/>
                  </a:cubicBezTo>
                  <a:cubicBezTo>
                    <a:pt x="123" y="182"/>
                    <a:pt x="122" y="181"/>
                    <a:pt x="120" y="180"/>
                  </a:cubicBezTo>
                  <a:cubicBezTo>
                    <a:pt x="116" y="176"/>
                    <a:pt x="113" y="168"/>
                    <a:pt x="111" y="164"/>
                  </a:cubicBezTo>
                  <a:cubicBezTo>
                    <a:pt x="108" y="159"/>
                    <a:pt x="103" y="146"/>
                    <a:pt x="105" y="146"/>
                  </a:cubicBezTo>
                  <a:cubicBezTo>
                    <a:pt x="108" y="146"/>
                    <a:pt x="110" y="150"/>
                    <a:pt x="113" y="156"/>
                  </a:cubicBezTo>
                  <a:cubicBezTo>
                    <a:pt x="115" y="163"/>
                    <a:pt x="121" y="170"/>
                    <a:pt x="125" y="178"/>
                  </a:cubicBezTo>
                  <a:cubicBezTo>
                    <a:pt x="125" y="178"/>
                    <a:pt x="125" y="178"/>
                    <a:pt x="125" y="179"/>
                  </a:cubicBezTo>
                  <a:cubicBezTo>
                    <a:pt x="127" y="183"/>
                    <a:pt x="130" y="183"/>
                    <a:pt x="132" y="181"/>
                  </a:cubicBezTo>
                  <a:cubicBezTo>
                    <a:pt x="133" y="181"/>
                    <a:pt x="135" y="179"/>
                    <a:pt x="136" y="178"/>
                  </a:cubicBezTo>
                  <a:cubicBezTo>
                    <a:pt x="137" y="177"/>
                    <a:pt x="140" y="177"/>
                    <a:pt x="143" y="176"/>
                  </a:cubicBezTo>
                  <a:cubicBezTo>
                    <a:pt x="144" y="175"/>
                    <a:pt x="146" y="174"/>
                    <a:pt x="147" y="174"/>
                  </a:cubicBezTo>
                  <a:cubicBezTo>
                    <a:pt x="148" y="173"/>
                    <a:pt x="149" y="173"/>
                    <a:pt x="149" y="172"/>
                  </a:cubicBezTo>
                  <a:cubicBezTo>
                    <a:pt x="149" y="172"/>
                    <a:pt x="149" y="172"/>
                    <a:pt x="150" y="172"/>
                  </a:cubicBezTo>
                  <a:cubicBezTo>
                    <a:pt x="151" y="169"/>
                    <a:pt x="158" y="160"/>
                    <a:pt x="156" y="158"/>
                  </a:cubicBezTo>
                  <a:cubicBezTo>
                    <a:pt x="154" y="156"/>
                    <a:pt x="152" y="155"/>
                    <a:pt x="149" y="155"/>
                  </a:cubicBezTo>
                  <a:cubicBezTo>
                    <a:pt x="149" y="155"/>
                    <a:pt x="148" y="155"/>
                    <a:pt x="147" y="155"/>
                  </a:cubicBezTo>
                  <a:cubicBezTo>
                    <a:pt x="147" y="155"/>
                    <a:pt x="146" y="156"/>
                    <a:pt x="146" y="156"/>
                  </a:cubicBezTo>
                  <a:cubicBezTo>
                    <a:pt x="145" y="156"/>
                    <a:pt x="144" y="156"/>
                    <a:pt x="143" y="155"/>
                  </a:cubicBezTo>
                  <a:cubicBezTo>
                    <a:pt x="140" y="154"/>
                    <a:pt x="138" y="150"/>
                    <a:pt x="137" y="147"/>
                  </a:cubicBezTo>
                  <a:cubicBezTo>
                    <a:pt x="135" y="144"/>
                    <a:pt x="139" y="143"/>
                    <a:pt x="142" y="148"/>
                  </a:cubicBezTo>
                  <a:cubicBezTo>
                    <a:pt x="142" y="149"/>
                    <a:pt x="142" y="150"/>
                    <a:pt x="143" y="150"/>
                  </a:cubicBezTo>
                  <a:cubicBezTo>
                    <a:pt x="144" y="152"/>
                    <a:pt x="146" y="152"/>
                    <a:pt x="147" y="152"/>
                  </a:cubicBezTo>
                  <a:cubicBezTo>
                    <a:pt x="148" y="152"/>
                    <a:pt x="149" y="152"/>
                    <a:pt x="149" y="152"/>
                  </a:cubicBezTo>
                  <a:cubicBezTo>
                    <a:pt x="150" y="153"/>
                    <a:pt x="151" y="153"/>
                    <a:pt x="152" y="154"/>
                  </a:cubicBezTo>
                  <a:cubicBezTo>
                    <a:pt x="156" y="156"/>
                    <a:pt x="155" y="154"/>
                    <a:pt x="161" y="154"/>
                  </a:cubicBezTo>
                  <a:cubicBezTo>
                    <a:pt x="168" y="154"/>
                    <a:pt x="167" y="153"/>
                    <a:pt x="172" y="157"/>
                  </a:cubicBezTo>
                  <a:cubicBezTo>
                    <a:pt x="177" y="161"/>
                    <a:pt x="180" y="163"/>
                    <a:pt x="183" y="163"/>
                  </a:cubicBezTo>
                  <a:cubicBezTo>
                    <a:pt x="186" y="163"/>
                    <a:pt x="182" y="174"/>
                    <a:pt x="185" y="177"/>
                  </a:cubicBezTo>
                  <a:cubicBezTo>
                    <a:pt x="185" y="178"/>
                    <a:pt x="186" y="178"/>
                    <a:pt x="186" y="179"/>
                  </a:cubicBezTo>
                  <a:cubicBezTo>
                    <a:pt x="186" y="179"/>
                    <a:pt x="187" y="180"/>
                    <a:pt x="187" y="181"/>
                  </a:cubicBezTo>
                  <a:cubicBezTo>
                    <a:pt x="188" y="181"/>
                    <a:pt x="188" y="182"/>
                    <a:pt x="188" y="183"/>
                  </a:cubicBezTo>
                  <a:cubicBezTo>
                    <a:pt x="191" y="186"/>
                    <a:pt x="193" y="190"/>
                    <a:pt x="194" y="190"/>
                  </a:cubicBezTo>
                  <a:cubicBezTo>
                    <a:pt x="197" y="191"/>
                    <a:pt x="198" y="188"/>
                    <a:pt x="200" y="184"/>
                  </a:cubicBezTo>
                  <a:cubicBezTo>
                    <a:pt x="200" y="181"/>
                    <a:pt x="200" y="177"/>
                    <a:pt x="201" y="175"/>
                  </a:cubicBezTo>
                  <a:cubicBezTo>
                    <a:pt x="201" y="175"/>
                    <a:pt x="201" y="175"/>
                    <a:pt x="201" y="175"/>
                  </a:cubicBezTo>
                  <a:cubicBezTo>
                    <a:pt x="203" y="174"/>
                    <a:pt x="209" y="169"/>
                    <a:pt x="214" y="166"/>
                  </a:cubicBezTo>
                  <a:cubicBezTo>
                    <a:pt x="219" y="163"/>
                    <a:pt x="223" y="166"/>
                    <a:pt x="226" y="168"/>
                  </a:cubicBezTo>
                  <a:cubicBezTo>
                    <a:pt x="227" y="168"/>
                    <a:pt x="227" y="169"/>
                    <a:pt x="227" y="169"/>
                  </a:cubicBezTo>
                  <a:cubicBezTo>
                    <a:pt x="229" y="172"/>
                    <a:pt x="227" y="176"/>
                    <a:pt x="231" y="176"/>
                  </a:cubicBezTo>
                  <a:cubicBezTo>
                    <a:pt x="235" y="176"/>
                    <a:pt x="238" y="180"/>
                    <a:pt x="235" y="184"/>
                  </a:cubicBezTo>
                  <a:cubicBezTo>
                    <a:pt x="233" y="189"/>
                    <a:pt x="234" y="191"/>
                    <a:pt x="237" y="193"/>
                  </a:cubicBezTo>
                  <a:cubicBezTo>
                    <a:pt x="240" y="195"/>
                    <a:pt x="239" y="201"/>
                    <a:pt x="242" y="202"/>
                  </a:cubicBezTo>
                  <a:cubicBezTo>
                    <a:pt x="242" y="202"/>
                    <a:pt x="242" y="203"/>
                    <a:pt x="243" y="203"/>
                  </a:cubicBezTo>
                  <a:cubicBezTo>
                    <a:pt x="245" y="205"/>
                    <a:pt x="248" y="209"/>
                    <a:pt x="248" y="205"/>
                  </a:cubicBezTo>
                  <a:cubicBezTo>
                    <a:pt x="248" y="201"/>
                    <a:pt x="245" y="197"/>
                    <a:pt x="243" y="195"/>
                  </a:cubicBezTo>
                  <a:cubicBezTo>
                    <a:pt x="242" y="194"/>
                    <a:pt x="241" y="193"/>
                    <a:pt x="240" y="193"/>
                  </a:cubicBezTo>
                  <a:cubicBezTo>
                    <a:pt x="238" y="192"/>
                    <a:pt x="238" y="187"/>
                    <a:pt x="238" y="184"/>
                  </a:cubicBezTo>
                  <a:cubicBezTo>
                    <a:pt x="238" y="182"/>
                    <a:pt x="240" y="183"/>
                    <a:pt x="243" y="185"/>
                  </a:cubicBezTo>
                  <a:cubicBezTo>
                    <a:pt x="244" y="186"/>
                    <a:pt x="244" y="187"/>
                    <a:pt x="245" y="187"/>
                  </a:cubicBezTo>
                  <a:cubicBezTo>
                    <a:pt x="248" y="191"/>
                    <a:pt x="251" y="193"/>
                    <a:pt x="253" y="189"/>
                  </a:cubicBezTo>
                  <a:cubicBezTo>
                    <a:pt x="255" y="185"/>
                    <a:pt x="259" y="183"/>
                    <a:pt x="258" y="181"/>
                  </a:cubicBezTo>
                  <a:cubicBezTo>
                    <a:pt x="258" y="179"/>
                    <a:pt x="256" y="175"/>
                    <a:pt x="253" y="170"/>
                  </a:cubicBezTo>
                  <a:cubicBezTo>
                    <a:pt x="251" y="166"/>
                    <a:pt x="256" y="163"/>
                    <a:pt x="260" y="163"/>
                  </a:cubicBezTo>
                  <a:cubicBezTo>
                    <a:pt x="261" y="163"/>
                    <a:pt x="262" y="163"/>
                    <a:pt x="262" y="163"/>
                  </a:cubicBezTo>
                  <a:cubicBezTo>
                    <a:pt x="267" y="163"/>
                    <a:pt x="273" y="158"/>
                    <a:pt x="276" y="156"/>
                  </a:cubicBezTo>
                  <a:cubicBezTo>
                    <a:pt x="279" y="155"/>
                    <a:pt x="280" y="150"/>
                    <a:pt x="282" y="148"/>
                  </a:cubicBezTo>
                  <a:cubicBezTo>
                    <a:pt x="285" y="145"/>
                    <a:pt x="282" y="138"/>
                    <a:pt x="279" y="135"/>
                  </a:cubicBezTo>
                  <a:cubicBezTo>
                    <a:pt x="276" y="132"/>
                    <a:pt x="281" y="124"/>
                    <a:pt x="278" y="124"/>
                  </a:cubicBezTo>
                  <a:cubicBezTo>
                    <a:pt x="274" y="124"/>
                    <a:pt x="275" y="119"/>
                    <a:pt x="281" y="119"/>
                  </a:cubicBezTo>
                  <a:cubicBezTo>
                    <a:pt x="282" y="119"/>
                    <a:pt x="283" y="119"/>
                    <a:pt x="284" y="119"/>
                  </a:cubicBezTo>
                  <a:cubicBezTo>
                    <a:pt x="287" y="120"/>
                    <a:pt x="287" y="122"/>
                    <a:pt x="288" y="124"/>
                  </a:cubicBezTo>
                  <a:cubicBezTo>
                    <a:pt x="288" y="125"/>
                    <a:pt x="289" y="126"/>
                    <a:pt x="290" y="126"/>
                  </a:cubicBezTo>
                  <a:cubicBezTo>
                    <a:pt x="291" y="127"/>
                    <a:pt x="293" y="128"/>
                    <a:pt x="293" y="130"/>
                  </a:cubicBezTo>
                  <a:cubicBezTo>
                    <a:pt x="293" y="131"/>
                    <a:pt x="293" y="132"/>
                    <a:pt x="293" y="133"/>
                  </a:cubicBezTo>
                  <a:cubicBezTo>
                    <a:pt x="294" y="134"/>
                    <a:pt x="295" y="135"/>
                    <a:pt x="296" y="136"/>
                  </a:cubicBezTo>
                  <a:cubicBezTo>
                    <a:pt x="297" y="136"/>
                    <a:pt x="298" y="136"/>
                    <a:pt x="298" y="136"/>
                  </a:cubicBezTo>
                  <a:cubicBezTo>
                    <a:pt x="302" y="135"/>
                    <a:pt x="299" y="130"/>
                    <a:pt x="297" y="126"/>
                  </a:cubicBezTo>
                  <a:cubicBezTo>
                    <a:pt x="297" y="126"/>
                    <a:pt x="297" y="125"/>
                    <a:pt x="296" y="125"/>
                  </a:cubicBezTo>
                  <a:cubicBezTo>
                    <a:pt x="295" y="122"/>
                    <a:pt x="292" y="121"/>
                    <a:pt x="296" y="121"/>
                  </a:cubicBezTo>
                  <a:cubicBezTo>
                    <a:pt x="296" y="121"/>
                    <a:pt x="296" y="121"/>
                    <a:pt x="296" y="121"/>
                  </a:cubicBezTo>
                  <a:cubicBezTo>
                    <a:pt x="299" y="120"/>
                    <a:pt x="299" y="118"/>
                    <a:pt x="301" y="115"/>
                  </a:cubicBezTo>
                  <a:cubicBezTo>
                    <a:pt x="301" y="114"/>
                    <a:pt x="302" y="113"/>
                    <a:pt x="303" y="113"/>
                  </a:cubicBezTo>
                  <a:cubicBezTo>
                    <a:pt x="304" y="113"/>
                    <a:pt x="306" y="114"/>
                    <a:pt x="307" y="113"/>
                  </a:cubicBezTo>
                  <a:cubicBezTo>
                    <a:pt x="308" y="113"/>
                    <a:pt x="309" y="113"/>
                    <a:pt x="310" y="113"/>
                  </a:cubicBezTo>
                  <a:cubicBezTo>
                    <a:pt x="312" y="112"/>
                    <a:pt x="313" y="111"/>
                    <a:pt x="314" y="110"/>
                  </a:cubicBezTo>
                  <a:cubicBezTo>
                    <a:pt x="315" y="108"/>
                    <a:pt x="316" y="106"/>
                    <a:pt x="317" y="104"/>
                  </a:cubicBezTo>
                  <a:cubicBezTo>
                    <a:pt x="317" y="103"/>
                    <a:pt x="318" y="102"/>
                    <a:pt x="319" y="100"/>
                  </a:cubicBezTo>
                  <a:cubicBezTo>
                    <a:pt x="321" y="97"/>
                    <a:pt x="323" y="92"/>
                    <a:pt x="322" y="88"/>
                  </a:cubicBezTo>
                  <a:cubicBezTo>
                    <a:pt x="321" y="84"/>
                    <a:pt x="319" y="83"/>
                    <a:pt x="317" y="83"/>
                  </a:cubicBezTo>
                  <a:cubicBezTo>
                    <a:pt x="316" y="83"/>
                    <a:pt x="315" y="83"/>
                    <a:pt x="314" y="83"/>
                  </a:cubicBezTo>
                  <a:cubicBezTo>
                    <a:pt x="314" y="83"/>
                    <a:pt x="314" y="83"/>
                    <a:pt x="314" y="83"/>
                  </a:cubicBezTo>
                  <a:cubicBezTo>
                    <a:pt x="311" y="83"/>
                    <a:pt x="310" y="80"/>
                    <a:pt x="314" y="79"/>
                  </a:cubicBezTo>
                  <a:cubicBezTo>
                    <a:pt x="314" y="79"/>
                    <a:pt x="314" y="79"/>
                    <a:pt x="314" y="79"/>
                  </a:cubicBezTo>
                  <a:cubicBezTo>
                    <a:pt x="315" y="78"/>
                    <a:pt x="316" y="78"/>
                    <a:pt x="317" y="78"/>
                  </a:cubicBezTo>
                  <a:cubicBezTo>
                    <a:pt x="320" y="76"/>
                    <a:pt x="321" y="72"/>
                    <a:pt x="323" y="69"/>
                  </a:cubicBezTo>
                  <a:cubicBezTo>
                    <a:pt x="324" y="68"/>
                    <a:pt x="325" y="67"/>
                    <a:pt x="327" y="67"/>
                  </a:cubicBezTo>
                  <a:cubicBezTo>
                    <a:pt x="329" y="67"/>
                    <a:pt x="332" y="68"/>
                    <a:pt x="334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9" y="68"/>
                    <a:pt x="342" y="67"/>
                    <a:pt x="345" y="69"/>
                  </a:cubicBezTo>
                  <a:cubicBezTo>
                    <a:pt x="346" y="69"/>
                    <a:pt x="346" y="69"/>
                    <a:pt x="347" y="69"/>
                  </a:cubicBezTo>
                  <a:cubicBezTo>
                    <a:pt x="348" y="69"/>
                    <a:pt x="349" y="68"/>
                    <a:pt x="350" y="66"/>
                  </a:cubicBezTo>
                  <a:cubicBezTo>
                    <a:pt x="351" y="65"/>
                    <a:pt x="352" y="63"/>
                    <a:pt x="353" y="61"/>
                  </a:cubicBezTo>
                  <a:cubicBezTo>
                    <a:pt x="355" y="60"/>
                    <a:pt x="356" y="59"/>
                    <a:pt x="358" y="59"/>
                  </a:cubicBezTo>
                  <a:cubicBezTo>
                    <a:pt x="359" y="58"/>
                    <a:pt x="361" y="59"/>
                    <a:pt x="361" y="60"/>
                  </a:cubicBezTo>
                  <a:cubicBezTo>
                    <a:pt x="362" y="62"/>
                    <a:pt x="364" y="62"/>
                    <a:pt x="365" y="61"/>
                  </a:cubicBezTo>
                  <a:cubicBezTo>
                    <a:pt x="367" y="61"/>
                    <a:pt x="368" y="60"/>
                    <a:pt x="369" y="59"/>
                  </a:cubicBezTo>
                  <a:cubicBezTo>
                    <a:pt x="369" y="59"/>
                    <a:pt x="370" y="58"/>
                    <a:pt x="370" y="58"/>
                  </a:cubicBezTo>
                  <a:cubicBezTo>
                    <a:pt x="372" y="58"/>
                    <a:pt x="373" y="60"/>
                    <a:pt x="370" y="61"/>
                  </a:cubicBezTo>
                  <a:cubicBezTo>
                    <a:pt x="370" y="61"/>
                    <a:pt x="370" y="61"/>
                    <a:pt x="370" y="61"/>
                  </a:cubicBezTo>
                  <a:cubicBezTo>
                    <a:pt x="367" y="63"/>
                    <a:pt x="366" y="65"/>
                    <a:pt x="370" y="65"/>
                  </a:cubicBezTo>
                  <a:cubicBezTo>
                    <a:pt x="371" y="65"/>
                    <a:pt x="371" y="65"/>
                    <a:pt x="371" y="65"/>
                  </a:cubicBezTo>
                  <a:cubicBezTo>
                    <a:pt x="374" y="66"/>
                    <a:pt x="375" y="64"/>
                    <a:pt x="377" y="64"/>
                  </a:cubicBezTo>
                  <a:cubicBezTo>
                    <a:pt x="378" y="64"/>
                    <a:pt x="378" y="64"/>
                    <a:pt x="379" y="64"/>
                  </a:cubicBezTo>
                  <a:cubicBezTo>
                    <a:pt x="379" y="64"/>
                    <a:pt x="380" y="64"/>
                    <a:pt x="380" y="64"/>
                  </a:cubicBezTo>
                  <a:cubicBezTo>
                    <a:pt x="382" y="65"/>
                    <a:pt x="384" y="67"/>
                    <a:pt x="385" y="66"/>
                  </a:cubicBezTo>
                  <a:cubicBezTo>
                    <a:pt x="386" y="66"/>
                    <a:pt x="386" y="65"/>
                    <a:pt x="386" y="65"/>
                  </a:cubicBezTo>
                  <a:cubicBezTo>
                    <a:pt x="387" y="64"/>
                    <a:pt x="388" y="62"/>
                    <a:pt x="389" y="61"/>
                  </a:cubicBezTo>
                  <a:cubicBezTo>
                    <a:pt x="390" y="60"/>
                    <a:pt x="391" y="59"/>
                    <a:pt x="394" y="58"/>
                  </a:cubicBezTo>
                  <a:cubicBezTo>
                    <a:pt x="394" y="58"/>
                    <a:pt x="395" y="58"/>
                    <a:pt x="396" y="58"/>
                  </a:cubicBezTo>
                  <a:cubicBezTo>
                    <a:pt x="397" y="58"/>
                    <a:pt x="398" y="58"/>
                    <a:pt x="398" y="58"/>
                  </a:cubicBezTo>
                  <a:cubicBezTo>
                    <a:pt x="400" y="58"/>
                    <a:pt x="400" y="56"/>
                    <a:pt x="398" y="55"/>
                  </a:cubicBezTo>
                  <a:cubicBezTo>
                    <a:pt x="398" y="55"/>
                    <a:pt x="397" y="54"/>
                    <a:pt x="396" y="54"/>
                  </a:cubicBezTo>
                  <a:cubicBezTo>
                    <a:pt x="395" y="53"/>
                    <a:pt x="394" y="53"/>
                    <a:pt x="394" y="52"/>
                  </a:cubicBezTo>
                  <a:cubicBezTo>
                    <a:pt x="391" y="50"/>
                    <a:pt x="391" y="48"/>
                    <a:pt x="393" y="49"/>
                  </a:cubicBezTo>
                  <a:cubicBezTo>
                    <a:pt x="394" y="50"/>
                    <a:pt x="394" y="50"/>
                    <a:pt x="394" y="50"/>
                  </a:cubicBezTo>
                  <a:cubicBezTo>
                    <a:pt x="395" y="51"/>
                    <a:pt x="397" y="52"/>
                    <a:pt x="398" y="52"/>
                  </a:cubicBezTo>
                  <a:cubicBezTo>
                    <a:pt x="399" y="52"/>
                    <a:pt x="400" y="52"/>
                    <a:pt x="399" y="51"/>
                  </a:cubicBezTo>
                  <a:cubicBezTo>
                    <a:pt x="399" y="49"/>
                    <a:pt x="400" y="47"/>
                    <a:pt x="402" y="47"/>
                  </a:cubicBezTo>
                  <a:cubicBezTo>
                    <a:pt x="403" y="47"/>
                    <a:pt x="404" y="47"/>
                    <a:pt x="405" y="48"/>
                  </a:cubicBezTo>
                  <a:cubicBezTo>
                    <a:pt x="409" y="50"/>
                    <a:pt x="409" y="53"/>
                    <a:pt x="412" y="52"/>
                  </a:cubicBezTo>
                  <a:cubicBezTo>
                    <a:pt x="416" y="51"/>
                    <a:pt x="421" y="43"/>
                    <a:pt x="4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9" name="Freeform 70"/>
            <p:cNvSpPr/>
            <p:nvPr/>
          </p:nvSpPr>
          <p:spPr bwMode="auto">
            <a:xfrm>
              <a:off x="6800851" y="4989513"/>
              <a:ext cx="25400" cy="26988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1 w 3"/>
                <a:gd name="T5" fmla="*/ 3 h 3"/>
                <a:gd name="T6" fmla="*/ 1 w 3"/>
                <a:gd name="T7" fmla="*/ 3 h 3"/>
                <a:gd name="T8" fmla="*/ 3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0" name="Freeform 71"/>
            <p:cNvSpPr/>
            <p:nvPr/>
          </p:nvSpPr>
          <p:spPr bwMode="auto">
            <a:xfrm>
              <a:off x="6570663" y="5486400"/>
              <a:ext cx="150813" cy="195263"/>
            </a:xfrm>
            <a:custGeom>
              <a:avLst/>
              <a:gdLst>
                <a:gd name="T0" fmla="*/ 14 w 17"/>
                <a:gd name="T1" fmla="*/ 0 h 22"/>
                <a:gd name="T2" fmla="*/ 14 w 17"/>
                <a:gd name="T3" fmla="*/ 0 h 22"/>
                <a:gd name="T4" fmla="*/ 9 w 17"/>
                <a:gd name="T5" fmla="*/ 6 h 22"/>
                <a:gd name="T6" fmla="*/ 8 w 17"/>
                <a:gd name="T7" fmla="*/ 6 h 22"/>
                <a:gd name="T8" fmla="*/ 6 w 17"/>
                <a:gd name="T9" fmla="*/ 7 h 22"/>
                <a:gd name="T10" fmla="*/ 1 w 17"/>
                <a:gd name="T11" fmla="*/ 12 h 22"/>
                <a:gd name="T12" fmla="*/ 4 w 17"/>
                <a:gd name="T13" fmla="*/ 18 h 22"/>
                <a:gd name="T14" fmla="*/ 6 w 17"/>
                <a:gd name="T15" fmla="*/ 14 h 22"/>
                <a:gd name="T16" fmla="*/ 9 w 17"/>
                <a:gd name="T17" fmla="*/ 12 h 22"/>
                <a:gd name="T18" fmla="*/ 14 w 17"/>
                <a:gd name="T19" fmla="*/ 8 h 22"/>
                <a:gd name="T20" fmla="*/ 14 w 17"/>
                <a:gd name="T21" fmla="*/ 8 h 22"/>
                <a:gd name="T22" fmla="*/ 14 w 17"/>
                <a:gd name="T2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2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9" y="1"/>
                    <a:pt x="11" y="4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3" y="8"/>
                    <a:pt x="0" y="10"/>
                    <a:pt x="1" y="12"/>
                  </a:cubicBezTo>
                  <a:cubicBezTo>
                    <a:pt x="2" y="14"/>
                    <a:pt x="3" y="22"/>
                    <a:pt x="4" y="18"/>
                  </a:cubicBezTo>
                  <a:cubicBezTo>
                    <a:pt x="4" y="16"/>
                    <a:pt x="5" y="15"/>
                    <a:pt x="6" y="14"/>
                  </a:cubicBezTo>
                  <a:cubicBezTo>
                    <a:pt x="7" y="13"/>
                    <a:pt x="8" y="12"/>
                    <a:pt x="9" y="12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7" y="5"/>
                    <a:pt x="17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1" name="Freeform 72"/>
            <p:cNvSpPr/>
            <p:nvPr/>
          </p:nvSpPr>
          <p:spPr bwMode="auto">
            <a:xfrm>
              <a:off x="4378326" y="4910138"/>
              <a:ext cx="25400" cy="34925"/>
            </a:xfrm>
            <a:custGeom>
              <a:avLst/>
              <a:gdLst>
                <a:gd name="T0" fmla="*/ 2 w 3"/>
                <a:gd name="T1" fmla="*/ 4 h 4"/>
                <a:gd name="T2" fmla="*/ 3 w 3"/>
                <a:gd name="T3" fmla="*/ 2 h 4"/>
                <a:gd name="T4" fmla="*/ 2 w 3"/>
                <a:gd name="T5" fmla="*/ 1 h 4"/>
                <a:gd name="T6" fmla="*/ 1 w 3"/>
                <a:gd name="T7" fmla="*/ 1 h 4"/>
                <a:gd name="T8" fmla="*/ 1 w 3"/>
                <a:gd name="T9" fmla="*/ 3 h 4"/>
                <a:gd name="T10" fmla="*/ 2 w 3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3" y="4"/>
                    <a:pt x="3" y="3"/>
                    <a:pt x="3" y="2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2" name="Freeform 73"/>
            <p:cNvSpPr/>
            <p:nvPr/>
          </p:nvSpPr>
          <p:spPr bwMode="auto">
            <a:xfrm>
              <a:off x="6543676" y="3463925"/>
              <a:ext cx="44450" cy="25400"/>
            </a:xfrm>
            <a:custGeom>
              <a:avLst/>
              <a:gdLst>
                <a:gd name="T0" fmla="*/ 3 w 5"/>
                <a:gd name="T1" fmla="*/ 3 h 3"/>
                <a:gd name="T2" fmla="*/ 2 w 5"/>
                <a:gd name="T3" fmla="*/ 0 h 3"/>
                <a:gd name="T4" fmla="*/ 2 w 5"/>
                <a:gd name="T5" fmla="*/ 0 h 3"/>
                <a:gd name="T6" fmla="*/ 2 w 5"/>
                <a:gd name="T7" fmla="*/ 3 h 3"/>
                <a:gd name="T8" fmla="*/ 3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5" y="3"/>
                    <a:pt x="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1" y="2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3" name="Freeform 74"/>
            <p:cNvSpPr/>
            <p:nvPr/>
          </p:nvSpPr>
          <p:spPr bwMode="auto">
            <a:xfrm>
              <a:off x="6473826" y="4892675"/>
              <a:ext cx="69850" cy="34925"/>
            </a:xfrm>
            <a:custGeom>
              <a:avLst/>
              <a:gdLst>
                <a:gd name="T0" fmla="*/ 5 w 8"/>
                <a:gd name="T1" fmla="*/ 1 h 4"/>
                <a:gd name="T2" fmla="*/ 3 w 8"/>
                <a:gd name="T3" fmla="*/ 0 h 4"/>
                <a:gd name="T4" fmla="*/ 5 w 8"/>
                <a:gd name="T5" fmla="*/ 4 h 4"/>
                <a:gd name="T6" fmla="*/ 6 w 8"/>
                <a:gd name="T7" fmla="*/ 4 h 4"/>
                <a:gd name="T8" fmla="*/ 5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5" y="1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0"/>
                    <a:pt x="2" y="3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8" y="4"/>
                    <a:pt x="7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4" name="Freeform 75"/>
            <p:cNvSpPr/>
            <p:nvPr/>
          </p:nvSpPr>
          <p:spPr bwMode="auto">
            <a:xfrm>
              <a:off x="6605588" y="3570288"/>
              <a:ext cx="53975" cy="25400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0 h 3"/>
                <a:gd name="T4" fmla="*/ 2 w 6"/>
                <a:gd name="T5" fmla="*/ 3 h 3"/>
                <a:gd name="T6" fmla="*/ 4 w 6"/>
                <a:gd name="T7" fmla="*/ 3 h 3"/>
                <a:gd name="T8" fmla="*/ 2 w 6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1" y="2"/>
                    <a:pt x="2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6" y="3"/>
                    <a:pt x="4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5" name="Freeform 76"/>
            <p:cNvSpPr/>
            <p:nvPr/>
          </p:nvSpPr>
          <p:spPr bwMode="auto">
            <a:xfrm>
              <a:off x="6632576" y="4554538"/>
              <a:ext cx="34925" cy="36513"/>
            </a:xfrm>
            <a:custGeom>
              <a:avLst/>
              <a:gdLst>
                <a:gd name="T0" fmla="*/ 1 w 4"/>
                <a:gd name="T1" fmla="*/ 3 h 4"/>
                <a:gd name="T2" fmla="*/ 2 w 4"/>
                <a:gd name="T3" fmla="*/ 4 h 4"/>
                <a:gd name="T4" fmla="*/ 4 w 4"/>
                <a:gd name="T5" fmla="*/ 2 h 4"/>
                <a:gd name="T6" fmla="*/ 2 w 4"/>
                <a:gd name="T7" fmla="*/ 1 h 4"/>
                <a:gd name="T8" fmla="*/ 2 w 4"/>
                <a:gd name="T9" fmla="*/ 1 h 4"/>
                <a:gd name="T10" fmla="*/ 1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6" name="Freeform 77"/>
            <p:cNvSpPr/>
            <p:nvPr/>
          </p:nvSpPr>
          <p:spPr bwMode="auto">
            <a:xfrm>
              <a:off x="6588126" y="4989513"/>
              <a:ext cx="71438" cy="44450"/>
            </a:xfrm>
            <a:custGeom>
              <a:avLst/>
              <a:gdLst>
                <a:gd name="T0" fmla="*/ 4 w 8"/>
                <a:gd name="T1" fmla="*/ 5 h 5"/>
                <a:gd name="T2" fmla="*/ 6 w 8"/>
                <a:gd name="T3" fmla="*/ 5 h 5"/>
                <a:gd name="T4" fmla="*/ 4 w 8"/>
                <a:gd name="T5" fmla="*/ 1 h 5"/>
                <a:gd name="T6" fmla="*/ 2 w 8"/>
                <a:gd name="T7" fmla="*/ 0 h 5"/>
                <a:gd name="T8" fmla="*/ 4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5"/>
                  </a:moveTo>
                  <a:cubicBezTo>
                    <a:pt x="5" y="5"/>
                    <a:pt x="5" y="5"/>
                    <a:pt x="6" y="5"/>
                  </a:cubicBezTo>
                  <a:cubicBezTo>
                    <a:pt x="8" y="5"/>
                    <a:pt x="7" y="3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2" y="4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7" name="Freeform 78"/>
            <p:cNvSpPr/>
            <p:nvPr/>
          </p:nvSpPr>
          <p:spPr bwMode="auto">
            <a:xfrm>
              <a:off x="6526213" y="5070475"/>
              <a:ext cx="96838" cy="44450"/>
            </a:xfrm>
            <a:custGeom>
              <a:avLst/>
              <a:gdLst>
                <a:gd name="T0" fmla="*/ 4 w 11"/>
                <a:gd name="T1" fmla="*/ 0 h 5"/>
                <a:gd name="T2" fmla="*/ 4 w 11"/>
                <a:gd name="T3" fmla="*/ 0 h 5"/>
                <a:gd name="T4" fmla="*/ 4 w 11"/>
                <a:gd name="T5" fmla="*/ 5 h 5"/>
                <a:gd name="T6" fmla="*/ 7 w 11"/>
                <a:gd name="T7" fmla="*/ 5 h 5"/>
                <a:gd name="T8" fmla="*/ 4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2" y="3"/>
                    <a:pt x="4" y="5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11" y="5"/>
                    <a:pt x="8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8" name="Freeform 79"/>
            <p:cNvSpPr/>
            <p:nvPr/>
          </p:nvSpPr>
          <p:spPr bwMode="auto">
            <a:xfrm>
              <a:off x="4943476" y="4660900"/>
              <a:ext cx="34925" cy="26988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1 w 4"/>
                <a:gd name="T5" fmla="*/ 2 h 3"/>
                <a:gd name="T6" fmla="*/ 1 w 4"/>
                <a:gd name="T7" fmla="*/ 3 h 3"/>
                <a:gd name="T8" fmla="*/ 3 w 4"/>
                <a:gd name="T9" fmla="*/ 1 h 3"/>
                <a:gd name="T10" fmla="*/ 1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4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9" name="Freeform 80"/>
            <p:cNvSpPr/>
            <p:nvPr/>
          </p:nvSpPr>
          <p:spPr bwMode="auto">
            <a:xfrm>
              <a:off x="4943476" y="4581525"/>
              <a:ext cx="26988" cy="26988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3 h 3"/>
                <a:gd name="T4" fmla="*/ 1 w 3"/>
                <a:gd name="T5" fmla="*/ 3 h 3"/>
                <a:gd name="T6" fmla="*/ 3 w 3"/>
                <a:gd name="T7" fmla="*/ 2 h 3"/>
                <a:gd name="T8" fmla="*/ 1 w 3"/>
                <a:gd name="T9" fmla="*/ 0 h 3"/>
                <a:gd name="T10" fmla="*/ 1 w 3"/>
                <a:gd name="T11" fmla="*/ 0 h 3"/>
                <a:gd name="T12" fmla="*/ 0 w 3"/>
                <a:gd name="T13" fmla="*/ 1 h 3"/>
                <a:gd name="T14" fmla="*/ 0 w 3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0" name="Freeform 81"/>
            <p:cNvSpPr/>
            <p:nvPr/>
          </p:nvSpPr>
          <p:spPr bwMode="auto">
            <a:xfrm>
              <a:off x="4935538" y="4616450"/>
              <a:ext cx="25400" cy="36513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2 h 4"/>
                <a:gd name="T4" fmla="*/ 2 w 3"/>
                <a:gd name="T5" fmla="*/ 1 h 4"/>
                <a:gd name="T6" fmla="*/ 1 w 3"/>
                <a:gd name="T7" fmla="*/ 1 h 4"/>
                <a:gd name="T8" fmla="*/ 1 w 3"/>
                <a:gd name="T9" fmla="*/ 1 h 4"/>
                <a:gd name="T10" fmla="*/ 0 w 3"/>
                <a:gd name="T11" fmla="*/ 1 h 4"/>
                <a:gd name="T12" fmla="*/ 0 w 3"/>
                <a:gd name="T13" fmla="*/ 2 h 4"/>
                <a:gd name="T14" fmla="*/ 0 w 3"/>
                <a:gd name="T15" fmla="*/ 3 h 4"/>
                <a:gd name="T16" fmla="*/ 1 w 3"/>
                <a:gd name="T17" fmla="*/ 4 h 4"/>
                <a:gd name="T18" fmla="*/ 2 w 3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1" name="Freeform 82"/>
            <p:cNvSpPr/>
            <p:nvPr/>
          </p:nvSpPr>
          <p:spPr bwMode="auto">
            <a:xfrm>
              <a:off x="5032376" y="4519613"/>
              <a:ext cx="61913" cy="61913"/>
            </a:xfrm>
            <a:custGeom>
              <a:avLst/>
              <a:gdLst>
                <a:gd name="T0" fmla="*/ 4 w 7"/>
                <a:gd name="T1" fmla="*/ 1 h 7"/>
                <a:gd name="T2" fmla="*/ 3 w 7"/>
                <a:gd name="T3" fmla="*/ 1 h 7"/>
                <a:gd name="T4" fmla="*/ 4 w 7"/>
                <a:gd name="T5" fmla="*/ 7 h 7"/>
                <a:gd name="T6" fmla="*/ 4 w 7"/>
                <a:gd name="T7" fmla="*/ 7 h 7"/>
                <a:gd name="T8" fmla="*/ 4 w 7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1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7" y="6"/>
                    <a:pt x="6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2" name="Freeform 83"/>
            <p:cNvSpPr/>
            <p:nvPr/>
          </p:nvSpPr>
          <p:spPr bwMode="auto">
            <a:xfrm>
              <a:off x="5332413" y="4652963"/>
              <a:ext cx="185738" cy="185738"/>
            </a:xfrm>
            <a:custGeom>
              <a:avLst/>
              <a:gdLst>
                <a:gd name="T0" fmla="*/ 12 w 21"/>
                <a:gd name="T1" fmla="*/ 3 h 21"/>
                <a:gd name="T2" fmla="*/ 5 w 21"/>
                <a:gd name="T3" fmla="*/ 0 h 21"/>
                <a:gd name="T4" fmla="*/ 9 w 21"/>
                <a:gd name="T5" fmla="*/ 13 h 21"/>
                <a:gd name="T6" fmla="*/ 12 w 21"/>
                <a:gd name="T7" fmla="*/ 16 h 21"/>
                <a:gd name="T8" fmla="*/ 21 w 21"/>
                <a:gd name="T9" fmla="*/ 16 h 21"/>
                <a:gd name="T10" fmla="*/ 12 w 21"/>
                <a:gd name="T11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3"/>
                  </a:moveTo>
                  <a:cubicBezTo>
                    <a:pt x="10" y="1"/>
                    <a:pt x="7" y="0"/>
                    <a:pt x="5" y="0"/>
                  </a:cubicBezTo>
                  <a:cubicBezTo>
                    <a:pt x="0" y="1"/>
                    <a:pt x="6" y="9"/>
                    <a:pt x="9" y="13"/>
                  </a:cubicBezTo>
                  <a:cubicBezTo>
                    <a:pt x="10" y="14"/>
                    <a:pt x="11" y="15"/>
                    <a:pt x="12" y="16"/>
                  </a:cubicBezTo>
                  <a:cubicBezTo>
                    <a:pt x="16" y="19"/>
                    <a:pt x="21" y="21"/>
                    <a:pt x="21" y="16"/>
                  </a:cubicBezTo>
                  <a:cubicBezTo>
                    <a:pt x="21" y="13"/>
                    <a:pt x="16" y="7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3" name="Freeform 84"/>
            <p:cNvSpPr/>
            <p:nvPr/>
          </p:nvSpPr>
          <p:spPr bwMode="auto">
            <a:xfrm>
              <a:off x="5287963" y="4546600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1 h 3"/>
                <a:gd name="T4" fmla="*/ 1 w 3"/>
                <a:gd name="T5" fmla="*/ 3 h 3"/>
                <a:gd name="T6" fmla="*/ 1 w 3"/>
                <a:gd name="T7" fmla="*/ 3 h 3"/>
                <a:gd name="T8" fmla="*/ 3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4" name="Freeform 85"/>
            <p:cNvSpPr/>
            <p:nvPr/>
          </p:nvSpPr>
          <p:spPr bwMode="auto">
            <a:xfrm>
              <a:off x="5535613" y="4821238"/>
              <a:ext cx="106363" cy="26988"/>
            </a:xfrm>
            <a:custGeom>
              <a:avLst/>
              <a:gdLst>
                <a:gd name="T0" fmla="*/ 6 w 12"/>
                <a:gd name="T1" fmla="*/ 0 h 3"/>
                <a:gd name="T2" fmla="*/ 5 w 12"/>
                <a:gd name="T3" fmla="*/ 0 h 3"/>
                <a:gd name="T4" fmla="*/ 6 w 12"/>
                <a:gd name="T5" fmla="*/ 3 h 3"/>
                <a:gd name="T6" fmla="*/ 7 w 12"/>
                <a:gd name="T7" fmla="*/ 3 h 3"/>
                <a:gd name="T8" fmla="*/ 6 w 1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6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0" y="0"/>
                    <a:pt x="1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12" y="3"/>
                    <a:pt x="10" y="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5" name="Freeform 86"/>
            <p:cNvSpPr/>
            <p:nvPr/>
          </p:nvSpPr>
          <p:spPr bwMode="auto">
            <a:xfrm>
              <a:off x="4572001" y="4564063"/>
              <a:ext cx="36513" cy="34925"/>
            </a:xfrm>
            <a:custGeom>
              <a:avLst/>
              <a:gdLst>
                <a:gd name="T0" fmla="*/ 3 w 4"/>
                <a:gd name="T1" fmla="*/ 2 h 4"/>
                <a:gd name="T2" fmla="*/ 2 w 4"/>
                <a:gd name="T3" fmla="*/ 1 h 4"/>
                <a:gd name="T4" fmla="*/ 2 w 4"/>
                <a:gd name="T5" fmla="*/ 1 h 4"/>
                <a:gd name="T6" fmla="*/ 1 w 4"/>
                <a:gd name="T7" fmla="*/ 3 h 4"/>
                <a:gd name="T8" fmla="*/ 2 w 4"/>
                <a:gd name="T9" fmla="*/ 4 h 4"/>
                <a:gd name="T10" fmla="*/ 3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4" y="1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6" name="Freeform 87"/>
            <p:cNvSpPr/>
            <p:nvPr/>
          </p:nvSpPr>
          <p:spPr bwMode="auto">
            <a:xfrm>
              <a:off x="4537076" y="4475163"/>
              <a:ext cx="34925" cy="26988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1 w 4"/>
                <a:gd name="T5" fmla="*/ 2 h 3"/>
                <a:gd name="T6" fmla="*/ 2 w 4"/>
                <a:gd name="T7" fmla="*/ 3 h 3"/>
                <a:gd name="T8" fmla="*/ 3 w 4"/>
                <a:gd name="T9" fmla="*/ 1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7" name="Freeform 88"/>
            <p:cNvSpPr/>
            <p:nvPr/>
          </p:nvSpPr>
          <p:spPr bwMode="auto">
            <a:xfrm>
              <a:off x="5943601" y="4057650"/>
              <a:ext cx="52388" cy="44450"/>
            </a:xfrm>
            <a:custGeom>
              <a:avLst/>
              <a:gdLst>
                <a:gd name="T0" fmla="*/ 3 w 6"/>
                <a:gd name="T1" fmla="*/ 1 h 5"/>
                <a:gd name="T2" fmla="*/ 3 w 6"/>
                <a:gd name="T3" fmla="*/ 1 h 5"/>
                <a:gd name="T4" fmla="*/ 3 w 6"/>
                <a:gd name="T5" fmla="*/ 4 h 5"/>
                <a:gd name="T6" fmla="*/ 3 w 6"/>
                <a:gd name="T7" fmla="*/ 4 h 5"/>
                <a:gd name="T8" fmla="*/ 3 w 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5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8" name="Freeform 89"/>
            <p:cNvSpPr/>
            <p:nvPr/>
          </p:nvSpPr>
          <p:spPr bwMode="auto">
            <a:xfrm>
              <a:off x="4908551" y="4475163"/>
              <a:ext cx="34925" cy="2698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1 h 3"/>
                <a:gd name="T4" fmla="*/ 3 w 4"/>
                <a:gd name="T5" fmla="*/ 0 h 3"/>
                <a:gd name="T6" fmla="*/ 2 w 4"/>
                <a:gd name="T7" fmla="*/ 0 h 3"/>
                <a:gd name="T8" fmla="*/ 1 w 4"/>
                <a:gd name="T9" fmla="*/ 2 h 3"/>
                <a:gd name="T10" fmla="*/ 3 w 4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3" y="2"/>
                    <a:pt x="3" y="1"/>
                    <a:pt x="3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2" y="3"/>
                    <a:pt x="2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9" name="Freeform 90"/>
            <p:cNvSpPr/>
            <p:nvPr/>
          </p:nvSpPr>
          <p:spPr bwMode="auto">
            <a:xfrm>
              <a:off x="4916488" y="4554538"/>
              <a:ext cx="26988" cy="36513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2 h 4"/>
                <a:gd name="T4" fmla="*/ 3 w 3"/>
                <a:gd name="T5" fmla="*/ 1 h 4"/>
                <a:gd name="T6" fmla="*/ 2 w 3"/>
                <a:gd name="T7" fmla="*/ 1 h 4"/>
                <a:gd name="T8" fmla="*/ 2 w 3"/>
                <a:gd name="T9" fmla="*/ 1 h 4"/>
                <a:gd name="T10" fmla="*/ 1 w 3"/>
                <a:gd name="T11" fmla="*/ 3 h 4"/>
                <a:gd name="T12" fmla="*/ 2 w 3"/>
                <a:gd name="T13" fmla="*/ 4 h 4"/>
                <a:gd name="T14" fmla="*/ 3 w 3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4"/>
                    <a:pt x="3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0" name="Freeform 91"/>
            <p:cNvSpPr/>
            <p:nvPr/>
          </p:nvSpPr>
          <p:spPr bwMode="auto">
            <a:xfrm>
              <a:off x="4598988" y="4776788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1 w 3"/>
                <a:gd name="T5" fmla="*/ 3 h 3"/>
                <a:gd name="T6" fmla="*/ 1 w 3"/>
                <a:gd name="T7" fmla="*/ 3 h 3"/>
                <a:gd name="T8" fmla="*/ 3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1" name="Freeform 92"/>
            <p:cNvSpPr/>
            <p:nvPr/>
          </p:nvSpPr>
          <p:spPr bwMode="auto">
            <a:xfrm>
              <a:off x="5572126" y="4591050"/>
              <a:ext cx="158750" cy="177800"/>
            </a:xfrm>
            <a:custGeom>
              <a:avLst/>
              <a:gdLst>
                <a:gd name="T0" fmla="*/ 17 w 18"/>
                <a:gd name="T1" fmla="*/ 7 h 20"/>
                <a:gd name="T2" fmla="*/ 15 w 18"/>
                <a:gd name="T3" fmla="*/ 0 h 20"/>
                <a:gd name="T4" fmla="*/ 5 w 18"/>
                <a:gd name="T5" fmla="*/ 8 h 20"/>
                <a:gd name="T6" fmla="*/ 2 w 18"/>
                <a:gd name="T7" fmla="*/ 10 h 20"/>
                <a:gd name="T8" fmla="*/ 2 w 18"/>
                <a:gd name="T9" fmla="*/ 16 h 20"/>
                <a:gd name="T10" fmla="*/ 3 w 18"/>
                <a:gd name="T11" fmla="*/ 16 h 20"/>
                <a:gd name="T12" fmla="*/ 9 w 18"/>
                <a:gd name="T13" fmla="*/ 20 h 20"/>
                <a:gd name="T14" fmla="*/ 17 w 18"/>
                <a:gd name="T15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0">
                  <a:moveTo>
                    <a:pt x="17" y="7"/>
                  </a:moveTo>
                  <a:cubicBezTo>
                    <a:pt x="18" y="3"/>
                    <a:pt x="18" y="0"/>
                    <a:pt x="15" y="0"/>
                  </a:cubicBezTo>
                  <a:cubicBezTo>
                    <a:pt x="12" y="0"/>
                    <a:pt x="10" y="5"/>
                    <a:pt x="5" y="8"/>
                  </a:cubicBezTo>
                  <a:cubicBezTo>
                    <a:pt x="4" y="9"/>
                    <a:pt x="3" y="9"/>
                    <a:pt x="2" y="10"/>
                  </a:cubicBezTo>
                  <a:cubicBezTo>
                    <a:pt x="0" y="12"/>
                    <a:pt x="1" y="14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4" y="18"/>
                    <a:pt x="7" y="20"/>
                    <a:pt x="9" y="20"/>
                  </a:cubicBezTo>
                  <a:cubicBezTo>
                    <a:pt x="11" y="20"/>
                    <a:pt x="17" y="10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2" name="Freeform 93"/>
            <p:cNvSpPr/>
            <p:nvPr/>
          </p:nvSpPr>
          <p:spPr bwMode="auto">
            <a:xfrm>
              <a:off x="5819776" y="4537075"/>
              <a:ext cx="61913" cy="53975"/>
            </a:xfrm>
            <a:custGeom>
              <a:avLst/>
              <a:gdLst>
                <a:gd name="T0" fmla="*/ 4 w 7"/>
                <a:gd name="T1" fmla="*/ 0 h 6"/>
                <a:gd name="T2" fmla="*/ 3 w 7"/>
                <a:gd name="T3" fmla="*/ 0 h 6"/>
                <a:gd name="T4" fmla="*/ 2 w 7"/>
                <a:gd name="T5" fmla="*/ 5 h 6"/>
                <a:gd name="T6" fmla="*/ 4 w 7"/>
                <a:gd name="T7" fmla="*/ 6 h 6"/>
                <a:gd name="T8" fmla="*/ 7 w 7"/>
                <a:gd name="T9" fmla="*/ 3 h 6"/>
                <a:gd name="T10" fmla="*/ 4 w 7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1"/>
                    <a:pt x="0" y="3"/>
                    <a:pt x="2" y="5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6"/>
                    <a:pt x="6" y="4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3" name="Freeform 94"/>
            <p:cNvSpPr/>
            <p:nvPr/>
          </p:nvSpPr>
          <p:spPr bwMode="auto">
            <a:xfrm>
              <a:off x="5837238" y="4848225"/>
              <a:ext cx="34925" cy="34925"/>
            </a:xfrm>
            <a:custGeom>
              <a:avLst/>
              <a:gdLst>
                <a:gd name="T0" fmla="*/ 2 w 4"/>
                <a:gd name="T1" fmla="*/ 1 h 4"/>
                <a:gd name="T2" fmla="*/ 2 w 4"/>
                <a:gd name="T3" fmla="*/ 1 h 4"/>
                <a:gd name="T4" fmla="*/ 1 w 4"/>
                <a:gd name="T5" fmla="*/ 3 h 4"/>
                <a:gd name="T6" fmla="*/ 2 w 4"/>
                <a:gd name="T7" fmla="*/ 4 h 4"/>
                <a:gd name="T8" fmla="*/ 3 w 4"/>
                <a:gd name="T9" fmla="*/ 2 h 4"/>
                <a:gd name="T10" fmla="*/ 2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1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4" name="Freeform 95"/>
            <p:cNvSpPr/>
            <p:nvPr/>
          </p:nvSpPr>
          <p:spPr bwMode="auto">
            <a:xfrm>
              <a:off x="5775326" y="4235450"/>
              <a:ext cx="52388" cy="53975"/>
            </a:xfrm>
            <a:custGeom>
              <a:avLst/>
              <a:gdLst>
                <a:gd name="T0" fmla="*/ 3 w 6"/>
                <a:gd name="T1" fmla="*/ 1 h 6"/>
                <a:gd name="T2" fmla="*/ 3 w 6"/>
                <a:gd name="T3" fmla="*/ 1 h 6"/>
                <a:gd name="T4" fmla="*/ 3 w 6"/>
                <a:gd name="T5" fmla="*/ 6 h 6"/>
                <a:gd name="T6" fmla="*/ 3 w 6"/>
                <a:gd name="T7" fmla="*/ 6 h 6"/>
                <a:gd name="T8" fmla="*/ 3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1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6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5" name="Freeform 96"/>
            <p:cNvSpPr/>
            <p:nvPr/>
          </p:nvSpPr>
          <p:spPr bwMode="auto">
            <a:xfrm>
              <a:off x="5899151" y="4191000"/>
              <a:ext cx="25400" cy="34925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1 h 4"/>
                <a:gd name="T4" fmla="*/ 1 w 3"/>
                <a:gd name="T5" fmla="*/ 1 h 4"/>
                <a:gd name="T6" fmla="*/ 1 w 3"/>
                <a:gd name="T7" fmla="*/ 3 h 4"/>
                <a:gd name="T8" fmla="*/ 1 w 3"/>
                <a:gd name="T9" fmla="*/ 4 h 4"/>
                <a:gd name="T10" fmla="*/ 3 w 3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3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6" name="Freeform 97"/>
            <p:cNvSpPr/>
            <p:nvPr/>
          </p:nvSpPr>
          <p:spPr bwMode="auto">
            <a:xfrm>
              <a:off x="5757863" y="4341813"/>
              <a:ext cx="61913" cy="44450"/>
            </a:xfrm>
            <a:custGeom>
              <a:avLst/>
              <a:gdLst>
                <a:gd name="T0" fmla="*/ 4 w 7"/>
                <a:gd name="T1" fmla="*/ 5 h 5"/>
                <a:gd name="T2" fmla="*/ 5 w 7"/>
                <a:gd name="T3" fmla="*/ 5 h 5"/>
                <a:gd name="T4" fmla="*/ 5 w 7"/>
                <a:gd name="T5" fmla="*/ 0 h 5"/>
                <a:gd name="T6" fmla="*/ 4 w 7"/>
                <a:gd name="T7" fmla="*/ 0 h 5"/>
                <a:gd name="T8" fmla="*/ 4 w 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4" y="5"/>
                  </a:moveTo>
                  <a:cubicBezTo>
                    <a:pt x="4" y="5"/>
                    <a:pt x="5" y="5"/>
                    <a:pt x="5" y="5"/>
                  </a:cubicBezTo>
                  <a:cubicBezTo>
                    <a:pt x="7" y="5"/>
                    <a:pt x="6" y="2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4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7" name="Freeform 98"/>
            <p:cNvSpPr/>
            <p:nvPr/>
          </p:nvSpPr>
          <p:spPr bwMode="auto">
            <a:xfrm>
              <a:off x="5765801" y="4421188"/>
              <a:ext cx="53975" cy="36513"/>
            </a:xfrm>
            <a:custGeom>
              <a:avLst/>
              <a:gdLst>
                <a:gd name="T0" fmla="*/ 5 w 6"/>
                <a:gd name="T1" fmla="*/ 4 h 4"/>
                <a:gd name="T2" fmla="*/ 4 w 6"/>
                <a:gd name="T3" fmla="*/ 1 h 4"/>
                <a:gd name="T4" fmla="*/ 3 w 6"/>
                <a:gd name="T5" fmla="*/ 0 h 4"/>
                <a:gd name="T6" fmla="*/ 4 w 6"/>
                <a:gd name="T7" fmla="*/ 4 h 4"/>
                <a:gd name="T8" fmla="*/ 5 w 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6" y="3"/>
                    <a:pt x="5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0" y="1"/>
                    <a:pt x="2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8" name="Freeform 99"/>
            <p:cNvSpPr/>
            <p:nvPr/>
          </p:nvSpPr>
          <p:spPr bwMode="auto">
            <a:xfrm>
              <a:off x="6208713" y="5468938"/>
              <a:ext cx="69850" cy="71438"/>
            </a:xfrm>
            <a:custGeom>
              <a:avLst/>
              <a:gdLst>
                <a:gd name="T0" fmla="*/ 5 w 8"/>
                <a:gd name="T1" fmla="*/ 1 h 8"/>
                <a:gd name="T2" fmla="*/ 4 w 8"/>
                <a:gd name="T3" fmla="*/ 1 h 8"/>
                <a:gd name="T4" fmla="*/ 3 w 8"/>
                <a:gd name="T5" fmla="*/ 7 h 8"/>
                <a:gd name="T6" fmla="*/ 5 w 8"/>
                <a:gd name="T7" fmla="*/ 8 h 8"/>
                <a:gd name="T8" fmla="*/ 8 w 8"/>
                <a:gd name="T9" fmla="*/ 4 h 8"/>
                <a:gd name="T10" fmla="*/ 5 w 8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5" y="1"/>
                  </a:moveTo>
                  <a:cubicBezTo>
                    <a:pt x="5" y="1"/>
                    <a:pt x="4" y="1"/>
                    <a:pt x="4" y="1"/>
                  </a:cubicBezTo>
                  <a:cubicBezTo>
                    <a:pt x="0" y="2"/>
                    <a:pt x="0" y="4"/>
                    <a:pt x="3" y="7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7" y="7"/>
                    <a:pt x="8" y="5"/>
                    <a:pt x="8" y="4"/>
                  </a:cubicBezTo>
                  <a:cubicBezTo>
                    <a:pt x="8" y="2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9" name="Freeform 100"/>
            <p:cNvSpPr/>
            <p:nvPr/>
          </p:nvSpPr>
          <p:spPr bwMode="auto">
            <a:xfrm>
              <a:off x="5572126" y="4314825"/>
              <a:ext cx="34925" cy="44450"/>
            </a:xfrm>
            <a:custGeom>
              <a:avLst/>
              <a:gdLst>
                <a:gd name="T0" fmla="*/ 2 w 4"/>
                <a:gd name="T1" fmla="*/ 4 h 5"/>
                <a:gd name="T2" fmla="*/ 3 w 4"/>
                <a:gd name="T3" fmla="*/ 4 h 5"/>
                <a:gd name="T4" fmla="*/ 2 w 4"/>
                <a:gd name="T5" fmla="*/ 0 h 5"/>
                <a:gd name="T6" fmla="*/ 2 w 4"/>
                <a:gd name="T7" fmla="*/ 0 h 5"/>
                <a:gd name="T8" fmla="*/ 2 w 4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2" y="4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4" y="5"/>
                    <a:pt x="4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0" name="Freeform 101"/>
            <p:cNvSpPr/>
            <p:nvPr/>
          </p:nvSpPr>
          <p:spPr bwMode="auto">
            <a:xfrm>
              <a:off x="5757863" y="4724400"/>
              <a:ext cx="61913" cy="44450"/>
            </a:xfrm>
            <a:custGeom>
              <a:avLst/>
              <a:gdLst>
                <a:gd name="T0" fmla="*/ 5 w 7"/>
                <a:gd name="T1" fmla="*/ 5 h 5"/>
                <a:gd name="T2" fmla="*/ 6 w 7"/>
                <a:gd name="T3" fmla="*/ 5 h 5"/>
                <a:gd name="T4" fmla="*/ 5 w 7"/>
                <a:gd name="T5" fmla="*/ 1 h 5"/>
                <a:gd name="T6" fmla="*/ 2 w 7"/>
                <a:gd name="T7" fmla="*/ 0 h 5"/>
                <a:gd name="T8" fmla="*/ 5 w 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5"/>
                  </a:moveTo>
                  <a:cubicBezTo>
                    <a:pt x="5" y="5"/>
                    <a:pt x="5" y="5"/>
                    <a:pt x="6" y="5"/>
                  </a:cubicBezTo>
                  <a:cubicBezTo>
                    <a:pt x="7" y="5"/>
                    <a:pt x="6" y="3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2" y="4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1" name="Freeform 102"/>
            <p:cNvSpPr/>
            <p:nvPr/>
          </p:nvSpPr>
          <p:spPr bwMode="auto">
            <a:xfrm>
              <a:off x="5641976" y="4900613"/>
              <a:ext cx="725488" cy="560388"/>
            </a:xfrm>
            <a:custGeom>
              <a:avLst/>
              <a:gdLst>
                <a:gd name="T0" fmla="*/ 79 w 82"/>
                <a:gd name="T1" fmla="*/ 28 h 63"/>
                <a:gd name="T2" fmla="*/ 69 w 82"/>
                <a:gd name="T3" fmla="*/ 17 h 63"/>
                <a:gd name="T4" fmla="*/ 64 w 82"/>
                <a:gd name="T5" fmla="*/ 6 h 63"/>
                <a:gd name="T6" fmla="*/ 61 w 82"/>
                <a:gd name="T7" fmla="*/ 2 h 63"/>
                <a:gd name="T8" fmla="*/ 57 w 82"/>
                <a:gd name="T9" fmla="*/ 4 h 63"/>
                <a:gd name="T10" fmla="*/ 54 w 82"/>
                <a:gd name="T11" fmla="*/ 14 h 63"/>
                <a:gd name="T12" fmla="*/ 51 w 82"/>
                <a:gd name="T13" fmla="*/ 13 h 63"/>
                <a:gd name="T14" fmla="*/ 48 w 82"/>
                <a:gd name="T15" fmla="*/ 11 h 63"/>
                <a:gd name="T16" fmla="*/ 47 w 82"/>
                <a:gd name="T17" fmla="*/ 9 h 63"/>
                <a:gd name="T18" fmla="*/ 42 w 82"/>
                <a:gd name="T19" fmla="*/ 2 h 63"/>
                <a:gd name="T20" fmla="*/ 41 w 82"/>
                <a:gd name="T21" fmla="*/ 1 h 63"/>
                <a:gd name="T22" fmla="*/ 37 w 82"/>
                <a:gd name="T23" fmla="*/ 4 h 63"/>
                <a:gd name="T24" fmla="*/ 37 w 82"/>
                <a:gd name="T25" fmla="*/ 4 h 63"/>
                <a:gd name="T26" fmla="*/ 33 w 82"/>
                <a:gd name="T27" fmla="*/ 10 h 63"/>
                <a:gd name="T28" fmla="*/ 30 w 82"/>
                <a:gd name="T29" fmla="*/ 7 h 63"/>
                <a:gd name="T30" fmla="*/ 27 w 82"/>
                <a:gd name="T31" fmla="*/ 6 h 63"/>
                <a:gd name="T32" fmla="*/ 27 w 82"/>
                <a:gd name="T33" fmla="*/ 6 h 63"/>
                <a:gd name="T34" fmla="*/ 24 w 82"/>
                <a:gd name="T35" fmla="*/ 12 h 63"/>
                <a:gd name="T36" fmla="*/ 22 w 82"/>
                <a:gd name="T37" fmla="*/ 12 h 63"/>
                <a:gd name="T38" fmla="*/ 18 w 82"/>
                <a:gd name="T39" fmla="*/ 13 h 63"/>
                <a:gd name="T40" fmla="*/ 17 w 82"/>
                <a:gd name="T41" fmla="*/ 16 h 63"/>
                <a:gd name="T42" fmla="*/ 8 w 82"/>
                <a:gd name="T43" fmla="*/ 20 h 63"/>
                <a:gd name="T44" fmla="*/ 2 w 82"/>
                <a:gd name="T45" fmla="*/ 29 h 63"/>
                <a:gd name="T46" fmla="*/ 5 w 82"/>
                <a:gd name="T47" fmla="*/ 43 h 63"/>
                <a:gd name="T48" fmla="*/ 6 w 82"/>
                <a:gd name="T49" fmla="*/ 52 h 63"/>
                <a:gd name="T50" fmla="*/ 14 w 82"/>
                <a:gd name="T51" fmla="*/ 51 h 63"/>
                <a:gd name="T52" fmla="*/ 18 w 82"/>
                <a:gd name="T53" fmla="*/ 51 h 63"/>
                <a:gd name="T54" fmla="*/ 21 w 82"/>
                <a:gd name="T55" fmla="*/ 48 h 63"/>
                <a:gd name="T56" fmla="*/ 24 w 82"/>
                <a:gd name="T57" fmla="*/ 46 h 63"/>
                <a:gd name="T58" fmla="*/ 27 w 82"/>
                <a:gd name="T59" fmla="*/ 46 h 63"/>
                <a:gd name="T60" fmla="*/ 30 w 82"/>
                <a:gd name="T61" fmla="*/ 46 h 63"/>
                <a:gd name="T62" fmla="*/ 30 w 82"/>
                <a:gd name="T63" fmla="*/ 46 h 63"/>
                <a:gd name="T64" fmla="*/ 37 w 82"/>
                <a:gd name="T65" fmla="*/ 45 h 63"/>
                <a:gd name="T66" fmla="*/ 41 w 82"/>
                <a:gd name="T67" fmla="*/ 46 h 63"/>
                <a:gd name="T68" fmla="*/ 43 w 82"/>
                <a:gd name="T69" fmla="*/ 48 h 63"/>
                <a:gd name="T70" fmla="*/ 48 w 82"/>
                <a:gd name="T71" fmla="*/ 50 h 63"/>
                <a:gd name="T72" fmla="*/ 48 w 82"/>
                <a:gd name="T73" fmla="*/ 48 h 63"/>
                <a:gd name="T74" fmla="*/ 51 w 82"/>
                <a:gd name="T75" fmla="*/ 51 h 63"/>
                <a:gd name="T76" fmla="*/ 54 w 82"/>
                <a:gd name="T77" fmla="*/ 58 h 63"/>
                <a:gd name="T78" fmla="*/ 61 w 82"/>
                <a:gd name="T79" fmla="*/ 61 h 63"/>
                <a:gd name="T80" fmla="*/ 66 w 82"/>
                <a:gd name="T81" fmla="*/ 63 h 63"/>
                <a:gd name="T82" fmla="*/ 69 w 82"/>
                <a:gd name="T83" fmla="*/ 63 h 63"/>
                <a:gd name="T84" fmla="*/ 80 w 82"/>
                <a:gd name="T85" fmla="*/ 47 h 63"/>
                <a:gd name="T86" fmla="*/ 81 w 82"/>
                <a:gd name="T87" fmla="*/ 42 h 63"/>
                <a:gd name="T88" fmla="*/ 81 w 82"/>
                <a:gd name="T89" fmla="*/ 32 h 63"/>
                <a:gd name="T90" fmla="*/ 79 w 82"/>
                <a:gd name="T91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2" h="63">
                  <a:moveTo>
                    <a:pt x="79" y="28"/>
                  </a:moveTo>
                  <a:cubicBezTo>
                    <a:pt x="77" y="27"/>
                    <a:pt x="73" y="22"/>
                    <a:pt x="69" y="17"/>
                  </a:cubicBezTo>
                  <a:cubicBezTo>
                    <a:pt x="67" y="13"/>
                    <a:pt x="64" y="9"/>
                    <a:pt x="64" y="6"/>
                  </a:cubicBezTo>
                  <a:cubicBezTo>
                    <a:pt x="63" y="4"/>
                    <a:pt x="62" y="3"/>
                    <a:pt x="61" y="2"/>
                  </a:cubicBezTo>
                  <a:cubicBezTo>
                    <a:pt x="59" y="1"/>
                    <a:pt x="57" y="2"/>
                    <a:pt x="57" y="4"/>
                  </a:cubicBezTo>
                  <a:cubicBezTo>
                    <a:pt x="57" y="8"/>
                    <a:pt x="57" y="14"/>
                    <a:pt x="54" y="14"/>
                  </a:cubicBezTo>
                  <a:cubicBezTo>
                    <a:pt x="52" y="14"/>
                    <a:pt x="52" y="14"/>
                    <a:pt x="51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7" y="11"/>
                    <a:pt x="47" y="10"/>
                    <a:pt x="47" y="9"/>
                  </a:cubicBezTo>
                  <a:cubicBezTo>
                    <a:pt x="46" y="5"/>
                    <a:pt x="44" y="3"/>
                    <a:pt x="42" y="2"/>
                  </a:cubicBezTo>
                  <a:cubicBezTo>
                    <a:pt x="42" y="2"/>
                    <a:pt x="41" y="1"/>
                    <a:pt x="41" y="1"/>
                  </a:cubicBezTo>
                  <a:cubicBezTo>
                    <a:pt x="39" y="0"/>
                    <a:pt x="40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4" y="4"/>
                    <a:pt x="35" y="9"/>
                    <a:pt x="33" y="10"/>
                  </a:cubicBezTo>
                  <a:cubicBezTo>
                    <a:pt x="31" y="10"/>
                    <a:pt x="32" y="8"/>
                    <a:pt x="30" y="7"/>
                  </a:cubicBezTo>
                  <a:cubicBezTo>
                    <a:pt x="30" y="6"/>
                    <a:pt x="29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2" y="6"/>
                    <a:pt x="26" y="10"/>
                    <a:pt x="24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0" y="12"/>
                    <a:pt x="18" y="13"/>
                    <a:pt x="18" y="13"/>
                  </a:cubicBezTo>
                  <a:cubicBezTo>
                    <a:pt x="17" y="14"/>
                    <a:pt x="17" y="15"/>
                    <a:pt x="17" y="16"/>
                  </a:cubicBezTo>
                  <a:cubicBezTo>
                    <a:pt x="17" y="18"/>
                    <a:pt x="14" y="19"/>
                    <a:pt x="8" y="20"/>
                  </a:cubicBezTo>
                  <a:cubicBezTo>
                    <a:pt x="2" y="20"/>
                    <a:pt x="0" y="26"/>
                    <a:pt x="2" y="29"/>
                  </a:cubicBezTo>
                  <a:cubicBezTo>
                    <a:pt x="3" y="32"/>
                    <a:pt x="3" y="38"/>
                    <a:pt x="5" y="43"/>
                  </a:cubicBezTo>
                  <a:cubicBezTo>
                    <a:pt x="8" y="49"/>
                    <a:pt x="4" y="51"/>
                    <a:pt x="6" y="52"/>
                  </a:cubicBezTo>
                  <a:cubicBezTo>
                    <a:pt x="8" y="54"/>
                    <a:pt x="11" y="51"/>
                    <a:pt x="14" y="51"/>
                  </a:cubicBezTo>
                  <a:cubicBezTo>
                    <a:pt x="15" y="51"/>
                    <a:pt x="17" y="51"/>
                    <a:pt x="18" y="51"/>
                  </a:cubicBezTo>
                  <a:cubicBezTo>
                    <a:pt x="19" y="50"/>
                    <a:pt x="21" y="50"/>
                    <a:pt x="21" y="48"/>
                  </a:cubicBezTo>
                  <a:cubicBezTo>
                    <a:pt x="22" y="46"/>
                    <a:pt x="23" y="46"/>
                    <a:pt x="24" y="46"/>
                  </a:cubicBezTo>
                  <a:cubicBezTo>
                    <a:pt x="25" y="46"/>
                    <a:pt x="26" y="46"/>
                    <a:pt x="27" y="46"/>
                  </a:cubicBezTo>
                  <a:cubicBezTo>
                    <a:pt x="29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2" y="46"/>
                    <a:pt x="34" y="45"/>
                    <a:pt x="37" y="45"/>
                  </a:cubicBezTo>
                  <a:cubicBezTo>
                    <a:pt x="38" y="45"/>
                    <a:pt x="40" y="46"/>
                    <a:pt x="41" y="46"/>
                  </a:cubicBezTo>
                  <a:cubicBezTo>
                    <a:pt x="42" y="47"/>
                    <a:pt x="43" y="47"/>
                    <a:pt x="43" y="48"/>
                  </a:cubicBezTo>
                  <a:cubicBezTo>
                    <a:pt x="46" y="49"/>
                    <a:pt x="47" y="50"/>
                    <a:pt x="48" y="50"/>
                  </a:cubicBezTo>
                  <a:cubicBezTo>
                    <a:pt x="48" y="51"/>
                    <a:pt x="48" y="50"/>
                    <a:pt x="48" y="48"/>
                  </a:cubicBezTo>
                  <a:cubicBezTo>
                    <a:pt x="49" y="47"/>
                    <a:pt x="50" y="48"/>
                    <a:pt x="51" y="51"/>
                  </a:cubicBezTo>
                  <a:cubicBezTo>
                    <a:pt x="52" y="53"/>
                    <a:pt x="53" y="55"/>
                    <a:pt x="54" y="58"/>
                  </a:cubicBezTo>
                  <a:cubicBezTo>
                    <a:pt x="56" y="60"/>
                    <a:pt x="58" y="61"/>
                    <a:pt x="61" y="61"/>
                  </a:cubicBezTo>
                  <a:cubicBezTo>
                    <a:pt x="62" y="61"/>
                    <a:pt x="64" y="62"/>
                    <a:pt x="66" y="63"/>
                  </a:cubicBezTo>
                  <a:cubicBezTo>
                    <a:pt x="67" y="63"/>
                    <a:pt x="68" y="63"/>
                    <a:pt x="69" y="63"/>
                  </a:cubicBezTo>
                  <a:cubicBezTo>
                    <a:pt x="74" y="60"/>
                    <a:pt x="78" y="52"/>
                    <a:pt x="80" y="47"/>
                  </a:cubicBezTo>
                  <a:cubicBezTo>
                    <a:pt x="80" y="45"/>
                    <a:pt x="80" y="44"/>
                    <a:pt x="81" y="42"/>
                  </a:cubicBezTo>
                  <a:cubicBezTo>
                    <a:pt x="81" y="39"/>
                    <a:pt x="82" y="35"/>
                    <a:pt x="81" y="32"/>
                  </a:cubicBezTo>
                  <a:cubicBezTo>
                    <a:pt x="80" y="30"/>
                    <a:pt x="80" y="29"/>
                    <a:pt x="7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02" name="椭圆 101"/>
          <p:cNvSpPr/>
          <p:nvPr/>
        </p:nvSpPr>
        <p:spPr>
          <a:xfrm>
            <a:off x="2675669" y="2292678"/>
            <a:ext cx="1781704" cy="1781704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7578978" y="2173528"/>
            <a:ext cx="1686390" cy="168639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5422155" y="2061898"/>
            <a:ext cx="1278174" cy="1278174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8559277" y="4396079"/>
            <a:ext cx="897010" cy="89701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2688042" y="2724699"/>
            <a:ext cx="18240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78.2</a:t>
            </a:r>
            <a:r>
              <a:rPr lang="en-US" altLang="zh-CN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695367" y="3298960"/>
            <a:ext cx="1742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United States</a:t>
            </a:r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5540479" y="2358306"/>
            <a:ext cx="1041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13.3</a:t>
            </a:r>
            <a:r>
              <a:rPr lang="en-US" altLang="zh-CN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%</a:t>
            </a:r>
            <a:endParaRPr lang="zh-CN" altLang="en-US" sz="14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5514770" y="2735343"/>
            <a:ext cx="1092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European</a:t>
            </a:r>
            <a:endParaRPr lang="zh-CN" altLang="en-US" sz="14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7802173" y="2550722"/>
            <a:ext cx="124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46.7</a:t>
            </a:r>
            <a:r>
              <a: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%</a:t>
            </a:r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7678076" y="3083197"/>
            <a:ext cx="1488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China</a:t>
            </a:r>
            <a:endParaRPr lang="zh-CN" altLang="en-US" sz="20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488362" y="4548297"/>
            <a:ext cx="1041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8.6</a:t>
            </a:r>
            <a:r>
              <a:rPr lang="en-US" altLang="zh-CN" sz="12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8472637" y="4865938"/>
            <a:ext cx="10929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Australia</a:t>
            </a:r>
          </a:p>
        </p:txBody>
      </p:sp>
      <p:cxnSp>
        <p:nvCxnSpPr>
          <p:cNvPr id="116" name="直接连接符 115"/>
          <p:cNvCxnSpPr/>
          <p:nvPr/>
        </p:nvCxnSpPr>
        <p:spPr>
          <a:xfrm>
            <a:off x="1168144" y="5028755"/>
            <a:ext cx="381226" cy="0"/>
          </a:xfrm>
          <a:prstGeom prst="line">
            <a:avLst/>
          </a:prstGeom>
          <a:ln w="25400" cap="rnd">
            <a:solidFill>
              <a:schemeClr val="tx2">
                <a:alpha val="4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3" name="Freeform 66"/>
          <p:cNvSpPr/>
          <p:nvPr/>
        </p:nvSpPr>
        <p:spPr bwMode="auto">
          <a:xfrm rot="20039755">
            <a:off x="1179436" y="-269448"/>
            <a:ext cx="10679189" cy="8521474"/>
          </a:xfrm>
          <a:custGeom>
            <a:avLst/>
            <a:gdLst>
              <a:gd name="T0" fmla="*/ 3758 w 3759"/>
              <a:gd name="T1" fmla="*/ 2999 h 2999"/>
              <a:gd name="T2" fmla="*/ 3155 w 3759"/>
              <a:gd name="T3" fmla="*/ 2230 h 2999"/>
              <a:gd name="T4" fmla="*/ 2432 w 3759"/>
              <a:gd name="T5" fmla="*/ 2266 h 2999"/>
              <a:gd name="T6" fmla="*/ 1875 w 3759"/>
              <a:gd name="T7" fmla="*/ 2350 h 2999"/>
              <a:gd name="T8" fmla="*/ 1738 w 3759"/>
              <a:gd name="T9" fmla="*/ 2343 h 2999"/>
              <a:gd name="T10" fmla="*/ 1094 w 3759"/>
              <a:gd name="T11" fmla="*/ 2006 h 2999"/>
              <a:gd name="T12" fmla="*/ 767 w 3759"/>
              <a:gd name="T13" fmla="*/ 1688 h 2999"/>
              <a:gd name="T14" fmla="*/ 679 w 3759"/>
              <a:gd name="T15" fmla="*/ 1598 h 2999"/>
              <a:gd name="T16" fmla="*/ 225 w 3759"/>
              <a:gd name="T17" fmla="*/ 887 h 2999"/>
              <a:gd name="T18" fmla="*/ 62 w 3759"/>
              <a:gd name="T19" fmla="*/ 428 h 2999"/>
              <a:gd name="T20" fmla="*/ 24 w 3759"/>
              <a:gd name="T21" fmla="*/ 0 h 2999"/>
              <a:gd name="T22" fmla="*/ 26 w 3759"/>
              <a:gd name="T23" fmla="*/ 0 h 2999"/>
              <a:gd name="T24" fmla="*/ 227 w 3759"/>
              <a:gd name="T25" fmla="*/ 886 h 2999"/>
              <a:gd name="T26" fmla="*/ 680 w 3759"/>
              <a:gd name="T27" fmla="*/ 1596 h 2999"/>
              <a:gd name="T28" fmla="*/ 768 w 3759"/>
              <a:gd name="T29" fmla="*/ 1687 h 2999"/>
              <a:gd name="T30" fmla="*/ 1095 w 3759"/>
              <a:gd name="T31" fmla="*/ 2005 h 2999"/>
              <a:gd name="T32" fmla="*/ 1738 w 3759"/>
              <a:gd name="T33" fmla="*/ 2341 h 2999"/>
              <a:gd name="T34" fmla="*/ 2431 w 3759"/>
              <a:gd name="T35" fmla="*/ 2264 h 2999"/>
              <a:gd name="T36" fmla="*/ 3155 w 3759"/>
              <a:gd name="T37" fmla="*/ 2228 h 2999"/>
              <a:gd name="T38" fmla="*/ 3475 w 3759"/>
              <a:gd name="T39" fmla="*/ 2463 h 2999"/>
              <a:gd name="T40" fmla="*/ 3759 w 3759"/>
              <a:gd name="T41" fmla="*/ 2998 h 2999"/>
              <a:gd name="T42" fmla="*/ 3758 w 3759"/>
              <a:gd name="T43" fmla="*/ 2999 h 2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59" h="2999">
                <a:moveTo>
                  <a:pt x="3758" y="2999"/>
                </a:moveTo>
                <a:cubicBezTo>
                  <a:pt x="3596" y="2562"/>
                  <a:pt x="3404" y="2317"/>
                  <a:pt x="3155" y="2230"/>
                </a:cubicBezTo>
                <a:cubicBezTo>
                  <a:pt x="2932" y="2151"/>
                  <a:pt x="2689" y="2207"/>
                  <a:pt x="2432" y="2266"/>
                </a:cubicBezTo>
                <a:cubicBezTo>
                  <a:pt x="2251" y="2308"/>
                  <a:pt x="2066" y="2350"/>
                  <a:pt x="1875" y="2350"/>
                </a:cubicBezTo>
                <a:cubicBezTo>
                  <a:pt x="1830" y="2350"/>
                  <a:pt x="1784" y="2348"/>
                  <a:pt x="1738" y="2343"/>
                </a:cubicBezTo>
                <a:cubicBezTo>
                  <a:pt x="1473" y="2311"/>
                  <a:pt x="1263" y="2155"/>
                  <a:pt x="1094" y="2006"/>
                </a:cubicBezTo>
                <a:cubicBezTo>
                  <a:pt x="979" y="1906"/>
                  <a:pt x="871" y="1795"/>
                  <a:pt x="767" y="1688"/>
                </a:cubicBezTo>
                <a:cubicBezTo>
                  <a:pt x="738" y="1658"/>
                  <a:pt x="708" y="1628"/>
                  <a:pt x="679" y="1598"/>
                </a:cubicBezTo>
                <a:cubicBezTo>
                  <a:pt x="532" y="1449"/>
                  <a:pt x="353" y="1170"/>
                  <a:pt x="225" y="887"/>
                </a:cubicBezTo>
                <a:cubicBezTo>
                  <a:pt x="152" y="727"/>
                  <a:pt x="97" y="572"/>
                  <a:pt x="62" y="428"/>
                </a:cubicBezTo>
                <a:cubicBezTo>
                  <a:pt x="23" y="266"/>
                  <a:pt x="10" y="122"/>
                  <a:pt x="24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0" y="229"/>
                  <a:pt x="71" y="544"/>
                  <a:pt x="227" y="886"/>
                </a:cubicBezTo>
                <a:cubicBezTo>
                  <a:pt x="355" y="1169"/>
                  <a:pt x="533" y="1447"/>
                  <a:pt x="680" y="1596"/>
                </a:cubicBezTo>
                <a:cubicBezTo>
                  <a:pt x="710" y="1626"/>
                  <a:pt x="739" y="1657"/>
                  <a:pt x="768" y="1687"/>
                </a:cubicBezTo>
                <a:cubicBezTo>
                  <a:pt x="873" y="1794"/>
                  <a:pt x="981" y="1905"/>
                  <a:pt x="1095" y="2005"/>
                </a:cubicBezTo>
                <a:cubicBezTo>
                  <a:pt x="1264" y="2153"/>
                  <a:pt x="1473" y="2309"/>
                  <a:pt x="1738" y="2341"/>
                </a:cubicBezTo>
                <a:cubicBezTo>
                  <a:pt x="1977" y="2369"/>
                  <a:pt x="2208" y="2316"/>
                  <a:pt x="2431" y="2264"/>
                </a:cubicBezTo>
                <a:cubicBezTo>
                  <a:pt x="2689" y="2205"/>
                  <a:pt x="2932" y="2149"/>
                  <a:pt x="3155" y="2228"/>
                </a:cubicBezTo>
                <a:cubicBezTo>
                  <a:pt x="3275" y="2270"/>
                  <a:pt x="3379" y="2347"/>
                  <a:pt x="3475" y="2463"/>
                </a:cubicBezTo>
                <a:cubicBezTo>
                  <a:pt x="3581" y="2592"/>
                  <a:pt x="3674" y="2767"/>
                  <a:pt x="3759" y="2998"/>
                </a:cubicBezTo>
                <a:lnTo>
                  <a:pt x="3758" y="2999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3000"/>
                </a:schemeClr>
              </a:gs>
              <a:gs pos="40000">
                <a:srgbClr val="373937">
                  <a:alpha val="0"/>
                </a:srgbClr>
              </a:gs>
              <a:gs pos="100000">
                <a:srgbClr val="464746">
                  <a:alpha val="22000"/>
                </a:srgbClr>
              </a:gs>
              <a:gs pos="68000">
                <a:schemeClr val="tx2">
                  <a:alpha val="3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74" name="Freeform 69"/>
          <p:cNvSpPr/>
          <p:nvPr/>
        </p:nvSpPr>
        <p:spPr bwMode="auto">
          <a:xfrm rot="20039755">
            <a:off x="956588" y="-367868"/>
            <a:ext cx="10748909" cy="8517869"/>
          </a:xfrm>
          <a:custGeom>
            <a:avLst/>
            <a:gdLst>
              <a:gd name="T0" fmla="*/ 3781 w 3783"/>
              <a:gd name="T1" fmla="*/ 2998 h 2998"/>
              <a:gd name="T2" fmla="*/ 3196 w 3783"/>
              <a:gd name="T3" fmla="*/ 2228 h 2998"/>
              <a:gd name="T4" fmla="*/ 2462 w 3783"/>
              <a:gd name="T5" fmla="*/ 2304 h 2998"/>
              <a:gd name="T6" fmla="*/ 1820 w 3783"/>
              <a:gd name="T7" fmla="*/ 2425 h 2998"/>
              <a:gd name="T8" fmla="*/ 1735 w 3783"/>
              <a:gd name="T9" fmla="*/ 2422 h 2998"/>
              <a:gd name="T10" fmla="*/ 1083 w 3783"/>
              <a:gd name="T11" fmla="*/ 2097 h 2998"/>
              <a:gd name="T12" fmla="*/ 698 w 3783"/>
              <a:gd name="T13" fmla="*/ 1686 h 2998"/>
              <a:gd name="T14" fmla="*/ 680 w 3783"/>
              <a:gd name="T15" fmla="*/ 1664 h 2998"/>
              <a:gd name="T16" fmla="*/ 251 w 3783"/>
              <a:gd name="T17" fmla="*/ 906 h 2998"/>
              <a:gd name="T18" fmla="*/ 104 w 3783"/>
              <a:gd name="T19" fmla="*/ 428 h 2998"/>
              <a:gd name="T20" fmla="*/ 83 w 3783"/>
              <a:gd name="T21" fmla="*/ 0 h 2998"/>
              <a:gd name="T22" fmla="*/ 85 w 3783"/>
              <a:gd name="T23" fmla="*/ 0 h 2998"/>
              <a:gd name="T24" fmla="*/ 681 w 3783"/>
              <a:gd name="T25" fmla="*/ 1663 h 2998"/>
              <a:gd name="T26" fmla="*/ 700 w 3783"/>
              <a:gd name="T27" fmla="*/ 1685 h 2998"/>
              <a:gd name="T28" fmla="*/ 1085 w 3783"/>
              <a:gd name="T29" fmla="*/ 2095 h 2998"/>
              <a:gd name="T30" fmla="*/ 1735 w 3783"/>
              <a:gd name="T31" fmla="*/ 2420 h 2998"/>
              <a:gd name="T32" fmla="*/ 2461 w 3783"/>
              <a:gd name="T33" fmla="*/ 2302 h 2998"/>
              <a:gd name="T34" fmla="*/ 3197 w 3783"/>
              <a:gd name="T35" fmla="*/ 2226 h 2998"/>
              <a:gd name="T36" fmla="*/ 3512 w 3783"/>
              <a:gd name="T37" fmla="*/ 2454 h 2998"/>
              <a:gd name="T38" fmla="*/ 3783 w 3783"/>
              <a:gd name="T39" fmla="*/ 2997 h 2998"/>
              <a:gd name="T40" fmla="*/ 3781 w 3783"/>
              <a:gd name="T41" fmla="*/ 2998 h 2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783" h="2998">
                <a:moveTo>
                  <a:pt x="3781" y="2998"/>
                </a:moveTo>
                <a:cubicBezTo>
                  <a:pt x="3631" y="2551"/>
                  <a:pt x="3445" y="2306"/>
                  <a:pt x="3196" y="2228"/>
                </a:cubicBezTo>
                <a:cubicBezTo>
                  <a:pt x="2973" y="2158"/>
                  <a:pt x="2725" y="2229"/>
                  <a:pt x="2462" y="2304"/>
                </a:cubicBezTo>
                <a:cubicBezTo>
                  <a:pt x="2254" y="2364"/>
                  <a:pt x="2041" y="2425"/>
                  <a:pt x="1820" y="2425"/>
                </a:cubicBezTo>
                <a:cubicBezTo>
                  <a:pt x="1792" y="2425"/>
                  <a:pt x="1764" y="2424"/>
                  <a:pt x="1735" y="2422"/>
                </a:cubicBezTo>
                <a:cubicBezTo>
                  <a:pt x="1514" y="2405"/>
                  <a:pt x="1313" y="2305"/>
                  <a:pt x="1083" y="2097"/>
                </a:cubicBezTo>
                <a:cubicBezTo>
                  <a:pt x="945" y="1972"/>
                  <a:pt x="825" y="1833"/>
                  <a:pt x="698" y="1686"/>
                </a:cubicBezTo>
                <a:cubicBezTo>
                  <a:pt x="680" y="1664"/>
                  <a:pt x="680" y="1664"/>
                  <a:pt x="680" y="1664"/>
                </a:cubicBezTo>
                <a:cubicBezTo>
                  <a:pt x="539" y="1502"/>
                  <a:pt x="371" y="1204"/>
                  <a:pt x="251" y="906"/>
                </a:cubicBezTo>
                <a:cubicBezTo>
                  <a:pt x="183" y="737"/>
                  <a:pt x="133" y="576"/>
                  <a:pt x="104" y="428"/>
                </a:cubicBezTo>
                <a:cubicBezTo>
                  <a:pt x="70" y="262"/>
                  <a:pt x="63" y="118"/>
                  <a:pt x="83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0" y="505"/>
                  <a:pt x="423" y="1364"/>
                  <a:pt x="681" y="1663"/>
                </a:cubicBezTo>
                <a:cubicBezTo>
                  <a:pt x="700" y="1685"/>
                  <a:pt x="700" y="1685"/>
                  <a:pt x="700" y="1685"/>
                </a:cubicBezTo>
                <a:cubicBezTo>
                  <a:pt x="827" y="1832"/>
                  <a:pt x="947" y="1970"/>
                  <a:pt x="1085" y="2095"/>
                </a:cubicBezTo>
                <a:cubicBezTo>
                  <a:pt x="1314" y="2303"/>
                  <a:pt x="1515" y="2403"/>
                  <a:pt x="1735" y="2420"/>
                </a:cubicBezTo>
                <a:cubicBezTo>
                  <a:pt x="1986" y="2439"/>
                  <a:pt x="2227" y="2369"/>
                  <a:pt x="2461" y="2302"/>
                </a:cubicBezTo>
                <a:cubicBezTo>
                  <a:pt x="2725" y="2227"/>
                  <a:pt x="2973" y="2156"/>
                  <a:pt x="3197" y="2226"/>
                </a:cubicBezTo>
                <a:cubicBezTo>
                  <a:pt x="3316" y="2263"/>
                  <a:pt x="3419" y="2338"/>
                  <a:pt x="3512" y="2454"/>
                </a:cubicBezTo>
                <a:cubicBezTo>
                  <a:pt x="3615" y="2583"/>
                  <a:pt x="3703" y="2761"/>
                  <a:pt x="3783" y="2997"/>
                </a:cubicBezTo>
                <a:lnTo>
                  <a:pt x="3781" y="2998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1000"/>
                </a:schemeClr>
              </a:gs>
              <a:gs pos="40000">
                <a:srgbClr val="373937">
                  <a:alpha val="0"/>
                </a:srgbClr>
              </a:gs>
              <a:gs pos="100000">
                <a:srgbClr val="464746">
                  <a:alpha val="22000"/>
                </a:srgbClr>
              </a:gs>
              <a:gs pos="68000">
                <a:schemeClr val="tx2">
                  <a:alpha val="3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75" name="Freeform 72"/>
          <p:cNvSpPr/>
          <p:nvPr/>
        </p:nvSpPr>
        <p:spPr bwMode="auto">
          <a:xfrm rot="20039755">
            <a:off x="979103" y="-420482"/>
            <a:ext cx="10540951" cy="8516666"/>
          </a:xfrm>
          <a:custGeom>
            <a:avLst/>
            <a:gdLst>
              <a:gd name="T0" fmla="*/ 3708 w 3710"/>
              <a:gd name="T1" fmla="*/ 2997 h 2997"/>
              <a:gd name="T2" fmla="*/ 3239 w 3710"/>
              <a:gd name="T3" fmla="*/ 2264 h 2997"/>
              <a:gd name="T4" fmla="*/ 2396 w 3710"/>
              <a:gd name="T5" fmla="*/ 2341 h 2997"/>
              <a:gd name="T6" fmla="*/ 1675 w 3710"/>
              <a:gd name="T7" fmla="*/ 2502 h 2997"/>
              <a:gd name="T8" fmla="*/ 1636 w 3710"/>
              <a:gd name="T9" fmla="*/ 2501 h 2997"/>
              <a:gd name="T10" fmla="*/ 1279 w 3710"/>
              <a:gd name="T11" fmla="*/ 2407 h 2997"/>
              <a:gd name="T12" fmla="*/ 977 w 3710"/>
              <a:gd name="T13" fmla="*/ 2188 h 2997"/>
              <a:gd name="T14" fmla="*/ 584 w 3710"/>
              <a:gd name="T15" fmla="*/ 1731 h 2997"/>
              <a:gd name="T16" fmla="*/ 380 w 3710"/>
              <a:gd name="T17" fmla="*/ 1391 h 2997"/>
              <a:gd name="T18" fmla="*/ 181 w 3710"/>
              <a:gd name="T19" fmla="*/ 925 h 2997"/>
              <a:gd name="T20" fmla="*/ 49 w 3710"/>
              <a:gd name="T21" fmla="*/ 429 h 2997"/>
              <a:gd name="T22" fmla="*/ 46 w 3710"/>
              <a:gd name="T23" fmla="*/ 0 h 2997"/>
              <a:gd name="T24" fmla="*/ 48 w 3710"/>
              <a:gd name="T25" fmla="*/ 1 h 2997"/>
              <a:gd name="T26" fmla="*/ 183 w 3710"/>
              <a:gd name="T27" fmla="*/ 924 h 2997"/>
              <a:gd name="T28" fmla="*/ 586 w 3710"/>
              <a:gd name="T29" fmla="*/ 1730 h 2997"/>
              <a:gd name="T30" fmla="*/ 978 w 3710"/>
              <a:gd name="T31" fmla="*/ 2186 h 2997"/>
              <a:gd name="T32" fmla="*/ 1636 w 3710"/>
              <a:gd name="T33" fmla="*/ 2500 h 2997"/>
              <a:gd name="T34" fmla="*/ 1675 w 3710"/>
              <a:gd name="T35" fmla="*/ 2500 h 2997"/>
              <a:gd name="T36" fmla="*/ 2395 w 3710"/>
              <a:gd name="T37" fmla="*/ 2340 h 2997"/>
              <a:gd name="T38" fmla="*/ 2842 w 3710"/>
              <a:gd name="T39" fmla="*/ 2214 h 2997"/>
              <a:gd name="T40" fmla="*/ 3240 w 3710"/>
              <a:gd name="T41" fmla="*/ 2262 h 2997"/>
              <a:gd name="T42" fmla="*/ 3495 w 3710"/>
              <a:gd name="T43" fmla="*/ 2505 h 2997"/>
              <a:gd name="T44" fmla="*/ 3710 w 3710"/>
              <a:gd name="T45" fmla="*/ 2997 h 2997"/>
              <a:gd name="T46" fmla="*/ 3708 w 3710"/>
              <a:gd name="T47" fmla="*/ 2997 h 2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710" h="2997">
                <a:moveTo>
                  <a:pt x="3708" y="2997"/>
                </a:moveTo>
                <a:cubicBezTo>
                  <a:pt x="3589" y="2605"/>
                  <a:pt x="3436" y="2365"/>
                  <a:pt x="3239" y="2264"/>
                </a:cubicBezTo>
                <a:cubicBezTo>
                  <a:pt x="2994" y="2138"/>
                  <a:pt x="2703" y="2237"/>
                  <a:pt x="2396" y="2341"/>
                </a:cubicBezTo>
                <a:cubicBezTo>
                  <a:pt x="2163" y="2421"/>
                  <a:pt x="1923" y="2502"/>
                  <a:pt x="1675" y="2502"/>
                </a:cubicBezTo>
                <a:cubicBezTo>
                  <a:pt x="1662" y="2502"/>
                  <a:pt x="1649" y="2502"/>
                  <a:pt x="1636" y="2501"/>
                </a:cubicBezTo>
                <a:cubicBezTo>
                  <a:pt x="1512" y="2497"/>
                  <a:pt x="1395" y="2466"/>
                  <a:pt x="1279" y="2407"/>
                </a:cubicBezTo>
                <a:cubicBezTo>
                  <a:pt x="1180" y="2357"/>
                  <a:pt x="1081" y="2285"/>
                  <a:pt x="977" y="2188"/>
                </a:cubicBezTo>
                <a:cubicBezTo>
                  <a:pt x="832" y="2052"/>
                  <a:pt x="709" y="1895"/>
                  <a:pt x="584" y="1731"/>
                </a:cubicBezTo>
                <a:cubicBezTo>
                  <a:pt x="522" y="1649"/>
                  <a:pt x="450" y="1528"/>
                  <a:pt x="380" y="1391"/>
                </a:cubicBezTo>
                <a:cubicBezTo>
                  <a:pt x="306" y="1244"/>
                  <a:pt x="237" y="1083"/>
                  <a:pt x="181" y="925"/>
                </a:cubicBezTo>
                <a:cubicBezTo>
                  <a:pt x="118" y="747"/>
                  <a:pt x="73" y="580"/>
                  <a:pt x="49" y="429"/>
                </a:cubicBezTo>
                <a:cubicBezTo>
                  <a:pt x="21" y="258"/>
                  <a:pt x="20" y="114"/>
                  <a:pt x="46" y="0"/>
                </a:cubicBezTo>
                <a:cubicBezTo>
                  <a:pt x="48" y="1"/>
                  <a:pt x="48" y="1"/>
                  <a:pt x="48" y="1"/>
                </a:cubicBezTo>
                <a:cubicBezTo>
                  <a:pt x="0" y="214"/>
                  <a:pt x="47" y="542"/>
                  <a:pt x="183" y="924"/>
                </a:cubicBezTo>
                <a:cubicBezTo>
                  <a:pt x="292" y="1232"/>
                  <a:pt x="454" y="1556"/>
                  <a:pt x="586" y="1730"/>
                </a:cubicBezTo>
                <a:cubicBezTo>
                  <a:pt x="710" y="1893"/>
                  <a:pt x="834" y="2051"/>
                  <a:pt x="978" y="2186"/>
                </a:cubicBezTo>
                <a:cubicBezTo>
                  <a:pt x="1198" y="2392"/>
                  <a:pt x="1407" y="2492"/>
                  <a:pt x="1636" y="2500"/>
                </a:cubicBezTo>
                <a:cubicBezTo>
                  <a:pt x="1649" y="2500"/>
                  <a:pt x="1662" y="2500"/>
                  <a:pt x="1675" y="2500"/>
                </a:cubicBezTo>
                <a:cubicBezTo>
                  <a:pt x="1923" y="2500"/>
                  <a:pt x="2163" y="2419"/>
                  <a:pt x="2395" y="2340"/>
                </a:cubicBezTo>
                <a:cubicBezTo>
                  <a:pt x="2552" y="2286"/>
                  <a:pt x="2700" y="2236"/>
                  <a:pt x="2842" y="2214"/>
                </a:cubicBezTo>
                <a:cubicBezTo>
                  <a:pt x="3001" y="2189"/>
                  <a:pt x="3128" y="2205"/>
                  <a:pt x="3240" y="2262"/>
                </a:cubicBezTo>
                <a:cubicBezTo>
                  <a:pt x="3336" y="2312"/>
                  <a:pt x="3420" y="2391"/>
                  <a:pt x="3495" y="2505"/>
                </a:cubicBezTo>
                <a:cubicBezTo>
                  <a:pt x="3577" y="2629"/>
                  <a:pt x="3647" y="2790"/>
                  <a:pt x="3710" y="2997"/>
                </a:cubicBezTo>
                <a:lnTo>
                  <a:pt x="3708" y="2997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1000"/>
                </a:schemeClr>
              </a:gs>
              <a:gs pos="40000">
                <a:srgbClr val="373937">
                  <a:alpha val="0"/>
                </a:srgbClr>
              </a:gs>
              <a:gs pos="100000">
                <a:srgbClr val="464746">
                  <a:alpha val="22000"/>
                </a:srgbClr>
              </a:gs>
              <a:gs pos="68000">
                <a:schemeClr val="tx2">
                  <a:alpha val="3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76" name="Freeform 74"/>
          <p:cNvSpPr/>
          <p:nvPr/>
        </p:nvSpPr>
        <p:spPr bwMode="auto">
          <a:xfrm rot="20039755">
            <a:off x="887605" y="-363826"/>
            <a:ext cx="10491666" cy="8516666"/>
          </a:xfrm>
          <a:custGeom>
            <a:avLst/>
            <a:gdLst>
              <a:gd name="T0" fmla="*/ 3691 w 3693"/>
              <a:gd name="T1" fmla="*/ 2997 h 2997"/>
              <a:gd name="T2" fmla="*/ 3232 w 3693"/>
              <a:gd name="T3" fmla="*/ 2255 h 2997"/>
              <a:gd name="T4" fmla="*/ 2364 w 3693"/>
              <a:gd name="T5" fmla="*/ 2362 h 2997"/>
              <a:gd name="T6" fmla="*/ 1602 w 3693"/>
              <a:gd name="T7" fmla="*/ 2555 h 2997"/>
              <a:gd name="T8" fmla="*/ 1240 w 3693"/>
              <a:gd name="T9" fmla="*/ 2471 h 2997"/>
              <a:gd name="T10" fmla="*/ 938 w 3693"/>
              <a:gd name="T11" fmla="*/ 2248 h 2997"/>
              <a:gd name="T12" fmla="*/ 553 w 3693"/>
              <a:gd name="T13" fmla="*/ 1776 h 2997"/>
              <a:gd name="T14" fmla="*/ 166 w 3693"/>
              <a:gd name="T15" fmla="*/ 938 h 2997"/>
              <a:gd name="T16" fmla="*/ 45 w 3693"/>
              <a:gd name="T17" fmla="*/ 430 h 2997"/>
              <a:gd name="T18" fmla="*/ 54 w 3693"/>
              <a:gd name="T19" fmla="*/ 0 h 2997"/>
              <a:gd name="T20" fmla="*/ 56 w 3693"/>
              <a:gd name="T21" fmla="*/ 1 h 2997"/>
              <a:gd name="T22" fmla="*/ 168 w 3693"/>
              <a:gd name="T23" fmla="*/ 937 h 2997"/>
              <a:gd name="T24" fmla="*/ 555 w 3693"/>
              <a:gd name="T25" fmla="*/ 1775 h 2997"/>
              <a:gd name="T26" fmla="*/ 939 w 3693"/>
              <a:gd name="T27" fmla="*/ 2247 h 2997"/>
              <a:gd name="T28" fmla="*/ 1586 w 3693"/>
              <a:gd name="T29" fmla="*/ 2553 h 2997"/>
              <a:gd name="T30" fmla="*/ 1602 w 3693"/>
              <a:gd name="T31" fmla="*/ 2553 h 2997"/>
              <a:gd name="T32" fmla="*/ 2364 w 3693"/>
              <a:gd name="T33" fmla="*/ 2360 h 2997"/>
              <a:gd name="T34" fmla="*/ 2826 w 3693"/>
              <a:gd name="T35" fmla="*/ 2214 h 2997"/>
              <a:gd name="T36" fmla="*/ 3233 w 3693"/>
              <a:gd name="T37" fmla="*/ 2253 h 2997"/>
              <a:gd name="T38" fmla="*/ 3486 w 3693"/>
              <a:gd name="T39" fmla="*/ 2497 h 2997"/>
              <a:gd name="T40" fmla="*/ 3693 w 3693"/>
              <a:gd name="T41" fmla="*/ 2997 h 2997"/>
              <a:gd name="T42" fmla="*/ 3691 w 3693"/>
              <a:gd name="T43" fmla="*/ 2997 h 2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93" h="2997">
                <a:moveTo>
                  <a:pt x="3691" y="2997"/>
                </a:moveTo>
                <a:cubicBezTo>
                  <a:pt x="3579" y="2597"/>
                  <a:pt x="3429" y="2354"/>
                  <a:pt x="3232" y="2255"/>
                </a:cubicBezTo>
                <a:cubicBezTo>
                  <a:pt x="2984" y="2129"/>
                  <a:pt x="2683" y="2242"/>
                  <a:pt x="2364" y="2362"/>
                </a:cubicBezTo>
                <a:cubicBezTo>
                  <a:pt x="2119" y="2454"/>
                  <a:pt x="1865" y="2549"/>
                  <a:pt x="1602" y="2555"/>
                </a:cubicBezTo>
                <a:cubicBezTo>
                  <a:pt x="1476" y="2557"/>
                  <a:pt x="1358" y="2530"/>
                  <a:pt x="1240" y="2471"/>
                </a:cubicBezTo>
                <a:cubicBezTo>
                  <a:pt x="1141" y="2421"/>
                  <a:pt x="1042" y="2348"/>
                  <a:pt x="938" y="2248"/>
                </a:cubicBezTo>
                <a:cubicBezTo>
                  <a:pt x="802" y="2118"/>
                  <a:pt x="685" y="1965"/>
                  <a:pt x="553" y="1776"/>
                </a:cubicBezTo>
                <a:cubicBezTo>
                  <a:pt x="425" y="1592"/>
                  <a:pt x="269" y="1255"/>
                  <a:pt x="166" y="938"/>
                </a:cubicBezTo>
                <a:cubicBezTo>
                  <a:pt x="107" y="753"/>
                  <a:pt x="66" y="582"/>
                  <a:pt x="45" y="430"/>
                </a:cubicBezTo>
                <a:cubicBezTo>
                  <a:pt x="21" y="256"/>
                  <a:pt x="24" y="112"/>
                  <a:pt x="54" y="0"/>
                </a:cubicBezTo>
                <a:cubicBezTo>
                  <a:pt x="56" y="1"/>
                  <a:pt x="56" y="1"/>
                  <a:pt x="56" y="1"/>
                </a:cubicBezTo>
                <a:cubicBezTo>
                  <a:pt x="0" y="209"/>
                  <a:pt x="40" y="541"/>
                  <a:pt x="168" y="937"/>
                </a:cubicBezTo>
                <a:cubicBezTo>
                  <a:pt x="271" y="1254"/>
                  <a:pt x="426" y="1591"/>
                  <a:pt x="555" y="1775"/>
                </a:cubicBezTo>
                <a:cubicBezTo>
                  <a:pt x="687" y="1964"/>
                  <a:pt x="803" y="2117"/>
                  <a:pt x="939" y="2247"/>
                </a:cubicBezTo>
                <a:cubicBezTo>
                  <a:pt x="1157" y="2455"/>
                  <a:pt x="1363" y="2553"/>
                  <a:pt x="1586" y="2553"/>
                </a:cubicBezTo>
                <a:cubicBezTo>
                  <a:pt x="1592" y="2553"/>
                  <a:pt x="1597" y="2553"/>
                  <a:pt x="1602" y="2553"/>
                </a:cubicBezTo>
                <a:cubicBezTo>
                  <a:pt x="1864" y="2547"/>
                  <a:pt x="2118" y="2452"/>
                  <a:pt x="2364" y="2360"/>
                </a:cubicBezTo>
                <a:cubicBezTo>
                  <a:pt x="2526" y="2299"/>
                  <a:pt x="2680" y="2241"/>
                  <a:pt x="2826" y="2214"/>
                </a:cubicBezTo>
                <a:cubicBezTo>
                  <a:pt x="2990" y="2183"/>
                  <a:pt x="3119" y="2196"/>
                  <a:pt x="3233" y="2253"/>
                </a:cubicBezTo>
                <a:cubicBezTo>
                  <a:pt x="3329" y="2302"/>
                  <a:pt x="3412" y="2381"/>
                  <a:pt x="3486" y="2497"/>
                </a:cubicBezTo>
                <a:cubicBezTo>
                  <a:pt x="3566" y="2622"/>
                  <a:pt x="3634" y="2786"/>
                  <a:pt x="3693" y="2997"/>
                </a:cubicBezTo>
                <a:lnTo>
                  <a:pt x="3691" y="2997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1000"/>
                </a:schemeClr>
              </a:gs>
              <a:gs pos="40000">
                <a:srgbClr val="373937">
                  <a:alpha val="0"/>
                </a:srgbClr>
              </a:gs>
              <a:gs pos="100000">
                <a:srgbClr val="464746">
                  <a:alpha val="22000"/>
                </a:srgbClr>
              </a:gs>
              <a:gs pos="68000">
                <a:schemeClr val="tx2">
                  <a:alpha val="3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77" name="Freeform 81"/>
          <p:cNvSpPr/>
          <p:nvPr/>
        </p:nvSpPr>
        <p:spPr bwMode="auto">
          <a:xfrm rot="20039755">
            <a:off x="527411" y="-18048"/>
            <a:ext cx="10275294" cy="8509454"/>
          </a:xfrm>
          <a:custGeom>
            <a:avLst/>
            <a:gdLst>
              <a:gd name="T0" fmla="*/ 3615 w 3617"/>
              <a:gd name="T1" fmla="*/ 2995 h 2995"/>
              <a:gd name="T2" fmla="*/ 3442 w 3617"/>
              <a:gd name="T3" fmla="*/ 2490 h 2995"/>
              <a:gd name="T4" fmla="*/ 3211 w 3617"/>
              <a:gd name="T5" fmla="*/ 2252 h 2995"/>
              <a:gd name="T6" fmla="*/ 2805 w 3617"/>
              <a:gd name="T7" fmla="*/ 2243 h 2995"/>
              <a:gd name="T8" fmla="*/ 2325 w 3617"/>
              <a:gd name="T9" fmla="*/ 2445 h 2995"/>
              <a:gd name="T10" fmla="*/ 1464 w 3617"/>
              <a:gd name="T11" fmla="*/ 2740 h 2995"/>
              <a:gd name="T12" fmla="*/ 783 w 3617"/>
              <a:gd name="T13" fmla="*/ 2459 h 2995"/>
              <a:gd name="T14" fmla="*/ 424 w 3617"/>
              <a:gd name="T15" fmla="*/ 1930 h 2995"/>
              <a:gd name="T16" fmla="*/ 96 w 3617"/>
              <a:gd name="T17" fmla="*/ 981 h 2995"/>
              <a:gd name="T18" fmla="*/ 10 w 3617"/>
              <a:gd name="T19" fmla="*/ 430 h 2995"/>
              <a:gd name="T20" fmla="*/ 61 w 3617"/>
              <a:gd name="T21" fmla="*/ 0 h 2995"/>
              <a:gd name="T22" fmla="*/ 63 w 3617"/>
              <a:gd name="T23" fmla="*/ 1 h 2995"/>
              <a:gd name="T24" fmla="*/ 12 w 3617"/>
              <a:gd name="T25" fmla="*/ 430 h 2995"/>
              <a:gd name="T26" fmla="*/ 98 w 3617"/>
              <a:gd name="T27" fmla="*/ 980 h 2995"/>
              <a:gd name="T28" fmla="*/ 426 w 3617"/>
              <a:gd name="T29" fmla="*/ 1930 h 2995"/>
              <a:gd name="T30" fmla="*/ 784 w 3617"/>
              <a:gd name="T31" fmla="*/ 2458 h 2995"/>
              <a:gd name="T32" fmla="*/ 1464 w 3617"/>
              <a:gd name="T33" fmla="*/ 2738 h 2995"/>
              <a:gd name="T34" fmla="*/ 2325 w 3617"/>
              <a:gd name="T35" fmla="*/ 2444 h 2995"/>
              <a:gd name="T36" fmla="*/ 2804 w 3617"/>
              <a:gd name="T37" fmla="*/ 2242 h 2995"/>
              <a:gd name="T38" fmla="*/ 3212 w 3617"/>
              <a:gd name="T39" fmla="*/ 2251 h 2995"/>
              <a:gd name="T40" fmla="*/ 3443 w 3617"/>
              <a:gd name="T41" fmla="*/ 2489 h 2995"/>
              <a:gd name="T42" fmla="*/ 3617 w 3617"/>
              <a:gd name="T43" fmla="*/ 2994 h 2995"/>
              <a:gd name="T44" fmla="*/ 3615 w 3617"/>
              <a:gd name="T45" fmla="*/ 2995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17" h="2995">
                <a:moveTo>
                  <a:pt x="3615" y="2995"/>
                </a:moveTo>
                <a:cubicBezTo>
                  <a:pt x="3569" y="2780"/>
                  <a:pt x="3512" y="2614"/>
                  <a:pt x="3442" y="2490"/>
                </a:cubicBezTo>
                <a:cubicBezTo>
                  <a:pt x="3376" y="2374"/>
                  <a:pt x="3301" y="2296"/>
                  <a:pt x="3211" y="2252"/>
                </a:cubicBezTo>
                <a:cubicBezTo>
                  <a:pt x="3101" y="2199"/>
                  <a:pt x="2972" y="2196"/>
                  <a:pt x="2805" y="2243"/>
                </a:cubicBezTo>
                <a:cubicBezTo>
                  <a:pt x="2656" y="2286"/>
                  <a:pt x="2495" y="2363"/>
                  <a:pt x="2325" y="2445"/>
                </a:cubicBezTo>
                <a:cubicBezTo>
                  <a:pt x="2048" y="2579"/>
                  <a:pt x="1761" y="2718"/>
                  <a:pt x="1464" y="2740"/>
                </a:cubicBezTo>
                <a:cubicBezTo>
                  <a:pt x="1207" y="2758"/>
                  <a:pt x="984" y="2667"/>
                  <a:pt x="783" y="2459"/>
                </a:cubicBezTo>
                <a:cubicBezTo>
                  <a:pt x="661" y="2334"/>
                  <a:pt x="547" y="2166"/>
                  <a:pt x="424" y="1930"/>
                </a:cubicBezTo>
                <a:cubicBezTo>
                  <a:pt x="328" y="1745"/>
                  <a:pt x="189" y="1380"/>
                  <a:pt x="96" y="981"/>
                </a:cubicBezTo>
                <a:cubicBezTo>
                  <a:pt x="48" y="775"/>
                  <a:pt x="19" y="590"/>
                  <a:pt x="10" y="430"/>
                </a:cubicBezTo>
                <a:cubicBezTo>
                  <a:pt x="0" y="247"/>
                  <a:pt x="18" y="102"/>
                  <a:pt x="61" y="0"/>
                </a:cubicBezTo>
                <a:cubicBezTo>
                  <a:pt x="63" y="1"/>
                  <a:pt x="63" y="1"/>
                  <a:pt x="63" y="1"/>
                </a:cubicBezTo>
                <a:cubicBezTo>
                  <a:pt x="19" y="103"/>
                  <a:pt x="2" y="247"/>
                  <a:pt x="12" y="430"/>
                </a:cubicBezTo>
                <a:cubicBezTo>
                  <a:pt x="21" y="589"/>
                  <a:pt x="50" y="775"/>
                  <a:pt x="98" y="980"/>
                </a:cubicBezTo>
                <a:cubicBezTo>
                  <a:pt x="191" y="1379"/>
                  <a:pt x="330" y="1744"/>
                  <a:pt x="426" y="1930"/>
                </a:cubicBezTo>
                <a:cubicBezTo>
                  <a:pt x="549" y="2165"/>
                  <a:pt x="662" y="2333"/>
                  <a:pt x="784" y="2458"/>
                </a:cubicBezTo>
                <a:cubicBezTo>
                  <a:pt x="985" y="2665"/>
                  <a:pt x="1207" y="2756"/>
                  <a:pt x="1464" y="2738"/>
                </a:cubicBezTo>
                <a:cubicBezTo>
                  <a:pt x="1760" y="2716"/>
                  <a:pt x="2047" y="2578"/>
                  <a:pt x="2325" y="2444"/>
                </a:cubicBezTo>
                <a:cubicBezTo>
                  <a:pt x="2495" y="2362"/>
                  <a:pt x="2655" y="2284"/>
                  <a:pt x="2804" y="2242"/>
                </a:cubicBezTo>
                <a:cubicBezTo>
                  <a:pt x="2972" y="2194"/>
                  <a:pt x="3101" y="2197"/>
                  <a:pt x="3212" y="2251"/>
                </a:cubicBezTo>
                <a:cubicBezTo>
                  <a:pt x="3302" y="2295"/>
                  <a:pt x="3378" y="2373"/>
                  <a:pt x="3443" y="2489"/>
                </a:cubicBezTo>
                <a:cubicBezTo>
                  <a:pt x="3514" y="2614"/>
                  <a:pt x="3571" y="2779"/>
                  <a:pt x="3617" y="2994"/>
                </a:cubicBezTo>
                <a:lnTo>
                  <a:pt x="3615" y="2995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1000"/>
                </a:schemeClr>
              </a:gs>
              <a:gs pos="40000">
                <a:srgbClr val="373937">
                  <a:alpha val="0"/>
                </a:srgbClr>
              </a:gs>
              <a:gs pos="100000">
                <a:srgbClr val="464746">
                  <a:alpha val="22000"/>
                </a:srgbClr>
              </a:gs>
              <a:gs pos="68000">
                <a:schemeClr val="tx2">
                  <a:alpha val="3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78" name="椭圆 477"/>
          <p:cNvSpPr/>
          <p:nvPr/>
        </p:nvSpPr>
        <p:spPr>
          <a:xfrm>
            <a:off x="11217065" y="4229671"/>
            <a:ext cx="115283" cy="115283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79" name="椭圆 478"/>
          <p:cNvSpPr/>
          <p:nvPr/>
        </p:nvSpPr>
        <p:spPr>
          <a:xfrm>
            <a:off x="935853" y="4229671"/>
            <a:ext cx="115283" cy="115283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80" name="椭圆 479"/>
          <p:cNvSpPr/>
          <p:nvPr/>
        </p:nvSpPr>
        <p:spPr>
          <a:xfrm>
            <a:off x="10396655" y="4439585"/>
            <a:ext cx="95275" cy="95275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81" name="椭圆 480"/>
          <p:cNvSpPr/>
          <p:nvPr/>
        </p:nvSpPr>
        <p:spPr>
          <a:xfrm>
            <a:off x="1566703" y="4540024"/>
            <a:ext cx="115283" cy="115283"/>
          </a:xfrm>
          <a:prstGeom prst="ellipse">
            <a:avLst/>
          </a:prstGeom>
          <a:solidFill>
            <a:srgbClr val="1A1D1A">
              <a:alpha val="44000"/>
            </a:srgbClr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cxnSp>
        <p:nvCxnSpPr>
          <p:cNvPr id="484" name="直接连接符 483"/>
          <p:cNvCxnSpPr/>
          <p:nvPr/>
        </p:nvCxnSpPr>
        <p:spPr>
          <a:xfrm>
            <a:off x="3285037" y="3283587"/>
            <a:ext cx="56296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5" name="直接连接符 484"/>
          <p:cNvCxnSpPr/>
          <p:nvPr/>
        </p:nvCxnSpPr>
        <p:spPr>
          <a:xfrm>
            <a:off x="5779758" y="2752979"/>
            <a:ext cx="56296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6" name="直接连接符 485"/>
          <p:cNvCxnSpPr/>
          <p:nvPr/>
        </p:nvCxnSpPr>
        <p:spPr>
          <a:xfrm>
            <a:off x="8140689" y="3085356"/>
            <a:ext cx="56296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7" name="直接连接符 486"/>
          <p:cNvCxnSpPr/>
          <p:nvPr/>
        </p:nvCxnSpPr>
        <p:spPr>
          <a:xfrm>
            <a:off x="8836447" y="4884689"/>
            <a:ext cx="3426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文本框 131"/>
          <p:cNvSpPr txBox="1"/>
          <p:nvPr/>
        </p:nvSpPr>
        <p:spPr>
          <a:xfrm>
            <a:off x="258643" y="66146"/>
            <a:ext cx="12283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960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60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04</a:t>
            </a:r>
            <a:endParaRPr lang="zh-CN" altLang="en-US" sz="6000" dirty="0">
              <a:solidFill>
                <a:schemeClr val="tx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cxnSp>
        <p:nvCxnSpPr>
          <p:cNvPr id="133" name="直接连接符 132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1" name="Group 4"/>
          <p:cNvGrpSpPr/>
          <p:nvPr/>
        </p:nvGrpSpPr>
        <p:grpSpPr>
          <a:xfrm>
            <a:off x="722403" y="5275325"/>
            <a:ext cx="5373597" cy="1056259"/>
            <a:chOff x="3503711" y="1287239"/>
            <a:chExt cx="7164797" cy="1408346"/>
          </a:xfrm>
        </p:grpSpPr>
        <p:sp>
          <p:nvSpPr>
            <p:cNvPr id="134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200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字以内，据统计每页幻灯片的最好控制在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5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分钟之内。此处添加详细文本描述，建议与标题相关并符合整体语言风格，语言描述尽量简洁生动。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  <p:sp>
          <p:nvSpPr>
            <p:cNvPr id="135" name="Rectangle 2"/>
            <p:cNvSpPr/>
            <p:nvPr/>
          </p:nvSpPr>
          <p:spPr>
            <a:xfrm>
              <a:off x="5688111" y="1287239"/>
              <a:ext cx="1846659" cy="55399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882" y="-1968"/>
            <a:ext cx="12217882" cy="68599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30018" y="693732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目录</a:t>
            </a:r>
          </a:p>
        </p:txBody>
      </p:sp>
      <p:cxnSp>
        <p:nvCxnSpPr>
          <p:cNvPr id="347" name="直接连接符 346"/>
          <p:cNvCxnSpPr/>
          <p:nvPr/>
        </p:nvCxnSpPr>
        <p:spPr>
          <a:xfrm>
            <a:off x="5069497" y="1817914"/>
            <a:ext cx="2053007" cy="0"/>
          </a:xfrm>
          <a:prstGeom prst="line">
            <a:avLst/>
          </a:prstGeom>
          <a:ln w="44450" cap="rnd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1" name="直接连接符 400"/>
          <p:cNvCxnSpPr/>
          <p:nvPr/>
        </p:nvCxnSpPr>
        <p:spPr>
          <a:xfrm>
            <a:off x="0" y="3924300"/>
            <a:ext cx="1219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2" name="椭圆 401"/>
          <p:cNvSpPr/>
          <p:nvPr/>
        </p:nvSpPr>
        <p:spPr>
          <a:xfrm rot="11174285">
            <a:off x="2098591" y="3864651"/>
            <a:ext cx="160862" cy="16086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03" name="椭圆 402"/>
          <p:cNvSpPr/>
          <p:nvPr/>
        </p:nvSpPr>
        <p:spPr>
          <a:xfrm rot="11174285">
            <a:off x="340254" y="3775200"/>
            <a:ext cx="224209" cy="224209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04" name="椭圆 403"/>
          <p:cNvSpPr/>
          <p:nvPr/>
        </p:nvSpPr>
        <p:spPr>
          <a:xfrm rot="11174285">
            <a:off x="3347090" y="3784512"/>
            <a:ext cx="226188" cy="226188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05" name="椭圆 404"/>
          <p:cNvSpPr/>
          <p:nvPr/>
        </p:nvSpPr>
        <p:spPr>
          <a:xfrm rot="11174285">
            <a:off x="7000792" y="3864651"/>
            <a:ext cx="160862" cy="16086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06" name="椭圆 405"/>
          <p:cNvSpPr/>
          <p:nvPr/>
        </p:nvSpPr>
        <p:spPr>
          <a:xfrm rot="11174285">
            <a:off x="5318654" y="3775200"/>
            <a:ext cx="224209" cy="224209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07" name="椭圆 406"/>
          <p:cNvSpPr/>
          <p:nvPr/>
        </p:nvSpPr>
        <p:spPr>
          <a:xfrm rot="11174285">
            <a:off x="8325490" y="3784512"/>
            <a:ext cx="226188" cy="226188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08" name="椭圆 407"/>
          <p:cNvSpPr/>
          <p:nvPr/>
        </p:nvSpPr>
        <p:spPr>
          <a:xfrm rot="11174285">
            <a:off x="9790696" y="3864650"/>
            <a:ext cx="160862" cy="16086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09" name="椭圆 408"/>
          <p:cNvSpPr/>
          <p:nvPr/>
        </p:nvSpPr>
        <p:spPr>
          <a:xfrm rot="11174285">
            <a:off x="11115394" y="3784511"/>
            <a:ext cx="226188" cy="226188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cxnSp>
        <p:nvCxnSpPr>
          <p:cNvPr id="410" name="直接连接符 409"/>
          <p:cNvCxnSpPr>
            <a:stCxn id="403" idx="3"/>
          </p:cNvCxnSpPr>
          <p:nvPr/>
        </p:nvCxnSpPr>
        <p:spPr>
          <a:xfrm flipV="1">
            <a:off x="539772" y="3547264"/>
            <a:ext cx="686767" cy="269854"/>
          </a:xfrm>
          <a:prstGeom prst="line">
            <a:avLst/>
          </a:prstGeom>
          <a:ln>
            <a:solidFill>
              <a:schemeClr val="tx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1" name="直接连接符 410"/>
          <p:cNvCxnSpPr>
            <a:endCxn id="402" idx="5"/>
          </p:cNvCxnSpPr>
          <p:nvPr/>
        </p:nvCxnSpPr>
        <p:spPr>
          <a:xfrm>
            <a:off x="1226539" y="3547264"/>
            <a:ext cx="902127" cy="335102"/>
          </a:xfrm>
          <a:prstGeom prst="line">
            <a:avLst/>
          </a:prstGeom>
          <a:ln>
            <a:solidFill>
              <a:schemeClr val="tx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2" name="直接连接符 411"/>
          <p:cNvCxnSpPr>
            <a:stCxn id="402" idx="1"/>
            <a:endCxn id="414" idx="5"/>
          </p:cNvCxnSpPr>
          <p:nvPr/>
        </p:nvCxnSpPr>
        <p:spPr>
          <a:xfrm>
            <a:off x="2229378" y="4007798"/>
            <a:ext cx="340215" cy="663745"/>
          </a:xfrm>
          <a:prstGeom prst="line">
            <a:avLst/>
          </a:prstGeom>
          <a:ln>
            <a:solidFill>
              <a:schemeClr val="tx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3" name="直接连接符 412"/>
          <p:cNvCxnSpPr>
            <a:stCxn id="414" idx="3"/>
            <a:endCxn id="404" idx="7"/>
          </p:cNvCxnSpPr>
          <p:nvPr/>
        </p:nvCxnSpPr>
        <p:spPr>
          <a:xfrm flipV="1">
            <a:off x="2651615" y="3968413"/>
            <a:ext cx="720383" cy="712096"/>
          </a:xfrm>
          <a:prstGeom prst="line">
            <a:avLst/>
          </a:prstGeom>
          <a:ln>
            <a:solidFill>
              <a:schemeClr val="tx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4" name="椭圆 413"/>
          <p:cNvSpPr/>
          <p:nvPr/>
        </p:nvSpPr>
        <p:spPr>
          <a:xfrm rot="11174285">
            <a:off x="2547778" y="4658694"/>
            <a:ext cx="116686" cy="11668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415" name="直接连接符 414"/>
          <p:cNvCxnSpPr>
            <a:stCxn id="404" idx="3"/>
            <a:endCxn id="417" idx="6"/>
          </p:cNvCxnSpPr>
          <p:nvPr/>
        </p:nvCxnSpPr>
        <p:spPr>
          <a:xfrm flipV="1">
            <a:off x="3548370" y="3460593"/>
            <a:ext cx="995445" cy="366206"/>
          </a:xfrm>
          <a:prstGeom prst="line">
            <a:avLst/>
          </a:prstGeom>
          <a:ln>
            <a:solidFill>
              <a:schemeClr val="tx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6" name="直接连接符 415"/>
          <p:cNvCxnSpPr>
            <a:stCxn id="406" idx="5"/>
          </p:cNvCxnSpPr>
          <p:nvPr/>
        </p:nvCxnSpPr>
        <p:spPr>
          <a:xfrm flipH="1" flipV="1">
            <a:off x="4632960" y="3463290"/>
            <a:ext cx="727612" cy="336601"/>
          </a:xfrm>
          <a:prstGeom prst="line">
            <a:avLst/>
          </a:prstGeom>
          <a:ln>
            <a:solidFill>
              <a:schemeClr val="tx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7" name="椭圆 416"/>
          <p:cNvSpPr/>
          <p:nvPr/>
        </p:nvSpPr>
        <p:spPr>
          <a:xfrm rot="11174285">
            <a:off x="4543512" y="3414972"/>
            <a:ext cx="102364" cy="10236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418" name="直接连接符 417"/>
          <p:cNvCxnSpPr>
            <a:endCxn id="420" idx="5"/>
          </p:cNvCxnSpPr>
          <p:nvPr/>
        </p:nvCxnSpPr>
        <p:spPr>
          <a:xfrm>
            <a:off x="5403840" y="3910377"/>
            <a:ext cx="203413" cy="431055"/>
          </a:xfrm>
          <a:prstGeom prst="line">
            <a:avLst/>
          </a:prstGeom>
          <a:ln>
            <a:solidFill>
              <a:schemeClr val="tx1">
                <a:alpha val="5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" name="直接连接符 418"/>
          <p:cNvCxnSpPr>
            <a:stCxn id="405" idx="7"/>
            <a:endCxn id="420" idx="2"/>
          </p:cNvCxnSpPr>
          <p:nvPr/>
        </p:nvCxnSpPr>
        <p:spPr>
          <a:xfrm flipH="1">
            <a:off x="5731596" y="3995438"/>
            <a:ext cx="1286911" cy="414176"/>
          </a:xfrm>
          <a:prstGeom prst="line">
            <a:avLst/>
          </a:prstGeom>
          <a:ln>
            <a:solidFill>
              <a:schemeClr val="tx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" name="椭圆 419"/>
          <p:cNvSpPr/>
          <p:nvPr/>
        </p:nvSpPr>
        <p:spPr>
          <a:xfrm rot="11174285">
            <a:off x="5578556" y="4324528"/>
            <a:ext cx="153494" cy="15349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421" name="直接连接符 420"/>
          <p:cNvCxnSpPr>
            <a:endCxn id="405" idx="3"/>
          </p:cNvCxnSpPr>
          <p:nvPr/>
        </p:nvCxnSpPr>
        <p:spPr>
          <a:xfrm flipH="1">
            <a:off x="7143939" y="3338513"/>
            <a:ext cx="1857188" cy="556213"/>
          </a:xfrm>
          <a:prstGeom prst="line">
            <a:avLst/>
          </a:prstGeom>
          <a:ln>
            <a:solidFill>
              <a:schemeClr val="tx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2" name="直接连接符 421"/>
          <p:cNvCxnSpPr>
            <a:stCxn id="408" idx="5"/>
            <a:endCxn id="423" idx="2"/>
          </p:cNvCxnSpPr>
          <p:nvPr/>
        </p:nvCxnSpPr>
        <p:spPr>
          <a:xfrm flipH="1" flipV="1">
            <a:off x="9214086" y="3327985"/>
            <a:ext cx="606685" cy="554380"/>
          </a:xfrm>
          <a:prstGeom prst="line">
            <a:avLst/>
          </a:prstGeom>
          <a:ln>
            <a:solidFill>
              <a:schemeClr val="tx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3" name="椭圆 422"/>
          <p:cNvSpPr/>
          <p:nvPr/>
        </p:nvSpPr>
        <p:spPr>
          <a:xfrm rot="11174285">
            <a:off x="8990541" y="3203700"/>
            <a:ext cx="224209" cy="22420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424" name="直接连接符 423"/>
          <p:cNvCxnSpPr>
            <a:endCxn id="407" idx="1"/>
          </p:cNvCxnSpPr>
          <p:nvPr/>
        </p:nvCxnSpPr>
        <p:spPr>
          <a:xfrm flipH="1" flipV="1">
            <a:off x="8509391" y="3985792"/>
            <a:ext cx="1231057" cy="546520"/>
          </a:xfrm>
          <a:prstGeom prst="line">
            <a:avLst/>
          </a:prstGeom>
          <a:ln>
            <a:solidFill>
              <a:schemeClr val="tx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5" name="直接连接符 424"/>
          <p:cNvCxnSpPr>
            <a:stCxn id="409" idx="7"/>
          </p:cNvCxnSpPr>
          <p:nvPr/>
        </p:nvCxnSpPr>
        <p:spPr>
          <a:xfrm flipH="1">
            <a:off x="9744077" y="3968412"/>
            <a:ext cx="1396225" cy="570252"/>
          </a:xfrm>
          <a:prstGeom prst="line">
            <a:avLst/>
          </a:prstGeom>
          <a:ln>
            <a:solidFill>
              <a:schemeClr val="tx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6" name="文本框 425"/>
          <p:cNvSpPr txBox="1"/>
          <p:nvPr/>
        </p:nvSpPr>
        <p:spPr>
          <a:xfrm>
            <a:off x="370459" y="2995581"/>
            <a:ext cx="1761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01</a:t>
            </a:r>
            <a:endParaRPr lang="zh-CN" altLang="en-US" sz="3600" dirty="0"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427" name="文本框 426"/>
          <p:cNvSpPr txBox="1"/>
          <p:nvPr/>
        </p:nvSpPr>
        <p:spPr>
          <a:xfrm>
            <a:off x="1823307" y="4880886"/>
            <a:ext cx="17615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02</a:t>
            </a:r>
            <a:endParaRPr lang="zh-CN" altLang="en-US" sz="3200" dirty="0"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428" name="文本框 427"/>
          <p:cNvSpPr txBox="1"/>
          <p:nvPr/>
        </p:nvSpPr>
        <p:spPr>
          <a:xfrm>
            <a:off x="3782335" y="2811362"/>
            <a:ext cx="1761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03</a:t>
            </a:r>
            <a:endParaRPr lang="zh-CN" altLang="en-US" sz="3600" dirty="0"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429" name="文本框 428"/>
          <p:cNvSpPr txBox="1"/>
          <p:nvPr/>
        </p:nvSpPr>
        <p:spPr>
          <a:xfrm>
            <a:off x="8859652" y="4602761"/>
            <a:ext cx="17615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04</a:t>
            </a:r>
            <a:endParaRPr lang="zh-CN" altLang="en-US" sz="3200" dirty="0"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430" name="矩形 429"/>
          <p:cNvSpPr/>
          <p:nvPr/>
        </p:nvSpPr>
        <p:spPr>
          <a:xfrm>
            <a:off x="62231" y="2429392"/>
            <a:ext cx="33097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请输入文本标题</a:t>
            </a:r>
          </a:p>
        </p:txBody>
      </p:sp>
      <p:sp>
        <p:nvSpPr>
          <p:cNvPr id="434" name="椭圆 433"/>
          <p:cNvSpPr/>
          <p:nvPr/>
        </p:nvSpPr>
        <p:spPr>
          <a:xfrm rot="11174285">
            <a:off x="1197640" y="3526741"/>
            <a:ext cx="50995" cy="5099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35" name="椭圆 434"/>
          <p:cNvSpPr/>
          <p:nvPr/>
        </p:nvSpPr>
        <p:spPr>
          <a:xfrm rot="11174285">
            <a:off x="9728818" y="4520349"/>
            <a:ext cx="50995" cy="5099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142620" y="2848360"/>
            <a:ext cx="33097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请输入文本标题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3167381" y="4858036"/>
            <a:ext cx="33097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请输入文本标题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8577531" y="5163699"/>
            <a:ext cx="33097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请输入文本标题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82475" y="2389110"/>
            <a:ext cx="13857409" cy="6492803"/>
          </a:xfrm>
          <a:prstGeom prst="rect">
            <a:avLst/>
          </a:prstGeom>
        </p:spPr>
      </p:pic>
      <p:graphicFrame>
        <p:nvGraphicFramePr>
          <p:cNvPr id="8" name="图表 7"/>
          <p:cNvGraphicFramePr/>
          <p:nvPr/>
        </p:nvGraphicFramePr>
        <p:xfrm>
          <a:off x="973488" y="3344553"/>
          <a:ext cx="4110966" cy="2740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图表 8"/>
          <p:cNvGraphicFramePr/>
          <p:nvPr/>
        </p:nvGraphicFramePr>
        <p:xfrm>
          <a:off x="7193219" y="772803"/>
          <a:ext cx="4110966" cy="2740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0" name="直接连接符 9"/>
          <p:cNvCxnSpPr/>
          <p:nvPr/>
        </p:nvCxnSpPr>
        <p:spPr>
          <a:xfrm>
            <a:off x="6138836" y="0"/>
            <a:ext cx="0" cy="6858000"/>
          </a:xfrm>
          <a:prstGeom prst="line">
            <a:avLst/>
          </a:prstGeom>
          <a:ln>
            <a:solidFill>
              <a:schemeClr val="tx1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2112936" y="2946400"/>
            <a:ext cx="1562100" cy="381000"/>
            <a:chOff x="2095500" y="2946400"/>
            <a:chExt cx="1562100" cy="381000"/>
          </a:xfrm>
        </p:grpSpPr>
        <p:sp>
          <p:nvSpPr>
            <p:cNvPr id="6" name="圆角矩形 5"/>
            <p:cNvSpPr/>
            <p:nvPr/>
          </p:nvSpPr>
          <p:spPr>
            <a:xfrm>
              <a:off x="2095500" y="2946400"/>
              <a:ext cx="1562100" cy="381000"/>
            </a:xfrm>
            <a:prstGeom prst="roundRect">
              <a:avLst/>
            </a:prstGeom>
            <a:solidFill>
              <a:srgbClr val="1A1D1A"/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70810" y="2952234"/>
              <a:ext cx="12114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2017\09</a:t>
              </a:r>
              <a:endPara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602637" y="3860800"/>
            <a:ext cx="1562100" cy="381000"/>
            <a:chOff x="8585201" y="3695700"/>
            <a:chExt cx="1562100" cy="381000"/>
          </a:xfrm>
        </p:grpSpPr>
        <p:sp>
          <p:nvSpPr>
            <p:cNvPr id="11" name="圆角矩形 10"/>
            <p:cNvSpPr/>
            <p:nvPr/>
          </p:nvSpPr>
          <p:spPr>
            <a:xfrm>
              <a:off x="8585201" y="3695700"/>
              <a:ext cx="1562100" cy="381000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760511" y="3701534"/>
              <a:ext cx="12114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2019\11</a:t>
              </a:r>
              <a:endPara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258644" y="66146"/>
            <a:ext cx="11675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960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60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04</a:t>
            </a:r>
            <a:endParaRPr lang="zh-CN" altLang="en-US" sz="6000" dirty="0">
              <a:solidFill>
                <a:schemeClr val="tx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4"/>
          <p:cNvGrpSpPr/>
          <p:nvPr/>
        </p:nvGrpSpPr>
        <p:grpSpPr>
          <a:xfrm>
            <a:off x="6796143" y="4624971"/>
            <a:ext cx="5373597" cy="1044579"/>
            <a:chOff x="3503711" y="1302812"/>
            <a:chExt cx="7164797" cy="1392773"/>
          </a:xfrm>
        </p:grpSpPr>
        <p:sp>
          <p:nvSpPr>
            <p:cNvPr id="41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200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字以内，据统计每页幻灯片的最好控制在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5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分钟之内。此处添加详细文本描述，建议与标题相关并符合整体语言风格，语言描述尽量简洁生动。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  <p:sp>
          <p:nvSpPr>
            <p:cNvPr id="42" name="Rectangle 2"/>
            <p:cNvSpPr/>
            <p:nvPr/>
          </p:nvSpPr>
          <p:spPr>
            <a:xfrm>
              <a:off x="6030441" y="1302812"/>
              <a:ext cx="1846659" cy="553998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</p:grpSp>
      <p:grpSp>
        <p:nvGrpSpPr>
          <p:cNvPr id="43" name="Group 4"/>
          <p:cNvGrpSpPr/>
          <p:nvPr/>
        </p:nvGrpSpPr>
        <p:grpSpPr>
          <a:xfrm>
            <a:off x="582463" y="1684902"/>
            <a:ext cx="5373597" cy="1056259"/>
            <a:chOff x="3503711" y="1287239"/>
            <a:chExt cx="7164797" cy="1408346"/>
          </a:xfrm>
        </p:grpSpPr>
        <p:sp>
          <p:nvSpPr>
            <p:cNvPr id="44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200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字以内，据统计每页幻灯片的最好控制在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5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分钟之内。此处添加详细文本描述，建议与标题相关并符合整体语言风格，语言描述尽量简洁生动。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  <p:sp>
          <p:nvSpPr>
            <p:cNvPr id="45" name="Rectangle 2"/>
            <p:cNvSpPr/>
            <p:nvPr/>
          </p:nvSpPr>
          <p:spPr>
            <a:xfrm>
              <a:off x="5688111" y="1287239"/>
              <a:ext cx="1846659" cy="55399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2436288" y="3412911"/>
            <a:ext cx="1256381" cy="0"/>
          </a:xfrm>
          <a:prstGeom prst="line">
            <a:avLst/>
          </a:prstGeom>
          <a:ln w="9525">
            <a:solidFill>
              <a:schemeClr val="tx2"/>
            </a:solidFill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62834" y="2689011"/>
            <a:ext cx="1849481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991836" y="2041311"/>
            <a:ext cx="1188541" cy="0"/>
          </a:xfrm>
          <a:prstGeom prst="line">
            <a:avLst/>
          </a:prstGeom>
          <a:ln w="9525">
            <a:solidFill>
              <a:schemeClr val="tx2"/>
            </a:solidFill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8492888" y="2179772"/>
            <a:ext cx="761747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57</a:t>
            </a:r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%</a:t>
            </a:r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36288" y="2999328"/>
            <a:ext cx="7296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25</a:t>
            </a:r>
            <a:r>
              <a:rPr lang="en-US" altLang="zh-CN" sz="1600" dirty="0">
                <a:solidFill>
                  <a:schemeClr val="tx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%</a:t>
            </a:r>
            <a:endParaRPr lang="zh-CN" altLang="en-US" sz="1600" dirty="0">
              <a:solidFill>
                <a:schemeClr val="tx2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91836" y="1621031"/>
            <a:ext cx="7296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18</a:t>
            </a:r>
            <a:r>
              <a:rPr lang="en-US" altLang="zh-CN" sz="1600" dirty="0">
                <a:solidFill>
                  <a:schemeClr val="tx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%</a:t>
            </a:r>
            <a:endParaRPr lang="zh-CN" altLang="en-US" sz="1600" dirty="0">
              <a:solidFill>
                <a:schemeClr val="tx2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10" name="圆角矩形 9"/>
          <p:cNvSpPr/>
          <p:nvPr/>
        </p:nvSpPr>
        <p:spPr>
          <a:xfrm flipH="1">
            <a:off x="3018759" y="5509577"/>
            <a:ext cx="45719" cy="54292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35469" y="2906186"/>
            <a:ext cx="457200" cy="457200"/>
            <a:chOff x="3673619" y="3496736"/>
            <a:chExt cx="457200" cy="457200"/>
          </a:xfrm>
        </p:grpSpPr>
        <p:sp>
          <p:nvSpPr>
            <p:cNvPr id="13" name="圆角矩形 12"/>
            <p:cNvSpPr/>
            <p:nvPr/>
          </p:nvSpPr>
          <p:spPr>
            <a:xfrm>
              <a:off x="3673619" y="3496736"/>
              <a:ext cx="457200" cy="457200"/>
            </a:xfrm>
            <a:prstGeom prst="roundRect">
              <a:avLst/>
            </a:pr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>
              <a:outerShdw blurRad="228600" dist="177800" dir="3000000" algn="tl" rotWithShape="0">
                <a:schemeClr val="bg1">
                  <a:lumMod val="65000"/>
                  <a:alpha val="31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1F1E1E"/>
                </a:solidFill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777580" y="3649982"/>
              <a:ext cx="249279" cy="150708"/>
              <a:chOff x="2489200" y="4241800"/>
              <a:chExt cx="485775" cy="293688"/>
            </a:xfrm>
          </p:grpSpPr>
          <p:sp>
            <p:nvSpPr>
              <p:cNvPr id="15" name="Freeform 64"/>
              <p:cNvSpPr/>
              <p:nvPr/>
            </p:nvSpPr>
            <p:spPr bwMode="auto">
              <a:xfrm>
                <a:off x="2489200" y="4516438"/>
                <a:ext cx="455613" cy="19050"/>
              </a:xfrm>
              <a:custGeom>
                <a:avLst/>
                <a:gdLst>
                  <a:gd name="T0" fmla="*/ 118 w 121"/>
                  <a:gd name="T1" fmla="*/ 0 h 5"/>
                  <a:gd name="T2" fmla="*/ 2 w 121"/>
                  <a:gd name="T3" fmla="*/ 0 h 5"/>
                  <a:gd name="T4" fmla="*/ 0 w 121"/>
                  <a:gd name="T5" fmla="*/ 2 h 5"/>
                  <a:gd name="T6" fmla="*/ 2 w 121"/>
                  <a:gd name="T7" fmla="*/ 5 h 5"/>
                  <a:gd name="T8" fmla="*/ 118 w 121"/>
                  <a:gd name="T9" fmla="*/ 5 h 5"/>
                  <a:gd name="T10" fmla="*/ 121 w 121"/>
                  <a:gd name="T11" fmla="*/ 2 h 5"/>
                  <a:gd name="T12" fmla="*/ 118 w 12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5">
                    <a:moveTo>
                      <a:pt x="11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18" y="5"/>
                      <a:pt x="118" y="5"/>
                      <a:pt x="118" y="5"/>
                    </a:cubicBezTo>
                    <a:cubicBezTo>
                      <a:pt x="120" y="5"/>
                      <a:pt x="121" y="4"/>
                      <a:pt x="121" y="2"/>
                    </a:cubicBezTo>
                    <a:cubicBezTo>
                      <a:pt x="121" y="1"/>
                      <a:pt x="120" y="0"/>
                      <a:pt x="118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6" name="Freeform 65"/>
              <p:cNvSpPr>
                <a:spLocks noEditPoints="1"/>
              </p:cNvSpPr>
              <p:nvPr/>
            </p:nvSpPr>
            <p:spPr bwMode="auto">
              <a:xfrm>
                <a:off x="2543175" y="4241800"/>
                <a:ext cx="431800" cy="236538"/>
              </a:xfrm>
              <a:custGeom>
                <a:avLst/>
                <a:gdLst>
                  <a:gd name="T0" fmla="*/ 103 w 115"/>
                  <a:gd name="T1" fmla="*/ 11 h 63"/>
                  <a:gd name="T2" fmla="*/ 95 w 115"/>
                  <a:gd name="T3" fmla="*/ 13 h 63"/>
                  <a:gd name="T4" fmla="*/ 93 w 115"/>
                  <a:gd name="T5" fmla="*/ 14 h 63"/>
                  <a:gd name="T6" fmla="*/ 93 w 115"/>
                  <a:gd name="T7" fmla="*/ 3 h 63"/>
                  <a:gd name="T8" fmla="*/ 90 w 115"/>
                  <a:gd name="T9" fmla="*/ 0 h 63"/>
                  <a:gd name="T10" fmla="*/ 2 w 115"/>
                  <a:gd name="T11" fmla="*/ 0 h 63"/>
                  <a:gd name="T12" fmla="*/ 0 w 115"/>
                  <a:gd name="T13" fmla="*/ 3 h 63"/>
                  <a:gd name="T14" fmla="*/ 0 w 115"/>
                  <a:gd name="T15" fmla="*/ 14 h 63"/>
                  <a:gd name="T16" fmla="*/ 19 w 115"/>
                  <a:gd name="T17" fmla="*/ 62 h 63"/>
                  <a:gd name="T18" fmla="*/ 20 w 115"/>
                  <a:gd name="T19" fmla="*/ 63 h 63"/>
                  <a:gd name="T20" fmla="*/ 72 w 115"/>
                  <a:gd name="T21" fmla="*/ 63 h 63"/>
                  <a:gd name="T22" fmla="*/ 74 w 115"/>
                  <a:gd name="T23" fmla="*/ 62 h 63"/>
                  <a:gd name="T24" fmla="*/ 85 w 115"/>
                  <a:gd name="T25" fmla="*/ 48 h 63"/>
                  <a:gd name="T26" fmla="*/ 85 w 115"/>
                  <a:gd name="T27" fmla="*/ 47 h 63"/>
                  <a:gd name="T28" fmla="*/ 107 w 115"/>
                  <a:gd name="T29" fmla="*/ 36 h 63"/>
                  <a:gd name="T30" fmla="*/ 114 w 115"/>
                  <a:gd name="T31" fmla="*/ 26 h 63"/>
                  <a:gd name="T32" fmla="*/ 103 w 115"/>
                  <a:gd name="T33" fmla="*/ 11 h 63"/>
                  <a:gd name="T34" fmla="*/ 83 w 115"/>
                  <a:gd name="T35" fmla="*/ 41 h 63"/>
                  <a:gd name="T36" fmla="*/ 72 w 115"/>
                  <a:gd name="T37" fmla="*/ 58 h 63"/>
                  <a:gd name="T38" fmla="*/ 72 w 115"/>
                  <a:gd name="T39" fmla="*/ 58 h 63"/>
                  <a:gd name="T40" fmla="*/ 21 w 115"/>
                  <a:gd name="T41" fmla="*/ 58 h 63"/>
                  <a:gd name="T42" fmla="*/ 21 w 115"/>
                  <a:gd name="T43" fmla="*/ 58 h 63"/>
                  <a:gd name="T44" fmla="*/ 10 w 115"/>
                  <a:gd name="T45" fmla="*/ 41 h 63"/>
                  <a:gd name="T46" fmla="*/ 5 w 115"/>
                  <a:gd name="T47" fmla="*/ 14 h 63"/>
                  <a:gd name="T48" fmla="*/ 5 w 115"/>
                  <a:gd name="T49" fmla="*/ 5 h 63"/>
                  <a:gd name="T50" fmla="*/ 88 w 115"/>
                  <a:gd name="T51" fmla="*/ 5 h 63"/>
                  <a:gd name="T52" fmla="*/ 88 w 115"/>
                  <a:gd name="T53" fmla="*/ 14 h 63"/>
                  <a:gd name="T54" fmla="*/ 83 w 115"/>
                  <a:gd name="T55" fmla="*/ 41 h 63"/>
                  <a:gd name="T56" fmla="*/ 109 w 115"/>
                  <a:gd name="T57" fmla="*/ 25 h 63"/>
                  <a:gd name="T58" fmla="*/ 105 w 115"/>
                  <a:gd name="T59" fmla="*/ 32 h 63"/>
                  <a:gd name="T60" fmla="*/ 88 w 115"/>
                  <a:gd name="T61" fmla="*/ 41 h 63"/>
                  <a:gd name="T62" fmla="*/ 89 w 115"/>
                  <a:gd name="T63" fmla="*/ 37 h 63"/>
                  <a:gd name="T64" fmla="*/ 92 w 115"/>
                  <a:gd name="T65" fmla="*/ 25 h 63"/>
                  <a:gd name="T66" fmla="*/ 92 w 115"/>
                  <a:gd name="T67" fmla="*/ 23 h 63"/>
                  <a:gd name="T68" fmla="*/ 95 w 115"/>
                  <a:gd name="T69" fmla="*/ 18 h 63"/>
                  <a:gd name="T70" fmla="*/ 102 w 115"/>
                  <a:gd name="T71" fmla="*/ 16 h 63"/>
                  <a:gd name="T72" fmla="*/ 109 w 115"/>
                  <a:gd name="T73" fmla="*/ 2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5" h="63">
                    <a:moveTo>
                      <a:pt x="103" y="11"/>
                    </a:moveTo>
                    <a:cubicBezTo>
                      <a:pt x="100" y="11"/>
                      <a:pt x="97" y="11"/>
                      <a:pt x="95" y="13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3" y="3"/>
                      <a:pt x="93" y="3"/>
                      <a:pt x="93" y="3"/>
                    </a:cubicBezTo>
                    <a:cubicBezTo>
                      <a:pt x="93" y="1"/>
                      <a:pt x="92" y="0"/>
                      <a:pt x="9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33"/>
                      <a:pt x="7" y="51"/>
                      <a:pt x="19" y="62"/>
                    </a:cubicBezTo>
                    <a:cubicBezTo>
                      <a:pt x="19" y="62"/>
                      <a:pt x="20" y="63"/>
                      <a:pt x="20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3" y="63"/>
                      <a:pt x="74" y="62"/>
                      <a:pt x="74" y="62"/>
                    </a:cubicBezTo>
                    <a:cubicBezTo>
                      <a:pt x="78" y="58"/>
                      <a:pt x="82" y="53"/>
                      <a:pt x="85" y="48"/>
                    </a:cubicBezTo>
                    <a:cubicBezTo>
                      <a:pt x="85" y="47"/>
                      <a:pt x="85" y="47"/>
                      <a:pt x="85" y="47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11" y="34"/>
                      <a:pt x="113" y="30"/>
                      <a:pt x="114" y="26"/>
                    </a:cubicBezTo>
                    <a:cubicBezTo>
                      <a:pt x="115" y="19"/>
                      <a:pt x="110" y="12"/>
                      <a:pt x="103" y="11"/>
                    </a:cubicBezTo>
                    <a:close/>
                    <a:moveTo>
                      <a:pt x="83" y="41"/>
                    </a:moveTo>
                    <a:cubicBezTo>
                      <a:pt x="80" y="47"/>
                      <a:pt x="76" y="53"/>
                      <a:pt x="72" y="58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16" y="53"/>
                      <a:pt x="13" y="47"/>
                      <a:pt x="10" y="41"/>
                    </a:cubicBezTo>
                    <a:cubicBezTo>
                      <a:pt x="6" y="32"/>
                      <a:pt x="5" y="23"/>
                      <a:pt x="5" y="1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88" y="23"/>
                      <a:pt x="86" y="32"/>
                      <a:pt x="83" y="41"/>
                    </a:cubicBezTo>
                    <a:close/>
                    <a:moveTo>
                      <a:pt x="109" y="25"/>
                    </a:moveTo>
                    <a:cubicBezTo>
                      <a:pt x="109" y="28"/>
                      <a:pt x="107" y="30"/>
                      <a:pt x="105" y="32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90" y="33"/>
                      <a:pt x="91" y="29"/>
                      <a:pt x="92" y="25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3" y="21"/>
                      <a:pt x="94" y="19"/>
                      <a:pt x="95" y="18"/>
                    </a:cubicBezTo>
                    <a:cubicBezTo>
                      <a:pt x="97" y="16"/>
                      <a:pt x="100" y="15"/>
                      <a:pt x="102" y="16"/>
                    </a:cubicBezTo>
                    <a:cubicBezTo>
                      <a:pt x="107" y="16"/>
                      <a:pt x="110" y="21"/>
                      <a:pt x="109" y="2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7770023" y="2140179"/>
            <a:ext cx="457200" cy="457200"/>
            <a:chOff x="7670138" y="2730729"/>
            <a:chExt cx="457200" cy="457200"/>
          </a:xfrm>
        </p:grpSpPr>
        <p:sp>
          <p:nvSpPr>
            <p:cNvPr id="18" name="圆角矩形 17"/>
            <p:cNvSpPr/>
            <p:nvPr/>
          </p:nvSpPr>
          <p:spPr>
            <a:xfrm>
              <a:off x="7670138" y="2730729"/>
              <a:ext cx="457200" cy="457200"/>
            </a:xfrm>
            <a:prstGeom prst="roundRect">
              <a:avLst/>
            </a:prstGeom>
            <a:solidFill>
              <a:srgbClr val="FDFDFD"/>
            </a:solidFill>
            <a:ln w="6350" cap="flat" cmpd="sng" algn="ctr">
              <a:noFill/>
              <a:prstDash val="solid"/>
              <a:miter lim="800000"/>
            </a:ln>
            <a:effectLst>
              <a:outerShdw blurRad="228600" dist="177800" dir="3000000" algn="tl" rotWithShape="0">
                <a:schemeClr val="bg1">
                  <a:lumMod val="65000"/>
                  <a:alpha val="31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1F1E1E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Freeform 135"/>
            <p:cNvSpPr>
              <a:spLocks noEditPoints="1"/>
            </p:cNvSpPr>
            <p:nvPr/>
          </p:nvSpPr>
          <p:spPr bwMode="auto">
            <a:xfrm>
              <a:off x="7774506" y="2852204"/>
              <a:ext cx="248465" cy="214250"/>
            </a:xfrm>
            <a:custGeom>
              <a:avLst/>
              <a:gdLst>
                <a:gd name="T0" fmla="*/ 128 w 129"/>
                <a:gd name="T1" fmla="*/ 44 h 111"/>
                <a:gd name="T2" fmla="*/ 128 w 129"/>
                <a:gd name="T3" fmla="*/ 41 h 111"/>
                <a:gd name="T4" fmla="*/ 115 w 129"/>
                <a:gd name="T5" fmla="*/ 27 h 111"/>
                <a:gd name="T6" fmla="*/ 111 w 129"/>
                <a:gd name="T7" fmla="*/ 27 h 111"/>
                <a:gd name="T8" fmla="*/ 109 w 129"/>
                <a:gd name="T9" fmla="*/ 29 h 111"/>
                <a:gd name="T10" fmla="*/ 84 w 129"/>
                <a:gd name="T11" fmla="*/ 4 h 111"/>
                <a:gd name="T12" fmla="*/ 84 w 129"/>
                <a:gd name="T13" fmla="*/ 4 h 111"/>
                <a:gd name="T14" fmla="*/ 68 w 129"/>
                <a:gd name="T15" fmla="*/ 0 h 111"/>
                <a:gd name="T16" fmla="*/ 46 w 129"/>
                <a:gd name="T17" fmla="*/ 4 h 111"/>
                <a:gd name="T18" fmla="*/ 45 w 129"/>
                <a:gd name="T19" fmla="*/ 5 h 111"/>
                <a:gd name="T20" fmla="*/ 44 w 129"/>
                <a:gd name="T21" fmla="*/ 6 h 111"/>
                <a:gd name="T22" fmla="*/ 45 w 129"/>
                <a:gd name="T23" fmla="*/ 8 h 111"/>
                <a:gd name="T24" fmla="*/ 67 w 129"/>
                <a:gd name="T25" fmla="*/ 30 h 111"/>
                <a:gd name="T26" fmla="*/ 46 w 129"/>
                <a:gd name="T27" fmla="*/ 51 h 111"/>
                <a:gd name="T28" fmla="*/ 45 w 129"/>
                <a:gd name="T29" fmla="*/ 50 h 111"/>
                <a:gd name="T30" fmla="*/ 43 w 129"/>
                <a:gd name="T31" fmla="*/ 50 h 111"/>
                <a:gd name="T32" fmla="*/ 42 w 129"/>
                <a:gd name="T33" fmla="*/ 50 h 111"/>
                <a:gd name="T34" fmla="*/ 5 w 129"/>
                <a:gd name="T35" fmla="*/ 87 h 111"/>
                <a:gd name="T36" fmla="*/ 5 w 129"/>
                <a:gd name="T37" fmla="*/ 106 h 111"/>
                <a:gd name="T38" fmla="*/ 24 w 129"/>
                <a:gd name="T39" fmla="*/ 106 h 111"/>
                <a:gd name="T40" fmla="*/ 61 w 129"/>
                <a:gd name="T41" fmla="*/ 69 h 111"/>
                <a:gd name="T42" fmla="*/ 61 w 129"/>
                <a:gd name="T43" fmla="*/ 66 h 111"/>
                <a:gd name="T44" fmla="*/ 60 w 129"/>
                <a:gd name="T45" fmla="*/ 66 h 111"/>
                <a:gd name="T46" fmla="*/ 60 w 129"/>
                <a:gd name="T47" fmla="*/ 64 h 111"/>
                <a:gd name="T48" fmla="*/ 61 w 129"/>
                <a:gd name="T49" fmla="*/ 64 h 111"/>
                <a:gd name="T50" fmla="*/ 81 w 129"/>
                <a:gd name="T51" fmla="*/ 44 h 111"/>
                <a:gd name="T52" fmla="*/ 88 w 129"/>
                <a:gd name="T53" fmla="*/ 51 h 111"/>
                <a:gd name="T54" fmla="*/ 86 w 129"/>
                <a:gd name="T55" fmla="*/ 53 h 111"/>
                <a:gd name="T56" fmla="*/ 86 w 129"/>
                <a:gd name="T57" fmla="*/ 56 h 111"/>
                <a:gd name="T58" fmla="*/ 100 w 129"/>
                <a:gd name="T59" fmla="*/ 70 h 111"/>
                <a:gd name="T60" fmla="*/ 103 w 129"/>
                <a:gd name="T61" fmla="*/ 70 h 111"/>
                <a:gd name="T62" fmla="*/ 128 w 129"/>
                <a:gd name="T63" fmla="*/ 44 h 111"/>
                <a:gd name="T64" fmla="*/ 21 w 129"/>
                <a:gd name="T65" fmla="*/ 103 h 111"/>
                <a:gd name="T66" fmla="*/ 14 w 129"/>
                <a:gd name="T67" fmla="*/ 105 h 111"/>
                <a:gd name="T68" fmla="*/ 8 w 129"/>
                <a:gd name="T69" fmla="*/ 103 h 111"/>
                <a:gd name="T70" fmla="*/ 6 w 129"/>
                <a:gd name="T71" fmla="*/ 96 h 111"/>
                <a:gd name="T72" fmla="*/ 8 w 129"/>
                <a:gd name="T73" fmla="*/ 90 h 111"/>
                <a:gd name="T74" fmla="*/ 43 w 129"/>
                <a:gd name="T75" fmla="*/ 55 h 111"/>
                <a:gd name="T76" fmla="*/ 56 w 129"/>
                <a:gd name="T77" fmla="*/ 68 h 111"/>
                <a:gd name="T78" fmla="*/ 21 w 129"/>
                <a:gd name="T79" fmla="*/ 103 h 111"/>
                <a:gd name="T80" fmla="*/ 56 w 129"/>
                <a:gd name="T81" fmla="*/ 62 h 111"/>
                <a:gd name="T82" fmla="*/ 49 w 129"/>
                <a:gd name="T83" fmla="*/ 55 h 111"/>
                <a:gd name="T84" fmla="*/ 70 w 129"/>
                <a:gd name="T85" fmla="*/ 33 h 111"/>
                <a:gd name="T86" fmla="*/ 78 w 129"/>
                <a:gd name="T87" fmla="*/ 41 h 111"/>
                <a:gd name="T88" fmla="*/ 56 w 129"/>
                <a:gd name="T89" fmla="*/ 62 h 111"/>
                <a:gd name="T90" fmla="*/ 101 w 129"/>
                <a:gd name="T91" fmla="*/ 65 h 111"/>
                <a:gd name="T92" fmla="*/ 91 w 129"/>
                <a:gd name="T93" fmla="*/ 54 h 111"/>
                <a:gd name="T94" fmla="*/ 94 w 129"/>
                <a:gd name="T95" fmla="*/ 51 h 111"/>
                <a:gd name="T96" fmla="*/ 84 w 129"/>
                <a:gd name="T97" fmla="*/ 41 h 111"/>
                <a:gd name="T98" fmla="*/ 84 w 129"/>
                <a:gd name="T99" fmla="*/ 41 h 111"/>
                <a:gd name="T100" fmla="*/ 70 w 129"/>
                <a:gd name="T101" fmla="*/ 27 h 111"/>
                <a:gd name="T102" fmla="*/ 70 w 129"/>
                <a:gd name="T103" fmla="*/ 27 h 111"/>
                <a:gd name="T104" fmla="*/ 51 w 129"/>
                <a:gd name="T105" fmla="*/ 7 h 111"/>
                <a:gd name="T106" fmla="*/ 53 w 129"/>
                <a:gd name="T107" fmla="*/ 7 h 111"/>
                <a:gd name="T108" fmla="*/ 66 w 129"/>
                <a:gd name="T109" fmla="*/ 5 h 111"/>
                <a:gd name="T110" fmla="*/ 81 w 129"/>
                <a:gd name="T111" fmla="*/ 7 h 111"/>
                <a:gd name="T112" fmla="*/ 81 w 129"/>
                <a:gd name="T113" fmla="*/ 8 h 111"/>
                <a:gd name="T114" fmla="*/ 109 w 129"/>
                <a:gd name="T115" fmla="*/ 36 h 111"/>
                <a:gd name="T116" fmla="*/ 113 w 129"/>
                <a:gd name="T117" fmla="*/ 32 h 111"/>
                <a:gd name="T118" fmla="*/ 123 w 129"/>
                <a:gd name="T119" fmla="*/ 43 h 111"/>
                <a:gd name="T120" fmla="*/ 101 w 129"/>
                <a:gd name="T121" fmla="*/ 6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9" h="111">
                  <a:moveTo>
                    <a:pt x="128" y="44"/>
                  </a:moveTo>
                  <a:cubicBezTo>
                    <a:pt x="129" y="43"/>
                    <a:pt x="129" y="42"/>
                    <a:pt x="128" y="41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4" y="26"/>
                    <a:pt x="112" y="26"/>
                    <a:pt x="111" y="27"/>
                  </a:cubicBezTo>
                  <a:cubicBezTo>
                    <a:pt x="109" y="29"/>
                    <a:pt x="109" y="29"/>
                    <a:pt x="109" y="29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78" y="1"/>
                    <a:pt x="73" y="0"/>
                    <a:pt x="68" y="0"/>
                  </a:cubicBezTo>
                  <a:cubicBezTo>
                    <a:pt x="61" y="0"/>
                    <a:pt x="53" y="2"/>
                    <a:pt x="46" y="4"/>
                  </a:cubicBezTo>
                  <a:cubicBezTo>
                    <a:pt x="45" y="4"/>
                    <a:pt x="45" y="4"/>
                    <a:pt x="45" y="5"/>
                  </a:cubicBezTo>
                  <a:cubicBezTo>
                    <a:pt x="44" y="5"/>
                    <a:pt x="44" y="6"/>
                    <a:pt x="44" y="6"/>
                  </a:cubicBezTo>
                  <a:cubicBezTo>
                    <a:pt x="44" y="7"/>
                    <a:pt x="44" y="7"/>
                    <a:pt x="45" y="8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4" y="50"/>
                    <a:pt x="44" y="50"/>
                    <a:pt x="43" y="50"/>
                  </a:cubicBezTo>
                  <a:cubicBezTo>
                    <a:pt x="43" y="50"/>
                    <a:pt x="42" y="50"/>
                    <a:pt x="42" y="50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0" y="92"/>
                    <a:pt x="0" y="101"/>
                    <a:pt x="5" y="106"/>
                  </a:cubicBezTo>
                  <a:cubicBezTo>
                    <a:pt x="10" y="111"/>
                    <a:pt x="19" y="111"/>
                    <a:pt x="24" y="106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8"/>
                    <a:pt x="61" y="67"/>
                    <a:pt x="61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5" y="54"/>
                    <a:pt x="85" y="55"/>
                    <a:pt x="86" y="56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100" y="71"/>
                    <a:pt x="102" y="71"/>
                    <a:pt x="103" y="70"/>
                  </a:cubicBezTo>
                  <a:cubicBezTo>
                    <a:pt x="128" y="44"/>
                    <a:pt x="128" y="44"/>
                    <a:pt x="128" y="44"/>
                  </a:cubicBezTo>
                  <a:close/>
                  <a:moveTo>
                    <a:pt x="21" y="103"/>
                  </a:moveTo>
                  <a:cubicBezTo>
                    <a:pt x="19" y="104"/>
                    <a:pt x="17" y="105"/>
                    <a:pt x="14" y="105"/>
                  </a:cubicBezTo>
                  <a:cubicBezTo>
                    <a:pt x="12" y="105"/>
                    <a:pt x="10" y="104"/>
                    <a:pt x="8" y="103"/>
                  </a:cubicBezTo>
                  <a:cubicBezTo>
                    <a:pt x="6" y="101"/>
                    <a:pt x="6" y="99"/>
                    <a:pt x="6" y="96"/>
                  </a:cubicBezTo>
                  <a:cubicBezTo>
                    <a:pt x="6" y="94"/>
                    <a:pt x="6" y="92"/>
                    <a:pt x="8" y="9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56" y="68"/>
                    <a:pt x="56" y="68"/>
                    <a:pt x="56" y="68"/>
                  </a:cubicBezTo>
                  <a:lnTo>
                    <a:pt x="21" y="103"/>
                  </a:lnTo>
                  <a:close/>
                  <a:moveTo>
                    <a:pt x="56" y="62"/>
                  </a:moveTo>
                  <a:cubicBezTo>
                    <a:pt x="49" y="55"/>
                    <a:pt x="49" y="55"/>
                    <a:pt x="49" y="55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8" y="41"/>
                    <a:pt x="78" y="41"/>
                    <a:pt x="78" y="41"/>
                  </a:cubicBezTo>
                  <a:lnTo>
                    <a:pt x="56" y="62"/>
                  </a:lnTo>
                  <a:close/>
                  <a:moveTo>
                    <a:pt x="101" y="65"/>
                  </a:moveTo>
                  <a:cubicBezTo>
                    <a:pt x="91" y="54"/>
                    <a:pt x="91" y="54"/>
                    <a:pt x="91" y="54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8" y="6"/>
                    <a:pt x="62" y="5"/>
                    <a:pt x="66" y="5"/>
                  </a:cubicBezTo>
                  <a:cubicBezTo>
                    <a:pt x="71" y="4"/>
                    <a:pt x="76" y="5"/>
                    <a:pt x="81" y="7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23" y="43"/>
                    <a:pt x="123" y="43"/>
                    <a:pt x="123" y="43"/>
                  </a:cubicBezTo>
                  <a:lnTo>
                    <a:pt x="101" y="6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23177" y="1513699"/>
            <a:ext cx="457200" cy="457200"/>
            <a:chOff x="4161327" y="2104249"/>
            <a:chExt cx="457200" cy="457200"/>
          </a:xfrm>
        </p:grpSpPr>
        <p:sp>
          <p:nvSpPr>
            <p:cNvPr id="21" name="圆角矩形 20"/>
            <p:cNvSpPr/>
            <p:nvPr/>
          </p:nvSpPr>
          <p:spPr>
            <a:xfrm>
              <a:off x="4161327" y="2104249"/>
              <a:ext cx="457200" cy="457200"/>
            </a:xfrm>
            <a:prstGeom prst="roundRect">
              <a:avLst/>
            </a:prstGeom>
            <a:solidFill>
              <a:srgbClr val="FDFDFD"/>
            </a:solidFill>
            <a:ln w="6350" cap="flat" cmpd="sng" algn="ctr">
              <a:noFill/>
              <a:prstDash val="solid"/>
              <a:miter lim="800000"/>
            </a:ln>
            <a:effectLst>
              <a:outerShdw blurRad="228600" dist="177800" dir="3000000" algn="tl" rotWithShape="0">
                <a:schemeClr val="bg1">
                  <a:lumMod val="65000"/>
                  <a:alpha val="31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1F1E1E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Freeform 161"/>
            <p:cNvSpPr>
              <a:spLocks noEditPoints="1"/>
            </p:cNvSpPr>
            <p:nvPr/>
          </p:nvSpPr>
          <p:spPr bwMode="auto">
            <a:xfrm>
              <a:off x="4316610" y="2209431"/>
              <a:ext cx="146635" cy="246836"/>
            </a:xfrm>
            <a:custGeom>
              <a:avLst/>
              <a:gdLst>
                <a:gd name="T0" fmla="*/ 67 w 76"/>
                <a:gd name="T1" fmla="*/ 57 h 128"/>
                <a:gd name="T2" fmla="*/ 76 w 76"/>
                <a:gd name="T3" fmla="*/ 2 h 128"/>
                <a:gd name="T4" fmla="*/ 76 w 76"/>
                <a:gd name="T5" fmla="*/ 2 h 128"/>
                <a:gd name="T6" fmla="*/ 74 w 76"/>
                <a:gd name="T7" fmla="*/ 0 h 128"/>
                <a:gd name="T8" fmla="*/ 57 w 76"/>
                <a:gd name="T9" fmla="*/ 0 h 128"/>
                <a:gd name="T10" fmla="*/ 55 w 76"/>
                <a:gd name="T11" fmla="*/ 0 h 128"/>
                <a:gd name="T12" fmla="*/ 55 w 76"/>
                <a:gd name="T13" fmla="*/ 1 h 128"/>
                <a:gd name="T14" fmla="*/ 38 w 76"/>
                <a:gd name="T15" fmla="*/ 18 h 128"/>
                <a:gd name="T16" fmla="*/ 21 w 76"/>
                <a:gd name="T17" fmla="*/ 0 h 128"/>
                <a:gd name="T18" fmla="*/ 19 w 76"/>
                <a:gd name="T19" fmla="*/ 0 h 128"/>
                <a:gd name="T20" fmla="*/ 2 w 76"/>
                <a:gd name="T21" fmla="*/ 0 h 128"/>
                <a:gd name="T22" fmla="*/ 0 w 76"/>
                <a:gd name="T23" fmla="*/ 2 h 128"/>
                <a:gd name="T24" fmla="*/ 0 w 76"/>
                <a:gd name="T25" fmla="*/ 2 h 128"/>
                <a:gd name="T26" fmla="*/ 9 w 76"/>
                <a:gd name="T27" fmla="*/ 57 h 128"/>
                <a:gd name="T28" fmla="*/ 0 w 76"/>
                <a:gd name="T29" fmla="*/ 111 h 128"/>
                <a:gd name="T30" fmla="*/ 0 w 76"/>
                <a:gd name="T31" fmla="*/ 125 h 128"/>
                <a:gd name="T32" fmla="*/ 2 w 76"/>
                <a:gd name="T33" fmla="*/ 128 h 128"/>
                <a:gd name="T34" fmla="*/ 74 w 76"/>
                <a:gd name="T35" fmla="*/ 128 h 128"/>
                <a:gd name="T36" fmla="*/ 76 w 76"/>
                <a:gd name="T37" fmla="*/ 125 h 128"/>
                <a:gd name="T38" fmla="*/ 76 w 76"/>
                <a:gd name="T39" fmla="*/ 111 h 128"/>
                <a:gd name="T40" fmla="*/ 67 w 76"/>
                <a:gd name="T41" fmla="*/ 57 h 128"/>
                <a:gd name="T42" fmla="*/ 5 w 76"/>
                <a:gd name="T43" fmla="*/ 4 h 128"/>
                <a:gd name="T44" fmla="*/ 18 w 76"/>
                <a:gd name="T45" fmla="*/ 4 h 128"/>
                <a:gd name="T46" fmla="*/ 36 w 76"/>
                <a:gd name="T47" fmla="*/ 22 h 128"/>
                <a:gd name="T48" fmla="*/ 40 w 76"/>
                <a:gd name="T49" fmla="*/ 22 h 128"/>
                <a:gd name="T50" fmla="*/ 58 w 76"/>
                <a:gd name="T51" fmla="*/ 4 h 128"/>
                <a:gd name="T52" fmla="*/ 71 w 76"/>
                <a:gd name="T53" fmla="*/ 4 h 128"/>
                <a:gd name="T54" fmla="*/ 64 w 76"/>
                <a:gd name="T55" fmla="*/ 47 h 128"/>
                <a:gd name="T56" fmla="*/ 12 w 76"/>
                <a:gd name="T57" fmla="*/ 47 h 128"/>
                <a:gd name="T58" fmla="*/ 5 w 76"/>
                <a:gd name="T59" fmla="*/ 4 h 128"/>
                <a:gd name="T60" fmla="*/ 63 w 76"/>
                <a:gd name="T61" fmla="*/ 62 h 128"/>
                <a:gd name="T62" fmla="*/ 13 w 76"/>
                <a:gd name="T63" fmla="*/ 62 h 128"/>
                <a:gd name="T64" fmla="*/ 14 w 76"/>
                <a:gd name="T65" fmla="*/ 57 h 128"/>
                <a:gd name="T66" fmla="*/ 13 w 76"/>
                <a:gd name="T67" fmla="*/ 52 h 128"/>
                <a:gd name="T68" fmla="*/ 63 w 76"/>
                <a:gd name="T69" fmla="*/ 52 h 128"/>
                <a:gd name="T70" fmla="*/ 62 w 76"/>
                <a:gd name="T71" fmla="*/ 57 h 128"/>
                <a:gd name="T72" fmla="*/ 63 w 76"/>
                <a:gd name="T73" fmla="*/ 62 h 128"/>
                <a:gd name="T74" fmla="*/ 72 w 76"/>
                <a:gd name="T75" fmla="*/ 111 h 128"/>
                <a:gd name="T76" fmla="*/ 72 w 76"/>
                <a:gd name="T77" fmla="*/ 123 h 128"/>
                <a:gd name="T78" fmla="*/ 4 w 76"/>
                <a:gd name="T79" fmla="*/ 123 h 128"/>
                <a:gd name="T80" fmla="*/ 4 w 76"/>
                <a:gd name="T81" fmla="*/ 112 h 128"/>
                <a:gd name="T82" fmla="*/ 12 w 76"/>
                <a:gd name="T83" fmla="*/ 67 h 128"/>
                <a:gd name="T84" fmla="*/ 64 w 76"/>
                <a:gd name="T85" fmla="*/ 67 h 128"/>
                <a:gd name="T86" fmla="*/ 72 w 76"/>
                <a:gd name="T87" fmla="*/ 11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" h="128">
                  <a:moveTo>
                    <a:pt x="67" y="57"/>
                  </a:move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5" y="0"/>
                    <a:pt x="74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0"/>
                    <a:pt x="55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7"/>
                    <a:pt x="1" y="128"/>
                    <a:pt x="2" y="128"/>
                  </a:cubicBezTo>
                  <a:cubicBezTo>
                    <a:pt x="74" y="128"/>
                    <a:pt x="74" y="128"/>
                    <a:pt x="74" y="128"/>
                  </a:cubicBezTo>
                  <a:cubicBezTo>
                    <a:pt x="75" y="128"/>
                    <a:pt x="76" y="127"/>
                    <a:pt x="76" y="125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67" y="57"/>
                    <a:pt x="67" y="57"/>
                    <a:pt x="67" y="57"/>
                  </a:cubicBezTo>
                  <a:close/>
                  <a:moveTo>
                    <a:pt x="5" y="4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7" y="23"/>
                    <a:pt x="39" y="23"/>
                    <a:pt x="40" y="22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12" y="47"/>
                    <a:pt x="12" y="47"/>
                    <a:pt x="12" y="47"/>
                  </a:cubicBezTo>
                  <a:lnTo>
                    <a:pt x="5" y="4"/>
                  </a:lnTo>
                  <a:close/>
                  <a:moveTo>
                    <a:pt x="63" y="62"/>
                  </a:moveTo>
                  <a:cubicBezTo>
                    <a:pt x="13" y="62"/>
                    <a:pt x="13" y="62"/>
                    <a:pt x="13" y="62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2" y="57"/>
                    <a:pt x="62" y="57"/>
                    <a:pt x="62" y="57"/>
                  </a:cubicBezTo>
                  <a:lnTo>
                    <a:pt x="63" y="62"/>
                  </a:lnTo>
                  <a:close/>
                  <a:moveTo>
                    <a:pt x="72" y="111"/>
                  </a:moveTo>
                  <a:cubicBezTo>
                    <a:pt x="72" y="123"/>
                    <a:pt x="72" y="123"/>
                    <a:pt x="72" y="123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64" y="67"/>
                    <a:pt x="64" y="67"/>
                    <a:pt x="64" y="67"/>
                  </a:cubicBezTo>
                  <a:lnTo>
                    <a:pt x="72" y="11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58644" y="66146"/>
            <a:ext cx="11675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960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60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04</a:t>
            </a:r>
            <a:endParaRPr lang="zh-CN" altLang="en-US" sz="6000" dirty="0">
              <a:solidFill>
                <a:schemeClr val="tx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图表 43"/>
          <p:cNvGraphicFramePr/>
          <p:nvPr/>
        </p:nvGraphicFramePr>
        <p:xfrm>
          <a:off x="2921321" y="1147031"/>
          <a:ext cx="5398801" cy="4067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5999742" y="3114512"/>
            <a:ext cx="1363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Dream</a:t>
            </a:r>
            <a:endParaRPr lang="zh-CN" altLang="en-US" sz="24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580422" y="2151451"/>
            <a:ext cx="1363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Bonds</a:t>
            </a:r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248796" y="3227077"/>
            <a:ext cx="1363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Quiet</a:t>
            </a:r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45" name="Freeform 189"/>
          <p:cNvSpPr>
            <a:spLocks noEditPoints="1"/>
          </p:cNvSpPr>
          <p:nvPr/>
        </p:nvSpPr>
        <p:spPr bwMode="auto">
          <a:xfrm rot="8670592">
            <a:off x="7321964" y="1109729"/>
            <a:ext cx="7989790" cy="6154460"/>
          </a:xfrm>
          <a:custGeom>
            <a:avLst/>
            <a:gdLst>
              <a:gd name="T0" fmla="*/ 627 w 4483"/>
              <a:gd name="T1" fmla="*/ 2894 h 3452"/>
              <a:gd name="T2" fmla="*/ 648 w 4483"/>
              <a:gd name="T3" fmla="*/ 2821 h 3452"/>
              <a:gd name="T4" fmla="*/ 1427 w 4483"/>
              <a:gd name="T5" fmla="*/ 2541 h 3452"/>
              <a:gd name="T6" fmla="*/ 1421 w 4483"/>
              <a:gd name="T7" fmla="*/ 2539 h 3452"/>
              <a:gd name="T8" fmla="*/ 1128 w 4483"/>
              <a:gd name="T9" fmla="*/ 2310 h 3452"/>
              <a:gd name="T10" fmla="*/ 1090 w 4483"/>
              <a:gd name="T11" fmla="*/ 2308 h 3452"/>
              <a:gd name="T12" fmla="*/ 811 w 4483"/>
              <a:gd name="T13" fmla="*/ 2269 h 3452"/>
              <a:gd name="T14" fmla="*/ 1090 w 4483"/>
              <a:gd name="T15" fmla="*/ 2303 h 3452"/>
              <a:gd name="T16" fmla="*/ 2425 w 4483"/>
              <a:gd name="T17" fmla="*/ 2079 h 3452"/>
              <a:gd name="T18" fmla="*/ 439 w 4483"/>
              <a:gd name="T19" fmla="*/ 2323 h 3452"/>
              <a:gd name="T20" fmla="*/ 777 w 4483"/>
              <a:gd name="T21" fmla="*/ 2241 h 3452"/>
              <a:gd name="T22" fmla="*/ 1362 w 4483"/>
              <a:gd name="T23" fmla="*/ 2145 h 3452"/>
              <a:gd name="T24" fmla="*/ 1378 w 4483"/>
              <a:gd name="T25" fmla="*/ 2110 h 3452"/>
              <a:gd name="T26" fmla="*/ 1383 w 4483"/>
              <a:gd name="T27" fmla="*/ 2009 h 3452"/>
              <a:gd name="T28" fmla="*/ 1057 w 4483"/>
              <a:gd name="T29" fmla="*/ 2077 h 3452"/>
              <a:gd name="T30" fmla="*/ 1114 w 4483"/>
              <a:gd name="T31" fmla="*/ 2038 h 3452"/>
              <a:gd name="T32" fmla="*/ 696 w 4483"/>
              <a:gd name="T33" fmla="*/ 2034 h 3452"/>
              <a:gd name="T34" fmla="*/ 1035 w 4483"/>
              <a:gd name="T35" fmla="*/ 2009 h 3452"/>
              <a:gd name="T36" fmla="*/ 2420 w 4483"/>
              <a:gd name="T37" fmla="*/ 2077 h 3452"/>
              <a:gd name="T38" fmla="*/ 806 w 4483"/>
              <a:gd name="T39" fmla="*/ 1888 h 3452"/>
              <a:gd name="T40" fmla="*/ 1175 w 4483"/>
              <a:gd name="T41" fmla="*/ 1986 h 3452"/>
              <a:gd name="T42" fmla="*/ 2498 w 4483"/>
              <a:gd name="T43" fmla="*/ 1653 h 3452"/>
              <a:gd name="T44" fmla="*/ 2027 w 4483"/>
              <a:gd name="T45" fmla="*/ 1747 h 3452"/>
              <a:gd name="T46" fmla="*/ 2480 w 4483"/>
              <a:gd name="T47" fmla="*/ 1594 h 3452"/>
              <a:gd name="T48" fmla="*/ 2014 w 4483"/>
              <a:gd name="T49" fmla="*/ 1848 h 3452"/>
              <a:gd name="T50" fmla="*/ 2023 w 4483"/>
              <a:gd name="T51" fmla="*/ 1744 h 3452"/>
              <a:gd name="T52" fmla="*/ 1546 w 4483"/>
              <a:gd name="T53" fmla="*/ 1543 h 3452"/>
              <a:gd name="T54" fmla="*/ 3818 w 4483"/>
              <a:gd name="T55" fmla="*/ 1426 h 3452"/>
              <a:gd name="T56" fmla="*/ 3138 w 4483"/>
              <a:gd name="T57" fmla="*/ 1257 h 3452"/>
              <a:gd name="T58" fmla="*/ 3133 w 4483"/>
              <a:gd name="T59" fmla="*/ 1254 h 3452"/>
              <a:gd name="T60" fmla="*/ 2958 w 4483"/>
              <a:gd name="T61" fmla="*/ 1184 h 3452"/>
              <a:gd name="T62" fmla="*/ 3363 w 4483"/>
              <a:gd name="T63" fmla="*/ 1142 h 3452"/>
              <a:gd name="T64" fmla="*/ 2483 w 4483"/>
              <a:gd name="T65" fmla="*/ 1049 h 3452"/>
              <a:gd name="T66" fmla="*/ 3844 w 4483"/>
              <a:gd name="T67" fmla="*/ 1298 h 3452"/>
              <a:gd name="T68" fmla="*/ 3849 w 4483"/>
              <a:gd name="T69" fmla="*/ 1300 h 3452"/>
              <a:gd name="T70" fmla="*/ 2094 w 4483"/>
              <a:gd name="T71" fmla="*/ 1376 h 3452"/>
              <a:gd name="T72" fmla="*/ 3134 w 4483"/>
              <a:gd name="T73" fmla="*/ 971 h 3452"/>
              <a:gd name="T74" fmla="*/ 3631 w 4483"/>
              <a:gd name="T75" fmla="*/ 1218 h 3452"/>
              <a:gd name="T76" fmla="*/ 3108 w 4483"/>
              <a:gd name="T77" fmla="*/ 1233 h 3452"/>
              <a:gd name="T78" fmla="*/ 3151 w 4483"/>
              <a:gd name="T79" fmla="*/ 926 h 3452"/>
              <a:gd name="T80" fmla="*/ 3085 w 4483"/>
              <a:gd name="T81" fmla="*/ 1182 h 3452"/>
              <a:gd name="T82" fmla="*/ 3095 w 4483"/>
              <a:gd name="T83" fmla="*/ 1007 h 3452"/>
              <a:gd name="T84" fmla="*/ 3151 w 4483"/>
              <a:gd name="T85" fmla="*/ 926 h 3452"/>
              <a:gd name="T86" fmla="*/ 2707 w 4483"/>
              <a:gd name="T87" fmla="*/ 633 h 3452"/>
              <a:gd name="T88" fmla="*/ 3259 w 4483"/>
              <a:gd name="T89" fmla="*/ 661 h 3452"/>
              <a:gd name="T90" fmla="*/ 3494 w 4483"/>
              <a:gd name="T91" fmla="*/ 814 h 3452"/>
              <a:gd name="T92" fmla="*/ 3750 w 4483"/>
              <a:gd name="T93" fmla="*/ 596 h 3452"/>
              <a:gd name="T94" fmla="*/ 2533 w 4483"/>
              <a:gd name="T95" fmla="*/ 949 h 3452"/>
              <a:gd name="T96" fmla="*/ 1442 w 4483"/>
              <a:gd name="T97" fmla="*/ 1526 h 3452"/>
              <a:gd name="T98" fmla="*/ 774 w 4483"/>
              <a:gd name="T99" fmla="*/ 1874 h 3452"/>
              <a:gd name="T100" fmla="*/ 689 w 4483"/>
              <a:gd name="T101" fmla="*/ 2034 h 3452"/>
              <a:gd name="T102" fmla="*/ 408 w 4483"/>
              <a:gd name="T103" fmla="*/ 2374 h 3452"/>
              <a:gd name="T104" fmla="*/ 783 w 4483"/>
              <a:gd name="T105" fmla="*/ 2256 h 3452"/>
              <a:gd name="T106" fmla="*/ 684 w 4483"/>
              <a:gd name="T107" fmla="*/ 2649 h 3452"/>
              <a:gd name="T108" fmla="*/ 463 w 4483"/>
              <a:gd name="T109" fmla="*/ 2817 h 3452"/>
              <a:gd name="T110" fmla="*/ 1010 w 4483"/>
              <a:gd name="T111" fmla="*/ 2821 h 3452"/>
              <a:gd name="T112" fmla="*/ 3261 w 4483"/>
              <a:gd name="T113" fmla="*/ 1895 h 3452"/>
              <a:gd name="T114" fmla="*/ 4265 w 4483"/>
              <a:gd name="T115" fmla="*/ 1101 h 3452"/>
              <a:gd name="T116" fmla="*/ 3942 w 4483"/>
              <a:gd name="T117" fmla="*/ 975 h 3452"/>
              <a:gd name="T118" fmla="*/ 4053 w 4483"/>
              <a:gd name="T119" fmla="*/ 699 h 3452"/>
              <a:gd name="T120" fmla="*/ 3817 w 4483"/>
              <a:gd name="T121" fmla="*/ 610 h 3452"/>
              <a:gd name="T122" fmla="*/ 3889 w 4483"/>
              <a:gd name="T123" fmla="*/ 385 h 3452"/>
              <a:gd name="T124" fmla="*/ 3549 w 4483"/>
              <a:gd name="T125" fmla="*/ 177 h 3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483" h="3452">
                <a:moveTo>
                  <a:pt x="579" y="2405"/>
                </a:moveTo>
                <a:cubicBezTo>
                  <a:pt x="365" y="2630"/>
                  <a:pt x="365" y="2630"/>
                  <a:pt x="365" y="2630"/>
                </a:cubicBezTo>
                <a:cubicBezTo>
                  <a:pt x="367" y="2635"/>
                  <a:pt x="367" y="2635"/>
                  <a:pt x="367" y="2635"/>
                </a:cubicBezTo>
                <a:cubicBezTo>
                  <a:pt x="586" y="2406"/>
                  <a:pt x="586" y="2406"/>
                  <a:pt x="586" y="2406"/>
                </a:cubicBezTo>
                <a:cubicBezTo>
                  <a:pt x="585" y="2406"/>
                  <a:pt x="584" y="2406"/>
                  <a:pt x="583" y="2406"/>
                </a:cubicBezTo>
                <a:cubicBezTo>
                  <a:pt x="582" y="2406"/>
                  <a:pt x="580" y="2406"/>
                  <a:pt x="579" y="2405"/>
                </a:cubicBezTo>
                <a:moveTo>
                  <a:pt x="627" y="2894"/>
                </a:moveTo>
                <a:cubicBezTo>
                  <a:pt x="647" y="2827"/>
                  <a:pt x="647" y="2827"/>
                  <a:pt x="647" y="2827"/>
                </a:cubicBezTo>
                <a:cubicBezTo>
                  <a:pt x="969" y="2844"/>
                  <a:pt x="969" y="2844"/>
                  <a:pt x="969" y="2844"/>
                </a:cubicBezTo>
                <a:cubicBezTo>
                  <a:pt x="627" y="2894"/>
                  <a:pt x="627" y="2894"/>
                  <a:pt x="627" y="2894"/>
                </a:cubicBezTo>
                <a:moveTo>
                  <a:pt x="976" y="2839"/>
                </a:moveTo>
                <a:cubicBezTo>
                  <a:pt x="983" y="2810"/>
                  <a:pt x="983" y="2810"/>
                  <a:pt x="983" y="2810"/>
                </a:cubicBezTo>
                <a:cubicBezTo>
                  <a:pt x="1005" y="2819"/>
                  <a:pt x="1005" y="2819"/>
                  <a:pt x="1005" y="2819"/>
                </a:cubicBezTo>
                <a:cubicBezTo>
                  <a:pt x="976" y="2839"/>
                  <a:pt x="976" y="2839"/>
                  <a:pt x="976" y="2839"/>
                </a:cubicBezTo>
                <a:moveTo>
                  <a:pt x="684" y="2718"/>
                </a:moveTo>
                <a:cubicBezTo>
                  <a:pt x="689" y="2718"/>
                  <a:pt x="695" y="2717"/>
                  <a:pt x="700" y="2714"/>
                </a:cubicBezTo>
                <a:cubicBezTo>
                  <a:pt x="708" y="2710"/>
                  <a:pt x="713" y="2704"/>
                  <a:pt x="716" y="2696"/>
                </a:cubicBezTo>
                <a:cubicBezTo>
                  <a:pt x="979" y="2808"/>
                  <a:pt x="979" y="2808"/>
                  <a:pt x="979" y="2808"/>
                </a:cubicBezTo>
                <a:cubicBezTo>
                  <a:pt x="971" y="2839"/>
                  <a:pt x="971" y="2839"/>
                  <a:pt x="971" y="2839"/>
                </a:cubicBezTo>
                <a:cubicBezTo>
                  <a:pt x="648" y="2821"/>
                  <a:pt x="648" y="2821"/>
                  <a:pt x="648" y="2821"/>
                </a:cubicBezTo>
                <a:cubicBezTo>
                  <a:pt x="679" y="2718"/>
                  <a:pt x="679" y="2718"/>
                  <a:pt x="679" y="2718"/>
                </a:cubicBezTo>
                <a:cubicBezTo>
                  <a:pt x="680" y="2718"/>
                  <a:pt x="682" y="2718"/>
                  <a:pt x="684" y="2718"/>
                </a:cubicBezTo>
                <a:moveTo>
                  <a:pt x="980" y="2803"/>
                </a:moveTo>
                <a:cubicBezTo>
                  <a:pt x="717" y="2691"/>
                  <a:pt x="717" y="2691"/>
                  <a:pt x="717" y="2691"/>
                </a:cubicBezTo>
                <a:cubicBezTo>
                  <a:pt x="719" y="2686"/>
                  <a:pt x="718" y="2681"/>
                  <a:pt x="717" y="2676"/>
                </a:cubicBezTo>
                <a:cubicBezTo>
                  <a:pt x="1033" y="2588"/>
                  <a:pt x="1033" y="2588"/>
                  <a:pt x="1033" y="2588"/>
                </a:cubicBezTo>
                <a:cubicBezTo>
                  <a:pt x="980" y="2803"/>
                  <a:pt x="980" y="2803"/>
                  <a:pt x="980" y="2803"/>
                </a:cubicBezTo>
                <a:moveTo>
                  <a:pt x="1099" y="2854"/>
                </a:moveTo>
                <a:cubicBezTo>
                  <a:pt x="1015" y="2818"/>
                  <a:pt x="1015" y="2818"/>
                  <a:pt x="1015" y="2818"/>
                </a:cubicBezTo>
                <a:cubicBezTo>
                  <a:pt x="1427" y="2541"/>
                  <a:pt x="1427" y="2541"/>
                  <a:pt x="1427" y="2541"/>
                </a:cubicBezTo>
                <a:cubicBezTo>
                  <a:pt x="1792" y="2658"/>
                  <a:pt x="1792" y="2658"/>
                  <a:pt x="1792" y="2658"/>
                </a:cubicBezTo>
                <a:cubicBezTo>
                  <a:pt x="1100" y="2853"/>
                  <a:pt x="1100" y="2853"/>
                  <a:pt x="1100" y="2853"/>
                </a:cubicBezTo>
                <a:cubicBezTo>
                  <a:pt x="1100" y="2854"/>
                  <a:pt x="1100" y="2854"/>
                  <a:pt x="1100" y="2854"/>
                </a:cubicBezTo>
                <a:cubicBezTo>
                  <a:pt x="1099" y="2854"/>
                  <a:pt x="1099" y="2854"/>
                  <a:pt x="1099" y="2854"/>
                </a:cubicBezTo>
                <a:moveTo>
                  <a:pt x="1010" y="2816"/>
                </a:moveTo>
                <a:cubicBezTo>
                  <a:pt x="984" y="2805"/>
                  <a:pt x="984" y="2805"/>
                  <a:pt x="984" y="2805"/>
                </a:cubicBezTo>
                <a:cubicBezTo>
                  <a:pt x="1039" y="2586"/>
                  <a:pt x="1039" y="2586"/>
                  <a:pt x="1039" y="2586"/>
                </a:cubicBezTo>
                <a:cubicBezTo>
                  <a:pt x="1323" y="2507"/>
                  <a:pt x="1323" y="2507"/>
                  <a:pt x="1323" y="2507"/>
                </a:cubicBezTo>
                <a:cubicBezTo>
                  <a:pt x="1323" y="2508"/>
                  <a:pt x="1323" y="2508"/>
                  <a:pt x="1323" y="2508"/>
                </a:cubicBezTo>
                <a:cubicBezTo>
                  <a:pt x="1421" y="2539"/>
                  <a:pt x="1421" y="2539"/>
                  <a:pt x="1421" y="2539"/>
                </a:cubicBezTo>
                <a:cubicBezTo>
                  <a:pt x="1010" y="2816"/>
                  <a:pt x="1010" y="2816"/>
                  <a:pt x="1010" y="2816"/>
                </a:cubicBezTo>
                <a:moveTo>
                  <a:pt x="1324" y="2506"/>
                </a:moveTo>
                <a:cubicBezTo>
                  <a:pt x="1333" y="2376"/>
                  <a:pt x="1333" y="2376"/>
                  <a:pt x="1333" y="2376"/>
                </a:cubicBezTo>
                <a:cubicBezTo>
                  <a:pt x="1557" y="2448"/>
                  <a:pt x="1557" y="2448"/>
                  <a:pt x="1557" y="2448"/>
                </a:cubicBezTo>
                <a:cubicBezTo>
                  <a:pt x="1427" y="2536"/>
                  <a:pt x="1427" y="2536"/>
                  <a:pt x="1427" y="2536"/>
                </a:cubicBezTo>
                <a:cubicBezTo>
                  <a:pt x="1325" y="2503"/>
                  <a:pt x="1325" y="2503"/>
                  <a:pt x="1325" y="2503"/>
                </a:cubicBezTo>
                <a:cubicBezTo>
                  <a:pt x="1324" y="2506"/>
                  <a:pt x="1324" y="2506"/>
                  <a:pt x="1324" y="2506"/>
                </a:cubicBezTo>
                <a:moveTo>
                  <a:pt x="1109" y="2324"/>
                </a:moveTo>
                <a:cubicBezTo>
                  <a:pt x="1113" y="2324"/>
                  <a:pt x="1116" y="2323"/>
                  <a:pt x="1118" y="2321"/>
                </a:cubicBezTo>
                <a:cubicBezTo>
                  <a:pt x="1123" y="2319"/>
                  <a:pt x="1126" y="2315"/>
                  <a:pt x="1128" y="2310"/>
                </a:cubicBezTo>
                <a:cubicBezTo>
                  <a:pt x="1328" y="2375"/>
                  <a:pt x="1328" y="2375"/>
                  <a:pt x="1328" y="2375"/>
                </a:cubicBezTo>
                <a:cubicBezTo>
                  <a:pt x="1319" y="2503"/>
                  <a:pt x="1319" y="2503"/>
                  <a:pt x="1319" y="2503"/>
                </a:cubicBezTo>
                <a:cubicBezTo>
                  <a:pt x="1040" y="2581"/>
                  <a:pt x="1040" y="2581"/>
                  <a:pt x="1040" y="2581"/>
                </a:cubicBezTo>
                <a:cubicBezTo>
                  <a:pt x="1104" y="2323"/>
                  <a:pt x="1104" y="2323"/>
                  <a:pt x="1104" y="2323"/>
                </a:cubicBezTo>
                <a:cubicBezTo>
                  <a:pt x="1106" y="2323"/>
                  <a:pt x="1108" y="2324"/>
                  <a:pt x="1109" y="2324"/>
                </a:cubicBezTo>
                <a:moveTo>
                  <a:pt x="716" y="2671"/>
                </a:moveTo>
                <a:cubicBezTo>
                  <a:pt x="715" y="2670"/>
                  <a:pt x="715" y="2669"/>
                  <a:pt x="714" y="2668"/>
                </a:cubicBezTo>
                <a:cubicBezTo>
                  <a:pt x="710" y="2660"/>
                  <a:pt x="703" y="2654"/>
                  <a:pt x="695" y="2651"/>
                </a:cubicBezTo>
                <a:cubicBezTo>
                  <a:pt x="777" y="2354"/>
                  <a:pt x="777" y="2354"/>
                  <a:pt x="777" y="2354"/>
                </a:cubicBezTo>
                <a:cubicBezTo>
                  <a:pt x="1090" y="2308"/>
                  <a:pt x="1090" y="2308"/>
                  <a:pt x="1090" y="2308"/>
                </a:cubicBezTo>
                <a:cubicBezTo>
                  <a:pt x="1091" y="2309"/>
                  <a:pt x="1091" y="2311"/>
                  <a:pt x="1092" y="2313"/>
                </a:cubicBezTo>
                <a:cubicBezTo>
                  <a:pt x="1094" y="2317"/>
                  <a:pt x="1097" y="2319"/>
                  <a:pt x="1100" y="2321"/>
                </a:cubicBezTo>
                <a:cubicBezTo>
                  <a:pt x="1035" y="2582"/>
                  <a:pt x="1035" y="2582"/>
                  <a:pt x="1035" y="2582"/>
                </a:cubicBezTo>
                <a:cubicBezTo>
                  <a:pt x="716" y="2671"/>
                  <a:pt x="716" y="2671"/>
                  <a:pt x="716" y="2671"/>
                </a:cubicBezTo>
                <a:moveTo>
                  <a:pt x="1329" y="2370"/>
                </a:moveTo>
                <a:cubicBezTo>
                  <a:pt x="1129" y="2306"/>
                  <a:pt x="1129" y="2306"/>
                  <a:pt x="1129" y="2306"/>
                </a:cubicBezTo>
                <a:cubicBezTo>
                  <a:pt x="1129" y="2302"/>
                  <a:pt x="1128" y="2299"/>
                  <a:pt x="1127" y="2296"/>
                </a:cubicBezTo>
                <a:cubicBezTo>
                  <a:pt x="1341" y="2200"/>
                  <a:pt x="1341" y="2200"/>
                  <a:pt x="1341" y="2200"/>
                </a:cubicBezTo>
                <a:cubicBezTo>
                  <a:pt x="1329" y="2370"/>
                  <a:pt x="1329" y="2370"/>
                  <a:pt x="1329" y="2370"/>
                </a:cubicBezTo>
                <a:moveTo>
                  <a:pt x="811" y="2269"/>
                </a:moveTo>
                <a:cubicBezTo>
                  <a:pt x="816" y="2269"/>
                  <a:pt x="822" y="2268"/>
                  <a:pt x="827" y="2265"/>
                </a:cubicBezTo>
                <a:cubicBezTo>
                  <a:pt x="841" y="2258"/>
                  <a:pt x="848" y="2241"/>
                  <a:pt x="844" y="2226"/>
                </a:cubicBezTo>
                <a:cubicBezTo>
                  <a:pt x="1319" y="2131"/>
                  <a:pt x="1319" y="2131"/>
                  <a:pt x="1319" y="2131"/>
                </a:cubicBezTo>
                <a:cubicBezTo>
                  <a:pt x="1319" y="2131"/>
                  <a:pt x="1319" y="2131"/>
                  <a:pt x="1319" y="2131"/>
                </a:cubicBezTo>
                <a:cubicBezTo>
                  <a:pt x="1325" y="2141"/>
                  <a:pt x="1335" y="2147"/>
                  <a:pt x="1345" y="2148"/>
                </a:cubicBezTo>
                <a:cubicBezTo>
                  <a:pt x="1342" y="2195"/>
                  <a:pt x="1342" y="2195"/>
                  <a:pt x="1342" y="2195"/>
                </a:cubicBezTo>
                <a:cubicBezTo>
                  <a:pt x="1125" y="2292"/>
                  <a:pt x="1125" y="2292"/>
                  <a:pt x="1125" y="2292"/>
                </a:cubicBezTo>
                <a:cubicBezTo>
                  <a:pt x="1121" y="2287"/>
                  <a:pt x="1115" y="2284"/>
                  <a:pt x="1109" y="2284"/>
                </a:cubicBezTo>
                <a:cubicBezTo>
                  <a:pt x="1106" y="2284"/>
                  <a:pt x="1103" y="2285"/>
                  <a:pt x="1100" y="2287"/>
                </a:cubicBezTo>
                <a:cubicBezTo>
                  <a:pt x="1094" y="2290"/>
                  <a:pt x="1090" y="2296"/>
                  <a:pt x="1090" y="2303"/>
                </a:cubicBezTo>
                <a:cubicBezTo>
                  <a:pt x="778" y="2348"/>
                  <a:pt x="778" y="2348"/>
                  <a:pt x="778" y="2348"/>
                </a:cubicBezTo>
                <a:cubicBezTo>
                  <a:pt x="800" y="2268"/>
                  <a:pt x="800" y="2268"/>
                  <a:pt x="800" y="2268"/>
                </a:cubicBezTo>
                <a:cubicBezTo>
                  <a:pt x="804" y="2269"/>
                  <a:pt x="807" y="2269"/>
                  <a:pt x="811" y="2269"/>
                </a:cubicBezTo>
                <a:moveTo>
                  <a:pt x="1801" y="2656"/>
                </a:moveTo>
                <a:cubicBezTo>
                  <a:pt x="1433" y="2538"/>
                  <a:pt x="1433" y="2538"/>
                  <a:pt x="1433" y="2538"/>
                </a:cubicBezTo>
                <a:cubicBezTo>
                  <a:pt x="1562" y="2451"/>
                  <a:pt x="1562" y="2451"/>
                  <a:pt x="1562" y="2451"/>
                </a:cubicBezTo>
                <a:cubicBezTo>
                  <a:pt x="1561" y="2449"/>
                  <a:pt x="1561" y="2449"/>
                  <a:pt x="1561" y="2449"/>
                </a:cubicBezTo>
                <a:cubicBezTo>
                  <a:pt x="2418" y="2086"/>
                  <a:pt x="2418" y="2086"/>
                  <a:pt x="2418" y="2086"/>
                </a:cubicBezTo>
                <a:cubicBezTo>
                  <a:pt x="1801" y="2656"/>
                  <a:pt x="1801" y="2656"/>
                  <a:pt x="1801" y="2656"/>
                </a:cubicBezTo>
                <a:moveTo>
                  <a:pt x="2425" y="2079"/>
                </a:moveTo>
                <a:cubicBezTo>
                  <a:pt x="2425" y="2076"/>
                  <a:pt x="2425" y="2076"/>
                  <a:pt x="2425" y="2076"/>
                </a:cubicBezTo>
                <a:cubicBezTo>
                  <a:pt x="2428" y="2077"/>
                  <a:pt x="2428" y="2077"/>
                  <a:pt x="2428" y="2077"/>
                </a:cubicBezTo>
                <a:cubicBezTo>
                  <a:pt x="2427" y="2079"/>
                  <a:pt x="2427" y="2079"/>
                  <a:pt x="2427" y="2079"/>
                </a:cubicBezTo>
                <a:cubicBezTo>
                  <a:pt x="2425" y="2079"/>
                  <a:pt x="2425" y="2079"/>
                  <a:pt x="2425" y="2079"/>
                </a:cubicBezTo>
                <a:moveTo>
                  <a:pt x="406" y="2347"/>
                </a:moveTo>
                <a:cubicBezTo>
                  <a:pt x="363" y="2341"/>
                  <a:pt x="363" y="2341"/>
                  <a:pt x="363" y="2341"/>
                </a:cubicBezTo>
                <a:cubicBezTo>
                  <a:pt x="594" y="2046"/>
                  <a:pt x="594" y="2046"/>
                  <a:pt x="594" y="2046"/>
                </a:cubicBezTo>
                <a:cubicBezTo>
                  <a:pt x="685" y="2040"/>
                  <a:pt x="685" y="2040"/>
                  <a:pt x="685" y="2040"/>
                </a:cubicBezTo>
                <a:cubicBezTo>
                  <a:pt x="455" y="2327"/>
                  <a:pt x="455" y="2327"/>
                  <a:pt x="455" y="2327"/>
                </a:cubicBezTo>
                <a:cubicBezTo>
                  <a:pt x="450" y="2324"/>
                  <a:pt x="444" y="2323"/>
                  <a:pt x="439" y="2323"/>
                </a:cubicBezTo>
                <a:cubicBezTo>
                  <a:pt x="433" y="2323"/>
                  <a:pt x="428" y="2324"/>
                  <a:pt x="423" y="2327"/>
                </a:cubicBezTo>
                <a:cubicBezTo>
                  <a:pt x="414" y="2331"/>
                  <a:pt x="408" y="2339"/>
                  <a:pt x="406" y="2347"/>
                </a:cubicBezTo>
                <a:moveTo>
                  <a:pt x="470" y="2342"/>
                </a:moveTo>
                <a:cubicBezTo>
                  <a:pt x="469" y="2341"/>
                  <a:pt x="469" y="2341"/>
                  <a:pt x="469" y="2341"/>
                </a:cubicBezTo>
                <a:cubicBezTo>
                  <a:pt x="467" y="2337"/>
                  <a:pt x="463" y="2333"/>
                  <a:pt x="459" y="2330"/>
                </a:cubicBezTo>
                <a:cubicBezTo>
                  <a:pt x="692" y="2039"/>
                  <a:pt x="692" y="2039"/>
                  <a:pt x="692" y="2039"/>
                </a:cubicBezTo>
                <a:cubicBezTo>
                  <a:pt x="792" y="2032"/>
                  <a:pt x="792" y="2032"/>
                  <a:pt x="792" y="2032"/>
                </a:cubicBezTo>
                <a:cubicBezTo>
                  <a:pt x="805" y="2201"/>
                  <a:pt x="805" y="2201"/>
                  <a:pt x="805" y="2201"/>
                </a:cubicBezTo>
                <a:cubicBezTo>
                  <a:pt x="801" y="2201"/>
                  <a:pt x="798" y="2202"/>
                  <a:pt x="795" y="2204"/>
                </a:cubicBezTo>
                <a:cubicBezTo>
                  <a:pt x="781" y="2211"/>
                  <a:pt x="774" y="2226"/>
                  <a:pt x="777" y="2241"/>
                </a:cubicBezTo>
                <a:cubicBezTo>
                  <a:pt x="470" y="2342"/>
                  <a:pt x="470" y="2342"/>
                  <a:pt x="470" y="2342"/>
                </a:cubicBezTo>
                <a:moveTo>
                  <a:pt x="1560" y="2444"/>
                </a:moveTo>
                <a:cubicBezTo>
                  <a:pt x="1334" y="2371"/>
                  <a:pt x="1334" y="2371"/>
                  <a:pt x="1334" y="2371"/>
                </a:cubicBezTo>
                <a:cubicBezTo>
                  <a:pt x="1346" y="2198"/>
                  <a:pt x="1346" y="2198"/>
                  <a:pt x="1346" y="2198"/>
                </a:cubicBezTo>
                <a:cubicBezTo>
                  <a:pt x="1751" y="2017"/>
                  <a:pt x="1751" y="2017"/>
                  <a:pt x="1751" y="2017"/>
                </a:cubicBezTo>
                <a:cubicBezTo>
                  <a:pt x="2417" y="2082"/>
                  <a:pt x="2417" y="2082"/>
                  <a:pt x="2417" y="2082"/>
                </a:cubicBezTo>
                <a:cubicBezTo>
                  <a:pt x="1560" y="2444"/>
                  <a:pt x="1560" y="2444"/>
                  <a:pt x="1560" y="2444"/>
                </a:cubicBezTo>
                <a:moveTo>
                  <a:pt x="1347" y="2192"/>
                </a:moveTo>
                <a:cubicBezTo>
                  <a:pt x="1350" y="2148"/>
                  <a:pt x="1350" y="2148"/>
                  <a:pt x="1350" y="2148"/>
                </a:cubicBezTo>
                <a:cubicBezTo>
                  <a:pt x="1354" y="2148"/>
                  <a:pt x="1358" y="2147"/>
                  <a:pt x="1362" y="2145"/>
                </a:cubicBezTo>
                <a:cubicBezTo>
                  <a:pt x="1373" y="2139"/>
                  <a:pt x="1379" y="2127"/>
                  <a:pt x="1378" y="2115"/>
                </a:cubicBezTo>
                <a:cubicBezTo>
                  <a:pt x="1655" y="2013"/>
                  <a:pt x="1655" y="2013"/>
                  <a:pt x="1655" y="2013"/>
                </a:cubicBezTo>
                <a:cubicBezTo>
                  <a:pt x="1744" y="2014"/>
                  <a:pt x="1744" y="2014"/>
                  <a:pt x="1744" y="2014"/>
                </a:cubicBezTo>
                <a:cubicBezTo>
                  <a:pt x="1347" y="2192"/>
                  <a:pt x="1347" y="2192"/>
                  <a:pt x="1347" y="2192"/>
                </a:cubicBezTo>
                <a:moveTo>
                  <a:pt x="1378" y="2110"/>
                </a:moveTo>
                <a:cubicBezTo>
                  <a:pt x="1377" y="2107"/>
                  <a:pt x="1376" y="2105"/>
                  <a:pt x="1375" y="2102"/>
                </a:cubicBezTo>
                <a:cubicBezTo>
                  <a:pt x="1372" y="2096"/>
                  <a:pt x="1367" y="2092"/>
                  <a:pt x="1361" y="2089"/>
                </a:cubicBezTo>
                <a:cubicBezTo>
                  <a:pt x="1388" y="2009"/>
                  <a:pt x="1388" y="2009"/>
                  <a:pt x="1388" y="2009"/>
                </a:cubicBezTo>
                <a:cubicBezTo>
                  <a:pt x="1641" y="2013"/>
                  <a:pt x="1641" y="2013"/>
                  <a:pt x="1641" y="2013"/>
                </a:cubicBezTo>
                <a:cubicBezTo>
                  <a:pt x="1378" y="2110"/>
                  <a:pt x="1378" y="2110"/>
                  <a:pt x="1378" y="2110"/>
                </a:cubicBezTo>
                <a:moveTo>
                  <a:pt x="1114" y="2033"/>
                </a:moveTo>
                <a:cubicBezTo>
                  <a:pt x="1058" y="2012"/>
                  <a:pt x="1058" y="2012"/>
                  <a:pt x="1058" y="2012"/>
                </a:cubicBezTo>
                <a:cubicBezTo>
                  <a:pt x="1138" y="2006"/>
                  <a:pt x="1138" y="2006"/>
                  <a:pt x="1138" y="2006"/>
                </a:cubicBezTo>
                <a:cubicBezTo>
                  <a:pt x="1139" y="2007"/>
                  <a:pt x="1139" y="2008"/>
                  <a:pt x="1140" y="2010"/>
                </a:cubicBezTo>
                <a:cubicBezTo>
                  <a:pt x="1141" y="2011"/>
                  <a:pt x="1141" y="2012"/>
                  <a:pt x="1142" y="2013"/>
                </a:cubicBezTo>
                <a:cubicBezTo>
                  <a:pt x="1114" y="2033"/>
                  <a:pt x="1114" y="2033"/>
                  <a:pt x="1114" y="2033"/>
                </a:cubicBezTo>
                <a:moveTo>
                  <a:pt x="1159" y="2021"/>
                </a:moveTo>
                <a:cubicBezTo>
                  <a:pt x="1162" y="2021"/>
                  <a:pt x="1166" y="2020"/>
                  <a:pt x="1169" y="2019"/>
                </a:cubicBezTo>
                <a:cubicBezTo>
                  <a:pt x="1174" y="2016"/>
                  <a:pt x="1178" y="2011"/>
                  <a:pt x="1180" y="2006"/>
                </a:cubicBezTo>
                <a:cubicBezTo>
                  <a:pt x="1383" y="2009"/>
                  <a:pt x="1383" y="2009"/>
                  <a:pt x="1383" y="2009"/>
                </a:cubicBezTo>
                <a:cubicBezTo>
                  <a:pt x="1357" y="2087"/>
                  <a:pt x="1357" y="2087"/>
                  <a:pt x="1357" y="2087"/>
                </a:cubicBezTo>
                <a:cubicBezTo>
                  <a:pt x="1354" y="2086"/>
                  <a:pt x="1350" y="2086"/>
                  <a:pt x="1347" y="2086"/>
                </a:cubicBezTo>
                <a:cubicBezTo>
                  <a:pt x="1342" y="2086"/>
                  <a:pt x="1337" y="2087"/>
                  <a:pt x="1333" y="2089"/>
                </a:cubicBezTo>
                <a:cubicBezTo>
                  <a:pt x="1325" y="2093"/>
                  <a:pt x="1320" y="2100"/>
                  <a:pt x="1317" y="2108"/>
                </a:cubicBezTo>
                <a:cubicBezTo>
                  <a:pt x="1313" y="2106"/>
                  <a:pt x="1313" y="2106"/>
                  <a:pt x="1313" y="2106"/>
                </a:cubicBezTo>
                <a:cubicBezTo>
                  <a:pt x="1313" y="2108"/>
                  <a:pt x="1312" y="2109"/>
                  <a:pt x="1312" y="2111"/>
                </a:cubicBezTo>
                <a:cubicBezTo>
                  <a:pt x="1316" y="2113"/>
                  <a:pt x="1316" y="2113"/>
                  <a:pt x="1316" y="2113"/>
                </a:cubicBezTo>
                <a:cubicBezTo>
                  <a:pt x="1315" y="2117"/>
                  <a:pt x="1316" y="2122"/>
                  <a:pt x="1317" y="2127"/>
                </a:cubicBezTo>
                <a:cubicBezTo>
                  <a:pt x="843" y="2221"/>
                  <a:pt x="843" y="2221"/>
                  <a:pt x="843" y="2221"/>
                </a:cubicBezTo>
                <a:cubicBezTo>
                  <a:pt x="1057" y="2077"/>
                  <a:pt x="1057" y="2077"/>
                  <a:pt x="1057" y="2077"/>
                </a:cubicBezTo>
                <a:cubicBezTo>
                  <a:pt x="1055" y="2076"/>
                  <a:pt x="1053" y="2076"/>
                  <a:pt x="1051" y="2075"/>
                </a:cubicBezTo>
                <a:cubicBezTo>
                  <a:pt x="840" y="2217"/>
                  <a:pt x="840" y="2217"/>
                  <a:pt x="840" y="2217"/>
                </a:cubicBezTo>
                <a:cubicBezTo>
                  <a:pt x="834" y="2206"/>
                  <a:pt x="822" y="2200"/>
                  <a:pt x="811" y="2200"/>
                </a:cubicBezTo>
                <a:cubicBezTo>
                  <a:pt x="810" y="2200"/>
                  <a:pt x="810" y="2200"/>
                  <a:pt x="810" y="2200"/>
                </a:cubicBezTo>
                <a:cubicBezTo>
                  <a:pt x="797" y="2031"/>
                  <a:pt x="797" y="2031"/>
                  <a:pt x="797" y="2031"/>
                </a:cubicBezTo>
                <a:cubicBezTo>
                  <a:pt x="1046" y="2013"/>
                  <a:pt x="1046" y="2013"/>
                  <a:pt x="1046" y="2013"/>
                </a:cubicBezTo>
                <a:cubicBezTo>
                  <a:pt x="1109" y="2036"/>
                  <a:pt x="1109" y="2036"/>
                  <a:pt x="1109" y="2036"/>
                </a:cubicBezTo>
                <a:cubicBezTo>
                  <a:pt x="1088" y="2050"/>
                  <a:pt x="1088" y="2050"/>
                  <a:pt x="1088" y="2050"/>
                </a:cubicBezTo>
                <a:cubicBezTo>
                  <a:pt x="1088" y="2052"/>
                  <a:pt x="1087" y="2055"/>
                  <a:pt x="1087" y="2057"/>
                </a:cubicBezTo>
                <a:cubicBezTo>
                  <a:pt x="1114" y="2038"/>
                  <a:pt x="1114" y="2038"/>
                  <a:pt x="1114" y="2038"/>
                </a:cubicBezTo>
                <a:cubicBezTo>
                  <a:pt x="1283" y="2100"/>
                  <a:pt x="1283" y="2100"/>
                  <a:pt x="1283" y="2100"/>
                </a:cubicBezTo>
                <a:cubicBezTo>
                  <a:pt x="1283" y="2099"/>
                  <a:pt x="1284" y="2097"/>
                  <a:pt x="1285" y="2096"/>
                </a:cubicBezTo>
                <a:cubicBezTo>
                  <a:pt x="1119" y="2035"/>
                  <a:pt x="1119" y="2035"/>
                  <a:pt x="1119" y="2035"/>
                </a:cubicBezTo>
                <a:cubicBezTo>
                  <a:pt x="1146" y="2017"/>
                  <a:pt x="1146" y="2017"/>
                  <a:pt x="1146" y="2017"/>
                </a:cubicBezTo>
                <a:cubicBezTo>
                  <a:pt x="1150" y="2020"/>
                  <a:pt x="1154" y="2021"/>
                  <a:pt x="1159" y="2021"/>
                </a:cubicBezTo>
                <a:moveTo>
                  <a:pt x="1748" y="2009"/>
                </a:moveTo>
                <a:cubicBezTo>
                  <a:pt x="1668" y="2008"/>
                  <a:pt x="1668" y="2008"/>
                  <a:pt x="1668" y="2008"/>
                </a:cubicBezTo>
                <a:cubicBezTo>
                  <a:pt x="1768" y="1971"/>
                  <a:pt x="1768" y="1971"/>
                  <a:pt x="1768" y="1971"/>
                </a:cubicBezTo>
                <a:cubicBezTo>
                  <a:pt x="1748" y="2009"/>
                  <a:pt x="1748" y="2009"/>
                  <a:pt x="1748" y="2009"/>
                </a:cubicBezTo>
                <a:moveTo>
                  <a:pt x="696" y="2034"/>
                </a:moveTo>
                <a:cubicBezTo>
                  <a:pt x="756" y="1960"/>
                  <a:pt x="756" y="1960"/>
                  <a:pt x="756" y="1960"/>
                </a:cubicBezTo>
                <a:cubicBezTo>
                  <a:pt x="761" y="1962"/>
                  <a:pt x="768" y="1963"/>
                  <a:pt x="774" y="1963"/>
                </a:cubicBezTo>
                <a:cubicBezTo>
                  <a:pt x="778" y="1963"/>
                  <a:pt x="783" y="1963"/>
                  <a:pt x="787" y="1962"/>
                </a:cubicBezTo>
                <a:cubicBezTo>
                  <a:pt x="792" y="2027"/>
                  <a:pt x="792" y="2027"/>
                  <a:pt x="792" y="2027"/>
                </a:cubicBezTo>
                <a:cubicBezTo>
                  <a:pt x="696" y="2034"/>
                  <a:pt x="696" y="2034"/>
                  <a:pt x="696" y="2034"/>
                </a:cubicBezTo>
                <a:moveTo>
                  <a:pt x="797" y="2026"/>
                </a:moveTo>
                <a:cubicBezTo>
                  <a:pt x="792" y="1960"/>
                  <a:pt x="792" y="1960"/>
                  <a:pt x="792" y="1960"/>
                </a:cubicBezTo>
                <a:cubicBezTo>
                  <a:pt x="793" y="1959"/>
                  <a:pt x="794" y="1959"/>
                  <a:pt x="795" y="1958"/>
                </a:cubicBezTo>
                <a:cubicBezTo>
                  <a:pt x="807" y="1952"/>
                  <a:pt x="815" y="1941"/>
                  <a:pt x="817" y="1928"/>
                </a:cubicBezTo>
                <a:cubicBezTo>
                  <a:pt x="1035" y="2009"/>
                  <a:pt x="1035" y="2009"/>
                  <a:pt x="1035" y="2009"/>
                </a:cubicBezTo>
                <a:cubicBezTo>
                  <a:pt x="797" y="2026"/>
                  <a:pt x="797" y="2026"/>
                  <a:pt x="797" y="2026"/>
                </a:cubicBezTo>
                <a:moveTo>
                  <a:pt x="2420" y="2077"/>
                </a:moveTo>
                <a:cubicBezTo>
                  <a:pt x="1752" y="2012"/>
                  <a:pt x="1752" y="2012"/>
                  <a:pt x="1752" y="2012"/>
                </a:cubicBezTo>
                <a:cubicBezTo>
                  <a:pt x="1775" y="1968"/>
                  <a:pt x="1775" y="1968"/>
                  <a:pt x="1775" y="1968"/>
                </a:cubicBezTo>
                <a:cubicBezTo>
                  <a:pt x="1978" y="1894"/>
                  <a:pt x="1978" y="1894"/>
                  <a:pt x="1978" y="1894"/>
                </a:cubicBezTo>
                <a:cubicBezTo>
                  <a:pt x="1984" y="1904"/>
                  <a:pt x="1994" y="1910"/>
                  <a:pt x="2005" y="1910"/>
                </a:cubicBezTo>
                <a:cubicBezTo>
                  <a:pt x="2010" y="1910"/>
                  <a:pt x="2015" y="1909"/>
                  <a:pt x="2020" y="1906"/>
                </a:cubicBezTo>
                <a:cubicBezTo>
                  <a:pt x="2025" y="1903"/>
                  <a:pt x="2030" y="1899"/>
                  <a:pt x="2032" y="1894"/>
                </a:cubicBezTo>
                <a:cubicBezTo>
                  <a:pt x="2420" y="2073"/>
                  <a:pt x="2420" y="2073"/>
                  <a:pt x="2420" y="2073"/>
                </a:cubicBezTo>
                <a:cubicBezTo>
                  <a:pt x="2420" y="2077"/>
                  <a:pt x="2420" y="2077"/>
                  <a:pt x="2420" y="2077"/>
                </a:cubicBezTo>
                <a:moveTo>
                  <a:pt x="3224" y="1578"/>
                </a:moveTo>
                <a:cubicBezTo>
                  <a:pt x="3369" y="1521"/>
                  <a:pt x="3369" y="1521"/>
                  <a:pt x="3369" y="1521"/>
                </a:cubicBezTo>
                <a:cubicBezTo>
                  <a:pt x="3257" y="1891"/>
                  <a:pt x="3257" y="1891"/>
                  <a:pt x="3257" y="1891"/>
                </a:cubicBezTo>
                <a:cubicBezTo>
                  <a:pt x="2438" y="2076"/>
                  <a:pt x="2438" y="2076"/>
                  <a:pt x="2438" y="2076"/>
                </a:cubicBezTo>
                <a:cubicBezTo>
                  <a:pt x="3223" y="1576"/>
                  <a:pt x="3223" y="1576"/>
                  <a:pt x="3223" y="1576"/>
                </a:cubicBezTo>
                <a:cubicBezTo>
                  <a:pt x="3224" y="1578"/>
                  <a:pt x="3224" y="1578"/>
                  <a:pt x="3224" y="1578"/>
                </a:cubicBezTo>
                <a:moveTo>
                  <a:pt x="1046" y="2008"/>
                </a:moveTo>
                <a:cubicBezTo>
                  <a:pt x="818" y="1924"/>
                  <a:pt x="818" y="1924"/>
                  <a:pt x="818" y="1924"/>
                </a:cubicBezTo>
                <a:cubicBezTo>
                  <a:pt x="819" y="1915"/>
                  <a:pt x="817" y="1906"/>
                  <a:pt x="813" y="1898"/>
                </a:cubicBezTo>
                <a:cubicBezTo>
                  <a:pt x="811" y="1895"/>
                  <a:pt x="809" y="1891"/>
                  <a:pt x="806" y="1888"/>
                </a:cubicBezTo>
                <a:cubicBezTo>
                  <a:pt x="1077" y="1489"/>
                  <a:pt x="1077" y="1489"/>
                  <a:pt x="1077" y="1489"/>
                </a:cubicBezTo>
                <a:cubicBezTo>
                  <a:pt x="1434" y="1530"/>
                  <a:pt x="1434" y="1530"/>
                  <a:pt x="1434" y="1530"/>
                </a:cubicBezTo>
                <a:cubicBezTo>
                  <a:pt x="1363" y="1652"/>
                  <a:pt x="1363" y="1652"/>
                  <a:pt x="1363" y="1652"/>
                </a:cubicBezTo>
                <a:cubicBezTo>
                  <a:pt x="1365" y="1652"/>
                  <a:pt x="1367" y="1651"/>
                  <a:pt x="1370" y="1651"/>
                </a:cubicBezTo>
                <a:cubicBezTo>
                  <a:pt x="1439" y="1531"/>
                  <a:pt x="1439" y="1531"/>
                  <a:pt x="1439" y="1531"/>
                </a:cubicBezTo>
                <a:cubicBezTo>
                  <a:pt x="1541" y="1542"/>
                  <a:pt x="1541" y="1542"/>
                  <a:pt x="1541" y="1542"/>
                </a:cubicBezTo>
                <a:cubicBezTo>
                  <a:pt x="1385" y="2004"/>
                  <a:pt x="1385" y="2004"/>
                  <a:pt x="1385" y="2004"/>
                </a:cubicBezTo>
                <a:cubicBezTo>
                  <a:pt x="1180" y="2001"/>
                  <a:pt x="1180" y="2001"/>
                  <a:pt x="1180" y="2001"/>
                </a:cubicBezTo>
                <a:cubicBezTo>
                  <a:pt x="1180" y="1997"/>
                  <a:pt x="1180" y="1993"/>
                  <a:pt x="1178" y="1990"/>
                </a:cubicBezTo>
                <a:cubicBezTo>
                  <a:pt x="1177" y="1988"/>
                  <a:pt x="1176" y="1987"/>
                  <a:pt x="1175" y="1986"/>
                </a:cubicBezTo>
                <a:cubicBezTo>
                  <a:pt x="1340" y="1701"/>
                  <a:pt x="1340" y="1701"/>
                  <a:pt x="1340" y="1701"/>
                </a:cubicBezTo>
                <a:cubicBezTo>
                  <a:pt x="1339" y="1699"/>
                  <a:pt x="1339" y="1697"/>
                  <a:pt x="1338" y="1695"/>
                </a:cubicBezTo>
                <a:cubicBezTo>
                  <a:pt x="1171" y="1982"/>
                  <a:pt x="1171" y="1982"/>
                  <a:pt x="1171" y="1982"/>
                </a:cubicBezTo>
                <a:cubicBezTo>
                  <a:pt x="1168" y="1980"/>
                  <a:pt x="1163" y="1978"/>
                  <a:pt x="1159" y="1978"/>
                </a:cubicBezTo>
                <a:cubicBezTo>
                  <a:pt x="1155" y="1978"/>
                  <a:pt x="1152" y="1979"/>
                  <a:pt x="1149" y="1981"/>
                </a:cubicBezTo>
                <a:cubicBezTo>
                  <a:pt x="1141" y="1985"/>
                  <a:pt x="1137" y="1993"/>
                  <a:pt x="1138" y="2001"/>
                </a:cubicBezTo>
                <a:cubicBezTo>
                  <a:pt x="1046" y="2008"/>
                  <a:pt x="1046" y="2008"/>
                  <a:pt x="1046" y="2008"/>
                </a:cubicBezTo>
                <a:moveTo>
                  <a:pt x="2429" y="2072"/>
                </a:moveTo>
                <a:cubicBezTo>
                  <a:pt x="2426" y="2071"/>
                  <a:pt x="2426" y="2071"/>
                  <a:pt x="2426" y="2071"/>
                </a:cubicBezTo>
                <a:cubicBezTo>
                  <a:pt x="2498" y="1653"/>
                  <a:pt x="2498" y="1653"/>
                  <a:pt x="2498" y="1653"/>
                </a:cubicBezTo>
                <a:cubicBezTo>
                  <a:pt x="2501" y="1652"/>
                  <a:pt x="2505" y="1651"/>
                  <a:pt x="2509" y="1649"/>
                </a:cubicBezTo>
                <a:cubicBezTo>
                  <a:pt x="2523" y="1642"/>
                  <a:pt x="2529" y="1624"/>
                  <a:pt x="2523" y="1609"/>
                </a:cubicBezTo>
                <a:cubicBezTo>
                  <a:pt x="2705" y="1480"/>
                  <a:pt x="2705" y="1480"/>
                  <a:pt x="2705" y="1480"/>
                </a:cubicBezTo>
                <a:cubicBezTo>
                  <a:pt x="2755" y="1486"/>
                  <a:pt x="2755" y="1486"/>
                  <a:pt x="2755" y="1486"/>
                </a:cubicBezTo>
                <a:cubicBezTo>
                  <a:pt x="2429" y="2072"/>
                  <a:pt x="2429" y="2072"/>
                  <a:pt x="2429" y="2072"/>
                </a:cubicBezTo>
                <a:moveTo>
                  <a:pt x="2755" y="1481"/>
                </a:moveTo>
                <a:cubicBezTo>
                  <a:pt x="2712" y="1476"/>
                  <a:pt x="2712" y="1476"/>
                  <a:pt x="2712" y="1476"/>
                </a:cubicBezTo>
                <a:cubicBezTo>
                  <a:pt x="2799" y="1414"/>
                  <a:pt x="2799" y="1414"/>
                  <a:pt x="2799" y="1414"/>
                </a:cubicBezTo>
                <a:cubicBezTo>
                  <a:pt x="2755" y="1481"/>
                  <a:pt x="2755" y="1481"/>
                  <a:pt x="2755" y="1481"/>
                </a:cubicBezTo>
                <a:moveTo>
                  <a:pt x="2027" y="1747"/>
                </a:moveTo>
                <a:cubicBezTo>
                  <a:pt x="2072" y="1410"/>
                  <a:pt x="2072" y="1410"/>
                  <a:pt x="2072" y="1410"/>
                </a:cubicBezTo>
                <a:cubicBezTo>
                  <a:pt x="2074" y="1407"/>
                  <a:pt x="2074" y="1407"/>
                  <a:pt x="2074" y="1407"/>
                </a:cubicBezTo>
                <a:cubicBezTo>
                  <a:pt x="2077" y="1407"/>
                  <a:pt x="2077" y="1407"/>
                  <a:pt x="2077" y="1407"/>
                </a:cubicBezTo>
                <a:cubicBezTo>
                  <a:pt x="2375" y="1559"/>
                  <a:pt x="2375" y="1559"/>
                  <a:pt x="2375" y="1559"/>
                </a:cubicBezTo>
                <a:cubicBezTo>
                  <a:pt x="2375" y="1557"/>
                  <a:pt x="2375" y="1556"/>
                  <a:pt x="2376" y="1554"/>
                </a:cubicBezTo>
                <a:cubicBezTo>
                  <a:pt x="2091" y="1409"/>
                  <a:pt x="2091" y="1409"/>
                  <a:pt x="2091" y="1409"/>
                </a:cubicBezTo>
                <a:cubicBezTo>
                  <a:pt x="2698" y="1479"/>
                  <a:pt x="2698" y="1479"/>
                  <a:pt x="2698" y="1479"/>
                </a:cubicBezTo>
                <a:cubicBezTo>
                  <a:pt x="2520" y="1604"/>
                  <a:pt x="2520" y="1604"/>
                  <a:pt x="2520" y="1604"/>
                </a:cubicBezTo>
                <a:cubicBezTo>
                  <a:pt x="2514" y="1595"/>
                  <a:pt x="2504" y="1590"/>
                  <a:pt x="2494" y="1590"/>
                </a:cubicBezTo>
                <a:cubicBezTo>
                  <a:pt x="2489" y="1590"/>
                  <a:pt x="2484" y="1591"/>
                  <a:pt x="2480" y="1594"/>
                </a:cubicBezTo>
                <a:cubicBezTo>
                  <a:pt x="2476" y="1596"/>
                  <a:pt x="2472" y="1599"/>
                  <a:pt x="2470" y="1602"/>
                </a:cubicBezTo>
                <a:cubicBezTo>
                  <a:pt x="2419" y="1576"/>
                  <a:pt x="2419" y="1576"/>
                  <a:pt x="2419" y="1576"/>
                </a:cubicBezTo>
                <a:cubicBezTo>
                  <a:pt x="2418" y="1578"/>
                  <a:pt x="2417" y="1579"/>
                  <a:pt x="2416" y="1580"/>
                </a:cubicBezTo>
                <a:cubicBezTo>
                  <a:pt x="2467" y="1606"/>
                  <a:pt x="2467" y="1606"/>
                  <a:pt x="2467" y="1606"/>
                </a:cubicBezTo>
                <a:cubicBezTo>
                  <a:pt x="2462" y="1615"/>
                  <a:pt x="2461" y="1626"/>
                  <a:pt x="2466" y="1636"/>
                </a:cubicBezTo>
                <a:cubicBezTo>
                  <a:pt x="2472" y="1646"/>
                  <a:pt x="2482" y="1652"/>
                  <a:pt x="2492" y="1653"/>
                </a:cubicBezTo>
                <a:cubicBezTo>
                  <a:pt x="2421" y="2068"/>
                  <a:pt x="2421" y="2068"/>
                  <a:pt x="2421" y="2068"/>
                </a:cubicBezTo>
                <a:cubicBezTo>
                  <a:pt x="2034" y="1889"/>
                  <a:pt x="2034" y="1889"/>
                  <a:pt x="2034" y="1889"/>
                </a:cubicBezTo>
                <a:cubicBezTo>
                  <a:pt x="2037" y="1881"/>
                  <a:pt x="2037" y="1872"/>
                  <a:pt x="2033" y="1864"/>
                </a:cubicBezTo>
                <a:cubicBezTo>
                  <a:pt x="2029" y="1856"/>
                  <a:pt x="2022" y="1851"/>
                  <a:pt x="2014" y="1848"/>
                </a:cubicBezTo>
                <a:cubicBezTo>
                  <a:pt x="2022" y="1788"/>
                  <a:pt x="2022" y="1788"/>
                  <a:pt x="2022" y="1788"/>
                </a:cubicBezTo>
                <a:cubicBezTo>
                  <a:pt x="2022" y="1788"/>
                  <a:pt x="2022" y="1788"/>
                  <a:pt x="2022" y="1788"/>
                </a:cubicBezTo>
                <a:cubicBezTo>
                  <a:pt x="2020" y="1789"/>
                  <a:pt x="2019" y="1789"/>
                  <a:pt x="2017" y="1790"/>
                </a:cubicBezTo>
                <a:cubicBezTo>
                  <a:pt x="2009" y="1847"/>
                  <a:pt x="2009" y="1847"/>
                  <a:pt x="2009" y="1847"/>
                </a:cubicBezTo>
                <a:cubicBezTo>
                  <a:pt x="2008" y="1847"/>
                  <a:pt x="2006" y="1847"/>
                  <a:pt x="2005" y="1847"/>
                </a:cubicBezTo>
                <a:cubicBezTo>
                  <a:pt x="2000" y="1847"/>
                  <a:pt x="1995" y="1848"/>
                  <a:pt x="1991" y="1851"/>
                </a:cubicBezTo>
                <a:cubicBezTo>
                  <a:pt x="1976" y="1858"/>
                  <a:pt x="1970" y="1875"/>
                  <a:pt x="1976" y="1889"/>
                </a:cubicBezTo>
                <a:cubicBezTo>
                  <a:pt x="1779" y="1962"/>
                  <a:pt x="1779" y="1962"/>
                  <a:pt x="1779" y="1962"/>
                </a:cubicBezTo>
                <a:cubicBezTo>
                  <a:pt x="2065" y="1422"/>
                  <a:pt x="2065" y="1422"/>
                  <a:pt x="2065" y="1422"/>
                </a:cubicBezTo>
                <a:cubicBezTo>
                  <a:pt x="2023" y="1744"/>
                  <a:pt x="2023" y="1744"/>
                  <a:pt x="2023" y="1744"/>
                </a:cubicBezTo>
                <a:cubicBezTo>
                  <a:pt x="2025" y="1745"/>
                  <a:pt x="2026" y="1746"/>
                  <a:pt x="2027" y="1747"/>
                </a:cubicBezTo>
                <a:moveTo>
                  <a:pt x="1546" y="1543"/>
                </a:moveTo>
                <a:cubicBezTo>
                  <a:pt x="1547" y="1541"/>
                  <a:pt x="1547" y="1541"/>
                  <a:pt x="1547" y="1541"/>
                </a:cubicBezTo>
                <a:cubicBezTo>
                  <a:pt x="2068" y="1403"/>
                  <a:pt x="2068" y="1403"/>
                  <a:pt x="2068" y="1403"/>
                </a:cubicBezTo>
                <a:cubicBezTo>
                  <a:pt x="2067" y="1408"/>
                  <a:pt x="2067" y="1408"/>
                  <a:pt x="2067" y="1408"/>
                </a:cubicBezTo>
                <a:cubicBezTo>
                  <a:pt x="1772" y="1964"/>
                  <a:pt x="1772" y="1964"/>
                  <a:pt x="1772" y="1964"/>
                </a:cubicBezTo>
                <a:cubicBezTo>
                  <a:pt x="1654" y="2008"/>
                  <a:pt x="1654" y="2008"/>
                  <a:pt x="1654" y="2008"/>
                </a:cubicBezTo>
                <a:cubicBezTo>
                  <a:pt x="1390" y="2004"/>
                  <a:pt x="1390" y="2004"/>
                  <a:pt x="1390" y="2004"/>
                </a:cubicBezTo>
                <a:cubicBezTo>
                  <a:pt x="1546" y="1543"/>
                  <a:pt x="1546" y="1543"/>
                  <a:pt x="1546" y="1543"/>
                </a:cubicBezTo>
                <a:cubicBezTo>
                  <a:pt x="1546" y="1543"/>
                  <a:pt x="1546" y="1543"/>
                  <a:pt x="1546" y="1543"/>
                </a:cubicBezTo>
                <a:moveTo>
                  <a:pt x="3224" y="1573"/>
                </a:moveTo>
                <a:cubicBezTo>
                  <a:pt x="3292" y="1347"/>
                  <a:pt x="3292" y="1347"/>
                  <a:pt x="3292" y="1347"/>
                </a:cubicBezTo>
                <a:cubicBezTo>
                  <a:pt x="3404" y="1413"/>
                  <a:pt x="3404" y="1413"/>
                  <a:pt x="3404" y="1413"/>
                </a:cubicBezTo>
                <a:cubicBezTo>
                  <a:pt x="3402" y="1412"/>
                  <a:pt x="3402" y="1412"/>
                  <a:pt x="3402" y="1412"/>
                </a:cubicBezTo>
                <a:cubicBezTo>
                  <a:pt x="3371" y="1515"/>
                  <a:pt x="3371" y="1515"/>
                  <a:pt x="3371" y="1515"/>
                </a:cubicBezTo>
                <a:cubicBezTo>
                  <a:pt x="3224" y="1573"/>
                  <a:pt x="3224" y="1573"/>
                  <a:pt x="3224" y="1573"/>
                </a:cubicBezTo>
                <a:moveTo>
                  <a:pt x="3264" y="1885"/>
                </a:moveTo>
                <a:cubicBezTo>
                  <a:pt x="3375" y="1518"/>
                  <a:pt x="3375" y="1518"/>
                  <a:pt x="3375" y="1518"/>
                </a:cubicBezTo>
                <a:cubicBezTo>
                  <a:pt x="3837" y="1336"/>
                  <a:pt x="3837" y="1336"/>
                  <a:pt x="3837" y="1336"/>
                </a:cubicBezTo>
                <a:cubicBezTo>
                  <a:pt x="3818" y="1426"/>
                  <a:pt x="3818" y="1426"/>
                  <a:pt x="3818" y="1426"/>
                </a:cubicBezTo>
                <a:cubicBezTo>
                  <a:pt x="3818" y="1426"/>
                  <a:pt x="3818" y="1426"/>
                  <a:pt x="3818" y="1426"/>
                </a:cubicBezTo>
                <a:cubicBezTo>
                  <a:pt x="3817" y="1426"/>
                  <a:pt x="3817" y="1426"/>
                  <a:pt x="3817" y="1426"/>
                </a:cubicBezTo>
                <a:cubicBezTo>
                  <a:pt x="3264" y="1885"/>
                  <a:pt x="3264" y="1885"/>
                  <a:pt x="3264" y="1885"/>
                </a:cubicBezTo>
                <a:moveTo>
                  <a:pt x="3843" y="1328"/>
                </a:moveTo>
                <a:cubicBezTo>
                  <a:pt x="3848" y="1305"/>
                  <a:pt x="3848" y="1305"/>
                  <a:pt x="3848" y="1305"/>
                </a:cubicBezTo>
                <a:cubicBezTo>
                  <a:pt x="3876" y="1315"/>
                  <a:pt x="3876" y="1315"/>
                  <a:pt x="3876" y="1315"/>
                </a:cubicBezTo>
                <a:cubicBezTo>
                  <a:pt x="3843" y="1328"/>
                  <a:pt x="3843" y="1328"/>
                  <a:pt x="3843" y="1328"/>
                </a:cubicBezTo>
                <a:moveTo>
                  <a:pt x="2435" y="2072"/>
                </a:moveTo>
                <a:cubicBezTo>
                  <a:pt x="2759" y="1488"/>
                  <a:pt x="2759" y="1488"/>
                  <a:pt x="2759" y="1488"/>
                </a:cubicBezTo>
                <a:cubicBezTo>
                  <a:pt x="3138" y="1257"/>
                  <a:pt x="3138" y="1257"/>
                  <a:pt x="3138" y="1257"/>
                </a:cubicBezTo>
                <a:cubicBezTo>
                  <a:pt x="3288" y="1345"/>
                  <a:pt x="3288" y="1345"/>
                  <a:pt x="3288" y="1345"/>
                </a:cubicBezTo>
                <a:cubicBezTo>
                  <a:pt x="3219" y="1573"/>
                  <a:pt x="3219" y="1573"/>
                  <a:pt x="3219" y="1573"/>
                </a:cubicBezTo>
                <a:cubicBezTo>
                  <a:pt x="2435" y="2072"/>
                  <a:pt x="2435" y="2072"/>
                  <a:pt x="2435" y="2072"/>
                </a:cubicBezTo>
                <a:moveTo>
                  <a:pt x="2761" y="1480"/>
                </a:moveTo>
                <a:cubicBezTo>
                  <a:pt x="2811" y="1406"/>
                  <a:pt x="2811" y="1406"/>
                  <a:pt x="2811" y="1406"/>
                </a:cubicBezTo>
                <a:cubicBezTo>
                  <a:pt x="3058" y="1231"/>
                  <a:pt x="3058" y="1231"/>
                  <a:pt x="3058" y="1231"/>
                </a:cubicBezTo>
                <a:cubicBezTo>
                  <a:pt x="3064" y="1240"/>
                  <a:pt x="3074" y="1245"/>
                  <a:pt x="3084" y="1245"/>
                </a:cubicBezTo>
                <a:cubicBezTo>
                  <a:pt x="3089" y="1245"/>
                  <a:pt x="3094" y="1243"/>
                  <a:pt x="3098" y="1241"/>
                </a:cubicBezTo>
                <a:cubicBezTo>
                  <a:pt x="3100" y="1240"/>
                  <a:pt x="3102" y="1238"/>
                  <a:pt x="3104" y="1237"/>
                </a:cubicBezTo>
                <a:cubicBezTo>
                  <a:pt x="3133" y="1254"/>
                  <a:pt x="3133" y="1254"/>
                  <a:pt x="3133" y="1254"/>
                </a:cubicBezTo>
                <a:cubicBezTo>
                  <a:pt x="2761" y="1480"/>
                  <a:pt x="2761" y="1480"/>
                  <a:pt x="2761" y="1480"/>
                </a:cubicBezTo>
                <a:moveTo>
                  <a:pt x="3377" y="1512"/>
                </a:moveTo>
                <a:cubicBezTo>
                  <a:pt x="3406" y="1414"/>
                  <a:pt x="3406" y="1414"/>
                  <a:pt x="3406" y="1414"/>
                </a:cubicBezTo>
                <a:cubicBezTo>
                  <a:pt x="3406" y="1413"/>
                  <a:pt x="3406" y="1413"/>
                  <a:pt x="3406" y="1413"/>
                </a:cubicBezTo>
                <a:cubicBezTo>
                  <a:pt x="3632" y="1224"/>
                  <a:pt x="3632" y="1224"/>
                  <a:pt x="3632" y="1224"/>
                </a:cubicBezTo>
                <a:cubicBezTo>
                  <a:pt x="3843" y="1303"/>
                  <a:pt x="3843" y="1303"/>
                  <a:pt x="3843" y="1303"/>
                </a:cubicBezTo>
                <a:cubicBezTo>
                  <a:pt x="3838" y="1331"/>
                  <a:pt x="3838" y="1331"/>
                  <a:pt x="3838" y="1331"/>
                </a:cubicBezTo>
                <a:cubicBezTo>
                  <a:pt x="3377" y="1512"/>
                  <a:pt x="3377" y="1512"/>
                  <a:pt x="3377" y="1512"/>
                </a:cubicBezTo>
                <a:moveTo>
                  <a:pt x="2818" y="1394"/>
                </a:moveTo>
                <a:cubicBezTo>
                  <a:pt x="2958" y="1184"/>
                  <a:pt x="2958" y="1184"/>
                  <a:pt x="2958" y="1184"/>
                </a:cubicBezTo>
                <a:cubicBezTo>
                  <a:pt x="3052" y="1211"/>
                  <a:pt x="3052" y="1211"/>
                  <a:pt x="3052" y="1211"/>
                </a:cubicBezTo>
                <a:cubicBezTo>
                  <a:pt x="3052" y="1216"/>
                  <a:pt x="3053" y="1222"/>
                  <a:pt x="3056" y="1227"/>
                </a:cubicBezTo>
                <a:cubicBezTo>
                  <a:pt x="2818" y="1394"/>
                  <a:pt x="2818" y="1394"/>
                  <a:pt x="2818" y="1394"/>
                </a:cubicBezTo>
                <a:moveTo>
                  <a:pt x="3289" y="1340"/>
                </a:moveTo>
                <a:cubicBezTo>
                  <a:pt x="3143" y="1254"/>
                  <a:pt x="3143" y="1254"/>
                  <a:pt x="3143" y="1254"/>
                </a:cubicBezTo>
                <a:cubicBezTo>
                  <a:pt x="3338" y="1135"/>
                  <a:pt x="3338" y="1135"/>
                  <a:pt x="3338" y="1135"/>
                </a:cubicBezTo>
                <a:cubicBezTo>
                  <a:pt x="3340" y="1139"/>
                  <a:pt x="3344" y="1142"/>
                  <a:pt x="3348" y="1143"/>
                </a:cubicBezTo>
                <a:cubicBezTo>
                  <a:pt x="3289" y="1340"/>
                  <a:pt x="3289" y="1340"/>
                  <a:pt x="3289" y="1340"/>
                </a:cubicBezTo>
                <a:moveTo>
                  <a:pt x="3354" y="1144"/>
                </a:moveTo>
                <a:cubicBezTo>
                  <a:pt x="3357" y="1144"/>
                  <a:pt x="3360" y="1144"/>
                  <a:pt x="3363" y="1142"/>
                </a:cubicBezTo>
                <a:cubicBezTo>
                  <a:pt x="3369" y="1139"/>
                  <a:pt x="3373" y="1133"/>
                  <a:pt x="3374" y="1127"/>
                </a:cubicBezTo>
                <a:cubicBezTo>
                  <a:pt x="3627" y="1222"/>
                  <a:pt x="3627" y="1222"/>
                  <a:pt x="3627" y="1222"/>
                </a:cubicBezTo>
                <a:cubicBezTo>
                  <a:pt x="3405" y="1408"/>
                  <a:pt x="3405" y="1408"/>
                  <a:pt x="3405" y="1408"/>
                </a:cubicBezTo>
                <a:cubicBezTo>
                  <a:pt x="3294" y="1342"/>
                  <a:pt x="3294" y="1342"/>
                  <a:pt x="3294" y="1342"/>
                </a:cubicBezTo>
                <a:cubicBezTo>
                  <a:pt x="3353" y="1144"/>
                  <a:pt x="3353" y="1144"/>
                  <a:pt x="3353" y="1144"/>
                </a:cubicBezTo>
                <a:cubicBezTo>
                  <a:pt x="3354" y="1144"/>
                  <a:pt x="3354" y="1144"/>
                  <a:pt x="3354" y="1144"/>
                </a:cubicBezTo>
                <a:moveTo>
                  <a:pt x="2704" y="1475"/>
                </a:moveTo>
                <a:cubicBezTo>
                  <a:pt x="2079" y="1402"/>
                  <a:pt x="2079" y="1402"/>
                  <a:pt x="2079" y="1402"/>
                </a:cubicBezTo>
                <a:cubicBezTo>
                  <a:pt x="2074" y="1400"/>
                  <a:pt x="2074" y="1400"/>
                  <a:pt x="2074" y="1400"/>
                </a:cubicBezTo>
                <a:cubicBezTo>
                  <a:pt x="2483" y="1049"/>
                  <a:pt x="2483" y="1049"/>
                  <a:pt x="2483" y="1049"/>
                </a:cubicBezTo>
                <a:cubicBezTo>
                  <a:pt x="2485" y="1050"/>
                  <a:pt x="2485" y="1050"/>
                  <a:pt x="2485" y="1050"/>
                </a:cubicBezTo>
                <a:cubicBezTo>
                  <a:pt x="2485" y="1049"/>
                  <a:pt x="2485" y="1049"/>
                  <a:pt x="2485" y="1049"/>
                </a:cubicBezTo>
                <a:cubicBezTo>
                  <a:pt x="2953" y="1183"/>
                  <a:pt x="2953" y="1183"/>
                  <a:pt x="2953" y="1183"/>
                </a:cubicBezTo>
                <a:cubicBezTo>
                  <a:pt x="2807" y="1402"/>
                  <a:pt x="2807" y="1402"/>
                  <a:pt x="2807" y="1402"/>
                </a:cubicBezTo>
                <a:cubicBezTo>
                  <a:pt x="2704" y="1475"/>
                  <a:pt x="2704" y="1475"/>
                  <a:pt x="2704" y="1475"/>
                </a:cubicBezTo>
                <a:moveTo>
                  <a:pt x="3884" y="1312"/>
                </a:moveTo>
                <a:cubicBezTo>
                  <a:pt x="4052" y="1038"/>
                  <a:pt x="4052" y="1038"/>
                  <a:pt x="4052" y="1038"/>
                </a:cubicBezTo>
                <a:cubicBezTo>
                  <a:pt x="4119" y="1059"/>
                  <a:pt x="4119" y="1059"/>
                  <a:pt x="4119" y="1059"/>
                </a:cubicBezTo>
                <a:cubicBezTo>
                  <a:pt x="3884" y="1312"/>
                  <a:pt x="3884" y="1312"/>
                  <a:pt x="3884" y="1312"/>
                </a:cubicBezTo>
                <a:moveTo>
                  <a:pt x="3844" y="1298"/>
                </a:moveTo>
                <a:cubicBezTo>
                  <a:pt x="3637" y="1220"/>
                  <a:pt x="3637" y="1220"/>
                  <a:pt x="3637" y="1220"/>
                </a:cubicBezTo>
                <a:cubicBezTo>
                  <a:pt x="3885" y="1013"/>
                  <a:pt x="3885" y="1013"/>
                  <a:pt x="3885" y="1013"/>
                </a:cubicBezTo>
                <a:cubicBezTo>
                  <a:pt x="3889" y="1018"/>
                  <a:pt x="3894" y="1022"/>
                  <a:pt x="3900" y="1024"/>
                </a:cubicBezTo>
                <a:cubicBezTo>
                  <a:pt x="3844" y="1298"/>
                  <a:pt x="3844" y="1298"/>
                  <a:pt x="3844" y="1298"/>
                </a:cubicBezTo>
                <a:moveTo>
                  <a:pt x="3912" y="1026"/>
                </a:moveTo>
                <a:cubicBezTo>
                  <a:pt x="3917" y="1026"/>
                  <a:pt x="3922" y="1024"/>
                  <a:pt x="3928" y="1022"/>
                </a:cubicBezTo>
                <a:cubicBezTo>
                  <a:pt x="3936" y="1017"/>
                  <a:pt x="3942" y="1010"/>
                  <a:pt x="3944" y="1002"/>
                </a:cubicBezTo>
                <a:cubicBezTo>
                  <a:pt x="4047" y="1036"/>
                  <a:pt x="4047" y="1036"/>
                  <a:pt x="4047" y="1036"/>
                </a:cubicBezTo>
                <a:cubicBezTo>
                  <a:pt x="3879" y="1311"/>
                  <a:pt x="3879" y="1311"/>
                  <a:pt x="3879" y="1311"/>
                </a:cubicBezTo>
                <a:cubicBezTo>
                  <a:pt x="3849" y="1300"/>
                  <a:pt x="3849" y="1300"/>
                  <a:pt x="3849" y="1300"/>
                </a:cubicBezTo>
                <a:cubicBezTo>
                  <a:pt x="3905" y="1025"/>
                  <a:pt x="3905" y="1025"/>
                  <a:pt x="3905" y="1025"/>
                </a:cubicBezTo>
                <a:cubicBezTo>
                  <a:pt x="3907" y="1026"/>
                  <a:pt x="3909" y="1026"/>
                  <a:pt x="3912" y="1026"/>
                </a:cubicBezTo>
                <a:moveTo>
                  <a:pt x="2956" y="1178"/>
                </a:moveTo>
                <a:cubicBezTo>
                  <a:pt x="2488" y="1045"/>
                  <a:pt x="2488" y="1045"/>
                  <a:pt x="2488" y="1045"/>
                </a:cubicBezTo>
                <a:cubicBezTo>
                  <a:pt x="2536" y="955"/>
                  <a:pt x="2536" y="955"/>
                  <a:pt x="2536" y="955"/>
                </a:cubicBezTo>
                <a:cubicBezTo>
                  <a:pt x="3065" y="996"/>
                  <a:pt x="3065" y="996"/>
                  <a:pt x="3065" y="996"/>
                </a:cubicBezTo>
                <a:cubicBezTo>
                  <a:pt x="3065" y="996"/>
                  <a:pt x="3066" y="997"/>
                  <a:pt x="3066" y="998"/>
                </a:cubicBezTo>
                <a:cubicBezTo>
                  <a:pt x="3067" y="1001"/>
                  <a:pt x="3069" y="1003"/>
                  <a:pt x="3072" y="1005"/>
                </a:cubicBezTo>
                <a:cubicBezTo>
                  <a:pt x="2956" y="1178"/>
                  <a:pt x="2956" y="1178"/>
                  <a:pt x="2956" y="1178"/>
                </a:cubicBezTo>
                <a:moveTo>
                  <a:pt x="2094" y="1376"/>
                </a:moveTo>
                <a:cubicBezTo>
                  <a:pt x="2470" y="950"/>
                  <a:pt x="2470" y="950"/>
                  <a:pt x="2470" y="950"/>
                </a:cubicBezTo>
                <a:cubicBezTo>
                  <a:pt x="2530" y="954"/>
                  <a:pt x="2530" y="954"/>
                  <a:pt x="2530" y="954"/>
                </a:cubicBezTo>
                <a:cubicBezTo>
                  <a:pt x="2483" y="1044"/>
                  <a:pt x="2483" y="1044"/>
                  <a:pt x="2483" y="1044"/>
                </a:cubicBezTo>
                <a:cubicBezTo>
                  <a:pt x="2482" y="1043"/>
                  <a:pt x="2482" y="1043"/>
                  <a:pt x="2482" y="1043"/>
                </a:cubicBezTo>
                <a:cubicBezTo>
                  <a:pt x="2094" y="1376"/>
                  <a:pt x="2094" y="1376"/>
                  <a:pt x="2094" y="1376"/>
                </a:cubicBezTo>
                <a:moveTo>
                  <a:pt x="3106" y="982"/>
                </a:moveTo>
                <a:cubicBezTo>
                  <a:pt x="3105" y="981"/>
                  <a:pt x="3105" y="979"/>
                  <a:pt x="3104" y="978"/>
                </a:cubicBezTo>
                <a:cubicBezTo>
                  <a:pt x="3103" y="976"/>
                  <a:pt x="3102" y="975"/>
                  <a:pt x="3100" y="973"/>
                </a:cubicBezTo>
                <a:cubicBezTo>
                  <a:pt x="3149" y="914"/>
                  <a:pt x="3149" y="914"/>
                  <a:pt x="3149" y="914"/>
                </a:cubicBezTo>
                <a:cubicBezTo>
                  <a:pt x="3134" y="971"/>
                  <a:pt x="3134" y="971"/>
                  <a:pt x="3134" y="971"/>
                </a:cubicBezTo>
                <a:cubicBezTo>
                  <a:pt x="3106" y="982"/>
                  <a:pt x="3106" y="982"/>
                  <a:pt x="3106" y="982"/>
                </a:cubicBezTo>
                <a:moveTo>
                  <a:pt x="3631" y="1218"/>
                </a:moveTo>
                <a:cubicBezTo>
                  <a:pt x="3373" y="1121"/>
                  <a:pt x="3373" y="1121"/>
                  <a:pt x="3373" y="1121"/>
                </a:cubicBezTo>
                <a:cubicBezTo>
                  <a:pt x="3373" y="1119"/>
                  <a:pt x="3372" y="1117"/>
                  <a:pt x="3371" y="1116"/>
                </a:cubicBezTo>
                <a:cubicBezTo>
                  <a:pt x="3371" y="1115"/>
                  <a:pt x="3370" y="1113"/>
                  <a:pt x="3369" y="1112"/>
                </a:cubicBezTo>
                <a:cubicBezTo>
                  <a:pt x="3589" y="876"/>
                  <a:pt x="3589" y="876"/>
                  <a:pt x="3589" y="876"/>
                </a:cubicBezTo>
                <a:cubicBezTo>
                  <a:pt x="3880" y="977"/>
                  <a:pt x="3880" y="977"/>
                  <a:pt x="3880" y="977"/>
                </a:cubicBezTo>
                <a:cubicBezTo>
                  <a:pt x="3876" y="987"/>
                  <a:pt x="3876" y="998"/>
                  <a:pt x="3881" y="1007"/>
                </a:cubicBezTo>
                <a:cubicBezTo>
                  <a:pt x="3881" y="1008"/>
                  <a:pt x="3881" y="1008"/>
                  <a:pt x="3882" y="1009"/>
                </a:cubicBezTo>
                <a:cubicBezTo>
                  <a:pt x="3631" y="1218"/>
                  <a:pt x="3631" y="1218"/>
                  <a:pt x="3631" y="1218"/>
                </a:cubicBezTo>
                <a:moveTo>
                  <a:pt x="3469" y="873"/>
                </a:moveTo>
                <a:cubicBezTo>
                  <a:pt x="3474" y="873"/>
                  <a:pt x="3480" y="872"/>
                  <a:pt x="3485" y="869"/>
                </a:cubicBezTo>
                <a:cubicBezTo>
                  <a:pt x="3494" y="864"/>
                  <a:pt x="3500" y="856"/>
                  <a:pt x="3503" y="846"/>
                </a:cubicBezTo>
                <a:cubicBezTo>
                  <a:pt x="3584" y="874"/>
                  <a:pt x="3584" y="874"/>
                  <a:pt x="3584" y="874"/>
                </a:cubicBezTo>
                <a:cubicBezTo>
                  <a:pt x="3366" y="1109"/>
                  <a:pt x="3366" y="1109"/>
                  <a:pt x="3366" y="1109"/>
                </a:cubicBezTo>
                <a:cubicBezTo>
                  <a:pt x="3362" y="1107"/>
                  <a:pt x="3358" y="1105"/>
                  <a:pt x="3354" y="1105"/>
                </a:cubicBezTo>
                <a:cubicBezTo>
                  <a:pt x="3351" y="1105"/>
                  <a:pt x="3348" y="1106"/>
                  <a:pt x="3345" y="1107"/>
                </a:cubicBezTo>
                <a:cubicBezTo>
                  <a:pt x="3336" y="1112"/>
                  <a:pt x="3333" y="1122"/>
                  <a:pt x="3336" y="1131"/>
                </a:cubicBezTo>
                <a:cubicBezTo>
                  <a:pt x="3138" y="1251"/>
                  <a:pt x="3138" y="1251"/>
                  <a:pt x="3138" y="1251"/>
                </a:cubicBezTo>
                <a:cubicBezTo>
                  <a:pt x="3108" y="1233"/>
                  <a:pt x="3108" y="1233"/>
                  <a:pt x="3108" y="1233"/>
                </a:cubicBezTo>
                <a:cubicBezTo>
                  <a:pt x="3116" y="1224"/>
                  <a:pt x="3117" y="1210"/>
                  <a:pt x="3111" y="1199"/>
                </a:cubicBezTo>
                <a:cubicBezTo>
                  <a:pt x="3110" y="1195"/>
                  <a:pt x="3108" y="1193"/>
                  <a:pt x="3105" y="1190"/>
                </a:cubicBezTo>
                <a:cubicBezTo>
                  <a:pt x="3443" y="862"/>
                  <a:pt x="3443" y="862"/>
                  <a:pt x="3443" y="862"/>
                </a:cubicBezTo>
                <a:cubicBezTo>
                  <a:pt x="3450" y="869"/>
                  <a:pt x="3459" y="873"/>
                  <a:pt x="3469" y="873"/>
                </a:cubicBezTo>
                <a:moveTo>
                  <a:pt x="3588" y="870"/>
                </a:moveTo>
                <a:cubicBezTo>
                  <a:pt x="3503" y="841"/>
                  <a:pt x="3503" y="841"/>
                  <a:pt x="3503" y="841"/>
                </a:cubicBezTo>
                <a:cubicBezTo>
                  <a:pt x="3504" y="838"/>
                  <a:pt x="3503" y="835"/>
                  <a:pt x="3503" y="832"/>
                </a:cubicBezTo>
                <a:cubicBezTo>
                  <a:pt x="3693" y="757"/>
                  <a:pt x="3693" y="757"/>
                  <a:pt x="3693" y="757"/>
                </a:cubicBezTo>
                <a:cubicBezTo>
                  <a:pt x="3588" y="870"/>
                  <a:pt x="3588" y="870"/>
                  <a:pt x="3588" y="870"/>
                </a:cubicBezTo>
                <a:moveTo>
                  <a:pt x="3151" y="926"/>
                </a:moveTo>
                <a:cubicBezTo>
                  <a:pt x="3156" y="904"/>
                  <a:pt x="3156" y="904"/>
                  <a:pt x="3156" y="904"/>
                </a:cubicBezTo>
                <a:cubicBezTo>
                  <a:pt x="3312" y="710"/>
                  <a:pt x="3312" y="710"/>
                  <a:pt x="3312" y="710"/>
                </a:cubicBezTo>
                <a:cubicBezTo>
                  <a:pt x="3443" y="815"/>
                  <a:pt x="3443" y="815"/>
                  <a:pt x="3443" y="815"/>
                </a:cubicBezTo>
                <a:cubicBezTo>
                  <a:pt x="3434" y="825"/>
                  <a:pt x="3432" y="840"/>
                  <a:pt x="3437" y="852"/>
                </a:cubicBezTo>
                <a:cubicBezTo>
                  <a:pt x="3202" y="945"/>
                  <a:pt x="3202" y="945"/>
                  <a:pt x="3202" y="945"/>
                </a:cubicBezTo>
                <a:cubicBezTo>
                  <a:pt x="3201" y="947"/>
                  <a:pt x="3201" y="949"/>
                  <a:pt x="3200" y="951"/>
                </a:cubicBezTo>
                <a:cubicBezTo>
                  <a:pt x="3439" y="857"/>
                  <a:pt x="3439" y="857"/>
                  <a:pt x="3439" y="857"/>
                </a:cubicBezTo>
                <a:cubicBezTo>
                  <a:pt x="3440" y="858"/>
                  <a:pt x="3440" y="858"/>
                  <a:pt x="3440" y="858"/>
                </a:cubicBezTo>
                <a:cubicBezTo>
                  <a:pt x="3101" y="1187"/>
                  <a:pt x="3101" y="1187"/>
                  <a:pt x="3101" y="1187"/>
                </a:cubicBezTo>
                <a:cubicBezTo>
                  <a:pt x="3096" y="1184"/>
                  <a:pt x="3091" y="1182"/>
                  <a:pt x="3085" y="1182"/>
                </a:cubicBezTo>
                <a:cubicBezTo>
                  <a:pt x="3085" y="1181"/>
                  <a:pt x="3085" y="1181"/>
                  <a:pt x="3085" y="1181"/>
                </a:cubicBezTo>
                <a:cubicBezTo>
                  <a:pt x="3085" y="1181"/>
                  <a:pt x="3084" y="1181"/>
                  <a:pt x="3084" y="1181"/>
                </a:cubicBezTo>
                <a:cubicBezTo>
                  <a:pt x="3083" y="1181"/>
                  <a:pt x="3081" y="1181"/>
                  <a:pt x="3080" y="1181"/>
                </a:cubicBezTo>
                <a:cubicBezTo>
                  <a:pt x="3080" y="1182"/>
                  <a:pt x="3080" y="1182"/>
                  <a:pt x="3080" y="1182"/>
                </a:cubicBezTo>
                <a:cubicBezTo>
                  <a:pt x="3076" y="1183"/>
                  <a:pt x="3073" y="1184"/>
                  <a:pt x="3069" y="1185"/>
                </a:cubicBezTo>
                <a:cubicBezTo>
                  <a:pt x="3061" y="1190"/>
                  <a:pt x="3055" y="1197"/>
                  <a:pt x="3053" y="1206"/>
                </a:cubicBezTo>
                <a:cubicBezTo>
                  <a:pt x="2961" y="1180"/>
                  <a:pt x="2961" y="1180"/>
                  <a:pt x="2961" y="1180"/>
                </a:cubicBezTo>
                <a:cubicBezTo>
                  <a:pt x="3076" y="1007"/>
                  <a:pt x="3076" y="1007"/>
                  <a:pt x="3076" y="1007"/>
                </a:cubicBezTo>
                <a:cubicBezTo>
                  <a:pt x="3079" y="1009"/>
                  <a:pt x="3082" y="1009"/>
                  <a:pt x="3085" y="1009"/>
                </a:cubicBezTo>
                <a:cubicBezTo>
                  <a:pt x="3088" y="1009"/>
                  <a:pt x="3092" y="1009"/>
                  <a:pt x="3095" y="1007"/>
                </a:cubicBezTo>
                <a:cubicBezTo>
                  <a:pt x="3102" y="1003"/>
                  <a:pt x="3106" y="995"/>
                  <a:pt x="3106" y="988"/>
                </a:cubicBezTo>
                <a:cubicBezTo>
                  <a:pt x="3132" y="977"/>
                  <a:pt x="3132" y="977"/>
                  <a:pt x="3132" y="977"/>
                </a:cubicBezTo>
                <a:cubicBezTo>
                  <a:pt x="3088" y="1151"/>
                  <a:pt x="3088" y="1151"/>
                  <a:pt x="3088" y="1151"/>
                </a:cubicBezTo>
                <a:cubicBezTo>
                  <a:pt x="3090" y="1151"/>
                  <a:pt x="3091" y="1152"/>
                  <a:pt x="3093" y="1153"/>
                </a:cubicBezTo>
                <a:cubicBezTo>
                  <a:pt x="3138" y="975"/>
                  <a:pt x="3138" y="975"/>
                  <a:pt x="3138" y="975"/>
                </a:cubicBezTo>
                <a:cubicBezTo>
                  <a:pt x="3166" y="964"/>
                  <a:pt x="3166" y="964"/>
                  <a:pt x="3166" y="964"/>
                </a:cubicBezTo>
                <a:cubicBezTo>
                  <a:pt x="3164" y="963"/>
                  <a:pt x="3162" y="962"/>
                  <a:pt x="3160" y="961"/>
                </a:cubicBezTo>
                <a:cubicBezTo>
                  <a:pt x="3139" y="969"/>
                  <a:pt x="3139" y="969"/>
                  <a:pt x="3139" y="969"/>
                </a:cubicBezTo>
                <a:cubicBezTo>
                  <a:pt x="3148" y="937"/>
                  <a:pt x="3148" y="937"/>
                  <a:pt x="3148" y="937"/>
                </a:cubicBezTo>
                <a:cubicBezTo>
                  <a:pt x="3148" y="933"/>
                  <a:pt x="3149" y="929"/>
                  <a:pt x="3151" y="926"/>
                </a:cubicBezTo>
                <a:moveTo>
                  <a:pt x="3226" y="675"/>
                </a:moveTo>
                <a:cubicBezTo>
                  <a:pt x="3233" y="675"/>
                  <a:pt x="3240" y="674"/>
                  <a:pt x="3246" y="670"/>
                </a:cubicBezTo>
                <a:cubicBezTo>
                  <a:pt x="3250" y="669"/>
                  <a:pt x="3253" y="666"/>
                  <a:pt x="3255" y="664"/>
                </a:cubicBezTo>
                <a:cubicBezTo>
                  <a:pt x="3309" y="707"/>
                  <a:pt x="3309" y="707"/>
                  <a:pt x="3309" y="707"/>
                </a:cubicBezTo>
                <a:cubicBezTo>
                  <a:pt x="3159" y="893"/>
                  <a:pt x="3159" y="893"/>
                  <a:pt x="3159" y="893"/>
                </a:cubicBezTo>
                <a:cubicBezTo>
                  <a:pt x="3215" y="674"/>
                  <a:pt x="3215" y="674"/>
                  <a:pt x="3215" y="674"/>
                </a:cubicBezTo>
                <a:cubicBezTo>
                  <a:pt x="3218" y="675"/>
                  <a:pt x="3222" y="675"/>
                  <a:pt x="3226" y="675"/>
                </a:cubicBezTo>
                <a:moveTo>
                  <a:pt x="3064" y="991"/>
                </a:moveTo>
                <a:cubicBezTo>
                  <a:pt x="2538" y="950"/>
                  <a:pt x="2538" y="950"/>
                  <a:pt x="2538" y="950"/>
                </a:cubicBezTo>
                <a:cubicBezTo>
                  <a:pt x="2707" y="633"/>
                  <a:pt x="2707" y="633"/>
                  <a:pt x="2707" y="633"/>
                </a:cubicBezTo>
                <a:cubicBezTo>
                  <a:pt x="3182" y="636"/>
                  <a:pt x="3182" y="636"/>
                  <a:pt x="3182" y="636"/>
                </a:cubicBezTo>
                <a:cubicBezTo>
                  <a:pt x="3182" y="642"/>
                  <a:pt x="3184" y="647"/>
                  <a:pt x="3186" y="652"/>
                </a:cubicBezTo>
                <a:cubicBezTo>
                  <a:pt x="3192" y="662"/>
                  <a:pt x="3200" y="669"/>
                  <a:pt x="3210" y="673"/>
                </a:cubicBezTo>
                <a:cubicBezTo>
                  <a:pt x="3152" y="902"/>
                  <a:pt x="3152" y="902"/>
                  <a:pt x="3152" y="902"/>
                </a:cubicBezTo>
                <a:cubicBezTo>
                  <a:pt x="3097" y="970"/>
                  <a:pt x="3097" y="970"/>
                  <a:pt x="3097" y="970"/>
                </a:cubicBezTo>
                <a:cubicBezTo>
                  <a:pt x="3093" y="968"/>
                  <a:pt x="3089" y="967"/>
                  <a:pt x="3085" y="967"/>
                </a:cubicBezTo>
                <a:cubicBezTo>
                  <a:pt x="3081" y="967"/>
                  <a:pt x="3078" y="967"/>
                  <a:pt x="3075" y="969"/>
                </a:cubicBezTo>
                <a:cubicBezTo>
                  <a:pt x="3067" y="973"/>
                  <a:pt x="3063" y="982"/>
                  <a:pt x="3064" y="991"/>
                </a:cubicBezTo>
                <a:moveTo>
                  <a:pt x="3312" y="703"/>
                </a:moveTo>
                <a:cubicBezTo>
                  <a:pt x="3259" y="661"/>
                  <a:pt x="3259" y="661"/>
                  <a:pt x="3259" y="661"/>
                </a:cubicBezTo>
                <a:cubicBezTo>
                  <a:pt x="3265" y="654"/>
                  <a:pt x="3269" y="645"/>
                  <a:pt x="3270" y="636"/>
                </a:cubicBezTo>
                <a:cubicBezTo>
                  <a:pt x="3372" y="628"/>
                  <a:pt x="3372" y="628"/>
                  <a:pt x="3372" y="628"/>
                </a:cubicBezTo>
                <a:cubicBezTo>
                  <a:pt x="3312" y="703"/>
                  <a:pt x="3312" y="703"/>
                  <a:pt x="3312" y="703"/>
                </a:cubicBezTo>
                <a:moveTo>
                  <a:pt x="3447" y="812"/>
                </a:moveTo>
                <a:cubicBezTo>
                  <a:pt x="3316" y="706"/>
                  <a:pt x="3316" y="706"/>
                  <a:pt x="3316" y="706"/>
                </a:cubicBezTo>
                <a:cubicBezTo>
                  <a:pt x="3379" y="628"/>
                  <a:pt x="3379" y="628"/>
                  <a:pt x="3379" y="628"/>
                </a:cubicBezTo>
                <a:cubicBezTo>
                  <a:pt x="3750" y="601"/>
                  <a:pt x="3750" y="601"/>
                  <a:pt x="3750" y="601"/>
                </a:cubicBezTo>
                <a:cubicBezTo>
                  <a:pt x="3750" y="606"/>
                  <a:pt x="3751" y="611"/>
                  <a:pt x="3754" y="616"/>
                </a:cubicBezTo>
                <a:cubicBezTo>
                  <a:pt x="3754" y="617"/>
                  <a:pt x="3754" y="617"/>
                  <a:pt x="3754" y="617"/>
                </a:cubicBezTo>
                <a:cubicBezTo>
                  <a:pt x="3494" y="814"/>
                  <a:pt x="3494" y="814"/>
                  <a:pt x="3494" y="814"/>
                </a:cubicBezTo>
                <a:cubicBezTo>
                  <a:pt x="3487" y="808"/>
                  <a:pt x="3478" y="804"/>
                  <a:pt x="3469" y="804"/>
                </a:cubicBezTo>
                <a:cubicBezTo>
                  <a:pt x="3463" y="804"/>
                  <a:pt x="3458" y="805"/>
                  <a:pt x="3453" y="808"/>
                </a:cubicBezTo>
                <a:cubicBezTo>
                  <a:pt x="3451" y="809"/>
                  <a:pt x="3449" y="810"/>
                  <a:pt x="3447" y="812"/>
                </a:cubicBezTo>
                <a:moveTo>
                  <a:pt x="3383" y="623"/>
                </a:moveTo>
                <a:cubicBezTo>
                  <a:pt x="3440" y="552"/>
                  <a:pt x="3440" y="552"/>
                  <a:pt x="3440" y="552"/>
                </a:cubicBezTo>
                <a:cubicBezTo>
                  <a:pt x="3813" y="528"/>
                  <a:pt x="3813" y="528"/>
                  <a:pt x="3813" y="528"/>
                </a:cubicBezTo>
                <a:cubicBezTo>
                  <a:pt x="3795" y="567"/>
                  <a:pt x="3795" y="567"/>
                  <a:pt x="3795" y="567"/>
                </a:cubicBezTo>
                <a:cubicBezTo>
                  <a:pt x="3791" y="566"/>
                  <a:pt x="3788" y="565"/>
                  <a:pt x="3784" y="565"/>
                </a:cubicBezTo>
                <a:cubicBezTo>
                  <a:pt x="3779" y="565"/>
                  <a:pt x="3773" y="567"/>
                  <a:pt x="3768" y="569"/>
                </a:cubicBezTo>
                <a:cubicBezTo>
                  <a:pt x="3758" y="575"/>
                  <a:pt x="3751" y="585"/>
                  <a:pt x="3750" y="596"/>
                </a:cubicBezTo>
                <a:cubicBezTo>
                  <a:pt x="3383" y="623"/>
                  <a:pt x="3383" y="623"/>
                  <a:pt x="3383" y="623"/>
                </a:cubicBezTo>
                <a:moveTo>
                  <a:pt x="3686" y="0"/>
                </a:moveTo>
                <a:cubicBezTo>
                  <a:pt x="3545" y="174"/>
                  <a:pt x="3545" y="174"/>
                  <a:pt x="3545" y="174"/>
                </a:cubicBezTo>
                <a:cubicBezTo>
                  <a:pt x="3249" y="593"/>
                  <a:pt x="3249" y="593"/>
                  <a:pt x="3249" y="593"/>
                </a:cubicBezTo>
                <a:cubicBezTo>
                  <a:pt x="3242" y="589"/>
                  <a:pt x="3234" y="586"/>
                  <a:pt x="3226" y="586"/>
                </a:cubicBezTo>
                <a:cubicBezTo>
                  <a:pt x="3219" y="586"/>
                  <a:pt x="3212" y="588"/>
                  <a:pt x="3205" y="592"/>
                </a:cubicBezTo>
                <a:cubicBezTo>
                  <a:pt x="3190" y="600"/>
                  <a:pt x="3181" y="615"/>
                  <a:pt x="3181" y="631"/>
                </a:cubicBezTo>
                <a:cubicBezTo>
                  <a:pt x="2706" y="628"/>
                  <a:pt x="2706" y="628"/>
                  <a:pt x="2706" y="628"/>
                </a:cubicBezTo>
                <a:cubicBezTo>
                  <a:pt x="2704" y="628"/>
                  <a:pt x="2704" y="628"/>
                  <a:pt x="2704" y="628"/>
                </a:cubicBezTo>
                <a:cubicBezTo>
                  <a:pt x="2533" y="949"/>
                  <a:pt x="2533" y="949"/>
                  <a:pt x="2533" y="949"/>
                </a:cubicBezTo>
                <a:cubicBezTo>
                  <a:pt x="2468" y="944"/>
                  <a:pt x="2468" y="944"/>
                  <a:pt x="2468" y="944"/>
                </a:cubicBezTo>
                <a:cubicBezTo>
                  <a:pt x="2467" y="945"/>
                  <a:pt x="2467" y="945"/>
                  <a:pt x="2467" y="945"/>
                </a:cubicBezTo>
                <a:cubicBezTo>
                  <a:pt x="2069" y="1397"/>
                  <a:pt x="2069" y="1397"/>
                  <a:pt x="2069" y="1397"/>
                </a:cubicBezTo>
                <a:cubicBezTo>
                  <a:pt x="1634" y="1449"/>
                  <a:pt x="1634" y="1449"/>
                  <a:pt x="1634" y="1449"/>
                </a:cubicBezTo>
                <a:cubicBezTo>
                  <a:pt x="1632" y="1451"/>
                  <a:pt x="1630" y="1452"/>
                  <a:pt x="1627" y="1454"/>
                </a:cubicBezTo>
                <a:cubicBezTo>
                  <a:pt x="1626" y="1454"/>
                  <a:pt x="1625" y="1455"/>
                  <a:pt x="1624" y="1455"/>
                </a:cubicBezTo>
                <a:cubicBezTo>
                  <a:pt x="2036" y="1406"/>
                  <a:pt x="2036" y="1406"/>
                  <a:pt x="2036" y="1406"/>
                </a:cubicBezTo>
                <a:cubicBezTo>
                  <a:pt x="1543" y="1536"/>
                  <a:pt x="1543" y="1536"/>
                  <a:pt x="1543" y="1536"/>
                </a:cubicBezTo>
                <a:cubicBezTo>
                  <a:pt x="1543" y="1538"/>
                  <a:pt x="1543" y="1538"/>
                  <a:pt x="1543" y="1538"/>
                </a:cubicBezTo>
                <a:cubicBezTo>
                  <a:pt x="1442" y="1526"/>
                  <a:pt x="1442" y="1526"/>
                  <a:pt x="1442" y="1526"/>
                </a:cubicBezTo>
                <a:cubicBezTo>
                  <a:pt x="1472" y="1473"/>
                  <a:pt x="1472" y="1473"/>
                  <a:pt x="1472" y="1473"/>
                </a:cubicBezTo>
                <a:cubicBezTo>
                  <a:pt x="1602" y="1458"/>
                  <a:pt x="1602" y="1458"/>
                  <a:pt x="1602" y="1458"/>
                </a:cubicBezTo>
                <a:cubicBezTo>
                  <a:pt x="1598" y="1457"/>
                  <a:pt x="1594" y="1456"/>
                  <a:pt x="1590" y="1454"/>
                </a:cubicBezTo>
                <a:cubicBezTo>
                  <a:pt x="1471" y="1469"/>
                  <a:pt x="1471" y="1469"/>
                  <a:pt x="1471" y="1469"/>
                </a:cubicBezTo>
                <a:cubicBezTo>
                  <a:pt x="1469" y="1469"/>
                  <a:pt x="1469" y="1469"/>
                  <a:pt x="1469" y="1469"/>
                </a:cubicBezTo>
                <a:cubicBezTo>
                  <a:pt x="1437" y="1525"/>
                  <a:pt x="1437" y="1525"/>
                  <a:pt x="1437" y="1525"/>
                </a:cubicBezTo>
                <a:cubicBezTo>
                  <a:pt x="1075" y="1484"/>
                  <a:pt x="1075" y="1484"/>
                  <a:pt x="1075" y="1484"/>
                </a:cubicBezTo>
                <a:cubicBezTo>
                  <a:pt x="1074" y="1485"/>
                  <a:pt x="1074" y="1485"/>
                  <a:pt x="1074" y="1485"/>
                </a:cubicBezTo>
                <a:cubicBezTo>
                  <a:pt x="803" y="1885"/>
                  <a:pt x="803" y="1885"/>
                  <a:pt x="803" y="1885"/>
                </a:cubicBezTo>
                <a:cubicBezTo>
                  <a:pt x="795" y="1878"/>
                  <a:pt x="784" y="1874"/>
                  <a:pt x="774" y="1874"/>
                </a:cubicBezTo>
                <a:cubicBezTo>
                  <a:pt x="767" y="1874"/>
                  <a:pt x="760" y="1876"/>
                  <a:pt x="753" y="1880"/>
                </a:cubicBezTo>
                <a:cubicBezTo>
                  <a:pt x="740" y="1886"/>
                  <a:pt x="732" y="1899"/>
                  <a:pt x="730" y="1913"/>
                </a:cubicBezTo>
                <a:cubicBezTo>
                  <a:pt x="224" y="1918"/>
                  <a:pt x="224" y="1918"/>
                  <a:pt x="224" y="1918"/>
                </a:cubicBezTo>
                <a:cubicBezTo>
                  <a:pt x="0" y="1936"/>
                  <a:pt x="0" y="1936"/>
                  <a:pt x="0" y="1936"/>
                </a:cubicBezTo>
                <a:cubicBezTo>
                  <a:pt x="3" y="1942"/>
                  <a:pt x="3" y="1942"/>
                  <a:pt x="3" y="1942"/>
                </a:cubicBezTo>
                <a:cubicBezTo>
                  <a:pt x="224" y="1923"/>
                  <a:pt x="224" y="1923"/>
                  <a:pt x="224" y="1923"/>
                </a:cubicBezTo>
                <a:cubicBezTo>
                  <a:pt x="729" y="1918"/>
                  <a:pt x="729" y="1918"/>
                  <a:pt x="729" y="1918"/>
                </a:cubicBezTo>
                <a:cubicBezTo>
                  <a:pt x="729" y="1925"/>
                  <a:pt x="731" y="1933"/>
                  <a:pt x="734" y="1940"/>
                </a:cubicBezTo>
                <a:cubicBezTo>
                  <a:pt x="738" y="1947"/>
                  <a:pt x="744" y="1953"/>
                  <a:pt x="751" y="1957"/>
                </a:cubicBezTo>
                <a:cubicBezTo>
                  <a:pt x="689" y="2034"/>
                  <a:pt x="689" y="2034"/>
                  <a:pt x="689" y="2034"/>
                </a:cubicBezTo>
                <a:cubicBezTo>
                  <a:pt x="592" y="2042"/>
                  <a:pt x="592" y="2042"/>
                  <a:pt x="592" y="2042"/>
                </a:cubicBezTo>
                <a:cubicBezTo>
                  <a:pt x="357" y="2340"/>
                  <a:pt x="357" y="2340"/>
                  <a:pt x="357" y="2340"/>
                </a:cubicBezTo>
                <a:cubicBezTo>
                  <a:pt x="200" y="2316"/>
                  <a:pt x="200" y="2316"/>
                  <a:pt x="200" y="2316"/>
                </a:cubicBezTo>
                <a:cubicBezTo>
                  <a:pt x="203" y="2322"/>
                  <a:pt x="203" y="2322"/>
                  <a:pt x="203" y="2322"/>
                </a:cubicBezTo>
                <a:cubicBezTo>
                  <a:pt x="354" y="2344"/>
                  <a:pt x="354" y="2344"/>
                  <a:pt x="354" y="2344"/>
                </a:cubicBezTo>
                <a:cubicBezTo>
                  <a:pt x="270" y="2451"/>
                  <a:pt x="270" y="2451"/>
                  <a:pt x="270" y="2451"/>
                </a:cubicBezTo>
                <a:cubicBezTo>
                  <a:pt x="273" y="2456"/>
                  <a:pt x="273" y="2456"/>
                  <a:pt x="273" y="2456"/>
                </a:cubicBezTo>
                <a:cubicBezTo>
                  <a:pt x="360" y="2345"/>
                  <a:pt x="360" y="2345"/>
                  <a:pt x="360" y="2345"/>
                </a:cubicBezTo>
                <a:cubicBezTo>
                  <a:pt x="405" y="2352"/>
                  <a:pt x="405" y="2352"/>
                  <a:pt x="405" y="2352"/>
                </a:cubicBezTo>
                <a:cubicBezTo>
                  <a:pt x="403" y="2359"/>
                  <a:pt x="404" y="2367"/>
                  <a:pt x="408" y="2374"/>
                </a:cubicBezTo>
                <a:cubicBezTo>
                  <a:pt x="412" y="2381"/>
                  <a:pt x="417" y="2386"/>
                  <a:pt x="424" y="2389"/>
                </a:cubicBezTo>
                <a:cubicBezTo>
                  <a:pt x="356" y="2613"/>
                  <a:pt x="356" y="2613"/>
                  <a:pt x="356" y="2613"/>
                </a:cubicBezTo>
                <a:cubicBezTo>
                  <a:pt x="359" y="2619"/>
                  <a:pt x="359" y="2619"/>
                  <a:pt x="359" y="2619"/>
                </a:cubicBezTo>
                <a:cubicBezTo>
                  <a:pt x="429" y="2391"/>
                  <a:pt x="429" y="2391"/>
                  <a:pt x="429" y="2391"/>
                </a:cubicBezTo>
                <a:cubicBezTo>
                  <a:pt x="432" y="2392"/>
                  <a:pt x="435" y="2392"/>
                  <a:pt x="439" y="2392"/>
                </a:cubicBezTo>
                <a:cubicBezTo>
                  <a:pt x="444" y="2392"/>
                  <a:pt x="450" y="2391"/>
                  <a:pt x="455" y="2388"/>
                </a:cubicBezTo>
                <a:cubicBezTo>
                  <a:pt x="470" y="2380"/>
                  <a:pt x="477" y="2363"/>
                  <a:pt x="471" y="2347"/>
                </a:cubicBezTo>
                <a:cubicBezTo>
                  <a:pt x="778" y="2246"/>
                  <a:pt x="778" y="2246"/>
                  <a:pt x="778" y="2246"/>
                </a:cubicBezTo>
                <a:cubicBezTo>
                  <a:pt x="778" y="2247"/>
                  <a:pt x="779" y="2249"/>
                  <a:pt x="780" y="2251"/>
                </a:cubicBezTo>
                <a:cubicBezTo>
                  <a:pt x="781" y="2253"/>
                  <a:pt x="782" y="2254"/>
                  <a:pt x="783" y="2256"/>
                </a:cubicBezTo>
                <a:cubicBezTo>
                  <a:pt x="624" y="2363"/>
                  <a:pt x="624" y="2363"/>
                  <a:pt x="624" y="2363"/>
                </a:cubicBezTo>
                <a:cubicBezTo>
                  <a:pt x="624" y="2365"/>
                  <a:pt x="624" y="2367"/>
                  <a:pt x="624" y="2369"/>
                </a:cubicBezTo>
                <a:cubicBezTo>
                  <a:pt x="786" y="2259"/>
                  <a:pt x="786" y="2259"/>
                  <a:pt x="786" y="2259"/>
                </a:cubicBezTo>
                <a:cubicBezTo>
                  <a:pt x="789" y="2262"/>
                  <a:pt x="792" y="2264"/>
                  <a:pt x="796" y="2266"/>
                </a:cubicBezTo>
                <a:cubicBezTo>
                  <a:pt x="773" y="2349"/>
                  <a:pt x="773" y="2349"/>
                  <a:pt x="773" y="2349"/>
                </a:cubicBezTo>
                <a:cubicBezTo>
                  <a:pt x="624" y="2371"/>
                  <a:pt x="624" y="2371"/>
                  <a:pt x="624" y="2371"/>
                </a:cubicBezTo>
                <a:cubicBezTo>
                  <a:pt x="624" y="2373"/>
                  <a:pt x="623" y="2375"/>
                  <a:pt x="623" y="2376"/>
                </a:cubicBezTo>
                <a:cubicBezTo>
                  <a:pt x="772" y="2354"/>
                  <a:pt x="772" y="2354"/>
                  <a:pt x="772" y="2354"/>
                </a:cubicBezTo>
                <a:cubicBezTo>
                  <a:pt x="690" y="2650"/>
                  <a:pt x="690" y="2650"/>
                  <a:pt x="690" y="2650"/>
                </a:cubicBezTo>
                <a:cubicBezTo>
                  <a:pt x="688" y="2649"/>
                  <a:pt x="686" y="2649"/>
                  <a:pt x="684" y="2649"/>
                </a:cubicBezTo>
                <a:cubicBezTo>
                  <a:pt x="678" y="2649"/>
                  <a:pt x="673" y="2650"/>
                  <a:pt x="668" y="2653"/>
                </a:cubicBezTo>
                <a:cubicBezTo>
                  <a:pt x="654" y="2660"/>
                  <a:pt x="647" y="2675"/>
                  <a:pt x="650" y="2690"/>
                </a:cubicBezTo>
                <a:cubicBezTo>
                  <a:pt x="434" y="2762"/>
                  <a:pt x="434" y="2762"/>
                  <a:pt x="434" y="2762"/>
                </a:cubicBezTo>
                <a:cubicBezTo>
                  <a:pt x="436" y="2766"/>
                  <a:pt x="436" y="2766"/>
                  <a:pt x="436" y="2766"/>
                </a:cubicBezTo>
                <a:cubicBezTo>
                  <a:pt x="651" y="2695"/>
                  <a:pt x="651" y="2695"/>
                  <a:pt x="651" y="2695"/>
                </a:cubicBezTo>
                <a:cubicBezTo>
                  <a:pt x="651" y="2696"/>
                  <a:pt x="652" y="2698"/>
                  <a:pt x="653" y="2700"/>
                </a:cubicBezTo>
                <a:cubicBezTo>
                  <a:pt x="657" y="2708"/>
                  <a:pt x="665" y="2714"/>
                  <a:pt x="674" y="2717"/>
                </a:cubicBezTo>
                <a:cubicBezTo>
                  <a:pt x="643" y="2821"/>
                  <a:pt x="643" y="2821"/>
                  <a:pt x="643" y="2821"/>
                </a:cubicBezTo>
                <a:cubicBezTo>
                  <a:pt x="460" y="2811"/>
                  <a:pt x="460" y="2811"/>
                  <a:pt x="460" y="2811"/>
                </a:cubicBezTo>
                <a:cubicBezTo>
                  <a:pt x="463" y="2817"/>
                  <a:pt x="463" y="2817"/>
                  <a:pt x="463" y="2817"/>
                </a:cubicBezTo>
                <a:cubicBezTo>
                  <a:pt x="641" y="2826"/>
                  <a:pt x="641" y="2826"/>
                  <a:pt x="641" y="2826"/>
                </a:cubicBezTo>
                <a:cubicBezTo>
                  <a:pt x="621" y="2895"/>
                  <a:pt x="621" y="2895"/>
                  <a:pt x="621" y="2895"/>
                </a:cubicBezTo>
                <a:cubicBezTo>
                  <a:pt x="512" y="2911"/>
                  <a:pt x="512" y="2911"/>
                  <a:pt x="512" y="2911"/>
                </a:cubicBezTo>
                <a:cubicBezTo>
                  <a:pt x="514" y="2915"/>
                  <a:pt x="514" y="2915"/>
                  <a:pt x="514" y="2915"/>
                </a:cubicBezTo>
                <a:cubicBezTo>
                  <a:pt x="620" y="2899"/>
                  <a:pt x="620" y="2899"/>
                  <a:pt x="620" y="2899"/>
                </a:cubicBezTo>
                <a:cubicBezTo>
                  <a:pt x="579" y="3038"/>
                  <a:pt x="579" y="3038"/>
                  <a:pt x="579" y="3038"/>
                </a:cubicBezTo>
                <a:cubicBezTo>
                  <a:pt x="583" y="3045"/>
                  <a:pt x="583" y="3045"/>
                  <a:pt x="583" y="3045"/>
                </a:cubicBezTo>
                <a:cubicBezTo>
                  <a:pt x="626" y="2898"/>
                  <a:pt x="626" y="2898"/>
                  <a:pt x="626" y="2898"/>
                </a:cubicBezTo>
                <a:cubicBezTo>
                  <a:pt x="974" y="2846"/>
                  <a:pt x="974" y="2846"/>
                  <a:pt x="974" y="2846"/>
                </a:cubicBezTo>
                <a:cubicBezTo>
                  <a:pt x="1010" y="2821"/>
                  <a:pt x="1010" y="2821"/>
                  <a:pt x="1010" y="2821"/>
                </a:cubicBezTo>
                <a:cubicBezTo>
                  <a:pt x="1097" y="2858"/>
                  <a:pt x="1097" y="2858"/>
                  <a:pt x="1097" y="2858"/>
                </a:cubicBezTo>
                <a:cubicBezTo>
                  <a:pt x="793" y="3446"/>
                  <a:pt x="793" y="3446"/>
                  <a:pt x="793" y="3446"/>
                </a:cubicBezTo>
                <a:cubicBezTo>
                  <a:pt x="796" y="3452"/>
                  <a:pt x="796" y="3452"/>
                  <a:pt x="796" y="3452"/>
                </a:cubicBezTo>
                <a:cubicBezTo>
                  <a:pt x="1103" y="2857"/>
                  <a:pt x="1103" y="2857"/>
                  <a:pt x="1103" y="2857"/>
                </a:cubicBezTo>
                <a:cubicBezTo>
                  <a:pt x="1801" y="2661"/>
                  <a:pt x="1801" y="2661"/>
                  <a:pt x="1801" y="2661"/>
                </a:cubicBezTo>
                <a:cubicBezTo>
                  <a:pt x="1802" y="2661"/>
                  <a:pt x="1802" y="2661"/>
                  <a:pt x="1802" y="2661"/>
                </a:cubicBezTo>
                <a:cubicBezTo>
                  <a:pt x="1803" y="2660"/>
                  <a:pt x="1803" y="2660"/>
                  <a:pt x="1803" y="2660"/>
                </a:cubicBezTo>
                <a:cubicBezTo>
                  <a:pt x="2429" y="2083"/>
                  <a:pt x="2429" y="2083"/>
                  <a:pt x="2429" y="2083"/>
                </a:cubicBezTo>
                <a:cubicBezTo>
                  <a:pt x="3259" y="1896"/>
                  <a:pt x="3259" y="1896"/>
                  <a:pt x="3259" y="1896"/>
                </a:cubicBezTo>
                <a:cubicBezTo>
                  <a:pt x="3261" y="1895"/>
                  <a:pt x="3261" y="1895"/>
                  <a:pt x="3261" y="1895"/>
                </a:cubicBezTo>
                <a:cubicBezTo>
                  <a:pt x="3261" y="1894"/>
                  <a:pt x="3261" y="1894"/>
                  <a:pt x="3261" y="1894"/>
                </a:cubicBezTo>
                <a:cubicBezTo>
                  <a:pt x="3818" y="1431"/>
                  <a:pt x="3818" y="1431"/>
                  <a:pt x="3818" y="1431"/>
                </a:cubicBezTo>
                <a:cubicBezTo>
                  <a:pt x="4483" y="1516"/>
                  <a:pt x="4483" y="1516"/>
                  <a:pt x="4483" y="1516"/>
                </a:cubicBezTo>
                <a:cubicBezTo>
                  <a:pt x="4480" y="1510"/>
                  <a:pt x="4480" y="1510"/>
                  <a:pt x="4480" y="1510"/>
                </a:cubicBezTo>
                <a:cubicBezTo>
                  <a:pt x="3823" y="1426"/>
                  <a:pt x="3823" y="1426"/>
                  <a:pt x="3823" y="1426"/>
                </a:cubicBezTo>
                <a:cubicBezTo>
                  <a:pt x="3842" y="1334"/>
                  <a:pt x="3842" y="1334"/>
                  <a:pt x="3842" y="1334"/>
                </a:cubicBezTo>
                <a:cubicBezTo>
                  <a:pt x="3883" y="1318"/>
                  <a:pt x="3883" y="1318"/>
                  <a:pt x="3883" y="1318"/>
                </a:cubicBezTo>
                <a:cubicBezTo>
                  <a:pt x="4123" y="1061"/>
                  <a:pt x="4123" y="1061"/>
                  <a:pt x="4123" y="1061"/>
                </a:cubicBezTo>
                <a:cubicBezTo>
                  <a:pt x="4269" y="1109"/>
                  <a:pt x="4269" y="1109"/>
                  <a:pt x="4269" y="1109"/>
                </a:cubicBezTo>
                <a:cubicBezTo>
                  <a:pt x="4265" y="1101"/>
                  <a:pt x="4265" y="1101"/>
                  <a:pt x="4265" y="1101"/>
                </a:cubicBezTo>
                <a:cubicBezTo>
                  <a:pt x="4128" y="1056"/>
                  <a:pt x="4128" y="1056"/>
                  <a:pt x="4128" y="1056"/>
                </a:cubicBezTo>
                <a:cubicBezTo>
                  <a:pt x="4201" y="979"/>
                  <a:pt x="4201" y="979"/>
                  <a:pt x="4201" y="979"/>
                </a:cubicBezTo>
                <a:cubicBezTo>
                  <a:pt x="4198" y="974"/>
                  <a:pt x="4198" y="974"/>
                  <a:pt x="4198" y="974"/>
                </a:cubicBezTo>
                <a:cubicBezTo>
                  <a:pt x="4123" y="1055"/>
                  <a:pt x="4123" y="1055"/>
                  <a:pt x="4123" y="1055"/>
                </a:cubicBezTo>
                <a:cubicBezTo>
                  <a:pt x="4055" y="1033"/>
                  <a:pt x="4055" y="1033"/>
                  <a:pt x="4055" y="1033"/>
                </a:cubicBezTo>
                <a:cubicBezTo>
                  <a:pt x="4149" y="880"/>
                  <a:pt x="4149" y="880"/>
                  <a:pt x="4149" y="880"/>
                </a:cubicBezTo>
                <a:cubicBezTo>
                  <a:pt x="4146" y="875"/>
                  <a:pt x="4146" y="875"/>
                  <a:pt x="4146" y="875"/>
                </a:cubicBezTo>
                <a:cubicBezTo>
                  <a:pt x="4050" y="1031"/>
                  <a:pt x="4050" y="1031"/>
                  <a:pt x="4050" y="1031"/>
                </a:cubicBezTo>
                <a:cubicBezTo>
                  <a:pt x="3946" y="997"/>
                  <a:pt x="3946" y="997"/>
                  <a:pt x="3946" y="997"/>
                </a:cubicBezTo>
                <a:cubicBezTo>
                  <a:pt x="3947" y="990"/>
                  <a:pt x="3946" y="982"/>
                  <a:pt x="3942" y="975"/>
                </a:cubicBezTo>
                <a:cubicBezTo>
                  <a:pt x="3941" y="973"/>
                  <a:pt x="3939" y="971"/>
                  <a:pt x="3938" y="969"/>
                </a:cubicBezTo>
                <a:cubicBezTo>
                  <a:pt x="4122" y="830"/>
                  <a:pt x="4122" y="830"/>
                  <a:pt x="4122" y="830"/>
                </a:cubicBezTo>
                <a:cubicBezTo>
                  <a:pt x="4120" y="825"/>
                  <a:pt x="4120" y="825"/>
                  <a:pt x="4120" y="825"/>
                </a:cubicBezTo>
                <a:cubicBezTo>
                  <a:pt x="3934" y="965"/>
                  <a:pt x="3934" y="965"/>
                  <a:pt x="3934" y="965"/>
                </a:cubicBezTo>
                <a:cubicBezTo>
                  <a:pt x="3928" y="960"/>
                  <a:pt x="3920" y="957"/>
                  <a:pt x="3911" y="957"/>
                </a:cubicBezTo>
                <a:cubicBezTo>
                  <a:pt x="3906" y="957"/>
                  <a:pt x="3901" y="958"/>
                  <a:pt x="3895" y="961"/>
                </a:cubicBezTo>
                <a:cubicBezTo>
                  <a:pt x="3890" y="964"/>
                  <a:pt x="3885" y="968"/>
                  <a:pt x="3882" y="973"/>
                </a:cubicBezTo>
                <a:cubicBezTo>
                  <a:pt x="3593" y="872"/>
                  <a:pt x="3593" y="872"/>
                  <a:pt x="3593" y="872"/>
                </a:cubicBezTo>
                <a:cubicBezTo>
                  <a:pt x="3703" y="754"/>
                  <a:pt x="3703" y="754"/>
                  <a:pt x="3703" y="754"/>
                </a:cubicBezTo>
                <a:cubicBezTo>
                  <a:pt x="4053" y="699"/>
                  <a:pt x="4053" y="699"/>
                  <a:pt x="4053" y="699"/>
                </a:cubicBezTo>
                <a:cubicBezTo>
                  <a:pt x="4051" y="694"/>
                  <a:pt x="4051" y="694"/>
                  <a:pt x="4051" y="694"/>
                </a:cubicBezTo>
                <a:cubicBezTo>
                  <a:pt x="3701" y="749"/>
                  <a:pt x="3701" y="749"/>
                  <a:pt x="3701" y="749"/>
                </a:cubicBezTo>
                <a:cubicBezTo>
                  <a:pt x="3701" y="749"/>
                  <a:pt x="3701" y="749"/>
                  <a:pt x="3701" y="749"/>
                </a:cubicBezTo>
                <a:cubicBezTo>
                  <a:pt x="3501" y="827"/>
                  <a:pt x="3501" y="827"/>
                  <a:pt x="3501" y="827"/>
                </a:cubicBezTo>
                <a:cubicBezTo>
                  <a:pt x="3501" y="825"/>
                  <a:pt x="3500" y="824"/>
                  <a:pt x="3499" y="822"/>
                </a:cubicBezTo>
                <a:cubicBezTo>
                  <a:pt x="3499" y="821"/>
                  <a:pt x="3498" y="819"/>
                  <a:pt x="3497" y="818"/>
                </a:cubicBezTo>
                <a:cubicBezTo>
                  <a:pt x="3757" y="621"/>
                  <a:pt x="3757" y="621"/>
                  <a:pt x="3757" y="621"/>
                </a:cubicBezTo>
                <a:cubicBezTo>
                  <a:pt x="3764" y="630"/>
                  <a:pt x="3774" y="635"/>
                  <a:pt x="3784" y="635"/>
                </a:cubicBezTo>
                <a:cubicBezTo>
                  <a:pt x="3790" y="635"/>
                  <a:pt x="3795" y="633"/>
                  <a:pt x="3801" y="631"/>
                </a:cubicBezTo>
                <a:cubicBezTo>
                  <a:pt x="3809" y="626"/>
                  <a:pt x="3815" y="619"/>
                  <a:pt x="3817" y="610"/>
                </a:cubicBezTo>
                <a:cubicBezTo>
                  <a:pt x="4045" y="683"/>
                  <a:pt x="4045" y="683"/>
                  <a:pt x="4045" y="683"/>
                </a:cubicBezTo>
                <a:cubicBezTo>
                  <a:pt x="4042" y="677"/>
                  <a:pt x="4042" y="677"/>
                  <a:pt x="4042" y="677"/>
                </a:cubicBezTo>
                <a:cubicBezTo>
                  <a:pt x="3819" y="606"/>
                  <a:pt x="3819" y="606"/>
                  <a:pt x="3819" y="606"/>
                </a:cubicBezTo>
                <a:cubicBezTo>
                  <a:pt x="3820" y="598"/>
                  <a:pt x="3819" y="591"/>
                  <a:pt x="3815" y="584"/>
                </a:cubicBezTo>
                <a:cubicBezTo>
                  <a:pt x="3811" y="577"/>
                  <a:pt x="3806" y="572"/>
                  <a:pt x="3799" y="569"/>
                </a:cubicBezTo>
                <a:cubicBezTo>
                  <a:pt x="3819" y="528"/>
                  <a:pt x="3819" y="528"/>
                  <a:pt x="3819" y="528"/>
                </a:cubicBezTo>
                <a:cubicBezTo>
                  <a:pt x="3959" y="519"/>
                  <a:pt x="3959" y="519"/>
                  <a:pt x="3959" y="519"/>
                </a:cubicBezTo>
                <a:cubicBezTo>
                  <a:pt x="3957" y="514"/>
                  <a:pt x="3957" y="514"/>
                  <a:pt x="3957" y="514"/>
                </a:cubicBezTo>
                <a:cubicBezTo>
                  <a:pt x="3822" y="523"/>
                  <a:pt x="3822" y="523"/>
                  <a:pt x="3822" y="523"/>
                </a:cubicBezTo>
                <a:cubicBezTo>
                  <a:pt x="3889" y="385"/>
                  <a:pt x="3889" y="385"/>
                  <a:pt x="3889" y="385"/>
                </a:cubicBezTo>
                <a:cubicBezTo>
                  <a:pt x="3886" y="379"/>
                  <a:pt x="3886" y="379"/>
                  <a:pt x="3886" y="379"/>
                </a:cubicBezTo>
                <a:cubicBezTo>
                  <a:pt x="3816" y="523"/>
                  <a:pt x="3816" y="523"/>
                  <a:pt x="3816" y="523"/>
                </a:cubicBezTo>
                <a:cubicBezTo>
                  <a:pt x="3437" y="547"/>
                  <a:pt x="3437" y="547"/>
                  <a:pt x="3437" y="547"/>
                </a:cubicBezTo>
                <a:cubicBezTo>
                  <a:pt x="3376" y="623"/>
                  <a:pt x="3376" y="623"/>
                  <a:pt x="3376" y="623"/>
                </a:cubicBezTo>
                <a:cubicBezTo>
                  <a:pt x="3270" y="631"/>
                  <a:pt x="3270" y="631"/>
                  <a:pt x="3270" y="631"/>
                </a:cubicBezTo>
                <a:cubicBezTo>
                  <a:pt x="3270" y="624"/>
                  <a:pt x="3269" y="617"/>
                  <a:pt x="3265" y="610"/>
                </a:cubicBezTo>
                <a:cubicBezTo>
                  <a:pt x="3262" y="604"/>
                  <a:pt x="3258" y="599"/>
                  <a:pt x="3253" y="596"/>
                </a:cubicBezTo>
                <a:cubicBezTo>
                  <a:pt x="3487" y="264"/>
                  <a:pt x="3487" y="264"/>
                  <a:pt x="3487" y="264"/>
                </a:cubicBezTo>
                <a:cubicBezTo>
                  <a:pt x="3489" y="255"/>
                  <a:pt x="3495" y="247"/>
                  <a:pt x="3503" y="241"/>
                </a:cubicBezTo>
                <a:cubicBezTo>
                  <a:pt x="3549" y="177"/>
                  <a:pt x="3549" y="177"/>
                  <a:pt x="3549" y="177"/>
                </a:cubicBezTo>
                <a:cubicBezTo>
                  <a:pt x="3689" y="5"/>
                  <a:pt x="3689" y="5"/>
                  <a:pt x="3689" y="5"/>
                </a:cubicBezTo>
                <a:cubicBezTo>
                  <a:pt x="3686" y="0"/>
                  <a:pt x="3686" y="0"/>
                  <a:pt x="3686" y="0"/>
                </a:cubicBezTo>
              </a:path>
            </a:pathLst>
          </a:custGeom>
          <a:solidFill>
            <a:schemeClr val="tx2">
              <a:alpha val="1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28" name="Group 4"/>
          <p:cNvGrpSpPr/>
          <p:nvPr/>
        </p:nvGrpSpPr>
        <p:grpSpPr>
          <a:xfrm>
            <a:off x="3464069" y="4996243"/>
            <a:ext cx="5373597" cy="1056259"/>
            <a:chOff x="3503711" y="1287239"/>
            <a:chExt cx="7164797" cy="1408346"/>
          </a:xfrm>
        </p:grpSpPr>
        <p:sp>
          <p:nvSpPr>
            <p:cNvPr id="29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200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字以内，据统计每页幻灯片的最好控制在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5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分钟之内。此处添加详细文本描述，建议与标题相关并符合整体语言风格，语言描述尽量简洁生动。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  <p:sp>
          <p:nvSpPr>
            <p:cNvPr id="30" name="Rectangle 2"/>
            <p:cNvSpPr/>
            <p:nvPr/>
          </p:nvSpPr>
          <p:spPr>
            <a:xfrm>
              <a:off x="5688111" y="1287239"/>
              <a:ext cx="1846659" cy="55399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4883011" y="2587295"/>
            <a:ext cx="742950" cy="74295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022522" y="2587295"/>
            <a:ext cx="742950" cy="74295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168775" y="2587295"/>
            <a:ext cx="742950" cy="74295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807485" y="2511769"/>
            <a:ext cx="894002" cy="894002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45509" y="1997539"/>
            <a:ext cx="1922462" cy="1922462"/>
            <a:chOff x="1949342" y="2182019"/>
            <a:chExt cx="1922462" cy="1922462"/>
          </a:xfrm>
        </p:grpSpPr>
        <p:sp>
          <p:nvSpPr>
            <p:cNvPr id="14" name="椭圆 13"/>
            <p:cNvSpPr/>
            <p:nvPr/>
          </p:nvSpPr>
          <p:spPr>
            <a:xfrm>
              <a:off x="1949342" y="2182019"/>
              <a:ext cx="1922462" cy="1922462"/>
            </a:xfrm>
            <a:prstGeom prst="ellipse">
              <a:avLst/>
            </a:prstGeom>
            <a:solidFill>
              <a:srgbClr val="1A1D1A"/>
            </a:solidFill>
            <a:ln>
              <a:noFill/>
            </a:ln>
            <a:effectLst>
              <a:outerShdw blurRad="76200" dist="38100" dir="270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2028443" y="2261120"/>
              <a:ext cx="1764260" cy="176426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6" name="KSO_Shape"/>
          <p:cNvSpPr/>
          <p:nvPr/>
        </p:nvSpPr>
        <p:spPr>
          <a:xfrm rot="5400000">
            <a:off x="4115186" y="2851977"/>
            <a:ext cx="247876" cy="213587"/>
          </a:xfrm>
          <a:custGeom>
            <a:avLst/>
            <a:gdLst/>
            <a:ahLst/>
            <a:cxnLst/>
            <a:rect l="l" t="t" r="r" b="b"/>
            <a:pathLst>
              <a:path w="351454" h="302978">
                <a:moveTo>
                  <a:pt x="175727" y="0"/>
                </a:moveTo>
                <a:lnTo>
                  <a:pt x="351454" y="302978"/>
                </a:lnTo>
                <a:cubicBezTo>
                  <a:pt x="296917" y="281626"/>
                  <a:pt x="237534" y="271243"/>
                  <a:pt x="175726" y="271243"/>
                </a:cubicBezTo>
                <a:cubicBezTo>
                  <a:pt x="113918" y="271243"/>
                  <a:pt x="54536" y="281626"/>
                  <a:pt x="0" y="302978"/>
                </a:cubicBez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7" name="KSO_Shape"/>
          <p:cNvSpPr/>
          <p:nvPr/>
        </p:nvSpPr>
        <p:spPr>
          <a:xfrm rot="5400000">
            <a:off x="6198991" y="2851978"/>
            <a:ext cx="247876" cy="213587"/>
          </a:xfrm>
          <a:custGeom>
            <a:avLst/>
            <a:gdLst/>
            <a:ahLst/>
            <a:cxnLst/>
            <a:rect l="l" t="t" r="r" b="b"/>
            <a:pathLst>
              <a:path w="351454" h="302978">
                <a:moveTo>
                  <a:pt x="175727" y="0"/>
                </a:moveTo>
                <a:lnTo>
                  <a:pt x="351454" y="302978"/>
                </a:lnTo>
                <a:cubicBezTo>
                  <a:pt x="296917" y="281626"/>
                  <a:pt x="237534" y="271243"/>
                  <a:pt x="175726" y="271243"/>
                </a:cubicBezTo>
                <a:cubicBezTo>
                  <a:pt x="113918" y="271243"/>
                  <a:pt x="54536" y="281626"/>
                  <a:pt x="0" y="302978"/>
                </a:cubicBez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8" name="KSO_Shape"/>
          <p:cNvSpPr/>
          <p:nvPr/>
        </p:nvSpPr>
        <p:spPr>
          <a:xfrm rot="5400000">
            <a:off x="8283633" y="2851979"/>
            <a:ext cx="247876" cy="213587"/>
          </a:xfrm>
          <a:custGeom>
            <a:avLst/>
            <a:gdLst/>
            <a:ahLst/>
            <a:cxnLst/>
            <a:rect l="l" t="t" r="r" b="b"/>
            <a:pathLst>
              <a:path w="351454" h="302978">
                <a:moveTo>
                  <a:pt x="175727" y="0"/>
                </a:moveTo>
                <a:lnTo>
                  <a:pt x="351454" y="302978"/>
                </a:lnTo>
                <a:cubicBezTo>
                  <a:pt x="296917" y="281626"/>
                  <a:pt x="237534" y="271243"/>
                  <a:pt x="175726" y="271243"/>
                </a:cubicBezTo>
                <a:cubicBezTo>
                  <a:pt x="113918" y="271243"/>
                  <a:pt x="54536" y="281626"/>
                  <a:pt x="0" y="302978"/>
                </a:cubicBez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939024" y="2511769"/>
            <a:ext cx="894002" cy="894002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9093249" y="2511769"/>
            <a:ext cx="894002" cy="894002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1800343" y="4320697"/>
            <a:ext cx="2021230" cy="299217"/>
          </a:xfrm>
          <a:prstGeom prst="roundRect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84052" y="4304776"/>
            <a:ext cx="1853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Adobe Illustrator</a:t>
            </a:r>
            <a:endParaRPr lang="zh-CN" altLang="en-US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cxnSp>
        <p:nvCxnSpPr>
          <p:cNvPr id="25" name="直接连接符 24"/>
          <p:cNvCxnSpPr>
            <a:stCxn id="23" idx="3"/>
          </p:cNvCxnSpPr>
          <p:nvPr/>
        </p:nvCxnSpPr>
        <p:spPr>
          <a:xfrm>
            <a:off x="3821573" y="4470306"/>
            <a:ext cx="6208683" cy="3747"/>
          </a:xfrm>
          <a:prstGeom prst="line">
            <a:avLst/>
          </a:prstGeom>
          <a:ln w="12700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圆角矩形 25"/>
          <p:cNvSpPr/>
          <p:nvPr/>
        </p:nvSpPr>
        <p:spPr>
          <a:xfrm>
            <a:off x="10133231" y="4426955"/>
            <a:ext cx="92869" cy="94197"/>
          </a:xfrm>
          <a:prstGeom prst="roundRect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848382" y="2458707"/>
            <a:ext cx="1725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75.8</a:t>
            </a:r>
            <a:r>
              <a:rPr lang="en-US" altLang="zh-CN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%</a:t>
            </a:r>
            <a:endParaRPr lang="zh-CN" altLang="en-US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869872" y="3009147"/>
            <a:ext cx="1673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Photoshop</a:t>
            </a:r>
            <a:endParaRPr lang="zh-CN" altLang="en-US" sz="20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58644" y="66146"/>
            <a:ext cx="11675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960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60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04</a:t>
            </a:r>
            <a:endParaRPr lang="zh-CN" altLang="en-US" sz="6000" dirty="0">
              <a:solidFill>
                <a:schemeClr val="tx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9391408" y="2861095"/>
            <a:ext cx="297685" cy="195351"/>
            <a:chOff x="7296150" y="2295525"/>
            <a:chExt cx="479425" cy="346075"/>
          </a:xfrm>
          <a:solidFill>
            <a:schemeClr val="bg1"/>
          </a:solidFill>
        </p:grpSpPr>
        <p:sp>
          <p:nvSpPr>
            <p:cNvPr id="31" name="Freeform 139"/>
            <p:cNvSpPr>
              <a:spLocks noEditPoints="1"/>
            </p:cNvSpPr>
            <p:nvPr/>
          </p:nvSpPr>
          <p:spPr bwMode="auto">
            <a:xfrm>
              <a:off x="7296150" y="2295525"/>
              <a:ext cx="479425" cy="346075"/>
            </a:xfrm>
            <a:custGeom>
              <a:avLst/>
              <a:gdLst>
                <a:gd name="T0" fmla="*/ 123 w 128"/>
                <a:gd name="T1" fmla="*/ 28 h 92"/>
                <a:gd name="T2" fmla="*/ 113 w 128"/>
                <a:gd name="T3" fmla="*/ 8 h 92"/>
                <a:gd name="T4" fmla="*/ 92 w 128"/>
                <a:gd name="T5" fmla="*/ 0 h 92"/>
                <a:gd name="T6" fmla="*/ 36 w 128"/>
                <a:gd name="T7" fmla="*/ 0 h 92"/>
                <a:gd name="T8" fmla="*/ 15 w 128"/>
                <a:gd name="T9" fmla="*/ 8 h 92"/>
                <a:gd name="T10" fmla="*/ 5 w 128"/>
                <a:gd name="T11" fmla="*/ 28 h 92"/>
                <a:gd name="T12" fmla="*/ 0 w 128"/>
                <a:gd name="T13" fmla="*/ 75 h 92"/>
                <a:gd name="T14" fmla="*/ 17 w 128"/>
                <a:gd name="T15" fmla="*/ 92 h 92"/>
                <a:gd name="T16" fmla="*/ 32 w 128"/>
                <a:gd name="T17" fmla="*/ 82 h 92"/>
                <a:gd name="T18" fmla="*/ 45 w 128"/>
                <a:gd name="T19" fmla="*/ 62 h 92"/>
                <a:gd name="T20" fmla="*/ 83 w 128"/>
                <a:gd name="T21" fmla="*/ 62 h 92"/>
                <a:gd name="T22" fmla="*/ 96 w 128"/>
                <a:gd name="T23" fmla="*/ 82 h 92"/>
                <a:gd name="T24" fmla="*/ 111 w 128"/>
                <a:gd name="T25" fmla="*/ 92 h 92"/>
                <a:gd name="T26" fmla="*/ 128 w 128"/>
                <a:gd name="T27" fmla="*/ 75 h 92"/>
                <a:gd name="T28" fmla="*/ 123 w 128"/>
                <a:gd name="T29" fmla="*/ 28 h 92"/>
                <a:gd name="T30" fmla="*/ 111 w 128"/>
                <a:gd name="T31" fmla="*/ 87 h 92"/>
                <a:gd name="T32" fmla="*/ 100 w 128"/>
                <a:gd name="T33" fmla="*/ 80 h 92"/>
                <a:gd name="T34" fmla="*/ 86 w 128"/>
                <a:gd name="T35" fmla="*/ 58 h 92"/>
                <a:gd name="T36" fmla="*/ 42 w 128"/>
                <a:gd name="T37" fmla="*/ 58 h 92"/>
                <a:gd name="T38" fmla="*/ 28 w 128"/>
                <a:gd name="T39" fmla="*/ 80 h 92"/>
                <a:gd name="T40" fmla="*/ 17 w 128"/>
                <a:gd name="T41" fmla="*/ 87 h 92"/>
                <a:gd name="T42" fmla="*/ 5 w 128"/>
                <a:gd name="T43" fmla="*/ 75 h 92"/>
                <a:gd name="T44" fmla="*/ 10 w 128"/>
                <a:gd name="T45" fmla="*/ 29 h 92"/>
                <a:gd name="T46" fmla="*/ 18 w 128"/>
                <a:gd name="T47" fmla="*/ 12 h 92"/>
                <a:gd name="T48" fmla="*/ 36 w 128"/>
                <a:gd name="T49" fmla="*/ 5 h 92"/>
                <a:gd name="T50" fmla="*/ 92 w 128"/>
                <a:gd name="T51" fmla="*/ 5 h 92"/>
                <a:gd name="T52" fmla="*/ 110 w 128"/>
                <a:gd name="T53" fmla="*/ 12 h 92"/>
                <a:gd name="T54" fmla="*/ 118 w 128"/>
                <a:gd name="T55" fmla="*/ 29 h 92"/>
                <a:gd name="T56" fmla="*/ 123 w 128"/>
                <a:gd name="T57" fmla="*/ 75 h 92"/>
                <a:gd name="T58" fmla="*/ 111 w 128"/>
                <a:gd name="T59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92">
                  <a:moveTo>
                    <a:pt x="123" y="28"/>
                  </a:moveTo>
                  <a:cubicBezTo>
                    <a:pt x="122" y="21"/>
                    <a:pt x="119" y="14"/>
                    <a:pt x="113" y="8"/>
                  </a:cubicBezTo>
                  <a:cubicBezTo>
                    <a:pt x="107" y="3"/>
                    <a:pt x="100" y="0"/>
                    <a:pt x="92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8" y="0"/>
                    <a:pt x="21" y="3"/>
                    <a:pt x="15" y="8"/>
                  </a:cubicBezTo>
                  <a:cubicBezTo>
                    <a:pt x="9" y="14"/>
                    <a:pt x="6" y="21"/>
                    <a:pt x="5" y="28"/>
                  </a:cubicBezTo>
                  <a:cubicBezTo>
                    <a:pt x="2" y="57"/>
                    <a:pt x="0" y="74"/>
                    <a:pt x="0" y="75"/>
                  </a:cubicBezTo>
                  <a:cubicBezTo>
                    <a:pt x="0" y="84"/>
                    <a:pt x="7" y="92"/>
                    <a:pt x="17" y="92"/>
                  </a:cubicBezTo>
                  <a:cubicBezTo>
                    <a:pt x="23" y="92"/>
                    <a:pt x="29" y="88"/>
                    <a:pt x="32" y="8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9" y="88"/>
                    <a:pt x="105" y="92"/>
                    <a:pt x="111" y="92"/>
                  </a:cubicBezTo>
                  <a:cubicBezTo>
                    <a:pt x="121" y="92"/>
                    <a:pt x="128" y="84"/>
                    <a:pt x="128" y="75"/>
                  </a:cubicBezTo>
                  <a:cubicBezTo>
                    <a:pt x="128" y="74"/>
                    <a:pt x="126" y="57"/>
                    <a:pt x="123" y="28"/>
                  </a:cubicBezTo>
                  <a:close/>
                  <a:moveTo>
                    <a:pt x="111" y="87"/>
                  </a:moveTo>
                  <a:cubicBezTo>
                    <a:pt x="107" y="87"/>
                    <a:pt x="102" y="84"/>
                    <a:pt x="100" y="80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6" y="84"/>
                    <a:pt x="21" y="87"/>
                    <a:pt x="17" y="87"/>
                  </a:cubicBezTo>
                  <a:cubicBezTo>
                    <a:pt x="10" y="87"/>
                    <a:pt x="5" y="82"/>
                    <a:pt x="5" y="75"/>
                  </a:cubicBezTo>
                  <a:cubicBezTo>
                    <a:pt x="5" y="73"/>
                    <a:pt x="8" y="44"/>
                    <a:pt x="10" y="29"/>
                  </a:cubicBezTo>
                  <a:cubicBezTo>
                    <a:pt x="10" y="22"/>
                    <a:pt x="13" y="16"/>
                    <a:pt x="18" y="12"/>
                  </a:cubicBezTo>
                  <a:cubicBezTo>
                    <a:pt x="23" y="7"/>
                    <a:pt x="29" y="5"/>
                    <a:pt x="36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9" y="5"/>
                    <a:pt x="105" y="7"/>
                    <a:pt x="110" y="12"/>
                  </a:cubicBezTo>
                  <a:cubicBezTo>
                    <a:pt x="115" y="16"/>
                    <a:pt x="118" y="22"/>
                    <a:pt x="118" y="29"/>
                  </a:cubicBezTo>
                  <a:cubicBezTo>
                    <a:pt x="120" y="46"/>
                    <a:pt x="123" y="73"/>
                    <a:pt x="123" y="75"/>
                  </a:cubicBezTo>
                  <a:cubicBezTo>
                    <a:pt x="123" y="82"/>
                    <a:pt x="118" y="87"/>
                    <a:pt x="111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2" name="Freeform 140"/>
            <p:cNvSpPr/>
            <p:nvPr/>
          </p:nvSpPr>
          <p:spPr bwMode="auto">
            <a:xfrm>
              <a:off x="7389813" y="2371725"/>
              <a:ext cx="101600" cy="101600"/>
            </a:xfrm>
            <a:custGeom>
              <a:avLst/>
              <a:gdLst>
                <a:gd name="T0" fmla="*/ 24 w 27"/>
                <a:gd name="T1" fmla="*/ 11 h 27"/>
                <a:gd name="T2" fmla="*/ 15 w 27"/>
                <a:gd name="T3" fmla="*/ 11 h 27"/>
                <a:gd name="T4" fmla="*/ 15 w 27"/>
                <a:gd name="T5" fmla="*/ 2 h 27"/>
                <a:gd name="T6" fmla="*/ 13 w 27"/>
                <a:gd name="T7" fmla="*/ 0 h 27"/>
                <a:gd name="T8" fmla="*/ 11 w 27"/>
                <a:gd name="T9" fmla="*/ 2 h 27"/>
                <a:gd name="T10" fmla="*/ 11 w 27"/>
                <a:gd name="T11" fmla="*/ 11 h 27"/>
                <a:gd name="T12" fmla="*/ 2 w 27"/>
                <a:gd name="T13" fmla="*/ 11 h 27"/>
                <a:gd name="T14" fmla="*/ 0 w 27"/>
                <a:gd name="T15" fmla="*/ 13 h 27"/>
                <a:gd name="T16" fmla="*/ 2 w 27"/>
                <a:gd name="T17" fmla="*/ 15 h 27"/>
                <a:gd name="T18" fmla="*/ 11 w 27"/>
                <a:gd name="T19" fmla="*/ 15 h 27"/>
                <a:gd name="T20" fmla="*/ 11 w 27"/>
                <a:gd name="T21" fmla="*/ 24 h 27"/>
                <a:gd name="T22" fmla="*/ 13 w 27"/>
                <a:gd name="T23" fmla="*/ 27 h 27"/>
                <a:gd name="T24" fmla="*/ 15 w 27"/>
                <a:gd name="T25" fmla="*/ 24 h 27"/>
                <a:gd name="T26" fmla="*/ 15 w 27"/>
                <a:gd name="T27" fmla="*/ 15 h 27"/>
                <a:gd name="T28" fmla="*/ 24 w 27"/>
                <a:gd name="T29" fmla="*/ 15 h 27"/>
                <a:gd name="T30" fmla="*/ 27 w 27"/>
                <a:gd name="T31" fmla="*/ 13 h 27"/>
                <a:gd name="T32" fmla="*/ 24 w 27"/>
                <a:gd name="T3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7">
                  <a:moveTo>
                    <a:pt x="24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2" y="27"/>
                    <a:pt x="13" y="27"/>
                  </a:cubicBezTo>
                  <a:cubicBezTo>
                    <a:pt x="14" y="27"/>
                    <a:pt x="15" y="26"/>
                    <a:pt x="15" y="2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7" y="14"/>
                    <a:pt x="27" y="13"/>
                  </a:cubicBezTo>
                  <a:cubicBezTo>
                    <a:pt x="27" y="12"/>
                    <a:pt x="26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Oval 141"/>
            <p:cNvSpPr>
              <a:spLocks noChangeArrowheads="1"/>
            </p:cNvSpPr>
            <p:nvPr/>
          </p:nvSpPr>
          <p:spPr bwMode="auto">
            <a:xfrm>
              <a:off x="7618413" y="2371725"/>
              <a:ext cx="26988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4" name="Oval 142"/>
            <p:cNvSpPr>
              <a:spLocks noChangeArrowheads="1"/>
            </p:cNvSpPr>
            <p:nvPr/>
          </p:nvSpPr>
          <p:spPr bwMode="auto">
            <a:xfrm>
              <a:off x="7618413" y="2443163"/>
              <a:ext cx="26988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5" name="Oval 143"/>
            <p:cNvSpPr>
              <a:spLocks noChangeArrowheads="1"/>
            </p:cNvSpPr>
            <p:nvPr/>
          </p:nvSpPr>
          <p:spPr bwMode="auto">
            <a:xfrm>
              <a:off x="7656513" y="2408238"/>
              <a:ext cx="25400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8" name="Oval 144"/>
            <p:cNvSpPr>
              <a:spLocks noChangeArrowheads="1"/>
            </p:cNvSpPr>
            <p:nvPr/>
          </p:nvSpPr>
          <p:spPr bwMode="auto">
            <a:xfrm>
              <a:off x="7580313" y="2408238"/>
              <a:ext cx="30163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244661" y="2875881"/>
            <a:ext cx="298672" cy="165779"/>
            <a:chOff x="6334125" y="2322513"/>
            <a:chExt cx="481013" cy="293688"/>
          </a:xfrm>
          <a:solidFill>
            <a:schemeClr val="bg1"/>
          </a:solidFill>
        </p:grpSpPr>
        <p:sp>
          <p:nvSpPr>
            <p:cNvPr id="40" name="Freeform 145"/>
            <p:cNvSpPr>
              <a:spLocks noEditPoints="1"/>
            </p:cNvSpPr>
            <p:nvPr/>
          </p:nvSpPr>
          <p:spPr bwMode="auto">
            <a:xfrm>
              <a:off x="6334125" y="2322513"/>
              <a:ext cx="481013" cy="293688"/>
            </a:xfrm>
            <a:custGeom>
              <a:avLst/>
              <a:gdLst>
                <a:gd name="T0" fmla="*/ 122 w 128"/>
                <a:gd name="T1" fmla="*/ 0 h 78"/>
                <a:gd name="T2" fmla="*/ 6 w 128"/>
                <a:gd name="T3" fmla="*/ 0 h 78"/>
                <a:gd name="T4" fmla="*/ 0 w 128"/>
                <a:gd name="T5" fmla="*/ 6 h 78"/>
                <a:gd name="T6" fmla="*/ 0 w 128"/>
                <a:gd name="T7" fmla="*/ 72 h 78"/>
                <a:gd name="T8" fmla="*/ 6 w 128"/>
                <a:gd name="T9" fmla="*/ 78 h 78"/>
                <a:gd name="T10" fmla="*/ 122 w 128"/>
                <a:gd name="T11" fmla="*/ 78 h 78"/>
                <a:gd name="T12" fmla="*/ 128 w 128"/>
                <a:gd name="T13" fmla="*/ 72 h 78"/>
                <a:gd name="T14" fmla="*/ 128 w 128"/>
                <a:gd name="T15" fmla="*/ 6 h 78"/>
                <a:gd name="T16" fmla="*/ 122 w 128"/>
                <a:gd name="T17" fmla="*/ 0 h 78"/>
                <a:gd name="T18" fmla="*/ 123 w 128"/>
                <a:gd name="T19" fmla="*/ 74 h 78"/>
                <a:gd name="T20" fmla="*/ 5 w 128"/>
                <a:gd name="T21" fmla="*/ 74 h 78"/>
                <a:gd name="T22" fmla="*/ 5 w 128"/>
                <a:gd name="T23" fmla="*/ 4 h 78"/>
                <a:gd name="T24" fmla="*/ 123 w 128"/>
                <a:gd name="T25" fmla="*/ 4 h 78"/>
                <a:gd name="T26" fmla="*/ 123 w 128"/>
                <a:gd name="T27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78">
                  <a:moveTo>
                    <a:pt x="12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6"/>
                    <a:pt x="3" y="78"/>
                    <a:pt x="6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5" y="78"/>
                    <a:pt x="128" y="76"/>
                    <a:pt x="128" y="7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2"/>
                    <a:pt x="125" y="0"/>
                    <a:pt x="122" y="0"/>
                  </a:cubicBezTo>
                  <a:close/>
                  <a:moveTo>
                    <a:pt x="123" y="74"/>
                  </a:moveTo>
                  <a:cubicBezTo>
                    <a:pt x="5" y="74"/>
                    <a:pt x="5" y="74"/>
                    <a:pt x="5" y="7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3" y="4"/>
                    <a:pt x="123" y="4"/>
                    <a:pt x="123" y="4"/>
                  </a:cubicBezTo>
                  <a:lnTo>
                    <a:pt x="123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" name="Oval 146"/>
            <p:cNvSpPr>
              <a:spLocks noChangeArrowheads="1"/>
            </p:cNvSpPr>
            <p:nvPr/>
          </p:nvSpPr>
          <p:spPr bwMode="auto">
            <a:xfrm>
              <a:off x="6397625" y="2374900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2" name="Oval 147"/>
            <p:cNvSpPr>
              <a:spLocks noChangeArrowheads="1"/>
            </p:cNvSpPr>
            <p:nvPr/>
          </p:nvSpPr>
          <p:spPr bwMode="auto">
            <a:xfrm>
              <a:off x="6454775" y="2374900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3" name="Oval 148"/>
            <p:cNvSpPr>
              <a:spLocks noChangeArrowheads="1"/>
            </p:cNvSpPr>
            <p:nvPr/>
          </p:nvSpPr>
          <p:spPr bwMode="auto">
            <a:xfrm>
              <a:off x="6510338" y="2374900"/>
              <a:ext cx="1587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4" name="Oval 149"/>
            <p:cNvSpPr>
              <a:spLocks noChangeArrowheads="1"/>
            </p:cNvSpPr>
            <p:nvPr/>
          </p:nvSpPr>
          <p:spPr bwMode="auto">
            <a:xfrm>
              <a:off x="6567488" y="2374900"/>
              <a:ext cx="14288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5" name="Oval 150"/>
            <p:cNvSpPr>
              <a:spLocks noChangeArrowheads="1"/>
            </p:cNvSpPr>
            <p:nvPr/>
          </p:nvSpPr>
          <p:spPr bwMode="auto">
            <a:xfrm>
              <a:off x="6623050" y="2374900"/>
              <a:ext cx="1587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6" name="Oval 151"/>
            <p:cNvSpPr>
              <a:spLocks noChangeArrowheads="1"/>
            </p:cNvSpPr>
            <p:nvPr/>
          </p:nvSpPr>
          <p:spPr bwMode="auto">
            <a:xfrm>
              <a:off x="6675438" y="2374900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7" name="Oval 152"/>
            <p:cNvSpPr>
              <a:spLocks noChangeArrowheads="1"/>
            </p:cNvSpPr>
            <p:nvPr/>
          </p:nvSpPr>
          <p:spPr bwMode="auto">
            <a:xfrm>
              <a:off x="6732588" y="2374900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8" name="Oval 153"/>
            <p:cNvSpPr>
              <a:spLocks noChangeArrowheads="1"/>
            </p:cNvSpPr>
            <p:nvPr/>
          </p:nvSpPr>
          <p:spPr bwMode="auto">
            <a:xfrm>
              <a:off x="6397625" y="2432050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9" name="Oval 154"/>
            <p:cNvSpPr>
              <a:spLocks noChangeArrowheads="1"/>
            </p:cNvSpPr>
            <p:nvPr/>
          </p:nvSpPr>
          <p:spPr bwMode="auto">
            <a:xfrm>
              <a:off x="6454775" y="2432050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0" name="Oval 155"/>
            <p:cNvSpPr>
              <a:spLocks noChangeArrowheads="1"/>
            </p:cNvSpPr>
            <p:nvPr/>
          </p:nvSpPr>
          <p:spPr bwMode="auto">
            <a:xfrm>
              <a:off x="6510338" y="2432050"/>
              <a:ext cx="1587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1" name="Oval 156"/>
            <p:cNvSpPr>
              <a:spLocks noChangeArrowheads="1"/>
            </p:cNvSpPr>
            <p:nvPr/>
          </p:nvSpPr>
          <p:spPr bwMode="auto">
            <a:xfrm>
              <a:off x="6567488" y="2432050"/>
              <a:ext cx="14288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2" name="Oval 157"/>
            <p:cNvSpPr>
              <a:spLocks noChangeArrowheads="1"/>
            </p:cNvSpPr>
            <p:nvPr/>
          </p:nvSpPr>
          <p:spPr bwMode="auto">
            <a:xfrm>
              <a:off x="6623050" y="2432050"/>
              <a:ext cx="1587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3" name="Oval 158"/>
            <p:cNvSpPr>
              <a:spLocks noChangeArrowheads="1"/>
            </p:cNvSpPr>
            <p:nvPr/>
          </p:nvSpPr>
          <p:spPr bwMode="auto">
            <a:xfrm>
              <a:off x="6675438" y="2432050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4" name="Oval 159"/>
            <p:cNvSpPr>
              <a:spLocks noChangeArrowheads="1"/>
            </p:cNvSpPr>
            <p:nvPr/>
          </p:nvSpPr>
          <p:spPr bwMode="auto">
            <a:xfrm>
              <a:off x="6732588" y="2432050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5" name="Oval 160"/>
            <p:cNvSpPr>
              <a:spLocks noChangeArrowheads="1"/>
            </p:cNvSpPr>
            <p:nvPr/>
          </p:nvSpPr>
          <p:spPr bwMode="auto">
            <a:xfrm>
              <a:off x="6397625" y="2487613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6" name="Oval 161"/>
            <p:cNvSpPr>
              <a:spLocks noChangeArrowheads="1"/>
            </p:cNvSpPr>
            <p:nvPr/>
          </p:nvSpPr>
          <p:spPr bwMode="auto">
            <a:xfrm>
              <a:off x="6454775" y="2487613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7" name="Oval 162"/>
            <p:cNvSpPr>
              <a:spLocks noChangeArrowheads="1"/>
            </p:cNvSpPr>
            <p:nvPr/>
          </p:nvSpPr>
          <p:spPr bwMode="auto">
            <a:xfrm>
              <a:off x="6510338" y="2487613"/>
              <a:ext cx="1587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8" name="Oval 163"/>
            <p:cNvSpPr>
              <a:spLocks noChangeArrowheads="1"/>
            </p:cNvSpPr>
            <p:nvPr/>
          </p:nvSpPr>
          <p:spPr bwMode="auto">
            <a:xfrm>
              <a:off x="6567488" y="2487613"/>
              <a:ext cx="14288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9" name="Oval 164"/>
            <p:cNvSpPr>
              <a:spLocks noChangeArrowheads="1"/>
            </p:cNvSpPr>
            <p:nvPr/>
          </p:nvSpPr>
          <p:spPr bwMode="auto">
            <a:xfrm>
              <a:off x="6623050" y="2487613"/>
              <a:ext cx="1587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0" name="Oval 165"/>
            <p:cNvSpPr>
              <a:spLocks noChangeArrowheads="1"/>
            </p:cNvSpPr>
            <p:nvPr/>
          </p:nvSpPr>
          <p:spPr bwMode="auto">
            <a:xfrm>
              <a:off x="6675438" y="2487613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1" name="Oval 166"/>
            <p:cNvSpPr>
              <a:spLocks noChangeArrowheads="1"/>
            </p:cNvSpPr>
            <p:nvPr/>
          </p:nvSpPr>
          <p:spPr bwMode="auto">
            <a:xfrm>
              <a:off x="6732588" y="2487613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2" name="Oval 167"/>
            <p:cNvSpPr>
              <a:spLocks noChangeArrowheads="1"/>
            </p:cNvSpPr>
            <p:nvPr/>
          </p:nvSpPr>
          <p:spPr bwMode="auto">
            <a:xfrm>
              <a:off x="6397625" y="2544763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3" name="Oval 168"/>
            <p:cNvSpPr>
              <a:spLocks noChangeArrowheads="1"/>
            </p:cNvSpPr>
            <p:nvPr/>
          </p:nvSpPr>
          <p:spPr bwMode="auto">
            <a:xfrm>
              <a:off x="6732588" y="2544763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4" name="Freeform 169"/>
            <p:cNvSpPr/>
            <p:nvPr/>
          </p:nvSpPr>
          <p:spPr bwMode="auto">
            <a:xfrm>
              <a:off x="6454775" y="2544763"/>
              <a:ext cx="239713" cy="19050"/>
            </a:xfrm>
            <a:custGeom>
              <a:avLst/>
              <a:gdLst>
                <a:gd name="T0" fmla="*/ 2 w 64"/>
                <a:gd name="T1" fmla="*/ 5 h 5"/>
                <a:gd name="T2" fmla="*/ 62 w 64"/>
                <a:gd name="T3" fmla="*/ 5 h 5"/>
                <a:gd name="T4" fmla="*/ 64 w 64"/>
                <a:gd name="T5" fmla="*/ 2 h 5"/>
                <a:gd name="T6" fmla="*/ 62 w 64"/>
                <a:gd name="T7" fmla="*/ 0 h 5"/>
                <a:gd name="T8" fmla="*/ 2 w 64"/>
                <a:gd name="T9" fmla="*/ 0 h 5"/>
                <a:gd name="T10" fmla="*/ 0 w 64"/>
                <a:gd name="T11" fmla="*/ 2 h 5"/>
                <a:gd name="T12" fmla="*/ 2 w 6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5">
                  <a:moveTo>
                    <a:pt x="2" y="5"/>
                  </a:moveTo>
                  <a:cubicBezTo>
                    <a:pt x="62" y="5"/>
                    <a:pt x="62" y="5"/>
                    <a:pt x="62" y="5"/>
                  </a:cubicBezTo>
                  <a:cubicBezTo>
                    <a:pt x="63" y="5"/>
                    <a:pt x="64" y="4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163801" y="2823010"/>
            <a:ext cx="181371" cy="271520"/>
            <a:chOff x="5467350" y="2228850"/>
            <a:chExt cx="292100" cy="481013"/>
          </a:xfrm>
          <a:solidFill>
            <a:schemeClr val="bg1"/>
          </a:solidFill>
        </p:grpSpPr>
        <p:sp>
          <p:nvSpPr>
            <p:cNvPr id="66" name="Freeform 170"/>
            <p:cNvSpPr>
              <a:spLocks noEditPoints="1"/>
            </p:cNvSpPr>
            <p:nvPr/>
          </p:nvSpPr>
          <p:spPr bwMode="auto">
            <a:xfrm>
              <a:off x="5467350" y="2228850"/>
              <a:ext cx="292100" cy="481013"/>
            </a:xfrm>
            <a:custGeom>
              <a:avLst/>
              <a:gdLst>
                <a:gd name="T0" fmla="*/ 43 w 78"/>
                <a:gd name="T1" fmla="*/ 0 h 128"/>
                <a:gd name="T2" fmla="*/ 35 w 78"/>
                <a:gd name="T3" fmla="*/ 0 h 128"/>
                <a:gd name="T4" fmla="*/ 0 w 78"/>
                <a:gd name="T5" fmla="*/ 36 h 128"/>
                <a:gd name="T6" fmla="*/ 0 w 78"/>
                <a:gd name="T7" fmla="*/ 92 h 128"/>
                <a:gd name="T8" fmla="*/ 35 w 78"/>
                <a:gd name="T9" fmla="*/ 128 h 128"/>
                <a:gd name="T10" fmla="*/ 43 w 78"/>
                <a:gd name="T11" fmla="*/ 128 h 128"/>
                <a:gd name="T12" fmla="*/ 78 w 78"/>
                <a:gd name="T13" fmla="*/ 92 h 128"/>
                <a:gd name="T14" fmla="*/ 78 w 78"/>
                <a:gd name="T15" fmla="*/ 36 h 128"/>
                <a:gd name="T16" fmla="*/ 43 w 78"/>
                <a:gd name="T17" fmla="*/ 0 h 128"/>
                <a:gd name="T18" fmla="*/ 74 w 78"/>
                <a:gd name="T19" fmla="*/ 92 h 128"/>
                <a:gd name="T20" fmla="*/ 65 w 78"/>
                <a:gd name="T21" fmla="*/ 114 h 128"/>
                <a:gd name="T22" fmla="*/ 43 w 78"/>
                <a:gd name="T23" fmla="*/ 123 h 128"/>
                <a:gd name="T24" fmla="*/ 35 w 78"/>
                <a:gd name="T25" fmla="*/ 123 h 128"/>
                <a:gd name="T26" fmla="*/ 13 w 78"/>
                <a:gd name="T27" fmla="*/ 114 h 128"/>
                <a:gd name="T28" fmla="*/ 4 w 78"/>
                <a:gd name="T29" fmla="*/ 92 h 128"/>
                <a:gd name="T30" fmla="*/ 4 w 78"/>
                <a:gd name="T31" fmla="*/ 36 h 128"/>
                <a:gd name="T32" fmla="*/ 13 w 78"/>
                <a:gd name="T33" fmla="*/ 14 h 128"/>
                <a:gd name="T34" fmla="*/ 35 w 78"/>
                <a:gd name="T35" fmla="*/ 5 h 128"/>
                <a:gd name="T36" fmla="*/ 43 w 78"/>
                <a:gd name="T37" fmla="*/ 5 h 128"/>
                <a:gd name="T38" fmla="*/ 65 w 78"/>
                <a:gd name="T39" fmla="*/ 14 h 128"/>
                <a:gd name="T40" fmla="*/ 74 w 78"/>
                <a:gd name="T41" fmla="*/ 36 h 128"/>
                <a:gd name="T42" fmla="*/ 74 w 78"/>
                <a:gd name="T43" fmla="*/ 9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28">
                  <a:moveTo>
                    <a:pt x="43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2"/>
                    <a:pt x="16" y="128"/>
                    <a:pt x="35" y="128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62" y="128"/>
                    <a:pt x="78" y="112"/>
                    <a:pt x="78" y="92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16"/>
                    <a:pt x="62" y="0"/>
                    <a:pt x="43" y="0"/>
                  </a:cubicBezTo>
                  <a:close/>
                  <a:moveTo>
                    <a:pt x="74" y="92"/>
                  </a:moveTo>
                  <a:cubicBezTo>
                    <a:pt x="74" y="101"/>
                    <a:pt x="71" y="108"/>
                    <a:pt x="65" y="114"/>
                  </a:cubicBezTo>
                  <a:cubicBezTo>
                    <a:pt x="59" y="120"/>
                    <a:pt x="51" y="123"/>
                    <a:pt x="43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27" y="123"/>
                    <a:pt x="19" y="120"/>
                    <a:pt x="13" y="114"/>
                  </a:cubicBezTo>
                  <a:cubicBezTo>
                    <a:pt x="7" y="108"/>
                    <a:pt x="4" y="101"/>
                    <a:pt x="4" y="92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27"/>
                    <a:pt x="7" y="20"/>
                    <a:pt x="13" y="14"/>
                  </a:cubicBezTo>
                  <a:cubicBezTo>
                    <a:pt x="19" y="8"/>
                    <a:pt x="27" y="5"/>
                    <a:pt x="35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51" y="5"/>
                    <a:pt x="59" y="8"/>
                    <a:pt x="65" y="14"/>
                  </a:cubicBezTo>
                  <a:cubicBezTo>
                    <a:pt x="71" y="20"/>
                    <a:pt x="74" y="27"/>
                    <a:pt x="74" y="36"/>
                  </a:cubicBezTo>
                  <a:lnTo>
                    <a:pt x="7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7" name="Freeform 171"/>
            <p:cNvSpPr/>
            <p:nvPr/>
          </p:nvSpPr>
          <p:spPr bwMode="auto">
            <a:xfrm>
              <a:off x="5605463" y="2311400"/>
              <a:ext cx="15875" cy="101600"/>
            </a:xfrm>
            <a:custGeom>
              <a:avLst/>
              <a:gdLst>
                <a:gd name="T0" fmla="*/ 2 w 4"/>
                <a:gd name="T1" fmla="*/ 0 h 27"/>
                <a:gd name="T2" fmla="*/ 0 w 4"/>
                <a:gd name="T3" fmla="*/ 3 h 27"/>
                <a:gd name="T4" fmla="*/ 0 w 4"/>
                <a:gd name="T5" fmla="*/ 25 h 27"/>
                <a:gd name="T6" fmla="*/ 2 w 4"/>
                <a:gd name="T7" fmla="*/ 27 h 27"/>
                <a:gd name="T8" fmla="*/ 4 w 4"/>
                <a:gd name="T9" fmla="*/ 25 h 27"/>
                <a:gd name="T10" fmla="*/ 4 w 4"/>
                <a:gd name="T11" fmla="*/ 3 h 27"/>
                <a:gd name="T12" fmla="*/ 2 w 4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7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7"/>
                    <a:pt x="2" y="27"/>
                  </a:cubicBezTo>
                  <a:cubicBezTo>
                    <a:pt x="3" y="27"/>
                    <a:pt x="4" y="26"/>
                    <a:pt x="4" y="2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68" name="Freeform 5" descr="e7d195523061f1c011414db08df74492ac20befa3fb15586EED641F7DA837B3633596E05B8AE62E50B5E5456BD3C648DCE2D234CC482E88EB223CB95B207F69907A09C8021443F850886F0462B4D95DAE7E52E05A390C4CE625F38A433E56E1506C378848893C4809CC188E12B64E27FF9994B107CB3C3C2C94CAA84DC1D73C7FCCF51DAA75E7A6B"/>
          <p:cNvSpPr>
            <a:spLocks noEditPoints="1"/>
          </p:cNvSpPr>
          <p:nvPr/>
        </p:nvSpPr>
        <p:spPr bwMode="auto">
          <a:xfrm>
            <a:off x="7468418" y="3920001"/>
            <a:ext cx="5938477" cy="4574095"/>
          </a:xfrm>
          <a:custGeom>
            <a:avLst/>
            <a:gdLst>
              <a:gd name="T0" fmla="*/ 627 w 4482"/>
              <a:gd name="T1" fmla="*/ 2894 h 3452"/>
              <a:gd name="T2" fmla="*/ 648 w 4482"/>
              <a:gd name="T3" fmla="*/ 2821 h 3452"/>
              <a:gd name="T4" fmla="*/ 1427 w 4482"/>
              <a:gd name="T5" fmla="*/ 2541 h 3452"/>
              <a:gd name="T6" fmla="*/ 1421 w 4482"/>
              <a:gd name="T7" fmla="*/ 2539 h 3452"/>
              <a:gd name="T8" fmla="*/ 1128 w 4482"/>
              <a:gd name="T9" fmla="*/ 2310 h 3452"/>
              <a:gd name="T10" fmla="*/ 1090 w 4482"/>
              <a:gd name="T11" fmla="*/ 2307 h 3452"/>
              <a:gd name="T12" fmla="*/ 810 w 4482"/>
              <a:gd name="T13" fmla="*/ 2269 h 3452"/>
              <a:gd name="T14" fmla="*/ 1090 w 4482"/>
              <a:gd name="T15" fmla="*/ 2302 h 3452"/>
              <a:gd name="T16" fmla="*/ 2424 w 4482"/>
              <a:gd name="T17" fmla="*/ 2079 h 3452"/>
              <a:gd name="T18" fmla="*/ 438 w 4482"/>
              <a:gd name="T19" fmla="*/ 2323 h 3452"/>
              <a:gd name="T20" fmla="*/ 776 w 4482"/>
              <a:gd name="T21" fmla="*/ 2241 h 3452"/>
              <a:gd name="T22" fmla="*/ 1361 w 4482"/>
              <a:gd name="T23" fmla="*/ 2144 h 3452"/>
              <a:gd name="T24" fmla="*/ 1377 w 4482"/>
              <a:gd name="T25" fmla="*/ 2110 h 3452"/>
              <a:gd name="T26" fmla="*/ 1383 w 4482"/>
              <a:gd name="T27" fmla="*/ 2009 h 3452"/>
              <a:gd name="T28" fmla="*/ 1057 w 4482"/>
              <a:gd name="T29" fmla="*/ 2076 h 3452"/>
              <a:gd name="T30" fmla="*/ 1114 w 4482"/>
              <a:gd name="T31" fmla="*/ 2038 h 3452"/>
              <a:gd name="T32" fmla="*/ 696 w 4482"/>
              <a:gd name="T33" fmla="*/ 2034 h 3452"/>
              <a:gd name="T34" fmla="*/ 1034 w 4482"/>
              <a:gd name="T35" fmla="*/ 2008 h 3452"/>
              <a:gd name="T36" fmla="*/ 2420 w 4482"/>
              <a:gd name="T37" fmla="*/ 2077 h 3452"/>
              <a:gd name="T38" fmla="*/ 806 w 4482"/>
              <a:gd name="T39" fmla="*/ 1888 h 3452"/>
              <a:gd name="T40" fmla="*/ 1175 w 4482"/>
              <a:gd name="T41" fmla="*/ 1986 h 3452"/>
              <a:gd name="T42" fmla="*/ 2497 w 4482"/>
              <a:gd name="T43" fmla="*/ 1652 h 3452"/>
              <a:gd name="T44" fmla="*/ 2027 w 4482"/>
              <a:gd name="T45" fmla="*/ 1747 h 3452"/>
              <a:gd name="T46" fmla="*/ 2479 w 4482"/>
              <a:gd name="T47" fmla="*/ 1594 h 3452"/>
              <a:gd name="T48" fmla="*/ 2014 w 4482"/>
              <a:gd name="T49" fmla="*/ 1848 h 3452"/>
              <a:gd name="T50" fmla="*/ 2023 w 4482"/>
              <a:gd name="T51" fmla="*/ 1744 h 3452"/>
              <a:gd name="T52" fmla="*/ 1546 w 4482"/>
              <a:gd name="T53" fmla="*/ 1543 h 3452"/>
              <a:gd name="T54" fmla="*/ 3818 w 4482"/>
              <a:gd name="T55" fmla="*/ 1426 h 3452"/>
              <a:gd name="T56" fmla="*/ 3138 w 4482"/>
              <a:gd name="T57" fmla="*/ 1256 h 3452"/>
              <a:gd name="T58" fmla="*/ 3133 w 4482"/>
              <a:gd name="T59" fmla="*/ 1254 h 3452"/>
              <a:gd name="T60" fmla="*/ 2958 w 4482"/>
              <a:gd name="T61" fmla="*/ 1184 h 3452"/>
              <a:gd name="T62" fmla="*/ 3363 w 4482"/>
              <a:gd name="T63" fmla="*/ 1142 h 3452"/>
              <a:gd name="T64" fmla="*/ 2483 w 4482"/>
              <a:gd name="T65" fmla="*/ 1049 h 3452"/>
              <a:gd name="T66" fmla="*/ 3844 w 4482"/>
              <a:gd name="T67" fmla="*/ 1298 h 3452"/>
              <a:gd name="T68" fmla="*/ 3849 w 4482"/>
              <a:gd name="T69" fmla="*/ 1300 h 3452"/>
              <a:gd name="T70" fmla="*/ 2094 w 4482"/>
              <a:gd name="T71" fmla="*/ 1376 h 3452"/>
              <a:gd name="T72" fmla="*/ 3134 w 4482"/>
              <a:gd name="T73" fmla="*/ 971 h 3452"/>
              <a:gd name="T74" fmla="*/ 3631 w 4482"/>
              <a:gd name="T75" fmla="*/ 1218 h 3452"/>
              <a:gd name="T76" fmla="*/ 3107 w 4482"/>
              <a:gd name="T77" fmla="*/ 1233 h 3452"/>
              <a:gd name="T78" fmla="*/ 3150 w 4482"/>
              <a:gd name="T79" fmla="*/ 925 h 3452"/>
              <a:gd name="T80" fmla="*/ 3085 w 4482"/>
              <a:gd name="T81" fmla="*/ 1182 h 3452"/>
              <a:gd name="T82" fmla="*/ 3095 w 4482"/>
              <a:gd name="T83" fmla="*/ 1007 h 3452"/>
              <a:gd name="T84" fmla="*/ 3150 w 4482"/>
              <a:gd name="T85" fmla="*/ 925 h 3452"/>
              <a:gd name="T86" fmla="*/ 2707 w 4482"/>
              <a:gd name="T87" fmla="*/ 633 h 3452"/>
              <a:gd name="T88" fmla="*/ 3259 w 4482"/>
              <a:gd name="T89" fmla="*/ 660 h 3452"/>
              <a:gd name="T90" fmla="*/ 3493 w 4482"/>
              <a:gd name="T91" fmla="*/ 814 h 3452"/>
              <a:gd name="T92" fmla="*/ 3750 w 4482"/>
              <a:gd name="T93" fmla="*/ 596 h 3452"/>
              <a:gd name="T94" fmla="*/ 2533 w 4482"/>
              <a:gd name="T95" fmla="*/ 949 h 3452"/>
              <a:gd name="T96" fmla="*/ 1442 w 4482"/>
              <a:gd name="T97" fmla="*/ 1526 h 3452"/>
              <a:gd name="T98" fmla="*/ 774 w 4482"/>
              <a:gd name="T99" fmla="*/ 1874 h 3452"/>
              <a:gd name="T100" fmla="*/ 689 w 4482"/>
              <a:gd name="T101" fmla="*/ 2034 h 3452"/>
              <a:gd name="T102" fmla="*/ 408 w 4482"/>
              <a:gd name="T103" fmla="*/ 2373 h 3452"/>
              <a:gd name="T104" fmla="*/ 783 w 4482"/>
              <a:gd name="T105" fmla="*/ 2255 h 3452"/>
              <a:gd name="T106" fmla="*/ 683 w 4482"/>
              <a:gd name="T107" fmla="*/ 2649 h 3452"/>
              <a:gd name="T108" fmla="*/ 462 w 4482"/>
              <a:gd name="T109" fmla="*/ 2816 h 3452"/>
              <a:gd name="T110" fmla="*/ 1010 w 4482"/>
              <a:gd name="T111" fmla="*/ 2821 h 3452"/>
              <a:gd name="T112" fmla="*/ 3261 w 4482"/>
              <a:gd name="T113" fmla="*/ 1895 h 3452"/>
              <a:gd name="T114" fmla="*/ 4265 w 4482"/>
              <a:gd name="T115" fmla="*/ 1101 h 3452"/>
              <a:gd name="T116" fmla="*/ 3942 w 4482"/>
              <a:gd name="T117" fmla="*/ 975 h 3452"/>
              <a:gd name="T118" fmla="*/ 4053 w 4482"/>
              <a:gd name="T119" fmla="*/ 698 h 3452"/>
              <a:gd name="T120" fmla="*/ 3817 w 4482"/>
              <a:gd name="T121" fmla="*/ 610 h 3452"/>
              <a:gd name="T122" fmla="*/ 3889 w 4482"/>
              <a:gd name="T123" fmla="*/ 385 h 3452"/>
              <a:gd name="T124" fmla="*/ 3548 w 4482"/>
              <a:gd name="T125" fmla="*/ 177 h 3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482" h="3452">
                <a:moveTo>
                  <a:pt x="579" y="2405"/>
                </a:moveTo>
                <a:cubicBezTo>
                  <a:pt x="365" y="2630"/>
                  <a:pt x="365" y="2630"/>
                  <a:pt x="365" y="2630"/>
                </a:cubicBezTo>
                <a:cubicBezTo>
                  <a:pt x="367" y="2635"/>
                  <a:pt x="367" y="2635"/>
                  <a:pt x="367" y="2635"/>
                </a:cubicBezTo>
                <a:cubicBezTo>
                  <a:pt x="585" y="2405"/>
                  <a:pt x="585" y="2405"/>
                  <a:pt x="585" y="2405"/>
                </a:cubicBezTo>
                <a:cubicBezTo>
                  <a:pt x="585" y="2405"/>
                  <a:pt x="584" y="2405"/>
                  <a:pt x="583" y="2405"/>
                </a:cubicBezTo>
                <a:cubicBezTo>
                  <a:pt x="582" y="2405"/>
                  <a:pt x="580" y="2405"/>
                  <a:pt x="579" y="2405"/>
                </a:cubicBezTo>
                <a:moveTo>
                  <a:pt x="627" y="2894"/>
                </a:moveTo>
                <a:cubicBezTo>
                  <a:pt x="647" y="2826"/>
                  <a:pt x="647" y="2826"/>
                  <a:pt x="647" y="2826"/>
                </a:cubicBezTo>
                <a:cubicBezTo>
                  <a:pt x="968" y="2844"/>
                  <a:pt x="968" y="2844"/>
                  <a:pt x="968" y="2844"/>
                </a:cubicBezTo>
                <a:cubicBezTo>
                  <a:pt x="627" y="2894"/>
                  <a:pt x="627" y="2894"/>
                  <a:pt x="627" y="2894"/>
                </a:cubicBezTo>
                <a:moveTo>
                  <a:pt x="975" y="2839"/>
                </a:moveTo>
                <a:cubicBezTo>
                  <a:pt x="983" y="2810"/>
                  <a:pt x="983" y="2810"/>
                  <a:pt x="983" y="2810"/>
                </a:cubicBezTo>
                <a:cubicBezTo>
                  <a:pt x="1005" y="2819"/>
                  <a:pt x="1005" y="2819"/>
                  <a:pt x="1005" y="2819"/>
                </a:cubicBezTo>
                <a:cubicBezTo>
                  <a:pt x="975" y="2839"/>
                  <a:pt x="975" y="2839"/>
                  <a:pt x="975" y="2839"/>
                </a:cubicBezTo>
                <a:moveTo>
                  <a:pt x="683" y="2718"/>
                </a:moveTo>
                <a:cubicBezTo>
                  <a:pt x="689" y="2718"/>
                  <a:pt x="694" y="2717"/>
                  <a:pt x="700" y="2714"/>
                </a:cubicBezTo>
                <a:cubicBezTo>
                  <a:pt x="707" y="2710"/>
                  <a:pt x="713" y="2703"/>
                  <a:pt x="716" y="2696"/>
                </a:cubicBezTo>
                <a:cubicBezTo>
                  <a:pt x="978" y="2808"/>
                  <a:pt x="978" y="2808"/>
                  <a:pt x="978" y="2808"/>
                </a:cubicBezTo>
                <a:cubicBezTo>
                  <a:pt x="971" y="2839"/>
                  <a:pt x="971" y="2839"/>
                  <a:pt x="971" y="2839"/>
                </a:cubicBezTo>
                <a:cubicBezTo>
                  <a:pt x="648" y="2821"/>
                  <a:pt x="648" y="2821"/>
                  <a:pt x="648" y="2821"/>
                </a:cubicBezTo>
                <a:cubicBezTo>
                  <a:pt x="679" y="2718"/>
                  <a:pt x="679" y="2718"/>
                  <a:pt x="679" y="2718"/>
                </a:cubicBezTo>
                <a:cubicBezTo>
                  <a:pt x="680" y="2718"/>
                  <a:pt x="682" y="2718"/>
                  <a:pt x="683" y="2718"/>
                </a:cubicBezTo>
                <a:moveTo>
                  <a:pt x="980" y="2803"/>
                </a:moveTo>
                <a:cubicBezTo>
                  <a:pt x="717" y="2691"/>
                  <a:pt x="717" y="2691"/>
                  <a:pt x="717" y="2691"/>
                </a:cubicBezTo>
                <a:cubicBezTo>
                  <a:pt x="718" y="2686"/>
                  <a:pt x="718" y="2681"/>
                  <a:pt x="717" y="2675"/>
                </a:cubicBezTo>
                <a:cubicBezTo>
                  <a:pt x="1033" y="2588"/>
                  <a:pt x="1033" y="2588"/>
                  <a:pt x="1033" y="2588"/>
                </a:cubicBezTo>
                <a:cubicBezTo>
                  <a:pt x="980" y="2803"/>
                  <a:pt x="980" y="2803"/>
                  <a:pt x="980" y="2803"/>
                </a:cubicBezTo>
                <a:moveTo>
                  <a:pt x="1099" y="2854"/>
                </a:moveTo>
                <a:cubicBezTo>
                  <a:pt x="1015" y="2818"/>
                  <a:pt x="1015" y="2818"/>
                  <a:pt x="1015" y="2818"/>
                </a:cubicBezTo>
                <a:cubicBezTo>
                  <a:pt x="1427" y="2541"/>
                  <a:pt x="1427" y="2541"/>
                  <a:pt x="1427" y="2541"/>
                </a:cubicBezTo>
                <a:cubicBezTo>
                  <a:pt x="1792" y="2658"/>
                  <a:pt x="1792" y="2658"/>
                  <a:pt x="1792" y="2658"/>
                </a:cubicBezTo>
                <a:cubicBezTo>
                  <a:pt x="1100" y="2852"/>
                  <a:pt x="1100" y="2852"/>
                  <a:pt x="1100" y="2852"/>
                </a:cubicBezTo>
                <a:cubicBezTo>
                  <a:pt x="1099" y="2853"/>
                  <a:pt x="1099" y="2853"/>
                  <a:pt x="1099" y="2853"/>
                </a:cubicBezTo>
                <a:cubicBezTo>
                  <a:pt x="1099" y="2854"/>
                  <a:pt x="1099" y="2854"/>
                  <a:pt x="1099" y="2854"/>
                </a:cubicBezTo>
                <a:moveTo>
                  <a:pt x="1010" y="2816"/>
                </a:moveTo>
                <a:cubicBezTo>
                  <a:pt x="984" y="2805"/>
                  <a:pt x="984" y="2805"/>
                  <a:pt x="984" y="2805"/>
                </a:cubicBezTo>
                <a:cubicBezTo>
                  <a:pt x="1038" y="2586"/>
                  <a:pt x="1038" y="2586"/>
                  <a:pt x="1038" y="2586"/>
                </a:cubicBezTo>
                <a:cubicBezTo>
                  <a:pt x="1323" y="2507"/>
                  <a:pt x="1323" y="2507"/>
                  <a:pt x="1323" y="2507"/>
                </a:cubicBezTo>
                <a:cubicBezTo>
                  <a:pt x="1323" y="2508"/>
                  <a:pt x="1323" y="2508"/>
                  <a:pt x="1323" y="2508"/>
                </a:cubicBezTo>
                <a:cubicBezTo>
                  <a:pt x="1421" y="2539"/>
                  <a:pt x="1421" y="2539"/>
                  <a:pt x="1421" y="2539"/>
                </a:cubicBezTo>
                <a:cubicBezTo>
                  <a:pt x="1010" y="2816"/>
                  <a:pt x="1010" y="2816"/>
                  <a:pt x="1010" y="2816"/>
                </a:cubicBezTo>
                <a:moveTo>
                  <a:pt x="1324" y="2505"/>
                </a:moveTo>
                <a:cubicBezTo>
                  <a:pt x="1333" y="2376"/>
                  <a:pt x="1333" y="2376"/>
                  <a:pt x="1333" y="2376"/>
                </a:cubicBezTo>
                <a:cubicBezTo>
                  <a:pt x="1557" y="2448"/>
                  <a:pt x="1557" y="2448"/>
                  <a:pt x="1557" y="2448"/>
                </a:cubicBezTo>
                <a:cubicBezTo>
                  <a:pt x="1426" y="2536"/>
                  <a:pt x="1426" y="2536"/>
                  <a:pt x="1426" y="2536"/>
                </a:cubicBezTo>
                <a:cubicBezTo>
                  <a:pt x="1324" y="2503"/>
                  <a:pt x="1324" y="2503"/>
                  <a:pt x="1324" y="2503"/>
                </a:cubicBezTo>
                <a:cubicBezTo>
                  <a:pt x="1324" y="2505"/>
                  <a:pt x="1324" y="2505"/>
                  <a:pt x="1324" y="2505"/>
                </a:cubicBezTo>
                <a:moveTo>
                  <a:pt x="1109" y="2323"/>
                </a:moveTo>
                <a:cubicBezTo>
                  <a:pt x="1112" y="2323"/>
                  <a:pt x="1115" y="2323"/>
                  <a:pt x="1118" y="2321"/>
                </a:cubicBezTo>
                <a:cubicBezTo>
                  <a:pt x="1123" y="2319"/>
                  <a:pt x="1126" y="2315"/>
                  <a:pt x="1128" y="2310"/>
                </a:cubicBezTo>
                <a:cubicBezTo>
                  <a:pt x="1328" y="2374"/>
                  <a:pt x="1328" y="2374"/>
                  <a:pt x="1328" y="2374"/>
                </a:cubicBezTo>
                <a:cubicBezTo>
                  <a:pt x="1319" y="2503"/>
                  <a:pt x="1319" y="2503"/>
                  <a:pt x="1319" y="2503"/>
                </a:cubicBezTo>
                <a:cubicBezTo>
                  <a:pt x="1040" y="2581"/>
                  <a:pt x="1040" y="2581"/>
                  <a:pt x="1040" y="2581"/>
                </a:cubicBezTo>
                <a:cubicBezTo>
                  <a:pt x="1104" y="2323"/>
                  <a:pt x="1104" y="2323"/>
                  <a:pt x="1104" y="2323"/>
                </a:cubicBezTo>
                <a:cubicBezTo>
                  <a:pt x="1106" y="2323"/>
                  <a:pt x="1108" y="2323"/>
                  <a:pt x="1109" y="2323"/>
                </a:cubicBezTo>
                <a:moveTo>
                  <a:pt x="716" y="2671"/>
                </a:moveTo>
                <a:cubicBezTo>
                  <a:pt x="715" y="2670"/>
                  <a:pt x="715" y="2668"/>
                  <a:pt x="714" y="2667"/>
                </a:cubicBezTo>
                <a:cubicBezTo>
                  <a:pt x="710" y="2659"/>
                  <a:pt x="703" y="2654"/>
                  <a:pt x="695" y="2651"/>
                </a:cubicBezTo>
                <a:cubicBezTo>
                  <a:pt x="777" y="2353"/>
                  <a:pt x="777" y="2353"/>
                  <a:pt x="777" y="2353"/>
                </a:cubicBezTo>
                <a:cubicBezTo>
                  <a:pt x="1090" y="2307"/>
                  <a:pt x="1090" y="2307"/>
                  <a:pt x="1090" y="2307"/>
                </a:cubicBezTo>
                <a:cubicBezTo>
                  <a:pt x="1090" y="2309"/>
                  <a:pt x="1091" y="2311"/>
                  <a:pt x="1092" y="2313"/>
                </a:cubicBezTo>
                <a:cubicBezTo>
                  <a:pt x="1094" y="2316"/>
                  <a:pt x="1096" y="2319"/>
                  <a:pt x="1100" y="2321"/>
                </a:cubicBezTo>
                <a:cubicBezTo>
                  <a:pt x="1034" y="2582"/>
                  <a:pt x="1034" y="2582"/>
                  <a:pt x="1034" y="2582"/>
                </a:cubicBezTo>
                <a:cubicBezTo>
                  <a:pt x="716" y="2671"/>
                  <a:pt x="716" y="2671"/>
                  <a:pt x="716" y="2671"/>
                </a:cubicBezTo>
                <a:moveTo>
                  <a:pt x="1329" y="2369"/>
                </a:moveTo>
                <a:cubicBezTo>
                  <a:pt x="1129" y="2305"/>
                  <a:pt x="1129" y="2305"/>
                  <a:pt x="1129" y="2305"/>
                </a:cubicBezTo>
                <a:cubicBezTo>
                  <a:pt x="1129" y="2302"/>
                  <a:pt x="1128" y="2299"/>
                  <a:pt x="1127" y="2295"/>
                </a:cubicBezTo>
                <a:cubicBezTo>
                  <a:pt x="1341" y="2200"/>
                  <a:pt x="1341" y="2200"/>
                  <a:pt x="1341" y="2200"/>
                </a:cubicBezTo>
                <a:cubicBezTo>
                  <a:pt x="1329" y="2369"/>
                  <a:pt x="1329" y="2369"/>
                  <a:pt x="1329" y="2369"/>
                </a:cubicBezTo>
                <a:moveTo>
                  <a:pt x="810" y="2269"/>
                </a:moveTo>
                <a:cubicBezTo>
                  <a:pt x="816" y="2269"/>
                  <a:pt x="821" y="2268"/>
                  <a:pt x="827" y="2265"/>
                </a:cubicBezTo>
                <a:cubicBezTo>
                  <a:pt x="841" y="2258"/>
                  <a:pt x="848" y="2241"/>
                  <a:pt x="844" y="2226"/>
                </a:cubicBezTo>
                <a:cubicBezTo>
                  <a:pt x="1319" y="2131"/>
                  <a:pt x="1319" y="2131"/>
                  <a:pt x="1319" y="2131"/>
                </a:cubicBezTo>
                <a:cubicBezTo>
                  <a:pt x="1319" y="2131"/>
                  <a:pt x="1319" y="2131"/>
                  <a:pt x="1319" y="2131"/>
                </a:cubicBezTo>
                <a:cubicBezTo>
                  <a:pt x="1324" y="2141"/>
                  <a:pt x="1334" y="2147"/>
                  <a:pt x="1345" y="2148"/>
                </a:cubicBezTo>
                <a:cubicBezTo>
                  <a:pt x="1341" y="2194"/>
                  <a:pt x="1341" y="2194"/>
                  <a:pt x="1341" y="2194"/>
                </a:cubicBezTo>
                <a:cubicBezTo>
                  <a:pt x="1124" y="2292"/>
                  <a:pt x="1124" y="2292"/>
                  <a:pt x="1124" y="2292"/>
                </a:cubicBezTo>
                <a:cubicBezTo>
                  <a:pt x="1121" y="2287"/>
                  <a:pt x="1115" y="2284"/>
                  <a:pt x="1109" y="2284"/>
                </a:cubicBezTo>
                <a:cubicBezTo>
                  <a:pt x="1106" y="2284"/>
                  <a:pt x="1103" y="2285"/>
                  <a:pt x="1100" y="2286"/>
                </a:cubicBezTo>
                <a:cubicBezTo>
                  <a:pt x="1094" y="2290"/>
                  <a:pt x="1090" y="2296"/>
                  <a:pt x="1090" y="2302"/>
                </a:cubicBezTo>
                <a:cubicBezTo>
                  <a:pt x="778" y="2348"/>
                  <a:pt x="778" y="2348"/>
                  <a:pt x="778" y="2348"/>
                </a:cubicBezTo>
                <a:cubicBezTo>
                  <a:pt x="800" y="2268"/>
                  <a:pt x="800" y="2268"/>
                  <a:pt x="800" y="2268"/>
                </a:cubicBezTo>
                <a:cubicBezTo>
                  <a:pt x="804" y="2269"/>
                  <a:pt x="807" y="2269"/>
                  <a:pt x="810" y="2269"/>
                </a:cubicBezTo>
                <a:moveTo>
                  <a:pt x="1801" y="2656"/>
                </a:moveTo>
                <a:cubicBezTo>
                  <a:pt x="1433" y="2538"/>
                  <a:pt x="1433" y="2538"/>
                  <a:pt x="1433" y="2538"/>
                </a:cubicBezTo>
                <a:cubicBezTo>
                  <a:pt x="1562" y="2451"/>
                  <a:pt x="1562" y="2451"/>
                  <a:pt x="1562" y="2451"/>
                </a:cubicBezTo>
                <a:cubicBezTo>
                  <a:pt x="1560" y="2449"/>
                  <a:pt x="1560" y="2449"/>
                  <a:pt x="1560" y="2449"/>
                </a:cubicBezTo>
                <a:cubicBezTo>
                  <a:pt x="2418" y="2086"/>
                  <a:pt x="2418" y="2086"/>
                  <a:pt x="2418" y="2086"/>
                </a:cubicBezTo>
                <a:cubicBezTo>
                  <a:pt x="1801" y="2656"/>
                  <a:pt x="1801" y="2656"/>
                  <a:pt x="1801" y="2656"/>
                </a:cubicBezTo>
                <a:moveTo>
                  <a:pt x="2424" y="2079"/>
                </a:moveTo>
                <a:cubicBezTo>
                  <a:pt x="2425" y="2075"/>
                  <a:pt x="2425" y="2075"/>
                  <a:pt x="2425" y="2075"/>
                </a:cubicBezTo>
                <a:cubicBezTo>
                  <a:pt x="2428" y="2077"/>
                  <a:pt x="2428" y="2077"/>
                  <a:pt x="2428" y="2077"/>
                </a:cubicBezTo>
                <a:cubicBezTo>
                  <a:pt x="2426" y="2078"/>
                  <a:pt x="2426" y="2078"/>
                  <a:pt x="2426" y="2078"/>
                </a:cubicBezTo>
                <a:cubicBezTo>
                  <a:pt x="2424" y="2079"/>
                  <a:pt x="2424" y="2079"/>
                  <a:pt x="2424" y="2079"/>
                </a:cubicBezTo>
                <a:moveTo>
                  <a:pt x="405" y="2347"/>
                </a:moveTo>
                <a:cubicBezTo>
                  <a:pt x="363" y="2341"/>
                  <a:pt x="363" y="2341"/>
                  <a:pt x="363" y="2341"/>
                </a:cubicBezTo>
                <a:cubicBezTo>
                  <a:pt x="594" y="2046"/>
                  <a:pt x="594" y="2046"/>
                  <a:pt x="594" y="2046"/>
                </a:cubicBezTo>
                <a:cubicBezTo>
                  <a:pt x="685" y="2039"/>
                  <a:pt x="685" y="2039"/>
                  <a:pt x="685" y="2039"/>
                </a:cubicBezTo>
                <a:cubicBezTo>
                  <a:pt x="455" y="2327"/>
                  <a:pt x="455" y="2327"/>
                  <a:pt x="455" y="2327"/>
                </a:cubicBezTo>
                <a:cubicBezTo>
                  <a:pt x="450" y="2324"/>
                  <a:pt x="444" y="2323"/>
                  <a:pt x="438" y="2323"/>
                </a:cubicBezTo>
                <a:cubicBezTo>
                  <a:pt x="433" y="2323"/>
                  <a:pt x="427" y="2324"/>
                  <a:pt x="422" y="2327"/>
                </a:cubicBezTo>
                <a:cubicBezTo>
                  <a:pt x="414" y="2331"/>
                  <a:pt x="408" y="2339"/>
                  <a:pt x="405" y="2347"/>
                </a:cubicBezTo>
                <a:moveTo>
                  <a:pt x="469" y="2342"/>
                </a:moveTo>
                <a:cubicBezTo>
                  <a:pt x="469" y="2341"/>
                  <a:pt x="469" y="2341"/>
                  <a:pt x="469" y="2341"/>
                </a:cubicBezTo>
                <a:cubicBezTo>
                  <a:pt x="467" y="2336"/>
                  <a:pt x="463" y="2332"/>
                  <a:pt x="459" y="2329"/>
                </a:cubicBezTo>
                <a:cubicBezTo>
                  <a:pt x="692" y="2039"/>
                  <a:pt x="692" y="2039"/>
                  <a:pt x="692" y="2039"/>
                </a:cubicBezTo>
                <a:cubicBezTo>
                  <a:pt x="792" y="2031"/>
                  <a:pt x="792" y="2031"/>
                  <a:pt x="792" y="2031"/>
                </a:cubicBezTo>
                <a:cubicBezTo>
                  <a:pt x="804" y="2201"/>
                  <a:pt x="804" y="2201"/>
                  <a:pt x="804" y="2201"/>
                </a:cubicBezTo>
                <a:cubicBezTo>
                  <a:pt x="801" y="2201"/>
                  <a:pt x="798" y="2202"/>
                  <a:pt x="794" y="2204"/>
                </a:cubicBezTo>
                <a:cubicBezTo>
                  <a:pt x="781" y="2211"/>
                  <a:pt x="774" y="2226"/>
                  <a:pt x="776" y="2241"/>
                </a:cubicBezTo>
                <a:cubicBezTo>
                  <a:pt x="469" y="2342"/>
                  <a:pt x="469" y="2342"/>
                  <a:pt x="469" y="2342"/>
                </a:cubicBezTo>
                <a:moveTo>
                  <a:pt x="1560" y="2444"/>
                </a:moveTo>
                <a:cubicBezTo>
                  <a:pt x="1333" y="2371"/>
                  <a:pt x="1333" y="2371"/>
                  <a:pt x="1333" y="2371"/>
                </a:cubicBezTo>
                <a:cubicBezTo>
                  <a:pt x="1346" y="2198"/>
                  <a:pt x="1346" y="2198"/>
                  <a:pt x="1346" y="2198"/>
                </a:cubicBezTo>
                <a:cubicBezTo>
                  <a:pt x="1751" y="2017"/>
                  <a:pt x="1751" y="2017"/>
                  <a:pt x="1751" y="2017"/>
                </a:cubicBezTo>
                <a:cubicBezTo>
                  <a:pt x="2416" y="2081"/>
                  <a:pt x="2416" y="2081"/>
                  <a:pt x="2416" y="2081"/>
                </a:cubicBezTo>
                <a:cubicBezTo>
                  <a:pt x="1560" y="2444"/>
                  <a:pt x="1560" y="2444"/>
                  <a:pt x="1560" y="2444"/>
                </a:cubicBezTo>
                <a:moveTo>
                  <a:pt x="1347" y="2192"/>
                </a:moveTo>
                <a:cubicBezTo>
                  <a:pt x="1350" y="2148"/>
                  <a:pt x="1350" y="2148"/>
                  <a:pt x="1350" y="2148"/>
                </a:cubicBezTo>
                <a:cubicBezTo>
                  <a:pt x="1354" y="2148"/>
                  <a:pt x="1358" y="2146"/>
                  <a:pt x="1361" y="2144"/>
                </a:cubicBezTo>
                <a:cubicBezTo>
                  <a:pt x="1373" y="2139"/>
                  <a:pt x="1379" y="2127"/>
                  <a:pt x="1378" y="2115"/>
                </a:cubicBezTo>
                <a:cubicBezTo>
                  <a:pt x="1654" y="2013"/>
                  <a:pt x="1654" y="2013"/>
                  <a:pt x="1654" y="2013"/>
                </a:cubicBezTo>
                <a:cubicBezTo>
                  <a:pt x="1744" y="2014"/>
                  <a:pt x="1744" y="2014"/>
                  <a:pt x="1744" y="2014"/>
                </a:cubicBezTo>
                <a:cubicBezTo>
                  <a:pt x="1347" y="2192"/>
                  <a:pt x="1347" y="2192"/>
                  <a:pt x="1347" y="2192"/>
                </a:cubicBezTo>
                <a:moveTo>
                  <a:pt x="1377" y="2110"/>
                </a:moveTo>
                <a:cubicBezTo>
                  <a:pt x="1377" y="2107"/>
                  <a:pt x="1376" y="2105"/>
                  <a:pt x="1375" y="2102"/>
                </a:cubicBezTo>
                <a:cubicBezTo>
                  <a:pt x="1371" y="2096"/>
                  <a:pt x="1367" y="2092"/>
                  <a:pt x="1361" y="2089"/>
                </a:cubicBezTo>
                <a:cubicBezTo>
                  <a:pt x="1388" y="2009"/>
                  <a:pt x="1388" y="2009"/>
                  <a:pt x="1388" y="2009"/>
                </a:cubicBezTo>
                <a:cubicBezTo>
                  <a:pt x="1641" y="2013"/>
                  <a:pt x="1641" y="2013"/>
                  <a:pt x="1641" y="2013"/>
                </a:cubicBezTo>
                <a:cubicBezTo>
                  <a:pt x="1377" y="2110"/>
                  <a:pt x="1377" y="2110"/>
                  <a:pt x="1377" y="2110"/>
                </a:cubicBezTo>
                <a:moveTo>
                  <a:pt x="1113" y="2032"/>
                </a:moveTo>
                <a:cubicBezTo>
                  <a:pt x="1057" y="2012"/>
                  <a:pt x="1057" y="2012"/>
                  <a:pt x="1057" y="2012"/>
                </a:cubicBezTo>
                <a:cubicBezTo>
                  <a:pt x="1138" y="2006"/>
                  <a:pt x="1138" y="2006"/>
                  <a:pt x="1138" y="2006"/>
                </a:cubicBezTo>
                <a:cubicBezTo>
                  <a:pt x="1139" y="2007"/>
                  <a:pt x="1139" y="2008"/>
                  <a:pt x="1140" y="2010"/>
                </a:cubicBezTo>
                <a:cubicBezTo>
                  <a:pt x="1140" y="2011"/>
                  <a:pt x="1141" y="2012"/>
                  <a:pt x="1142" y="2013"/>
                </a:cubicBezTo>
                <a:cubicBezTo>
                  <a:pt x="1113" y="2032"/>
                  <a:pt x="1113" y="2032"/>
                  <a:pt x="1113" y="2032"/>
                </a:cubicBezTo>
                <a:moveTo>
                  <a:pt x="1159" y="2021"/>
                </a:moveTo>
                <a:cubicBezTo>
                  <a:pt x="1162" y="2021"/>
                  <a:pt x="1166" y="2020"/>
                  <a:pt x="1169" y="2019"/>
                </a:cubicBezTo>
                <a:cubicBezTo>
                  <a:pt x="1174" y="2016"/>
                  <a:pt x="1178" y="2011"/>
                  <a:pt x="1179" y="2005"/>
                </a:cubicBezTo>
                <a:cubicBezTo>
                  <a:pt x="1383" y="2009"/>
                  <a:pt x="1383" y="2009"/>
                  <a:pt x="1383" y="2009"/>
                </a:cubicBezTo>
                <a:cubicBezTo>
                  <a:pt x="1356" y="2087"/>
                  <a:pt x="1356" y="2087"/>
                  <a:pt x="1356" y="2087"/>
                </a:cubicBezTo>
                <a:cubicBezTo>
                  <a:pt x="1353" y="2086"/>
                  <a:pt x="1350" y="2085"/>
                  <a:pt x="1347" y="2085"/>
                </a:cubicBezTo>
                <a:cubicBezTo>
                  <a:pt x="1342" y="2085"/>
                  <a:pt x="1337" y="2087"/>
                  <a:pt x="1332" y="2089"/>
                </a:cubicBezTo>
                <a:cubicBezTo>
                  <a:pt x="1325" y="2093"/>
                  <a:pt x="1319" y="2100"/>
                  <a:pt x="1317" y="2108"/>
                </a:cubicBezTo>
                <a:cubicBezTo>
                  <a:pt x="1313" y="2106"/>
                  <a:pt x="1313" y="2106"/>
                  <a:pt x="1313" y="2106"/>
                </a:cubicBezTo>
                <a:cubicBezTo>
                  <a:pt x="1313" y="2108"/>
                  <a:pt x="1312" y="2109"/>
                  <a:pt x="1312" y="2111"/>
                </a:cubicBezTo>
                <a:cubicBezTo>
                  <a:pt x="1316" y="2112"/>
                  <a:pt x="1316" y="2112"/>
                  <a:pt x="1316" y="2112"/>
                </a:cubicBezTo>
                <a:cubicBezTo>
                  <a:pt x="1315" y="2117"/>
                  <a:pt x="1316" y="2122"/>
                  <a:pt x="1317" y="2126"/>
                </a:cubicBezTo>
                <a:cubicBezTo>
                  <a:pt x="843" y="2221"/>
                  <a:pt x="843" y="2221"/>
                  <a:pt x="843" y="2221"/>
                </a:cubicBezTo>
                <a:cubicBezTo>
                  <a:pt x="1057" y="2076"/>
                  <a:pt x="1057" y="2076"/>
                  <a:pt x="1057" y="2076"/>
                </a:cubicBezTo>
                <a:cubicBezTo>
                  <a:pt x="1055" y="2076"/>
                  <a:pt x="1053" y="2076"/>
                  <a:pt x="1051" y="2075"/>
                </a:cubicBezTo>
                <a:cubicBezTo>
                  <a:pt x="840" y="2217"/>
                  <a:pt x="840" y="2217"/>
                  <a:pt x="840" y="2217"/>
                </a:cubicBezTo>
                <a:cubicBezTo>
                  <a:pt x="834" y="2206"/>
                  <a:pt x="822" y="2200"/>
                  <a:pt x="810" y="2200"/>
                </a:cubicBezTo>
                <a:cubicBezTo>
                  <a:pt x="810" y="2200"/>
                  <a:pt x="810" y="2200"/>
                  <a:pt x="809" y="2200"/>
                </a:cubicBezTo>
                <a:cubicBezTo>
                  <a:pt x="797" y="2031"/>
                  <a:pt x="797" y="2031"/>
                  <a:pt x="797" y="2031"/>
                </a:cubicBezTo>
                <a:cubicBezTo>
                  <a:pt x="1046" y="2013"/>
                  <a:pt x="1046" y="2013"/>
                  <a:pt x="1046" y="2013"/>
                </a:cubicBezTo>
                <a:cubicBezTo>
                  <a:pt x="1108" y="2036"/>
                  <a:pt x="1108" y="2036"/>
                  <a:pt x="1108" y="2036"/>
                </a:cubicBezTo>
                <a:cubicBezTo>
                  <a:pt x="1087" y="2050"/>
                  <a:pt x="1087" y="2050"/>
                  <a:pt x="1087" y="2050"/>
                </a:cubicBezTo>
                <a:cubicBezTo>
                  <a:pt x="1087" y="2052"/>
                  <a:pt x="1087" y="2055"/>
                  <a:pt x="1086" y="2057"/>
                </a:cubicBezTo>
                <a:cubicBezTo>
                  <a:pt x="1114" y="2038"/>
                  <a:pt x="1114" y="2038"/>
                  <a:pt x="1114" y="2038"/>
                </a:cubicBezTo>
                <a:cubicBezTo>
                  <a:pt x="1282" y="2100"/>
                  <a:pt x="1282" y="2100"/>
                  <a:pt x="1282" y="2100"/>
                </a:cubicBezTo>
                <a:cubicBezTo>
                  <a:pt x="1283" y="2098"/>
                  <a:pt x="1284" y="2097"/>
                  <a:pt x="1284" y="2096"/>
                </a:cubicBezTo>
                <a:cubicBezTo>
                  <a:pt x="1119" y="2035"/>
                  <a:pt x="1119" y="2035"/>
                  <a:pt x="1119" y="2035"/>
                </a:cubicBezTo>
                <a:cubicBezTo>
                  <a:pt x="1146" y="2017"/>
                  <a:pt x="1146" y="2017"/>
                  <a:pt x="1146" y="2017"/>
                </a:cubicBezTo>
                <a:cubicBezTo>
                  <a:pt x="1150" y="2019"/>
                  <a:pt x="1154" y="2021"/>
                  <a:pt x="1159" y="2021"/>
                </a:cubicBezTo>
                <a:moveTo>
                  <a:pt x="1748" y="2009"/>
                </a:moveTo>
                <a:cubicBezTo>
                  <a:pt x="1667" y="2008"/>
                  <a:pt x="1667" y="2008"/>
                  <a:pt x="1667" y="2008"/>
                </a:cubicBezTo>
                <a:cubicBezTo>
                  <a:pt x="1768" y="1971"/>
                  <a:pt x="1768" y="1971"/>
                  <a:pt x="1768" y="1971"/>
                </a:cubicBezTo>
                <a:cubicBezTo>
                  <a:pt x="1748" y="2009"/>
                  <a:pt x="1748" y="2009"/>
                  <a:pt x="1748" y="2009"/>
                </a:cubicBezTo>
                <a:moveTo>
                  <a:pt x="696" y="2034"/>
                </a:moveTo>
                <a:cubicBezTo>
                  <a:pt x="756" y="1959"/>
                  <a:pt x="756" y="1959"/>
                  <a:pt x="756" y="1959"/>
                </a:cubicBezTo>
                <a:cubicBezTo>
                  <a:pt x="761" y="1962"/>
                  <a:pt x="767" y="1963"/>
                  <a:pt x="774" y="1963"/>
                </a:cubicBezTo>
                <a:cubicBezTo>
                  <a:pt x="778" y="1963"/>
                  <a:pt x="782" y="1963"/>
                  <a:pt x="787" y="1961"/>
                </a:cubicBezTo>
                <a:cubicBezTo>
                  <a:pt x="791" y="2027"/>
                  <a:pt x="791" y="2027"/>
                  <a:pt x="791" y="2027"/>
                </a:cubicBezTo>
                <a:cubicBezTo>
                  <a:pt x="696" y="2034"/>
                  <a:pt x="696" y="2034"/>
                  <a:pt x="696" y="2034"/>
                </a:cubicBezTo>
                <a:moveTo>
                  <a:pt x="796" y="2026"/>
                </a:moveTo>
                <a:cubicBezTo>
                  <a:pt x="791" y="1960"/>
                  <a:pt x="791" y="1960"/>
                  <a:pt x="791" y="1960"/>
                </a:cubicBezTo>
                <a:cubicBezTo>
                  <a:pt x="792" y="1959"/>
                  <a:pt x="793" y="1959"/>
                  <a:pt x="794" y="1958"/>
                </a:cubicBezTo>
                <a:cubicBezTo>
                  <a:pt x="806" y="1952"/>
                  <a:pt x="814" y="1941"/>
                  <a:pt x="817" y="1928"/>
                </a:cubicBezTo>
                <a:cubicBezTo>
                  <a:pt x="1034" y="2008"/>
                  <a:pt x="1034" y="2008"/>
                  <a:pt x="1034" y="2008"/>
                </a:cubicBezTo>
                <a:cubicBezTo>
                  <a:pt x="796" y="2026"/>
                  <a:pt x="796" y="2026"/>
                  <a:pt x="796" y="2026"/>
                </a:cubicBezTo>
                <a:moveTo>
                  <a:pt x="2420" y="2077"/>
                </a:moveTo>
                <a:cubicBezTo>
                  <a:pt x="1752" y="2012"/>
                  <a:pt x="1752" y="2012"/>
                  <a:pt x="1752" y="2012"/>
                </a:cubicBezTo>
                <a:cubicBezTo>
                  <a:pt x="1775" y="1968"/>
                  <a:pt x="1775" y="1968"/>
                  <a:pt x="1775" y="1968"/>
                </a:cubicBezTo>
                <a:cubicBezTo>
                  <a:pt x="1978" y="1894"/>
                  <a:pt x="1978" y="1894"/>
                  <a:pt x="1978" y="1894"/>
                </a:cubicBezTo>
                <a:cubicBezTo>
                  <a:pt x="1983" y="1904"/>
                  <a:pt x="1994" y="1910"/>
                  <a:pt x="2005" y="1910"/>
                </a:cubicBezTo>
                <a:cubicBezTo>
                  <a:pt x="2010" y="1910"/>
                  <a:pt x="2015" y="1908"/>
                  <a:pt x="2019" y="1906"/>
                </a:cubicBezTo>
                <a:cubicBezTo>
                  <a:pt x="2025" y="1903"/>
                  <a:pt x="2029" y="1899"/>
                  <a:pt x="2032" y="1894"/>
                </a:cubicBezTo>
                <a:cubicBezTo>
                  <a:pt x="2420" y="2073"/>
                  <a:pt x="2420" y="2073"/>
                  <a:pt x="2420" y="2073"/>
                </a:cubicBezTo>
                <a:cubicBezTo>
                  <a:pt x="2420" y="2077"/>
                  <a:pt x="2420" y="2077"/>
                  <a:pt x="2420" y="2077"/>
                </a:cubicBezTo>
                <a:moveTo>
                  <a:pt x="3224" y="1578"/>
                </a:moveTo>
                <a:cubicBezTo>
                  <a:pt x="3369" y="1521"/>
                  <a:pt x="3369" y="1521"/>
                  <a:pt x="3369" y="1521"/>
                </a:cubicBezTo>
                <a:cubicBezTo>
                  <a:pt x="3257" y="1891"/>
                  <a:pt x="3257" y="1891"/>
                  <a:pt x="3257" y="1891"/>
                </a:cubicBezTo>
                <a:cubicBezTo>
                  <a:pt x="2438" y="2076"/>
                  <a:pt x="2438" y="2076"/>
                  <a:pt x="2438" y="2076"/>
                </a:cubicBezTo>
                <a:cubicBezTo>
                  <a:pt x="3223" y="1576"/>
                  <a:pt x="3223" y="1576"/>
                  <a:pt x="3223" y="1576"/>
                </a:cubicBezTo>
                <a:cubicBezTo>
                  <a:pt x="3224" y="1578"/>
                  <a:pt x="3224" y="1578"/>
                  <a:pt x="3224" y="1578"/>
                </a:cubicBezTo>
                <a:moveTo>
                  <a:pt x="1046" y="2008"/>
                </a:moveTo>
                <a:cubicBezTo>
                  <a:pt x="818" y="1923"/>
                  <a:pt x="818" y="1923"/>
                  <a:pt x="818" y="1923"/>
                </a:cubicBezTo>
                <a:cubicBezTo>
                  <a:pt x="819" y="1915"/>
                  <a:pt x="817" y="1906"/>
                  <a:pt x="813" y="1898"/>
                </a:cubicBezTo>
                <a:cubicBezTo>
                  <a:pt x="811" y="1894"/>
                  <a:pt x="809" y="1891"/>
                  <a:pt x="806" y="1888"/>
                </a:cubicBezTo>
                <a:cubicBezTo>
                  <a:pt x="1077" y="1489"/>
                  <a:pt x="1077" y="1489"/>
                  <a:pt x="1077" y="1489"/>
                </a:cubicBezTo>
                <a:cubicBezTo>
                  <a:pt x="1434" y="1530"/>
                  <a:pt x="1434" y="1530"/>
                  <a:pt x="1434" y="1530"/>
                </a:cubicBezTo>
                <a:cubicBezTo>
                  <a:pt x="1363" y="1652"/>
                  <a:pt x="1363" y="1652"/>
                  <a:pt x="1363" y="1652"/>
                </a:cubicBezTo>
                <a:cubicBezTo>
                  <a:pt x="1365" y="1652"/>
                  <a:pt x="1367" y="1651"/>
                  <a:pt x="1369" y="1651"/>
                </a:cubicBezTo>
                <a:cubicBezTo>
                  <a:pt x="1439" y="1530"/>
                  <a:pt x="1439" y="1530"/>
                  <a:pt x="1439" y="1530"/>
                </a:cubicBezTo>
                <a:cubicBezTo>
                  <a:pt x="1541" y="1542"/>
                  <a:pt x="1541" y="1542"/>
                  <a:pt x="1541" y="1542"/>
                </a:cubicBezTo>
                <a:cubicBezTo>
                  <a:pt x="1385" y="2004"/>
                  <a:pt x="1385" y="2004"/>
                  <a:pt x="1385" y="2004"/>
                </a:cubicBezTo>
                <a:cubicBezTo>
                  <a:pt x="1180" y="2000"/>
                  <a:pt x="1180" y="2000"/>
                  <a:pt x="1180" y="2000"/>
                </a:cubicBezTo>
                <a:cubicBezTo>
                  <a:pt x="1180" y="1997"/>
                  <a:pt x="1179" y="1993"/>
                  <a:pt x="1178" y="1990"/>
                </a:cubicBezTo>
                <a:cubicBezTo>
                  <a:pt x="1177" y="1988"/>
                  <a:pt x="1176" y="1987"/>
                  <a:pt x="1175" y="1986"/>
                </a:cubicBezTo>
                <a:cubicBezTo>
                  <a:pt x="1340" y="1701"/>
                  <a:pt x="1340" y="1701"/>
                  <a:pt x="1340" y="1701"/>
                </a:cubicBezTo>
                <a:cubicBezTo>
                  <a:pt x="1339" y="1699"/>
                  <a:pt x="1339" y="1697"/>
                  <a:pt x="1338" y="1694"/>
                </a:cubicBezTo>
                <a:cubicBezTo>
                  <a:pt x="1171" y="1982"/>
                  <a:pt x="1171" y="1982"/>
                  <a:pt x="1171" y="1982"/>
                </a:cubicBezTo>
                <a:cubicBezTo>
                  <a:pt x="1167" y="1980"/>
                  <a:pt x="1163" y="1978"/>
                  <a:pt x="1159" y="1978"/>
                </a:cubicBezTo>
                <a:cubicBezTo>
                  <a:pt x="1155" y="1978"/>
                  <a:pt x="1152" y="1979"/>
                  <a:pt x="1149" y="1981"/>
                </a:cubicBezTo>
                <a:cubicBezTo>
                  <a:pt x="1141" y="1985"/>
                  <a:pt x="1137" y="1993"/>
                  <a:pt x="1137" y="2001"/>
                </a:cubicBezTo>
                <a:cubicBezTo>
                  <a:pt x="1046" y="2008"/>
                  <a:pt x="1046" y="2008"/>
                  <a:pt x="1046" y="2008"/>
                </a:cubicBezTo>
                <a:moveTo>
                  <a:pt x="2429" y="2072"/>
                </a:moveTo>
                <a:cubicBezTo>
                  <a:pt x="2426" y="2070"/>
                  <a:pt x="2426" y="2070"/>
                  <a:pt x="2426" y="2070"/>
                </a:cubicBezTo>
                <a:cubicBezTo>
                  <a:pt x="2497" y="1652"/>
                  <a:pt x="2497" y="1652"/>
                  <a:pt x="2497" y="1652"/>
                </a:cubicBezTo>
                <a:cubicBezTo>
                  <a:pt x="2501" y="1652"/>
                  <a:pt x="2505" y="1651"/>
                  <a:pt x="2508" y="1649"/>
                </a:cubicBezTo>
                <a:cubicBezTo>
                  <a:pt x="2523" y="1641"/>
                  <a:pt x="2529" y="1623"/>
                  <a:pt x="2522" y="1609"/>
                </a:cubicBezTo>
                <a:cubicBezTo>
                  <a:pt x="2705" y="1480"/>
                  <a:pt x="2705" y="1480"/>
                  <a:pt x="2705" y="1480"/>
                </a:cubicBezTo>
                <a:cubicBezTo>
                  <a:pt x="2755" y="1485"/>
                  <a:pt x="2755" y="1485"/>
                  <a:pt x="2755" y="1485"/>
                </a:cubicBezTo>
                <a:cubicBezTo>
                  <a:pt x="2429" y="2072"/>
                  <a:pt x="2429" y="2072"/>
                  <a:pt x="2429" y="2072"/>
                </a:cubicBezTo>
                <a:moveTo>
                  <a:pt x="2755" y="1480"/>
                </a:moveTo>
                <a:cubicBezTo>
                  <a:pt x="2711" y="1475"/>
                  <a:pt x="2711" y="1475"/>
                  <a:pt x="2711" y="1475"/>
                </a:cubicBezTo>
                <a:cubicBezTo>
                  <a:pt x="2799" y="1413"/>
                  <a:pt x="2799" y="1413"/>
                  <a:pt x="2799" y="1413"/>
                </a:cubicBezTo>
                <a:cubicBezTo>
                  <a:pt x="2755" y="1480"/>
                  <a:pt x="2755" y="1480"/>
                  <a:pt x="2755" y="1480"/>
                </a:cubicBezTo>
                <a:moveTo>
                  <a:pt x="2027" y="1747"/>
                </a:moveTo>
                <a:cubicBezTo>
                  <a:pt x="2072" y="1410"/>
                  <a:pt x="2072" y="1410"/>
                  <a:pt x="2072" y="1410"/>
                </a:cubicBezTo>
                <a:cubicBezTo>
                  <a:pt x="2073" y="1406"/>
                  <a:pt x="2073" y="1406"/>
                  <a:pt x="2073" y="1406"/>
                </a:cubicBezTo>
                <a:cubicBezTo>
                  <a:pt x="2077" y="1407"/>
                  <a:pt x="2077" y="1407"/>
                  <a:pt x="2077" y="1407"/>
                </a:cubicBezTo>
                <a:cubicBezTo>
                  <a:pt x="2375" y="1559"/>
                  <a:pt x="2375" y="1559"/>
                  <a:pt x="2375" y="1559"/>
                </a:cubicBezTo>
                <a:cubicBezTo>
                  <a:pt x="2375" y="1557"/>
                  <a:pt x="2375" y="1555"/>
                  <a:pt x="2375" y="1554"/>
                </a:cubicBezTo>
                <a:cubicBezTo>
                  <a:pt x="2091" y="1409"/>
                  <a:pt x="2091" y="1409"/>
                  <a:pt x="2091" y="1409"/>
                </a:cubicBezTo>
                <a:cubicBezTo>
                  <a:pt x="2698" y="1479"/>
                  <a:pt x="2698" y="1479"/>
                  <a:pt x="2698" y="1479"/>
                </a:cubicBezTo>
                <a:cubicBezTo>
                  <a:pt x="2520" y="1604"/>
                  <a:pt x="2520" y="1604"/>
                  <a:pt x="2520" y="1604"/>
                </a:cubicBezTo>
                <a:cubicBezTo>
                  <a:pt x="2514" y="1595"/>
                  <a:pt x="2504" y="1590"/>
                  <a:pt x="2494" y="1590"/>
                </a:cubicBezTo>
                <a:cubicBezTo>
                  <a:pt x="2489" y="1590"/>
                  <a:pt x="2484" y="1591"/>
                  <a:pt x="2479" y="1594"/>
                </a:cubicBezTo>
                <a:cubicBezTo>
                  <a:pt x="2475" y="1596"/>
                  <a:pt x="2472" y="1598"/>
                  <a:pt x="2469" y="1602"/>
                </a:cubicBezTo>
                <a:cubicBezTo>
                  <a:pt x="2419" y="1576"/>
                  <a:pt x="2419" y="1576"/>
                  <a:pt x="2419" y="1576"/>
                </a:cubicBezTo>
                <a:cubicBezTo>
                  <a:pt x="2418" y="1577"/>
                  <a:pt x="2417" y="1579"/>
                  <a:pt x="2416" y="1580"/>
                </a:cubicBezTo>
                <a:cubicBezTo>
                  <a:pt x="2467" y="1606"/>
                  <a:pt x="2467" y="1606"/>
                  <a:pt x="2467" y="1606"/>
                </a:cubicBezTo>
                <a:cubicBezTo>
                  <a:pt x="2462" y="1615"/>
                  <a:pt x="2461" y="1626"/>
                  <a:pt x="2466" y="1636"/>
                </a:cubicBezTo>
                <a:cubicBezTo>
                  <a:pt x="2472" y="1646"/>
                  <a:pt x="2482" y="1652"/>
                  <a:pt x="2492" y="1653"/>
                </a:cubicBezTo>
                <a:cubicBezTo>
                  <a:pt x="2421" y="2068"/>
                  <a:pt x="2421" y="2068"/>
                  <a:pt x="2421" y="2068"/>
                </a:cubicBezTo>
                <a:cubicBezTo>
                  <a:pt x="2034" y="1889"/>
                  <a:pt x="2034" y="1889"/>
                  <a:pt x="2034" y="1889"/>
                </a:cubicBezTo>
                <a:cubicBezTo>
                  <a:pt x="2037" y="1881"/>
                  <a:pt x="2037" y="1872"/>
                  <a:pt x="2033" y="1864"/>
                </a:cubicBezTo>
                <a:cubicBezTo>
                  <a:pt x="2029" y="1856"/>
                  <a:pt x="2022" y="1851"/>
                  <a:pt x="2014" y="1848"/>
                </a:cubicBezTo>
                <a:cubicBezTo>
                  <a:pt x="2022" y="1787"/>
                  <a:pt x="2022" y="1787"/>
                  <a:pt x="2022" y="1787"/>
                </a:cubicBezTo>
                <a:cubicBezTo>
                  <a:pt x="2022" y="1787"/>
                  <a:pt x="2022" y="1787"/>
                  <a:pt x="2022" y="1787"/>
                </a:cubicBezTo>
                <a:cubicBezTo>
                  <a:pt x="2020" y="1788"/>
                  <a:pt x="2018" y="1789"/>
                  <a:pt x="2017" y="1789"/>
                </a:cubicBezTo>
                <a:cubicBezTo>
                  <a:pt x="2009" y="1847"/>
                  <a:pt x="2009" y="1847"/>
                  <a:pt x="2009" y="1847"/>
                </a:cubicBezTo>
                <a:cubicBezTo>
                  <a:pt x="2008" y="1847"/>
                  <a:pt x="2006" y="1847"/>
                  <a:pt x="2005" y="1847"/>
                </a:cubicBezTo>
                <a:cubicBezTo>
                  <a:pt x="2000" y="1847"/>
                  <a:pt x="1995" y="1848"/>
                  <a:pt x="1990" y="1850"/>
                </a:cubicBezTo>
                <a:cubicBezTo>
                  <a:pt x="1976" y="1858"/>
                  <a:pt x="1970" y="1874"/>
                  <a:pt x="1976" y="1889"/>
                </a:cubicBezTo>
                <a:cubicBezTo>
                  <a:pt x="1779" y="1962"/>
                  <a:pt x="1779" y="1962"/>
                  <a:pt x="1779" y="1962"/>
                </a:cubicBezTo>
                <a:cubicBezTo>
                  <a:pt x="2065" y="1422"/>
                  <a:pt x="2065" y="1422"/>
                  <a:pt x="2065" y="1422"/>
                </a:cubicBezTo>
                <a:cubicBezTo>
                  <a:pt x="2023" y="1744"/>
                  <a:pt x="2023" y="1744"/>
                  <a:pt x="2023" y="1744"/>
                </a:cubicBezTo>
                <a:cubicBezTo>
                  <a:pt x="2024" y="1745"/>
                  <a:pt x="2026" y="1746"/>
                  <a:pt x="2027" y="1747"/>
                </a:cubicBezTo>
                <a:moveTo>
                  <a:pt x="1546" y="1543"/>
                </a:moveTo>
                <a:cubicBezTo>
                  <a:pt x="1547" y="1540"/>
                  <a:pt x="1547" y="1540"/>
                  <a:pt x="1547" y="1540"/>
                </a:cubicBezTo>
                <a:cubicBezTo>
                  <a:pt x="2068" y="1403"/>
                  <a:pt x="2068" y="1403"/>
                  <a:pt x="2068" y="1403"/>
                </a:cubicBezTo>
                <a:cubicBezTo>
                  <a:pt x="2067" y="1408"/>
                  <a:pt x="2067" y="1408"/>
                  <a:pt x="2067" y="1408"/>
                </a:cubicBezTo>
                <a:cubicBezTo>
                  <a:pt x="1772" y="1964"/>
                  <a:pt x="1772" y="1964"/>
                  <a:pt x="1772" y="1964"/>
                </a:cubicBezTo>
                <a:cubicBezTo>
                  <a:pt x="1654" y="2008"/>
                  <a:pt x="1654" y="2008"/>
                  <a:pt x="1654" y="2008"/>
                </a:cubicBezTo>
                <a:cubicBezTo>
                  <a:pt x="1390" y="2004"/>
                  <a:pt x="1390" y="2004"/>
                  <a:pt x="1390" y="2004"/>
                </a:cubicBezTo>
                <a:cubicBezTo>
                  <a:pt x="1546" y="1543"/>
                  <a:pt x="1546" y="1543"/>
                  <a:pt x="1546" y="1543"/>
                </a:cubicBezTo>
                <a:cubicBezTo>
                  <a:pt x="1546" y="1543"/>
                  <a:pt x="1546" y="1543"/>
                  <a:pt x="1546" y="1543"/>
                </a:cubicBezTo>
                <a:moveTo>
                  <a:pt x="3224" y="1572"/>
                </a:moveTo>
                <a:cubicBezTo>
                  <a:pt x="3292" y="1347"/>
                  <a:pt x="3292" y="1347"/>
                  <a:pt x="3292" y="1347"/>
                </a:cubicBezTo>
                <a:cubicBezTo>
                  <a:pt x="3404" y="1413"/>
                  <a:pt x="3404" y="1413"/>
                  <a:pt x="3404" y="1413"/>
                </a:cubicBezTo>
                <a:cubicBezTo>
                  <a:pt x="3401" y="1412"/>
                  <a:pt x="3401" y="1412"/>
                  <a:pt x="3401" y="1412"/>
                </a:cubicBezTo>
                <a:cubicBezTo>
                  <a:pt x="3370" y="1514"/>
                  <a:pt x="3370" y="1514"/>
                  <a:pt x="3370" y="1514"/>
                </a:cubicBezTo>
                <a:cubicBezTo>
                  <a:pt x="3224" y="1572"/>
                  <a:pt x="3224" y="1572"/>
                  <a:pt x="3224" y="1572"/>
                </a:cubicBezTo>
                <a:moveTo>
                  <a:pt x="3264" y="1885"/>
                </a:moveTo>
                <a:cubicBezTo>
                  <a:pt x="3374" y="1518"/>
                  <a:pt x="3374" y="1518"/>
                  <a:pt x="3374" y="1518"/>
                </a:cubicBezTo>
                <a:cubicBezTo>
                  <a:pt x="3836" y="1336"/>
                  <a:pt x="3836" y="1336"/>
                  <a:pt x="3836" y="1336"/>
                </a:cubicBezTo>
                <a:cubicBezTo>
                  <a:pt x="3818" y="1426"/>
                  <a:pt x="3818" y="1426"/>
                  <a:pt x="3818" y="1426"/>
                </a:cubicBezTo>
                <a:cubicBezTo>
                  <a:pt x="3818" y="1425"/>
                  <a:pt x="3818" y="1425"/>
                  <a:pt x="3818" y="1425"/>
                </a:cubicBezTo>
                <a:cubicBezTo>
                  <a:pt x="3816" y="1425"/>
                  <a:pt x="3816" y="1425"/>
                  <a:pt x="3816" y="1425"/>
                </a:cubicBezTo>
                <a:cubicBezTo>
                  <a:pt x="3264" y="1885"/>
                  <a:pt x="3264" y="1885"/>
                  <a:pt x="3264" y="1885"/>
                </a:cubicBezTo>
                <a:moveTo>
                  <a:pt x="3843" y="1328"/>
                </a:moveTo>
                <a:cubicBezTo>
                  <a:pt x="3848" y="1305"/>
                  <a:pt x="3848" y="1305"/>
                  <a:pt x="3848" y="1305"/>
                </a:cubicBezTo>
                <a:cubicBezTo>
                  <a:pt x="3876" y="1315"/>
                  <a:pt x="3876" y="1315"/>
                  <a:pt x="3876" y="1315"/>
                </a:cubicBezTo>
                <a:cubicBezTo>
                  <a:pt x="3843" y="1328"/>
                  <a:pt x="3843" y="1328"/>
                  <a:pt x="3843" y="1328"/>
                </a:cubicBezTo>
                <a:moveTo>
                  <a:pt x="2435" y="2072"/>
                </a:moveTo>
                <a:cubicBezTo>
                  <a:pt x="2759" y="1487"/>
                  <a:pt x="2759" y="1487"/>
                  <a:pt x="2759" y="1487"/>
                </a:cubicBezTo>
                <a:cubicBezTo>
                  <a:pt x="3138" y="1256"/>
                  <a:pt x="3138" y="1256"/>
                  <a:pt x="3138" y="1256"/>
                </a:cubicBezTo>
                <a:cubicBezTo>
                  <a:pt x="3288" y="1344"/>
                  <a:pt x="3288" y="1344"/>
                  <a:pt x="3288" y="1344"/>
                </a:cubicBezTo>
                <a:cubicBezTo>
                  <a:pt x="3219" y="1572"/>
                  <a:pt x="3219" y="1572"/>
                  <a:pt x="3219" y="1572"/>
                </a:cubicBezTo>
                <a:cubicBezTo>
                  <a:pt x="2435" y="2072"/>
                  <a:pt x="2435" y="2072"/>
                  <a:pt x="2435" y="2072"/>
                </a:cubicBezTo>
                <a:moveTo>
                  <a:pt x="2761" y="1480"/>
                </a:moveTo>
                <a:cubicBezTo>
                  <a:pt x="2810" y="1406"/>
                  <a:pt x="2810" y="1406"/>
                  <a:pt x="2810" y="1406"/>
                </a:cubicBezTo>
                <a:cubicBezTo>
                  <a:pt x="3058" y="1231"/>
                  <a:pt x="3058" y="1231"/>
                  <a:pt x="3058" y="1231"/>
                </a:cubicBezTo>
                <a:cubicBezTo>
                  <a:pt x="3064" y="1240"/>
                  <a:pt x="3074" y="1244"/>
                  <a:pt x="3084" y="1244"/>
                </a:cubicBezTo>
                <a:cubicBezTo>
                  <a:pt x="3088" y="1244"/>
                  <a:pt x="3093" y="1243"/>
                  <a:pt x="3098" y="1241"/>
                </a:cubicBezTo>
                <a:cubicBezTo>
                  <a:pt x="3100" y="1240"/>
                  <a:pt x="3102" y="1238"/>
                  <a:pt x="3104" y="1237"/>
                </a:cubicBezTo>
                <a:cubicBezTo>
                  <a:pt x="3133" y="1254"/>
                  <a:pt x="3133" y="1254"/>
                  <a:pt x="3133" y="1254"/>
                </a:cubicBezTo>
                <a:cubicBezTo>
                  <a:pt x="2761" y="1480"/>
                  <a:pt x="2761" y="1480"/>
                  <a:pt x="2761" y="1480"/>
                </a:cubicBezTo>
                <a:moveTo>
                  <a:pt x="3376" y="1512"/>
                </a:moveTo>
                <a:cubicBezTo>
                  <a:pt x="3406" y="1413"/>
                  <a:pt x="3406" y="1413"/>
                  <a:pt x="3406" y="1413"/>
                </a:cubicBezTo>
                <a:cubicBezTo>
                  <a:pt x="3406" y="1413"/>
                  <a:pt x="3406" y="1413"/>
                  <a:pt x="3406" y="1413"/>
                </a:cubicBezTo>
                <a:cubicBezTo>
                  <a:pt x="3632" y="1224"/>
                  <a:pt x="3632" y="1224"/>
                  <a:pt x="3632" y="1224"/>
                </a:cubicBezTo>
                <a:cubicBezTo>
                  <a:pt x="3843" y="1303"/>
                  <a:pt x="3843" y="1303"/>
                  <a:pt x="3843" y="1303"/>
                </a:cubicBezTo>
                <a:cubicBezTo>
                  <a:pt x="3837" y="1330"/>
                  <a:pt x="3837" y="1330"/>
                  <a:pt x="3837" y="1330"/>
                </a:cubicBezTo>
                <a:cubicBezTo>
                  <a:pt x="3376" y="1512"/>
                  <a:pt x="3376" y="1512"/>
                  <a:pt x="3376" y="1512"/>
                </a:cubicBezTo>
                <a:moveTo>
                  <a:pt x="2818" y="1394"/>
                </a:moveTo>
                <a:cubicBezTo>
                  <a:pt x="2958" y="1184"/>
                  <a:pt x="2958" y="1184"/>
                  <a:pt x="2958" y="1184"/>
                </a:cubicBezTo>
                <a:cubicBezTo>
                  <a:pt x="3052" y="1211"/>
                  <a:pt x="3052" y="1211"/>
                  <a:pt x="3052" y="1211"/>
                </a:cubicBezTo>
                <a:cubicBezTo>
                  <a:pt x="3052" y="1216"/>
                  <a:pt x="3053" y="1222"/>
                  <a:pt x="3055" y="1227"/>
                </a:cubicBezTo>
                <a:cubicBezTo>
                  <a:pt x="2818" y="1394"/>
                  <a:pt x="2818" y="1394"/>
                  <a:pt x="2818" y="1394"/>
                </a:cubicBezTo>
                <a:moveTo>
                  <a:pt x="3289" y="1340"/>
                </a:moveTo>
                <a:cubicBezTo>
                  <a:pt x="3142" y="1254"/>
                  <a:pt x="3142" y="1254"/>
                  <a:pt x="3142" y="1254"/>
                </a:cubicBezTo>
                <a:cubicBezTo>
                  <a:pt x="3337" y="1135"/>
                  <a:pt x="3337" y="1135"/>
                  <a:pt x="3337" y="1135"/>
                </a:cubicBezTo>
                <a:cubicBezTo>
                  <a:pt x="3340" y="1139"/>
                  <a:pt x="3344" y="1142"/>
                  <a:pt x="3348" y="1143"/>
                </a:cubicBezTo>
                <a:cubicBezTo>
                  <a:pt x="3289" y="1340"/>
                  <a:pt x="3289" y="1340"/>
                  <a:pt x="3289" y="1340"/>
                </a:cubicBezTo>
                <a:moveTo>
                  <a:pt x="3354" y="1144"/>
                </a:moveTo>
                <a:cubicBezTo>
                  <a:pt x="3357" y="1144"/>
                  <a:pt x="3360" y="1143"/>
                  <a:pt x="3363" y="1142"/>
                </a:cubicBezTo>
                <a:cubicBezTo>
                  <a:pt x="3369" y="1139"/>
                  <a:pt x="3373" y="1133"/>
                  <a:pt x="3373" y="1127"/>
                </a:cubicBezTo>
                <a:cubicBezTo>
                  <a:pt x="3627" y="1222"/>
                  <a:pt x="3627" y="1222"/>
                  <a:pt x="3627" y="1222"/>
                </a:cubicBezTo>
                <a:cubicBezTo>
                  <a:pt x="3405" y="1407"/>
                  <a:pt x="3405" y="1407"/>
                  <a:pt x="3405" y="1407"/>
                </a:cubicBezTo>
                <a:cubicBezTo>
                  <a:pt x="3293" y="1342"/>
                  <a:pt x="3293" y="1342"/>
                  <a:pt x="3293" y="1342"/>
                </a:cubicBezTo>
                <a:cubicBezTo>
                  <a:pt x="3353" y="1144"/>
                  <a:pt x="3353" y="1144"/>
                  <a:pt x="3353" y="1144"/>
                </a:cubicBezTo>
                <a:cubicBezTo>
                  <a:pt x="3353" y="1144"/>
                  <a:pt x="3354" y="1144"/>
                  <a:pt x="3354" y="1144"/>
                </a:cubicBezTo>
                <a:moveTo>
                  <a:pt x="2704" y="1475"/>
                </a:moveTo>
                <a:cubicBezTo>
                  <a:pt x="2079" y="1402"/>
                  <a:pt x="2079" y="1402"/>
                  <a:pt x="2079" y="1402"/>
                </a:cubicBezTo>
                <a:cubicBezTo>
                  <a:pt x="2074" y="1400"/>
                  <a:pt x="2074" y="1400"/>
                  <a:pt x="2074" y="1400"/>
                </a:cubicBezTo>
                <a:cubicBezTo>
                  <a:pt x="2483" y="1049"/>
                  <a:pt x="2483" y="1049"/>
                  <a:pt x="2483" y="1049"/>
                </a:cubicBezTo>
                <a:cubicBezTo>
                  <a:pt x="2485" y="1050"/>
                  <a:pt x="2485" y="1050"/>
                  <a:pt x="2485" y="1050"/>
                </a:cubicBezTo>
                <a:cubicBezTo>
                  <a:pt x="2485" y="1049"/>
                  <a:pt x="2485" y="1049"/>
                  <a:pt x="2485" y="1049"/>
                </a:cubicBezTo>
                <a:cubicBezTo>
                  <a:pt x="2953" y="1182"/>
                  <a:pt x="2953" y="1182"/>
                  <a:pt x="2953" y="1182"/>
                </a:cubicBezTo>
                <a:cubicBezTo>
                  <a:pt x="2807" y="1402"/>
                  <a:pt x="2807" y="1402"/>
                  <a:pt x="2807" y="1402"/>
                </a:cubicBezTo>
                <a:cubicBezTo>
                  <a:pt x="2704" y="1475"/>
                  <a:pt x="2704" y="1475"/>
                  <a:pt x="2704" y="1475"/>
                </a:cubicBezTo>
                <a:moveTo>
                  <a:pt x="3884" y="1312"/>
                </a:moveTo>
                <a:cubicBezTo>
                  <a:pt x="4052" y="1037"/>
                  <a:pt x="4052" y="1037"/>
                  <a:pt x="4052" y="1037"/>
                </a:cubicBezTo>
                <a:cubicBezTo>
                  <a:pt x="4119" y="1059"/>
                  <a:pt x="4119" y="1059"/>
                  <a:pt x="4119" y="1059"/>
                </a:cubicBezTo>
                <a:cubicBezTo>
                  <a:pt x="3884" y="1312"/>
                  <a:pt x="3884" y="1312"/>
                  <a:pt x="3884" y="1312"/>
                </a:cubicBezTo>
                <a:moveTo>
                  <a:pt x="3844" y="1298"/>
                </a:moveTo>
                <a:cubicBezTo>
                  <a:pt x="3636" y="1220"/>
                  <a:pt x="3636" y="1220"/>
                  <a:pt x="3636" y="1220"/>
                </a:cubicBezTo>
                <a:cubicBezTo>
                  <a:pt x="3884" y="1013"/>
                  <a:pt x="3884" y="1013"/>
                  <a:pt x="3884" y="1013"/>
                </a:cubicBezTo>
                <a:cubicBezTo>
                  <a:pt x="3888" y="1018"/>
                  <a:pt x="3894" y="1021"/>
                  <a:pt x="3900" y="1023"/>
                </a:cubicBezTo>
                <a:cubicBezTo>
                  <a:pt x="3844" y="1298"/>
                  <a:pt x="3844" y="1298"/>
                  <a:pt x="3844" y="1298"/>
                </a:cubicBezTo>
                <a:moveTo>
                  <a:pt x="3911" y="1026"/>
                </a:moveTo>
                <a:cubicBezTo>
                  <a:pt x="3917" y="1026"/>
                  <a:pt x="3922" y="1024"/>
                  <a:pt x="3927" y="1022"/>
                </a:cubicBezTo>
                <a:cubicBezTo>
                  <a:pt x="3936" y="1017"/>
                  <a:pt x="3941" y="1010"/>
                  <a:pt x="3944" y="1002"/>
                </a:cubicBezTo>
                <a:cubicBezTo>
                  <a:pt x="4047" y="1036"/>
                  <a:pt x="4047" y="1036"/>
                  <a:pt x="4047" y="1036"/>
                </a:cubicBezTo>
                <a:cubicBezTo>
                  <a:pt x="3878" y="1311"/>
                  <a:pt x="3878" y="1311"/>
                  <a:pt x="3878" y="1311"/>
                </a:cubicBezTo>
                <a:cubicBezTo>
                  <a:pt x="3849" y="1300"/>
                  <a:pt x="3849" y="1300"/>
                  <a:pt x="3849" y="1300"/>
                </a:cubicBezTo>
                <a:cubicBezTo>
                  <a:pt x="3904" y="1025"/>
                  <a:pt x="3904" y="1025"/>
                  <a:pt x="3904" y="1025"/>
                </a:cubicBezTo>
                <a:cubicBezTo>
                  <a:pt x="3907" y="1025"/>
                  <a:pt x="3909" y="1026"/>
                  <a:pt x="3911" y="1026"/>
                </a:cubicBezTo>
                <a:moveTo>
                  <a:pt x="2956" y="1178"/>
                </a:moveTo>
                <a:cubicBezTo>
                  <a:pt x="2487" y="1045"/>
                  <a:pt x="2487" y="1045"/>
                  <a:pt x="2487" y="1045"/>
                </a:cubicBezTo>
                <a:cubicBezTo>
                  <a:pt x="2536" y="954"/>
                  <a:pt x="2536" y="954"/>
                  <a:pt x="2536" y="954"/>
                </a:cubicBezTo>
                <a:cubicBezTo>
                  <a:pt x="3065" y="996"/>
                  <a:pt x="3065" y="996"/>
                  <a:pt x="3065" y="996"/>
                </a:cubicBezTo>
                <a:cubicBezTo>
                  <a:pt x="3065" y="996"/>
                  <a:pt x="3065" y="997"/>
                  <a:pt x="3066" y="998"/>
                </a:cubicBezTo>
                <a:cubicBezTo>
                  <a:pt x="3067" y="1001"/>
                  <a:pt x="3069" y="1003"/>
                  <a:pt x="3072" y="1005"/>
                </a:cubicBezTo>
                <a:cubicBezTo>
                  <a:pt x="2956" y="1178"/>
                  <a:pt x="2956" y="1178"/>
                  <a:pt x="2956" y="1178"/>
                </a:cubicBezTo>
                <a:moveTo>
                  <a:pt x="2094" y="1376"/>
                </a:moveTo>
                <a:cubicBezTo>
                  <a:pt x="2470" y="949"/>
                  <a:pt x="2470" y="949"/>
                  <a:pt x="2470" y="949"/>
                </a:cubicBezTo>
                <a:cubicBezTo>
                  <a:pt x="2530" y="954"/>
                  <a:pt x="2530" y="954"/>
                  <a:pt x="2530" y="954"/>
                </a:cubicBezTo>
                <a:cubicBezTo>
                  <a:pt x="2483" y="1043"/>
                  <a:pt x="2483" y="1043"/>
                  <a:pt x="2483" y="1043"/>
                </a:cubicBezTo>
                <a:cubicBezTo>
                  <a:pt x="2481" y="1043"/>
                  <a:pt x="2481" y="1043"/>
                  <a:pt x="2481" y="1043"/>
                </a:cubicBezTo>
                <a:cubicBezTo>
                  <a:pt x="2094" y="1376"/>
                  <a:pt x="2094" y="1376"/>
                  <a:pt x="2094" y="1376"/>
                </a:cubicBezTo>
                <a:moveTo>
                  <a:pt x="3105" y="982"/>
                </a:moveTo>
                <a:cubicBezTo>
                  <a:pt x="3105" y="981"/>
                  <a:pt x="3104" y="979"/>
                  <a:pt x="3104" y="978"/>
                </a:cubicBezTo>
                <a:cubicBezTo>
                  <a:pt x="3103" y="976"/>
                  <a:pt x="3102" y="975"/>
                  <a:pt x="3100" y="973"/>
                </a:cubicBezTo>
                <a:cubicBezTo>
                  <a:pt x="3148" y="913"/>
                  <a:pt x="3148" y="913"/>
                  <a:pt x="3148" y="913"/>
                </a:cubicBezTo>
                <a:cubicBezTo>
                  <a:pt x="3134" y="971"/>
                  <a:pt x="3134" y="971"/>
                  <a:pt x="3134" y="971"/>
                </a:cubicBezTo>
                <a:cubicBezTo>
                  <a:pt x="3105" y="982"/>
                  <a:pt x="3105" y="982"/>
                  <a:pt x="3105" y="982"/>
                </a:cubicBezTo>
                <a:moveTo>
                  <a:pt x="3631" y="1218"/>
                </a:moveTo>
                <a:cubicBezTo>
                  <a:pt x="3373" y="1121"/>
                  <a:pt x="3373" y="1121"/>
                  <a:pt x="3373" y="1121"/>
                </a:cubicBezTo>
                <a:cubicBezTo>
                  <a:pt x="3373" y="1119"/>
                  <a:pt x="3372" y="1117"/>
                  <a:pt x="3371" y="1115"/>
                </a:cubicBezTo>
                <a:cubicBezTo>
                  <a:pt x="3371" y="1114"/>
                  <a:pt x="3370" y="1113"/>
                  <a:pt x="3369" y="1112"/>
                </a:cubicBezTo>
                <a:cubicBezTo>
                  <a:pt x="3589" y="876"/>
                  <a:pt x="3589" y="876"/>
                  <a:pt x="3589" y="876"/>
                </a:cubicBezTo>
                <a:cubicBezTo>
                  <a:pt x="3880" y="977"/>
                  <a:pt x="3880" y="977"/>
                  <a:pt x="3880" y="977"/>
                </a:cubicBezTo>
                <a:cubicBezTo>
                  <a:pt x="3876" y="987"/>
                  <a:pt x="3876" y="997"/>
                  <a:pt x="3881" y="1007"/>
                </a:cubicBezTo>
                <a:cubicBezTo>
                  <a:pt x="3881" y="1008"/>
                  <a:pt x="3881" y="1008"/>
                  <a:pt x="3882" y="1009"/>
                </a:cubicBezTo>
                <a:cubicBezTo>
                  <a:pt x="3631" y="1218"/>
                  <a:pt x="3631" y="1218"/>
                  <a:pt x="3631" y="1218"/>
                </a:cubicBezTo>
                <a:moveTo>
                  <a:pt x="3469" y="873"/>
                </a:moveTo>
                <a:cubicBezTo>
                  <a:pt x="3474" y="873"/>
                  <a:pt x="3480" y="872"/>
                  <a:pt x="3485" y="869"/>
                </a:cubicBezTo>
                <a:cubicBezTo>
                  <a:pt x="3494" y="864"/>
                  <a:pt x="3500" y="855"/>
                  <a:pt x="3502" y="846"/>
                </a:cubicBezTo>
                <a:cubicBezTo>
                  <a:pt x="3584" y="874"/>
                  <a:pt x="3584" y="874"/>
                  <a:pt x="3584" y="874"/>
                </a:cubicBezTo>
                <a:cubicBezTo>
                  <a:pt x="3366" y="1109"/>
                  <a:pt x="3366" y="1109"/>
                  <a:pt x="3366" y="1109"/>
                </a:cubicBezTo>
                <a:cubicBezTo>
                  <a:pt x="3362" y="1106"/>
                  <a:pt x="3358" y="1105"/>
                  <a:pt x="3354" y="1105"/>
                </a:cubicBezTo>
                <a:cubicBezTo>
                  <a:pt x="3351" y="1105"/>
                  <a:pt x="3348" y="1106"/>
                  <a:pt x="3345" y="1107"/>
                </a:cubicBezTo>
                <a:cubicBezTo>
                  <a:pt x="3336" y="1112"/>
                  <a:pt x="3332" y="1122"/>
                  <a:pt x="3335" y="1131"/>
                </a:cubicBezTo>
                <a:cubicBezTo>
                  <a:pt x="3138" y="1251"/>
                  <a:pt x="3138" y="1251"/>
                  <a:pt x="3138" y="1251"/>
                </a:cubicBezTo>
                <a:cubicBezTo>
                  <a:pt x="3107" y="1233"/>
                  <a:pt x="3107" y="1233"/>
                  <a:pt x="3107" y="1233"/>
                </a:cubicBezTo>
                <a:cubicBezTo>
                  <a:pt x="3115" y="1224"/>
                  <a:pt x="3117" y="1210"/>
                  <a:pt x="3111" y="1198"/>
                </a:cubicBezTo>
                <a:cubicBezTo>
                  <a:pt x="3109" y="1195"/>
                  <a:pt x="3107" y="1192"/>
                  <a:pt x="3105" y="1190"/>
                </a:cubicBezTo>
                <a:cubicBezTo>
                  <a:pt x="3443" y="861"/>
                  <a:pt x="3443" y="861"/>
                  <a:pt x="3443" y="861"/>
                </a:cubicBezTo>
                <a:cubicBezTo>
                  <a:pt x="3450" y="869"/>
                  <a:pt x="3459" y="873"/>
                  <a:pt x="3469" y="873"/>
                </a:cubicBezTo>
                <a:moveTo>
                  <a:pt x="3588" y="870"/>
                </a:moveTo>
                <a:cubicBezTo>
                  <a:pt x="3503" y="841"/>
                  <a:pt x="3503" y="841"/>
                  <a:pt x="3503" y="841"/>
                </a:cubicBezTo>
                <a:cubicBezTo>
                  <a:pt x="3503" y="838"/>
                  <a:pt x="3503" y="835"/>
                  <a:pt x="3503" y="832"/>
                </a:cubicBezTo>
                <a:cubicBezTo>
                  <a:pt x="3693" y="757"/>
                  <a:pt x="3693" y="757"/>
                  <a:pt x="3693" y="757"/>
                </a:cubicBezTo>
                <a:cubicBezTo>
                  <a:pt x="3588" y="870"/>
                  <a:pt x="3588" y="870"/>
                  <a:pt x="3588" y="870"/>
                </a:cubicBezTo>
                <a:moveTo>
                  <a:pt x="3150" y="925"/>
                </a:moveTo>
                <a:cubicBezTo>
                  <a:pt x="3156" y="904"/>
                  <a:pt x="3156" y="904"/>
                  <a:pt x="3156" y="904"/>
                </a:cubicBezTo>
                <a:cubicBezTo>
                  <a:pt x="3312" y="710"/>
                  <a:pt x="3312" y="710"/>
                  <a:pt x="3312" y="710"/>
                </a:cubicBezTo>
                <a:cubicBezTo>
                  <a:pt x="3443" y="815"/>
                  <a:pt x="3443" y="815"/>
                  <a:pt x="3443" y="815"/>
                </a:cubicBezTo>
                <a:cubicBezTo>
                  <a:pt x="3434" y="825"/>
                  <a:pt x="3431" y="839"/>
                  <a:pt x="3437" y="852"/>
                </a:cubicBezTo>
                <a:cubicBezTo>
                  <a:pt x="3202" y="944"/>
                  <a:pt x="3202" y="944"/>
                  <a:pt x="3202" y="944"/>
                </a:cubicBezTo>
                <a:cubicBezTo>
                  <a:pt x="3201" y="947"/>
                  <a:pt x="3200" y="949"/>
                  <a:pt x="3199" y="951"/>
                </a:cubicBezTo>
                <a:cubicBezTo>
                  <a:pt x="3439" y="857"/>
                  <a:pt x="3439" y="857"/>
                  <a:pt x="3439" y="857"/>
                </a:cubicBezTo>
                <a:cubicBezTo>
                  <a:pt x="3440" y="857"/>
                  <a:pt x="3440" y="857"/>
                  <a:pt x="3440" y="857"/>
                </a:cubicBezTo>
                <a:cubicBezTo>
                  <a:pt x="3101" y="1187"/>
                  <a:pt x="3101" y="1187"/>
                  <a:pt x="3101" y="1187"/>
                </a:cubicBezTo>
                <a:cubicBezTo>
                  <a:pt x="3096" y="1184"/>
                  <a:pt x="3091" y="1182"/>
                  <a:pt x="3085" y="1182"/>
                </a:cubicBezTo>
                <a:cubicBezTo>
                  <a:pt x="3085" y="1181"/>
                  <a:pt x="3085" y="1181"/>
                  <a:pt x="3085" y="1181"/>
                </a:cubicBezTo>
                <a:cubicBezTo>
                  <a:pt x="3085" y="1181"/>
                  <a:pt x="3084" y="1181"/>
                  <a:pt x="3084" y="1181"/>
                </a:cubicBezTo>
                <a:cubicBezTo>
                  <a:pt x="3082" y="1181"/>
                  <a:pt x="3081" y="1181"/>
                  <a:pt x="3080" y="1181"/>
                </a:cubicBezTo>
                <a:cubicBezTo>
                  <a:pt x="3080" y="1182"/>
                  <a:pt x="3080" y="1182"/>
                  <a:pt x="3080" y="1182"/>
                </a:cubicBezTo>
                <a:cubicBezTo>
                  <a:pt x="3076" y="1182"/>
                  <a:pt x="3072" y="1183"/>
                  <a:pt x="3069" y="1185"/>
                </a:cubicBezTo>
                <a:cubicBezTo>
                  <a:pt x="3061" y="1190"/>
                  <a:pt x="3055" y="1197"/>
                  <a:pt x="3053" y="1206"/>
                </a:cubicBezTo>
                <a:cubicBezTo>
                  <a:pt x="2961" y="1179"/>
                  <a:pt x="2961" y="1179"/>
                  <a:pt x="2961" y="1179"/>
                </a:cubicBezTo>
                <a:cubicBezTo>
                  <a:pt x="3076" y="1007"/>
                  <a:pt x="3076" y="1007"/>
                  <a:pt x="3076" y="1007"/>
                </a:cubicBezTo>
                <a:cubicBezTo>
                  <a:pt x="3079" y="1008"/>
                  <a:pt x="3082" y="1009"/>
                  <a:pt x="3085" y="1009"/>
                </a:cubicBezTo>
                <a:cubicBezTo>
                  <a:pt x="3088" y="1009"/>
                  <a:pt x="3092" y="1008"/>
                  <a:pt x="3095" y="1007"/>
                </a:cubicBezTo>
                <a:cubicBezTo>
                  <a:pt x="3102" y="1003"/>
                  <a:pt x="3106" y="995"/>
                  <a:pt x="3106" y="987"/>
                </a:cubicBezTo>
                <a:cubicBezTo>
                  <a:pt x="3132" y="977"/>
                  <a:pt x="3132" y="977"/>
                  <a:pt x="3132" y="977"/>
                </a:cubicBezTo>
                <a:cubicBezTo>
                  <a:pt x="3088" y="1151"/>
                  <a:pt x="3088" y="1151"/>
                  <a:pt x="3088" y="1151"/>
                </a:cubicBezTo>
                <a:cubicBezTo>
                  <a:pt x="3089" y="1151"/>
                  <a:pt x="3091" y="1152"/>
                  <a:pt x="3092" y="1153"/>
                </a:cubicBezTo>
                <a:cubicBezTo>
                  <a:pt x="3138" y="975"/>
                  <a:pt x="3138" y="975"/>
                  <a:pt x="3138" y="975"/>
                </a:cubicBezTo>
                <a:cubicBezTo>
                  <a:pt x="3166" y="964"/>
                  <a:pt x="3166" y="964"/>
                  <a:pt x="3166" y="964"/>
                </a:cubicBezTo>
                <a:cubicBezTo>
                  <a:pt x="3164" y="963"/>
                  <a:pt x="3162" y="962"/>
                  <a:pt x="3160" y="961"/>
                </a:cubicBezTo>
                <a:cubicBezTo>
                  <a:pt x="3139" y="969"/>
                  <a:pt x="3139" y="969"/>
                  <a:pt x="3139" y="969"/>
                </a:cubicBezTo>
                <a:cubicBezTo>
                  <a:pt x="3147" y="937"/>
                  <a:pt x="3147" y="937"/>
                  <a:pt x="3147" y="937"/>
                </a:cubicBezTo>
                <a:cubicBezTo>
                  <a:pt x="3148" y="933"/>
                  <a:pt x="3149" y="929"/>
                  <a:pt x="3150" y="925"/>
                </a:cubicBezTo>
                <a:moveTo>
                  <a:pt x="3226" y="675"/>
                </a:moveTo>
                <a:cubicBezTo>
                  <a:pt x="3233" y="675"/>
                  <a:pt x="3240" y="674"/>
                  <a:pt x="3246" y="670"/>
                </a:cubicBezTo>
                <a:cubicBezTo>
                  <a:pt x="3250" y="668"/>
                  <a:pt x="3253" y="666"/>
                  <a:pt x="3255" y="664"/>
                </a:cubicBezTo>
                <a:cubicBezTo>
                  <a:pt x="3308" y="707"/>
                  <a:pt x="3308" y="707"/>
                  <a:pt x="3308" y="707"/>
                </a:cubicBezTo>
                <a:cubicBezTo>
                  <a:pt x="3159" y="892"/>
                  <a:pt x="3159" y="892"/>
                  <a:pt x="3159" y="892"/>
                </a:cubicBezTo>
                <a:cubicBezTo>
                  <a:pt x="3215" y="674"/>
                  <a:pt x="3215" y="674"/>
                  <a:pt x="3215" y="674"/>
                </a:cubicBezTo>
                <a:cubicBezTo>
                  <a:pt x="3218" y="675"/>
                  <a:pt x="3222" y="675"/>
                  <a:pt x="3226" y="675"/>
                </a:cubicBezTo>
                <a:moveTo>
                  <a:pt x="3064" y="990"/>
                </a:moveTo>
                <a:cubicBezTo>
                  <a:pt x="2538" y="950"/>
                  <a:pt x="2538" y="950"/>
                  <a:pt x="2538" y="950"/>
                </a:cubicBezTo>
                <a:cubicBezTo>
                  <a:pt x="2707" y="633"/>
                  <a:pt x="2707" y="633"/>
                  <a:pt x="2707" y="633"/>
                </a:cubicBezTo>
                <a:cubicBezTo>
                  <a:pt x="3181" y="636"/>
                  <a:pt x="3181" y="636"/>
                  <a:pt x="3181" y="636"/>
                </a:cubicBezTo>
                <a:cubicBezTo>
                  <a:pt x="3182" y="641"/>
                  <a:pt x="3184" y="647"/>
                  <a:pt x="3186" y="651"/>
                </a:cubicBezTo>
                <a:cubicBezTo>
                  <a:pt x="3191" y="661"/>
                  <a:pt x="3200" y="669"/>
                  <a:pt x="3210" y="672"/>
                </a:cubicBezTo>
                <a:cubicBezTo>
                  <a:pt x="3151" y="902"/>
                  <a:pt x="3151" y="902"/>
                  <a:pt x="3151" y="902"/>
                </a:cubicBezTo>
                <a:cubicBezTo>
                  <a:pt x="3096" y="970"/>
                  <a:pt x="3096" y="970"/>
                  <a:pt x="3096" y="970"/>
                </a:cubicBezTo>
                <a:cubicBezTo>
                  <a:pt x="3093" y="968"/>
                  <a:pt x="3089" y="966"/>
                  <a:pt x="3085" y="966"/>
                </a:cubicBezTo>
                <a:cubicBezTo>
                  <a:pt x="3081" y="966"/>
                  <a:pt x="3078" y="967"/>
                  <a:pt x="3075" y="969"/>
                </a:cubicBezTo>
                <a:cubicBezTo>
                  <a:pt x="3067" y="973"/>
                  <a:pt x="3062" y="982"/>
                  <a:pt x="3064" y="990"/>
                </a:cubicBezTo>
                <a:moveTo>
                  <a:pt x="3311" y="703"/>
                </a:moveTo>
                <a:cubicBezTo>
                  <a:pt x="3259" y="660"/>
                  <a:pt x="3259" y="660"/>
                  <a:pt x="3259" y="660"/>
                </a:cubicBezTo>
                <a:cubicBezTo>
                  <a:pt x="3265" y="653"/>
                  <a:pt x="3269" y="645"/>
                  <a:pt x="3270" y="636"/>
                </a:cubicBezTo>
                <a:cubicBezTo>
                  <a:pt x="3372" y="628"/>
                  <a:pt x="3372" y="628"/>
                  <a:pt x="3372" y="628"/>
                </a:cubicBezTo>
                <a:cubicBezTo>
                  <a:pt x="3311" y="703"/>
                  <a:pt x="3311" y="703"/>
                  <a:pt x="3311" y="703"/>
                </a:cubicBezTo>
                <a:moveTo>
                  <a:pt x="3447" y="812"/>
                </a:moveTo>
                <a:cubicBezTo>
                  <a:pt x="3315" y="706"/>
                  <a:pt x="3315" y="706"/>
                  <a:pt x="3315" y="706"/>
                </a:cubicBezTo>
                <a:cubicBezTo>
                  <a:pt x="3378" y="628"/>
                  <a:pt x="3378" y="628"/>
                  <a:pt x="3378" y="628"/>
                </a:cubicBezTo>
                <a:cubicBezTo>
                  <a:pt x="3750" y="601"/>
                  <a:pt x="3750" y="601"/>
                  <a:pt x="3750" y="601"/>
                </a:cubicBezTo>
                <a:cubicBezTo>
                  <a:pt x="3750" y="606"/>
                  <a:pt x="3751" y="611"/>
                  <a:pt x="3754" y="616"/>
                </a:cubicBezTo>
                <a:cubicBezTo>
                  <a:pt x="3754" y="616"/>
                  <a:pt x="3754" y="616"/>
                  <a:pt x="3754" y="616"/>
                </a:cubicBezTo>
                <a:cubicBezTo>
                  <a:pt x="3493" y="814"/>
                  <a:pt x="3493" y="814"/>
                  <a:pt x="3493" y="814"/>
                </a:cubicBezTo>
                <a:cubicBezTo>
                  <a:pt x="3487" y="807"/>
                  <a:pt x="3478" y="804"/>
                  <a:pt x="3469" y="804"/>
                </a:cubicBezTo>
                <a:cubicBezTo>
                  <a:pt x="3463" y="804"/>
                  <a:pt x="3458" y="805"/>
                  <a:pt x="3453" y="808"/>
                </a:cubicBezTo>
                <a:cubicBezTo>
                  <a:pt x="3450" y="809"/>
                  <a:pt x="3448" y="810"/>
                  <a:pt x="3447" y="812"/>
                </a:cubicBezTo>
                <a:moveTo>
                  <a:pt x="3383" y="622"/>
                </a:moveTo>
                <a:cubicBezTo>
                  <a:pt x="3440" y="551"/>
                  <a:pt x="3440" y="551"/>
                  <a:pt x="3440" y="551"/>
                </a:cubicBezTo>
                <a:cubicBezTo>
                  <a:pt x="3813" y="528"/>
                  <a:pt x="3813" y="528"/>
                  <a:pt x="3813" y="528"/>
                </a:cubicBezTo>
                <a:cubicBezTo>
                  <a:pt x="3794" y="567"/>
                  <a:pt x="3794" y="567"/>
                  <a:pt x="3794" y="567"/>
                </a:cubicBezTo>
                <a:cubicBezTo>
                  <a:pt x="3791" y="566"/>
                  <a:pt x="3788" y="565"/>
                  <a:pt x="3784" y="565"/>
                </a:cubicBezTo>
                <a:cubicBezTo>
                  <a:pt x="3779" y="565"/>
                  <a:pt x="3773" y="566"/>
                  <a:pt x="3768" y="569"/>
                </a:cubicBezTo>
                <a:cubicBezTo>
                  <a:pt x="3758" y="575"/>
                  <a:pt x="3751" y="585"/>
                  <a:pt x="3750" y="596"/>
                </a:cubicBezTo>
                <a:cubicBezTo>
                  <a:pt x="3383" y="622"/>
                  <a:pt x="3383" y="622"/>
                  <a:pt x="3383" y="622"/>
                </a:cubicBezTo>
                <a:moveTo>
                  <a:pt x="3686" y="0"/>
                </a:moveTo>
                <a:cubicBezTo>
                  <a:pt x="3545" y="174"/>
                  <a:pt x="3545" y="174"/>
                  <a:pt x="3545" y="174"/>
                </a:cubicBezTo>
                <a:cubicBezTo>
                  <a:pt x="3249" y="593"/>
                  <a:pt x="3249" y="593"/>
                  <a:pt x="3249" y="593"/>
                </a:cubicBezTo>
                <a:cubicBezTo>
                  <a:pt x="3242" y="589"/>
                  <a:pt x="3234" y="586"/>
                  <a:pt x="3225" y="586"/>
                </a:cubicBezTo>
                <a:cubicBezTo>
                  <a:pt x="3218" y="586"/>
                  <a:pt x="3211" y="588"/>
                  <a:pt x="3205" y="591"/>
                </a:cubicBezTo>
                <a:cubicBezTo>
                  <a:pt x="3190" y="599"/>
                  <a:pt x="3181" y="615"/>
                  <a:pt x="3181" y="631"/>
                </a:cubicBezTo>
                <a:cubicBezTo>
                  <a:pt x="2706" y="628"/>
                  <a:pt x="2706" y="628"/>
                  <a:pt x="2706" y="628"/>
                </a:cubicBezTo>
                <a:cubicBezTo>
                  <a:pt x="2704" y="628"/>
                  <a:pt x="2704" y="628"/>
                  <a:pt x="2704" y="628"/>
                </a:cubicBezTo>
                <a:cubicBezTo>
                  <a:pt x="2533" y="949"/>
                  <a:pt x="2533" y="949"/>
                  <a:pt x="2533" y="949"/>
                </a:cubicBezTo>
                <a:cubicBezTo>
                  <a:pt x="2467" y="944"/>
                  <a:pt x="2467" y="944"/>
                  <a:pt x="2467" y="944"/>
                </a:cubicBezTo>
                <a:cubicBezTo>
                  <a:pt x="2467" y="945"/>
                  <a:pt x="2467" y="945"/>
                  <a:pt x="2467" y="945"/>
                </a:cubicBezTo>
                <a:cubicBezTo>
                  <a:pt x="2069" y="1397"/>
                  <a:pt x="2069" y="1397"/>
                  <a:pt x="2069" y="1397"/>
                </a:cubicBezTo>
                <a:cubicBezTo>
                  <a:pt x="1634" y="1449"/>
                  <a:pt x="1634" y="1449"/>
                  <a:pt x="1634" y="1449"/>
                </a:cubicBezTo>
                <a:cubicBezTo>
                  <a:pt x="1632" y="1451"/>
                  <a:pt x="1629" y="1452"/>
                  <a:pt x="1627" y="1454"/>
                </a:cubicBezTo>
                <a:cubicBezTo>
                  <a:pt x="1626" y="1454"/>
                  <a:pt x="1625" y="1455"/>
                  <a:pt x="1623" y="1455"/>
                </a:cubicBezTo>
                <a:cubicBezTo>
                  <a:pt x="2036" y="1406"/>
                  <a:pt x="2036" y="1406"/>
                  <a:pt x="2036" y="1406"/>
                </a:cubicBezTo>
                <a:cubicBezTo>
                  <a:pt x="1543" y="1536"/>
                  <a:pt x="1543" y="1536"/>
                  <a:pt x="1543" y="1536"/>
                </a:cubicBezTo>
                <a:cubicBezTo>
                  <a:pt x="1542" y="1537"/>
                  <a:pt x="1542" y="1537"/>
                  <a:pt x="1542" y="1537"/>
                </a:cubicBezTo>
                <a:cubicBezTo>
                  <a:pt x="1442" y="1526"/>
                  <a:pt x="1442" y="1526"/>
                  <a:pt x="1442" y="1526"/>
                </a:cubicBezTo>
                <a:cubicBezTo>
                  <a:pt x="1472" y="1473"/>
                  <a:pt x="1472" y="1473"/>
                  <a:pt x="1472" y="1473"/>
                </a:cubicBezTo>
                <a:cubicBezTo>
                  <a:pt x="1601" y="1458"/>
                  <a:pt x="1601" y="1458"/>
                  <a:pt x="1601" y="1458"/>
                </a:cubicBezTo>
                <a:cubicBezTo>
                  <a:pt x="1597" y="1457"/>
                  <a:pt x="1594" y="1456"/>
                  <a:pt x="1590" y="1454"/>
                </a:cubicBezTo>
                <a:cubicBezTo>
                  <a:pt x="1470" y="1468"/>
                  <a:pt x="1470" y="1468"/>
                  <a:pt x="1470" y="1468"/>
                </a:cubicBezTo>
                <a:cubicBezTo>
                  <a:pt x="1469" y="1469"/>
                  <a:pt x="1469" y="1469"/>
                  <a:pt x="1469" y="1469"/>
                </a:cubicBezTo>
                <a:cubicBezTo>
                  <a:pt x="1436" y="1525"/>
                  <a:pt x="1436" y="1525"/>
                  <a:pt x="1436" y="1525"/>
                </a:cubicBezTo>
                <a:cubicBezTo>
                  <a:pt x="1074" y="1484"/>
                  <a:pt x="1074" y="1484"/>
                  <a:pt x="1074" y="1484"/>
                </a:cubicBezTo>
                <a:cubicBezTo>
                  <a:pt x="1073" y="1485"/>
                  <a:pt x="1073" y="1485"/>
                  <a:pt x="1073" y="1485"/>
                </a:cubicBezTo>
                <a:cubicBezTo>
                  <a:pt x="802" y="1885"/>
                  <a:pt x="802" y="1885"/>
                  <a:pt x="802" y="1885"/>
                </a:cubicBezTo>
                <a:cubicBezTo>
                  <a:pt x="794" y="1878"/>
                  <a:pt x="784" y="1874"/>
                  <a:pt x="774" y="1874"/>
                </a:cubicBezTo>
                <a:cubicBezTo>
                  <a:pt x="767" y="1874"/>
                  <a:pt x="760" y="1876"/>
                  <a:pt x="753" y="1879"/>
                </a:cubicBezTo>
                <a:cubicBezTo>
                  <a:pt x="740" y="1886"/>
                  <a:pt x="732" y="1899"/>
                  <a:pt x="730" y="1912"/>
                </a:cubicBezTo>
                <a:cubicBezTo>
                  <a:pt x="224" y="1918"/>
                  <a:pt x="224" y="1918"/>
                  <a:pt x="224" y="1918"/>
                </a:cubicBezTo>
                <a:cubicBezTo>
                  <a:pt x="0" y="1936"/>
                  <a:pt x="0" y="1936"/>
                  <a:pt x="0" y="1936"/>
                </a:cubicBezTo>
                <a:cubicBezTo>
                  <a:pt x="3" y="1941"/>
                  <a:pt x="3" y="1941"/>
                  <a:pt x="3" y="1941"/>
                </a:cubicBezTo>
                <a:cubicBezTo>
                  <a:pt x="224" y="1923"/>
                  <a:pt x="224" y="1923"/>
                  <a:pt x="224" y="1923"/>
                </a:cubicBezTo>
                <a:cubicBezTo>
                  <a:pt x="729" y="1917"/>
                  <a:pt x="729" y="1917"/>
                  <a:pt x="729" y="1917"/>
                </a:cubicBezTo>
                <a:cubicBezTo>
                  <a:pt x="729" y="1925"/>
                  <a:pt x="731" y="1932"/>
                  <a:pt x="734" y="1939"/>
                </a:cubicBezTo>
                <a:cubicBezTo>
                  <a:pt x="738" y="1947"/>
                  <a:pt x="744" y="1953"/>
                  <a:pt x="751" y="1957"/>
                </a:cubicBezTo>
                <a:cubicBezTo>
                  <a:pt x="689" y="2034"/>
                  <a:pt x="689" y="2034"/>
                  <a:pt x="689" y="2034"/>
                </a:cubicBezTo>
                <a:cubicBezTo>
                  <a:pt x="592" y="2041"/>
                  <a:pt x="592" y="2041"/>
                  <a:pt x="592" y="2041"/>
                </a:cubicBezTo>
                <a:cubicBezTo>
                  <a:pt x="357" y="2340"/>
                  <a:pt x="357" y="2340"/>
                  <a:pt x="357" y="2340"/>
                </a:cubicBezTo>
                <a:cubicBezTo>
                  <a:pt x="199" y="2316"/>
                  <a:pt x="199" y="2316"/>
                  <a:pt x="199" y="2316"/>
                </a:cubicBezTo>
                <a:cubicBezTo>
                  <a:pt x="202" y="2321"/>
                  <a:pt x="202" y="2321"/>
                  <a:pt x="202" y="2321"/>
                </a:cubicBezTo>
                <a:cubicBezTo>
                  <a:pt x="354" y="2344"/>
                  <a:pt x="354" y="2344"/>
                  <a:pt x="354" y="2344"/>
                </a:cubicBezTo>
                <a:cubicBezTo>
                  <a:pt x="270" y="2450"/>
                  <a:pt x="270" y="2450"/>
                  <a:pt x="270" y="2450"/>
                </a:cubicBezTo>
                <a:cubicBezTo>
                  <a:pt x="273" y="2456"/>
                  <a:pt x="273" y="2456"/>
                  <a:pt x="273" y="2456"/>
                </a:cubicBezTo>
                <a:cubicBezTo>
                  <a:pt x="360" y="2345"/>
                  <a:pt x="360" y="2345"/>
                  <a:pt x="360" y="2345"/>
                </a:cubicBezTo>
                <a:cubicBezTo>
                  <a:pt x="404" y="2352"/>
                  <a:pt x="404" y="2352"/>
                  <a:pt x="404" y="2352"/>
                </a:cubicBezTo>
                <a:cubicBezTo>
                  <a:pt x="403" y="2359"/>
                  <a:pt x="404" y="2367"/>
                  <a:pt x="408" y="2373"/>
                </a:cubicBezTo>
                <a:cubicBezTo>
                  <a:pt x="411" y="2380"/>
                  <a:pt x="417" y="2386"/>
                  <a:pt x="424" y="2389"/>
                </a:cubicBezTo>
                <a:cubicBezTo>
                  <a:pt x="356" y="2613"/>
                  <a:pt x="356" y="2613"/>
                  <a:pt x="356" y="2613"/>
                </a:cubicBezTo>
                <a:cubicBezTo>
                  <a:pt x="359" y="2619"/>
                  <a:pt x="359" y="2619"/>
                  <a:pt x="359" y="2619"/>
                </a:cubicBezTo>
                <a:cubicBezTo>
                  <a:pt x="428" y="2390"/>
                  <a:pt x="428" y="2390"/>
                  <a:pt x="428" y="2390"/>
                </a:cubicBezTo>
                <a:cubicBezTo>
                  <a:pt x="432" y="2391"/>
                  <a:pt x="435" y="2392"/>
                  <a:pt x="438" y="2392"/>
                </a:cubicBezTo>
                <a:cubicBezTo>
                  <a:pt x="444" y="2392"/>
                  <a:pt x="449" y="2391"/>
                  <a:pt x="455" y="2388"/>
                </a:cubicBezTo>
                <a:cubicBezTo>
                  <a:pt x="470" y="2380"/>
                  <a:pt x="476" y="2362"/>
                  <a:pt x="471" y="2347"/>
                </a:cubicBezTo>
                <a:cubicBezTo>
                  <a:pt x="778" y="2246"/>
                  <a:pt x="778" y="2246"/>
                  <a:pt x="778" y="2246"/>
                </a:cubicBezTo>
                <a:cubicBezTo>
                  <a:pt x="778" y="2247"/>
                  <a:pt x="779" y="2249"/>
                  <a:pt x="780" y="2251"/>
                </a:cubicBezTo>
                <a:cubicBezTo>
                  <a:pt x="781" y="2252"/>
                  <a:pt x="782" y="2254"/>
                  <a:pt x="783" y="2255"/>
                </a:cubicBezTo>
                <a:cubicBezTo>
                  <a:pt x="624" y="2362"/>
                  <a:pt x="624" y="2362"/>
                  <a:pt x="624" y="2362"/>
                </a:cubicBezTo>
                <a:cubicBezTo>
                  <a:pt x="624" y="2364"/>
                  <a:pt x="624" y="2366"/>
                  <a:pt x="624" y="2368"/>
                </a:cubicBezTo>
                <a:cubicBezTo>
                  <a:pt x="786" y="2259"/>
                  <a:pt x="786" y="2259"/>
                  <a:pt x="786" y="2259"/>
                </a:cubicBezTo>
                <a:cubicBezTo>
                  <a:pt x="789" y="2262"/>
                  <a:pt x="792" y="2264"/>
                  <a:pt x="796" y="2266"/>
                </a:cubicBezTo>
                <a:cubicBezTo>
                  <a:pt x="773" y="2349"/>
                  <a:pt x="773" y="2349"/>
                  <a:pt x="773" y="2349"/>
                </a:cubicBezTo>
                <a:cubicBezTo>
                  <a:pt x="624" y="2371"/>
                  <a:pt x="624" y="2371"/>
                  <a:pt x="624" y="2371"/>
                </a:cubicBezTo>
                <a:cubicBezTo>
                  <a:pt x="623" y="2373"/>
                  <a:pt x="623" y="2374"/>
                  <a:pt x="622" y="2376"/>
                </a:cubicBezTo>
                <a:cubicBezTo>
                  <a:pt x="771" y="2354"/>
                  <a:pt x="771" y="2354"/>
                  <a:pt x="771" y="2354"/>
                </a:cubicBezTo>
                <a:cubicBezTo>
                  <a:pt x="690" y="2650"/>
                  <a:pt x="690" y="2650"/>
                  <a:pt x="690" y="2650"/>
                </a:cubicBezTo>
                <a:cubicBezTo>
                  <a:pt x="688" y="2649"/>
                  <a:pt x="686" y="2649"/>
                  <a:pt x="683" y="2649"/>
                </a:cubicBezTo>
                <a:cubicBezTo>
                  <a:pt x="678" y="2649"/>
                  <a:pt x="672" y="2650"/>
                  <a:pt x="667" y="2653"/>
                </a:cubicBezTo>
                <a:cubicBezTo>
                  <a:pt x="654" y="2660"/>
                  <a:pt x="647" y="2675"/>
                  <a:pt x="649" y="2690"/>
                </a:cubicBezTo>
                <a:cubicBezTo>
                  <a:pt x="434" y="2762"/>
                  <a:pt x="434" y="2762"/>
                  <a:pt x="434" y="2762"/>
                </a:cubicBezTo>
                <a:cubicBezTo>
                  <a:pt x="436" y="2766"/>
                  <a:pt x="436" y="2766"/>
                  <a:pt x="436" y="2766"/>
                </a:cubicBezTo>
                <a:cubicBezTo>
                  <a:pt x="651" y="2694"/>
                  <a:pt x="651" y="2694"/>
                  <a:pt x="651" y="2694"/>
                </a:cubicBezTo>
                <a:cubicBezTo>
                  <a:pt x="651" y="2696"/>
                  <a:pt x="652" y="2698"/>
                  <a:pt x="653" y="2700"/>
                </a:cubicBezTo>
                <a:cubicBezTo>
                  <a:pt x="657" y="2708"/>
                  <a:pt x="665" y="2714"/>
                  <a:pt x="674" y="2717"/>
                </a:cubicBezTo>
                <a:cubicBezTo>
                  <a:pt x="643" y="2821"/>
                  <a:pt x="643" y="2821"/>
                  <a:pt x="643" y="2821"/>
                </a:cubicBezTo>
                <a:cubicBezTo>
                  <a:pt x="460" y="2811"/>
                  <a:pt x="460" y="2811"/>
                  <a:pt x="460" y="2811"/>
                </a:cubicBezTo>
                <a:cubicBezTo>
                  <a:pt x="462" y="2816"/>
                  <a:pt x="462" y="2816"/>
                  <a:pt x="462" y="2816"/>
                </a:cubicBezTo>
                <a:cubicBezTo>
                  <a:pt x="641" y="2826"/>
                  <a:pt x="641" y="2826"/>
                  <a:pt x="641" y="2826"/>
                </a:cubicBezTo>
                <a:cubicBezTo>
                  <a:pt x="621" y="2895"/>
                  <a:pt x="621" y="2895"/>
                  <a:pt x="621" y="2895"/>
                </a:cubicBezTo>
                <a:cubicBezTo>
                  <a:pt x="512" y="2910"/>
                  <a:pt x="512" y="2910"/>
                  <a:pt x="512" y="2910"/>
                </a:cubicBezTo>
                <a:cubicBezTo>
                  <a:pt x="514" y="2915"/>
                  <a:pt x="514" y="2915"/>
                  <a:pt x="514" y="2915"/>
                </a:cubicBezTo>
                <a:cubicBezTo>
                  <a:pt x="620" y="2899"/>
                  <a:pt x="620" y="2899"/>
                  <a:pt x="620" y="2899"/>
                </a:cubicBezTo>
                <a:cubicBezTo>
                  <a:pt x="579" y="3037"/>
                  <a:pt x="579" y="3037"/>
                  <a:pt x="579" y="3037"/>
                </a:cubicBezTo>
                <a:cubicBezTo>
                  <a:pt x="583" y="3045"/>
                  <a:pt x="583" y="3045"/>
                  <a:pt x="583" y="3045"/>
                </a:cubicBezTo>
                <a:cubicBezTo>
                  <a:pt x="626" y="2898"/>
                  <a:pt x="626" y="2898"/>
                  <a:pt x="626" y="2898"/>
                </a:cubicBezTo>
                <a:cubicBezTo>
                  <a:pt x="974" y="2846"/>
                  <a:pt x="974" y="2846"/>
                  <a:pt x="974" y="2846"/>
                </a:cubicBezTo>
                <a:cubicBezTo>
                  <a:pt x="1010" y="2821"/>
                  <a:pt x="1010" y="2821"/>
                  <a:pt x="1010" y="2821"/>
                </a:cubicBezTo>
                <a:cubicBezTo>
                  <a:pt x="1097" y="2858"/>
                  <a:pt x="1097" y="2858"/>
                  <a:pt x="1097" y="2858"/>
                </a:cubicBezTo>
                <a:cubicBezTo>
                  <a:pt x="793" y="3446"/>
                  <a:pt x="793" y="3446"/>
                  <a:pt x="793" y="3446"/>
                </a:cubicBezTo>
                <a:cubicBezTo>
                  <a:pt x="796" y="3452"/>
                  <a:pt x="796" y="3452"/>
                  <a:pt x="796" y="3452"/>
                </a:cubicBezTo>
                <a:cubicBezTo>
                  <a:pt x="1103" y="2857"/>
                  <a:pt x="1103" y="2857"/>
                  <a:pt x="1103" y="2857"/>
                </a:cubicBezTo>
                <a:cubicBezTo>
                  <a:pt x="1801" y="2661"/>
                  <a:pt x="1801" y="2661"/>
                  <a:pt x="1801" y="2661"/>
                </a:cubicBezTo>
                <a:cubicBezTo>
                  <a:pt x="1802" y="2661"/>
                  <a:pt x="1802" y="2661"/>
                  <a:pt x="1802" y="2661"/>
                </a:cubicBezTo>
                <a:cubicBezTo>
                  <a:pt x="1803" y="2660"/>
                  <a:pt x="1803" y="2660"/>
                  <a:pt x="1803" y="2660"/>
                </a:cubicBezTo>
                <a:cubicBezTo>
                  <a:pt x="2429" y="2083"/>
                  <a:pt x="2429" y="2083"/>
                  <a:pt x="2429" y="2083"/>
                </a:cubicBezTo>
                <a:cubicBezTo>
                  <a:pt x="3259" y="1895"/>
                  <a:pt x="3259" y="1895"/>
                  <a:pt x="3259" y="1895"/>
                </a:cubicBezTo>
                <a:cubicBezTo>
                  <a:pt x="3261" y="1895"/>
                  <a:pt x="3261" y="1895"/>
                  <a:pt x="3261" y="1895"/>
                </a:cubicBezTo>
                <a:cubicBezTo>
                  <a:pt x="3261" y="1894"/>
                  <a:pt x="3261" y="1894"/>
                  <a:pt x="3261" y="1894"/>
                </a:cubicBezTo>
                <a:cubicBezTo>
                  <a:pt x="3818" y="1430"/>
                  <a:pt x="3818" y="1430"/>
                  <a:pt x="3818" y="1430"/>
                </a:cubicBezTo>
                <a:cubicBezTo>
                  <a:pt x="4482" y="1515"/>
                  <a:pt x="4482" y="1515"/>
                  <a:pt x="4482" y="1515"/>
                </a:cubicBezTo>
                <a:cubicBezTo>
                  <a:pt x="4479" y="1510"/>
                  <a:pt x="4479" y="1510"/>
                  <a:pt x="4479" y="1510"/>
                </a:cubicBezTo>
                <a:cubicBezTo>
                  <a:pt x="3823" y="1426"/>
                  <a:pt x="3823" y="1426"/>
                  <a:pt x="3823" y="1426"/>
                </a:cubicBezTo>
                <a:cubicBezTo>
                  <a:pt x="3842" y="1334"/>
                  <a:pt x="3842" y="1334"/>
                  <a:pt x="3842" y="1334"/>
                </a:cubicBezTo>
                <a:cubicBezTo>
                  <a:pt x="3882" y="1317"/>
                  <a:pt x="3882" y="1317"/>
                  <a:pt x="3882" y="1317"/>
                </a:cubicBezTo>
                <a:cubicBezTo>
                  <a:pt x="4123" y="1061"/>
                  <a:pt x="4123" y="1061"/>
                  <a:pt x="4123" y="1061"/>
                </a:cubicBezTo>
                <a:cubicBezTo>
                  <a:pt x="4269" y="1109"/>
                  <a:pt x="4269" y="1109"/>
                  <a:pt x="4269" y="1109"/>
                </a:cubicBezTo>
                <a:cubicBezTo>
                  <a:pt x="4265" y="1101"/>
                  <a:pt x="4265" y="1101"/>
                  <a:pt x="4265" y="1101"/>
                </a:cubicBezTo>
                <a:cubicBezTo>
                  <a:pt x="4127" y="1056"/>
                  <a:pt x="4127" y="1056"/>
                  <a:pt x="4127" y="1056"/>
                </a:cubicBezTo>
                <a:cubicBezTo>
                  <a:pt x="4200" y="978"/>
                  <a:pt x="4200" y="978"/>
                  <a:pt x="4200" y="978"/>
                </a:cubicBezTo>
                <a:cubicBezTo>
                  <a:pt x="4198" y="974"/>
                  <a:pt x="4198" y="974"/>
                  <a:pt x="4198" y="974"/>
                </a:cubicBezTo>
                <a:cubicBezTo>
                  <a:pt x="4123" y="1055"/>
                  <a:pt x="4123" y="1055"/>
                  <a:pt x="4123" y="1055"/>
                </a:cubicBezTo>
                <a:cubicBezTo>
                  <a:pt x="4055" y="1033"/>
                  <a:pt x="4055" y="1033"/>
                  <a:pt x="4055" y="1033"/>
                </a:cubicBezTo>
                <a:cubicBezTo>
                  <a:pt x="4149" y="880"/>
                  <a:pt x="4149" y="880"/>
                  <a:pt x="4149" y="880"/>
                </a:cubicBezTo>
                <a:cubicBezTo>
                  <a:pt x="4146" y="875"/>
                  <a:pt x="4146" y="875"/>
                  <a:pt x="4146" y="875"/>
                </a:cubicBezTo>
                <a:cubicBezTo>
                  <a:pt x="4050" y="1031"/>
                  <a:pt x="4050" y="1031"/>
                  <a:pt x="4050" y="1031"/>
                </a:cubicBezTo>
                <a:cubicBezTo>
                  <a:pt x="3945" y="997"/>
                  <a:pt x="3945" y="997"/>
                  <a:pt x="3945" y="997"/>
                </a:cubicBezTo>
                <a:cubicBezTo>
                  <a:pt x="3947" y="990"/>
                  <a:pt x="3946" y="982"/>
                  <a:pt x="3942" y="975"/>
                </a:cubicBezTo>
                <a:cubicBezTo>
                  <a:pt x="3941" y="973"/>
                  <a:pt x="3939" y="970"/>
                  <a:pt x="3938" y="969"/>
                </a:cubicBezTo>
                <a:cubicBezTo>
                  <a:pt x="4122" y="830"/>
                  <a:pt x="4122" y="830"/>
                  <a:pt x="4122" y="830"/>
                </a:cubicBezTo>
                <a:cubicBezTo>
                  <a:pt x="4120" y="825"/>
                  <a:pt x="4120" y="825"/>
                  <a:pt x="4120" y="825"/>
                </a:cubicBezTo>
                <a:cubicBezTo>
                  <a:pt x="3934" y="965"/>
                  <a:pt x="3934" y="965"/>
                  <a:pt x="3934" y="965"/>
                </a:cubicBezTo>
                <a:cubicBezTo>
                  <a:pt x="3928" y="959"/>
                  <a:pt x="3920" y="956"/>
                  <a:pt x="3911" y="956"/>
                </a:cubicBezTo>
                <a:cubicBezTo>
                  <a:pt x="3906" y="956"/>
                  <a:pt x="3900" y="958"/>
                  <a:pt x="3895" y="960"/>
                </a:cubicBezTo>
                <a:cubicBezTo>
                  <a:pt x="3889" y="963"/>
                  <a:pt x="3885" y="968"/>
                  <a:pt x="3882" y="973"/>
                </a:cubicBezTo>
                <a:cubicBezTo>
                  <a:pt x="3593" y="872"/>
                  <a:pt x="3593" y="872"/>
                  <a:pt x="3593" y="872"/>
                </a:cubicBezTo>
                <a:cubicBezTo>
                  <a:pt x="3703" y="754"/>
                  <a:pt x="3703" y="754"/>
                  <a:pt x="3703" y="754"/>
                </a:cubicBezTo>
                <a:cubicBezTo>
                  <a:pt x="4053" y="698"/>
                  <a:pt x="4053" y="698"/>
                  <a:pt x="4053" y="698"/>
                </a:cubicBezTo>
                <a:cubicBezTo>
                  <a:pt x="4051" y="694"/>
                  <a:pt x="4051" y="694"/>
                  <a:pt x="4051" y="694"/>
                </a:cubicBezTo>
                <a:cubicBezTo>
                  <a:pt x="3701" y="749"/>
                  <a:pt x="3701" y="749"/>
                  <a:pt x="3701" y="749"/>
                </a:cubicBezTo>
                <a:cubicBezTo>
                  <a:pt x="3701" y="748"/>
                  <a:pt x="3701" y="748"/>
                  <a:pt x="3701" y="748"/>
                </a:cubicBezTo>
                <a:cubicBezTo>
                  <a:pt x="3501" y="827"/>
                  <a:pt x="3501" y="827"/>
                  <a:pt x="3501" y="827"/>
                </a:cubicBezTo>
                <a:cubicBezTo>
                  <a:pt x="3501" y="825"/>
                  <a:pt x="3500" y="824"/>
                  <a:pt x="3499" y="822"/>
                </a:cubicBezTo>
                <a:cubicBezTo>
                  <a:pt x="3498" y="821"/>
                  <a:pt x="3498" y="819"/>
                  <a:pt x="3497" y="818"/>
                </a:cubicBezTo>
                <a:cubicBezTo>
                  <a:pt x="3757" y="621"/>
                  <a:pt x="3757" y="621"/>
                  <a:pt x="3757" y="621"/>
                </a:cubicBezTo>
                <a:cubicBezTo>
                  <a:pt x="3763" y="629"/>
                  <a:pt x="3774" y="634"/>
                  <a:pt x="3784" y="634"/>
                </a:cubicBezTo>
                <a:cubicBezTo>
                  <a:pt x="3790" y="634"/>
                  <a:pt x="3795" y="633"/>
                  <a:pt x="3800" y="630"/>
                </a:cubicBezTo>
                <a:cubicBezTo>
                  <a:pt x="3809" y="626"/>
                  <a:pt x="3815" y="619"/>
                  <a:pt x="3817" y="610"/>
                </a:cubicBezTo>
                <a:cubicBezTo>
                  <a:pt x="4045" y="683"/>
                  <a:pt x="4045" y="683"/>
                  <a:pt x="4045" y="683"/>
                </a:cubicBezTo>
                <a:cubicBezTo>
                  <a:pt x="4042" y="677"/>
                  <a:pt x="4042" y="677"/>
                  <a:pt x="4042" y="677"/>
                </a:cubicBezTo>
                <a:cubicBezTo>
                  <a:pt x="3818" y="605"/>
                  <a:pt x="3818" y="605"/>
                  <a:pt x="3818" y="605"/>
                </a:cubicBezTo>
                <a:cubicBezTo>
                  <a:pt x="3820" y="598"/>
                  <a:pt x="3818" y="591"/>
                  <a:pt x="3815" y="584"/>
                </a:cubicBezTo>
                <a:cubicBezTo>
                  <a:pt x="3811" y="577"/>
                  <a:pt x="3806" y="572"/>
                  <a:pt x="3799" y="569"/>
                </a:cubicBezTo>
                <a:cubicBezTo>
                  <a:pt x="3819" y="528"/>
                  <a:pt x="3819" y="528"/>
                  <a:pt x="3819" y="528"/>
                </a:cubicBezTo>
                <a:cubicBezTo>
                  <a:pt x="3959" y="519"/>
                  <a:pt x="3959" y="519"/>
                  <a:pt x="3959" y="519"/>
                </a:cubicBezTo>
                <a:cubicBezTo>
                  <a:pt x="3956" y="514"/>
                  <a:pt x="3956" y="514"/>
                  <a:pt x="3956" y="514"/>
                </a:cubicBezTo>
                <a:cubicBezTo>
                  <a:pt x="3821" y="522"/>
                  <a:pt x="3821" y="522"/>
                  <a:pt x="3821" y="522"/>
                </a:cubicBezTo>
                <a:cubicBezTo>
                  <a:pt x="3889" y="385"/>
                  <a:pt x="3889" y="385"/>
                  <a:pt x="3889" y="385"/>
                </a:cubicBezTo>
                <a:cubicBezTo>
                  <a:pt x="3885" y="379"/>
                  <a:pt x="3885" y="379"/>
                  <a:pt x="3885" y="379"/>
                </a:cubicBezTo>
                <a:cubicBezTo>
                  <a:pt x="3816" y="523"/>
                  <a:pt x="3816" y="523"/>
                  <a:pt x="3816" y="523"/>
                </a:cubicBezTo>
                <a:cubicBezTo>
                  <a:pt x="3437" y="547"/>
                  <a:pt x="3437" y="547"/>
                  <a:pt x="3437" y="547"/>
                </a:cubicBezTo>
                <a:cubicBezTo>
                  <a:pt x="3376" y="623"/>
                  <a:pt x="3376" y="623"/>
                  <a:pt x="3376" y="623"/>
                </a:cubicBezTo>
                <a:cubicBezTo>
                  <a:pt x="3270" y="631"/>
                  <a:pt x="3270" y="631"/>
                  <a:pt x="3270" y="631"/>
                </a:cubicBezTo>
                <a:cubicBezTo>
                  <a:pt x="3270" y="624"/>
                  <a:pt x="3268" y="617"/>
                  <a:pt x="3265" y="610"/>
                </a:cubicBezTo>
                <a:cubicBezTo>
                  <a:pt x="3262" y="604"/>
                  <a:pt x="3258" y="599"/>
                  <a:pt x="3253" y="595"/>
                </a:cubicBezTo>
                <a:cubicBezTo>
                  <a:pt x="3487" y="264"/>
                  <a:pt x="3487" y="264"/>
                  <a:pt x="3487" y="264"/>
                </a:cubicBezTo>
                <a:cubicBezTo>
                  <a:pt x="3489" y="255"/>
                  <a:pt x="3495" y="246"/>
                  <a:pt x="3503" y="241"/>
                </a:cubicBezTo>
                <a:cubicBezTo>
                  <a:pt x="3548" y="177"/>
                  <a:pt x="3548" y="177"/>
                  <a:pt x="3548" y="177"/>
                </a:cubicBezTo>
                <a:cubicBezTo>
                  <a:pt x="3689" y="5"/>
                  <a:pt x="3689" y="5"/>
                  <a:pt x="3689" y="5"/>
                </a:cubicBezTo>
                <a:cubicBezTo>
                  <a:pt x="3686" y="0"/>
                  <a:pt x="3686" y="0"/>
                  <a:pt x="3686" y="0"/>
                </a:cubicBezTo>
              </a:path>
            </a:pathLst>
          </a:custGeom>
          <a:gradFill flip="none" rotWithShape="1">
            <a:gsLst>
              <a:gs pos="0">
                <a:schemeClr val="tx2">
                  <a:alpha val="42000"/>
                </a:schemeClr>
              </a:gs>
              <a:gs pos="65000">
                <a:schemeClr val="tx2">
                  <a:alpha val="38000"/>
                </a:schemeClr>
              </a:gs>
              <a:gs pos="100000">
                <a:schemeClr val="tx2">
                  <a:alpha val="79000"/>
                </a:schemeClr>
              </a:gs>
              <a:gs pos="30000">
                <a:schemeClr val="tx2">
                  <a:alpha val="21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cxnSp>
        <p:nvCxnSpPr>
          <p:cNvPr id="170" name="直接连接符 169"/>
          <p:cNvCxnSpPr/>
          <p:nvPr/>
        </p:nvCxnSpPr>
        <p:spPr>
          <a:xfrm flipH="1">
            <a:off x="7022522" y="6484144"/>
            <a:ext cx="445896" cy="373856"/>
          </a:xfrm>
          <a:prstGeom prst="line">
            <a:avLst/>
          </a:prstGeom>
          <a:ln w="3175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4"/>
          <p:cNvGrpSpPr/>
          <p:nvPr/>
        </p:nvGrpSpPr>
        <p:grpSpPr>
          <a:xfrm>
            <a:off x="4075968" y="4717841"/>
            <a:ext cx="5373597" cy="1056259"/>
            <a:chOff x="3503711" y="1287239"/>
            <a:chExt cx="7164797" cy="1408346"/>
          </a:xfrm>
        </p:grpSpPr>
        <p:sp>
          <p:nvSpPr>
            <p:cNvPr id="69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200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字以内，据统计每页幻灯片的最好控制在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5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分钟之内。此处添加详细文本描述，建议与标题相关并符合整体语言风格，语言描述尽量简洁生动。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  <p:sp>
          <p:nvSpPr>
            <p:cNvPr id="70" name="Rectangle 2"/>
            <p:cNvSpPr/>
            <p:nvPr/>
          </p:nvSpPr>
          <p:spPr>
            <a:xfrm>
              <a:off x="5688111" y="1287239"/>
              <a:ext cx="1846659" cy="55399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 rot="20700000">
            <a:off x="2057899" y="-1939713"/>
            <a:ext cx="10123488" cy="6982525"/>
          </a:xfrm>
          <a:custGeom>
            <a:avLst/>
            <a:gdLst>
              <a:gd name="connsiteX0" fmla="*/ 0 w 20246976"/>
              <a:gd name="connsiteY0" fmla="*/ 3741738 h 7483475"/>
              <a:gd name="connsiteX1" fmla="*/ 10123488 w 20246976"/>
              <a:gd name="connsiteY1" fmla="*/ 0 h 7483475"/>
              <a:gd name="connsiteX2" fmla="*/ 20246976 w 20246976"/>
              <a:gd name="connsiteY2" fmla="*/ 3741738 h 7483475"/>
              <a:gd name="connsiteX3" fmla="*/ 10123488 w 20246976"/>
              <a:gd name="connsiteY3" fmla="*/ 7483476 h 7483475"/>
              <a:gd name="connsiteX4" fmla="*/ 0 w 20246976"/>
              <a:gd name="connsiteY4" fmla="*/ 3741738 h 7483475"/>
              <a:gd name="connsiteX0-1" fmla="*/ 10123488 w 20246976"/>
              <a:gd name="connsiteY0-2" fmla="*/ 0 h 7483476"/>
              <a:gd name="connsiteX1-3" fmla="*/ 20246976 w 20246976"/>
              <a:gd name="connsiteY1-4" fmla="*/ 3741738 h 7483476"/>
              <a:gd name="connsiteX2-5" fmla="*/ 10123488 w 20246976"/>
              <a:gd name="connsiteY2-6" fmla="*/ 7483476 h 7483476"/>
              <a:gd name="connsiteX3-7" fmla="*/ 0 w 20246976"/>
              <a:gd name="connsiteY3-8" fmla="*/ 3741738 h 7483476"/>
              <a:gd name="connsiteX4-9" fmla="*/ 10214928 w 20246976"/>
              <a:gd name="connsiteY4-10" fmla="*/ 91440 h 7483476"/>
              <a:gd name="connsiteX0-11" fmla="*/ 10321136 w 20444624"/>
              <a:gd name="connsiteY0-12" fmla="*/ 0 h 9044296"/>
              <a:gd name="connsiteX1-13" fmla="*/ 20444624 w 20444624"/>
              <a:gd name="connsiteY1-14" fmla="*/ 3741738 h 9044296"/>
              <a:gd name="connsiteX2-15" fmla="*/ 10321136 w 20444624"/>
              <a:gd name="connsiteY2-16" fmla="*/ 7483476 h 9044296"/>
              <a:gd name="connsiteX3-17" fmla="*/ 197648 w 20444624"/>
              <a:gd name="connsiteY3-18" fmla="*/ 3741738 h 9044296"/>
              <a:gd name="connsiteX4-19" fmla="*/ 6140074 w 20444624"/>
              <a:gd name="connsiteY4-20" fmla="*/ 9044296 h 9044296"/>
              <a:gd name="connsiteX0-21" fmla="*/ 4181062 w 14304550"/>
              <a:gd name="connsiteY0-22" fmla="*/ 0 h 9044296"/>
              <a:gd name="connsiteX1-23" fmla="*/ 14304550 w 14304550"/>
              <a:gd name="connsiteY1-24" fmla="*/ 3741738 h 9044296"/>
              <a:gd name="connsiteX2-25" fmla="*/ 4181062 w 14304550"/>
              <a:gd name="connsiteY2-26" fmla="*/ 7483476 h 9044296"/>
              <a:gd name="connsiteX3-27" fmla="*/ 0 w 14304550"/>
              <a:gd name="connsiteY3-28" fmla="*/ 9044296 h 9044296"/>
              <a:gd name="connsiteX0-29" fmla="*/ 0 w 10123488"/>
              <a:gd name="connsiteY0-30" fmla="*/ 0 h 7483476"/>
              <a:gd name="connsiteX1-31" fmla="*/ 10123488 w 10123488"/>
              <a:gd name="connsiteY1-32" fmla="*/ 3741738 h 7483476"/>
              <a:gd name="connsiteX2-33" fmla="*/ 0 w 10123488"/>
              <a:gd name="connsiteY2-34" fmla="*/ 7483476 h 7483476"/>
              <a:gd name="connsiteX0-35" fmla="*/ 0 w 10123488"/>
              <a:gd name="connsiteY0-36" fmla="*/ 0 h 6982525"/>
              <a:gd name="connsiteX1-37" fmla="*/ 10123488 w 10123488"/>
              <a:gd name="connsiteY1-38" fmla="*/ 3741738 h 6982525"/>
              <a:gd name="connsiteX2-39" fmla="*/ 1810600 w 10123488"/>
              <a:gd name="connsiteY2-40" fmla="*/ 6982525 h 6982525"/>
            </a:gdLst>
            <a:ahLst/>
            <a:cxnLst>
              <a:cxn ang="0">
                <a:pos x="connsiteX0-35" y="connsiteY0-36"/>
              </a:cxn>
              <a:cxn ang="0">
                <a:pos x="connsiteX1-37" y="connsiteY1-38"/>
              </a:cxn>
              <a:cxn ang="0">
                <a:pos x="connsiteX2-39" y="connsiteY2-40"/>
              </a:cxn>
            </a:cxnLst>
            <a:rect l="l" t="t" r="r" b="b"/>
            <a:pathLst>
              <a:path w="10123488" h="6982525">
                <a:moveTo>
                  <a:pt x="0" y="0"/>
                </a:moveTo>
                <a:cubicBezTo>
                  <a:pt x="5591048" y="0"/>
                  <a:pt x="10123488" y="1675233"/>
                  <a:pt x="10123488" y="3741738"/>
                </a:cubicBezTo>
                <a:cubicBezTo>
                  <a:pt x="10123488" y="5808243"/>
                  <a:pt x="4194692" y="6098765"/>
                  <a:pt x="1810600" y="6982525"/>
                </a:cubicBezTo>
              </a:path>
            </a:pathLst>
          </a:custGeom>
          <a:noFill/>
          <a:ln w="3175">
            <a:solidFill>
              <a:schemeClr val="tx1">
                <a:alpha val="6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c</a:t>
            </a:r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3802511"/>
            <a:ext cx="4935660" cy="3055489"/>
          </a:xfrm>
          <a:custGeom>
            <a:avLst/>
            <a:gdLst>
              <a:gd name="connsiteX0" fmla="*/ 2803774 w 7226300"/>
              <a:gd name="connsiteY0" fmla="*/ 0 h 4473541"/>
              <a:gd name="connsiteX1" fmla="*/ 7226300 w 7226300"/>
              <a:gd name="connsiteY1" fmla="*/ 4422526 h 4473541"/>
              <a:gd name="connsiteX2" fmla="*/ 7225010 w 7226300"/>
              <a:gd name="connsiteY2" fmla="*/ 4473541 h 4473541"/>
              <a:gd name="connsiteX3" fmla="*/ 0 w 7226300"/>
              <a:gd name="connsiteY3" fmla="*/ 4473541 h 4473541"/>
              <a:gd name="connsiteX4" fmla="*/ 0 w 7226300"/>
              <a:gd name="connsiteY4" fmla="*/ 1002532 h 4473541"/>
              <a:gd name="connsiteX5" fmla="*/ 157706 w 7226300"/>
              <a:gd name="connsiteY5" fmla="*/ 878599 h 4473541"/>
              <a:gd name="connsiteX6" fmla="*/ 2803774 w 7226300"/>
              <a:gd name="connsiteY6" fmla="*/ 0 h 4473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26300" h="4473541">
                <a:moveTo>
                  <a:pt x="2803774" y="0"/>
                </a:moveTo>
                <a:cubicBezTo>
                  <a:pt x="5246268" y="0"/>
                  <a:pt x="7226300" y="1980032"/>
                  <a:pt x="7226300" y="4422526"/>
                </a:cubicBezTo>
                <a:lnTo>
                  <a:pt x="7225010" y="4473541"/>
                </a:lnTo>
                <a:lnTo>
                  <a:pt x="0" y="4473541"/>
                </a:lnTo>
                <a:lnTo>
                  <a:pt x="0" y="1002532"/>
                </a:lnTo>
                <a:lnTo>
                  <a:pt x="157706" y="878599"/>
                </a:lnTo>
                <a:cubicBezTo>
                  <a:pt x="895572" y="326783"/>
                  <a:pt x="1811511" y="0"/>
                  <a:pt x="2803774" y="0"/>
                </a:cubicBezTo>
                <a:close/>
              </a:path>
            </a:pathLst>
          </a:custGeom>
          <a:noFill/>
          <a:ln>
            <a:solidFill>
              <a:schemeClr val="tx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-292080" y="3957008"/>
            <a:ext cx="5049448" cy="2985914"/>
          </a:xfrm>
          <a:custGeom>
            <a:avLst/>
            <a:gdLst>
              <a:gd name="connsiteX0" fmla="*/ 2842877 w 6720815"/>
              <a:gd name="connsiteY0" fmla="*/ 0 h 3974251"/>
              <a:gd name="connsiteX1" fmla="*/ 6720815 w 6720815"/>
              <a:gd name="connsiteY1" fmla="*/ 3877938 h 3974251"/>
              <a:gd name="connsiteX2" fmla="*/ 6718380 w 6720815"/>
              <a:gd name="connsiteY2" fmla="*/ 3974251 h 3974251"/>
              <a:gd name="connsiteX3" fmla="*/ 0 w 6720815"/>
              <a:gd name="connsiteY3" fmla="*/ 3974251 h 3974251"/>
              <a:gd name="connsiteX4" fmla="*/ 0 w 6720815"/>
              <a:gd name="connsiteY4" fmla="*/ 1246687 h 3974251"/>
              <a:gd name="connsiteX5" fmla="*/ 100761 w 6720815"/>
              <a:gd name="connsiteY5" fmla="*/ 1135822 h 3974251"/>
              <a:gd name="connsiteX6" fmla="*/ 2842877 w 6720815"/>
              <a:gd name="connsiteY6" fmla="*/ 0 h 397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20815" h="3974251">
                <a:moveTo>
                  <a:pt x="2842877" y="0"/>
                </a:moveTo>
                <a:cubicBezTo>
                  <a:pt x="4984603" y="0"/>
                  <a:pt x="6720815" y="1736212"/>
                  <a:pt x="6720815" y="3877938"/>
                </a:cubicBezTo>
                <a:lnTo>
                  <a:pt x="6718380" y="3974251"/>
                </a:lnTo>
                <a:lnTo>
                  <a:pt x="0" y="3974251"/>
                </a:lnTo>
                <a:lnTo>
                  <a:pt x="0" y="1246687"/>
                </a:lnTo>
                <a:lnTo>
                  <a:pt x="100761" y="1135822"/>
                </a:lnTo>
                <a:cubicBezTo>
                  <a:pt x="802530" y="434053"/>
                  <a:pt x="1772014" y="0"/>
                  <a:pt x="2842877" y="0"/>
                </a:cubicBez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椭圆 4"/>
          <p:cNvSpPr/>
          <p:nvPr/>
        </p:nvSpPr>
        <p:spPr>
          <a:xfrm rot="1180012" flipH="1" flipV="1">
            <a:off x="1104789" y="3643222"/>
            <a:ext cx="341737" cy="34173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椭圆 5"/>
          <p:cNvSpPr/>
          <p:nvPr/>
        </p:nvSpPr>
        <p:spPr>
          <a:xfrm rot="1180012" flipH="1" flipV="1">
            <a:off x="246015" y="3342572"/>
            <a:ext cx="217335" cy="21733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" name="椭圆 6"/>
          <p:cNvSpPr/>
          <p:nvPr/>
        </p:nvSpPr>
        <p:spPr>
          <a:xfrm rot="1180012" flipH="1" flipV="1">
            <a:off x="638129" y="3947611"/>
            <a:ext cx="120512" cy="12051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" name="椭圆 7"/>
          <p:cNvSpPr/>
          <p:nvPr/>
        </p:nvSpPr>
        <p:spPr>
          <a:xfrm rot="9273309" flipH="1" flipV="1">
            <a:off x="4608872" y="5600393"/>
            <a:ext cx="341737" cy="34173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" name="椭圆 8"/>
          <p:cNvSpPr/>
          <p:nvPr/>
        </p:nvSpPr>
        <p:spPr>
          <a:xfrm rot="9273309" flipH="1" flipV="1">
            <a:off x="5578104" y="5266171"/>
            <a:ext cx="217335" cy="21733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0" name="椭圆 9"/>
          <p:cNvSpPr/>
          <p:nvPr/>
        </p:nvSpPr>
        <p:spPr>
          <a:xfrm rot="9273309" flipH="1" flipV="1">
            <a:off x="4989593" y="5165263"/>
            <a:ext cx="120512" cy="120512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8643" y="66146"/>
            <a:ext cx="12354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960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60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04</a:t>
            </a:r>
            <a:endParaRPr lang="zh-CN" altLang="en-US" sz="6000" dirty="0">
              <a:solidFill>
                <a:schemeClr val="tx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1199861" y="5465424"/>
            <a:ext cx="1892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AIM AT</a:t>
            </a:r>
            <a:endParaRPr lang="zh-CN" altLang="en-US" sz="28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33" name="文本框 32" descr="e7d195523061f1c011414db08df74492ac20befa3fb15586EED641F7DA837B3633596E05B8AE62E50B5E5456BD3C648DCE2D234CC482E88EB223CB95B207F69907A09C8021443F850886F0462B4D95DAE7E52E05A390C4CE625F38A433E56E1506C378848893C4809CC188E12B64E27FF9994B107CB3C3C2C94CAA84DC1D73C7FCCF51DAA75E7A6B"/>
          <p:cNvSpPr txBox="1"/>
          <p:nvPr/>
        </p:nvSpPr>
        <p:spPr>
          <a:xfrm>
            <a:off x="9480962" y="1818791"/>
            <a:ext cx="9120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effectLst>
                  <a:reflection blurRad="6350" stA="19000" endPos="45500" dist="12700" dir="5400000" sy="-100000" algn="bl" rotWithShape="0"/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2</a:t>
            </a:r>
            <a:endParaRPr lang="zh-CN" altLang="en-US" sz="4800" dirty="0" err="1">
              <a:effectLst>
                <a:reflection blurRad="6350" stA="19000" endPos="45500" dist="12700" dir="5400000" sy="-100000" algn="bl" rotWithShape="0"/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35" name="文本框 34" descr="e7d195523061f1c011414db08df74492ac20befa3fb15586EED641F7DA837B3633596E05B8AE62E50B5E5456BD3C648DCE2D234CC482E88EB223CB95B207F69907A09C8021443F850886F0462B4D95DAE7E52E05A390C4CE625F38A433E56E1506C378848893C4809CC188E12B64E27FF9994B107CB3C3C2C94CAA84DC1D73C7FCCF51DAA75E7A6B"/>
          <p:cNvSpPr txBox="1"/>
          <p:nvPr/>
        </p:nvSpPr>
        <p:spPr>
          <a:xfrm>
            <a:off x="7158808" y="3159838"/>
            <a:ext cx="9120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effectLst>
                  <a:reflection blurRad="6350" stA="19000" endPos="45500" dist="12700" dir="5400000" sy="-100000" algn="bl" rotWithShape="0"/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1</a:t>
            </a:r>
            <a:endParaRPr lang="zh-CN" altLang="en-US" sz="4800" dirty="0" err="1">
              <a:effectLst>
                <a:reflection blurRad="6350" stA="19000" endPos="45500" dist="12700" dir="5400000" sy="-100000" algn="bl" rotWithShape="0"/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36" name="Freeform 124"/>
          <p:cNvSpPr>
            <a:spLocks noEditPoints="1"/>
          </p:cNvSpPr>
          <p:nvPr/>
        </p:nvSpPr>
        <p:spPr bwMode="auto">
          <a:xfrm>
            <a:off x="1801161" y="4547300"/>
            <a:ext cx="689701" cy="689701"/>
          </a:xfrm>
          <a:custGeom>
            <a:avLst/>
            <a:gdLst>
              <a:gd name="T0" fmla="*/ 101 w 140"/>
              <a:gd name="T1" fmla="*/ 21 h 140"/>
              <a:gd name="T2" fmla="*/ 117 w 140"/>
              <a:gd name="T3" fmla="*/ 5 h 140"/>
              <a:gd name="T4" fmla="*/ 119 w 140"/>
              <a:gd name="T5" fmla="*/ 6 h 140"/>
              <a:gd name="T6" fmla="*/ 120 w 140"/>
              <a:gd name="T7" fmla="*/ 20 h 140"/>
              <a:gd name="T8" fmla="*/ 134 w 140"/>
              <a:gd name="T9" fmla="*/ 22 h 140"/>
              <a:gd name="T10" fmla="*/ 135 w 140"/>
              <a:gd name="T11" fmla="*/ 24 h 140"/>
              <a:gd name="T12" fmla="*/ 120 w 140"/>
              <a:gd name="T13" fmla="*/ 39 h 140"/>
              <a:gd name="T14" fmla="*/ 116 w 140"/>
              <a:gd name="T15" fmla="*/ 40 h 140"/>
              <a:gd name="T16" fmla="*/ 107 w 140"/>
              <a:gd name="T17" fmla="*/ 39 h 140"/>
              <a:gd name="T18" fmla="*/ 80 w 140"/>
              <a:gd name="T19" fmla="*/ 66 h 140"/>
              <a:gd name="T20" fmla="*/ 78 w 140"/>
              <a:gd name="T21" fmla="*/ 79 h 140"/>
              <a:gd name="T22" fmla="*/ 61 w 140"/>
              <a:gd name="T23" fmla="*/ 79 h 140"/>
              <a:gd name="T24" fmla="*/ 61 w 140"/>
              <a:gd name="T25" fmla="*/ 62 h 140"/>
              <a:gd name="T26" fmla="*/ 75 w 140"/>
              <a:gd name="T27" fmla="*/ 60 h 140"/>
              <a:gd name="T28" fmla="*/ 101 w 140"/>
              <a:gd name="T29" fmla="*/ 34 h 140"/>
              <a:gd name="T30" fmla="*/ 100 w 140"/>
              <a:gd name="T31" fmla="*/ 25 h 140"/>
              <a:gd name="T32" fmla="*/ 101 w 140"/>
              <a:gd name="T33" fmla="*/ 21 h 140"/>
              <a:gd name="T34" fmla="*/ 130 w 140"/>
              <a:gd name="T35" fmla="*/ 34 h 140"/>
              <a:gd name="T36" fmla="*/ 122 w 140"/>
              <a:gd name="T37" fmla="*/ 42 h 140"/>
              <a:gd name="T38" fmla="*/ 118 w 140"/>
              <a:gd name="T39" fmla="*/ 44 h 140"/>
              <a:gd name="T40" fmla="*/ 124 w 140"/>
              <a:gd name="T41" fmla="*/ 70 h 140"/>
              <a:gd name="T42" fmla="*/ 70 w 140"/>
              <a:gd name="T43" fmla="*/ 125 h 140"/>
              <a:gd name="T44" fmla="*/ 15 w 140"/>
              <a:gd name="T45" fmla="*/ 70 h 140"/>
              <a:gd name="T46" fmla="*/ 70 w 140"/>
              <a:gd name="T47" fmla="*/ 16 h 140"/>
              <a:gd name="T48" fmla="*/ 96 w 140"/>
              <a:gd name="T49" fmla="*/ 23 h 140"/>
              <a:gd name="T50" fmla="*/ 99 w 140"/>
              <a:gd name="T51" fmla="*/ 18 h 140"/>
              <a:gd name="T52" fmla="*/ 106 w 140"/>
              <a:gd name="T53" fmla="*/ 11 h 140"/>
              <a:gd name="T54" fmla="*/ 70 w 140"/>
              <a:gd name="T55" fmla="*/ 0 h 140"/>
              <a:gd name="T56" fmla="*/ 0 w 140"/>
              <a:gd name="T57" fmla="*/ 70 h 140"/>
              <a:gd name="T58" fmla="*/ 70 w 140"/>
              <a:gd name="T59" fmla="*/ 140 h 140"/>
              <a:gd name="T60" fmla="*/ 140 w 140"/>
              <a:gd name="T61" fmla="*/ 70 h 140"/>
              <a:gd name="T62" fmla="*/ 130 w 140"/>
              <a:gd name="T63" fmla="*/ 34 h 140"/>
              <a:gd name="T64" fmla="*/ 70 w 140"/>
              <a:gd name="T65" fmla="*/ 47 h 140"/>
              <a:gd name="T66" fmla="*/ 80 w 140"/>
              <a:gd name="T67" fmla="*/ 49 h 140"/>
              <a:gd name="T68" fmla="*/ 93 w 140"/>
              <a:gd name="T69" fmla="*/ 37 h 140"/>
              <a:gd name="T70" fmla="*/ 70 w 140"/>
              <a:gd name="T71" fmla="*/ 29 h 140"/>
              <a:gd name="T72" fmla="*/ 29 w 140"/>
              <a:gd name="T73" fmla="*/ 70 h 140"/>
              <a:gd name="T74" fmla="*/ 70 w 140"/>
              <a:gd name="T75" fmla="*/ 111 h 140"/>
              <a:gd name="T76" fmla="*/ 111 w 140"/>
              <a:gd name="T77" fmla="*/ 70 h 140"/>
              <a:gd name="T78" fmla="*/ 104 w 140"/>
              <a:gd name="T79" fmla="*/ 48 h 140"/>
              <a:gd name="T80" fmla="*/ 91 w 140"/>
              <a:gd name="T81" fmla="*/ 61 h 140"/>
              <a:gd name="T82" fmla="*/ 93 w 140"/>
              <a:gd name="T83" fmla="*/ 70 h 140"/>
              <a:gd name="T84" fmla="*/ 70 w 140"/>
              <a:gd name="T85" fmla="*/ 94 h 140"/>
              <a:gd name="T86" fmla="*/ 46 w 140"/>
              <a:gd name="T87" fmla="*/ 70 h 140"/>
              <a:gd name="T88" fmla="*/ 70 w 140"/>
              <a:gd name="T89" fmla="*/ 4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140">
                <a:moveTo>
                  <a:pt x="101" y="21"/>
                </a:moveTo>
                <a:cubicBezTo>
                  <a:pt x="117" y="5"/>
                  <a:pt x="117" y="5"/>
                  <a:pt x="117" y="5"/>
                </a:cubicBezTo>
                <a:cubicBezTo>
                  <a:pt x="118" y="5"/>
                  <a:pt x="118" y="5"/>
                  <a:pt x="119" y="6"/>
                </a:cubicBezTo>
                <a:cubicBezTo>
                  <a:pt x="120" y="20"/>
                  <a:pt x="120" y="20"/>
                  <a:pt x="120" y="20"/>
                </a:cubicBezTo>
                <a:cubicBezTo>
                  <a:pt x="134" y="22"/>
                  <a:pt x="134" y="22"/>
                  <a:pt x="134" y="22"/>
                </a:cubicBezTo>
                <a:cubicBezTo>
                  <a:pt x="136" y="22"/>
                  <a:pt x="136" y="23"/>
                  <a:pt x="135" y="24"/>
                </a:cubicBezTo>
                <a:cubicBezTo>
                  <a:pt x="120" y="39"/>
                  <a:pt x="120" y="39"/>
                  <a:pt x="120" y="39"/>
                </a:cubicBezTo>
                <a:cubicBezTo>
                  <a:pt x="119" y="40"/>
                  <a:pt x="117" y="40"/>
                  <a:pt x="116" y="40"/>
                </a:cubicBezTo>
                <a:cubicBezTo>
                  <a:pt x="107" y="39"/>
                  <a:pt x="107" y="39"/>
                  <a:pt x="107" y="39"/>
                </a:cubicBezTo>
                <a:cubicBezTo>
                  <a:pt x="80" y="66"/>
                  <a:pt x="80" y="66"/>
                  <a:pt x="80" y="66"/>
                </a:cubicBezTo>
                <a:cubicBezTo>
                  <a:pt x="82" y="70"/>
                  <a:pt x="82" y="75"/>
                  <a:pt x="78" y="79"/>
                </a:cubicBezTo>
                <a:cubicBezTo>
                  <a:pt x="73" y="84"/>
                  <a:pt x="66" y="84"/>
                  <a:pt x="61" y="79"/>
                </a:cubicBezTo>
                <a:cubicBezTo>
                  <a:pt x="57" y="74"/>
                  <a:pt x="57" y="67"/>
                  <a:pt x="61" y="62"/>
                </a:cubicBezTo>
                <a:cubicBezTo>
                  <a:pt x="65" y="59"/>
                  <a:pt x="70" y="58"/>
                  <a:pt x="75" y="60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3"/>
                  <a:pt x="101" y="22"/>
                  <a:pt x="101" y="21"/>
                </a:cubicBezTo>
                <a:close/>
                <a:moveTo>
                  <a:pt x="130" y="34"/>
                </a:moveTo>
                <a:cubicBezTo>
                  <a:pt x="122" y="42"/>
                  <a:pt x="122" y="42"/>
                  <a:pt x="122" y="42"/>
                </a:cubicBezTo>
                <a:cubicBezTo>
                  <a:pt x="121" y="43"/>
                  <a:pt x="119" y="44"/>
                  <a:pt x="118" y="44"/>
                </a:cubicBezTo>
                <a:cubicBezTo>
                  <a:pt x="122" y="52"/>
                  <a:pt x="124" y="61"/>
                  <a:pt x="124" y="70"/>
                </a:cubicBezTo>
                <a:cubicBezTo>
                  <a:pt x="124" y="100"/>
                  <a:pt x="100" y="125"/>
                  <a:pt x="70" y="125"/>
                </a:cubicBezTo>
                <a:cubicBezTo>
                  <a:pt x="40" y="125"/>
                  <a:pt x="15" y="100"/>
                  <a:pt x="15" y="70"/>
                </a:cubicBezTo>
                <a:cubicBezTo>
                  <a:pt x="15" y="40"/>
                  <a:pt x="40" y="16"/>
                  <a:pt x="70" y="16"/>
                </a:cubicBezTo>
                <a:cubicBezTo>
                  <a:pt x="79" y="16"/>
                  <a:pt x="88" y="18"/>
                  <a:pt x="96" y="23"/>
                </a:cubicBezTo>
                <a:cubicBezTo>
                  <a:pt x="97" y="21"/>
                  <a:pt x="98" y="19"/>
                  <a:pt x="99" y="18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96" y="4"/>
                  <a:pt x="83" y="0"/>
                  <a:pt x="70" y="0"/>
                </a:cubicBezTo>
                <a:cubicBezTo>
                  <a:pt x="31" y="0"/>
                  <a:pt x="0" y="32"/>
                  <a:pt x="0" y="70"/>
                </a:cubicBezTo>
                <a:cubicBezTo>
                  <a:pt x="0" y="109"/>
                  <a:pt x="31" y="140"/>
                  <a:pt x="70" y="140"/>
                </a:cubicBezTo>
                <a:cubicBezTo>
                  <a:pt x="108" y="140"/>
                  <a:pt x="140" y="109"/>
                  <a:pt x="140" y="70"/>
                </a:cubicBezTo>
                <a:cubicBezTo>
                  <a:pt x="140" y="57"/>
                  <a:pt x="136" y="45"/>
                  <a:pt x="130" y="34"/>
                </a:cubicBezTo>
                <a:close/>
                <a:moveTo>
                  <a:pt x="70" y="47"/>
                </a:moveTo>
                <a:cubicBezTo>
                  <a:pt x="73" y="47"/>
                  <a:pt x="77" y="48"/>
                  <a:pt x="80" y="49"/>
                </a:cubicBezTo>
                <a:cubicBezTo>
                  <a:pt x="93" y="37"/>
                  <a:pt x="93" y="37"/>
                  <a:pt x="93" y="37"/>
                </a:cubicBezTo>
                <a:cubicBezTo>
                  <a:pt x="86" y="32"/>
                  <a:pt x="78" y="29"/>
                  <a:pt x="70" y="29"/>
                </a:cubicBezTo>
                <a:cubicBezTo>
                  <a:pt x="47" y="29"/>
                  <a:pt x="29" y="48"/>
                  <a:pt x="29" y="70"/>
                </a:cubicBezTo>
                <a:cubicBezTo>
                  <a:pt x="29" y="93"/>
                  <a:pt x="47" y="111"/>
                  <a:pt x="70" y="111"/>
                </a:cubicBezTo>
                <a:cubicBezTo>
                  <a:pt x="92" y="111"/>
                  <a:pt x="111" y="93"/>
                  <a:pt x="111" y="70"/>
                </a:cubicBezTo>
                <a:cubicBezTo>
                  <a:pt x="111" y="62"/>
                  <a:pt x="108" y="54"/>
                  <a:pt x="104" y="48"/>
                </a:cubicBezTo>
                <a:cubicBezTo>
                  <a:pt x="91" y="61"/>
                  <a:pt x="91" y="61"/>
                  <a:pt x="91" y="61"/>
                </a:cubicBezTo>
                <a:cubicBezTo>
                  <a:pt x="92" y="64"/>
                  <a:pt x="93" y="67"/>
                  <a:pt x="93" y="70"/>
                </a:cubicBezTo>
                <a:cubicBezTo>
                  <a:pt x="93" y="83"/>
                  <a:pt x="83" y="94"/>
                  <a:pt x="70" y="94"/>
                </a:cubicBezTo>
                <a:cubicBezTo>
                  <a:pt x="57" y="94"/>
                  <a:pt x="46" y="83"/>
                  <a:pt x="46" y="70"/>
                </a:cubicBezTo>
                <a:cubicBezTo>
                  <a:pt x="46" y="57"/>
                  <a:pt x="57" y="47"/>
                  <a:pt x="7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20" name="Group 4"/>
          <p:cNvGrpSpPr/>
          <p:nvPr/>
        </p:nvGrpSpPr>
        <p:grpSpPr>
          <a:xfrm>
            <a:off x="2109649" y="2896741"/>
            <a:ext cx="5373597" cy="1056259"/>
            <a:chOff x="3503711" y="1287239"/>
            <a:chExt cx="7164797" cy="1408346"/>
          </a:xfrm>
        </p:grpSpPr>
        <p:sp>
          <p:nvSpPr>
            <p:cNvPr id="21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200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字以内，据统计每页幻灯片的最好控制在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5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分钟之内。此处添加详细文本描述，建议与标题相关并符合整体语言风格，语言描述尽量简洁生动。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  <p:sp>
          <p:nvSpPr>
            <p:cNvPr id="22" name="Rectangle 2"/>
            <p:cNvSpPr/>
            <p:nvPr/>
          </p:nvSpPr>
          <p:spPr>
            <a:xfrm>
              <a:off x="5688111" y="1287239"/>
              <a:ext cx="1846659" cy="55399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</p:grpSp>
      <p:grpSp>
        <p:nvGrpSpPr>
          <p:cNvPr id="23" name="Group 4"/>
          <p:cNvGrpSpPr/>
          <p:nvPr/>
        </p:nvGrpSpPr>
        <p:grpSpPr>
          <a:xfrm>
            <a:off x="4432844" y="1541741"/>
            <a:ext cx="5373597" cy="1056259"/>
            <a:chOff x="3503711" y="1287239"/>
            <a:chExt cx="7164797" cy="1408346"/>
          </a:xfrm>
        </p:grpSpPr>
        <p:sp>
          <p:nvSpPr>
            <p:cNvPr id="24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200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字以内，据统计每页幻灯片的最好控制在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5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分钟之内。此处添加详细文本描述，建议与标题相关并符合整体语言风格，语言描述尽量简洁生动。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  <p:sp>
          <p:nvSpPr>
            <p:cNvPr id="25" name="Rectangle 2"/>
            <p:cNvSpPr/>
            <p:nvPr/>
          </p:nvSpPr>
          <p:spPr>
            <a:xfrm>
              <a:off x="5688111" y="1287239"/>
              <a:ext cx="1846659" cy="55399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17173" y="3198167"/>
            <a:ext cx="290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.</a:t>
            </a:r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83845" y="3198167"/>
            <a:ext cx="290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.</a:t>
            </a:r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62428" y="3198167"/>
            <a:ext cx="290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.</a:t>
            </a:r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-153162" y="2188750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-284226" y="2514886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-195326" y="2651411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-210321" y="1822031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-419871" y="2079206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-281051" y="2975261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-408051" y="2667286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-338201" y="2864136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-153162" y="2188750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-446151" y="3133444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25400">
              <a:schemeClr val="tx1">
                <a:alpha val="8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-300101" y="1813211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-281759" y="1880625"/>
            <a:ext cx="144000" cy="144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-530996" y="2653881"/>
            <a:ext cx="126000" cy="126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-231045" y="3189574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-174689" y="2507742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12700">
              <a:schemeClr val="tx1">
                <a:alpha val="8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-285813" y="2999868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0076325" y="2310130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0066499" y="1762190"/>
            <a:ext cx="50400" cy="504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0164016" y="2397968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765637" y="2073923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9986735" y="2164703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10145355" y="3013789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10061380" y="4124131"/>
            <a:ext cx="72000" cy="72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11349005" y="4534678"/>
            <a:ext cx="72000" cy="72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2839865" y="1266190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2864368" y="1072087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27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2619633" y="930340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637462" y="380487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4695335" y="315204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57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1063248" y="643399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4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2266173" y="501781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3438719" y="4283841"/>
            <a:ext cx="108000" cy="108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10229694" y="2044130"/>
            <a:ext cx="43200" cy="432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2210253" y="2998561"/>
            <a:ext cx="730250" cy="730250"/>
          </a:xfrm>
          <a:prstGeom prst="ellipse">
            <a:avLst/>
          </a:prstGeom>
          <a:solidFill>
            <a:schemeClr val="bg1">
              <a:lumMod val="50000"/>
              <a:alpha val="87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221083" y="4851400"/>
            <a:ext cx="2006600" cy="2006600"/>
          </a:xfrm>
          <a:prstGeom prst="ellipse">
            <a:avLst/>
          </a:prstGeom>
          <a:solidFill>
            <a:schemeClr val="bg1">
              <a:lumMod val="65000"/>
              <a:alpha val="87000"/>
            </a:schemeClr>
          </a:soli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9083675" y="224064"/>
            <a:ext cx="939800" cy="939800"/>
          </a:xfrm>
          <a:prstGeom prst="ellipse">
            <a:avLst/>
          </a:prstGeom>
          <a:solidFill>
            <a:schemeClr val="bg1">
              <a:lumMod val="50000"/>
              <a:alpha val="87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10167906" y="4233636"/>
            <a:ext cx="939800" cy="939800"/>
          </a:xfrm>
          <a:prstGeom prst="ellipse">
            <a:avLst/>
          </a:prstGeom>
          <a:solidFill>
            <a:srgbClr val="999999"/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1186958" y="2041641"/>
            <a:ext cx="1107440" cy="1107440"/>
          </a:xfrm>
          <a:prstGeom prst="ellipse">
            <a:avLst/>
          </a:prstGeom>
          <a:solidFill>
            <a:schemeClr val="bg1">
              <a:lumMod val="65000"/>
              <a:alpha val="73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29" name="文本框 128" descr="e7d195523061f1c011414db08df74492ac20befa3fb15586EED641F7DA837B3633596E05B8AE62E50B5E5456BD3C648DCE2D234CC482E88EB223CB95B207F69907A09C8021443F850886F0462B4D95DAE7E52E05A390C4CE625F38A433E56E1506C378848893C4809CC188E12B64E27FF9994B107CB3C3C2C94CAA84DC1D73C7FCCF51DAA75E7A6B"/>
          <p:cNvSpPr txBox="1"/>
          <p:nvPr/>
        </p:nvSpPr>
        <p:spPr>
          <a:xfrm>
            <a:off x="2996433" y="2637414"/>
            <a:ext cx="61991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zh-CN" altLang="en-US" sz="6600" dirty="0" smtClean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感谢您的聆听！</a:t>
            </a:r>
            <a:endParaRPr lang="zh-CN" altLang="en-US" sz="6600" dirty="0"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71112" y="5171203"/>
            <a:ext cx="50401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汇报时间：</a:t>
            </a:r>
            <a:r>
              <a:rPr lang="en-US" altLang="zh-CN" sz="2000" dirty="0" smtClean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2021</a:t>
            </a:r>
            <a:r>
              <a:rPr lang="zh-CN" altLang="en-US" sz="2000" dirty="0" smtClean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年</a:t>
            </a:r>
            <a:r>
              <a:rPr lang="en-US" altLang="zh-CN" sz="2000" dirty="0" smtClean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05</a:t>
            </a:r>
            <a:r>
              <a:rPr lang="zh-CN" altLang="en-US" sz="2000" dirty="0" smtClean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月      </a:t>
            </a:r>
            <a:r>
              <a:rPr lang="zh-CN" altLang="en-US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汇报人</a:t>
            </a:r>
            <a:r>
              <a:rPr lang="zh-CN" altLang="en-US" sz="2000" dirty="0" smtClean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：</a:t>
            </a:r>
            <a:r>
              <a:rPr lang="en-US" altLang="zh-CN" sz="2000" dirty="0" smtClean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Sunny</a:t>
            </a:r>
            <a:endParaRPr lang="zh-CN" altLang="en-US" sz="2000" dirty="0"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文本框 2"/>
          <p:cNvSpPr txBox="1"/>
          <p:nvPr/>
        </p:nvSpPr>
        <p:spPr>
          <a:xfrm>
            <a:off x="1702420" y="5679688"/>
            <a:ext cx="4916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/>
              <a:t>51PPT</a:t>
            </a:r>
            <a:r>
              <a:rPr lang="zh-CN" altLang="en-US" smtClean="0"/>
              <a:t>模板网   </a:t>
            </a:r>
            <a:r>
              <a:rPr lang="en-US" altLang="zh-CN" smtClean="0">
                <a:hlinkClick r:id="rId2"/>
              </a:rPr>
              <a:t>www.51pptmoban.com</a:t>
            </a:r>
            <a:r>
              <a:rPr lang="en-US" altLang="zh-CN" smtClean="0"/>
              <a:t>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991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882" y="-1968"/>
            <a:ext cx="12217882" cy="6859968"/>
          </a:xfrm>
          <a:prstGeom prst="rect">
            <a:avLst/>
          </a:prstGeom>
        </p:spPr>
      </p:pic>
      <p:sp>
        <p:nvSpPr>
          <p:cNvPr id="250" name="Freeform 212"/>
          <p:cNvSpPr/>
          <p:nvPr/>
        </p:nvSpPr>
        <p:spPr bwMode="auto">
          <a:xfrm>
            <a:off x="5653175" y="5244562"/>
            <a:ext cx="132789" cy="117467"/>
          </a:xfrm>
          <a:custGeom>
            <a:avLst/>
            <a:gdLst>
              <a:gd name="T0" fmla="*/ 61 w 121"/>
              <a:gd name="T1" fmla="*/ 0 h 107"/>
              <a:gd name="T2" fmla="*/ 36 w 121"/>
              <a:gd name="T3" fmla="*/ 7 h 107"/>
              <a:gd name="T4" fmla="*/ 14 w 121"/>
              <a:gd name="T5" fmla="*/ 78 h 107"/>
              <a:gd name="T6" fmla="*/ 61 w 121"/>
              <a:gd name="T7" fmla="*/ 107 h 107"/>
              <a:gd name="T8" fmla="*/ 86 w 121"/>
              <a:gd name="T9" fmla="*/ 101 h 107"/>
              <a:gd name="T10" fmla="*/ 108 w 121"/>
              <a:gd name="T11" fmla="*/ 29 h 107"/>
              <a:gd name="T12" fmla="*/ 61 w 121"/>
              <a:gd name="T1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" h="107">
                <a:moveTo>
                  <a:pt x="61" y="0"/>
                </a:moveTo>
                <a:cubicBezTo>
                  <a:pt x="52" y="0"/>
                  <a:pt x="44" y="2"/>
                  <a:pt x="36" y="7"/>
                </a:cubicBezTo>
                <a:cubicBezTo>
                  <a:pt x="10" y="20"/>
                  <a:pt x="0" y="52"/>
                  <a:pt x="14" y="78"/>
                </a:cubicBezTo>
                <a:cubicBezTo>
                  <a:pt x="23" y="96"/>
                  <a:pt x="42" y="107"/>
                  <a:pt x="61" y="107"/>
                </a:cubicBezTo>
                <a:cubicBezTo>
                  <a:pt x="69" y="107"/>
                  <a:pt x="78" y="105"/>
                  <a:pt x="86" y="101"/>
                </a:cubicBezTo>
                <a:cubicBezTo>
                  <a:pt x="111" y="87"/>
                  <a:pt x="121" y="55"/>
                  <a:pt x="108" y="29"/>
                </a:cubicBezTo>
                <a:cubicBezTo>
                  <a:pt x="98" y="11"/>
                  <a:pt x="80" y="0"/>
                  <a:pt x="61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64" name="Freeform 226"/>
          <p:cNvSpPr/>
          <p:nvPr/>
        </p:nvSpPr>
        <p:spPr bwMode="auto">
          <a:xfrm>
            <a:off x="6191760" y="5380601"/>
            <a:ext cx="65002" cy="57109"/>
          </a:xfrm>
          <a:custGeom>
            <a:avLst/>
            <a:gdLst>
              <a:gd name="T0" fmla="*/ 29 w 59"/>
              <a:gd name="T1" fmla="*/ 0 h 52"/>
              <a:gd name="T2" fmla="*/ 18 w 59"/>
              <a:gd name="T3" fmla="*/ 3 h 52"/>
              <a:gd name="T4" fmla="*/ 7 w 59"/>
              <a:gd name="T5" fmla="*/ 38 h 52"/>
              <a:gd name="T6" fmla="*/ 29 w 59"/>
              <a:gd name="T7" fmla="*/ 52 h 52"/>
              <a:gd name="T8" fmla="*/ 41 w 59"/>
              <a:gd name="T9" fmla="*/ 49 h 52"/>
              <a:gd name="T10" fmla="*/ 52 w 59"/>
              <a:gd name="T11" fmla="*/ 14 h 52"/>
              <a:gd name="T12" fmla="*/ 29 w 59"/>
              <a:gd name="T1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52">
                <a:moveTo>
                  <a:pt x="29" y="0"/>
                </a:moveTo>
                <a:cubicBezTo>
                  <a:pt x="25" y="0"/>
                  <a:pt x="21" y="1"/>
                  <a:pt x="18" y="3"/>
                </a:cubicBezTo>
                <a:cubicBezTo>
                  <a:pt x="5" y="10"/>
                  <a:pt x="0" y="25"/>
                  <a:pt x="7" y="38"/>
                </a:cubicBezTo>
                <a:cubicBezTo>
                  <a:pt x="11" y="47"/>
                  <a:pt x="20" y="52"/>
                  <a:pt x="29" y="52"/>
                </a:cubicBezTo>
                <a:cubicBezTo>
                  <a:pt x="33" y="52"/>
                  <a:pt x="38" y="51"/>
                  <a:pt x="41" y="49"/>
                </a:cubicBezTo>
                <a:cubicBezTo>
                  <a:pt x="54" y="42"/>
                  <a:pt x="59" y="27"/>
                  <a:pt x="52" y="14"/>
                </a:cubicBezTo>
                <a:cubicBezTo>
                  <a:pt x="48" y="5"/>
                  <a:pt x="39" y="0"/>
                  <a:pt x="29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66" name="Freeform 228"/>
          <p:cNvSpPr>
            <a:spLocks noEditPoints="1"/>
          </p:cNvSpPr>
          <p:nvPr/>
        </p:nvSpPr>
        <p:spPr bwMode="auto">
          <a:xfrm>
            <a:off x="6674629" y="5220418"/>
            <a:ext cx="102145" cy="91002"/>
          </a:xfrm>
          <a:custGeom>
            <a:avLst/>
            <a:gdLst>
              <a:gd name="T0" fmla="*/ 63 w 93"/>
              <a:gd name="T1" fmla="*/ 79 h 83"/>
              <a:gd name="T2" fmla="*/ 41 w 93"/>
              <a:gd name="T3" fmla="*/ 82 h 83"/>
              <a:gd name="T4" fmla="*/ 47 w 93"/>
              <a:gd name="T5" fmla="*/ 83 h 83"/>
              <a:gd name="T6" fmla="*/ 63 w 93"/>
              <a:gd name="T7" fmla="*/ 79 h 83"/>
              <a:gd name="T8" fmla="*/ 47 w 93"/>
              <a:gd name="T9" fmla="*/ 0 h 83"/>
              <a:gd name="T10" fmla="*/ 28 w 93"/>
              <a:gd name="T11" fmla="*/ 5 h 83"/>
              <a:gd name="T12" fmla="*/ 10 w 93"/>
              <a:gd name="T13" fmla="*/ 60 h 83"/>
              <a:gd name="T14" fmla="*/ 29 w 93"/>
              <a:gd name="T15" fmla="*/ 78 h 83"/>
              <a:gd name="T16" fmla="*/ 73 w 93"/>
              <a:gd name="T17" fmla="*/ 73 h 83"/>
              <a:gd name="T18" fmla="*/ 84 w 93"/>
              <a:gd name="T19" fmla="*/ 22 h 83"/>
              <a:gd name="T20" fmla="*/ 47 w 93"/>
              <a:gd name="T2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" h="83">
                <a:moveTo>
                  <a:pt x="63" y="79"/>
                </a:moveTo>
                <a:cubicBezTo>
                  <a:pt x="41" y="82"/>
                  <a:pt x="41" y="82"/>
                  <a:pt x="41" y="82"/>
                </a:cubicBezTo>
                <a:cubicBezTo>
                  <a:pt x="43" y="82"/>
                  <a:pt x="45" y="83"/>
                  <a:pt x="47" y="83"/>
                </a:cubicBezTo>
                <a:cubicBezTo>
                  <a:pt x="52" y="83"/>
                  <a:pt x="58" y="82"/>
                  <a:pt x="63" y="79"/>
                </a:cubicBezTo>
                <a:moveTo>
                  <a:pt x="47" y="0"/>
                </a:moveTo>
                <a:cubicBezTo>
                  <a:pt x="40" y="0"/>
                  <a:pt x="34" y="1"/>
                  <a:pt x="28" y="5"/>
                </a:cubicBezTo>
                <a:cubicBezTo>
                  <a:pt x="8" y="15"/>
                  <a:pt x="0" y="40"/>
                  <a:pt x="10" y="60"/>
                </a:cubicBezTo>
                <a:cubicBezTo>
                  <a:pt x="15" y="69"/>
                  <a:pt x="21" y="75"/>
                  <a:pt x="29" y="78"/>
                </a:cubicBezTo>
                <a:cubicBezTo>
                  <a:pt x="73" y="73"/>
                  <a:pt x="73" y="73"/>
                  <a:pt x="73" y="73"/>
                </a:cubicBezTo>
                <a:cubicBezTo>
                  <a:pt x="88" y="61"/>
                  <a:pt x="93" y="40"/>
                  <a:pt x="84" y="22"/>
                </a:cubicBezTo>
                <a:cubicBezTo>
                  <a:pt x="76" y="8"/>
                  <a:pt x="62" y="0"/>
                  <a:pt x="47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67" name="Freeform 229"/>
          <p:cNvSpPr/>
          <p:nvPr/>
        </p:nvSpPr>
        <p:spPr bwMode="auto">
          <a:xfrm>
            <a:off x="6706665" y="5300277"/>
            <a:ext cx="48287" cy="10215"/>
          </a:xfrm>
          <a:custGeom>
            <a:avLst/>
            <a:gdLst>
              <a:gd name="T0" fmla="*/ 44 w 44"/>
              <a:gd name="T1" fmla="*/ 0 h 9"/>
              <a:gd name="T2" fmla="*/ 0 w 44"/>
              <a:gd name="T3" fmla="*/ 5 h 9"/>
              <a:gd name="T4" fmla="*/ 12 w 44"/>
              <a:gd name="T5" fmla="*/ 9 h 9"/>
              <a:gd name="T6" fmla="*/ 34 w 44"/>
              <a:gd name="T7" fmla="*/ 6 h 9"/>
              <a:gd name="T8" fmla="*/ 37 w 44"/>
              <a:gd name="T9" fmla="*/ 5 h 9"/>
              <a:gd name="T10" fmla="*/ 44 w 44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9">
                <a:moveTo>
                  <a:pt x="44" y="0"/>
                </a:moveTo>
                <a:cubicBezTo>
                  <a:pt x="0" y="5"/>
                  <a:pt x="0" y="5"/>
                  <a:pt x="0" y="5"/>
                </a:cubicBezTo>
                <a:cubicBezTo>
                  <a:pt x="4" y="7"/>
                  <a:pt x="8" y="8"/>
                  <a:pt x="12" y="9"/>
                </a:cubicBezTo>
                <a:cubicBezTo>
                  <a:pt x="34" y="6"/>
                  <a:pt x="34" y="6"/>
                  <a:pt x="34" y="6"/>
                </a:cubicBezTo>
                <a:cubicBezTo>
                  <a:pt x="35" y="6"/>
                  <a:pt x="36" y="5"/>
                  <a:pt x="37" y="5"/>
                </a:cubicBezTo>
                <a:cubicBezTo>
                  <a:pt x="40" y="3"/>
                  <a:pt x="42" y="2"/>
                  <a:pt x="44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01057" y="759160"/>
            <a:ext cx="4502332" cy="53233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5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1</a:t>
            </a:r>
          </a:p>
        </p:txBody>
      </p:sp>
      <p:sp>
        <p:nvSpPr>
          <p:cNvPr id="52" name="矩形 51"/>
          <p:cNvSpPr/>
          <p:nvPr/>
        </p:nvSpPr>
        <p:spPr>
          <a:xfrm>
            <a:off x="3794961" y="3012882"/>
            <a:ext cx="3031888" cy="568905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3600" dirty="0">
              <a:solidFill>
                <a:schemeClr val="tx1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128930" y="3305875"/>
            <a:ext cx="4372087" cy="688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请输入文本标题内容</a:t>
            </a:r>
            <a:endParaRPr lang="en-US" altLang="zh-CN" dirty="0">
              <a:solidFill>
                <a:schemeClr val="tx2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005905" y="3420850"/>
            <a:ext cx="15520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solidFill>
                  <a:schemeClr val="tx2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Part 01</a:t>
            </a:r>
            <a:endParaRPr kumimoji="1" lang="zh-CN" altLang="en-US" sz="3200" dirty="0">
              <a:solidFill>
                <a:schemeClr val="tx2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3473518" y="3969974"/>
            <a:ext cx="7927907" cy="35651"/>
          </a:xfrm>
          <a:prstGeom prst="line">
            <a:avLst/>
          </a:prstGeom>
          <a:ln>
            <a:solidFill>
              <a:schemeClr val="tx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8644" y="66146"/>
            <a:ext cx="16717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960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60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01</a:t>
            </a:r>
            <a:endParaRPr lang="zh-CN" altLang="en-US" sz="6000" dirty="0">
              <a:solidFill>
                <a:schemeClr val="tx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5570479" y="2325743"/>
            <a:ext cx="6408261" cy="2320917"/>
            <a:chOff x="5570479" y="2325743"/>
            <a:chExt cx="6408261" cy="2320917"/>
          </a:xfrm>
        </p:grpSpPr>
        <p:sp>
          <p:nvSpPr>
            <p:cNvPr id="78" name="Freeform 77"/>
            <p:cNvSpPr/>
            <p:nvPr/>
          </p:nvSpPr>
          <p:spPr bwMode="auto">
            <a:xfrm>
              <a:off x="6383341" y="3299732"/>
              <a:ext cx="71702" cy="61999"/>
            </a:xfrm>
            <a:custGeom>
              <a:avLst/>
              <a:gdLst>
                <a:gd name="T0" fmla="*/ 15 w 30"/>
                <a:gd name="T1" fmla="*/ 0 h 30"/>
                <a:gd name="T2" fmla="*/ 0 w 30"/>
                <a:gd name="T3" fmla="*/ 15 h 30"/>
                <a:gd name="T4" fmla="*/ 14 w 30"/>
                <a:gd name="T5" fmla="*/ 30 h 30"/>
                <a:gd name="T6" fmla="*/ 15 w 30"/>
                <a:gd name="T7" fmla="*/ 30 h 30"/>
                <a:gd name="T8" fmla="*/ 15 w 30"/>
                <a:gd name="T9" fmla="*/ 30 h 30"/>
                <a:gd name="T10" fmla="*/ 30 w 30"/>
                <a:gd name="T11" fmla="*/ 18 h 30"/>
                <a:gd name="T12" fmla="*/ 30 w 30"/>
                <a:gd name="T13" fmla="*/ 17 h 30"/>
                <a:gd name="T14" fmla="*/ 30 w 30"/>
                <a:gd name="T15" fmla="*/ 15 h 30"/>
                <a:gd name="T16" fmla="*/ 15 w 30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3"/>
                    <a:pt x="6" y="29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22" y="30"/>
                    <a:pt x="28" y="25"/>
                    <a:pt x="30" y="18"/>
                  </a:cubicBezTo>
                  <a:cubicBezTo>
                    <a:pt x="30" y="18"/>
                    <a:pt x="30" y="17"/>
                    <a:pt x="30" y="17"/>
                  </a:cubicBezTo>
                  <a:cubicBezTo>
                    <a:pt x="30" y="16"/>
                    <a:pt x="30" y="16"/>
                    <a:pt x="30" y="15"/>
                  </a:cubicBezTo>
                  <a:cubicBezTo>
                    <a:pt x="30" y="7"/>
                    <a:pt x="24" y="0"/>
                    <a:pt x="1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9" name="Freeform 78"/>
            <p:cNvSpPr/>
            <p:nvPr/>
          </p:nvSpPr>
          <p:spPr bwMode="auto">
            <a:xfrm>
              <a:off x="6873547" y="3067687"/>
              <a:ext cx="71702" cy="61999"/>
            </a:xfrm>
            <a:custGeom>
              <a:avLst/>
              <a:gdLst>
                <a:gd name="T0" fmla="*/ 15 w 30"/>
                <a:gd name="T1" fmla="*/ 0 h 30"/>
                <a:gd name="T2" fmla="*/ 0 w 30"/>
                <a:gd name="T3" fmla="*/ 15 h 30"/>
                <a:gd name="T4" fmla="*/ 12 w 30"/>
                <a:gd name="T5" fmla="*/ 30 h 30"/>
                <a:gd name="T6" fmla="*/ 14 w 30"/>
                <a:gd name="T7" fmla="*/ 30 h 30"/>
                <a:gd name="T8" fmla="*/ 15 w 30"/>
                <a:gd name="T9" fmla="*/ 30 h 30"/>
                <a:gd name="T10" fmla="*/ 30 w 30"/>
                <a:gd name="T11" fmla="*/ 15 h 30"/>
                <a:gd name="T12" fmla="*/ 29 w 30"/>
                <a:gd name="T13" fmla="*/ 11 h 30"/>
                <a:gd name="T14" fmla="*/ 29 w 30"/>
                <a:gd name="T15" fmla="*/ 9 h 30"/>
                <a:gd name="T16" fmla="*/ 15 w 30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5" y="28"/>
                    <a:pt x="12" y="30"/>
                  </a:cubicBezTo>
                  <a:cubicBezTo>
                    <a:pt x="12" y="30"/>
                    <a:pt x="13" y="30"/>
                    <a:pt x="14" y="30"/>
                  </a:cubicBezTo>
                  <a:cubicBezTo>
                    <a:pt x="14" y="30"/>
                    <a:pt x="14" y="30"/>
                    <a:pt x="15" y="30"/>
                  </a:cubicBezTo>
                  <a:cubicBezTo>
                    <a:pt x="23" y="30"/>
                    <a:pt x="30" y="23"/>
                    <a:pt x="30" y="15"/>
                  </a:cubicBezTo>
                  <a:cubicBezTo>
                    <a:pt x="30" y="13"/>
                    <a:pt x="30" y="12"/>
                    <a:pt x="29" y="11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26" y="4"/>
                    <a:pt x="21" y="0"/>
                    <a:pt x="1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0" name="Freeform 79"/>
            <p:cNvSpPr/>
            <p:nvPr/>
          </p:nvSpPr>
          <p:spPr bwMode="auto">
            <a:xfrm>
              <a:off x="7044288" y="3288903"/>
              <a:ext cx="73723" cy="61999"/>
            </a:xfrm>
            <a:custGeom>
              <a:avLst/>
              <a:gdLst>
                <a:gd name="T0" fmla="*/ 16 w 31"/>
                <a:gd name="T1" fmla="*/ 0 h 30"/>
                <a:gd name="T2" fmla="*/ 0 w 31"/>
                <a:gd name="T3" fmla="*/ 15 h 30"/>
                <a:gd name="T4" fmla="*/ 13 w 31"/>
                <a:gd name="T5" fmla="*/ 30 h 30"/>
                <a:gd name="T6" fmla="*/ 15 w 31"/>
                <a:gd name="T7" fmla="*/ 30 h 30"/>
                <a:gd name="T8" fmla="*/ 16 w 31"/>
                <a:gd name="T9" fmla="*/ 30 h 30"/>
                <a:gd name="T10" fmla="*/ 25 w 31"/>
                <a:gd name="T11" fmla="*/ 26 h 30"/>
                <a:gd name="T12" fmla="*/ 27 w 31"/>
                <a:gd name="T13" fmla="*/ 25 h 30"/>
                <a:gd name="T14" fmla="*/ 31 w 31"/>
                <a:gd name="T15" fmla="*/ 15 h 30"/>
                <a:gd name="T16" fmla="*/ 16 w 31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0">
                  <a:moveTo>
                    <a:pt x="16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3"/>
                    <a:pt x="6" y="29"/>
                    <a:pt x="13" y="30"/>
                  </a:cubicBezTo>
                  <a:cubicBezTo>
                    <a:pt x="14" y="30"/>
                    <a:pt x="14" y="30"/>
                    <a:pt x="15" y="30"/>
                  </a:cubicBezTo>
                  <a:cubicBezTo>
                    <a:pt x="15" y="30"/>
                    <a:pt x="15" y="30"/>
                    <a:pt x="16" y="30"/>
                  </a:cubicBezTo>
                  <a:cubicBezTo>
                    <a:pt x="19" y="30"/>
                    <a:pt x="23" y="29"/>
                    <a:pt x="25" y="26"/>
                  </a:cubicBezTo>
                  <a:cubicBezTo>
                    <a:pt x="26" y="26"/>
                    <a:pt x="26" y="26"/>
                    <a:pt x="27" y="25"/>
                  </a:cubicBezTo>
                  <a:cubicBezTo>
                    <a:pt x="29" y="23"/>
                    <a:pt x="31" y="19"/>
                    <a:pt x="31" y="15"/>
                  </a:cubicBezTo>
                  <a:cubicBezTo>
                    <a:pt x="31" y="7"/>
                    <a:pt x="24" y="0"/>
                    <a:pt x="16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1" name="Freeform 80"/>
            <p:cNvSpPr/>
            <p:nvPr/>
          </p:nvSpPr>
          <p:spPr bwMode="auto">
            <a:xfrm>
              <a:off x="5570479" y="3534870"/>
              <a:ext cx="74732" cy="61999"/>
            </a:xfrm>
            <a:custGeom>
              <a:avLst/>
              <a:gdLst>
                <a:gd name="T0" fmla="*/ 15 w 31"/>
                <a:gd name="T1" fmla="*/ 0 h 30"/>
                <a:gd name="T2" fmla="*/ 0 w 31"/>
                <a:gd name="T3" fmla="*/ 15 h 30"/>
                <a:gd name="T4" fmla="*/ 15 w 31"/>
                <a:gd name="T5" fmla="*/ 30 h 30"/>
                <a:gd name="T6" fmla="*/ 30 w 31"/>
                <a:gd name="T7" fmla="*/ 17 h 30"/>
                <a:gd name="T8" fmla="*/ 31 w 31"/>
                <a:gd name="T9" fmla="*/ 15 h 30"/>
                <a:gd name="T10" fmla="*/ 31 w 31"/>
                <a:gd name="T11" fmla="*/ 15 h 30"/>
                <a:gd name="T12" fmla="*/ 30 w 31"/>
                <a:gd name="T13" fmla="*/ 13 h 30"/>
                <a:gd name="T14" fmla="*/ 30 w 31"/>
                <a:gd name="T15" fmla="*/ 11 h 30"/>
                <a:gd name="T16" fmla="*/ 15 w 31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0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0"/>
                    <a:pt x="15" y="30"/>
                  </a:cubicBezTo>
                  <a:cubicBezTo>
                    <a:pt x="23" y="30"/>
                    <a:pt x="30" y="25"/>
                    <a:pt x="30" y="17"/>
                  </a:cubicBezTo>
                  <a:cubicBezTo>
                    <a:pt x="31" y="17"/>
                    <a:pt x="31" y="16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0" y="14"/>
                    <a:pt x="30" y="13"/>
                  </a:cubicBezTo>
                  <a:cubicBezTo>
                    <a:pt x="30" y="13"/>
                    <a:pt x="30" y="12"/>
                    <a:pt x="30" y="11"/>
                  </a:cubicBezTo>
                  <a:cubicBezTo>
                    <a:pt x="28" y="5"/>
                    <a:pt x="22" y="0"/>
                    <a:pt x="1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2" name="Freeform 81"/>
            <p:cNvSpPr/>
            <p:nvPr/>
          </p:nvSpPr>
          <p:spPr bwMode="auto">
            <a:xfrm>
              <a:off x="6370816" y="3570786"/>
              <a:ext cx="71702" cy="62872"/>
            </a:xfrm>
            <a:custGeom>
              <a:avLst/>
              <a:gdLst>
                <a:gd name="T0" fmla="*/ 15 w 30"/>
                <a:gd name="T1" fmla="*/ 0 h 30"/>
                <a:gd name="T2" fmla="*/ 0 w 30"/>
                <a:gd name="T3" fmla="*/ 12 h 30"/>
                <a:gd name="T4" fmla="*/ 0 w 30"/>
                <a:gd name="T5" fmla="*/ 14 h 30"/>
                <a:gd name="T6" fmla="*/ 0 w 30"/>
                <a:gd name="T7" fmla="*/ 15 h 30"/>
                <a:gd name="T8" fmla="*/ 7 w 30"/>
                <a:gd name="T9" fmla="*/ 28 h 30"/>
                <a:gd name="T10" fmla="*/ 9 w 30"/>
                <a:gd name="T11" fmla="*/ 29 h 30"/>
                <a:gd name="T12" fmla="*/ 15 w 30"/>
                <a:gd name="T13" fmla="*/ 30 h 30"/>
                <a:gd name="T14" fmla="*/ 17 w 30"/>
                <a:gd name="T15" fmla="*/ 30 h 30"/>
                <a:gd name="T16" fmla="*/ 18 w 30"/>
                <a:gd name="T17" fmla="*/ 30 h 30"/>
                <a:gd name="T18" fmla="*/ 26 w 30"/>
                <a:gd name="T19" fmla="*/ 25 h 30"/>
                <a:gd name="T20" fmla="*/ 27 w 30"/>
                <a:gd name="T21" fmla="*/ 23 h 30"/>
                <a:gd name="T22" fmla="*/ 30 w 30"/>
                <a:gd name="T23" fmla="*/ 15 h 30"/>
                <a:gd name="T24" fmla="*/ 30 w 30"/>
                <a:gd name="T25" fmla="*/ 15 h 30"/>
                <a:gd name="T26" fmla="*/ 30 w 30"/>
                <a:gd name="T27" fmla="*/ 13 h 30"/>
                <a:gd name="T28" fmla="*/ 18 w 30"/>
                <a:gd name="T29" fmla="*/ 0 h 30"/>
                <a:gd name="T30" fmla="*/ 17 w 30"/>
                <a:gd name="T31" fmla="*/ 0 h 30"/>
                <a:gd name="T32" fmla="*/ 15 w 30"/>
                <a:gd name="T3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8" y="0"/>
                    <a:pt x="2" y="5"/>
                    <a:pt x="0" y="12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20"/>
                    <a:pt x="3" y="25"/>
                    <a:pt x="7" y="28"/>
                  </a:cubicBezTo>
                  <a:cubicBezTo>
                    <a:pt x="8" y="28"/>
                    <a:pt x="8" y="28"/>
                    <a:pt x="9" y="29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6" y="30"/>
                    <a:pt x="17" y="30"/>
                  </a:cubicBezTo>
                  <a:cubicBezTo>
                    <a:pt x="17" y="30"/>
                    <a:pt x="18" y="30"/>
                    <a:pt x="18" y="30"/>
                  </a:cubicBezTo>
                  <a:cubicBezTo>
                    <a:pt x="21" y="29"/>
                    <a:pt x="24" y="27"/>
                    <a:pt x="26" y="25"/>
                  </a:cubicBezTo>
                  <a:cubicBezTo>
                    <a:pt x="27" y="24"/>
                    <a:pt x="27" y="24"/>
                    <a:pt x="27" y="23"/>
                  </a:cubicBezTo>
                  <a:cubicBezTo>
                    <a:pt x="29" y="21"/>
                    <a:pt x="30" y="18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4"/>
                    <a:pt x="30" y="14"/>
                    <a:pt x="30" y="13"/>
                  </a:cubicBezTo>
                  <a:cubicBezTo>
                    <a:pt x="29" y="7"/>
                    <a:pt x="24" y="1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3" name="Freeform 82"/>
            <p:cNvSpPr/>
            <p:nvPr/>
          </p:nvSpPr>
          <p:spPr bwMode="auto">
            <a:xfrm>
              <a:off x="7225994" y="4118075"/>
              <a:ext cx="71702" cy="61999"/>
            </a:xfrm>
            <a:custGeom>
              <a:avLst/>
              <a:gdLst>
                <a:gd name="T0" fmla="*/ 15 w 30"/>
                <a:gd name="T1" fmla="*/ 0 h 30"/>
                <a:gd name="T2" fmla="*/ 15 w 30"/>
                <a:gd name="T3" fmla="*/ 0 h 30"/>
                <a:gd name="T4" fmla="*/ 10 w 30"/>
                <a:gd name="T5" fmla="*/ 1 h 30"/>
                <a:gd name="T6" fmla="*/ 8 w 30"/>
                <a:gd name="T7" fmla="*/ 2 h 30"/>
                <a:gd name="T8" fmla="*/ 3 w 30"/>
                <a:gd name="T9" fmla="*/ 6 h 30"/>
                <a:gd name="T10" fmla="*/ 2 w 30"/>
                <a:gd name="T11" fmla="*/ 8 h 30"/>
                <a:gd name="T12" fmla="*/ 0 w 30"/>
                <a:gd name="T13" fmla="*/ 12 h 30"/>
                <a:gd name="T14" fmla="*/ 0 w 30"/>
                <a:gd name="T15" fmla="*/ 14 h 30"/>
                <a:gd name="T16" fmla="*/ 0 w 30"/>
                <a:gd name="T17" fmla="*/ 15 h 30"/>
                <a:gd name="T18" fmla="*/ 15 w 30"/>
                <a:gd name="T19" fmla="*/ 30 h 30"/>
                <a:gd name="T20" fmla="*/ 20 w 30"/>
                <a:gd name="T21" fmla="*/ 29 h 30"/>
                <a:gd name="T22" fmla="*/ 22 w 30"/>
                <a:gd name="T23" fmla="*/ 29 h 30"/>
                <a:gd name="T24" fmla="*/ 30 w 30"/>
                <a:gd name="T25" fmla="*/ 16 h 30"/>
                <a:gd name="T26" fmla="*/ 30 w 30"/>
                <a:gd name="T27" fmla="*/ 15 h 30"/>
                <a:gd name="T28" fmla="*/ 30 w 30"/>
                <a:gd name="T29" fmla="*/ 14 h 30"/>
                <a:gd name="T30" fmla="*/ 29 w 30"/>
                <a:gd name="T31" fmla="*/ 8 h 30"/>
                <a:gd name="T32" fmla="*/ 28 w 30"/>
                <a:gd name="T33" fmla="*/ 6 h 30"/>
                <a:gd name="T34" fmla="*/ 23 w 30"/>
                <a:gd name="T35" fmla="*/ 2 h 30"/>
                <a:gd name="T36" fmla="*/ 21 w 30"/>
                <a:gd name="T37" fmla="*/ 1 h 30"/>
                <a:gd name="T38" fmla="*/ 16 w 30"/>
                <a:gd name="T39" fmla="*/ 0 h 30"/>
                <a:gd name="T40" fmla="*/ 15 w 30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2" y="0"/>
                    <a:pt x="10" y="1"/>
                  </a:cubicBezTo>
                  <a:cubicBezTo>
                    <a:pt x="10" y="1"/>
                    <a:pt x="9" y="1"/>
                    <a:pt x="8" y="2"/>
                  </a:cubicBezTo>
                  <a:cubicBezTo>
                    <a:pt x="6" y="3"/>
                    <a:pt x="4" y="4"/>
                    <a:pt x="3" y="6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1" y="9"/>
                    <a:pt x="1" y="11"/>
                    <a:pt x="0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23"/>
                    <a:pt x="7" y="30"/>
                    <a:pt x="15" y="30"/>
                  </a:cubicBezTo>
                  <a:cubicBezTo>
                    <a:pt x="17" y="30"/>
                    <a:pt x="18" y="30"/>
                    <a:pt x="20" y="29"/>
                  </a:cubicBezTo>
                  <a:cubicBezTo>
                    <a:pt x="21" y="29"/>
                    <a:pt x="21" y="29"/>
                    <a:pt x="22" y="29"/>
                  </a:cubicBezTo>
                  <a:cubicBezTo>
                    <a:pt x="26" y="26"/>
                    <a:pt x="30" y="22"/>
                    <a:pt x="30" y="16"/>
                  </a:cubicBezTo>
                  <a:cubicBezTo>
                    <a:pt x="30" y="16"/>
                    <a:pt x="30" y="16"/>
                    <a:pt x="30" y="15"/>
                  </a:cubicBezTo>
                  <a:cubicBezTo>
                    <a:pt x="30" y="15"/>
                    <a:pt x="30" y="15"/>
                    <a:pt x="30" y="14"/>
                  </a:cubicBezTo>
                  <a:cubicBezTo>
                    <a:pt x="30" y="12"/>
                    <a:pt x="29" y="10"/>
                    <a:pt x="29" y="8"/>
                  </a:cubicBezTo>
                  <a:cubicBezTo>
                    <a:pt x="28" y="8"/>
                    <a:pt x="28" y="7"/>
                    <a:pt x="28" y="6"/>
                  </a:cubicBezTo>
                  <a:cubicBezTo>
                    <a:pt x="26" y="5"/>
                    <a:pt x="25" y="3"/>
                    <a:pt x="23" y="2"/>
                  </a:cubicBezTo>
                  <a:cubicBezTo>
                    <a:pt x="22" y="2"/>
                    <a:pt x="22" y="1"/>
                    <a:pt x="21" y="1"/>
                  </a:cubicBezTo>
                  <a:cubicBezTo>
                    <a:pt x="20" y="1"/>
                    <a:pt x="18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4" name="Freeform 83"/>
            <p:cNvSpPr/>
            <p:nvPr/>
          </p:nvSpPr>
          <p:spPr bwMode="auto">
            <a:xfrm>
              <a:off x="7555183" y="4269142"/>
              <a:ext cx="71702" cy="64619"/>
            </a:xfrm>
            <a:custGeom>
              <a:avLst/>
              <a:gdLst>
                <a:gd name="T0" fmla="*/ 15 w 30"/>
                <a:gd name="T1" fmla="*/ 0 h 31"/>
                <a:gd name="T2" fmla="*/ 7 w 30"/>
                <a:gd name="T3" fmla="*/ 3 h 31"/>
                <a:gd name="T4" fmla="*/ 6 w 30"/>
                <a:gd name="T5" fmla="*/ 4 h 31"/>
                <a:gd name="T6" fmla="*/ 2 w 30"/>
                <a:gd name="T7" fmla="*/ 8 h 31"/>
                <a:gd name="T8" fmla="*/ 2 w 30"/>
                <a:gd name="T9" fmla="*/ 9 h 31"/>
                <a:gd name="T10" fmla="*/ 0 w 30"/>
                <a:gd name="T11" fmla="*/ 13 h 31"/>
                <a:gd name="T12" fmla="*/ 0 w 30"/>
                <a:gd name="T13" fmla="*/ 14 h 31"/>
                <a:gd name="T14" fmla="*/ 0 w 30"/>
                <a:gd name="T15" fmla="*/ 16 h 31"/>
                <a:gd name="T16" fmla="*/ 11 w 30"/>
                <a:gd name="T17" fmla="*/ 30 h 31"/>
                <a:gd name="T18" fmla="*/ 13 w 30"/>
                <a:gd name="T19" fmla="*/ 30 h 31"/>
                <a:gd name="T20" fmla="*/ 15 w 30"/>
                <a:gd name="T21" fmla="*/ 31 h 31"/>
                <a:gd name="T22" fmla="*/ 30 w 30"/>
                <a:gd name="T23" fmla="*/ 16 h 31"/>
                <a:gd name="T24" fmla="*/ 15 w 30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12" y="0"/>
                    <a:pt x="9" y="1"/>
                    <a:pt x="7" y="3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4" y="5"/>
                    <a:pt x="3" y="6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0"/>
                    <a:pt x="1" y="11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0" y="22"/>
                    <a:pt x="5" y="28"/>
                    <a:pt x="11" y="30"/>
                  </a:cubicBezTo>
                  <a:cubicBezTo>
                    <a:pt x="11" y="30"/>
                    <a:pt x="12" y="30"/>
                    <a:pt x="13" y="30"/>
                  </a:cubicBezTo>
                  <a:cubicBezTo>
                    <a:pt x="13" y="31"/>
                    <a:pt x="14" y="31"/>
                    <a:pt x="15" y="31"/>
                  </a:cubicBezTo>
                  <a:cubicBezTo>
                    <a:pt x="24" y="31"/>
                    <a:pt x="30" y="24"/>
                    <a:pt x="30" y="16"/>
                  </a:cubicBezTo>
                  <a:cubicBezTo>
                    <a:pt x="30" y="7"/>
                    <a:pt x="24" y="0"/>
                    <a:pt x="1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5" name="Freeform 84"/>
            <p:cNvSpPr/>
            <p:nvPr/>
          </p:nvSpPr>
          <p:spPr bwMode="auto">
            <a:xfrm>
              <a:off x="7657162" y="4000506"/>
              <a:ext cx="71702" cy="61999"/>
            </a:xfrm>
            <a:custGeom>
              <a:avLst/>
              <a:gdLst>
                <a:gd name="T0" fmla="*/ 15 w 30"/>
                <a:gd name="T1" fmla="*/ 0 h 30"/>
                <a:gd name="T2" fmla="*/ 13 w 30"/>
                <a:gd name="T3" fmla="*/ 0 h 30"/>
                <a:gd name="T4" fmla="*/ 11 w 30"/>
                <a:gd name="T5" fmla="*/ 0 h 30"/>
                <a:gd name="T6" fmla="*/ 0 w 30"/>
                <a:gd name="T7" fmla="*/ 15 h 30"/>
                <a:gd name="T8" fmla="*/ 2 w 30"/>
                <a:gd name="T9" fmla="*/ 23 h 30"/>
                <a:gd name="T10" fmla="*/ 4 w 30"/>
                <a:gd name="T11" fmla="*/ 24 h 30"/>
                <a:gd name="T12" fmla="*/ 15 w 30"/>
                <a:gd name="T13" fmla="*/ 30 h 30"/>
                <a:gd name="T14" fmla="*/ 30 w 30"/>
                <a:gd name="T15" fmla="*/ 19 h 30"/>
                <a:gd name="T16" fmla="*/ 30 w 30"/>
                <a:gd name="T17" fmla="*/ 17 h 30"/>
                <a:gd name="T18" fmla="*/ 30 w 30"/>
                <a:gd name="T19" fmla="*/ 15 h 30"/>
                <a:gd name="T20" fmla="*/ 22 w 30"/>
                <a:gd name="T21" fmla="*/ 1 h 30"/>
                <a:gd name="T22" fmla="*/ 21 w 30"/>
                <a:gd name="T23" fmla="*/ 1 h 30"/>
                <a:gd name="T24" fmla="*/ 15 w 30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5" y="2"/>
                    <a:pt x="0" y="8"/>
                    <a:pt x="0" y="15"/>
                  </a:cubicBezTo>
                  <a:cubicBezTo>
                    <a:pt x="0" y="18"/>
                    <a:pt x="1" y="20"/>
                    <a:pt x="2" y="23"/>
                  </a:cubicBezTo>
                  <a:cubicBezTo>
                    <a:pt x="3" y="23"/>
                    <a:pt x="3" y="24"/>
                    <a:pt x="4" y="24"/>
                  </a:cubicBezTo>
                  <a:cubicBezTo>
                    <a:pt x="6" y="28"/>
                    <a:pt x="11" y="30"/>
                    <a:pt x="15" y="30"/>
                  </a:cubicBezTo>
                  <a:cubicBezTo>
                    <a:pt x="22" y="30"/>
                    <a:pt x="28" y="25"/>
                    <a:pt x="30" y="19"/>
                  </a:cubicBezTo>
                  <a:cubicBezTo>
                    <a:pt x="30" y="18"/>
                    <a:pt x="30" y="17"/>
                    <a:pt x="30" y="17"/>
                  </a:cubicBezTo>
                  <a:cubicBezTo>
                    <a:pt x="30" y="16"/>
                    <a:pt x="30" y="15"/>
                    <a:pt x="30" y="15"/>
                  </a:cubicBezTo>
                  <a:cubicBezTo>
                    <a:pt x="30" y="9"/>
                    <a:pt x="27" y="4"/>
                    <a:pt x="22" y="1"/>
                  </a:cubicBezTo>
                  <a:cubicBezTo>
                    <a:pt x="22" y="1"/>
                    <a:pt x="21" y="1"/>
                    <a:pt x="21" y="1"/>
                  </a:cubicBezTo>
                  <a:cubicBezTo>
                    <a:pt x="19" y="0"/>
                    <a:pt x="17" y="0"/>
                    <a:pt x="1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6" name="Freeform 85"/>
            <p:cNvSpPr/>
            <p:nvPr/>
          </p:nvSpPr>
          <p:spPr bwMode="auto">
            <a:xfrm>
              <a:off x="7394167" y="3909909"/>
              <a:ext cx="71702" cy="63746"/>
            </a:xfrm>
            <a:custGeom>
              <a:avLst/>
              <a:gdLst>
                <a:gd name="T0" fmla="*/ 15 w 30"/>
                <a:gd name="T1" fmla="*/ 0 h 31"/>
                <a:gd name="T2" fmla="*/ 14 w 30"/>
                <a:gd name="T3" fmla="*/ 1 h 31"/>
                <a:gd name="T4" fmla="*/ 12 w 30"/>
                <a:gd name="T5" fmla="*/ 1 h 31"/>
                <a:gd name="T6" fmla="*/ 6 w 30"/>
                <a:gd name="T7" fmla="*/ 4 h 31"/>
                <a:gd name="T8" fmla="*/ 0 w 30"/>
                <a:gd name="T9" fmla="*/ 16 h 31"/>
                <a:gd name="T10" fmla="*/ 0 w 30"/>
                <a:gd name="T11" fmla="*/ 17 h 31"/>
                <a:gd name="T12" fmla="*/ 15 w 30"/>
                <a:gd name="T13" fmla="*/ 31 h 31"/>
                <a:gd name="T14" fmla="*/ 28 w 30"/>
                <a:gd name="T15" fmla="*/ 24 h 31"/>
                <a:gd name="T16" fmla="*/ 30 w 30"/>
                <a:gd name="T17" fmla="*/ 21 h 31"/>
                <a:gd name="T18" fmla="*/ 30 w 30"/>
                <a:gd name="T19" fmla="*/ 16 h 31"/>
                <a:gd name="T20" fmla="*/ 30 w 30"/>
                <a:gd name="T21" fmla="*/ 10 h 31"/>
                <a:gd name="T22" fmla="*/ 29 w 30"/>
                <a:gd name="T23" fmla="*/ 9 h 31"/>
                <a:gd name="T24" fmla="*/ 26 w 30"/>
                <a:gd name="T25" fmla="*/ 5 h 31"/>
                <a:gd name="T26" fmla="*/ 24 w 30"/>
                <a:gd name="T27" fmla="*/ 3 h 31"/>
                <a:gd name="T28" fmla="*/ 15 w 30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15" y="0"/>
                    <a:pt x="14" y="1"/>
                    <a:pt x="14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0" y="1"/>
                    <a:pt x="7" y="3"/>
                    <a:pt x="6" y="4"/>
                  </a:cubicBezTo>
                  <a:cubicBezTo>
                    <a:pt x="2" y="7"/>
                    <a:pt x="0" y="11"/>
                    <a:pt x="0" y="16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1" y="24"/>
                    <a:pt x="7" y="31"/>
                    <a:pt x="15" y="31"/>
                  </a:cubicBezTo>
                  <a:cubicBezTo>
                    <a:pt x="21" y="31"/>
                    <a:pt x="26" y="28"/>
                    <a:pt x="28" y="24"/>
                  </a:cubicBezTo>
                  <a:cubicBezTo>
                    <a:pt x="29" y="23"/>
                    <a:pt x="29" y="22"/>
                    <a:pt x="30" y="21"/>
                  </a:cubicBezTo>
                  <a:cubicBezTo>
                    <a:pt x="30" y="19"/>
                    <a:pt x="30" y="17"/>
                    <a:pt x="30" y="16"/>
                  </a:cubicBezTo>
                  <a:cubicBezTo>
                    <a:pt x="30" y="14"/>
                    <a:pt x="30" y="12"/>
                    <a:pt x="30" y="10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28" y="7"/>
                    <a:pt x="27" y="6"/>
                    <a:pt x="26" y="5"/>
                  </a:cubicBezTo>
                  <a:cubicBezTo>
                    <a:pt x="26" y="5"/>
                    <a:pt x="25" y="4"/>
                    <a:pt x="24" y="3"/>
                  </a:cubicBezTo>
                  <a:cubicBezTo>
                    <a:pt x="22" y="2"/>
                    <a:pt x="19" y="0"/>
                    <a:pt x="1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7" name="Freeform 86"/>
            <p:cNvSpPr/>
            <p:nvPr/>
          </p:nvSpPr>
          <p:spPr bwMode="auto">
            <a:xfrm>
              <a:off x="7233844" y="3703551"/>
              <a:ext cx="59583" cy="54141"/>
            </a:xfrm>
            <a:custGeom>
              <a:avLst/>
              <a:gdLst>
                <a:gd name="T0" fmla="*/ 13 w 25"/>
                <a:gd name="T1" fmla="*/ 0 h 26"/>
                <a:gd name="T2" fmla="*/ 0 w 25"/>
                <a:gd name="T3" fmla="*/ 13 h 26"/>
                <a:gd name="T4" fmla="*/ 12 w 25"/>
                <a:gd name="T5" fmla="*/ 25 h 26"/>
                <a:gd name="T6" fmla="*/ 13 w 25"/>
                <a:gd name="T7" fmla="*/ 26 h 26"/>
                <a:gd name="T8" fmla="*/ 13 w 25"/>
                <a:gd name="T9" fmla="*/ 26 h 26"/>
                <a:gd name="T10" fmla="*/ 23 w 25"/>
                <a:gd name="T11" fmla="*/ 20 h 26"/>
                <a:gd name="T12" fmla="*/ 24 w 25"/>
                <a:gd name="T13" fmla="*/ 19 h 26"/>
                <a:gd name="T14" fmla="*/ 25 w 25"/>
                <a:gd name="T15" fmla="*/ 13 h 26"/>
                <a:gd name="T16" fmla="*/ 13 w 2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19"/>
                    <a:pt x="5" y="25"/>
                    <a:pt x="12" y="25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7" y="25"/>
                    <a:pt x="21" y="23"/>
                    <a:pt x="23" y="20"/>
                  </a:cubicBezTo>
                  <a:cubicBezTo>
                    <a:pt x="23" y="20"/>
                    <a:pt x="24" y="19"/>
                    <a:pt x="24" y="19"/>
                  </a:cubicBezTo>
                  <a:cubicBezTo>
                    <a:pt x="25" y="17"/>
                    <a:pt x="25" y="15"/>
                    <a:pt x="25" y="13"/>
                  </a:cubicBezTo>
                  <a:cubicBezTo>
                    <a:pt x="25" y="6"/>
                    <a:pt x="20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9" name="Freeform 88"/>
            <p:cNvSpPr/>
            <p:nvPr/>
          </p:nvSpPr>
          <p:spPr bwMode="auto">
            <a:xfrm>
              <a:off x="7886234" y="2770732"/>
              <a:ext cx="62614" cy="54141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0 w 26"/>
                <a:gd name="T5" fmla="*/ 25 h 26"/>
                <a:gd name="T6" fmla="*/ 12 w 26"/>
                <a:gd name="T7" fmla="*/ 26 h 26"/>
                <a:gd name="T8" fmla="*/ 13 w 26"/>
                <a:gd name="T9" fmla="*/ 26 h 26"/>
                <a:gd name="T10" fmla="*/ 23 w 26"/>
                <a:gd name="T11" fmla="*/ 21 h 26"/>
                <a:gd name="T12" fmla="*/ 24 w 26"/>
                <a:gd name="T13" fmla="*/ 19 h 26"/>
                <a:gd name="T14" fmla="*/ 26 w 26"/>
                <a:gd name="T15" fmla="*/ 13 h 26"/>
                <a:gd name="T16" fmla="*/ 13 w 26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19"/>
                    <a:pt x="4" y="24"/>
                    <a:pt x="10" y="25"/>
                  </a:cubicBezTo>
                  <a:cubicBezTo>
                    <a:pt x="10" y="25"/>
                    <a:pt x="11" y="25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7" y="26"/>
                    <a:pt x="21" y="24"/>
                    <a:pt x="23" y="21"/>
                  </a:cubicBezTo>
                  <a:cubicBezTo>
                    <a:pt x="23" y="20"/>
                    <a:pt x="24" y="20"/>
                    <a:pt x="24" y="19"/>
                  </a:cubicBezTo>
                  <a:cubicBezTo>
                    <a:pt x="25" y="17"/>
                    <a:pt x="26" y="15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0" name="Freeform 89"/>
            <p:cNvSpPr/>
            <p:nvPr/>
          </p:nvSpPr>
          <p:spPr bwMode="auto">
            <a:xfrm>
              <a:off x="8453993" y="2821781"/>
              <a:ext cx="59583" cy="54141"/>
            </a:xfrm>
            <a:custGeom>
              <a:avLst/>
              <a:gdLst>
                <a:gd name="T0" fmla="*/ 12 w 25"/>
                <a:gd name="T1" fmla="*/ 0 h 26"/>
                <a:gd name="T2" fmla="*/ 0 w 25"/>
                <a:gd name="T3" fmla="*/ 13 h 26"/>
                <a:gd name="T4" fmla="*/ 5 w 25"/>
                <a:gd name="T5" fmla="*/ 23 h 26"/>
                <a:gd name="T6" fmla="*/ 6 w 25"/>
                <a:gd name="T7" fmla="*/ 24 h 26"/>
                <a:gd name="T8" fmla="*/ 12 w 25"/>
                <a:gd name="T9" fmla="*/ 26 h 26"/>
                <a:gd name="T10" fmla="*/ 12 w 25"/>
                <a:gd name="T11" fmla="*/ 26 h 26"/>
                <a:gd name="T12" fmla="*/ 13 w 25"/>
                <a:gd name="T13" fmla="*/ 26 h 26"/>
                <a:gd name="T14" fmla="*/ 25 w 25"/>
                <a:gd name="T15" fmla="*/ 13 h 26"/>
                <a:gd name="T16" fmla="*/ 12 w 2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2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7"/>
                    <a:pt x="2" y="21"/>
                    <a:pt x="5" y="23"/>
                  </a:cubicBezTo>
                  <a:cubicBezTo>
                    <a:pt x="5" y="24"/>
                    <a:pt x="6" y="24"/>
                    <a:pt x="6" y="24"/>
                  </a:cubicBezTo>
                  <a:cubicBezTo>
                    <a:pt x="8" y="25"/>
                    <a:pt x="10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20" y="25"/>
                    <a:pt x="25" y="20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1" name="Freeform 90"/>
            <p:cNvSpPr/>
            <p:nvPr/>
          </p:nvSpPr>
          <p:spPr bwMode="auto">
            <a:xfrm>
              <a:off x="8771825" y="2623096"/>
              <a:ext cx="62614" cy="52393"/>
            </a:xfrm>
            <a:custGeom>
              <a:avLst/>
              <a:gdLst>
                <a:gd name="T0" fmla="*/ 13 w 26"/>
                <a:gd name="T1" fmla="*/ 0 h 25"/>
                <a:gd name="T2" fmla="*/ 0 w 26"/>
                <a:gd name="T3" fmla="*/ 12 h 25"/>
                <a:gd name="T4" fmla="*/ 7 w 26"/>
                <a:gd name="T5" fmla="*/ 23 h 25"/>
                <a:gd name="T6" fmla="*/ 9 w 26"/>
                <a:gd name="T7" fmla="*/ 24 h 25"/>
                <a:gd name="T8" fmla="*/ 13 w 26"/>
                <a:gd name="T9" fmla="*/ 25 h 25"/>
                <a:gd name="T10" fmla="*/ 16 w 26"/>
                <a:gd name="T11" fmla="*/ 25 h 25"/>
                <a:gd name="T12" fmla="*/ 17 w 26"/>
                <a:gd name="T13" fmla="*/ 24 h 25"/>
                <a:gd name="T14" fmla="*/ 26 w 26"/>
                <a:gd name="T15" fmla="*/ 12 h 25"/>
                <a:gd name="T16" fmla="*/ 13 w 26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7"/>
                    <a:pt x="3" y="21"/>
                    <a:pt x="7" y="23"/>
                  </a:cubicBezTo>
                  <a:cubicBezTo>
                    <a:pt x="8" y="24"/>
                    <a:pt x="8" y="24"/>
                    <a:pt x="9" y="24"/>
                  </a:cubicBezTo>
                  <a:cubicBezTo>
                    <a:pt x="10" y="25"/>
                    <a:pt x="11" y="25"/>
                    <a:pt x="13" y="25"/>
                  </a:cubicBezTo>
                  <a:cubicBezTo>
                    <a:pt x="14" y="25"/>
                    <a:pt x="15" y="25"/>
                    <a:pt x="16" y="25"/>
                  </a:cubicBezTo>
                  <a:cubicBezTo>
                    <a:pt x="16" y="24"/>
                    <a:pt x="17" y="24"/>
                    <a:pt x="17" y="24"/>
                  </a:cubicBezTo>
                  <a:cubicBezTo>
                    <a:pt x="22" y="22"/>
                    <a:pt x="26" y="18"/>
                    <a:pt x="26" y="12"/>
                  </a:cubicBezTo>
                  <a:cubicBezTo>
                    <a:pt x="26" y="5"/>
                    <a:pt x="20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2" name="Freeform 91"/>
            <p:cNvSpPr/>
            <p:nvPr/>
          </p:nvSpPr>
          <p:spPr bwMode="auto">
            <a:xfrm>
              <a:off x="7302607" y="2483534"/>
              <a:ext cx="61605" cy="51520"/>
            </a:xfrm>
            <a:custGeom>
              <a:avLst/>
              <a:gdLst>
                <a:gd name="T0" fmla="*/ 13 w 26"/>
                <a:gd name="T1" fmla="*/ 0 h 25"/>
                <a:gd name="T2" fmla="*/ 0 w 26"/>
                <a:gd name="T3" fmla="*/ 12 h 25"/>
                <a:gd name="T4" fmla="*/ 13 w 26"/>
                <a:gd name="T5" fmla="*/ 25 h 25"/>
                <a:gd name="T6" fmla="*/ 18 w 26"/>
                <a:gd name="T7" fmla="*/ 24 h 25"/>
                <a:gd name="T8" fmla="*/ 20 w 26"/>
                <a:gd name="T9" fmla="*/ 23 h 25"/>
                <a:gd name="T10" fmla="*/ 25 w 26"/>
                <a:gd name="T11" fmla="*/ 15 h 25"/>
                <a:gd name="T12" fmla="*/ 26 w 26"/>
                <a:gd name="T13" fmla="*/ 13 h 25"/>
                <a:gd name="T14" fmla="*/ 26 w 26"/>
                <a:gd name="T15" fmla="*/ 12 h 25"/>
                <a:gd name="T16" fmla="*/ 13 w 26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5" y="25"/>
                    <a:pt x="17" y="25"/>
                    <a:pt x="18" y="24"/>
                  </a:cubicBezTo>
                  <a:cubicBezTo>
                    <a:pt x="19" y="24"/>
                    <a:pt x="19" y="24"/>
                    <a:pt x="20" y="23"/>
                  </a:cubicBezTo>
                  <a:cubicBezTo>
                    <a:pt x="23" y="21"/>
                    <a:pt x="25" y="19"/>
                    <a:pt x="25" y="15"/>
                  </a:cubicBezTo>
                  <a:cubicBezTo>
                    <a:pt x="25" y="15"/>
                    <a:pt x="26" y="14"/>
                    <a:pt x="26" y="13"/>
                  </a:cubicBezTo>
                  <a:cubicBezTo>
                    <a:pt x="26" y="13"/>
                    <a:pt x="26" y="13"/>
                    <a:pt x="26" y="12"/>
                  </a:cubicBezTo>
                  <a:cubicBezTo>
                    <a:pt x="26" y="5"/>
                    <a:pt x="20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3" name="Freeform 92"/>
            <p:cNvSpPr/>
            <p:nvPr/>
          </p:nvSpPr>
          <p:spPr bwMode="auto">
            <a:xfrm>
              <a:off x="9322472" y="2325743"/>
              <a:ext cx="61605" cy="51520"/>
            </a:xfrm>
            <a:custGeom>
              <a:avLst/>
              <a:gdLst>
                <a:gd name="T0" fmla="*/ 13 w 26"/>
                <a:gd name="T1" fmla="*/ 0 h 25"/>
                <a:gd name="T2" fmla="*/ 0 w 26"/>
                <a:gd name="T3" fmla="*/ 12 h 25"/>
                <a:gd name="T4" fmla="*/ 7 w 26"/>
                <a:gd name="T5" fmla="*/ 23 h 25"/>
                <a:gd name="T6" fmla="*/ 9 w 26"/>
                <a:gd name="T7" fmla="*/ 24 h 25"/>
                <a:gd name="T8" fmla="*/ 13 w 26"/>
                <a:gd name="T9" fmla="*/ 25 h 25"/>
                <a:gd name="T10" fmla="*/ 23 w 26"/>
                <a:gd name="T11" fmla="*/ 20 h 25"/>
                <a:gd name="T12" fmla="*/ 24 w 26"/>
                <a:gd name="T13" fmla="*/ 19 h 25"/>
                <a:gd name="T14" fmla="*/ 26 w 26"/>
                <a:gd name="T15" fmla="*/ 12 h 25"/>
                <a:gd name="T16" fmla="*/ 13 w 26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7"/>
                    <a:pt x="3" y="21"/>
                    <a:pt x="7" y="23"/>
                  </a:cubicBezTo>
                  <a:cubicBezTo>
                    <a:pt x="8" y="24"/>
                    <a:pt x="8" y="24"/>
                    <a:pt x="9" y="24"/>
                  </a:cubicBezTo>
                  <a:cubicBezTo>
                    <a:pt x="10" y="25"/>
                    <a:pt x="12" y="25"/>
                    <a:pt x="13" y="25"/>
                  </a:cubicBezTo>
                  <a:cubicBezTo>
                    <a:pt x="17" y="25"/>
                    <a:pt x="21" y="23"/>
                    <a:pt x="23" y="20"/>
                  </a:cubicBezTo>
                  <a:cubicBezTo>
                    <a:pt x="23" y="20"/>
                    <a:pt x="24" y="19"/>
                    <a:pt x="24" y="19"/>
                  </a:cubicBezTo>
                  <a:cubicBezTo>
                    <a:pt x="25" y="17"/>
                    <a:pt x="26" y="15"/>
                    <a:pt x="26" y="12"/>
                  </a:cubicBezTo>
                  <a:cubicBezTo>
                    <a:pt x="26" y="5"/>
                    <a:pt x="20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4" name="Freeform 93"/>
            <p:cNvSpPr/>
            <p:nvPr/>
          </p:nvSpPr>
          <p:spPr bwMode="auto">
            <a:xfrm>
              <a:off x="9570764" y="2839672"/>
              <a:ext cx="60593" cy="52393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4 w 25"/>
                <a:gd name="T5" fmla="*/ 23 h 25"/>
                <a:gd name="T6" fmla="*/ 6 w 25"/>
                <a:gd name="T7" fmla="*/ 24 h 25"/>
                <a:gd name="T8" fmla="*/ 12 w 25"/>
                <a:gd name="T9" fmla="*/ 25 h 25"/>
                <a:gd name="T10" fmla="*/ 17 w 25"/>
                <a:gd name="T11" fmla="*/ 24 h 25"/>
                <a:gd name="T12" fmla="*/ 19 w 25"/>
                <a:gd name="T13" fmla="*/ 24 h 25"/>
                <a:gd name="T14" fmla="*/ 25 w 25"/>
                <a:gd name="T15" fmla="*/ 13 h 25"/>
                <a:gd name="T16" fmla="*/ 12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7"/>
                    <a:pt x="2" y="20"/>
                    <a:pt x="4" y="23"/>
                  </a:cubicBezTo>
                  <a:cubicBezTo>
                    <a:pt x="5" y="23"/>
                    <a:pt x="5" y="23"/>
                    <a:pt x="6" y="24"/>
                  </a:cubicBezTo>
                  <a:cubicBezTo>
                    <a:pt x="8" y="25"/>
                    <a:pt x="10" y="25"/>
                    <a:pt x="12" y="25"/>
                  </a:cubicBezTo>
                  <a:cubicBezTo>
                    <a:pt x="14" y="25"/>
                    <a:pt x="16" y="25"/>
                    <a:pt x="17" y="24"/>
                  </a:cubicBezTo>
                  <a:cubicBezTo>
                    <a:pt x="18" y="24"/>
                    <a:pt x="19" y="24"/>
                    <a:pt x="19" y="24"/>
                  </a:cubicBezTo>
                  <a:cubicBezTo>
                    <a:pt x="23" y="21"/>
                    <a:pt x="25" y="17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5" name="Freeform 94"/>
            <p:cNvSpPr/>
            <p:nvPr/>
          </p:nvSpPr>
          <p:spPr bwMode="auto">
            <a:xfrm>
              <a:off x="9858804" y="2873368"/>
              <a:ext cx="60593" cy="51520"/>
            </a:xfrm>
            <a:custGeom>
              <a:avLst/>
              <a:gdLst>
                <a:gd name="T0" fmla="*/ 13 w 25"/>
                <a:gd name="T1" fmla="*/ 0 h 25"/>
                <a:gd name="T2" fmla="*/ 0 w 25"/>
                <a:gd name="T3" fmla="*/ 12 h 25"/>
                <a:gd name="T4" fmla="*/ 6 w 25"/>
                <a:gd name="T5" fmla="*/ 23 h 25"/>
                <a:gd name="T6" fmla="*/ 8 w 25"/>
                <a:gd name="T7" fmla="*/ 24 h 25"/>
                <a:gd name="T8" fmla="*/ 13 w 25"/>
                <a:gd name="T9" fmla="*/ 25 h 25"/>
                <a:gd name="T10" fmla="*/ 17 w 25"/>
                <a:gd name="T11" fmla="*/ 24 h 25"/>
                <a:gd name="T12" fmla="*/ 18 w 25"/>
                <a:gd name="T13" fmla="*/ 23 h 25"/>
                <a:gd name="T14" fmla="*/ 25 w 25"/>
                <a:gd name="T15" fmla="*/ 12 h 25"/>
                <a:gd name="T16" fmla="*/ 13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7"/>
                    <a:pt x="2" y="21"/>
                    <a:pt x="6" y="23"/>
                  </a:cubicBezTo>
                  <a:cubicBezTo>
                    <a:pt x="7" y="23"/>
                    <a:pt x="7" y="24"/>
                    <a:pt x="8" y="24"/>
                  </a:cubicBezTo>
                  <a:cubicBezTo>
                    <a:pt x="9" y="25"/>
                    <a:pt x="11" y="25"/>
                    <a:pt x="13" y="25"/>
                  </a:cubicBezTo>
                  <a:cubicBezTo>
                    <a:pt x="14" y="25"/>
                    <a:pt x="15" y="25"/>
                    <a:pt x="17" y="24"/>
                  </a:cubicBezTo>
                  <a:cubicBezTo>
                    <a:pt x="17" y="24"/>
                    <a:pt x="18" y="24"/>
                    <a:pt x="18" y="23"/>
                  </a:cubicBezTo>
                  <a:cubicBezTo>
                    <a:pt x="22" y="21"/>
                    <a:pt x="25" y="17"/>
                    <a:pt x="25" y="12"/>
                  </a:cubicBezTo>
                  <a:cubicBezTo>
                    <a:pt x="25" y="5"/>
                    <a:pt x="20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6" name="Freeform 95"/>
            <p:cNvSpPr/>
            <p:nvPr/>
          </p:nvSpPr>
          <p:spPr bwMode="auto">
            <a:xfrm>
              <a:off x="10135100" y="2825413"/>
              <a:ext cx="62614" cy="51520"/>
            </a:xfrm>
            <a:custGeom>
              <a:avLst/>
              <a:gdLst>
                <a:gd name="T0" fmla="*/ 13 w 26"/>
                <a:gd name="T1" fmla="*/ 0 h 25"/>
                <a:gd name="T2" fmla="*/ 0 w 26"/>
                <a:gd name="T3" fmla="*/ 12 h 25"/>
                <a:gd name="T4" fmla="*/ 11 w 26"/>
                <a:gd name="T5" fmla="*/ 25 h 25"/>
                <a:gd name="T6" fmla="*/ 13 w 26"/>
                <a:gd name="T7" fmla="*/ 25 h 25"/>
                <a:gd name="T8" fmla="*/ 13 w 26"/>
                <a:gd name="T9" fmla="*/ 25 h 25"/>
                <a:gd name="T10" fmla="*/ 21 w 26"/>
                <a:gd name="T11" fmla="*/ 23 h 25"/>
                <a:gd name="T12" fmla="*/ 22 w 26"/>
                <a:gd name="T13" fmla="*/ 22 h 25"/>
                <a:gd name="T14" fmla="*/ 26 w 26"/>
                <a:gd name="T15" fmla="*/ 12 h 25"/>
                <a:gd name="T16" fmla="*/ 13 w 26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5" y="24"/>
                    <a:pt x="11" y="25"/>
                  </a:cubicBezTo>
                  <a:cubicBezTo>
                    <a:pt x="11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6" y="25"/>
                    <a:pt x="18" y="24"/>
                    <a:pt x="21" y="23"/>
                  </a:cubicBezTo>
                  <a:cubicBezTo>
                    <a:pt x="21" y="22"/>
                    <a:pt x="21" y="22"/>
                    <a:pt x="22" y="22"/>
                  </a:cubicBezTo>
                  <a:cubicBezTo>
                    <a:pt x="24" y="19"/>
                    <a:pt x="26" y="16"/>
                    <a:pt x="26" y="12"/>
                  </a:cubicBezTo>
                  <a:cubicBezTo>
                    <a:pt x="26" y="5"/>
                    <a:pt x="20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7" name="Freeform 96"/>
            <p:cNvSpPr/>
            <p:nvPr/>
          </p:nvSpPr>
          <p:spPr bwMode="auto">
            <a:xfrm>
              <a:off x="8402109" y="3012595"/>
              <a:ext cx="59583" cy="51520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5 w 25"/>
                <a:gd name="T7" fmla="*/ 25 h 25"/>
                <a:gd name="T8" fmla="*/ 17 w 25"/>
                <a:gd name="T9" fmla="*/ 25 h 25"/>
                <a:gd name="T10" fmla="*/ 21 w 25"/>
                <a:gd name="T11" fmla="*/ 22 h 25"/>
                <a:gd name="T12" fmla="*/ 23 w 25"/>
                <a:gd name="T13" fmla="*/ 20 h 25"/>
                <a:gd name="T14" fmla="*/ 25 w 25"/>
                <a:gd name="T15" fmla="*/ 13 h 25"/>
                <a:gd name="T16" fmla="*/ 25 w 25"/>
                <a:gd name="T17" fmla="*/ 12 h 25"/>
                <a:gd name="T18" fmla="*/ 25 w 25"/>
                <a:gd name="T19" fmla="*/ 10 h 25"/>
                <a:gd name="T20" fmla="*/ 24 w 25"/>
                <a:gd name="T21" fmla="*/ 7 h 25"/>
                <a:gd name="T22" fmla="*/ 22 w 25"/>
                <a:gd name="T23" fmla="*/ 5 h 25"/>
                <a:gd name="T24" fmla="*/ 12 w 25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3" y="25"/>
                    <a:pt x="14" y="25"/>
                    <a:pt x="15" y="25"/>
                  </a:cubicBezTo>
                  <a:cubicBezTo>
                    <a:pt x="16" y="25"/>
                    <a:pt x="16" y="25"/>
                    <a:pt x="17" y="25"/>
                  </a:cubicBezTo>
                  <a:cubicBezTo>
                    <a:pt x="18" y="24"/>
                    <a:pt x="20" y="23"/>
                    <a:pt x="21" y="22"/>
                  </a:cubicBezTo>
                  <a:cubicBezTo>
                    <a:pt x="22" y="21"/>
                    <a:pt x="22" y="21"/>
                    <a:pt x="23" y="20"/>
                  </a:cubicBezTo>
                  <a:cubicBezTo>
                    <a:pt x="24" y="18"/>
                    <a:pt x="25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1"/>
                    <a:pt x="25" y="11"/>
                    <a:pt x="25" y="10"/>
                  </a:cubicBezTo>
                  <a:cubicBezTo>
                    <a:pt x="24" y="9"/>
                    <a:pt x="24" y="8"/>
                    <a:pt x="24" y="7"/>
                  </a:cubicBezTo>
                  <a:cubicBezTo>
                    <a:pt x="23" y="6"/>
                    <a:pt x="23" y="5"/>
                    <a:pt x="22" y="5"/>
                  </a:cubicBezTo>
                  <a:cubicBezTo>
                    <a:pt x="20" y="2"/>
                    <a:pt x="16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8" name="Freeform 97"/>
            <p:cNvSpPr/>
            <p:nvPr/>
          </p:nvSpPr>
          <p:spPr bwMode="auto">
            <a:xfrm>
              <a:off x="8004935" y="2972374"/>
              <a:ext cx="59583" cy="51520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0 w 25"/>
                <a:gd name="T5" fmla="*/ 15 h 25"/>
                <a:gd name="T6" fmla="*/ 0 w 25"/>
                <a:gd name="T7" fmla="*/ 17 h 25"/>
                <a:gd name="T8" fmla="*/ 12 w 25"/>
                <a:gd name="T9" fmla="*/ 25 h 25"/>
                <a:gd name="T10" fmla="*/ 13 w 25"/>
                <a:gd name="T11" fmla="*/ 25 h 25"/>
                <a:gd name="T12" fmla="*/ 15 w 25"/>
                <a:gd name="T13" fmla="*/ 25 h 25"/>
                <a:gd name="T14" fmla="*/ 25 w 25"/>
                <a:gd name="T15" fmla="*/ 13 h 25"/>
                <a:gd name="T16" fmla="*/ 12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2" y="22"/>
                    <a:pt x="7" y="25"/>
                    <a:pt x="12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5" y="25"/>
                    <a:pt x="15" y="25"/>
                  </a:cubicBezTo>
                  <a:cubicBezTo>
                    <a:pt x="21" y="24"/>
                    <a:pt x="25" y="19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9" name="Freeform 98"/>
            <p:cNvSpPr/>
            <p:nvPr/>
          </p:nvSpPr>
          <p:spPr bwMode="auto">
            <a:xfrm>
              <a:off x="7585670" y="3291385"/>
              <a:ext cx="62614" cy="52393"/>
            </a:xfrm>
            <a:custGeom>
              <a:avLst/>
              <a:gdLst>
                <a:gd name="T0" fmla="*/ 13 w 26"/>
                <a:gd name="T1" fmla="*/ 0 h 25"/>
                <a:gd name="T2" fmla="*/ 6 w 26"/>
                <a:gd name="T3" fmla="*/ 2 h 25"/>
                <a:gd name="T4" fmla="*/ 5 w 26"/>
                <a:gd name="T5" fmla="*/ 3 h 25"/>
                <a:gd name="T6" fmla="*/ 0 w 26"/>
                <a:gd name="T7" fmla="*/ 13 h 25"/>
                <a:gd name="T8" fmla="*/ 13 w 26"/>
                <a:gd name="T9" fmla="*/ 25 h 25"/>
                <a:gd name="T10" fmla="*/ 26 w 26"/>
                <a:gd name="T11" fmla="*/ 14 h 25"/>
                <a:gd name="T12" fmla="*/ 26 w 26"/>
                <a:gd name="T13" fmla="*/ 13 h 25"/>
                <a:gd name="T14" fmla="*/ 26 w 26"/>
                <a:gd name="T15" fmla="*/ 12 h 25"/>
                <a:gd name="T16" fmla="*/ 26 w 26"/>
                <a:gd name="T17" fmla="*/ 11 h 25"/>
                <a:gd name="T18" fmla="*/ 26 w 26"/>
                <a:gd name="T19" fmla="*/ 10 h 25"/>
                <a:gd name="T20" fmla="*/ 25 w 26"/>
                <a:gd name="T21" fmla="*/ 8 h 25"/>
                <a:gd name="T22" fmla="*/ 13 w 26"/>
                <a:gd name="T2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11" y="0"/>
                    <a:pt x="8" y="1"/>
                    <a:pt x="6" y="2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2" y="5"/>
                    <a:pt x="0" y="9"/>
                    <a:pt x="0" y="13"/>
                  </a:cubicBezTo>
                  <a:cubicBezTo>
                    <a:pt x="0" y="20"/>
                    <a:pt x="6" y="25"/>
                    <a:pt x="13" y="25"/>
                  </a:cubicBezTo>
                  <a:cubicBezTo>
                    <a:pt x="20" y="25"/>
                    <a:pt x="25" y="20"/>
                    <a:pt x="26" y="14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1"/>
                  </a:cubicBezTo>
                  <a:cubicBezTo>
                    <a:pt x="26" y="11"/>
                    <a:pt x="26" y="11"/>
                    <a:pt x="26" y="10"/>
                  </a:cubicBezTo>
                  <a:cubicBezTo>
                    <a:pt x="25" y="9"/>
                    <a:pt x="25" y="9"/>
                    <a:pt x="25" y="8"/>
                  </a:cubicBezTo>
                  <a:cubicBezTo>
                    <a:pt x="23" y="3"/>
                    <a:pt x="19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0" name="Freeform 99"/>
            <p:cNvSpPr/>
            <p:nvPr/>
          </p:nvSpPr>
          <p:spPr bwMode="auto">
            <a:xfrm>
              <a:off x="9790820" y="2590275"/>
              <a:ext cx="60593" cy="51520"/>
            </a:xfrm>
            <a:custGeom>
              <a:avLst/>
              <a:gdLst>
                <a:gd name="T0" fmla="*/ 13 w 25"/>
                <a:gd name="T1" fmla="*/ 0 h 25"/>
                <a:gd name="T2" fmla="*/ 0 w 25"/>
                <a:gd name="T3" fmla="*/ 12 h 25"/>
                <a:gd name="T4" fmla="*/ 8 w 25"/>
                <a:gd name="T5" fmla="*/ 24 h 25"/>
                <a:gd name="T6" fmla="*/ 10 w 25"/>
                <a:gd name="T7" fmla="*/ 25 h 25"/>
                <a:gd name="T8" fmla="*/ 13 w 25"/>
                <a:gd name="T9" fmla="*/ 25 h 25"/>
                <a:gd name="T10" fmla="*/ 17 w 25"/>
                <a:gd name="T11" fmla="*/ 24 h 25"/>
                <a:gd name="T12" fmla="*/ 19 w 25"/>
                <a:gd name="T13" fmla="*/ 23 h 25"/>
                <a:gd name="T14" fmla="*/ 25 w 25"/>
                <a:gd name="T15" fmla="*/ 12 h 25"/>
                <a:gd name="T16" fmla="*/ 13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8"/>
                    <a:pt x="3" y="22"/>
                    <a:pt x="8" y="24"/>
                  </a:cubicBezTo>
                  <a:cubicBezTo>
                    <a:pt x="9" y="24"/>
                    <a:pt x="9" y="24"/>
                    <a:pt x="10" y="25"/>
                  </a:cubicBezTo>
                  <a:cubicBezTo>
                    <a:pt x="11" y="25"/>
                    <a:pt x="12" y="25"/>
                    <a:pt x="13" y="25"/>
                  </a:cubicBezTo>
                  <a:cubicBezTo>
                    <a:pt x="14" y="25"/>
                    <a:pt x="16" y="25"/>
                    <a:pt x="17" y="24"/>
                  </a:cubicBezTo>
                  <a:cubicBezTo>
                    <a:pt x="18" y="24"/>
                    <a:pt x="19" y="24"/>
                    <a:pt x="19" y="23"/>
                  </a:cubicBezTo>
                  <a:cubicBezTo>
                    <a:pt x="23" y="21"/>
                    <a:pt x="25" y="17"/>
                    <a:pt x="25" y="12"/>
                  </a:cubicBezTo>
                  <a:cubicBezTo>
                    <a:pt x="25" y="5"/>
                    <a:pt x="20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1" name="Freeform 100"/>
            <p:cNvSpPr/>
            <p:nvPr/>
          </p:nvSpPr>
          <p:spPr bwMode="auto">
            <a:xfrm>
              <a:off x="10586958" y="2686186"/>
              <a:ext cx="60593" cy="51520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0 h 25"/>
                <a:gd name="T4" fmla="*/ 0 w 25"/>
                <a:gd name="T5" fmla="*/ 12 h 25"/>
                <a:gd name="T6" fmla="*/ 0 w 25"/>
                <a:gd name="T7" fmla="*/ 12 h 25"/>
                <a:gd name="T8" fmla="*/ 12 w 25"/>
                <a:gd name="T9" fmla="*/ 25 h 25"/>
                <a:gd name="T10" fmla="*/ 13 w 25"/>
                <a:gd name="T11" fmla="*/ 25 h 25"/>
                <a:gd name="T12" fmla="*/ 15 w 25"/>
                <a:gd name="T13" fmla="*/ 25 h 25"/>
                <a:gd name="T14" fmla="*/ 25 w 25"/>
                <a:gd name="T15" fmla="*/ 12 h 25"/>
                <a:gd name="T16" fmla="*/ 12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1" y="4"/>
                    <a:pt x="0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9"/>
                    <a:pt x="5" y="25"/>
                    <a:pt x="12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5" y="25"/>
                    <a:pt x="15" y="25"/>
                  </a:cubicBezTo>
                  <a:cubicBezTo>
                    <a:pt x="21" y="23"/>
                    <a:pt x="25" y="18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2" name="Freeform 101"/>
            <p:cNvSpPr/>
            <p:nvPr/>
          </p:nvSpPr>
          <p:spPr bwMode="auto">
            <a:xfrm>
              <a:off x="11357660" y="3214037"/>
              <a:ext cx="59583" cy="52393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2 w 25"/>
                <a:gd name="T5" fmla="*/ 20 h 25"/>
                <a:gd name="T6" fmla="*/ 3 w 25"/>
                <a:gd name="T7" fmla="*/ 21 h 25"/>
                <a:gd name="T8" fmla="*/ 9 w 25"/>
                <a:gd name="T9" fmla="*/ 25 h 25"/>
                <a:gd name="T10" fmla="*/ 10 w 25"/>
                <a:gd name="T11" fmla="*/ 25 h 25"/>
                <a:gd name="T12" fmla="*/ 12 w 25"/>
                <a:gd name="T13" fmla="*/ 25 h 25"/>
                <a:gd name="T14" fmla="*/ 25 w 25"/>
                <a:gd name="T15" fmla="*/ 13 h 25"/>
                <a:gd name="T16" fmla="*/ 12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5"/>
                    <a:pt x="1" y="18"/>
                    <a:pt x="2" y="20"/>
                  </a:cubicBezTo>
                  <a:cubicBezTo>
                    <a:pt x="2" y="20"/>
                    <a:pt x="3" y="21"/>
                    <a:pt x="3" y="21"/>
                  </a:cubicBezTo>
                  <a:cubicBezTo>
                    <a:pt x="5" y="23"/>
                    <a:pt x="6" y="24"/>
                    <a:pt x="9" y="25"/>
                  </a:cubicBezTo>
                  <a:cubicBezTo>
                    <a:pt x="9" y="25"/>
                    <a:pt x="10" y="25"/>
                    <a:pt x="10" y="25"/>
                  </a:cubicBezTo>
                  <a:cubicBezTo>
                    <a:pt x="11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3" name="Freeform 102"/>
            <p:cNvSpPr/>
            <p:nvPr/>
          </p:nvSpPr>
          <p:spPr bwMode="auto">
            <a:xfrm>
              <a:off x="10849563" y="3336584"/>
              <a:ext cx="59583" cy="53268"/>
            </a:xfrm>
            <a:custGeom>
              <a:avLst/>
              <a:gdLst>
                <a:gd name="T0" fmla="*/ 12 w 25"/>
                <a:gd name="T1" fmla="*/ 0 h 26"/>
                <a:gd name="T2" fmla="*/ 0 w 25"/>
                <a:gd name="T3" fmla="*/ 13 h 26"/>
                <a:gd name="T4" fmla="*/ 5 w 25"/>
                <a:gd name="T5" fmla="*/ 24 h 26"/>
                <a:gd name="T6" fmla="*/ 7 w 25"/>
                <a:gd name="T7" fmla="*/ 25 h 26"/>
                <a:gd name="T8" fmla="*/ 12 w 25"/>
                <a:gd name="T9" fmla="*/ 26 h 26"/>
                <a:gd name="T10" fmla="*/ 14 w 25"/>
                <a:gd name="T11" fmla="*/ 26 h 26"/>
                <a:gd name="T12" fmla="*/ 16 w 25"/>
                <a:gd name="T13" fmla="*/ 25 h 26"/>
                <a:gd name="T14" fmla="*/ 25 w 25"/>
                <a:gd name="T15" fmla="*/ 13 h 26"/>
                <a:gd name="T16" fmla="*/ 12 w 2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2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7"/>
                    <a:pt x="2" y="21"/>
                    <a:pt x="5" y="24"/>
                  </a:cubicBezTo>
                  <a:cubicBezTo>
                    <a:pt x="6" y="24"/>
                    <a:pt x="6" y="24"/>
                    <a:pt x="7" y="25"/>
                  </a:cubicBezTo>
                  <a:cubicBezTo>
                    <a:pt x="9" y="25"/>
                    <a:pt x="11" y="26"/>
                    <a:pt x="12" y="26"/>
                  </a:cubicBezTo>
                  <a:cubicBezTo>
                    <a:pt x="13" y="26"/>
                    <a:pt x="13" y="26"/>
                    <a:pt x="14" y="26"/>
                  </a:cubicBezTo>
                  <a:cubicBezTo>
                    <a:pt x="14" y="26"/>
                    <a:pt x="15" y="26"/>
                    <a:pt x="16" y="25"/>
                  </a:cubicBezTo>
                  <a:cubicBezTo>
                    <a:pt x="21" y="24"/>
                    <a:pt x="25" y="19"/>
                    <a:pt x="25" y="13"/>
                  </a:cubicBezTo>
                  <a:cubicBezTo>
                    <a:pt x="25" y="6"/>
                    <a:pt x="20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4" name="Freeform 103"/>
            <p:cNvSpPr/>
            <p:nvPr/>
          </p:nvSpPr>
          <p:spPr bwMode="auto">
            <a:xfrm>
              <a:off x="11010580" y="3974807"/>
              <a:ext cx="59583" cy="51520"/>
            </a:xfrm>
            <a:custGeom>
              <a:avLst/>
              <a:gdLst>
                <a:gd name="T0" fmla="*/ 13 w 25"/>
                <a:gd name="T1" fmla="*/ 0 h 25"/>
                <a:gd name="T2" fmla="*/ 0 w 25"/>
                <a:gd name="T3" fmla="*/ 12 h 25"/>
                <a:gd name="T4" fmla="*/ 13 w 25"/>
                <a:gd name="T5" fmla="*/ 25 h 25"/>
                <a:gd name="T6" fmla="*/ 22 w 25"/>
                <a:gd name="T7" fmla="*/ 21 h 25"/>
                <a:gd name="T8" fmla="*/ 23 w 25"/>
                <a:gd name="T9" fmla="*/ 19 h 25"/>
                <a:gd name="T10" fmla="*/ 23 w 25"/>
                <a:gd name="T11" fmla="*/ 19 h 25"/>
                <a:gd name="T12" fmla="*/ 25 w 25"/>
                <a:gd name="T13" fmla="*/ 17 h 25"/>
                <a:gd name="T14" fmla="*/ 25 w 25"/>
                <a:gd name="T15" fmla="*/ 12 h 25"/>
                <a:gd name="T16" fmla="*/ 25 w 25"/>
                <a:gd name="T17" fmla="*/ 10 h 25"/>
                <a:gd name="T18" fmla="*/ 25 w 25"/>
                <a:gd name="T19" fmla="*/ 8 h 25"/>
                <a:gd name="T20" fmla="*/ 21 w 25"/>
                <a:gd name="T21" fmla="*/ 2 h 25"/>
                <a:gd name="T22" fmla="*/ 18 w 25"/>
                <a:gd name="T23" fmla="*/ 1 h 25"/>
                <a:gd name="T24" fmla="*/ 13 w 25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6" y="25"/>
                    <a:pt x="20" y="23"/>
                    <a:pt x="22" y="21"/>
                  </a:cubicBezTo>
                  <a:cubicBezTo>
                    <a:pt x="22" y="20"/>
                    <a:pt x="23" y="20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8"/>
                    <a:pt x="24" y="17"/>
                    <a:pt x="25" y="17"/>
                  </a:cubicBezTo>
                  <a:cubicBezTo>
                    <a:pt x="25" y="15"/>
                    <a:pt x="25" y="14"/>
                    <a:pt x="25" y="12"/>
                  </a:cubicBezTo>
                  <a:cubicBezTo>
                    <a:pt x="25" y="12"/>
                    <a:pt x="25" y="11"/>
                    <a:pt x="25" y="10"/>
                  </a:cubicBezTo>
                  <a:cubicBezTo>
                    <a:pt x="25" y="10"/>
                    <a:pt x="25" y="9"/>
                    <a:pt x="25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20" y="2"/>
                    <a:pt x="19" y="1"/>
                    <a:pt x="18" y="1"/>
                  </a:cubicBezTo>
                  <a:cubicBezTo>
                    <a:pt x="17" y="0"/>
                    <a:pt x="15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5" name="Freeform 104"/>
            <p:cNvSpPr/>
            <p:nvPr/>
          </p:nvSpPr>
          <p:spPr bwMode="auto">
            <a:xfrm>
              <a:off x="11341559" y="4552498"/>
              <a:ext cx="59583" cy="53268"/>
            </a:xfrm>
            <a:custGeom>
              <a:avLst/>
              <a:gdLst>
                <a:gd name="T0" fmla="*/ 13 w 25"/>
                <a:gd name="T1" fmla="*/ 0 h 26"/>
                <a:gd name="T2" fmla="*/ 13 w 25"/>
                <a:gd name="T3" fmla="*/ 0 h 26"/>
                <a:gd name="T4" fmla="*/ 11 w 25"/>
                <a:gd name="T5" fmla="*/ 0 h 26"/>
                <a:gd name="T6" fmla="*/ 9 w 25"/>
                <a:gd name="T7" fmla="*/ 1 h 26"/>
                <a:gd name="T8" fmla="*/ 0 w 25"/>
                <a:gd name="T9" fmla="*/ 13 h 26"/>
                <a:gd name="T10" fmla="*/ 13 w 25"/>
                <a:gd name="T11" fmla="*/ 26 h 26"/>
                <a:gd name="T12" fmla="*/ 25 w 25"/>
                <a:gd name="T13" fmla="*/ 13 h 26"/>
                <a:gd name="T14" fmla="*/ 14 w 25"/>
                <a:gd name="T15" fmla="*/ 0 h 26"/>
                <a:gd name="T16" fmla="*/ 13 w 2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4" y="3"/>
                    <a:pt x="0" y="7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5" y="20"/>
                    <a:pt x="25" y="13"/>
                  </a:cubicBezTo>
                  <a:cubicBezTo>
                    <a:pt x="25" y="6"/>
                    <a:pt x="21" y="1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6" name="Freeform 105"/>
            <p:cNvSpPr/>
            <p:nvPr/>
          </p:nvSpPr>
          <p:spPr bwMode="auto">
            <a:xfrm>
              <a:off x="11184120" y="4382668"/>
              <a:ext cx="59583" cy="54141"/>
            </a:xfrm>
            <a:custGeom>
              <a:avLst/>
              <a:gdLst>
                <a:gd name="T0" fmla="*/ 12 w 25"/>
                <a:gd name="T1" fmla="*/ 0 h 26"/>
                <a:gd name="T2" fmla="*/ 10 w 25"/>
                <a:gd name="T3" fmla="*/ 0 h 26"/>
                <a:gd name="T4" fmla="*/ 9 w 25"/>
                <a:gd name="T5" fmla="*/ 1 h 26"/>
                <a:gd name="T6" fmla="*/ 4 w 25"/>
                <a:gd name="T7" fmla="*/ 3 h 26"/>
                <a:gd name="T8" fmla="*/ 3 w 25"/>
                <a:gd name="T9" fmla="*/ 4 h 26"/>
                <a:gd name="T10" fmla="*/ 0 w 25"/>
                <a:gd name="T11" fmla="*/ 13 h 26"/>
                <a:gd name="T12" fmla="*/ 12 w 25"/>
                <a:gd name="T13" fmla="*/ 26 h 26"/>
                <a:gd name="T14" fmla="*/ 25 w 25"/>
                <a:gd name="T15" fmla="*/ 13 h 26"/>
                <a:gd name="T16" fmla="*/ 12 w 2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2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10" y="0"/>
                    <a:pt x="9" y="0"/>
                    <a:pt x="9" y="1"/>
                  </a:cubicBezTo>
                  <a:cubicBezTo>
                    <a:pt x="7" y="1"/>
                    <a:pt x="6" y="2"/>
                    <a:pt x="4" y="3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1" y="6"/>
                    <a:pt x="0" y="9"/>
                    <a:pt x="0" y="13"/>
                  </a:cubicBezTo>
                  <a:cubicBezTo>
                    <a:pt x="0" y="20"/>
                    <a:pt x="5" y="26"/>
                    <a:pt x="12" y="26"/>
                  </a:cubicBezTo>
                  <a:cubicBezTo>
                    <a:pt x="19" y="26"/>
                    <a:pt x="25" y="20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7" name="Freeform 106"/>
            <p:cNvSpPr/>
            <p:nvPr/>
          </p:nvSpPr>
          <p:spPr bwMode="auto">
            <a:xfrm>
              <a:off x="10926494" y="4199790"/>
              <a:ext cx="59583" cy="53268"/>
            </a:xfrm>
            <a:custGeom>
              <a:avLst/>
              <a:gdLst>
                <a:gd name="T0" fmla="*/ 12 w 25"/>
                <a:gd name="T1" fmla="*/ 0 h 26"/>
                <a:gd name="T2" fmla="*/ 11 w 25"/>
                <a:gd name="T3" fmla="*/ 0 h 26"/>
                <a:gd name="T4" fmla="*/ 5 w 25"/>
                <a:gd name="T5" fmla="*/ 3 h 26"/>
                <a:gd name="T6" fmla="*/ 4 w 25"/>
                <a:gd name="T7" fmla="*/ 4 h 26"/>
                <a:gd name="T8" fmla="*/ 0 w 25"/>
                <a:gd name="T9" fmla="*/ 13 h 26"/>
                <a:gd name="T10" fmla="*/ 12 w 25"/>
                <a:gd name="T11" fmla="*/ 26 h 26"/>
                <a:gd name="T12" fmla="*/ 25 w 25"/>
                <a:gd name="T13" fmla="*/ 13 h 26"/>
                <a:gd name="T14" fmla="*/ 13 w 25"/>
                <a:gd name="T15" fmla="*/ 0 h 26"/>
                <a:gd name="T16" fmla="*/ 12 w 2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2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9" y="0"/>
                    <a:pt x="7" y="1"/>
                    <a:pt x="5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1" y="6"/>
                    <a:pt x="0" y="9"/>
                    <a:pt x="0" y="13"/>
                  </a:cubicBezTo>
                  <a:cubicBezTo>
                    <a:pt x="0" y="20"/>
                    <a:pt x="5" y="26"/>
                    <a:pt x="12" y="26"/>
                  </a:cubicBezTo>
                  <a:cubicBezTo>
                    <a:pt x="19" y="26"/>
                    <a:pt x="25" y="20"/>
                    <a:pt x="25" y="13"/>
                  </a:cubicBezTo>
                  <a:cubicBezTo>
                    <a:pt x="25" y="6"/>
                    <a:pt x="20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8" name="Freeform 107"/>
            <p:cNvSpPr/>
            <p:nvPr/>
          </p:nvSpPr>
          <p:spPr bwMode="auto">
            <a:xfrm>
              <a:off x="10393349" y="3989066"/>
              <a:ext cx="59583" cy="52393"/>
            </a:xfrm>
            <a:custGeom>
              <a:avLst/>
              <a:gdLst>
                <a:gd name="T0" fmla="*/ 12 w 25"/>
                <a:gd name="T1" fmla="*/ 0 h 25"/>
                <a:gd name="T2" fmla="*/ 11 w 25"/>
                <a:gd name="T3" fmla="*/ 0 h 25"/>
                <a:gd name="T4" fmla="*/ 0 w 25"/>
                <a:gd name="T5" fmla="*/ 13 h 25"/>
                <a:gd name="T6" fmla="*/ 12 w 25"/>
                <a:gd name="T7" fmla="*/ 25 h 25"/>
                <a:gd name="T8" fmla="*/ 25 w 25"/>
                <a:gd name="T9" fmla="*/ 13 h 25"/>
                <a:gd name="T10" fmla="*/ 16 w 25"/>
                <a:gd name="T11" fmla="*/ 0 h 25"/>
                <a:gd name="T12" fmla="*/ 14 w 25"/>
                <a:gd name="T13" fmla="*/ 0 h 25"/>
                <a:gd name="T14" fmla="*/ 13 w 25"/>
                <a:gd name="T15" fmla="*/ 0 h 25"/>
                <a:gd name="T16" fmla="*/ 12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5" y="1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7"/>
                    <a:pt x="21" y="2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9" name="Freeform 108"/>
            <p:cNvSpPr/>
            <p:nvPr/>
          </p:nvSpPr>
          <p:spPr bwMode="auto">
            <a:xfrm>
              <a:off x="9956815" y="4074822"/>
              <a:ext cx="59583" cy="54141"/>
            </a:xfrm>
            <a:custGeom>
              <a:avLst/>
              <a:gdLst>
                <a:gd name="T0" fmla="*/ 13 w 25"/>
                <a:gd name="T1" fmla="*/ 0 h 26"/>
                <a:gd name="T2" fmla="*/ 0 w 25"/>
                <a:gd name="T3" fmla="*/ 11 h 26"/>
                <a:gd name="T4" fmla="*/ 0 w 25"/>
                <a:gd name="T5" fmla="*/ 13 h 26"/>
                <a:gd name="T6" fmla="*/ 0 w 25"/>
                <a:gd name="T7" fmla="*/ 13 h 26"/>
                <a:gd name="T8" fmla="*/ 13 w 25"/>
                <a:gd name="T9" fmla="*/ 26 h 26"/>
                <a:gd name="T10" fmla="*/ 25 w 25"/>
                <a:gd name="T11" fmla="*/ 13 h 26"/>
                <a:gd name="T12" fmla="*/ 17 w 25"/>
                <a:gd name="T13" fmla="*/ 1 h 26"/>
                <a:gd name="T14" fmla="*/ 15 w 25"/>
                <a:gd name="T15" fmla="*/ 1 h 26"/>
                <a:gd name="T16" fmla="*/ 13 w 2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3" y="0"/>
                  </a:moveTo>
                  <a:cubicBezTo>
                    <a:pt x="6" y="0"/>
                    <a:pt x="1" y="5"/>
                    <a:pt x="0" y="11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5" y="20"/>
                    <a:pt x="25" y="13"/>
                  </a:cubicBezTo>
                  <a:cubicBezTo>
                    <a:pt x="25" y="8"/>
                    <a:pt x="22" y="3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1"/>
                    <a:pt x="13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0" name="Freeform 109"/>
            <p:cNvSpPr/>
            <p:nvPr/>
          </p:nvSpPr>
          <p:spPr bwMode="auto">
            <a:xfrm>
              <a:off x="9452297" y="4220775"/>
              <a:ext cx="59583" cy="51520"/>
            </a:xfrm>
            <a:custGeom>
              <a:avLst/>
              <a:gdLst>
                <a:gd name="T0" fmla="*/ 13 w 25"/>
                <a:gd name="T1" fmla="*/ 0 h 25"/>
                <a:gd name="T2" fmla="*/ 10 w 25"/>
                <a:gd name="T3" fmla="*/ 0 h 25"/>
                <a:gd name="T4" fmla="*/ 9 w 25"/>
                <a:gd name="T5" fmla="*/ 1 h 25"/>
                <a:gd name="T6" fmla="*/ 5 w 25"/>
                <a:gd name="T7" fmla="*/ 3 h 25"/>
                <a:gd name="T8" fmla="*/ 4 w 25"/>
                <a:gd name="T9" fmla="*/ 4 h 25"/>
                <a:gd name="T10" fmla="*/ 0 w 25"/>
                <a:gd name="T11" fmla="*/ 13 h 25"/>
                <a:gd name="T12" fmla="*/ 13 w 25"/>
                <a:gd name="T13" fmla="*/ 25 h 25"/>
                <a:gd name="T14" fmla="*/ 25 w 25"/>
                <a:gd name="T15" fmla="*/ 13 h 25"/>
                <a:gd name="T16" fmla="*/ 13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3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10" y="0"/>
                    <a:pt x="9" y="1"/>
                    <a:pt x="9" y="1"/>
                  </a:cubicBezTo>
                  <a:cubicBezTo>
                    <a:pt x="7" y="1"/>
                    <a:pt x="6" y="2"/>
                    <a:pt x="5" y="3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1" y="6"/>
                    <a:pt x="0" y="9"/>
                    <a:pt x="0" y="13"/>
                  </a:cubicBezTo>
                  <a:cubicBezTo>
                    <a:pt x="0" y="20"/>
                    <a:pt x="6" y="25"/>
                    <a:pt x="13" y="25"/>
                  </a:cubicBezTo>
                  <a:cubicBezTo>
                    <a:pt x="20" y="25"/>
                    <a:pt x="25" y="20"/>
                    <a:pt x="25" y="13"/>
                  </a:cubicBezTo>
                  <a:cubicBezTo>
                    <a:pt x="25" y="6"/>
                    <a:pt x="20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1" name="Freeform 110"/>
            <p:cNvSpPr/>
            <p:nvPr/>
          </p:nvSpPr>
          <p:spPr bwMode="auto">
            <a:xfrm>
              <a:off x="9109961" y="4062985"/>
              <a:ext cx="62614" cy="51520"/>
            </a:xfrm>
            <a:custGeom>
              <a:avLst/>
              <a:gdLst>
                <a:gd name="T0" fmla="*/ 13 w 26"/>
                <a:gd name="T1" fmla="*/ 0 h 25"/>
                <a:gd name="T2" fmla="*/ 7 w 26"/>
                <a:gd name="T3" fmla="*/ 2 h 25"/>
                <a:gd name="T4" fmla="*/ 6 w 26"/>
                <a:gd name="T5" fmla="*/ 3 h 25"/>
                <a:gd name="T6" fmla="*/ 0 w 26"/>
                <a:gd name="T7" fmla="*/ 13 h 25"/>
                <a:gd name="T8" fmla="*/ 0 w 26"/>
                <a:gd name="T9" fmla="*/ 13 h 25"/>
                <a:gd name="T10" fmla="*/ 1 w 26"/>
                <a:gd name="T11" fmla="*/ 15 h 25"/>
                <a:gd name="T12" fmla="*/ 13 w 26"/>
                <a:gd name="T13" fmla="*/ 25 h 25"/>
                <a:gd name="T14" fmla="*/ 26 w 26"/>
                <a:gd name="T15" fmla="*/ 13 h 25"/>
                <a:gd name="T16" fmla="*/ 13 w 26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11" y="0"/>
                    <a:pt x="9" y="1"/>
                    <a:pt x="7" y="2"/>
                  </a:cubicBezTo>
                  <a:cubicBezTo>
                    <a:pt x="7" y="2"/>
                    <a:pt x="6" y="2"/>
                    <a:pt x="6" y="3"/>
                  </a:cubicBezTo>
                  <a:cubicBezTo>
                    <a:pt x="2" y="5"/>
                    <a:pt x="0" y="9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2" y="21"/>
                    <a:pt x="7" y="25"/>
                    <a:pt x="13" y="25"/>
                  </a:cubicBezTo>
                  <a:cubicBezTo>
                    <a:pt x="20" y="25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2" name="Freeform 111"/>
            <p:cNvSpPr/>
            <p:nvPr/>
          </p:nvSpPr>
          <p:spPr bwMode="auto">
            <a:xfrm>
              <a:off x="8657324" y="3975816"/>
              <a:ext cx="62614" cy="54141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23 w 26"/>
                <a:gd name="T9" fmla="*/ 6 h 26"/>
                <a:gd name="T10" fmla="*/ 22 w 26"/>
                <a:gd name="T11" fmla="*/ 5 h 26"/>
                <a:gd name="T12" fmla="*/ 18 w 26"/>
                <a:gd name="T13" fmla="*/ 1 h 26"/>
                <a:gd name="T14" fmla="*/ 16 w 26"/>
                <a:gd name="T15" fmla="*/ 1 h 26"/>
                <a:gd name="T16" fmla="*/ 13 w 26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10"/>
                    <a:pt x="25" y="8"/>
                    <a:pt x="23" y="6"/>
                  </a:cubicBezTo>
                  <a:cubicBezTo>
                    <a:pt x="23" y="5"/>
                    <a:pt x="23" y="5"/>
                    <a:pt x="22" y="5"/>
                  </a:cubicBezTo>
                  <a:cubicBezTo>
                    <a:pt x="21" y="3"/>
                    <a:pt x="20" y="2"/>
                    <a:pt x="18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5" y="1"/>
                    <a:pt x="14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3" name="Freeform 112"/>
            <p:cNvSpPr/>
            <p:nvPr/>
          </p:nvSpPr>
          <p:spPr bwMode="auto">
            <a:xfrm>
              <a:off x="9482710" y="3801884"/>
              <a:ext cx="59583" cy="52393"/>
            </a:xfrm>
            <a:custGeom>
              <a:avLst/>
              <a:gdLst>
                <a:gd name="T0" fmla="*/ 13 w 25"/>
                <a:gd name="T1" fmla="*/ 0 h 25"/>
                <a:gd name="T2" fmla="*/ 0 w 25"/>
                <a:gd name="T3" fmla="*/ 12 h 25"/>
                <a:gd name="T4" fmla="*/ 13 w 25"/>
                <a:gd name="T5" fmla="*/ 25 h 25"/>
                <a:gd name="T6" fmla="*/ 25 w 25"/>
                <a:gd name="T7" fmla="*/ 12 h 25"/>
                <a:gd name="T8" fmla="*/ 25 w 25"/>
                <a:gd name="T9" fmla="*/ 9 h 25"/>
                <a:gd name="T10" fmla="*/ 24 w 25"/>
                <a:gd name="T11" fmla="*/ 7 h 25"/>
                <a:gd name="T12" fmla="*/ 15 w 25"/>
                <a:gd name="T13" fmla="*/ 0 h 25"/>
                <a:gd name="T14" fmla="*/ 14 w 25"/>
                <a:gd name="T15" fmla="*/ 0 h 25"/>
                <a:gd name="T16" fmla="*/ 13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20" y="25"/>
                    <a:pt x="25" y="19"/>
                    <a:pt x="25" y="12"/>
                  </a:cubicBezTo>
                  <a:cubicBezTo>
                    <a:pt x="25" y="11"/>
                    <a:pt x="25" y="10"/>
                    <a:pt x="25" y="9"/>
                  </a:cubicBezTo>
                  <a:cubicBezTo>
                    <a:pt x="25" y="8"/>
                    <a:pt x="25" y="8"/>
                    <a:pt x="24" y="7"/>
                  </a:cubicBezTo>
                  <a:cubicBezTo>
                    <a:pt x="23" y="4"/>
                    <a:pt x="19" y="1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4" name="Freeform 113"/>
            <p:cNvSpPr/>
            <p:nvPr/>
          </p:nvSpPr>
          <p:spPr bwMode="auto">
            <a:xfrm>
              <a:off x="9084914" y="4595140"/>
              <a:ext cx="62614" cy="51520"/>
            </a:xfrm>
            <a:custGeom>
              <a:avLst/>
              <a:gdLst>
                <a:gd name="T0" fmla="*/ 13 w 26"/>
                <a:gd name="T1" fmla="*/ 0 h 25"/>
                <a:gd name="T2" fmla="*/ 8 w 26"/>
                <a:gd name="T3" fmla="*/ 1 h 25"/>
                <a:gd name="T4" fmla="*/ 7 w 26"/>
                <a:gd name="T5" fmla="*/ 2 h 25"/>
                <a:gd name="T6" fmla="*/ 0 w 26"/>
                <a:gd name="T7" fmla="*/ 13 h 25"/>
                <a:gd name="T8" fmla="*/ 13 w 26"/>
                <a:gd name="T9" fmla="*/ 25 h 25"/>
                <a:gd name="T10" fmla="*/ 26 w 26"/>
                <a:gd name="T11" fmla="*/ 13 h 25"/>
                <a:gd name="T12" fmla="*/ 16 w 26"/>
                <a:gd name="T13" fmla="*/ 0 h 25"/>
                <a:gd name="T14" fmla="*/ 14 w 26"/>
                <a:gd name="T15" fmla="*/ 0 h 25"/>
                <a:gd name="T16" fmla="*/ 13 w 26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11" y="0"/>
                    <a:pt x="10" y="0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3" y="4"/>
                    <a:pt x="0" y="8"/>
                    <a:pt x="0" y="13"/>
                  </a:cubicBezTo>
                  <a:cubicBezTo>
                    <a:pt x="0" y="20"/>
                    <a:pt x="6" y="25"/>
                    <a:pt x="13" y="25"/>
                  </a:cubicBezTo>
                  <a:cubicBezTo>
                    <a:pt x="20" y="25"/>
                    <a:pt x="26" y="20"/>
                    <a:pt x="26" y="13"/>
                  </a:cubicBezTo>
                  <a:cubicBezTo>
                    <a:pt x="26" y="7"/>
                    <a:pt x="21" y="2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5" name="Freeform 114"/>
            <p:cNvSpPr/>
            <p:nvPr/>
          </p:nvSpPr>
          <p:spPr bwMode="auto">
            <a:xfrm>
              <a:off x="8360338" y="4356908"/>
              <a:ext cx="62614" cy="51520"/>
            </a:xfrm>
            <a:custGeom>
              <a:avLst/>
              <a:gdLst>
                <a:gd name="T0" fmla="*/ 13 w 26"/>
                <a:gd name="T1" fmla="*/ 0 h 25"/>
                <a:gd name="T2" fmla="*/ 12 w 26"/>
                <a:gd name="T3" fmla="*/ 0 h 25"/>
                <a:gd name="T4" fmla="*/ 2 w 26"/>
                <a:gd name="T5" fmla="*/ 6 h 25"/>
                <a:gd name="T6" fmla="*/ 1 w 26"/>
                <a:gd name="T7" fmla="*/ 7 h 25"/>
                <a:gd name="T8" fmla="*/ 0 w 26"/>
                <a:gd name="T9" fmla="*/ 13 h 25"/>
                <a:gd name="T10" fmla="*/ 13 w 26"/>
                <a:gd name="T11" fmla="*/ 25 h 25"/>
                <a:gd name="T12" fmla="*/ 26 w 26"/>
                <a:gd name="T13" fmla="*/ 13 h 25"/>
                <a:gd name="T14" fmla="*/ 14 w 26"/>
                <a:gd name="T15" fmla="*/ 0 h 25"/>
                <a:gd name="T16" fmla="*/ 13 w 26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13" y="0"/>
                    <a:pt x="12" y="0"/>
                    <a:pt x="12" y="0"/>
                  </a:cubicBezTo>
                  <a:cubicBezTo>
                    <a:pt x="8" y="0"/>
                    <a:pt x="4" y="3"/>
                    <a:pt x="2" y="6"/>
                  </a:cubicBezTo>
                  <a:cubicBezTo>
                    <a:pt x="2" y="6"/>
                    <a:pt x="2" y="7"/>
                    <a:pt x="1" y="7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0" y="20"/>
                    <a:pt x="6" y="25"/>
                    <a:pt x="13" y="25"/>
                  </a:cubicBezTo>
                  <a:cubicBezTo>
                    <a:pt x="20" y="25"/>
                    <a:pt x="26" y="20"/>
                    <a:pt x="26" y="13"/>
                  </a:cubicBezTo>
                  <a:cubicBezTo>
                    <a:pt x="26" y="6"/>
                    <a:pt x="21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6" name="Freeform 115"/>
            <p:cNvSpPr/>
            <p:nvPr/>
          </p:nvSpPr>
          <p:spPr bwMode="auto">
            <a:xfrm>
              <a:off x="7788457" y="4293818"/>
              <a:ext cx="59583" cy="52393"/>
            </a:xfrm>
            <a:custGeom>
              <a:avLst/>
              <a:gdLst>
                <a:gd name="T0" fmla="*/ 12 w 25"/>
                <a:gd name="T1" fmla="*/ 0 h 25"/>
                <a:gd name="T2" fmla="*/ 11 w 25"/>
                <a:gd name="T3" fmla="*/ 0 h 25"/>
                <a:gd name="T4" fmla="*/ 0 w 25"/>
                <a:gd name="T5" fmla="*/ 13 h 25"/>
                <a:gd name="T6" fmla="*/ 12 w 25"/>
                <a:gd name="T7" fmla="*/ 25 h 25"/>
                <a:gd name="T8" fmla="*/ 25 w 25"/>
                <a:gd name="T9" fmla="*/ 13 h 25"/>
                <a:gd name="T10" fmla="*/ 24 w 25"/>
                <a:gd name="T11" fmla="*/ 7 h 25"/>
                <a:gd name="T12" fmla="*/ 23 w 25"/>
                <a:gd name="T13" fmla="*/ 6 h 25"/>
                <a:gd name="T14" fmla="*/ 13 w 25"/>
                <a:gd name="T15" fmla="*/ 0 h 25"/>
                <a:gd name="T16" fmla="*/ 12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12" y="0"/>
                    <a:pt x="12" y="0"/>
                    <a:pt x="11" y="0"/>
                  </a:cubicBezTo>
                  <a:cubicBezTo>
                    <a:pt x="5" y="1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1"/>
                    <a:pt x="25" y="9"/>
                    <a:pt x="24" y="7"/>
                  </a:cubicBezTo>
                  <a:cubicBezTo>
                    <a:pt x="24" y="7"/>
                    <a:pt x="23" y="6"/>
                    <a:pt x="23" y="6"/>
                  </a:cubicBezTo>
                  <a:cubicBezTo>
                    <a:pt x="21" y="3"/>
                    <a:pt x="17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7" name="Freeform 116"/>
            <p:cNvSpPr/>
            <p:nvPr/>
          </p:nvSpPr>
          <p:spPr bwMode="auto">
            <a:xfrm>
              <a:off x="7983466" y="4085651"/>
              <a:ext cx="59583" cy="54141"/>
            </a:xfrm>
            <a:custGeom>
              <a:avLst/>
              <a:gdLst>
                <a:gd name="T0" fmla="*/ 12 w 25"/>
                <a:gd name="T1" fmla="*/ 0 h 26"/>
                <a:gd name="T2" fmla="*/ 0 w 25"/>
                <a:gd name="T3" fmla="*/ 13 h 26"/>
                <a:gd name="T4" fmla="*/ 0 w 25"/>
                <a:gd name="T5" fmla="*/ 13 h 26"/>
                <a:gd name="T6" fmla="*/ 0 w 25"/>
                <a:gd name="T7" fmla="*/ 15 h 26"/>
                <a:gd name="T8" fmla="*/ 12 w 25"/>
                <a:gd name="T9" fmla="*/ 26 h 26"/>
                <a:gd name="T10" fmla="*/ 14 w 25"/>
                <a:gd name="T11" fmla="*/ 26 h 26"/>
                <a:gd name="T12" fmla="*/ 16 w 25"/>
                <a:gd name="T13" fmla="*/ 25 h 26"/>
                <a:gd name="T14" fmla="*/ 25 w 25"/>
                <a:gd name="T15" fmla="*/ 16 h 26"/>
                <a:gd name="T16" fmla="*/ 25 w 25"/>
                <a:gd name="T17" fmla="*/ 14 h 26"/>
                <a:gd name="T18" fmla="*/ 25 w 25"/>
                <a:gd name="T19" fmla="*/ 13 h 26"/>
                <a:gd name="T20" fmla="*/ 21 w 25"/>
                <a:gd name="T21" fmla="*/ 3 h 26"/>
                <a:gd name="T22" fmla="*/ 19 w 25"/>
                <a:gd name="T23" fmla="*/ 2 h 26"/>
                <a:gd name="T24" fmla="*/ 12 w 25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6">
                  <a:moveTo>
                    <a:pt x="12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21"/>
                    <a:pt x="6" y="26"/>
                    <a:pt x="12" y="26"/>
                  </a:cubicBezTo>
                  <a:cubicBezTo>
                    <a:pt x="13" y="26"/>
                    <a:pt x="13" y="26"/>
                    <a:pt x="14" y="26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20" y="24"/>
                    <a:pt x="24" y="20"/>
                    <a:pt x="25" y="16"/>
                  </a:cubicBezTo>
                  <a:cubicBezTo>
                    <a:pt x="25" y="16"/>
                    <a:pt x="25" y="15"/>
                    <a:pt x="25" y="14"/>
                  </a:cubicBezTo>
                  <a:cubicBezTo>
                    <a:pt x="25" y="14"/>
                    <a:pt x="25" y="13"/>
                    <a:pt x="25" y="13"/>
                  </a:cubicBezTo>
                  <a:cubicBezTo>
                    <a:pt x="25" y="9"/>
                    <a:pt x="23" y="6"/>
                    <a:pt x="21" y="3"/>
                  </a:cubicBezTo>
                  <a:cubicBezTo>
                    <a:pt x="20" y="3"/>
                    <a:pt x="20" y="3"/>
                    <a:pt x="19" y="2"/>
                  </a:cubicBezTo>
                  <a:cubicBezTo>
                    <a:pt x="17" y="1"/>
                    <a:pt x="15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8" name="Freeform 117"/>
            <p:cNvSpPr/>
            <p:nvPr/>
          </p:nvSpPr>
          <p:spPr bwMode="auto">
            <a:xfrm>
              <a:off x="7580925" y="4499564"/>
              <a:ext cx="59583" cy="52393"/>
            </a:xfrm>
            <a:custGeom>
              <a:avLst/>
              <a:gdLst>
                <a:gd name="T0" fmla="*/ 13 w 25"/>
                <a:gd name="T1" fmla="*/ 0 h 25"/>
                <a:gd name="T2" fmla="*/ 12 w 25"/>
                <a:gd name="T3" fmla="*/ 0 h 25"/>
                <a:gd name="T4" fmla="*/ 10 w 25"/>
                <a:gd name="T5" fmla="*/ 0 h 25"/>
                <a:gd name="T6" fmla="*/ 4 w 25"/>
                <a:gd name="T7" fmla="*/ 3 h 25"/>
                <a:gd name="T8" fmla="*/ 3 w 25"/>
                <a:gd name="T9" fmla="*/ 4 h 25"/>
                <a:gd name="T10" fmla="*/ 0 w 25"/>
                <a:gd name="T11" fmla="*/ 12 h 25"/>
                <a:gd name="T12" fmla="*/ 13 w 25"/>
                <a:gd name="T13" fmla="*/ 25 h 25"/>
                <a:gd name="T14" fmla="*/ 25 w 25"/>
                <a:gd name="T15" fmla="*/ 12 h 25"/>
                <a:gd name="T16" fmla="*/ 13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8" y="0"/>
                    <a:pt x="6" y="1"/>
                    <a:pt x="4" y="3"/>
                  </a:cubicBezTo>
                  <a:cubicBezTo>
                    <a:pt x="4" y="3"/>
                    <a:pt x="4" y="3"/>
                    <a:pt x="3" y="4"/>
                  </a:cubicBezTo>
                  <a:cubicBezTo>
                    <a:pt x="1" y="6"/>
                    <a:pt x="0" y="9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20" y="25"/>
                    <a:pt x="25" y="19"/>
                    <a:pt x="25" y="12"/>
                  </a:cubicBezTo>
                  <a:cubicBezTo>
                    <a:pt x="25" y="5"/>
                    <a:pt x="20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9" name="Freeform 118"/>
            <p:cNvSpPr/>
            <p:nvPr/>
          </p:nvSpPr>
          <p:spPr bwMode="auto">
            <a:xfrm>
              <a:off x="6446651" y="4305858"/>
              <a:ext cx="59583" cy="51520"/>
            </a:xfrm>
            <a:custGeom>
              <a:avLst/>
              <a:gdLst>
                <a:gd name="T0" fmla="*/ 12 w 25"/>
                <a:gd name="T1" fmla="*/ 0 h 25"/>
                <a:gd name="T2" fmla="*/ 11 w 25"/>
                <a:gd name="T3" fmla="*/ 0 h 25"/>
                <a:gd name="T4" fmla="*/ 9 w 25"/>
                <a:gd name="T5" fmla="*/ 0 h 25"/>
                <a:gd name="T6" fmla="*/ 0 w 25"/>
                <a:gd name="T7" fmla="*/ 12 h 25"/>
                <a:gd name="T8" fmla="*/ 12 w 25"/>
                <a:gd name="T9" fmla="*/ 25 h 25"/>
                <a:gd name="T10" fmla="*/ 25 w 25"/>
                <a:gd name="T11" fmla="*/ 12 h 25"/>
                <a:gd name="T12" fmla="*/ 24 w 25"/>
                <a:gd name="T13" fmla="*/ 7 h 25"/>
                <a:gd name="T14" fmla="*/ 23 w 25"/>
                <a:gd name="T15" fmla="*/ 5 h 25"/>
                <a:gd name="T16" fmla="*/ 12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4" y="1"/>
                    <a:pt x="0" y="6"/>
                    <a:pt x="0" y="12"/>
                  </a:cubicBezTo>
                  <a:cubicBezTo>
                    <a:pt x="0" y="19"/>
                    <a:pt x="5" y="25"/>
                    <a:pt x="12" y="25"/>
                  </a:cubicBezTo>
                  <a:cubicBezTo>
                    <a:pt x="19" y="25"/>
                    <a:pt x="25" y="19"/>
                    <a:pt x="25" y="12"/>
                  </a:cubicBezTo>
                  <a:cubicBezTo>
                    <a:pt x="25" y="10"/>
                    <a:pt x="24" y="9"/>
                    <a:pt x="24" y="7"/>
                  </a:cubicBezTo>
                  <a:cubicBezTo>
                    <a:pt x="23" y="6"/>
                    <a:pt x="23" y="6"/>
                    <a:pt x="23" y="5"/>
                  </a:cubicBezTo>
                  <a:cubicBezTo>
                    <a:pt x="21" y="2"/>
                    <a:pt x="17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0" name="Freeform 119"/>
            <p:cNvSpPr/>
            <p:nvPr/>
          </p:nvSpPr>
          <p:spPr bwMode="auto">
            <a:xfrm>
              <a:off x="6200926" y="3997474"/>
              <a:ext cx="62614" cy="54141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5 w 26"/>
                <a:gd name="T7" fmla="*/ 18 h 26"/>
                <a:gd name="T8" fmla="*/ 25 w 26"/>
                <a:gd name="T9" fmla="*/ 17 h 26"/>
                <a:gd name="T10" fmla="*/ 26 w 26"/>
                <a:gd name="T11" fmla="*/ 13 h 26"/>
                <a:gd name="T12" fmla="*/ 16 w 26"/>
                <a:gd name="T13" fmla="*/ 1 h 26"/>
                <a:gd name="T14" fmla="*/ 14 w 26"/>
                <a:gd name="T15" fmla="*/ 0 h 26"/>
                <a:gd name="T16" fmla="*/ 13 w 26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18" y="26"/>
                    <a:pt x="23" y="23"/>
                    <a:pt x="25" y="18"/>
                  </a:cubicBezTo>
                  <a:cubicBezTo>
                    <a:pt x="25" y="18"/>
                    <a:pt x="25" y="17"/>
                    <a:pt x="25" y="17"/>
                  </a:cubicBezTo>
                  <a:cubicBezTo>
                    <a:pt x="26" y="15"/>
                    <a:pt x="26" y="14"/>
                    <a:pt x="26" y="13"/>
                  </a:cubicBezTo>
                  <a:cubicBezTo>
                    <a:pt x="26" y="7"/>
                    <a:pt x="22" y="2"/>
                    <a:pt x="16" y="1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1" name="Freeform 120"/>
            <p:cNvSpPr/>
            <p:nvPr/>
          </p:nvSpPr>
          <p:spPr bwMode="auto">
            <a:xfrm>
              <a:off x="7211595" y="3143413"/>
              <a:ext cx="57564" cy="49774"/>
            </a:xfrm>
            <a:custGeom>
              <a:avLst/>
              <a:gdLst>
                <a:gd name="T0" fmla="*/ 12 w 24"/>
                <a:gd name="T1" fmla="*/ 0 h 24"/>
                <a:gd name="T2" fmla="*/ 0 w 24"/>
                <a:gd name="T3" fmla="*/ 12 h 24"/>
                <a:gd name="T4" fmla="*/ 12 w 24"/>
                <a:gd name="T5" fmla="*/ 24 h 24"/>
                <a:gd name="T6" fmla="*/ 24 w 24"/>
                <a:gd name="T7" fmla="*/ 15 h 24"/>
                <a:gd name="T8" fmla="*/ 24 w 24"/>
                <a:gd name="T9" fmla="*/ 14 h 24"/>
                <a:gd name="T10" fmla="*/ 24 w 24"/>
                <a:gd name="T11" fmla="*/ 12 h 24"/>
                <a:gd name="T12" fmla="*/ 24 w 24"/>
                <a:gd name="T13" fmla="*/ 11 h 24"/>
                <a:gd name="T14" fmla="*/ 24 w 24"/>
                <a:gd name="T15" fmla="*/ 9 h 24"/>
                <a:gd name="T16" fmla="*/ 12 w 24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4"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4"/>
                    <a:pt x="12" y="24"/>
                  </a:cubicBezTo>
                  <a:cubicBezTo>
                    <a:pt x="17" y="24"/>
                    <a:pt x="22" y="20"/>
                    <a:pt x="24" y="15"/>
                  </a:cubicBezTo>
                  <a:cubicBezTo>
                    <a:pt x="24" y="15"/>
                    <a:pt x="24" y="14"/>
                    <a:pt x="24" y="14"/>
                  </a:cubicBezTo>
                  <a:cubicBezTo>
                    <a:pt x="24" y="13"/>
                    <a:pt x="24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4" y="10"/>
                    <a:pt x="24" y="9"/>
                  </a:cubicBezTo>
                  <a:cubicBezTo>
                    <a:pt x="23" y="4"/>
                    <a:pt x="18" y="0"/>
                    <a:pt x="1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2" name="Freeform 121"/>
            <p:cNvSpPr/>
            <p:nvPr/>
          </p:nvSpPr>
          <p:spPr bwMode="auto">
            <a:xfrm>
              <a:off x="8294200" y="3520385"/>
              <a:ext cx="30296" cy="24450"/>
            </a:xfrm>
            <a:custGeom>
              <a:avLst/>
              <a:gdLst>
                <a:gd name="T0" fmla="*/ 6 w 13"/>
                <a:gd name="T1" fmla="*/ 0 h 12"/>
                <a:gd name="T2" fmla="*/ 6 w 13"/>
                <a:gd name="T3" fmla="*/ 0 h 12"/>
                <a:gd name="T4" fmla="*/ 5 w 13"/>
                <a:gd name="T5" fmla="*/ 0 h 12"/>
                <a:gd name="T6" fmla="*/ 1 w 13"/>
                <a:gd name="T7" fmla="*/ 3 h 12"/>
                <a:gd name="T8" fmla="*/ 1 w 13"/>
                <a:gd name="T9" fmla="*/ 4 h 12"/>
                <a:gd name="T10" fmla="*/ 0 w 13"/>
                <a:gd name="T11" fmla="*/ 6 h 12"/>
                <a:gd name="T12" fmla="*/ 6 w 13"/>
                <a:gd name="T13" fmla="*/ 12 h 12"/>
                <a:gd name="T14" fmla="*/ 13 w 13"/>
                <a:gd name="T15" fmla="*/ 6 h 12"/>
                <a:gd name="T16" fmla="*/ 6 w 1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1"/>
                    <a:pt x="2" y="1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10" y="12"/>
                    <a:pt x="13" y="9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9593904" y="2916138"/>
              <a:ext cx="402543" cy="590394"/>
            </a:xfrm>
            <a:custGeom>
              <a:avLst/>
              <a:gdLst>
                <a:gd name="T0" fmla="*/ 1 w 95"/>
                <a:gd name="T1" fmla="*/ 149 h 153"/>
                <a:gd name="T2" fmla="*/ 5 w 95"/>
                <a:gd name="T3" fmla="*/ 148 h 153"/>
                <a:gd name="T4" fmla="*/ 4 w 95"/>
                <a:gd name="T5" fmla="*/ 146 h 153"/>
                <a:gd name="T6" fmla="*/ 4 w 95"/>
                <a:gd name="T7" fmla="*/ 146 h 153"/>
                <a:gd name="T8" fmla="*/ 11 w 95"/>
                <a:gd name="T9" fmla="*/ 140 h 153"/>
                <a:gd name="T10" fmla="*/ 8 w 95"/>
                <a:gd name="T11" fmla="*/ 145 h 153"/>
                <a:gd name="T12" fmla="*/ 11 w 95"/>
                <a:gd name="T13" fmla="*/ 140 h 153"/>
                <a:gd name="T14" fmla="*/ 3 w 95"/>
                <a:gd name="T15" fmla="*/ 144 h 153"/>
                <a:gd name="T16" fmla="*/ 7 w 95"/>
                <a:gd name="T17" fmla="*/ 139 h 153"/>
                <a:gd name="T18" fmla="*/ 8 w 95"/>
                <a:gd name="T19" fmla="*/ 137 h 153"/>
                <a:gd name="T20" fmla="*/ 8 w 95"/>
                <a:gd name="T21" fmla="*/ 137 h 153"/>
                <a:gd name="T22" fmla="*/ 16 w 95"/>
                <a:gd name="T23" fmla="*/ 137 h 153"/>
                <a:gd name="T24" fmla="*/ 12 w 95"/>
                <a:gd name="T25" fmla="*/ 138 h 153"/>
                <a:gd name="T26" fmla="*/ 16 w 95"/>
                <a:gd name="T27" fmla="*/ 137 h 153"/>
                <a:gd name="T28" fmla="*/ 15 w 95"/>
                <a:gd name="T29" fmla="*/ 135 h 153"/>
                <a:gd name="T30" fmla="*/ 21 w 95"/>
                <a:gd name="T31" fmla="*/ 132 h 153"/>
                <a:gd name="T32" fmla="*/ 9 w 95"/>
                <a:gd name="T33" fmla="*/ 130 h 153"/>
                <a:gd name="T34" fmla="*/ 9 w 95"/>
                <a:gd name="T35" fmla="*/ 135 h 153"/>
                <a:gd name="T36" fmla="*/ 9 w 95"/>
                <a:gd name="T37" fmla="*/ 130 h 153"/>
                <a:gd name="T38" fmla="*/ 20 w 95"/>
                <a:gd name="T39" fmla="*/ 130 h 153"/>
                <a:gd name="T40" fmla="*/ 28 w 95"/>
                <a:gd name="T41" fmla="*/ 124 h 153"/>
                <a:gd name="T42" fmla="*/ 28 w 95"/>
                <a:gd name="T43" fmla="*/ 122 h 153"/>
                <a:gd name="T44" fmla="*/ 30 w 95"/>
                <a:gd name="T45" fmla="*/ 123 h 153"/>
                <a:gd name="T46" fmla="*/ 14 w 95"/>
                <a:gd name="T47" fmla="*/ 119 h 153"/>
                <a:gd name="T48" fmla="*/ 12 w 95"/>
                <a:gd name="T49" fmla="*/ 128 h 153"/>
                <a:gd name="T50" fmla="*/ 14 w 95"/>
                <a:gd name="T51" fmla="*/ 119 h 153"/>
                <a:gd name="T52" fmla="*/ 14 w 95"/>
                <a:gd name="T53" fmla="*/ 118 h 153"/>
                <a:gd name="T54" fmla="*/ 17 w 95"/>
                <a:gd name="T55" fmla="*/ 117 h 153"/>
                <a:gd name="T56" fmla="*/ 20 w 95"/>
                <a:gd name="T57" fmla="*/ 109 h 153"/>
                <a:gd name="T58" fmla="*/ 16 w 95"/>
                <a:gd name="T59" fmla="*/ 114 h 153"/>
                <a:gd name="T60" fmla="*/ 20 w 95"/>
                <a:gd name="T61" fmla="*/ 109 h 153"/>
                <a:gd name="T62" fmla="*/ 19 w 95"/>
                <a:gd name="T63" fmla="*/ 106 h 153"/>
                <a:gd name="T64" fmla="*/ 21 w 95"/>
                <a:gd name="T65" fmla="*/ 105 h 153"/>
                <a:gd name="T66" fmla="*/ 32 w 95"/>
                <a:gd name="T67" fmla="*/ 80 h 153"/>
                <a:gd name="T68" fmla="*/ 21 w 95"/>
                <a:gd name="T69" fmla="*/ 102 h 153"/>
                <a:gd name="T70" fmla="*/ 32 w 95"/>
                <a:gd name="T71" fmla="*/ 80 h 153"/>
                <a:gd name="T72" fmla="*/ 31 w 95"/>
                <a:gd name="T73" fmla="*/ 76 h 153"/>
                <a:gd name="T74" fmla="*/ 33 w 95"/>
                <a:gd name="T75" fmla="*/ 77 h 153"/>
                <a:gd name="T76" fmla="*/ 33 w 95"/>
                <a:gd name="T77" fmla="*/ 71 h 153"/>
                <a:gd name="T78" fmla="*/ 32 w 95"/>
                <a:gd name="T79" fmla="*/ 74 h 153"/>
                <a:gd name="T80" fmla="*/ 34 w 95"/>
                <a:gd name="T81" fmla="*/ 74 h 153"/>
                <a:gd name="T82" fmla="*/ 35 w 95"/>
                <a:gd name="T83" fmla="*/ 71 h 153"/>
                <a:gd name="T84" fmla="*/ 35 w 95"/>
                <a:gd name="T85" fmla="*/ 71 h 153"/>
                <a:gd name="T86" fmla="*/ 81 w 95"/>
                <a:gd name="T87" fmla="*/ 69 h 153"/>
                <a:gd name="T88" fmla="*/ 29 w 95"/>
                <a:gd name="T89" fmla="*/ 121 h 153"/>
                <a:gd name="T90" fmla="*/ 81 w 95"/>
                <a:gd name="T91" fmla="*/ 69 h 153"/>
                <a:gd name="T92" fmla="*/ 91 w 95"/>
                <a:gd name="T93" fmla="*/ 52 h 153"/>
                <a:gd name="T94" fmla="*/ 81 w 95"/>
                <a:gd name="T95" fmla="*/ 67 h 153"/>
                <a:gd name="T96" fmla="*/ 94 w 95"/>
                <a:gd name="T97" fmla="*/ 56 h 153"/>
                <a:gd name="T98" fmla="*/ 94 w 95"/>
                <a:gd name="T99" fmla="*/ 54 h 153"/>
                <a:gd name="T100" fmla="*/ 92 w 95"/>
                <a:gd name="T101" fmla="*/ 48 h 153"/>
                <a:gd name="T102" fmla="*/ 91 w 95"/>
                <a:gd name="T103" fmla="*/ 50 h 153"/>
                <a:gd name="T104" fmla="*/ 92 w 95"/>
                <a:gd name="T105" fmla="*/ 48 h 153"/>
                <a:gd name="T106" fmla="*/ 74 w 95"/>
                <a:gd name="T107" fmla="*/ 1 h 153"/>
                <a:gd name="T108" fmla="*/ 91 w 95"/>
                <a:gd name="T109" fmla="*/ 46 h 153"/>
                <a:gd name="T110" fmla="*/ 63 w 95"/>
                <a:gd name="T111" fmla="*/ 0 h 153"/>
                <a:gd name="T112" fmla="*/ 35 w 95"/>
                <a:gd name="T113" fmla="*/ 70 h 153"/>
                <a:gd name="T114" fmla="*/ 65 w 95"/>
                <a:gd name="T115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5" h="153">
                  <a:moveTo>
                    <a:pt x="2" y="146"/>
                  </a:moveTo>
                  <a:cubicBezTo>
                    <a:pt x="1" y="149"/>
                    <a:pt x="1" y="149"/>
                    <a:pt x="1" y="149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4" y="147"/>
                    <a:pt x="4" y="147"/>
                    <a:pt x="4" y="147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2" y="146"/>
                    <a:pt x="2" y="146"/>
                    <a:pt x="2" y="146"/>
                  </a:cubicBezTo>
                  <a:moveTo>
                    <a:pt x="11" y="140"/>
                  </a:moveTo>
                  <a:cubicBezTo>
                    <a:pt x="6" y="145"/>
                    <a:pt x="6" y="145"/>
                    <a:pt x="6" y="145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11" y="140"/>
                    <a:pt x="11" y="140"/>
                    <a:pt x="11" y="140"/>
                  </a:cubicBezTo>
                  <a:moveTo>
                    <a:pt x="5" y="139"/>
                  </a:moveTo>
                  <a:cubicBezTo>
                    <a:pt x="3" y="144"/>
                    <a:pt x="3" y="144"/>
                    <a:pt x="3" y="144"/>
                  </a:cubicBezTo>
                  <a:cubicBezTo>
                    <a:pt x="5" y="145"/>
                    <a:pt x="5" y="145"/>
                    <a:pt x="5" y="145"/>
                  </a:cubicBezTo>
                  <a:cubicBezTo>
                    <a:pt x="7" y="139"/>
                    <a:pt x="7" y="139"/>
                    <a:pt x="7" y="139"/>
                  </a:cubicBezTo>
                  <a:cubicBezTo>
                    <a:pt x="5" y="139"/>
                    <a:pt x="5" y="139"/>
                    <a:pt x="5" y="139"/>
                  </a:cubicBezTo>
                  <a:moveTo>
                    <a:pt x="8" y="137"/>
                  </a:moveTo>
                  <a:cubicBezTo>
                    <a:pt x="8" y="137"/>
                    <a:pt x="8" y="137"/>
                    <a:pt x="8" y="137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8" y="137"/>
                    <a:pt x="8" y="137"/>
                    <a:pt x="8" y="137"/>
                  </a:cubicBezTo>
                  <a:moveTo>
                    <a:pt x="16" y="137"/>
                  </a:moveTo>
                  <a:cubicBezTo>
                    <a:pt x="14" y="137"/>
                    <a:pt x="14" y="137"/>
                    <a:pt x="14" y="137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14" y="139"/>
                    <a:pt x="14" y="139"/>
                    <a:pt x="14" y="139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9" y="131"/>
                  </a:moveTo>
                  <a:cubicBezTo>
                    <a:pt x="15" y="135"/>
                    <a:pt x="15" y="135"/>
                    <a:pt x="15" y="135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31"/>
                    <a:pt x="19" y="131"/>
                    <a:pt x="19" y="131"/>
                  </a:cubicBezTo>
                  <a:moveTo>
                    <a:pt x="9" y="130"/>
                  </a:moveTo>
                  <a:cubicBezTo>
                    <a:pt x="7" y="135"/>
                    <a:pt x="7" y="135"/>
                    <a:pt x="7" y="135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11" y="130"/>
                    <a:pt x="11" y="130"/>
                    <a:pt x="11" y="130"/>
                  </a:cubicBezTo>
                  <a:cubicBezTo>
                    <a:pt x="9" y="130"/>
                    <a:pt x="9" y="130"/>
                    <a:pt x="9" y="130"/>
                  </a:cubicBezTo>
                  <a:moveTo>
                    <a:pt x="27" y="123"/>
                  </a:moveTo>
                  <a:cubicBezTo>
                    <a:pt x="20" y="130"/>
                    <a:pt x="20" y="130"/>
                    <a:pt x="20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27" y="123"/>
                    <a:pt x="27" y="123"/>
                    <a:pt x="27" y="123"/>
                  </a:cubicBezTo>
                  <a:moveTo>
                    <a:pt x="28" y="122"/>
                  </a:moveTo>
                  <a:cubicBezTo>
                    <a:pt x="29" y="123"/>
                    <a:pt x="29" y="123"/>
                    <a:pt x="29" y="123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28" y="122"/>
                    <a:pt x="28" y="122"/>
                    <a:pt x="28" y="122"/>
                  </a:cubicBezTo>
                  <a:moveTo>
                    <a:pt x="14" y="119"/>
                  </a:moveTo>
                  <a:cubicBezTo>
                    <a:pt x="10" y="128"/>
                    <a:pt x="10" y="128"/>
                    <a:pt x="10" y="128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4" y="119"/>
                    <a:pt x="14" y="119"/>
                    <a:pt x="14" y="119"/>
                  </a:cubicBezTo>
                  <a:moveTo>
                    <a:pt x="15" y="116"/>
                  </a:moveTo>
                  <a:cubicBezTo>
                    <a:pt x="14" y="118"/>
                    <a:pt x="14" y="118"/>
                    <a:pt x="14" y="118"/>
                  </a:cubicBezTo>
                  <a:cubicBezTo>
                    <a:pt x="16" y="118"/>
                    <a:pt x="16" y="118"/>
                    <a:pt x="16" y="118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5" y="116"/>
                    <a:pt x="15" y="116"/>
                    <a:pt x="15" y="116"/>
                  </a:cubicBezTo>
                  <a:moveTo>
                    <a:pt x="20" y="109"/>
                  </a:moveTo>
                  <a:cubicBezTo>
                    <a:pt x="17" y="111"/>
                    <a:pt x="17" y="111"/>
                    <a:pt x="17" y="111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20" y="109"/>
                    <a:pt x="20" y="109"/>
                    <a:pt x="20" y="109"/>
                  </a:cubicBezTo>
                  <a:moveTo>
                    <a:pt x="22" y="103"/>
                  </a:moveTo>
                  <a:cubicBezTo>
                    <a:pt x="19" y="106"/>
                    <a:pt x="19" y="106"/>
                    <a:pt x="19" y="106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21" y="105"/>
                    <a:pt x="21" y="105"/>
                    <a:pt x="21" y="105"/>
                  </a:cubicBezTo>
                  <a:cubicBezTo>
                    <a:pt x="22" y="103"/>
                    <a:pt x="22" y="103"/>
                    <a:pt x="22" y="103"/>
                  </a:cubicBezTo>
                  <a:moveTo>
                    <a:pt x="32" y="80"/>
                  </a:moveTo>
                  <a:cubicBezTo>
                    <a:pt x="30" y="81"/>
                    <a:pt x="30" y="81"/>
                    <a:pt x="30" y="81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32" y="80"/>
                    <a:pt x="32" y="80"/>
                    <a:pt x="32" y="80"/>
                  </a:cubicBezTo>
                  <a:moveTo>
                    <a:pt x="33" y="76"/>
                  </a:moveTo>
                  <a:cubicBezTo>
                    <a:pt x="31" y="76"/>
                    <a:pt x="31" y="76"/>
                    <a:pt x="31" y="76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3" y="76"/>
                    <a:pt x="33" y="76"/>
                    <a:pt x="33" y="76"/>
                  </a:cubicBezTo>
                  <a:moveTo>
                    <a:pt x="33" y="71"/>
                  </a:moveTo>
                  <a:cubicBezTo>
                    <a:pt x="33" y="71"/>
                    <a:pt x="33" y="71"/>
                    <a:pt x="33" y="71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3" y="71"/>
                    <a:pt x="33" y="71"/>
                    <a:pt x="33" y="71"/>
                  </a:cubicBezTo>
                  <a:moveTo>
                    <a:pt x="35" y="71"/>
                  </a:moveTo>
                  <a:cubicBezTo>
                    <a:pt x="35" y="71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moveTo>
                    <a:pt x="81" y="69"/>
                  </a:moveTo>
                  <a:cubicBezTo>
                    <a:pt x="78" y="70"/>
                    <a:pt x="78" y="70"/>
                    <a:pt x="78" y="70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81" y="69"/>
                    <a:pt x="81" y="69"/>
                    <a:pt x="81" y="69"/>
                  </a:cubicBezTo>
                  <a:moveTo>
                    <a:pt x="93" y="50"/>
                  </a:moveTo>
                  <a:cubicBezTo>
                    <a:pt x="91" y="52"/>
                    <a:pt x="91" y="52"/>
                    <a:pt x="91" y="52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3" y="50"/>
                    <a:pt x="93" y="50"/>
                    <a:pt x="93" y="50"/>
                  </a:cubicBezTo>
                  <a:moveTo>
                    <a:pt x="92" y="48"/>
                  </a:moveTo>
                  <a:cubicBezTo>
                    <a:pt x="90" y="49"/>
                    <a:pt x="90" y="49"/>
                    <a:pt x="90" y="49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48"/>
                    <a:pt x="92" y="48"/>
                    <a:pt x="92" y="48"/>
                  </a:cubicBezTo>
                  <a:moveTo>
                    <a:pt x="75" y="0"/>
                  </a:moveTo>
                  <a:cubicBezTo>
                    <a:pt x="75" y="1"/>
                    <a:pt x="74" y="1"/>
                    <a:pt x="74" y="1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75" y="0"/>
                    <a:pt x="75" y="0"/>
                    <a:pt x="75" y="0"/>
                  </a:cubicBezTo>
                  <a:moveTo>
                    <a:pt x="63" y="0"/>
                  </a:moveTo>
                  <a:cubicBezTo>
                    <a:pt x="34" y="69"/>
                    <a:pt x="34" y="69"/>
                    <a:pt x="34" y="6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0"/>
                    <a:pt x="63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8951626" y="2881983"/>
              <a:ext cx="799717" cy="683101"/>
            </a:xfrm>
            <a:custGeom>
              <a:avLst/>
              <a:gdLst>
                <a:gd name="T0" fmla="*/ 5 w 189"/>
                <a:gd name="T1" fmla="*/ 174 h 177"/>
                <a:gd name="T2" fmla="*/ 26 w 189"/>
                <a:gd name="T3" fmla="*/ 162 h 177"/>
                <a:gd name="T4" fmla="*/ 26 w 189"/>
                <a:gd name="T5" fmla="*/ 162 h 177"/>
                <a:gd name="T6" fmla="*/ 29 w 189"/>
                <a:gd name="T7" fmla="*/ 163 h 177"/>
                <a:gd name="T8" fmla="*/ 21 w 189"/>
                <a:gd name="T9" fmla="*/ 154 h 177"/>
                <a:gd name="T10" fmla="*/ 4 w 189"/>
                <a:gd name="T11" fmla="*/ 171 h 177"/>
                <a:gd name="T12" fmla="*/ 24 w 189"/>
                <a:gd name="T13" fmla="*/ 165 h 177"/>
                <a:gd name="T14" fmla="*/ 21 w 189"/>
                <a:gd name="T15" fmla="*/ 154 h 177"/>
                <a:gd name="T16" fmla="*/ 46 w 189"/>
                <a:gd name="T17" fmla="*/ 153 h 177"/>
                <a:gd name="T18" fmla="*/ 47 w 189"/>
                <a:gd name="T19" fmla="*/ 154 h 177"/>
                <a:gd name="T20" fmla="*/ 48 w 189"/>
                <a:gd name="T21" fmla="*/ 152 h 177"/>
                <a:gd name="T22" fmla="*/ 23 w 189"/>
                <a:gd name="T23" fmla="*/ 148 h 177"/>
                <a:gd name="T24" fmla="*/ 22 w 189"/>
                <a:gd name="T25" fmla="*/ 152 h 177"/>
                <a:gd name="T26" fmla="*/ 61 w 189"/>
                <a:gd name="T27" fmla="*/ 147 h 177"/>
                <a:gd name="T28" fmla="*/ 61 w 189"/>
                <a:gd name="T29" fmla="*/ 147 h 177"/>
                <a:gd name="T30" fmla="*/ 55 w 189"/>
                <a:gd name="T31" fmla="*/ 150 h 177"/>
                <a:gd name="T32" fmla="*/ 27 w 189"/>
                <a:gd name="T33" fmla="*/ 144 h 177"/>
                <a:gd name="T34" fmla="*/ 29 w 189"/>
                <a:gd name="T35" fmla="*/ 144 h 177"/>
                <a:gd name="T36" fmla="*/ 62 w 189"/>
                <a:gd name="T37" fmla="*/ 145 h 177"/>
                <a:gd name="T38" fmla="*/ 86 w 189"/>
                <a:gd name="T39" fmla="*/ 133 h 177"/>
                <a:gd name="T40" fmla="*/ 31 w 189"/>
                <a:gd name="T41" fmla="*/ 142 h 177"/>
                <a:gd name="T42" fmla="*/ 95 w 189"/>
                <a:gd name="T43" fmla="*/ 129 h 177"/>
                <a:gd name="T44" fmla="*/ 98 w 189"/>
                <a:gd name="T45" fmla="*/ 130 h 177"/>
                <a:gd name="T46" fmla="*/ 39 w 189"/>
                <a:gd name="T47" fmla="*/ 129 h 177"/>
                <a:gd name="T48" fmla="*/ 43 w 189"/>
                <a:gd name="T49" fmla="*/ 124 h 177"/>
                <a:gd name="T50" fmla="*/ 46 w 189"/>
                <a:gd name="T51" fmla="*/ 123 h 177"/>
                <a:gd name="T52" fmla="*/ 112 w 189"/>
                <a:gd name="T53" fmla="*/ 121 h 177"/>
                <a:gd name="T54" fmla="*/ 113 w 189"/>
                <a:gd name="T55" fmla="*/ 123 h 177"/>
                <a:gd name="T56" fmla="*/ 113 w 189"/>
                <a:gd name="T57" fmla="*/ 120 h 177"/>
                <a:gd name="T58" fmla="*/ 117 w 189"/>
                <a:gd name="T59" fmla="*/ 119 h 177"/>
                <a:gd name="T60" fmla="*/ 123 w 189"/>
                <a:gd name="T61" fmla="*/ 118 h 177"/>
                <a:gd name="T62" fmla="*/ 58 w 189"/>
                <a:gd name="T63" fmla="*/ 106 h 177"/>
                <a:gd name="T64" fmla="*/ 60 w 189"/>
                <a:gd name="T65" fmla="*/ 107 h 177"/>
                <a:gd name="T66" fmla="*/ 61 w 189"/>
                <a:gd name="T67" fmla="*/ 102 h 177"/>
                <a:gd name="T68" fmla="*/ 64 w 189"/>
                <a:gd name="T69" fmla="*/ 102 h 177"/>
                <a:gd name="T70" fmla="*/ 145 w 189"/>
                <a:gd name="T71" fmla="*/ 107 h 177"/>
                <a:gd name="T72" fmla="*/ 75 w 189"/>
                <a:gd name="T73" fmla="*/ 89 h 177"/>
                <a:gd name="T74" fmla="*/ 65 w 189"/>
                <a:gd name="T75" fmla="*/ 100 h 177"/>
                <a:gd name="T76" fmla="*/ 187 w 189"/>
                <a:gd name="T77" fmla="*/ 85 h 177"/>
                <a:gd name="T78" fmla="*/ 183 w 189"/>
                <a:gd name="T79" fmla="*/ 87 h 177"/>
                <a:gd name="T80" fmla="*/ 182 w 189"/>
                <a:gd name="T81" fmla="*/ 90 h 177"/>
                <a:gd name="T82" fmla="*/ 189 w 189"/>
                <a:gd name="T83" fmla="*/ 86 h 177"/>
                <a:gd name="T84" fmla="*/ 187 w 189"/>
                <a:gd name="T85" fmla="*/ 80 h 177"/>
                <a:gd name="T86" fmla="*/ 186 w 189"/>
                <a:gd name="T87" fmla="*/ 83 h 177"/>
                <a:gd name="T88" fmla="*/ 187 w 189"/>
                <a:gd name="T89" fmla="*/ 80 h 177"/>
                <a:gd name="T90" fmla="*/ 185 w 189"/>
                <a:gd name="T91" fmla="*/ 79 h 177"/>
                <a:gd name="T92" fmla="*/ 180 w 189"/>
                <a:gd name="T93" fmla="*/ 58 h 177"/>
                <a:gd name="T94" fmla="*/ 178 w 189"/>
                <a:gd name="T95" fmla="*/ 58 h 177"/>
                <a:gd name="T96" fmla="*/ 117 w 189"/>
                <a:gd name="T97" fmla="*/ 35 h 177"/>
                <a:gd name="T98" fmla="*/ 113 w 189"/>
                <a:gd name="T99" fmla="*/ 42 h 177"/>
                <a:gd name="T100" fmla="*/ 128 w 189"/>
                <a:gd name="T101" fmla="*/ 20 h 177"/>
                <a:gd name="T102" fmla="*/ 131 w 189"/>
                <a:gd name="T103" fmla="*/ 20 h 177"/>
                <a:gd name="T104" fmla="*/ 175 w 189"/>
                <a:gd name="T105" fmla="*/ 50 h 177"/>
                <a:gd name="T106" fmla="*/ 160 w 189"/>
                <a:gd name="T107" fmla="*/ 1 h 177"/>
                <a:gd name="T108" fmla="*/ 165 w 189"/>
                <a:gd name="T109" fmla="*/ 16 h 177"/>
                <a:gd name="T110" fmla="*/ 130 w 189"/>
                <a:gd name="T111" fmla="*/ 18 h 177"/>
                <a:gd name="T112" fmla="*/ 145 w 189"/>
                <a:gd name="T1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9" h="177">
                  <a:moveTo>
                    <a:pt x="3" y="173"/>
                  </a:moveTo>
                  <a:cubicBezTo>
                    <a:pt x="0" y="177"/>
                    <a:pt x="0" y="177"/>
                    <a:pt x="0" y="177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3" y="173"/>
                    <a:pt x="3" y="173"/>
                    <a:pt x="3" y="173"/>
                  </a:cubicBezTo>
                  <a:moveTo>
                    <a:pt x="26" y="162"/>
                  </a:moveTo>
                  <a:cubicBezTo>
                    <a:pt x="26" y="162"/>
                    <a:pt x="26" y="162"/>
                    <a:pt x="26" y="162"/>
                  </a:cubicBezTo>
                  <a:cubicBezTo>
                    <a:pt x="26" y="164"/>
                    <a:pt x="26" y="164"/>
                    <a:pt x="26" y="164"/>
                  </a:cubicBezTo>
                  <a:cubicBezTo>
                    <a:pt x="27" y="163"/>
                    <a:pt x="27" y="163"/>
                    <a:pt x="27" y="163"/>
                  </a:cubicBezTo>
                  <a:cubicBezTo>
                    <a:pt x="26" y="162"/>
                    <a:pt x="26" y="162"/>
                    <a:pt x="26" y="162"/>
                  </a:cubicBezTo>
                  <a:moveTo>
                    <a:pt x="41" y="155"/>
                  </a:moveTo>
                  <a:cubicBezTo>
                    <a:pt x="28" y="161"/>
                    <a:pt x="28" y="161"/>
                    <a:pt x="28" y="161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41" y="157"/>
                    <a:pt x="41" y="157"/>
                    <a:pt x="41" y="157"/>
                  </a:cubicBezTo>
                  <a:cubicBezTo>
                    <a:pt x="41" y="155"/>
                    <a:pt x="41" y="155"/>
                    <a:pt x="41" y="155"/>
                  </a:cubicBezTo>
                  <a:moveTo>
                    <a:pt x="21" y="154"/>
                  </a:moveTo>
                  <a:cubicBezTo>
                    <a:pt x="18" y="154"/>
                    <a:pt x="18" y="154"/>
                    <a:pt x="18" y="154"/>
                  </a:cubicBezTo>
                  <a:cubicBezTo>
                    <a:pt x="5" y="170"/>
                    <a:pt x="5" y="170"/>
                    <a:pt x="5" y="170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7" y="173"/>
                    <a:pt x="7" y="173"/>
                    <a:pt x="7" y="173"/>
                  </a:cubicBezTo>
                  <a:cubicBezTo>
                    <a:pt x="7" y="173"/>
                    <a:pt x="7" y="173"/>
                    <a:pt x="7" y="173"/>
                  </a:cubicBezTo>
                  <a:cubicBezTo>
                    <a:pt x="24" y="165"/>
                    <a:pt x="24" y="165"/>
                    <a:pt x="24" y="165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7" y="171"/>
                    <a:pt x="7" y="171"/>
                    <a:pt x="7" y="171"/>
                  </a:cubicBezTo>
                  <a:cubicBezTo>
                    <a:pt x="21" y="154"/>
                    <a:pt x="21" y="154"/>
                    <a:pt x="21" y="154"/>
                  </a:cubicBezTo>
                  <a:cubicBezTo>
                    <a:pt x="21" y="154"/>
                    <a:pt x="21" y="154"/>
                    <a:pt x="21" y="154"/>
                  </a:cubicBezTo>
                  <a:moveTo>
                    <a:pt x="46" y="153"/>
                  </a:moveTo>
                  <a:cubicBezTo>
                    <a:pt x="46" y="153"/>
                    <a:pt x="46" y="153"/>
                    <a:pt x="46" y="153"/>
                  </a:cubicBezTo>
                  <a:cubicBezTo>
                    <a:pt x="42" y="154"/>
                    <a:pt x="42" y="154"/>
                    <a:pt x="42" y="154"/>
                  </a:cubicBezTo>
                  <a:cubicBezTo>
                    <a:pt x="43" y="156"/>
                    <a:pt x="43" y="156"/>
                    <a:pt x="43" y="156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46" y="153"/>
                    <a:pt x="46" y="153"/>
                    <a:pt x="46" y="153"/>
                  </a:cubicBezTo>
                  <a:moveTo>
                    <a:pt x="51" y="152"/>
                  </a:moveTo>
                  <a:cubicBezTo>
                    <a:pt x="48" y="152"/>
                    <a:pt x="48" y="152"/>
                    <a:pt x="48" y="152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51" y="152"/>
                    <a:pt x="51" y="152"/>
                    <a:pt x="51" y="152"/>
                  </a:cubicBezTo>
                  <a:moveTo>
                    <a:pt x="23" y="148"/>
                  </a:moveTo>
                  <a:cubicBezTo>
                    <a:pt x="21" y="151"/>
                    <a:pt x="21" y="151"/>
                    <a:pt x="21" y="151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23" y="151"/>
                    <a:pt x="23" y="151"/>
                    <a:pt x="23" y="151"/>
                  </a:cubicBezTo>
                  <a:cubicBezTo>
                    <a:pt x="23" y="148"/>
                    <a:pt x="23" y="148"/>
                    <a:pt x="23" y="148"/>
                  </a:cubicBezTo>
                  <a:moveTo>
                    <a:pt x="61" y="147"/>
                  </a:moveTo>
                  <a:cubicBezTo>
                    <a:pt x="60" y="148"/>
                    <a:pt x="60" y="148"/>
                    <a:pt x="60" y="148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1" y="147"/>
                    <a:pt x="61" y="147"/>
                    <a:pt x="61" y="147"/>
                  </a:cubicBezTo>
                  <a:moveTo>
                    <a:pt x="59" y="146"/>
                  </a:moveTo>
                  <a:cubicBezTo>
                    <a:pt x="50" y="151"/>
                    <a:pt x="50" y="151"/>
                    <a:pt x="50" y="151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9" y="146"/>
                    <a:pt x="59" y="146"/>
                    <a:pt x="59" y="146"/>
                  </a:cubicBezTo>
                  <a:moveTo>
                    <a:pt x="27" y="144"/>
                  </a:moveTo>
                  <a:cubicBezTo>
                    <a:pt x="25" y="146"/>
                    <a:pt x="25" y="146"/>
                    <a:pt x="25" y="146"/>
                  </a:cubicBezTo>
                  <a:cubicBezTo>
                    <a:pt x="25" y="149"/>
                    <a:pt x="25" y="149"/>
                    <a:pt x="25" y="149"/>
                  </a:cubicBezTo>
                  <a:cubicBezTo>
                    <a:pt x="29" y="144"/>
                    <a:pt x="29" y="144"/>
                    <a:pt x="29" y="144"/>
                  </a:cubicBezTo>
                  <a:cubicBezTo>
                    <a:pt x="27" y="144"/>
                    <a:pt x="27" y="144"/>
                    <a:pt x="27" y="144"/>
                  </a:cubicBezTo>
                  <a:moveTo>
                    <a:pt x="86" y="133"/>
                  </a:moveTo>
                  <a:cubicBezTo>
                    <a:pt x="62" y="145"/>
                    <a:pt x="62" y="145"/>
                    <a:pt x="62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6" y="133"/>
                    <a:pt x="86" y="133"/>
                    <a:pt x="86" y="133"/>
                  </a:cubicBezTo>
                  <a:moveTo>
                    <a:pt x="37" y="131"/>
                  </a:moveTo>
                  <a:cubicBezTo>
                    <a:pt x="29" y="142"/>
                    <a:pt x="29" y="142"/>
                    <a:pt x="29" y="142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7" y="131"/>
                    <a:pt x="37" y="131"/>
                    <a:pt x="37" y="131"/>
                  </a:cubicBezTo>
                  <a:moveTo>
                    <a:pt x="95" y="129"/>
                  </a:moveTo>
                  <a:cubicBezTo>
                    <a:pt x="89" y="132"/>
                    <a:pt x="89" y="132"/>
                    <a:pt x="89" y="132"/>
                  </a:cubicBezTo>
                  <a:cubicBezTo>
                    <a:pt x="92" y="133"/>
                    <a:pt x="92" y="133"/>
                    <a:pt x="92" y="133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95" y="129"/>
                    <a:pt x="95" y="129"/>
                    <a:pt x="95" y="129"/>
                  </a:cubicBezTo>
                  <a:moveTo>
                    <a:pt x="43" y="124"/>
                  </a:moveTo>
                  <a:cubicBezTo>
                    <a:pt x="39" y="129"/>
                    <a:pt x="39" y="129"/>
                    <a:pt x="39" y="129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5" y="125"/>
                    <a:pt x="45" y="125"/>
                    <a:pt x="45" y="125"/>
                  </a:cubicBezTo>
                  <a:cubicBezTo>
                    <a:pt x="43" y="124"/>
                    <a:pt x="43" y="124"/>
                    <a:pt x="43" y="124"/>
                  </a:cubicBezTo>
                  <a:moveTo>
                    <a:pt x="45" y="122"/>
                  </a:moveTo>
                  <a:cubicBezTo>
                    <a:pt x="44" y="123"/>
                    <a:pt x="44" y="123"/>
                    <a:pt x="44" y="123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5" y="122"/>
                    <a:pt x="45" y="122"/>
                    <a:pt x="45" y="122"/>
                  </a:cubicBezTo>
                  <a:moveTo>
                    <a:pt x="112" y="121"/>
                  </a:moveTo>
                  <a:cubicBezTo>
                    <a:pt x="97" y="128"/>
                    <a:pt x="97" y="128"/>
                    <a:pt x="97" y="128"/>
                  </a:cubicBezTo>
                  <a:cubicBezTo>
                    <a:pt x="101" y="128"/>
                    <a:pt x="101" y="128"/>
                    <a:pt x="101" y="128"/>
                  </a:cubicBezTo>
                  <a:cubicBezTo>
                    <a:pt x="113" y="123"/>
                    <a:pt x="113" y="123"/>
                    <a:pt x="113" y="123"/>
                  </a:cubicBezTo>
                  <a:cubicBezTo>
                    <a:pt x="112" y="121"/>
                    <a:pt x="112" y="121"/>
                    <a:pt x="112" y="121"/>
                  </a:cubicBezTo>
                  <a:moveTo>
                    <a:pt x="117" y="119"/>
                  </a:moveTo>
                  <a:cubicBezTo>
                    <a:pt x="113" y="120"/>
                    <a:pt x="113" y="120"/>
                    <a:pt x="113" y="120"/>
                  </a:cubicBezTo>
                  <a:cubicBezTo>
                    <a:pt x="114" y="122"/>
                    <a:pt x="114" y="122"/>
                    <a:pt x="114" y="122"/>
                  </a:cubicBezTo>
                  <a:cubicBezTo>
                    <a:pt x="120" y="119"/>
                    <a:pt x="120" y="119"/>
                    <a:pt x="120" y="119"/>
                  </a:cubicBezTo>
                  <a:cubicBezTo>
                    <a:pt x="117" y="119"/>
                    <a:pt x="117" y="119"/>
                    <a:pt x="117" y="119"/>
                  </a:cubicBezTo>
                  <a:moveTo>
                    <a:pt x="141" y="107"/>
                  </a:moveTo>
                  <a:cubicBezTo>
                    <a:pt x="120" y="117"/>
                    <a:pt x="120" y="117"/>
                    <a:pt x="120" y="117"/>
                  </a:cubicBezTo>
                  <a:cubicBezTo>
                    <a:pt x="123" y="118"/>
                    <a:pt x="123" y="118"/>
                    <a:pt x="123" y="118"/>
                  </a:cubicBezTo>
                  <a:cubicBezTo>
                    <a:pt x="143" y="108"/>
                    <a:pt x="143" y="108"/>
                    <a:pt x="143" y="108"/>
                  </a:cubicBezTo>
                  <a:cubicBezTo>
                    <a:pt x="141" y="107"/>
                    <a:pt x="141" y="107"/>
                    <a:pt x="141" y="107"/>
                  </a:cubicBezTo>
                  <a:moveTo>
                    <a:pt x="58" y="106"/>
                  </a:moveTo>
                  <a:cubicBezTo>
                    <a:pt x="46" y="121"/>
                    <a:pt x="46" y="121"/>
                    <a:pt x="46" y="121"/>
                  </a:cubicBezTo>
                  <a:cubicBezTo>
                    <a:pt x="48" y="121"/>
                    <a:pt x="48" y="121"/>
                    <a:pt x="48" y="121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58" y="106"/>
                    <a:pt x="58" y="106"/>
                    <a:pt x="58" y="106"/>
                  </a:cubicBezTo>
                  <a:moveTo>
                    <a:pt x="64" y="102"/>
                  </a:moveTo>
                  <a:cubicBezTo>
                    <a:pt x="61" y="102"/>
                    <a:pt x="61" y="102"/>
                    <a:pt x="61" y="102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4" y="102"/>
                    <a:pt x="64" y="102"/>
                    <a:pt x="64" y="102"/>
                  </a:cubicBezTo>
                  <a:moveTo>
                    <a:pt x="165" y="96"/>
                  </a:moveTo>
                  <a:cubicBezTo>
                    <a:pt x="143" y="106"/>
                    <a:pt x="143" y="106"/>
                    <a:pt x="143" y="106"/>
                  </a:cubicBezTo>
                  <a:cubicBezTo>
                    <a:pt x="145" y="107"/>
                    <a:pt x="145" y="107"/>
                    <a:pt x="145" y="107"/>
                  </a:cubicBezTo>
                  <a:cubicBezTo>
                    <a:pt x="164" y="98"/>
                    <a:pt x="164" y="98"/>
                    <a:pt x="164" y="98"/>
                  </a:cubicBezTo>
                  <a:cubicBezTo>
                    <a:pt x="165" y="96"/>
                    <a:pt x="165" y="96"/>
                    <a:pt x="165" y="96"/>
                  </a:cubicBezTo>
                  <a:moveTo>
                    <a:pt x="75" y="89"/>
                  </a:moveTo>
                  <a:cubicBezTo>
                    <a:pt x="72" y="89"/>
                    <a:pt x="72" y="89"/>
                    <a:pt x="72" y="89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75" y="89"/>
                    <a:pt x="75" y="89"/>
                    <a:pt x="75" y="89"/>
                  </a:cubicBezTo>
                  <a:moveTo>
                    <a:pt x="189" y="84"/>
                  </a:moveTo>
                  <a:cubicBezTo>
                    <a:pt x="187" y="85"/>
                    <a:pt x="187" y="85"/>
                    <a:pt x="187" y="85"/>
                  </a:cubicBezTo>
                  <a:cubicBezTo>
                    <a:pt x="187" y="85"/>
                    <a:pt x="187" y="85"/>
                    <a:pt x="187" y="85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3" y="87"/>
                    <a:pt x="183" y="87"/>
                    <a:pt x="183" y="87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7" y="97"/>
                    <a:pt x="167" y="97"/>
                    <a:pt x="167" y="97"/>
                  </a:cubicBezTo>
                  <a:cubicBezTo>
                    <a:pt x="182" y="90"/>
                    <a:pt x="182" y="90"/>
                    <a:pt x="182" y="90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8" y="87"/>
                    <a:pt x="188" y="87"/>
                    <a:pt x="188" y="87"/>
                  </a:cubicBezTo>
                  <a:cubicBezTo>
                    <a:pt x="189" y="86"/>
                    <a:pt x="189" y="86"/>
                    <a:pt x="189" y="86"/>
                  </a:cubicBezTo>
                  <a:cubicBezTo>
                    <a:pt x="189" y="85"/>
                    <a:pt x="189" y="85"/>
                    <a:pt x="189" y="85"/>
                  </a:cubicBezTo>
                  <a:cubicBezTo>
                    <a:pt x="189" y="84"/>
                    <a:pt x="189" y="84"/>
                    <a:pt x="189" y="84"/>
                  </a:cubicBezTo>
                  <a:moveTo>
                    <a:pt x="187" y="80"/>
                  </a:moveTo>
                  <a:cubicBezTo>
                    <a:pt x="185" y="80"/>
                    <a:pt x="185" y="80"/>
                    <a:pt x="185" y="80"/>
                  </a:cubicBezTo>
                  <a:cubicBezTo>
                    <a:pt x="186" y="83"/>
                    <a:pt x="186" y="83"/>
                    <a:pt x="186" y="83"/>
                  </a:cubicBezTo>
                  <a:cubicBezTo>
                    <a:pt x="186" y="83"/>
                    <a:pt x="186" y="83"/>
                    <a:pt x="186" y="83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7" y="80"/>
                    <a:pt x="187" y="80"/>
                    <a:pt x="187" y="80"/>
                  </a:cubicBezTo>
                  <a:moveTo>
                    <a:pt x="180" y="58"/>
                  </a:moveTo>
                  <a:cubicBezTo>
                    <a:pt x="179" y="61"/>
                    <a:pt x="179" y="61"/>
                    <a:pt x="179" y="61"/>
                  </a:cubicBezTo>
                  <a:cubicBezTo>
                    <a:pt x="185" y="79"/>
                    <a:pt x="185" y="79"/>
                    <a:pt x="185" y="79"/>
                  </a:cubicBezTo>
                  <a:cubicBezTo>
                    <a:pt x="187" y="79"/>
                    <a:pt x="187" y="79"/>
                    <a:pt x="187" y="79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0" y="58"/>
                    <a:pt x="180" y="58"/>
                    <a:pt x="180" y="58"/>
                  </a:cubicBezTo>
                  <a:moveTo>
                    <a:pt x="177" y="50"/>
                  </a:moveTo>
                  <a:cubicBezTo>
                    <a:pt x="176" y="54"/>
                    <a:pt x="176" y="54"/>
                    <a:pt x="176" y="54"/>
                  </a:cubicBezTo>
                  <a:cubicBezTo>
                    <a:pt x="178" y="58"/>
                    <a:pt x="178" y="58"/>
                    <a:pt x="178" y="58"/>
                  </a:cubicBezTo>
                  <a:cubicBezTo>
                    <a:pt x="179" y="55"/>
                    <a:pt x="179" y="55"/>
                    <a:pt x="179" y="55"/>
                  </a:cubicBezTo>
                  <a:cubicBezTo>
                    <a:pt x="177" y="50"/>
                    <a:pt x="177" y="50"/>
                    <a:pt x="177" y="50"/>
                  </a:cubicBezTo>
                  <a:moveTo>
                    <a:pt x="117" y="35"/>
                  </a:moveTo>
                  <a:cubicBezTo>
                    <a:pt x="74" y="87"/>
                    <a:pt x="74" y="87"/>
                    <a:pt x="74" y="87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7" y="35"/>
                    <a:pt x="117" y="35"/>
                    <a:pt x="117" y="35"/>
                  </a:cubicBezTo>
                  <a:moveTo>
                    <a:pt x="131" y="20"/>
                  </a:moveTo>
                  <a:cubicBezTo>
                    <a:pt x="128" y="20"/>
                    <a:pt x="128" y="20"/>
                    <a:pt x="128" y="20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31" y="20"/>
                    <a:pt x="131" y="20"/>
                    <a:pt x="131" y="20"/>
                  </a:cubicBezTo>
                  <a:moveTo>
                    <a:pt x="166" y="18"/>
                  </a:moveTo>
                  <a:cubicBezTo>
                    <a:pt x="164" y="18"/>
                    <a:pt x="164" y="18"/>
                    <a:pt x="164" y="18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66" y="18"/>
                    <a:pt x="166" y="18"/>
                    <a:pt x="166" y="18"/>
                  </a:cubicBezTo>
                  <a:moveTo>
                    <a:pt x="160" y="1"/>
                  </a:moveTo>
                  <a:cubicBezTo>
                    <a:pt x="160" y="1"/>
                    <a:pt x="159" y="1"/>
                    <a:pt x="158" y="1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0" y="1"/>
                    <a:pt x="160" y="1"/>
                    <a:pt x="160" y="1"/>
                  </a:cubicBezTo>
                  <a:moveTo>
                    <a:pt x="145" y="0"/>
                  </a:moveTo>
                  <a:cubicBezTo>
                    <a:pt x="130" y="18"/>
                    <a:pt x="130" y="18"/>
                    <a:pt x="130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47" y="1"/>
                    <a:pt x="147" y="1"/>
                    <a:pt x="147" y="1"/>
                  </a:cubicBezTo>
                  <a:cubicBezTo>
                    <a:pt x="146" y="0"/>
                    <a:pt x="146" y="0"/>
                    <a:pt x="145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9518763" y="2618502"/>
              <a:ext cx="1100281" cy="1221450"/>
            </a:xfrm>
            <a:custGeom>
              <a:avLst/>
              <a:gdLst>
                <a:gd name="T0" fmla="*/ 103 w 260"/>
                <a:gd name="T1" fmla="*/ 311 h 316"/>
                <a:gd name="T2" fmla="*/ 105 w 260"/>
                <a:gd name="T3" fmla="*/ 311 h 316"/>
                <a:gd name="T4" fmla="*/ 132 w 260"/>
                <a:gd name="T5" fmla="*/ 307 h 316"/>
                <a:gd name="T6" fmla="*/ 208 w 260"/>
                <a:gd name="T7" fmla="*/ 303 h 316"/>
                <a:gd name="T8" fmla="*/ 208 w 260"/>
                <a:gd name="T9" fmla="*/ 304 h 316"/>
                <a:gd name="T10" fmla="*/ 209 w 260"/>
                <a:gd name="T11" fmla="*/ 304 h 316"/>
                <a:gd name="T12" fmla="*/ 212 w 260"/>
                <a:gd name="T13" fmla="*/ 304 h 316"/>
                <a:gd name="T14" fmla="*/ 222 w 260"/>
                <a:gd name="T15" fmla="*/ 302 h 316"/>
                <a:gd name="T16" fmla="*/ 249 w 260"/>
                <a:gd name="T17" fmla="*/ 284 h 316"/>
                <a:gd name="T18" fmla="*/ 227 w 260"/>
                <a:gd name="T19" fmla="*/ 303 h 316"/>
                <a:gd name="T20" fmla="*/ 249 w 260"/>
                <a:gd name="T21" fmla="*/ 284 h 316"/>
                <a:gd name="T22" fmla="*/ 248 w 260"/>
                <a:gd name="T23" fmla="*/ 282 h 316"/>
                <a:gd name="T24" fmla="*/ 234 w 260"/>
                <a:gd name="T25" fmla="*/ 261 h 316"/>
                <a:gd name="T26" fmla="*/ 235 w 260"/>
                <a:gd name="T27" fmla="*/ 264 h 316"/>
                <a:gd name="T28" fmla="*/ 13 w 260"/>
                <a:gd name="T29" fmla="*/ 256 h 316"/>
                <a:gd name="T30" fmla="*/ 13 w 260"/>
                <a:gd name="T31" fmla="*/ 256 h 316"/>
                <a:gd name="T32" fmla="*/ 234 w 260"/>
                <a:gd name="T33" fmla="*/ 259 h 316"/>
                <a:gd name="T34" fmla="*/ 11 w 260"/>
                <a:gd name="T35" fmla="*/ 254 h 316"/>
                <a:gd name="T36" fmla="*/ 18 w 260"/>
                <a:gd name="T37" fmla="*/ 223 h 316"/>
                <a:gd name="T38" fmla="*/ 19 w 260"/>
                <a:gd name="T39" fmla="*/ 226 h 316"/>
                <a:gd name="T40" fmla="*/ 18 w 260"/>
                <a:gd name="T41" fmla="*/ 221 h 316"/>
                <a:gd name="T42" fmla="*/ 203 w 260"/>
                <a:gd name="T43" fmla="*/ 207 h 316"/>
                <a:gd name="T44" fmla="*/ 203 w 260"/>
                <a:gd name="T45" fmla="*/ 207 h 316"/>
                <a:gd name="T46" fmla="*/ 24 w 260"/>
                <a:gd name="T47" fmla="*/ 206 h 316"/>
                <a:gd name="T48" fmla="*/ 202 w 260"/>
                <a:gd name="T49" fmla="*/ 205 h 316"/>
                <a:gd name="T50" fmla="*/ 22 w 260"/>
                <a:gd name="T51" fmla="*/ 204 h 316"/>
                <a:gd name="T52" fmla="*/ 27 w 260"/>
                <a:gd name="T53" fmla="*/ 191 h 316"/>
                <a:gd name="T54" fmla="*/ 27 w 260"/>
                <a:gd name="T55" fmla="*/ 192 h 316"/>
                <a:gd name="T56" fmla="*/ 27 w 260"/>
                <a:gd name="T57" fmla="*/ 188 h 316"/>
                <a:gd name="T58" fmla="*/ 200 w 260"/>
                <a:gd name="T59" fmla="*/ 205 h 316"/>
                <a:gd name="T60" fmla="*/ 176 w 260"/>
                <a:gd name="T61" fmla="*/ 166 h 316"/>
                <a:gd name="T62" fmla="*/ 34 w 260"/>
                <a:gd name="T63" fmla="*/ 160 h 316"/>
                <a:gd name="T64" fmla="*/ 33 w 260"/>
                <a:gd name="T65" fmla="*/ 165 h 316"/>
                <a:gd name="T66" fmla="*/ 33 w 260"/>
                <a:gd name="T67" fmla="*/ 156 h 316"/>
                <a:gd name="T68" fmla="*/ 169 w 260"/>
                <a:gd name="T69" fmla="*/ 155 h 316"/>
                <a:gd name="T70" fmla="*/ 36 w 260"/>
                <a:gd name="T71" fmla="*/ 149 h 316"/>
                <a:gd name="T72" fmla="*/ 36 w 260"/>
                <a:gd name="T73" fmla="*/ 149 h 316"/>
                <a:gd name="T74" fmla="*/ 170 w 260"/>
                <a:gd name="T75" fmla="*/ 152 h 316"/>
                <a:gd name="T76" fmla="*/ 165 w 260"/>
                <a:gd name="T77" fmla="*/ 147 h 316"/>
                <a:gd name="T78" fmla="*/ 144 w 260"/>
                <a:gd name="T79" fmla="*/ 112 h 316"/>
                <a:gd name="T80" fmla="*/ 141 w 260"/>
                <a:gd name="T81" fmla="*/ 104 h 316"/>
                <a:gd name="T82" fmla="*/ 141 w 260"/>
                <a:gd name="T83" fmla="*/ 104 h 316"/>
                <a:gd name="T84" fmla="*/ 140 w 260"/>
                <a:gd name="T85" fmla="*/ 102 h 316"/>
                <a:gd name="T86" fmla="*/ 42 w 260"/>
                <a:gd name="T87" fmla="*/ 115 h 316"/>
                <a:gd name="T88" fmla="*/ 37 w 260"/>
                <a:gd name="T89" fmla="*/ 145 h 316"/>
                <a:gd name="T90" fmla="*/ 90 w 260"/>
                <a:gd name="T91" fmla="*/ 23 h 316"/>
                <a:gd name="T92" fmla="*/ 90 w 260"/>
                <a:gd name="T93" fmla="*/ 23 h 316"/>
                <a:gd name="T94" fmla="*/ 68 w 260"/>
                <a:gd name="T95" fmla="*/ 5 h 316"/>
                <a:gd name="T96" fmla="*/ 68 w 260"/>
                <a:gd name="T97" fmla="*/ 3 h 316"/>
                <a:gd name="T98" fmla="*/ 76 w 260"/>
                <a:gd name="T99" fmla="*/ 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0" h="316">
                  <a:moveTo>
                    <a:pt x="104" y="309"/>
                  </a:moveTo>
                  <a:cubicBezTo>
                    <a:pt x="10" y="314"/>
                    <a:pt x="10" y="314"/>
                    <a:pt x="10" y="314"/>
                  </a:cubicBezTo>
                  <a:cubicBezTo>
                    <a:pt x="11" y="315"/>
                    <a:pt x="11" y="315"/>
                    <a:pt x="11" y="316"/>
                  </a:cubicBezTo>
                  <a:cubicBezTo>
                    <a:pt x="103" y="311"/>
                    <a:pt x="103" y="311"/>
                    <a:pt x="103" y="311"/>
                  </a:cubicBezTo>
                  <a:cubicBezTo>
                    <a:pt x="104" y="309"/>
                    <a:pt x="104" y="309"/>
                    <a:pt x="104" y="309"/>
                  </a:cubicBezTo>
                  <a:moveTo>
                    <a:pt x="130" y="307"/>
                  </a:moveTo>
                  <a:cubicBezTo>
                    <a:pt x="106" y="309"/>
                    <a:pt x="106" y="309"/>
                    <a:pt x="106" y="309"/>
                  </a:cubicBezTo>
                  <a:cubicBezTo>
                    <a:pt x="105" y="311"/>
                    <a:pt x="105" y="311"/>
                    <a:pt x="105" y="311"/>
                  </a:cubicBezTo>
                  <a:cubicBezTo>
                    <a:pt x="129" y="309"/>
                    <a:pt x="129" y="309"/>
                    <a:pt x="129" y="309"/>
                  </a:cubicBezTo>
                  <a:cubicBezTo>
                    <a:pt x="130" y="307"/>
                    <a:pt x="130" y="307"/>
                    <a:pt x="130" y="307"/>
                  </a:cubicBezTo>
                  <a:moveTo>
                    <a:pt x="197" y="303"/>
                  </a:moveTo>
                  <a:cubicBezTo>
                    <a:pt x="132" y="307"/>
                    <a:pt x="132" y="307"/>
                    <a:pt x="132" y="307"/>
                  </a:cubicBezTo>
                  <a:cubicBezTo>
                    <a:pt x="131" y="309"/>
                    <a:pt x="131" y="309"/>
                    <a:pt x="131" y="309"/>
                  </a:cubicBezTo>
                  <a:cubicBezTo>
                    <a:pt x="196" y="305"/>
                    <a:pt x="196" y="305"/>
                    <a:pt x="196" y="305"/>
                  </a:cubicBezTo>
                  <a:cubicBezTo>
                    <a:pt x="197" y="303"/>
                    <a:pt x="197" y="303"/>
                    <a:pt x="197" y="303"/>
                  </a:cubicBezTo>
                  <a:moveTo>
                    <a:pt x="208" y="303"/>
                  </a:moveTo>
                  <a:cubicBezTo>
                    <a:pt x="199" y="303"/>
                    <a:pt x="199" y="303"/>
                    <a:pt x="199" y="303"/>
                  </a:cubicBezTo>
                  <a:cubicBezTo>
                    <a:pt x="198" y="305"/>
                    <a:pt x="198" y="305"/>
                    <a:pt x="198" y="305"/>
                  </a:cubicBezTo>
                  <a:cubicBezTo>
                    <a:pt x="207" y="305"/>
                    <a:pt x="207" y="305"/>
                    <a:pt x="207" y="305"/>
                  </a:cubicBezTo>
                  <a:cubicBezTo>
                    <a:pt x="208" y="304"/>
                    <a:pt x="208" y="304"/>
                    <a:pt x="208" y="304"/>
                  </a:cubicBezTo>
                  <a:cubicBezTo>
                    <a:pt x="208" y="303"/>
                    <a:pt x="208" y="303"/>
                    <a:pt x="208" y="303"/>
                  </a:cubicBezTo>
                  <a:moveTo>
                    <a:pt x="211" y="303"/>
                  </a:moveTo>
                  <a:cubicBezTo>
                    <a:pt x="209" y="303"/>
                    <a:pt x="209" y="303"/>
                    <a:pt x="209" y="303"/>
                  </a:cubicBezTo>
                  <a:cubicBezTo>
                    <a:pt x="209" y="304"/>
                    <a:pt x="209" y="304"/>
                    <a:pt x="209" y="304"/>
                  </a:cubicBezTo>
                  <a:cubicBezTo>
                    <a:pt x="211" y="303"/>
                    <a:pt x="211" y="303"/>
                    <a:pt x="211" y="303"/>
                  </a:cubicBezTo>
                  <a:moveTo>
                    <a:pt x="219" y="302"/>
                  </a:moveTo>
                  <a:cubicBezTo>
                    <a:pt x="215" y="302"/>
                    <a:pt x="215" y="302"/>
                    <a:pt x="215" y="302"/>
                  </a:cubicBezTo>
                  <a:cubicBezTo>
                    <a:pt x="212" y="304"/>
                    <a:pt x="212" y="304"/>
                    <a:pt x="212" y="304"/>
                  </a:cubicBezTo>
                  <a:cubicBezTo>
                    <a:pt x="221" y="304"/>
                    <a:pt x="221" y="304"/>
                    <a:pt x="221" y="304"/>
                  </a:cubicBezTo>
                  <a:cubicBezTo>
                    <a:pt x="219" y="302"/>
                    <a:pt x="219" y="302"/>
                    <a:pt x="219" y="302"/>
                  </a:cubicBezTo>
                  <a:moveTo>
                    <a:pt x="226" y="302"/>
                  </a:moveTo>
                  <a:cubicBezTo>
                    <a:pt x="222" y="302"/>
                    <a:pt x="222" y="302"/>
                    <a:pt x="222" y="302"/>
                  </a:cubicBezTo>
                  <a:cubicBezTo>
                    <a:pt x="223" y="304"/>
                    <a:pt x="223" y="304"/>
                    <a:pt x="223" y="304"/>
                  </a:cubicBezTo>
                  <a:cubicBezTo>
                    <a:pt x="226" y="304"/>
                    <a:pt x="226" y="304"/>
                    <a:pt x="226" y="304"/>
                  </a:cubicBezTo>
                  <a:cubicBezTo>
                    <a:pt x="226" y="302"/>
                    <a:pt x="226" y="302"/>
                    <a:pt x="226" y="302"/>
                  </a:cubicBezTo>
                  <a:moveTo>
                    <a:pt x="249" y="284"/>
                  </a:moveTo>
                  <a:cubicBezTo>
                    <a:pt x="248" y="285"/>
                    <a:pt x="248" y="285"/>
                    <a:pt x="248" y="285"/>
                  </a:cubicBezTo>
                  <a:cubicBezTo>
                    <a:pt x="257" y="300"/>
                    <a:pt x="257" y="300"/>
                    <a:pt x="257" y="300"/>
                  </a:cubicBezTo>
                  <a:cubicBezTo>
                    <a:pt x="228" y="302"/>
                    <a:pt x="228" y="302"/>
                    <a:pt x="228" y="302"/>
                  </a:cubicBezTo>
                  <a:cubicBezTo>
                    <a:pt x="227" y="303"/>
                    <a:pt x="227" y="303"/>
                    <a:pt x="227" y="303"/>
                  </a:cubicBezTo>
                  <a:cubicBezTo>
                    <a:pt x="257" y="302"/>
                    <a:pt x="257" y="302"/>
                    <a:pt x="257" y="302"/>
                  </a:cubicBezTo>
                  <a:cubicBezTo>
                    <a:pt x="260" y="302"/>
                    <a:pt x="260" y="302"/>
                    <a:pt x="260" y="302"/>
                  </a:cubicBezTo>
                  <a:cubicBezTo>
                    <a:pt x="259" y="299"/>
                    <a:pt x="259" y="299"/>
                    <a:pt x="259" y="299"/>
                  </a:cubicBezTo>
                  <a:cubicBezTo>
                    <a:pt x="249" y="284"/>
                    <a:pt x="249" y="284"/>
                    <a:pt x="249" y="284"/>
                  </a:cubicBezTo>
                  <a:moveTo>
                    <a:pt x="245" y="280"/>
                  </a:moveTo>
                  <a:cubicBezTo>
                    <a:pt x="247" y="283"/>
                    <a:pt x="247" y="283"/>
                    <a:pt x="247" y="283"/>
                  </a:cubicBezTo>
                  <a:cubicBezTo>
                    <a:pt x="249" y="282"/>
                    <a:pt x="249" y="282"/>
                    <a:pt x="249" y="282"/>
                  </a:cubicBezTo>
                  <a:cubicBezTo>
                    <a:pt x="248" y="282"/>
                    <a:pt x="248" y="282"/>
                    <a:pt x="248" y="282"/>
                  </a:cubicBezTo>
                  <a:cubicBezTo>
                    <a:pt x="245" y="280"/>
                    <a:pt x="245" y="280"/>
                    <a:pt x="245" y="280"/>
                  </a:cubicBezTo>
                  <a:moveTo>
                    <a:pt x="234" y="261"/>
                  </a:moveTo>
                  <a:cubicBezTo>
                    <a:pt x="234" y="261"/>
                    <a:pt x="234" y="261"/>
                    <a:pt x="234" y="261"/>
                  </a:cubicBezTo>
                  <a:cubicBezTo>
                    <a:pt x="234" y="261"/>
                    <a:pt x="234" y="261"/>
                    <a:pt x="234" y="261"/>
                  </a:cubicBezTo>
                  <a:cubicBezTo>
                    <a:pt x="234" y="261"/>
                    <a:pt x="234" y="261"/>
                    <a:pt x="234" y="261"/>
                  </a:cubicBezTo>
                  <a:moveTo>
                    <a:pt x="236" y="261"/>
                  </a:moveTo>
                  <a:cubicBezTo>
                    <a:pt x="236" y="261"/>
                    <a:pt x="236" y="261"/>
                    <a:pt x="236" y="261"/>
                  </a:cubicBezTo>
                  <a:cubicBezTo>
                    <a:pt x="235" y="264"/>
                    <a:pt x="235" y="264"/>
                    <a:pt x="235" y="264"/>
                  </a:cubicBezTo>
                  <a:cubicBezTo>
                    <a:pt x="244" y="278"/>
                    <a:pt x="244" y="278"/>
                    <a:pt x="244" y="278"/>
                  </a:cubicBezTo>
                  <a:cubicBezTo>
                    <a:pt x="247" y="279"/>
                    <a:pt x="247" y="279"/>
                    <a:pt x="247" y="279"/>
                  </a:cubicBezTo>
                  <a:cubicBezTo>
                    <a:pt x="236" y="261"/>
                    <a:pt x="236" y="261"/>
                    <a:pt x="236" y="261"/>
                  </a:cubicBezTo>
                  <a:moveTo>
                    <a:pt x="13" y="256"/>
                  </a:moveTo>
                  <a:cubicBezTo>
                    <a:pt x="11" y="256"/>
                    <a:pt x="11" y="256"/>
                    <a:pt x="11" y="256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07"/>
                    <a:pt x="1" y="307"/>
                    <a:pt x="1" y="307"/>
                  </a:cubicBezTo>
                  <a:cubicBezTo>
                    <a:pt x="13" y="256"/>
                    <a:pt x="13" y="256"/>
                    <a:pt x="13" y="256"/>
                  </a:cubicBezTo>
                  <a:moveTo>
                    <a:pt x="229" y="250"/>
                  </a:moveTo>
                  <a:cubicBezTo>
                    <a:pt x="228" y="251"/>
                    <a:pt x="228" y="251"/>
                    <a:pt x="228" y="251"/>
                  </a:cubicBezTo>
                  <a:cubicBezTo>
                    <a:pt x="233" y="259"/>
                    <a:pt x="233" y="259"/>
                    <a:pt x="233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29" y="250"/>
                    <a:pt x="229" y="250"/>
                    <a:pt x="229" y="250"/>
                  </a:cubicBezTo>
                  <a:moveTo>
                    <a:pt x="13" y="247"/>
                  </a:moveTo>
                  <a:cubicBezTo>
                    <a:pt x="11" y="254"/>
                    <a:pt x="11" y="254"/>
                    <a:pt x="11" y="254"/>
                  </a:cubicBezTo>
                  <a:cubicBezTo>
                    <a:pt x="13" y="254"/>
                    <a:pt x="13" y="254"/>
                    <a:pt x="13" y="254"/>
                  </a:cubicBezTo>
                  <a:cubicBezTo>
                    <a:pt x="14" y="249"/>
                    <a:pt x="14" y="249"/>
                    <a:pt x="14" y="249"/>
                  </a:cubicBezTo>
                  <a:cubicBezTo>
                    <a:pt x="13" y="247"/>
                    <a:pt x="13" y="247"/>
                    <a:pt x="13" y="247"/>
                  </a:cubicBezTo>
                  <a:moveTo>
                    <a:pt x="18" y="223"/>
                  </a:moveTo>
                  <a:cubicBezTo>
                    <a:pt x="13" y="244"/>
                    <a:pt x="13" y="244"/>
                    <a:pt x="13" y="244"/>
                  </a:cubicBezTo>
                  <a:cubicBezTo>
                    <a:pt x="15" y="247"/>
                    <a:pt x="15" y="247"/>
                    <a:pt x="15" y="247"/>
                  </a:cubicBezTo>
                  <a:cubicBezTo>
                    <a:pt x="18" y="230"/>
                    <a:pt x="18" y="230"/>
                    <a:pt x="18" y="230"/>
                  </a:cubicBezTo>
                  <a:cubicBezTo>
                    <a:pt x="19" y="226"/>
                    <a:pt x="19" y="226"/>
                    <a:pt x="19" y="226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18" y="223"/>
                    <a:pt x="18" y="223"/>
                    <a:pt x="18" y="223"/>
                  </a:cubicBezTo>
                  <a:moveTo>
                    <a:pt x="20" y="215"/>
                  </a:moveTo>
                  <a:cubicBezTo>
                    <a:pt x="18" y="221"/>
                    <a:pt x="18" y="221"/>
                    <a:pt x="18" y="221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22" y="215"/>
                    <a:pt x="22" y="215"/>
                    <a:pt x="22" y="215"/>
                  </a:cubicBezTo>
                  <a:cubicBezTo>
                    <a:pt x="20" y="215"/>
                    <a:pt x="20" y="215"/>
                    <a:pt x="20" y="215"/>
                  </a:cubicBezTo>
                  <a:moveTo>
                    <a:pt x="203" y="207"/>
                  </a:moveTo>
                  <a:cubicBezTo>
                    <a:pt x="202" y="209"/>
                    <a:pt x="202" y="209"/>
                    <a:pt x="202" y="209"/>
                  </a:cubicBezTo>
                  <a:cubicBezTo>
                    <a:pt x="227" y="250"/>
                    <a:pt x="227" y="250"/>
                    <a:pt x="227" y="250"/>
                  </a:cubicBezTo>
                  <a:cubicBezTo>
                    <a:pt x="228" y="248"/>
                    <a:pt x="228" y="248"/>
                    <a:pt x="228" y="248"/>
                  </a:cubicBezTo>
                  <a:cubicBezTo>
                    <a:pt x="203" y="207"/>
                    <a:pt x="203" y="207"/>
                    <a:pt x="203" y="207"/>
                  </a:cubicBezTo>
                  <a:moveTo>
                    <a:pt x="22" y="206"/>
                  </a:moveTo>
                  <a:cubicBezTo>
                    <a:pt x="20" y="213"/>
                    <a:pt x="20" y="213"/>
                    <a:pt x="20" y="213"/>
                  </a:cubicBezTo>
                  <a:cubicBezTo>
                    <a:pt x="22" y="213"/>
                    <a:pt x="22" y="213"/>
                    <a:pt x="22" y="213"/>
                  </a:cubicBezTo>
                  <a:cubicBezTo>
                    <a:pt x="24" y="206"/>
                    <a:pt x="24" y="206"/>
                    <a:pt x="24" y="206"/>
                  </a:cubicBezTo>
                  <a:cubicBezTo>
                    <a:pt x="22" y="206"/>
                    <a:pt x="22" y="206"/>
                    <a:pt x="22" y="206"/>
                  </a:cubicBezTo>
                  <a:moveTo>
                    <a:pt x="202" y="205"/>
                  </a:moveTo>
                  <a:cubicBezTo>
                    <a:pt x="202" y="206"/>
                    <a:pt x="202" y="206"/>
                    <a:pt x="202" y="206"/>
                  </a:cubicBezTo>
                  <a:cubicBezTo>
                    <a:pt x="202" y="205"/>
                    <a:pt x="202" y="205"/>
                    <a:pt x="202" y="205"/>
                  </a:cubicBezTo>
                  <a:cubicBezTo>
                    <a:pt x="202" y="205"/>
                    <a:pt x="202" y="205"/>
                    <a:pt x="202" y="205"/>
                  </a:cubicBezTo>
                  <a:moveTo>
                    <a:pt x="26" y="195"/>
                  </a:moveTo>
                  <a:cubicBezTo>
                    <a:pt x="24" y="197"/>
                    <a:pt x="24" y="197"/>
                    <a:pt x="24" y="197"/>
                  </a:cubicBezTo>
                  <a:cubicBezTo>
                    <a:pt x="22" y="204"/>
                    <a:pt x="22" y="204"/>
                    <a:pt x="22" y="204"/>
                  </a:cubicBezTo>
                  <a:cubicBezTo>
                    <a:pt x="24" y="205"/>
                    <a:pt x="24" y="205"/>
                    <a:pt x="24" y="205"/>
                  </a:cubicBezTo>
                  <a:cubicBezTo>
                    <a:pt x="26" y="195"/>
                    <a:pt x="26" y="195"/>
                    <a:pt x="26" y="195"/>
                  </a:cubicBezTo>
                  <a:cubicBezTo>
                    <a:pt x="26" y="195"/>
                    <a:pt x="26" y="195"/>
                    <a:pt x="26" y="195"/>
                  </a:cubicBezTo>
                  <a:moveTo>
                    <a:pt x="27" y="191"/>
                  </a:moveTo>
                  <a:cubicBezTo>
                    <a:pt x="25" y="192"/>
                    <a:pt x="25" y="192"/>
                    <a:pt x="25" y="192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7" y="192"/>
                    <a:pt x="27" y="192"/>
                    <a:pt x="27" y="192"/>
                  </a:cubicBezTo>
                  <a:cubicBezTo>
                    <a:pt x="27" y="191"/>
                    <a:pt x="27" y="191"/>
                    <a:pt x="27" y="191"/>
                  </a:cubicBezTo>
                  <a:moveTo>
                    <a:pt x="26" y="188"/>
                  </a:moveTo>
                  <a:cubicBezTo>
                    <a:pt x="25" y="190"/>
                    <a:pt x="25" y="190"/>
                    <a:pt x="25" y="190"/>
                  </a:cubicBezTo>
                  <a:cubicBezTo>
                    <a:pt x="27" y="188"/>
                    <a:pt x="27" y="188"/>
                    <a:pt x="27" y="188"/>
                  </a:cubicBezTo>
                  <a:cubicBezTo>
                    <a:pt x="26" y="188"/>
                    <a:pt x="26" y="188"/>
                    <a:pt x="26" y="188"/>
                  </a:cubicBezTo>
                  <a:moveTo>
                    <a:pt x="182" y="172"/>
                  </a:moveTo>
                  <a:cubicBezTo>
                    <a:pt x="180" y="173"/>
                    <a:pt x="180" y="173"/>
                    <a:pt x="180" y="173"/>
                  </a:cubicBezTo>
                  <a:cubicBezTo>
                    <a:pt x="200" y="205"/>
                    <a:pt x="200" y="205"/>
                    <a:pt x="200" y="205"/>
                  </a:cubicBezTo>
                  <a:cubicBezTo>
                    <a:pt x="200" y="201"/>
                    <a:pt x="200" y="201"/>
                    <a:pt x="200" y="201"/>
                  </a:cubicBezTo>
                  <a:cubicBezTo>
                    <a:pt x="182" y="172"/>
                    <a:pt x="182" y="172"/>
                    <a:pt x="182" y="172"/>
                  </a:cubicBezTo>
                  <a:moveTo>
                    <a:pt x="178" y="165"/>
                  </a:moveTo>
                  <a:cubicBezTo>
                    <a:pt x="176" y="166"/>
                    <a:pt x="176" y="166"/>
                    <a:pt x="176" y="166"/>
                  </a:cubicBezTo>
                  <a:cubicBezTo>
                    <a:pt x="179" y="171"/>
                    <a:pt x="179" y="171"/>
                    <a:pt x="179" y="171"/>
                  </a:cubicBezTo>
                  <a:cubicBezTo>
                    <a:pt x="181" y="170"/>
                    <a:pt x="181" y="170"/>
                    <a:pt x="181" y="170"/>
                  </a:cubicBezTo>
                  <a:cubicBezTo>
                    <a:pt x="178" y="165"/>
                    <a:pt x="178" y="165"/>
                    <a:pt x="178" y="165"/>
                  </a:cubicBezTo>
                  <a:moveTo>
                    <a:pt x="34" y="160"/>
                  </a:moveTo>
                  <a:cubicBezTo>
                    <a:pt x="29" y="175"/>
                    <a:pt x="29" y="175"/>
                    <a:pt x="29" y="175"/>
                  </a:cubicBezTo>
                  <a:cubicBezTo>
                    <a:pt x="26" y="186"/>
                    <a:pt x="26" y="186"/>
                    <a:pt x="26" y="186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3"/>
                    <a:pt x="33" y="163"/>
                    <a:pt x="33" y="163"/>
                  </a:cubicBezTo>
                  <a:cubicBezTo>
                    <a:pt x="34" y="160"/>
                    <a:pt x="34" y="160"/>
                    <a:pt x="34" y="160"/>
                  </a:cubicBezTo>
                  <a:moveTo>
                    <a:pt x="33" y="155"/>
                  </a:moveTo>
                  <a:cubicBezTo>
                    <a:pt x="33" y="156"/>
                    <a:pt x="33" y="156"/>
                    <a:pt x="33" y="156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3" y="155"/>
                    <a:pt x="33" y="155"/>
                    <a:pt x="33" y="155"/>
                  </a:cubicBezTo>
                  <a:moveTo>
                    <a:pt x="171" y="154"/>
                  </a:moveTo>
                  <a:cubicBezTo>
                    <a:pt x="169" y="155"/>
                    <a:pt x="169" y="155"/>
                    <a:pt x="169" y="155"/>
                  </a:cubicBezTo>
                  <a:cubicBezTo>
                    <a:pt x="175" y="164"/>
                    <a:pt x="175" y="164"/>
                    <a:pt x="175" y="164"/>
                  </a:cubicBezTo>
                  <a:cubicBezTo>
                    <a:pt x="177" y="163"/>
                    <a:pt x="177" y="163"/>
                    <a:pt x="177" y="163"/>
                  </a:cubicBezTo>
                  <a:cubicBezTo>
                    <a:pt x="171" y="154"/>
                    <a:pt x="171" y="154"/>
                    <a:pt x="171" y="154"/>
                  </a:cubicBezTo>
                  <a:moveTo>
                    <a:pt x="36" y="149"/>
                  </a:moveTo>
                  <a:cubicBezTo>
                    <a:pt x="34" y="149"/>
                    <a:pt x="34" y="149"/>
                    <a:pt x="34" y="149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6" y="149"/>
                    <a:pt x="36" y="149"/>
                    <a:pt x="36" y="149"/>
                  </a:cubicBezTo>
                  <a:moveTo>
                    <a:pt x="167" y="147"/>
                  </a:moveTo>
                  <a:cubicBezTo>
                    <a:pt x="166" y="150"/>
                    <a:pt x="166" y="150"/>
                    <a:pt x="166" y="150"/>
                  </a:cubicBezTo>
                  <a:cubicBezTo>
                    <a:pt x="168" y="153"/>
                    <a:pt x="168" y="153"/>
                    <a:pt x="168" y="153"/>
                  </a:cubicBezTo>
                  <a:cubicBezTo>
                    <a:pt x="170" y="152"/>
                    <a:pt x="170" y="152"/>
                    <a:pt x="170" y="152"/>
                  </a:cubicBezTo>
                  <a:cubicBezTo>
                    <a:pt x="167" y="147"/>
                    <a:pt x="167" y="147"/>
                    <a:pt x="167" y="147"/>
                  </a:cubicBezTo>
                  <a:moveTo>
                    <a:pt x="164" y="142"/>
                  </a:moveTo>
                  <a:cubicBezTo>
                    <a:pt x="162" y="142"/>
                    <a:pt x="162" y="142"/>
                    <a:pt x="162" y="142"/>
                  </a:cubicBezTo>
                  <a:cubicBezTo>
                    <a:pt x="165" y="147"/>
                    <a:pt x="165" y="147"/>
                    <a:pt x="165" y="147"/>
                  </a:cubicBezTo>
                  <a:cubicBezTo>
                    <a:pt x="166" y="145"/>
                    <a:pt x="166" y="145"/>
                    <a:pt x="166" y="145"/>
                  </a:cubicBezTo>
                  <a:cubicBezTo>
                    <a:pt x="164" y="142"/>
                    <a:pt x="164" y="142"/>
                    <a:pt x="164" y="142"/>
                  </a:cubicBezTo>
                  <a:moveTo>
                    <a:pt x="144" y="109"/>
                  </a:moveTo>
                  <a:cubicBezTo>
                    <a:pt x="144" y="112"/>
                    <a:pt x="144" y="112"/>
                    <a:pt x="144" y="112"/>
                  </a:cubicBezTo>
                  <a:cubicBezTo>
                    <a:pt x="161" y="140"/>
                    <a:pt x="161" y="140"/>
                    <a:pt x="161" y="140"/>
                  </a:cubicBezTo>
                  <a:cubicBezTo>
                    <a:pt x="163" y="140"/>
                    <a:pt x="163" y="140"/>
                    <a:pt x="163" y="140"/>
                  </a:cubicBezTo>
                  <a:cubicBezTo>
                    <a:pt x="144" y="109"/>
                    <a:pt x="144" y="109"/>
                    <a:pt x="144" y="109"/>
                  </a:cubicBezTo>
                  <a:moveTo>
                    <a:pt x="141" y="104"/>
                  </a:moveTo>
                  <a:cubicBezTo>
                    <a:pt x="139" y="105"/>
                    <a:pt x="139" y="105"/>
                    <a:pt x="139" y="105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3" y="107"/>
                    <a:pt x="143" y="107"/>
                    <a:pt x="143" y="107"/>
                  </a:cubicBezTo>
                  <a:cubicBezTo>
                    <a:pt x="141" y="104"/>
                    <a:pt x="141" y="104"/>
                    <a:pt x="141" y="104"/>
                  </a:cubicBezTo>
                  <a:moveTo>
                    <a:pt x="139" y="101"/>
                  </a:moveTo>
                  <a:cubicBezTo>
                    <a:pt x="138" y="102"/>
                    <a:pt x="138" y="102"/>
                    <a:pt x="138" y="102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39" y="101"/>
                    <a:pt x="139" y="101"/>
                    <a:pt x="139" y="101"/>
                  </a:cubicBezTo>
                  <a:moveTo>
                    <a:pt x="50" y="85"/>
                  </a:moveTo>
                  <a:cubicBezTo>
                    <a:pt x="49" y="85"/>
                    <a:pt x="49" y="85"/>
                    <a:pt x="49" y="85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6" y="147"/>
                    <a:pt x="36" y="147"/>
                    <a:pt x="36" y="147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50" y="85"/>
                    <a:pt x="50" y="85"/>
                    <a:pt x="50" y="85"/>
                  </a:cubicBezTo>
                  <a:moveTo>
                    <a:pt x="90" y="23"/>
                  </a:moveTo>
                  <a:cubicBezTo>
                    <a:pt x="137" y="101"/>
                    <a:pt x="137" y="101"/>
                    <a:pt x="137" y="101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0" y="23"/>
                    <a:pt x="90" y="23"/>
                    <a:pt x="90" y="23"/>
                  </a:cubicBezTo>
                  <a:moveTo>
                    <a:pt x="66" y="4"/>
                  </a:moveTo>
                  <a:cubicBezTo>
                    <a:pt x="49" y="83"/>
                    <a:pt x="49" y="83"/>
                    <a:pt x="49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6" y="4"/>
                    <a:pt x="66" y="4"/>
                    <a:pt x="66" y="4"/>
                  </a:cubicBezTo>
                  <a:moveTo>
                    <a:pt x="67" y="1"/>
                  </a:moveTo>
                  <a:cubicBezTo>
                    <a:pt x="67" y="2"/>
                    <a:pt x="67" y="2"/>
                    <a:pt x="67" y="2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8" y="1"/>
                    <a:pt x="68" y="1"/>
                    <a:pt x="67" y="1"/>
                  </a:cubicBezTo>
                  <a:moveTo>
                    <a:pt x="78" y="0"/>
                  </a:moveTo>
                  <a:cubicBezTo>
                    <a:pt x="78" y="1"/>
                    <a:pt x="77" y="1"/>
                    <a:pt x="76" y="1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7319990" y="2989328"/>
              <a:ext cx="754990" cy="483051"/>
            </a:xfrm>
            <a:custGeom>
              <a:avLst/>
              <a:gdLst>
                <a:gd name="T0" fmla="*/ 169 w 178"/>
                <a:gd name="T1" fmla="*/ 125 h 125"/>
                <a:gd name="T2" fmla="*/ 170 w 178"/>
                <a:gd name="T3" fmla="*/ 125 h 125"/>
                <a:gd name="T4" fmla="*/ 170 w 178"/>
                <a:gd name="T5" fmla="*/ 124 h 125"/>
                <a:gd name="T6" fmla="*/ 165 w 178"/>
                <a:gd name="T7" fmla="*/ 124 h 125"/>
                <a:gd name="T8" fmla="*/ 167 w 178"/>
                <a:gd name="T9" fmla="*/ 125 h 125"/>
                <a:gd name="T10" fmla="*/ 167 w 178"/>
                <a:gd name="T11" fmla="*/ 124 h 125"/>
                <a:gd name="T12" fmla="*/ 150 w 178"/>
                <a:gd name="T13" fmla="*/ 123 h 125"/>
                <a:gd name="T14" fmla="*/ 149 w 178"/>
                <a:gd name="T15" fmla="*/ 125 h 125"/>
                <a:gd name="T16" fmla="*/ 163 w 178"/>
                <a:gd name="T17" fmla="*/ 125 h 125"/>
                <a:gd name="T18" fmla="*/ 150 w 178"/>
                <a:gd name="T19" fmla="*/ 123 h 125"/>
                <a:gd name="T20" fmla="*/ 130 w 178"/>
                <a:gd name="T21" fmla="*/ 125 h 125"/>
                <a:gd name="T22" fmla="*/ 146 w 178"/>
                <a:gd name="T23" fmla="*/ 124 h 125"/>
                <a:gd name="T24" fmla="*/ 130 w 178"/>
                <a:gd name="T25" fmla="*/ 123 h 125"/>
                <a:gd name="T26" fmla="*/ 59 w 178"/>
                <a:gd name="T27" fmla="*/ 125 h 125"/>
                <a:gd name="T28" fmla="*/ 129 w 178"/>
                <a:gd name="T29" fmla="*/ 123 h 125"/>
                <a:gd name="T30" fmla="*/ 14 w 178"/>
                <a:gd name="T31" fmla="*/ 123 h 125"/>
                <a:gd name="T32" fmla="*/ 57 w 178"/>
                <a:gd name="T33" fmla="*/ 125 h 125"/>
                <a:gd name="T34" fmla="*/ 14 w 178"/>
                <a:gd name="T35" fmla="*/ 123 h 125"/>
                <a:gd name="T36" fmla="*/ 175 w 178"/>
                <a:gd name="T37" fmla="*/ 121 h 125"/>
                <a:gd name="T38" fmla="*/ 174 w 178"/>
                <a:gd name="T39" fmla="*/ 124 h 125"/>
                <a:gd name="T40" fmla="*/ 176 w 178"/>
                <a:gd name="T41" fmla="*/ 125 h 125"/>
                <a:gd name="T42" fmla="*/ 177 w 178"/>
                <a:gd name="T43" fmla="*/ 123 h 125"/>
                <a:gd name="T44" fmla="*/ 176 w 178"/>
                <a:gd name="T45" fmla="*/ 121 h 125"/>
                <a:gd name="T46" fmla="*/ 177 w 178"/>
                <a:gd name="T47" fmla="*/ 119 h 125"/>
                <a:gd name="T48" fmla="*/ 177 w 178"/>
                <a:gd name="T49" fmla="*/ 119 h 125"/>
                <a:gd name="T50" fmla="*/ 175 w 178"/>
                <a:gd name="T51" fmla="*/ 114 h 125"/>
                <a:gd name="T52" fmla="*/ 175 w 178"/>
                <a:gd name="T53" fmla="*/ 118 h 125"/>
                <a:gd name="T54" fmla="*/ 177 w 178"/>
                <a:gd name="T55" fmla="*/ 113 h 125"/>
                <a:gd name="T56" fmla="*/ 173 w 178"/>
                <a:gd name="T57" fmla="*/ 77 h 125"/>
                <a:gd name="T58" fmla="*/ 175 w 178"/>
                <a:gd name="T59" fmla="*/ 92 h 125"/>
                <a:gd name="T60" fmla="*/ 175 w 178"/>
                <a:gd name="T61" fmla="*/ 77 h 125"/>
                <a:gd name="T62" fmla="*/ 0 w 178"/>
                <a:gd name="T63" fmla="*/ 123 h 125"/>
                <a:gd name="T64" fmla="*/ 2 w 178"/>
                <a:gd name="T65" fmla="*/ 124 h 125"/>
                <a:gd name="T66" fmla="*/ 12 w 178"/>
                <a:gd name="T67" fmla="*/ 123 h 125"/>
                <a:gd name="T68" fmla="*/ 2 w 178"/>
                <a:gd name="T69" fmla="*/ 71 h 125"/>
                <a:gd name="T70" fmla="*/ 0 w 178"/>
                <a:gd name="T71" fmla="*/ 50 h 125"/>
                <a:gd name="T72" fmla="*/ 2 w 178"/>
                <a:gd name="T73" fmla="*/ 61 h 125"/>
                <a:gd name="T74" fmla="*/ 0 w 178"/>
                <a:gd name="T75" fmla="*/ 50 h 125"/>
                <a:gd name="T76" fmla="*/ 0 w 178"/>
                <a:gd name="T77" fmla="*/ 42 h 125"/>
                <a:gd name="T78" fmla="*/ 2 w 178"/>
                <a:gd name="T79" fmla="*/ 49 h 125"/>
                <a:gd name="T80" fmla="*/ 0 w 178"/>
                <a:gd name="T81" fmla="*/ 38 h 125"/>
                <a:gd name="T82" fmla="*/ 2 w 178"/>
                <a:gd name="T83" fmla="*/ 40 h 125"/>
                <a:gd name="T84" fmla="*/ 1 w 178"/>
                <a:gd name="T85" fmla="*/ 38 h 125"/>
                <a:gd name="T86" fmla="*/ 172 w 178"/>
                <a:gd name="T87" fmla="*/ 28 h 125"/>
                <a:gd name="T88" fmla="*/ 173 w 178"/>
                <a:gd name="T89" fmla="*/ 75 h 125"/>
                <a:gd name="T90" fmla="*/ 172 w 178"/>
                <a:gd name="T91" fmla="*/ 28 h 125"/>
                <a:gd name="T92" fmla="*/ 5 w 178"/>
                <a:gd name="T93" fmla="*/ 31 h 125"/>
                <a:gd name="T94" fmla="*/ 38 w 178"/>
                <a:gd name="T95" fmla="*/ 27 h 125"/>
                <a:gd name="T96" fmla="*/ 171 w 178"/>
                <a:gd name="T97" fmla="*/ 10 h 125"/>
                <a:gd name="T98" fmla="*/ 170 w 178"/>
                <a:gd name="T99" fmla="*/ 26 h 125"/>
                <a:gd name="T100" fmla="*/ 171 w 178"/>
                <a:gd name="T101" fmla="*/ 10 h 125"/>
                <a:gd name="T102" fmla="*/ 39 w 178"/>
                <a:gd name="T103" fmla="*/ 24 h 125"/>
                <a:gd name="T104" fmla="*/ 135 w 178"/>
                <a:gd name="T105" fmla="*/ 6 h 125"/>
                <a:gd name="T106" fmla="*/ 156 w 178"/>
                <a:gd name="T107" fmla="*/ 0 h 125"/>
                <a:gd name="T108" fmla="*/ 137 w 178"/>
                <a:gd name="T109" fmla="*/ 6 h 125"/>
                <a:gd name="T110" fmla="*/ 156 w 178"/>
                <a:gd name="T11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8" h="125">
                  <a:moveTo>
                    <a:pt x="170" y="124"/>
                  </a:moveTo>
                  <a:cubicBezTo>
                    <a:pt x="169" y="125"/>
                    <a:pt x="169" y="125"/>
                    <a:pt x="169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71" y="124"/>
                    <a:pt x="171" y="124"/>
                    <a:pt x="171" y="124"/>
                  </a:cubicBezTo>
                  <a:cubicBezTo>
                    <a:pt x="170" y="124"/>
                    <a:pt x="170" y="124"/>
                    <a:pt x="170" y="124"/>
                  </a:cubicBezTo>
                  <a:moveTo>
                    <a:pt x="165" y="124"/>
                  </a:moveTo>
                  <a:cubicBezTo>
                    <a:pt x="165" y="124"/>
                    <a:pt x="165" y="124"/>
                    <a:pt x="165" y="124"/>
                  </a:cubicBezTo>
                  <a:cubicBezTo>
                    <a:pt x="166" y="125"/>
                    <a:pt x="166" y="125"/>
                    <a:pt x="166" y="125"/>
                  </a:cubicBezTo>
                  <a:cubicBezTo>
                    <a:pt x="167" y="125"/>
                    <a:pt x="167" y="125"/>
                    <a:pt x="167" y="125"/>
                  </a:cubicBezTo>
                  <a:cubicBezTo>
                    <a:pt x="167" y="125"/>
                    <a:pt x="167" y="125"/>
                    <a:pt x="167" y="125"/>
                  </a:cubicBezTo>
                  <a:cubicBezTo>
                    <a:pt x="167" y="124"/>
                    <a:pt x="167" y="124"/>
                    <a:pt x="167" y="124"/>
                  </a:cubicBezTo>
                  <a:cubicBezTo>
                    <a:pt x="165" y="124"/>
                    <a:pt x="165" y="124"/>
                    <a:pt x="165" y="124"/>
                  </a:cubicBezTo>
                  <a:moveTo>
                    <a:pt x="150" y="123"/>
                  </a:moveTo>
                  <a:cubicBezTo>
                    <a:pt x="148" y="125"/>
                    <a:pt x="148" y="125"/>
                    <a:pt x="148" y="125"/>
                  </a:cubicBezTo>
                  <a:cubicBezTo>
                    <a:pt x="149" y="125"/>
                    <a:pt x="149" y="125"/>
                    <a:pt x="149" y="125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50" y="123"/>
                    <a:pt x="150" y="123"/>
                    <a:pt x="150" y="123"/>
                  </a:cubicBezTo>
                  <a:moveTo>
                    <a:pt x="130" y="123"/>
                  </a:moveTo>
                  <a:cubicBezTo>
                    <a:pt x="130" y="125"/>
                    <a:pt x="130" y="125"/>
                    <a:pt x="130" y="125"/>
                  </a:cubicBezTo>
                  <a:cubicBezTo>
                    <a:pt x="144" y="125"/>
                    <a:pt x="144" y="125"/>
                    <a:pt x="144" y="125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30" y="123"/>
                    <a:pt x="130" y="123"/>
                    <a:pt x="130" y="123"/>
                  </a:cubicBezTo>
                  <a:moveTo>
                    <a:pt x="58" y="123"/>
                  </a:moveTo>
                  <a:cubicBezTo>
                    <a:pt x="59" y="125"/>
                    <a:pt x="59" y="125"/>
                    <a:pt x="59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58" y="123"/>
                    <a:pt x="58" y="123"/>
                    <a:pt x="58" y="123"/>
                  </a:cubicBezTo>
                  <a:moveTo>
                    <a:pt x="14" y="123"/>
                  </a:moveTo>
                  <a:cubicBezTo>
                    <a:pt x="14" y="124"/>
                    <a:pt x="14" y="124"/>
                    <a:pt x="14" y="124"/>
                  </a:cubicBezTo>
                  <a:cubicBezTo>
                    <a:pt x="57" y="125"/>
                    <a:pt x="57" y="125"/>
                    <a:pt x="57" y="125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14" y="123"/>
                    <a:pt x="14" y="123"/>
                    <a:pt x="14" y="123"/>
                  </a:cubicBezTo>
                  <a:moveTo>
                    <a:pt x="176" y="121"/>
                  </a:moveTo>
                  <a:cubicBezTo>
                    <a:pt x="175" y="121"/>
                    <a:pt x="175" y="121"/>
                    <a:pt x="175" y="121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76" y="125"/>
                    <a:pt x="176" y="125"/>
                    <a:pt x="176" y="125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77" y="121"/>
                    <a:pt x="177" y="121"/>
                    <a:pt x="177" y="121"/>
                  </a:cubicBezTo>
                  <a:cubicBezTo>
                    <a:pt x="176" y="121"/>
                    <a:pt x="176" y="121"/>
                    <a:pt x="176" y="121"/>
                  </a:cubicBezTo>
                  <a:moveTo>
                    <a:pt x="177" y="119"/>
                  </a:moveTo>
                  <a:cubicBezTo>
                    <a:pt x="177" y="119"/>
                    <a:pt x="177" y="119"/>
                    <a:pt x="177" y="119"/>
                  </a:cubicBezTo>
                  <a:cubicBezTo>
                    <a:pt x="177" y="119"/>
                    <a:pt x="177" y="119"/>
                    <a:pt x="177" y="119"/>
                  </a:cubicBezTo>
                  <a:cubicBezTo>
                    <a:pt x="177" y="119"/>
                    <a:pt x="177" y="119"/>
                    <a:pt x="177" y="119"/>
                  </a:cubicBezTo>
                  <a:moveTo>
                    <a:pt x="177" y="113"/>
                  </a:moveTo>
                  <a:cubicBezTo>
                    <a:pt x="176" y="114"/>
                    <a:pt x="176" y="114"/>
                    <a:pt x="175" y="114"/>
                  </a:cubicBezTo>
                  <a:cubicBezTo>
                    <a:pt x="175" y="118"/>
                    <a:pt x="175" y="118"/>
                    <a:pt x="175" y="118"/>
                  </a:cubicBezTo>
                  <a:cubicBezTo>
                    <a:pt x="175" y="118"/>
                    <a:pt x="175" y="118"/>
                    <a:pt x="175" y="118"/>
                  </a:cubicBezTo>
                  <a:cubicBezTo>
                    <a:pt x="177" y="117"/>
                    <a:pt x="177" y="117"/>
                    <a:pt x="177" y="117"/>
                  </a:cubicBezTo>
                  <a:cubicBezTo>
                    <a:pt x="177" y="113"/>
                    <a:pt x="177" y="113"/>
                    <a:pt x="177" y="113"/>
                  </a:cubicBezTo>
                  <a:moveTo>
                    <a:pt x="175" y="77"/>
                  </a:moveTo>
                  <a:cubicBezTo>
                    <a:pt x="173" y="77"/>
                    <a:pt x="173" y="77"/>
                    <a:pt x="173" y="77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4" y="92"/>
                    <a:pt x="175" y="92"/>
                    <a:pt x="175" y="92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5" y="77"/>
                    <a:pt x="175" y="77"/>
                    <a:pt x="175" y="77"/>
                  </a:cubicBezTo>
                  <a:moveTo>
                    <a:pt x="0" y="62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0" y="62"/>
                    <a:pt x="0" y="62"/>
                    <a:pt x="0" y="62"/>
                  </a:cubicBezTo>
                  <a:moveTo>
                    <a:pt x="0" y="5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0" y="50"/>
                    <a:pt x="0" y="50"/>
                    <a:pt x="0" y="50"/>
                  </a:cubicBezTo>
                  <a:moveTo>
                    <a:pt x="2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2"/>
                    <a:pt x="2" y="42"/>
                    <a:pt x="2" y="42"/>
                  </a:cubicBezTo>
                  <a:moveTo>
                    <a:pt x="0" y="38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8"/>
                  </a:cubicBezTo>
                  <a:cubicBezTo>
                    <a:pt x="1" y="38"/>
                    <a:pt x="0" y="38"/>
                    <a:pt x="0" y="38"/>
                  </a:cubicBezTo>
                  <a:moveTo>
                    <a:pt x="172" y="28"/>
                  </a:moveTo>
                  <a:cubicBezTo>
                    <a:pt x="170" y="28"/>
                    <a:pt x="170" y="28"/>
                    <a:pt x="170" y="28"/>
                  </a:cubicBezTo>
                  <a:cubicBezTo>
                    <a:pt x="173" y="75"/>
                    <a:pt x="173" y="75"/>
                    <a:pt x="173" y="75"/>
                  </a:cubicBezTo>
                  <a:cubicBezTo>
                    <a:pt x="175" y="75"/>
                    <a:pt x="175" y="75"/>
                    <a:pt x="175" y="75"/>
                  </a:cubicBezTo>
                  <a:cubicBezTo>
                    <a:pt x="172" y="28"/>
                    <a:pt x="172" y="28"/>
                    <a:pt x="172" y="28"/>
                  </a:cubicBezTo>
                  <a:moveTo>
                    <a:pt x="37" y="25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5"/>
                    <a:pt x="37" y="25"/>
                    <a:pt x="37" y="25"/>
                  </a:cubicBezTo>
                  <a:moveTo>
                    <a:pt x="171" y="10"/>
                  </a:moveTo>
                  <a:cubicBezTo>
                    <a:pt x="171" y="10"/>
                    <a:pt x="170" y="10"/>
                    <a:pt x="169" y="10"/>
                  </a:cubicBezTo>
                  <a:cubicBezTo>
                    <a:pt x="170" y="26"/>
                    <a:pt x="170" y="26"/>
                    <a:pt x="170" y="26"/>
                  </a:cubicBezTo>
                  <a:cubicBezTo>
                    <a:pt x="172" y="26"/>
                    <a:pt x="172" y="26"/>
                    <a:pt x="172" y="26"/>
                  </a:cubicBezTo>
                  <a:cubicBezTo>
                    <a:pt x="171" y="10"/>
                    <a:pt x="171" y="10"/>
                    <a:pt x="171" y="10"/>
                  </a:cubicBezTo>
                  <a:moveTo>
                    <a:pt x="135" y="5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135" y="6"/>
                    <a:pt x="135" y="6"/>
                    <a:pt x="135" y="6"/>
                  </a:cubicBezTo>
                  <a:cubicBezTo>
                    <a:pt x="135" y="5"/>
                    <a:pt x="135" y="5"/>
                    <a:pt x="135" y="5"/>
                  </a:cubicBezTo>
                  <a:moveTo>
                    <a:pt x="156" y="0"/>
                  </a:moveTo>
                  <a:cubicBezTo>
                    <a:pt x="137" y="4"/>
                    <a:pt x="137" y="4"/>
                    <a:pt x="137" y="4"/>
                  </a:cubicBezTo>
                  <a:cubicBezTo>
                    <a:pt x="137" y="6"/>
                    <a:pt x="137" y="6"/>
                    <a:pt x="137" y="6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6" y="1"/>
                    <a:pt x="156" y="1"/>
                    <a:pt x="156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8565186" y="2963305"/>
              <a:ext cx="186064" cy="528591"/>
            </a:xfrm>
            <a:custGeom>
              <a:avLst/>
              <a:gdLst>
                <a:gd name="T0" fmla="*/ 19 w 104"/>
                <a:gd name="T1" fmla="*/ 320 h 325"/>
                <a:gd name="T2" fmla="*/ 24 w 104"/>
                <a:gd name="T3" fmla="*/ 325 h 325"/>
                <a:gd name="T4" fmla="*/ 26 w 104"/>
                <a:gd name="T5" fmla="*/ 323 h 325"/>
                <a:gd name="T6" fmla="*/ 24 w 104"/>
                <a:gd name="T7" fmla="*/ 320 h 325"/>
                <a:gd name="T8" fmla="*/ 17 w 104"/>
                <a:gd name="T9" fmla="*/ 296 h 325"/>
                <a:gd name="T10" fmla="*/ 29 w 104"/>
                <a:gd name="T11" fmla="*/ 313 h 325"/>
                <a:gd name="T12" fmla="*/ 62 w 104"/>
                <a:gd name="T13" fmla="*/ 287 h 325"/>
                <a:gd name="T14" fmla="*/ 22 w 104"/>
                <a:gd name="T15" fmla="*/ 275 h 325"/>
                <a:gd name="T16" fmla="*/ 17 w 104"/>
                <a:gd name="T17" fmla="*/ 282 h 325"/>
                <a:gd name="T18" fmla="*/ 22 w 104"/>
                <a:gd name="T19" fmla="*/ 275 h 325"/>
                <a:gd name="T20" fmla="*/ 62 w 104"/>
                <a:gd name="T21" fmla="*/ 280 h 325"/>
                <a:gd name="T22" fmla="*/ 76 w 104"/>
                <a:gd name="T23" fmla="*/ 273 h 325"/>
                <a:gd name="T24" fmla="*/ 17 w 104"/>
                <a:gd name="T25" fmla="*/ 266 h 325"/>
                <a:gd name="T26" fmla="*/ 19 w 104"/>
                <a:gd name="T27" fmla="*/ 270 h 325"/>
                <a:gd name="T28" fmla="*/ 17 w 104"/>
                <a:gd name="T29" fmla="*/ 266 h 325"/>
                <a:gd name="T30" fmla="*/ 74 w 104"/>
                <a:gd name="T31" fmla="*/ 268 h 325"/>
                <a:gd name="T32" fmla="*/ 83 w 104"/>
                <a:gd name="T33" fmla="*/ 266 h 325"/>
                <a:gd name="T34" fmla="*/ 95 w 104"/>
                <a:gd name="T35" fmla="*/ 247 h 325"/>
                <a:gd name="T36" fmla="*/ 85 w 104"/>
                <a:gd name="T37" fmla="*/ 261 h 325"/>
                <a:gd name="T38" fmla="*/ 95 w 104"/>
                <a:gd name="T39" fmla="*/ 247 h 325"/>
                <a:gd name="T40" fmla="*/ 14 w 104"/>
                <a:gd name="T41" fmla="*/ 263 h 325"/>
                <a:gd name="T42" fmla="*/ 19 w 104"/>
                <a:gd name="T43" fmla="*/ 244 h 325"/>
                <a:gd name="T44" fmla="*/ 97 w 104"/>
                <a:gd name="T45" fmla="*/ 225 h 325"/>
                <a:gd name="T46" fmla="*/ 100 w 104"/>
                <a:gd name="T47" fmla="*/ 244 h 325"/>
                <a:gd name="T48" fmla="*/ 102 w 104"/>
                <a:gd name="T49" fmla="*/ 247 h 325"/>
                <a:gd name="T50" fmla="*/ 104 w 104"/>
                <a:gd name="T51" fmla="*/ 244 h 325"/>
                <a:gd name="T52" fmla="*/ 97 w 104"/>
                <a:gd name="T53" fmla="*/ 225 h 325"/>
                <a:gd name="T54" fmla="*/ 14 w 104"/>
                <a:gd name="T55" fmla="*/ 235 h 325"/>
                <a:gd name="T56" fmla="*/ 17 w 104"/>
                <a:gd name="T57" fmla="*/ 199 h 325"/>
                <a:gd name="T58" fmla="*/ 14 w 104"/>
                <a:gd name="T59" fmla="*/ 183 h 325"/>
                <a:gd name="T60" fmla="*/ 12 w 104"/>
                <a:gd name="T61" fmla="*/ 190 h 325"/>
                <a:gd name="T62" fmla="*/ 14 w 104"/>
                <a:gd name="T63" fmla="*/ 183 h 325"/>
                <a:gd name="T64" fmla="*/ 71 w 104"/>
                <a:gd name="T65" fmla="*/ 178 h 325"/>
                <a:gd name="T66" fmla="*/ 95 w 104"/>
                <a:gd name="T67" fmla="*/ 223 h 325"/>
                <a:gd name="T68" fmla="*/ 10 w 104"/>
                <a:gd name="T69" fmla="*/ 173 h 325"/>
                <a:gd name="T70" fmla="*/ 14 w 104"/>
                <a:gd name="T71" fmla="*/ 178 h 325"/>
                <a:gd name="T72" fmla="*/ 10 w 104"/>
                <a:gd name="T73" fmla="*/ 173 h 325"/>
                <a:gd name="T74" fmla="*/ 71 w 104"/>
                <a:gd name="T75" fmla="*/ 175 h 325"/>
                <a:gd name="T76" fmla="*/ 62 w 104"/>
                <a:gd name="T77" fmla="*/ 145 h 325"/>
                <a:gd name="T78" fmla="*/ 7 w 104"/>
                <a:gd name="T79" fmla="*/ 133 h 325"/>
                <a:gd name="T80" fmla="*/ 14 w 104"/>
                <a:gd name="T81" fmla="*/ 171 h 325"/>
                <a:gd name="T82" fmla="*/ 7 w 104"/>
                <a:gd name="T83" fmla="*/ 133 h 325"/>
                <a:gd name="T84" fmla="*/ 3 w 104"/>
                <a:gd name="T85" fmla="*/ 45 h 325"/>
                <a:gd name="T86" fmla="*/ 12 w 104"/>
                <a:gd name="T87" fmla="*/ 130 h 325"/>
                <a:gd name="T88" fmla="*/ 5 w 104"/>
                <a:gd name="T89" fmla="*/ 33 h 325"/>
                <a:gd name="T90" fmla="*/ 3 w 104"/>
                <a:gd name="T91" fmla="*/ 35 h 325"/>
                <a:gd name="T92" fmla="*/ 14 w 104"/>
                <a:gd name="T93" fmla="*/ 31 h 325"/>
                <a:gd name="T94" fmla="*/ 10 w 104"/>
                <a:gd name="T95" fmla="*/ 31 h 325"/>
                <a:gd name="T96" fmla="*/ 59 w 104"/>
                <a:gd name="T97" fmla="*/ 140 h 325"/>
                <a:gd name="T98" fmla="*/ 12 w 104"/>
                <a:gd name="T99" fmla="*/ 26 h 325"/>
                <a:gd name="T100" fmla="*/ 12 w 104"/>
                <a:gd name="T101" fmla="*/ 28 h 325"/>
                <a:gd name="T102" fmla="*/ 0 w 104"/>
                <a:gd name="T103" fmla="*/ 0 h 325"/>
                <a:gd name="T104" fmla="*/ 3 w 104"/>
                <a:gd name="T105" fmla="*/ 28 h 325"/>
                <a:gd name="T106" fmla="*/ 7 w 104"/>
                <a:gd name="T107" fmla="*/ 26 h 325"/>
                <a:gd name="T108" fmla="*/ 10 w 104"/>
                <a:gd name="T109" fmla="*/ 2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" h="325">
                  <a:moveTo>
                    <a:pt x="17" y="296"/>
                  </a:moveTo>
                  <a:lnTo>
                    <a:pt x="19" y="320"/>
                  </a:lnTo>
                  <a:lnTo>
                    <a:pt x="19" y="325"/>
                  </a:lnTo>
                  <a:lnTo>
                    <a:pt x="24" y="325"/>
                  </a:lnTo>
                  <a:lnTo>
                    <a:pt x="26" y="323"/>
                  </a:lnTo>
                  <a:lnTo>
                    <a:pt x="26" y="323"/>
                  </a:lnTo>
                  <a:lnTo>
                    <a:pt x="26" y="318"/>
                  </a:lnTo>
                  <a:lnTo>
                    <a:pt x="24" y="320"/>
                  </a:lnTo>
                  <a:lnTo>
                    <a:pt x="22" y="311"/>
                  </a:lnTo>
                  <a:lnTo>
                    <a:pt x="17" y="296"/>
                  </a:lnTo>
                  <a:close/>
                  <a:moveTo>
                    <a:pt x="59" y="282"/>
                  </a:moveTo>
                  <a:lnTo>
                    <a:pt x="29" y="313"/>
                  </a:lnTo>
                  <a:lnTo>
                    <a:pt x="31" y="318"/>
                  </a:lnTo>
                  <a:lnTo>
                    <a:pt x="62" y="287"/>
                  </a:lnTo>
                  <a:lnTo>
                    <a:pt x="59" y="282"/>
                  </a:lnTo>
                  <a:close/>
                  <a:moveTo>
                    <a:pt x="22" y="275"/>
                  </a:moveTo>
                  <a:lnTo>
                    <a:pt x="17" y="277"/>
                  </a:lnTo>
                  <a:lnTo>
                    <a:pt x="17" y="282"/>
                  </a:lnTo>
                  <a:lnTo>
                    <a:pt x="22" y="296"/>
                  </a:lnTo>
                  <a:lnTo>
                    <a:pt x="22" y="275"/>
                  </a:lnTo>
                  <a:close/>
                  <a:moveTo>
                    <a:pt x="71" y="273"/>
                  </a:moveTo>
                  <a:lnTo>
                    <a:pt x="62" y="280"/>
                  </a:lnTo>
                  <a:lnTo>
                    <a:pt x="67" y="282"/>
                  </a:lnTo>
                  <a:lnTo>
                    <a:pt x="76" y="273"/>
                  </a:lnTo>
                  <a:lnTo>
                    <a:pt x="71" y="273"/>
                  </a:lnTo>
                  <a:close/>
                  <a:moveTo>
                    <a:pt x="17" y="266"/>
                  </a:moveTo>
                  <a:lnTo>
                    <a:pt x="17" y="273"/>
                  </a:lnTo>
                  <a:lnTo>
                    <a:pt x="19" y="270"/>
                  </a:lnTo>
                  <a:lnTo>
                    <a:pt x="19" y="268"/>
                  </a:lnTo>
                  <a:lnTo>
                    <a:pt x="17" y="266"/>
                  </a:lnTo>
                  <a:close/>
                  <a:moveTo>
                    <a:pt x="81" y="261"/>
                  </a:moveTo>
                  <a:lnTo>
                    <a:pt x="74" y="268"/>
                  </a:lnTo>
                  <a:lnTo>
                    <a:pt x="81" y="268"/>
                  </a:lnTo>
                  <a:lnTo>
                    <a:pt x="83" y="266"/>
                  </a:lnTo>
                  <a:lnTo>
                    <a:pt x="81" y="261"/>
                  </a:lnTo>
                  <a:close/>
                  <a:moveTo>
                    <a:pt x="95" y="247"/>
                  </a:moveTo>
                  <a:lnTo>
                    <a:pt x="83" y="259"/>
                  </a:lnTo>
                  <a:lnTo>
                    <a:pt x="85" y="261"/>
                  </a:lnTo>
                  <a:lnTo>
                    <a:pt x="100" y="249"/>
                  </a:lnTo>
                  <a:lnTo>
                    <a:pt x="95" y="247"/>
                  </a:lnTo>
                  <a:close/>
                  <a:moveTo>
                    <a:pt x="14" y="240"/>
                  </a:moveTo>
                  <a:lnTo>
                    <a:pt x="14" y="263"/>
                  </a:lnTo>
                  <a:lnTo>
                    <a:pt x="19" y="263"/>
                  </a:lnTo>
                  <a:lnTo>
                    <a:pt x="19" y="244"/>
                  </a:lnTo>
                  <a:lnTo>
                    <a:pt x="14" y="240"/>
                  </a:lnTo>
                  <a:close/>
                  <a:moveTo>
                    <a:pt x="97" y="225"/>
                  </a:moveTo>
                  <a:lnTo>
                    <a:pt x="93" y="228"/>
                  </a:lnTo>
                  <a:lnTo>
                    <a:pt x="100" y="244"/>
                  </a:lnTo>
                  <a:lnTo>
                    <a:pt x="97" y="244"/>
                  </a:lnTo>
                  <a:lnTo>
                    <a:pt x="102" y="247"/>
                  </a:lnTo>
                  <a:lnTo>
                    <a:pt x="102" y="247"/>
                  </a:lnTo>
                  <a:lnTo>
                    <a:pt x="104" y="244"/>
                  </a:lnTo>
                  <a:lnTo>
                    <a:pt x="102" y="242"/>
                  </a:lnTo>
                  <a:lnTo>
                    <a:pt x="97" y="225"/>
                  </a:lnTo>
                  <a:close/>
                  <a:moveTo>
                    <a:pt x="12" y="197"/>
                  </a:moveTo>
                  <a:lnTo>
                    <a:pt x="14" y="235"/>
                  </a:lnTo>
                  <a:lnTo>
                    <a:pt x="19" y="237"/>
                  </a:lnTo>
                  <a:lnTo>
                    <a:pt x="17" y="199"/>
                  </a:lnTo>
                  <a:lnTo>
                    <a:pt x="12" y="197"/>
                  </a:lnTo>
                  <a:close/>
                  <a:moveTo>
                    <a:pt x="14" y="183"/>
                  </a:moveTo>
                  <a:lnTo>
                    <a:pt x="12" y="183"/>
                  </a:lnTo>
                  <a:lnTo>
                    <a:pt x="12" y="190"/>
                  </a:lnTo>
                  <a:lnTo>
                    <a:pt x="17" y="194"/>
                  </a:lnTo>
                  <a:lnTo>
                    <a:pt x="14" y="183"/>
                  </a:lnTo>
                  <a:close/>
                  <a:moveTo>
                    <a:pt x="76" y="178"/>
                  </a:moveTo>
                  <a:lnTo>
                    <a:pt x="71" y="178"/>
                  </a:lnTo>
                  <a:lnTo>
                    <a:pt x="90" y="225"/>
                  </a:lnTo>
                  <a:lnTo>
                    <a:pt x="95" y="223"/>
                  </a:lnTo>
                  <a:lnTo>
                    <a:pt x="76" y="178"/>
                  </a:lnTo>
                  <a:close/>
                  <a:moveTo>
                    <a:pt x="10" y="173"/>
                  </a:moveTo>
                  <a:lnTo>
                    <a:pt x="12" y="178"/>
                  </a:lnTo>
                  <a:lnTo>
                    <a:pt x="14" y="178"/>
                  </a:lnTo>
                  <a:lnTo>
                    <a:pt x="14" y="178"/>
                  </a:lnTo>
                  <a:lnTo>
                    <a:pt x="10" y="173"/>
                  </a:lnTo>
                  <a:close/>
                  <a:moveTo>
                    <a:pt x="57" y="142"/>
                  </a:moveTo>
                  <a:lnTo>
                    <a:pt x="71" y="175"/>
                  </a:lnTo>
                  <a:lnTo>
                    <a:pt x="74" y="175"/>
                  </a:lnTo>
                  <a:lnTo>
                    <a:pt x="62" y="145"/>
                  </a:lnTo>
                  <a:lnTo>
                    <a:pt x="57" y="142"/>
                  </a:lnTo>
                  <a:close/>
                  <a:moveTo>
                    <a:pt x="7" y="133"/>
                  </a:moveTo>
                  <a:lnTo>
                    <a:pt x="10" y="168"/>
                  </a:lnTo>
                  <a:lnTo>
                    <a:pt x="14" y="171"/>
                  </a:lnTo>
                  <a:lnTo>
                    <a:pt x="12" y="135"/>
                  </a:lnTo>
                  <a:lnTo>
                    <a:pt x="7" y="133"/>
                  </a:lnTo>
                  <a:close/>
                  <a:moveTo>
                    <a:pt x="7" y="35"/>
                  </a:moveTo>
                  <a:lnTo>
                    <a:pt x="3" y="45"/>
                  </a:lnTo>
                  <a:lnTo>
                    <a:pt x="7" y="128"/>
                  </a:lnTo>
                  <a:lnTo>
                    <a:pt x="12" y="130"/>
                  </a:lnTo>
                  <a:lnTo>
                    <a:pt x="7" y="35"/>
                  </a:lnTo>
                  <a:close/>
                  <a:moveTo>
                    <a:pt x="5" y="33"/>
                  </a:moveTo>
                  <a:lnTo>
                    <a:pt x="3" y="33"/>
                  </a:lnTo>
                  <a:lnTo>
                    <a:pt x="3" y="35"/>
                  </a:lnTo>
                  <a:lnTo>
                    <a:pt x="5" y="33"/>
                  </a:lnTo>
                  <a:close/>
                  <a:moveTo>
                    <a:pt x="14" y="31"/>
                  </a:moveTo>
                  <a:lnTo>
                    <a:pt x="10" y="31"/>
                  </a:lnTo>
                  <a:lnTo>
                    <a:pt x="10" y="31"/>
                  </a:lnTo>
                  <a:lnTo>
                    <a:pt x="55" y="137"/>
                  </a:lnTo>
                  <a:lnTo>
                    <a:pt x="59" y="140"/>
                  </a:lnTo>
                  <a:lnTo>
                    <a:pt x="14" y="31"/>
                  </a:lnTo>
                  <a:close/>
                  <a:moveTo>
                    <a:pt x="12" y="26"/>
                  </a:moveTo>
                  <a:lnTo>
                    <a:pt x="12" y="28"/>
                  </a:lnTo>
                  <a:lnTo>
                    <a:pt x="12" y="28"/>
                  </a:lnTo>
                  <a:lnTo>
                    <a:pt x="12" y="26"/>
                  </a:lnTo>
                  <a:close/>
                  <a:moveTo>
                    <a:pt x="0" y="0"/>
                  </a:moveTo>
                  <a:lnTo>
                    <a:pt x="3" y="26"/>
                  </a:lnTo>
                  <a:lnTo>
                    <a:pt x="3" y="28"/>
                  </a:lnTo>
                  <a:lnTo>
                    <a:pt x="7" y="28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10" y="2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8565186" y="2963305"/>
              <a:ext cx="186064" cy="528591"/>
            </a:xfrm>
            <a:custGeom>
              <a:avLst/>
              <a:gdLst>
                <a:gd name="T0" fmla="*/ 19 w 104"/>
                <a:gd name="T1" fmla="*/ 320 h 325"/>
                <a:gd name="T2" fmla="*/ 24 w 104"/>
                <a:gd name="T3" fmla="*/ 325 h 325"/>
                <a:gd name="T4" fmla="*/ 26 w 104"/>
                <a:gd name="T5" fmla="*/ 323 h 325"/>
                <a:gd name="T6" fmla="*/ 24 w 104"/>
                <a:gd name="T7" fmla="*/ 320 h 325"/>
                <a:gd name="T8" fmla="*/ 17 w 104"/>
                <a:gd name="T9" fmla="*/ 296 h 325"/>
                <a:gd name="T10" fmla="*/ 29 w 104"/>
                <a:gd name="T11" fmla="*/ 313 h 325"/>
                <a:gd name="T12" fmla="*/ 62 w 104"/>
                <a:gd name="T13" fmla="*/ 287 h 325"/>
                <a:gd name="T14" fmla="*/ 22 w 104"/>
                <a:gd name="T15" fmla="*/ 275 h 325"/>
                <a:gd name="T16" fmla="*/ 17 w 104"/>
                <a:gd name="T17" fmla="*/ 282 h 325"/>
                <a:gd name="T18" fmla="*/ 22 w 104"/>
                <a:gd name="T19" fmla="*/ 275 h 325"/>
                <a:gd name="T20" fmla="*/ 62 w 104"/>
                <a:gd name="T21" fmla="*/ 280 h 325"/>
                <a:gd name="T22" fmla="*/ 76 w 104"/>
                <a:gd name="T23" fmla="*/ 273 h 325"/>
                <a:gd name="T24" fmla="*/ 17 w 104"/>
                <a:gd name="T25" fmla="*/ 266 h 325"/>
                <a:gd name="T26" fmla="*/ 19 w 104"/>
                <a:gd name="T27" fmla="*/ 270 h 325"/>
                <a:gd name="T28" fmla="*/ 17 w 104"/>
                <a:gd name="T29" fmla="*/ 266 h 325"/>
                <a:gd name="T30" fmla="*/ 74 w 104"/>
                <a:gd name="T31" fmla="*/ 268 h 325"/>
                <a:gd name="T32" fmla="*/ 83 w 104"/>
                <a:gd name="T33" fmla="*/ 266 h 325"/>
                <a:gd name="T34" fmla="*/ 95 w 104"/>
                <a:gd name="T35" fmla="*/ 247 h 325"/>
                <a:gd name="T36" fmla="*/ 85 w 104"/>
                <a:gd name="T37" fmla="*/ 261 h 325"/>
                <a:gd name="T38" fmla="*/ 95 w 104"/>
                <a:gd name="T39" fmla="*/ 247 h 325"/>
                <a:gd name="T40" fmla="*/ 14 w 104"/>
                <a:gd name="T41" fmla="*/ 263 h 325"/>
                <a:gd name="T42" fmla="*/ 19 w 104"/>
                <a:gd name="T43" fmla="*/ 244 h 325"/>
                <a:gd name="T44" fmla="*/ 97 w 104"/>
                <a:gd name="T45" fmla="*/ 225 h 325"/>
                <a:gd name="T46" fmla="*/ 100 w 104"/>
                <a:gd name="T47" fmla="*/ 244 h 325"/>
                <a:gd name="T48" fmla="*/ 102 w 104"/>
                <a:gd name="T49" fmla="*/ 247 h 325"/>
                <a:gd name="T50" fmla="*/ 104 w 104"/>
                <a:gd name="T51" fmla="*/ 244 h 325"/>
                <a:gd name="T52" fmla="*/ 97 w 104"/>
                <a:gd name="T53" fmla="*/ 225 h 325"/>
                <a:gd name="T54" fmla="*/ 14 w 104"/>
                <a:gd name="T55" fmla="*/ 235 h 325"/>
                <a:gd name="T56" fmla="*/ 17 w 104"/>
                <a:gd name="T57" fmla="*/ 199 h 325"/>
                <a:gd name="T58" fmla="*/ 14 w 104"/>
                <a:gd name="T59" fmla="*/ 183 h 325"/>
                <a:gd name="T60" fmla="*/ 12 w 104"/>
                <a:gd name="T61" fmla="*/ 190 h 325"/>
                <a:gd name="T62" fmla="*/ 14 w 104"/>
                <a:gd name="T63" fmla="*/ 183 h 325"/>
                <a:gd name="T64" fmla="*/ 71 w 104"/>
                <a:gd name="T65" fmla="*/ 178 h 325"/>
                <a:gd name="T66" fmla="*/ 95 w 104"/>
                <a:gd name="T67" fmla="*/ 223 h 325"/>
                <a:gd name="T68" fmla="*/ 10 w 104"/>
                <a:gd name="T69" fmla="*/ 173 h 325"/>
                <a:gd name="T70" fmla="*/ 14 w 104"/>
                <a:gd name="T71" fmla="*/ 178 h 325"/>
                <a:gd name="T72" fmla="*/ 10 w 104"/>
                <a:gd name="T73" fmla="*/ 173 h 325"/>
                <a:gd name="T74" fmla="*/ 71 w 104"/>
                <a:gd name="T75" fmla="*/ 175 h 325"/>
                <a:gd name="T76" fmla="*/ 62 w 104"/>
                <a:gd name="T77" fmla="*/ 145 h 325"/>
                <a:gd name="T78" fmla="*/ 7 w 104"/>
                <a:gd name="T79" fmla="*/ 133 h 325"/>
                <a:gd name="T80" fmla="*/ 14 w 104"/>
                <a:gd name="T81" fmla="*/ 171 h 325"/>
                <a:gd name="T82" fmla="*/ 7 w 104"/>
                <a:gd name="T83" fmla="*/ 133 h 325"/>
                <a:gd name="T84" fmla="*/ 3 w 104"/>
                <a:gd name="T85" fmla="*/ 45 h 325"/>
                <a:gd name="T86" fmla="*/ 12 w 104"/>
                <a:gd name="T87" fmla="*/ 130 h 325"/>
                <a:gd name="T88" fmla="*/ 5 w 104"/>
                <a:gd name="T89" fmla="*/ 33 h 325"/>
                <a:gd name="T90" fmla="*/ 3 w 104"/>
                <a:gd name="T91" fmla="*/ 35 h 325"/>
                <a:gd name="T92" fmla="*/ 14 w 104"/>
                <a:gd name="T93" fmla="*/ 31 h 325"/>
                <a:gd name="T94" fmla="*/ 10 w 104"/>
                <a:gd name="T95" fmla="*/ 31 h 325"/>
                <a:gd name="T96" fmla="*/ 59 w 104"/>
                <a:gd name="T97" fmla="*/ 140 h 325"/>
                <a:gd name="T98" fmla="*/ 12 w 104"/>
                <a:gd name="T99" fmla="*/ 26 h 325"/>
                <a:gd name="T100" fmla="*/ 12 w 104"/>
                <a:gd name="T101" fmla="*/ 28 h 325"/>
                <a:gd name="T102" fmla="*/ 0 w 104"/>
                <a:gd name="T103" fmla="*/ 0 h 325"/>
                <a:gd name="T104" fmla="*/ 3 w 104"/>
                <a:gd name="T105" fmla="*/ 28 h 325"/>
                <a:gd name="T106" fmla="*/ 7 w 104"/>
                <a:gd name="T107" fmla="*/ 26 h 325"/>
                <a:gd name="T108" fmla="*/ 10 w 104"/>
                <a:gd name="T109" fmla="*/ 2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" h="325">
                  <a:moveTo>
                    <a:pt x="17" y="296"/>
                  </a:moveTo>
                  <a:lnTo>
                    <a:pt x="19" y="320"/>
                  </a:lnTo>
                  <a:lnTo>
                    <a:pt x="19" y="325"/>
                  </a:lnTo>
                  <a:lnTo>
                    <a:pt x="24" y="325"/>
                  </a:lnTo>
                  <a:lnTo>
                    <a:pt x="26" y="323"/>
                  </a:lnTo>
                  <a:lnTo>
                    <a:pt x="26" y="323"/>
                  </a:lnTo>
                  <a:lnTo>
                    <a:pt x="26" y="318"/>
                  </a:lnTo>
                  <a:lnTo>
                    <a:pt x="24" y="320"/>
                  </a:lnTo>
                  <a:lnTo>
                    <a:pt x="22" y="311"/>
                  </a:lnTo>
                  <a:lnTo>
                    <a:pt x="17" y="296"/>
                  </a:lnTo>
                  <a:moveTo>
                    <a:pt x="59" y="282"/>
                  </a:moveTo>
                  <a:lnTo>
                    <a:pt x="29" y="313"/>
                  </a:lnTo>
                  <a:lnTo>
                    <a:pt x="31" y="318"/>
                  </a:lnTo>
                  <a:lnTo>
                    <a:pt x="62" y="287"/>
                  </a:lnTo>
                  <a:lnTo>
                    <a:pt x="59" y="282"/>
                  </a:lnTo>
                  <a:moveTo>
                    <a:pt x="22" y="275"/>
                  </a:moveTo>
                  <a:lnTo>
                    <a:pt x="17" y="277"/>
                  </a:lnTo>
                  <a:lnTo>
                    <a:pt x="17" y="282"/>
                  </a:lnTo>
                  <a:lnTo>
                    <a:pt x="22" y="296"/>
                  </a:lnTo>
                  <a:lnTo>
                    <a:pt x="22" y="275"/>
                  </a:lnTo>
                  <a:moveTo>
                    <a:pt x="71" y="273"/>
                  </a:moveTo>
                  <a:lnTo>
                    <a:pt x="62" y="280"/>
                  </a:lnTo>
                  <a:lnTo>
                    <a:pt x="67" y="282"/>
                  </a:lnTo>
                  <a:lnTo>
                    <a:pt x="76" y="273"/>
                  </a:lnTo>
                  <a:lnTo>
                    <a:pt x="71" y="273"/>
                  </a:lnTo>
                  <a:moveTo>
                    <a:pt x="17" y="266"/>
                  </a:moveTo>
                  <a:lnTo>
                    <a:pt x="17" y="273"/>
                  </a:lnTo>
                  <a:lnTo>
                    <a:pt x="19" y="270"/>
                  </a:lnTo>
                  <a:lnTo>
                    <a:pt x="19" y="268"/>
                  </a:lnTo>
                  <a:lnTo>
                    <a:pt x="17" y="266"/>
                  </a:lnTo>
                  <a:moveTo>
                    <a:pt x="81" y="261"/>
                  </a:moveTo>
                  <a:lnTo>
                    <a:pt x="74" y="268"/>
                  </a:lnTo>
                  <a:lnTo>
                    <a:pt x="81" y="268"/>
                  </a:lnTo>
                  <a:lnTo>
                    <a:pt x="83" y="266"/>
                  </a:lnTo>
                  <a:lnTo>
                    <a:pt x="81" y="261"/>
                  </a:lnTo>
                  <a:moveTo>
                    <a:pt x="95" y="247"/>
                  </a:moveTo>
                  <a:lnTo>
                    <a:pt x="83" y="259"/>
                  </a:lnTo>
                  <a:lnTo>
                    <a:pt x="85" y="261"/>
                  </a:lnTo>
                  <a:lnTo>
                    <a:pt x="100" y="249"/>
                  </a:lnTo>
                  <a:lnTo>
                    <a:pt x="95" y="247"/>
                  </a:lnTo>
                  <a:moveTo>
                    <a:pt x="14" y="240"/>
                  </a:moveTo>
                  <a:lnTo>
                    <a:pt x="14" y="263"/>
                  </a:lnTo>
                  <a:lnTo>
                    <a:pt x="19" y="263"/>
                  </a:lnTo>
                  <a:lnTo>
                    <a:pt x="19" y="244"/>
                  </a:lnTo>
                  <a:lnTo>
                    <a:pt x="14" y="240"/>
                  </a:lnTo>
                  <a:moveTo>
                    <a:pt x="97" y="225"/>
                  </a:moveTo>
                  <a:lnTo>
                    <a:pt x="93" y="228"/>
                  </a:lnTo>
                  <a:lnTo>
                    <a:pt x="100" y="244"/>
                  </a:lnTo>
                  <a:lnTo>
                    <a:pt x="97" y="244"/>
                  </a:lnTo>
                  <a:lnTo>
                    <a:pt x="102" y="247"/>
                  </a:lnTo>
                  <a:lnTo>
                    <a:pt x="102" y="247"/>
                  </a:lnTo>
                  <a:lnTo>
                    <a:pt x="104" y="244"/>
                  </a:lnTo>
                  <a:lnTo>
                    <a:pt x="102" y="242"/>
                  </a:lnTo>
                  <a:lnTo>
                    <a:pt x="97" y="225"/>
                  </a:lnTo>
                  <a:moveTo>
                    <a:pt x="12" y="197"/>
                  </a:moveTo>
                  <a:lnTo>
                    <a:pt x="14" y="235"/>
                  </a:lnTo>
                  <a:lnTo>
                    <a:pt x="19" y="237"/>
                  </a:lnTo>
                  <a:lnTo>
                    <a:pt x="17" y="199"/>
                  </a:lnTo>
                  <a:lnTo>
                    <a:pt x="12" y="197"/>
                  </a:lnTo>
                  <a:moveTo>
                    <a:pt x="14" y="183"/>
                  </a:moveTo>
                  <a:lnTo>
                    <a:pt x="12" y="183"/>
                  </a:lnTo>
                  <a:lnTo>
                    <a:pt x="12" y="190"/>
                  </a:lnTo>
                  <a:lnTo>
                    <a:pt x="17" y="194"/>
                  </a:lnTo>
                  <a:lnTo>
                    <a:pt x="14" y="183"/>
                  </a:lnTo>
                  <a:moveTo>
                    <a:pt x="76" y="178"/>
                  </a:moveTo>
                  <a:lnTo>
                    <a:pt x="71" y="178"/>
                  </a:lnTo>
                  <a:lnTo>
                    <a:pt x="90" y="225"/>
                  </a:lnTo>
                  <a:lnTo>
                    <a:pt x="95" y="223"/>
                  </a:lnTo>
                  <a:lnTo>
                    <a:pt x="76" y="178"/>
                  </a:lnTo>
                  <a:moveTo>
                    <a:pt x="10" y="173"/>
                  </a:moveTo>
                  <a:lnTo>
                    <a:pt x="12" y="178"/>
                  </a:lnTo>
                  <a:lnTo>
                    <a:pt x="14" y="178"/>
                  </a:lnTo>
                  <a:lnTo>
                    <a:pt x="14" y="178"/>
                  </a:lnTo>
                  <a:lnTo>
                    <a:pt x="10" y="173"/>
                  </a:lnTo>
                  <a:moveTo>
                    <a:pt x="57" y="142"/>
                  </a:moveTo>
                  <a:lnTo>
                    <a:pt x="71" y="175"/>
                  </a:lnTo>
                  <a:lnTo>
                    <a:pt x="74" y="175"/>
                  </a:lnTo>
                  <a:lnTo>
                    <a:pt x="62" y="145"/>
                  </a:lnTo>
                  <a:lnTo>
                    <a:pt x="57" y="142"/>
                  </a:lnTo>
                  <a:moveTo>
                    <a:pt x="7" y="133"/>
                  </a:moveTo>
                  <a:lnTo>
                    <a:pt x="10" y="168"/>
                  </a:lnTo>
                  <a:lnTo>
                    <a:pt x="14" y="171"/>
                  </a:lnTo>
                  <a:lnTo>
                    <a:pt x="12" y="135"/>
                  </a:lnTo>
                  <a:lnTo>
                    <a:pt x="7" y="133"/>
                  </a:lnTo>
                  <a:moveTo>
                    <a:pt x="7" y="35"/>
                  </a:moveTo>
                  <a:lnTo>
                    <a:pt x="3" y="45"/>
                  </a:lnTo>
                  <a:lnTo>
                    <a:pt x="7" y="128"/>
                  </a:lnTo>
                  <a:lnTo>
                    <a:pt x="12" y="130"/>
                  </a:lnTo>
                  <a:lnTo>
                    <a:pt x="7" y="35"/>
                  </a:lnTo>
                  <a:moveTo>
                    <a:pt x="5" y="33"/>
                  </a:moveTo>
                  <a:lnTo>
                    <a:pt x="3" y="33"/>
                  </a:lnTo>
                  <a:lnTo>
                    <a:pt x="3" y="35"/>
                  </a:lnTo>
                  <a:lnTo>
                    <a:pt x="5" y="33"/>
                  </a:lnTo>
                  <a:moveTo>
                    <a:pt x="14" y="31"/>
                  </a:moveTo>
                  <a:lnTo>
                    <a:pt x="10" y="31"/>
                  </a:lnTo>
                  <a:lnTo>
                    <a:pt x="10" y="31"/>
                  </a:lnTo>
                  <a:lnTo>
                    <a:pt x="55" y="137"/>
                  </a:lnTo>
                  <a:lnTo>
                    <a:pt x="59" y="140"/>
                  </a:lnTo>
                  <a:lnTo>
                    <a:pt x="14" y="31"/>
                  </a:lnTo>
                  <a:moveTo>
                    <a:pt x="12" y="26"/>
                  </a:moveTo>
                  <a:lnTo>
                    <a:pt x="12" y="28"/>
                  </a:lnTo>
                  <a:lnTo>
                    <a:pt x="12" y="28"/>
                  </a:lnTo>
                  <a:lnTo>
                    <a:pt x="12" y="26"/>
                  </a:lnTo>
                  <a:moveTo>
                    <a:pt x="0" y="0"/>
                  </a:moveTo>
                  <a:lnTo>
                    <a:pt x="3" y="26"/>
                  </a:lnTo>
                  <a:lnTo>
                    <a:pt x="3" y="28"/>
                  </a:lnTo>
                  <a:lnTo>
                    <a:pt x="7" y="28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10" y="21"/>
                  </a:ln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7353983" y="2468869"/>
              <a:ext cx="1046609" cy="1543482"/>
            </a:xfrm>
            <a:custGeom>
              <a:avLst/>
              <a:gdLst>
                <a:gd name="T0" fmla="*/ 87 w 247"/>
                <a:gd name="T1" fmla="*/ 400 h 400"/>
                <a:gd name="T2" fmla="*/ 72 w 247"/>
                <a:gd name="T3" fmla="*/ 379 h 400"/>
                <a:gd name="T4" fmla="*/ 75 w 247"/>
                <a:gd name="T5" fmla="*/ 382 h 400"/>
                <a:gd name="T6" fmla="*/ 98 w 247"/>
                <a:gd name="T7" fmla="*/ 377 h 400"/>
                <a:gd name="T8" fmla="*/ 100 w 247"/>
                <a:gd name="T9" fmla="*/ 377 h 400"/>
                <a:gd name="T10" fmla="*/ 71 w 247"/>
                <a:gd name="T11" fmla="*/ 376 h 400"/>
                <a:gd name="T12" fmla="*/ 72 w 247"/>
                <a:gd name="T13" fmla="*/ 371 h 400"/>
                <a:gd name="T14" fmla="*/ 72 w 247"/>
                <a:gd name="T15" fmla="*/ 371 h 400"/>
                <a:gd name="T16" fmla="*/ 99 w 247"/>
                <a:gd name="T17" fmla="*/ 375 h 400"/>
                <a:gd name="T18" fmla="*/ 116 w 247"/>
                <a:gd name="T19" fmla="*/ 342 h 400"/>
                <a:gd name="T20" fmla="*/ 108 w 247"/>
                <a:gd name="T21" fmla="*/ 362 h 400"/>
                <a:gd name="T22" fmla="*/ 61 w 247"/>
                <a:gd name="T23" fmla="*/ 321 h 400"/>
                <a:gd name="T24" fmla="*/ 63 w 247"/>
                <a:gd name="T25" fmla="*/ 324 h 400"/>
                <a:gd name="T26" fmla="*/ 61 w 247"/>
                <a:gd name="T27" fmla="*/ 319 h 400"/>
                <a:gd name="T28" fmla="*/ 61 w 247"/>
                <a:gd name="T29" fmla="*/ 312 h 400"/>
                <a:gd name="T30" fmla="*/ 62 w 247"/>
                <a:gd name="T31" fmla="*/ 317 h 400"/>
                <a:gd name="T32" fmla="*/ 118 w 247"/>
                <a:gd name="T33" fmla="*/ 338 h 400"/>
                <a:gd name="T34" fmla="*/ 133 w 247"/>
                <a:gd name="T35" fmla="*/ 311 h 400"/>
                <a:gd name="T36" fmla="*/ 60 w 247"/>
                <a:gd name="T37" fmla="*/ 310 h 400"/>
                <a:gd name="T38" fmla="*/ 138 w 247"/>
                <a:gd name="T39" fmla="*/ 299 h 400"/>
                <a:gd name="T40" fmla="*/ 140 w 247"/>
                <a:gd name="T41" fmla="*/ 300 h 400"/>
                <a:gd name="T42" fmla="*/ 58 w 247"/>
                <a:gd name="T43" fmla="*/ 306 h 400"/>
                <a:gd name="T44" fmla="*/ 55 w 247"/>
                <a:gd name="T45" fmla="*/ 292 h 400"/>
                <a:gd name="T46" fmla="*/ 57 w 247"/>
                <a:gd name="T47" fmla="*/ 290 h 400"/>
                <a:gd name="T48" fmla="*/ 148 w 247"/>
                <a:gd name="T49" fmla="*/ 282 h 400"/>
                <a:gd name="T50" fmla="*/ 149 w 247"/>
                <a:gd name="T51" fmla="*/ 284 h 400"/>
                <a:gd name="T52" fmla="*/ 150 w 247"/>
                <a:gd name="T53" fmla="*/ 277 h 400"/>
                <a:gd name="T54" fmla="*/ 155 w 247"/>
                <a:gd name="T55" fmla="*/ 271 h 400"/>
                <a:gd name="T56" fmla="*/ 154 w 247"/>
                <a:gd name="T57" fmla="*/ 270 h 400"/>
                <a:gd name="T58" fmla="*/ 158 w 247"/>
                <a:gd name="T59" fmla="*/ 262 h 400"/>
                <a:gd name="T60" fmla="*/ 159 w 247"/>
                <a:gd name="T61" fmla="*/ 263 h 400"/>
                <a:gd name="T62" fmla="*/ 159 w 247"/>
                <a:gd name="T63" fmla="*/ 260 h 400"/>
                <a:gd name="T64" fmla="*/ 159 w 247"/>
                <a:gd name="T65" fmla="*/ 260 h 400"/>
                <a:gd name="T66" fmla="*/ 161 w 247"/>
                <a:gd name="T67" fmla="*/ 260 h 400"/>
                <a:gd name="T68" fmla="*/ 162 w 247"/>
                <a:gd name="T69" fmla="*/ 253 h 400"/>
                <a:gd name="T70" fmla="*/ 163 w 247"/>
                <a:gd name="T71" fmla="*/ 252 h 400"/>
                <a:gd name="T72" fmla="*/ 175 w 247"/>
                <a:gd name="T73" fmla="*/ 230 h 400"/>
                <a:gd name="T74" fmla="*/ 174 w 247"/>
                <a:gd name="T75" fmla="*/ 235 h 400"/>
                <a:gd name="T76" fmla="*/ 187 w 247"/>
                <a:gd name="T77" fmla="*/ 211 h 400"/>
                <a:gd name="T78" fmla="*/ 178 w 247"/>
                <a:gd name="T79" fmla="*/ 228 h 400"/>
                <a:gd name="T80" fmla="*/ 48 w 247"/>
                <a:gd name="T81" fmla="*/ 258 h 400"/>
                <a:gd name="T82" fmla="*/ 56 w 247"/>
                <a:gd name="T83" fmla="*/ 286 h 400"/>
                <a:gd name="T84" fmla="*/ 40 w 247"/>
                <a:gd name="T85" fmla="*/ 205 h 400"/>
                <a:gd name="T86" fmla="*/ 32 w 247"/>
                <a:gd name="T87" fmla="*/ 174 h 400"/>
                <a:gd name="T88" fmla="*/ 34 w 247"/>
                <a:gd name="T89" fmla="*/ 174 h 400"/>
                <a:gd name="T90" fmla="*/ 186 w 247"/>
                <a:gd name="T91" fmla="*/ 209 h 400"/>
                <a:gd name="T92" fmla="*/ 214 w 247"/>
                <a:gd name="T93" fmla="*/ 154 h 400"/>
                <a:gd name="T94" fmla="*/ 216 w 247"/>
                <a:gd name="T95" fmla="*/ 156 h 400"/>
                <a:gd name="T96" fmla="*/ 215 w 247"/>
                <a:gd name="T97" fmla="*/ 153 h 400"/>
                <a:gd name="T98" fmla="*/ 220 w 247"/>
                <a:gd name="T99" fmla="*/ 143 h 400"/>
                <a:gd name="T100" fmla="*/ 223 w 247"/>
                <a:gd name="T101" fmla="*/ 142 h 400"/>
                <a:gd name="T102" fmla="*/ 2 w 247"/>
                <a:gd name="T103" fmla="*/ 10 h 400"/>
                <a:gd name="T104" fmla="*/ 30 w 247"/>
                <a:gd name="T105" fmla="*/ 162 h 400"/>
                <a:gd name="T106" fmla="*/ 31 w 247"/>
                <a:gd name="T107" fmla="*/ 161 h 400"/>
                <a:gd name="T108" fmla="*/ 8 w 247"/>
                <a:gd name="T109" fmla="*/ 0 h 400"/>
                <a:gd name="T110" fmla="*/ 222 w 247"/>
                <a:gd name="T111" fmla="*/ 139 h 400"/>
                <a:gd name="T112" fmla="*/ 247 w 247"/>
                <a:gd name="T113" fmla="*/ 9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7" h="400">
                  <a:moveTo>
                    <a:pt x="87" y="397"/>
                  </a:moveTo>
                  <a:cubicBezTo>
                    <a:pt x="86" y="400"/>
                    <a:pt x="86" y="400"/>
                    <a:pt x="86" y="400"/>
                  </a:cubicBezTo>
                  <a:cubicBezTo>
                    <a:pt x="86" y="400"/>
                    <a:pt x="87" y="400"/>
                    <a:pt x="87" y="400"/>
                  </a:cubicBezTo>
                  <a:cubicBezTo>
                    <a:pt x="88" y="398"/>
                    <a:pt x="88" y="398"/>
                    <a:pt x="88" y="398"/>
                  </a:cubicBezTo>
                  <a:cubicBezTo>
                    <a:pt x="87" y="397"/>
                    <a:pt x="87" y="397"/>
                    <a:pt x="87" y="397"/>
                  </a:cubicBezTo>
                  <a:moveTo>
                    <a:pt x="72" y="379"/>
                  </a:moveTo>
                  <a:cubicBezTo>
                    <a:pt x="76" y="399"/>
                    <a:pt x="76" y="399"/>
                    <a:pt x="76" y="399"/>
                  </a:cubicBezTo>
                  <a:cubicBezTo>
                    <a:pt x="77" y="399"/>
                    <a:pt x="77" y="399"/>
                    <a:pt x="78" y="399"/>
                  </a:cubicBezTo>
                  <a:cubicBezTo>
                    <a:pt x="75" y="382"/>
                    <a:pt x="75" y="382"/>
                    <a:pt x="75" y="382"/>
                  </a:cubicBezTo>
                  <a:cubicBezTo>
                    <a:pt x="72" y="379"/>
                    <a:pt x="72" y="379"/>
                    <a:pt x="72" y="379"/>
                  </a:cubicBezTo>
                  <a:moveTo>
                    <a:pt x="100" y="377"/>
                  </a:moveTo>
                  <a:cubicBezTo>
                    <a:pt x="98" y="377"/>
                    <a:pt x="98" y="377"/>
                    <a:pt x="98" y="377"/>
                  </a:cubicBezTo>
                  <a:cubicBezTo>
                    <a:pt x="88" y="395"/>
                    <a:pt x="88" y="395"/>
                    <a:pt x="88" y="395"/>
                  </a:cubicBezTo>
                  <a:cubicBezTo>
                    <a:pt x="89" y="397"/>
                    <a:pt x="89" y="397"/>
                    <a:pt x="89" y="397"/>
                  </a:cubicBezTo>
                  <a:cubicBezTo>
                    <a:pt x="100" y="377"/>
                    <a:pt x="100" y="377"/>
                    <a:pt x="100" y="377"/>
                  </a:cubicBezTo>
                  <a:moveTo>
                    <a:pt x="73" y="374"/>
                  </a:moveTo>
                  <a:cubicBezTo>
                    <a:pt x="71" y="374"/>
                    <a:pt x="71" y="374"/>
                    <a:pt x="71" y="374"/>
                  </a:cubicBezTo>
                  <a:cubicBezTo>
                    <a:pt x="71" y="376"/>
                    <a:pt x="71" y="376"/>
                    <a:pt x="71" y="376"/>
                  </a:cubicBezTo>
                  <a:cubicBezTo>
                    <a:pt x="74" y="379"/>
                    <a:pt x="74" y="379"/>
                    <a:pt x="74" y="379"/>
                  </a:cubicBezTo>
                  <a:cubicBezTo>
                    <a:pt x="73" y="374"/>
                    <a:pt x="73" y="374"/>
                    <a:pt x="73" y="374"/>
                  </a:cubicBezTo>
                  <a:moveTo>
                    <a:pt x="72" y="371"/>
                  </a:moveTo>
                  <a:cubicBezTo>
                    <a:pt x="71" y="372"/>
                    <a:pt x="71" y="372"/>
                    <a:pt x="71" y="372"/>
                  </a:cubicBezTo>
                  <a:cubicBezTo>
                    <a:pt x="72" y="372"/>
                    <a:pt x="72" y="372"/>
                    <a:pt x="72" y="372"/>
                  </a:cubicBezTo>
                  <a:cubicBezTo>
                    <a:pt x="72" y="371"/>
                    <a:pt x="72" y="371"/>
                    <a:pt x="72" y="371"/>
                  </a:cubicBezTo>
                  <a:moveTo>
                    <a:pt x="106" y="365"/>
                  </a:moveTo>
                  <a:cubicBezTo>
                    <a:pt x="103" y="367"/>
                    <a:pt x="103" y="367"/>
                    <a:pt x="103" y="367"/>
                  </a:cubicBezTo>
                  <a:cubicBezTo>
                    <a:pt x="99" y="375"/>
                    <a:pt x="99" y="375"/>
                    <a:pt x="99" y="375"/>
                  </a:cubicBezTo>
                  <a:cubicBezTo>
                    <a:pt x="101" y="375"/>
                    <a:pt x="101" y="375"/>
                    <a:pt x="101" y="375"/>
                  </a:cubicBezTo>
                  <a:cubicBezTo>
                    <a:pt x="106" y="365"/>
                    <a:pt x="106" y="365"/>
                    <a:pt x="106" y="365"/>
                  </a:cubicBezTo>
                  <a:moveTo>
                    <a:pt x="116" y="342"/>
                  </a:moveTo>
                  <a:cubicBezTo>
                    <a:pt x="105" y="363"/>
                    <a:pt x="105" y="363"/>
                    <a:pt x="105" y="363"/>
                  </a:cubicBezTo>
                  <a:cubicBezTo>
                    <a:pt x="105" y="363"/>
                    <a:pt x="105" y="363"/>
                    <a:pt x="105" y="363"/>
                  </a:cubicBezTo>
                  <a:cubicBezTo>
                    <a:pt x="108" y="362"/>
                    <a:pt x="108" y="362"/>
                    <a:pt x="108" y="362"/>
                  </a:cubicBezTo>
                  <a:cubicBezTo>
                    <a:pt x="116" y="347"/>
                    <a:pt x="116" y="347"/>
                    <a:pt x="116" y="347"/>
                  </a:cubicBezTo>
                  <a:cubicBezTo>
                    <a:pt x="116" y="342"/>
                    <a:pt x="116" y="342"/>
                    <a:pt x="116" y="342"/>
                  </a:cubicBezTo>
                  <a:moveTo>
                    <a:pt x="61" y="321"/>
                  </a:moveTo>
                  <a:cubicBezTo>
                    <a:pt x="70" y="370"/>
                    <a:pt x="70" y="370"/>
                    <a:pt x="70" y="370"/>
                  </a:cubicBezTo>
                  <a:cubicBezTo>
                    <a:pt x="72" y="368"/>
                    <a:pt x="72" y="368"/>
                    <a:pt x="72" y="368"/>
                  </a:cubicBezTo>
                  <a:cubicBezTo>
                    <a:pt x="63" y="324"/>
                    <a:pt x="63" y="324"/>
                    <a:pt x="63" y="324"/>
                  </a:cubicBezTo>
                  <a:cubicBezTo>
                    <a:pt x="61" y="321"/>
                    <a:pt x="61" y="321"/>
                    <a:pt x="61" y="321"/>
                  </a:cubicBezTo>
                  <a:moveTo>
                    <a:pt x="62" y="319"/>
                  </a:moveTo>
                  <a:cubicBezTo>
                    <a:pt x="61" y="319"/>
                    <a:pt x="61" y="319"/>
                    <a:pt x="61" y="319"/>
                  </a:cubicBezTo>
                  <a:cubicBezTo>
                    <a:pt x="62" y="320"/>
                    <a:pt x="62" y="320"/>
                    <a:pt x="62" y="320"/>
                  </a:cubicBezTo>
                  <a:cubicBezTo>
                    <a:pt x="62" y="319"/>
                    <a:pt x="62" y="319"/>
                    <a:pt x="62" y="319"/>
                  </a:cubicBezTo>
                  <a:moveTo>
                    <a:pt x="61" y="312"/>
                  </a:moveTo>
                  <a:cubicBezTo>
                    <a:pt x="59" y="313"/>
                    <a:pt x="59" y="313"/>
                    <a:pt x="59" y="313"/>
                  </a:cubicBezTo>
                  <a:cubicBezTo>
                    <a:pt x="60" y="318"/>
                    <a:pt x="60" y="318"/>
                    <a:pt x="60" y="318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1" y="312"/>
                    <a:pt x="61" y="312"/>
                    <a:pt x="61" y="312"/>
                  </a:cubicBezTo>
                  <a:moveTo>
                    <a:pt x="133" y="311"/>
                  </a:moveTo>
                  <a:cubicBezTo>
                    <a:pt x="118" y="338"/>
                    <a:pt x="118" y="338"/>
                    <a:pt x="118" y="338"/>
                  </a:cubicBezTo>
                  <a:cubicBezTo>
                    <a:pt x="118" y="343"/>
                    <a:pt x="118" y="343"/>
                    <a:pt x="118" y="343"/>
                  </a:cubicBezTo>
                  <a:cubicBezTo>
                    <a:pt x="134" y="311"/>
                    <a:pt x="134" y="311"/>
                    <a:pt x="134" y="311"/>
                  </a:cubicBezTo>
                  <a:cubicBezTo>
                    <a:pt x="133" y="311"/>
                    <a:pt x="133" y="311"/>
                    <a:pt x="133" y="311"/>
                  </a:cubicBezTo>
                  <a:moveTo>
                    <a:pt x="58" y="308"/>
                  </a:moveTo>
                  <a:cubicBezTo>
                    <a:pt x="59" y="311"/>
                    <a:pt x="59" y="311"/>
                    <a:pt x="59" y="311"/>
                  </a:cubicBezTo>
                  <a:cubicBezTo>
                    <a:pt x="60" y="310"/>
                    <a:pt x="60" y="310"/>
                    <a:pt x="60" y="310"/>
                  </a:cubicBezTo>
                  <a:cubicBezTo>
                    <a:pt x="60" y="308"/>
                    <a:pt x="60" y="308"/>
                    <a:pt x="60" y="308"/>
                  </a:cubicBezTo>
                  <a:cubicBezTo>
                    <a:pt x="58" y="308"/>
                    <a:pt x="58" y="308"/>
                    <a:pt x="58" y="308"/>
                  </a:cubicBezTo>
                  <a:moveTo>
                    <a:pt x="138" y="299"/>
                  </a:moveTo>
                  <a:cubicBezTo>
                    <a:pt x="133" y="309"/>
                    <a:pt x="133" y="309"/>
                    <a:pt x="133" y="309"/>
                  </a:cubicBezTo>
                  <a:cubicBezTo>
                    <a:pt x="135" y="309"/>
                    <a:pt x="135" y="309"/>
                    <a:pt x="135" y="309"/>
                  </a:cubicBezTo>
                  <a:cubicBezTo>
                    <a:pt x="140" y="300"/>
                    <a:pt x="140" y="300"/>
                    <a:pt x="140" y="300"/>
                  </a:cubicBezTo>
                  <a:cubicBezTo>
                    <a:pt x="138" y="299"/>
                    <a:pt x="138" y="299"/>
                    <a:pt x="138" y="299"/>
                  </a:cubicBezTo>
                  <a:moveTo>
                    <a:pt x="55" y="292"/>
                  </a:moveTo>
                  <a:cubicBezTo>
                    <a:pt x="58" y="306"/>
                    <a:pt x="58" y="306"/>
                    <a:pt x="58" y="306"/>
                  </a:cubicBezTo>
                  <a:cubicBezTo>
                    <a:pt x="60" y="306"/>
                    <a:pt x="60" y="306"/>
                    <a:pt x="60" y="306"/>
                  </a:cubicBezTo>
                  <a:cubicBezTo>
                    <a:pt x="57" y="292"/>
                    <a:pt x="57" y="292"/>
                    <a:pt x="57" y="292"/>
                  </a:cubicBezTo>
                  <a:cubicBezTo>
                    <a:pt x="55" y="292"/>
                    <a:pt x="55" y="292"/>
                    <a:pt x="55" y="292"/>
                  </a:cubicBezTo>
                  <a:moveTo>
                    <a:pt x="54" y="288"/>
                  </a:moveTo>
                  <a:cubicBezTo>
                    <a:pt x="55" y="290"/>
                    <a:pt x="55" y="290"/>
                    <a:pt x="55" y="290"/>
                  </a:cubicBezTo>
                  <a:cubicBezTo>
                    <a:pt x="57" y="290"/>
                    <a:pt x="57" y="290"/>
                    <a:pt x="57" y="290"/>
                  </a:cubicBezTo>
                  <a:cubicBezTo>
                    <a:pt x="56" y="288"/>
                    <a:pt x="56" y="288"/>
                    <a:pt x="56" y="288"/>
                  </a:cubicBezTo>
                  <a:cubicBezTo>
                    <a:pt x="54" y="288"/>
                    <a:pt x="54" y="288"/>
                    <a:pt x="54" y="288"/>
                  </a:cubicBezTo>
                  <a:moveTo>
                    <a:pt x="148" y="282"/>
                  </a:moveTo>
                  <a:cubicBezTo>
                    <a:pt x="139" y="298"/>
                    <a:pt x="139" y="298"/>
                    <a:pt x="139" y="298"/>
                  </a:cubicBezTo>
                  <a:cubicBezTo>
                    <a:pt x="141" y="298"/>
                    <a:pt x="141" y="298"/>
                    <a:pt x="141" y="298"/>
                  </a:cubicBezTo>
                  <a:cubicBezTo>
                    <a:pt x="149" y="284"/>
                    <a:pt x="149" y="284"/>
                    <a:pt x="149" y="284"/>
                  </a:cubicBezTo>
                  <a:cubicBezTo>
                    <a:pt x="148" y="282"/>
                    <a:pt x="148" y="282"/>
                    <a:pt x="148" y="282"/>
                  </a:cubicBezTo>
                  <a:moveTo>
                    <a:pt x="155" y="271"/>
                  </a:moveTo>
                  <a:cubicBezTo>
                    <a:pt x="150" y="277"/>
                    <a:pt x="150" y="277"/>
                    <a:pt x="150" y="277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50" y="282"/>
                    <a:pt x="150" y="282"/>
                    <a:pt x="150" y="282"/>
                  </a:cubicBezTo>
                  <a:cubicBezTo>
                    <a:pt x="155" y="271"/>
                    <a:pt x="155" y="271"/>
                    <a:pt x="155" y="271"/>
                  </a:cubicBezTo>
                  <a:cubicBezTo>
                    <a:pt x="155" y="271"/>
                    <a:pt x="155" y="271"/>
                    <a:pt x="155" y="271"/>
                  </a:cubicBezTo>
                  <a:moveTo>
                    <a:pt x="155" y="267"/>
                  </a:moveTo>
                  <a:cubicBezTo>
                    <a:pt x="154" y="270"/>
                    <a:pt x="154" y="270"/>
                    <a:pt x="154" y="270"/>
                  </a:cubicBezTo>
                  <a:cubicBezTo>
                    <a:pt x="155" y="268"/>
                    <a:pt x="155" y="268"/>
                    <a:pt x="155" y="268"/>
                  </a:cubicBezTo>
                  <a:cubicBezTo>
                    <a:pt x="155" y="267"/>
                    <a:pt x="155" y="267"/>
                    <a:pt x="155" y="267"/>
                  </a:cubicBezTo>
                  <a:moveTo>
                    <a:pt x="158" y="262"/>
                  </a:moveTo>
                  <a:cubicBezTo>
                    <a:pt x="157" y="264"/>
                    <a:pt x="157" y="264"/>
                    <a:pt x="157" y="264"/>
                  </a:cubicBezTo>
                  <a:cubicBezTo>
                    <a:pt x="157" y="266"/>
                    <a:pt x="157" y="266"/>
                    <a:pt x="157" y="266"/>
                  </a:cubicBezTo>
                  <a:cubicBezTo>
                    <a:pt x="159" y="263"/>
                    <a:pt x="159" y="263"/>
                    <a:pt x="159" y="263"/>
                  </a:cubicBezTo>
                  <a:cubicBezTo>
                    <a:pt x="158" y="262"/>
                    <a:pt x="158" y="262"/>
                    <a:pt x="158" y="262"/>
                  </a:cubicBezTo>
                  <a:moveTo>
                    <a:pt x="159" y="260"/>
                  </a:moveTo>
                  <a:cubicBezTo>
                    <a:pt x="159" y="260"/>
                    <a:pt x="159" y="260"/>
                    <a:pt x="159" y="260"/>
                  </a:cubicBezTo>
                  <a:cubicBezTo>
                    <a:pt x="159" y="261"/>
                    <a:pt x="159" y="261"/>
                    <a:pt x="159" y="261"/>
                  </a:cubicBezTo>
                  <a:cubicBezTo>
                    <a:pt x="159" y="261"/>
                    <a:pt x="159" y="261"/>
                    <a:pt x="159" y="261"/>
                  </a:cubicBezTo>
                  <a:cubicBezTo>
                    <a:pt x="159" y="260"/>
                    <a:pt x="159" y="260"/>
                    <a:pt x="159" y="260"/>
                  </a:cubicBezTo>
                  <a:moveTo>
                    <a:pt x="162" y="253"/>
                  </a:moveTo>
                  <a:cubicBezTo>
                    <a:pt x="161" y="257"/>
                    <a:pt x="161" y="257"/>
                    <a:pt x="161" y="257"/>
                  </a:cubicBezTo>
                  <a:cubicBezTo>
                    <a:pt x="161" y="260"/>
                    <a:pt x="161" y="260"/>
                    <a:pt x="161" y="260"/>
                  </a:cubicBezTo>
                  <a:cubicBezTo>
                    <a:pt x="162" y="259"/>
                    <a:pt x="162" y="259"/>
                    <a:pt x="162" y="259"/>
                  </a:cubicBezTo>
                  <a:cubicBezTo>
                    <a:pt x="164" y="254"/>
                    <a:pt x="164" y="254"/>
                    <a:pt x="164" y="254"/>
                  </a:cubicBezTo>
                  <a:cubicBezTo>
                    <a:pt x="162" y="253"/>
                    <a:pt x="162" y="253"/>
                    <a:pt x="162" y="253"/>
                  </a:cubicBezTo>
                  <a:moveTo>
                    <a:pt x="166" y="250"/>
                  </a:moveTo>
                  <a:cubicBezTo>
                    <a:pt x="166" y="250"/>
                    <a:pt x="165" y="251"/>
                    <a:pt x="164" y="251"/>
                  </a:cubicBezTo>
                  <a:cubicBezTo>
                    <a:pt x="163" y="252"/>
                    <a:pt x="163" y="252"/>
                    <a:pt x="163" y="252"/>
                  </a:cubicBezTo>
                  <a:cubicBezTo>
                    <a:pt x="165" y="253"/>
                    <a:pt x="165" y="253"/>
                    <a:pt x="165" y="253"/>
                  </a:cubicBezTo>
                  <a:cubicBezTo>
                    <a:pt x="166" y="250"/>
                    <a:pt x="166" y="250"/>
                    <a:pt x="166" y="250"/>
                  </a:cubicBezTo>
                  <a:moveTo>
                    <a:pt x="175" y="230"/>
                  </a:moveTo>
                  <a:cubicBezTo>
                    <a:pt x="173" y="234"/>
                    <a:pt x="173" y="234"/>
                    <a:pt x="173" y="234"/>
                  </a:cubicBezTo>
                  <a:cubicBezTo>
                    <a:pt x="173" y="234"/>
                    <a:pt x="173" y="235"/>
                    <a:pt x="173" y="236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77" y="230"/>
                    <a:pt x="177" y="230"/>
                    <a:pt x="177" y="230"/>
                  </a:cubicBezTo>
                  <a:cubicBezTo>
                    <a:pt x="175" y="230"/>
                    <a:pt x="175" y="230"/>
                    <a:pt x="175" y="230"/>
                  </a:cubicBezTo>
                  <a:moveTo>
                    <a:pt x="187" y="211"/>
                  </a:moveTo>
                  <a:cubicBezTo>
                    <a:pt x="185" y="211"/>
                    <a:pt x="185" y="211"/>
                    <a:pt x="185" y="211"/>
                  </a:cubicBezTo>
                  <a:cubicBezTo>
                    <a:pt x="176" y="228"/>
                    <a:pt x="176" y="228"/>
                    <a:pt x="176" y="228"/>
                  </a:cubicBezTo>
                  <a:cubicBezTo>
                    <a:pt x="178" y="228"/>
                    <a:pt x="178" y="228"/>
                    <a:pt x="178" y="228"/>
                  </a:cubicBezTo>
                  <a:cubicBezTo>
                    <a:pt x="187" y="211"/>
                    <a:pt x="187" y="211"/>
                    <a:pt x="187" y="211"/>
                  </a:cubicBezTo>
                  <a:moveTo>
                    <a:pt x="38" y="204"/>
                  </a:moveTo>
                  <a:cubicBezTo>
                    <a:pt x="48" y="258"/>
                    <a:pt x="48" y="258"/>
                    <a:pt x="48" y="258"/>
                  </a:cubicBezTo>
                  <a:cubicBezTo>
                    <a:pt x="49" y="260"/>
                    <a:pt x="49" y="260"/>
                    <a:pt x="49" y="260"/>
                  </a:cubicBezTo>
                  <a:cubicBezTo>
                    <a:pt x="54" y="286"/>
                    <a:pt x="54" y="286"/>
                    <a:pt x="54" y="286"/>
                  </a:cubicBezTo>
                  <a:cubicBezTo>
                    <a:pt x="56" y="286"/>
                    <a:pt x="56" y="286"/>
                    <a:pt x="56" y="286"/>
                  </a:cubicBezTo>
                  <a:cubicBezTo>
                    <a:pt x="51" y="260"/>
                    <a:pt x="51" y="260"/>
                    <a:pt x="51" y="260"/>
                  </a:cubicBezTo>
                  <a:cubicBezTo>
                    <a:pt x="50" y="258"/>
                    <a:pt x="50" y="258"/>
                    <a:pt x="50" y="258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38" y="204"/>
                    <a:pt x="38" y="204"/>
                    <a:pt x="38" y="204"/>
                  </a:cubicBezTo>
                  <a:moveTo>
                    <a:pt x="34" y="174"/>
                  </a:moveTo>
                  <a:cubicBezTo>
                    <a:pt x="32" y="174"/>
                    <a:pt x="32" y="174"/>
                    <a:pt x="32" y="174"/>
                  </a:cubicBezTo>
                  <a:cubicBezTo>
                    <a:pt x="37" y="202"/>
                    <a:pt x="37" y="202"/>
                    <a:pt x="37" y="202"/>
                  </a:cubicBezTo>
                  <a:cubicBezTo>
                    <a:pt x="39" y="202"/>
                    <a:pt x="39" y="202"/>
                    <a:pt x="39" y="202"/>
                  </a:cubicBezTo>
                  <a:cubicBezTo>
                    <a:pt x="34" y="174"/>
                    <a:pt x="34" y="174"/>
                    <a:pt x="34" y="174"/>
                  </a:cubicBezTo>
                  <a:moveTo>
                    <a:pt x="214" y="159"/>
                  </a:moveTo>
                  <a:cubicBezTo>
                    <a:pt x="212" y="159"/>
                    <a:pt x="212" y="159"/>
                    <a:pt x="212" y="159"/>
                  </a:cubicBezTo>
                  <a:cubicBezTo>
                    <a:pt x="186" y="209"/>
                    <a:pt x="186" y="209"/>
                    <a:pt x="186" y="209"/>
                  </a:cubicBezTo>
                  <a:cubicBezTo>
                    <a:pt x="188" y="209"/>
                    <a:pt x="188" y="209"/>
                    <a:pt x="188" y="209"/>
                  </a:cubicBezTo>
                  <a:cubicBezTo>
                    <a:pt x="214" y="159"/>
                    <a:pt x="214" y="159"/>
                    <a:pt x="214" y="159"/>
                  </a:cubicBezTo>
                  <a:moveTo>
                    <a:pt x="214" y="154"/>
                  </a:moveTo>
                  <a:cubicBezTo>
                    <a:pt x="213" y="157"/>
                    <a:pt x="213" y="157"/>
                    <a:pt x="213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4" y="154"/>
                    <a:pt x="214" y="154"/>
                    <a:pt x="214" y="154"/>
                  </a:cubicBezTo>
                  <a:moveTo>
                    <a:pt x="220" y="143"/>
                  </a:moveTo>
                  <a:cubicBezTo>
                    <a:pt x="215" y="153"/>
                    <a:pt x="215" y="153"/>
                    <a:pt x="215" y="153"/>
                  </a:cubicBezTo>
                  <a:cubicBezTo>
                    <a:pt x="217" y="154"/>
                    <a:pt x="217" y="154"/>
                    <a:pt x="217" y="154"/>
                  </a:cubicBezTo>
                  <a:cubicBezTo>
                    <a:pt x="222" y="144"/>
                    <a:pt x="222" y="144"/>
                    <a:pt x="222" y="144"/>
                  </a:cubicBezTo>
                  <a:cubicBezTo>
                    <a:pt x="220" y="143"/>
                    <a:pt x="220" y="143"/>
                    <a:pt x="220" y="143"/>
                  </a:cubicBezTo>
                  <a:moveTo>
                    <a:pt x="221" y="141"/>
                  </a:moveTo>
                  <a:cubicBezTo>
                    <a:pt x="221" y="141"/>
                    <a:pt x="221" y="141"/>
                    <a:pt x="221" y="141"/>
                  </a:cubicBezTo>
                  <a:cubicBezTo>
                    <a:pt x="223" y="142"/>
                    <a:pt x="223" y="142"/>
                    <a:pt x="223" y="142"/>
                  </a:cubicBezTo>
                  <a:cubicBezTo>
                    <a:pt x="223" y="142"/>
                    <a:pt x="223" y="142"/>
                    <a:pt x="223" y="142"/>
                  </a:cubicBezTo>
                  <a:cubicBezTo>
                    <a:pt x="221" y="141"/>
                    <a:pt x="221" y="141"/>
                    <a:pt x="221" y="141"/>
                  </a:cubicBezTo>
                  <a:moveTo>
                    <a:pt x="2" y="10"/>
                  </a:moveTo>
                  <a:cubicBezTo>
                    <a:pt x="1" y="11"/>
                    <a:pt x="1" y="11"/>
                    <a:pt x="0" y="11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8" y="0"/>
                  </a:moveTo>
                  <a:cubicBezTo>
                    <a:pt x="8" y="1"/>
                    <a:pt x="7" y="2"/>
                    <a:pt x="7" y="2"/>
                  </a:cubicBezTo>
                  <a:cubicBezTo>
                    <a:pt x="244" y="97"/>
                    <a:pt x="244" y="97"/>
                    <a:pt x="244" y="97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46" y="98"/>
                    <a:pt x="246" y="98"/>
                    <a:pt x="246" y="98"/>
                  </a:cubicBezTo>
                  <a:cubicBezTo>
                    <a:pt x="247" y="96"/>
                    <a:pt x="247" y="96"/>
                    <a:pt x="247" y="96"/>
                  </a:cubicBezTo>
                  <a:cubicBezTo>
                    <a:pt x="245" y="95"/>
                    <a:pt x="245" y="95"/>
                    <a:pt x="245" y="95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9915938" y="2668920"/>
              <a:ext cx="814030" cy="1236087"/>
            </a:xfrm>
            <a:custGeom>
              <a:avLst/>
              <a:gdLst>
                <a:gd name="T0" fmla="*/ 192 w 192"/>
                <a:gd name="T1" fmla="*/ 319 h 320"/>
                <a:gd name="T2" fmla="*/ 188 w 192"/>
                <a:gd name="T3" fmla="*/ 299 h 320"/>
                <a:gd name="T4" fmla="*/ 183 w 192"/>
                <a:gd name="T5" fmla="*/ 304 h 320"/>
                <a:gd name="T6" fmla="*/ 190 w 192"/>
                <a:gd name="T7" fmla="*/ 299 h 320"/>
                <a:gd name="T8" fmla="*/ 178 w 192"/>
                <a:gd name="T9" fmla="*/ 298 h 320"/>
                <a:gd name="T10" fmla="*/ 180 w 192"/>
                <a:gd name="T11" fmla="*/ 296 h 320"/>
                <a:gd name="T12" fmla="*/ 177 w 192"/>
                <a:gd name="T13" fmla="*/ 296 h 320"/>
                <a:gd name="T14" fmla="*/ 188 w 192"/>
                <a:gd name="T15" fmla="*/ 285 h 320"/>
                <a:gd name="T16" fmla="*/ 190 w 192"/>
                <a:gd name="T17" fmla="*/ 295 h 320"/>
                <a:gd name="T18" fmla="*/ 188 w 192"/>
                <a:gd name="T19" fmla="*/ 285 h 320"/>
                <a:gd name="T20" fmla="*/ 177 w 192"/>
                <a:gd name="T21" fmla="*/ 291 h 320"/>
                <a:gd name="T22" fmla="*/ 188 w 192"/>
                <a:gd name="T23" fmla="*/ 270 h 320"/>
                <a:gd name="T24" fmla="*/ 188 w 192"/>
                <a:gd name="T25" fmla="*/ 283 h 320"/>
                <a:gd name="T26" fmla="*/ 162 w 192"/>
                <a:gd name="T27" fmla="*/ 267 h 320"/>
                <a:gd name="T28" fmla="*/ 165 w 192"/>
                <a:gd name="T29" fmla="*/ 272 h 320"/>
                <a:gd name="T30" fmla="*/ 185 w 192"/>
                <a:gd name="T31" fmla="*/ 254 h 320"/>
                <a:gd name="T32" fmla="*/ 187 w 192"/>
                <a:gd name="T33" fmla="*/ 254 h 320"/>
                <a:gd name="T34" fmla="*/ 148 w 192"/>
                <a:gd name="T35" fmla="*/ 248 h 320"/>
                <a:gd name="T36" fmla="*/ 150 w 192"/>
                <a:gd name="T37" fmla="*/ 248 h 320"/>
                <a:gd name="T38" fmla="*/ 147 w 192"/>
                <a:gd name="T39" fmla="*/ 246 h 320"/>
                <a:gd name="T40" fmla="*/ 144 w 192"/>
                <a:gd name="T41" fmla="*/ 238 h 320"/>
                <a:gd name="T42" fmla="*/ 142 w 192"/>
                <a:gd name="T43" fmla="*/ 236 h 320"/>
                <a:gd name="T44" fmla="*/ 112 w 192"/>
                <a:gd name="T45" fmla="*/ 188 h 320"/>
                <a:gd name="T46" fmla="*/ 139 w 192"/>
                <a:gd name="T47" fmla="*/ 230 h 320"/>
                <a:gd name="T48" fmla="*/ 106 w 192"/>
                <a:gd name="T49" fmla="*/ 175 h 320"/>
                <a:gd name="T50" fmla="*/ 112 w 192"/>
                <a:gd name="T51" fmla="*/ 184 h 320"/>
                <a:gd name="T52" fmla="*/ 185 w 192"/>
                <a:gd name="T53" fmla="*/ 253 h 320"/>
                <a:gd name="T54" fmla="*/ 178 w 192"/>
                <a:gd name="T55" fmla="*/ 168 h 320"/>
                <a:gd name="T56" fmla="*/ 105 w 192"/>
                <a:gd name="T57" fmla="*/ 176 h 320"/>
                <a:gd name="T58" fmla="*/ 90 w 192"/>
                <a:gd name="T59" fmla="*/ 148 h 320"/>
                <a:gd name="T60" fmla="*/ 92 w 192"/>
                <a:gd name="T61" fmla="*/ 152 h 320"/>
                <a:gd name="T62" fmla="*/ 82 w 192"/>
                <a:gd name="T63" fmla="*/ 138 h 320"/>
                <a:gd name="T64" fmla="*/ 83 w 192"/>
                <a:gd name="T65" fmla="*/ 137 h 320"/>
                <a:gd name="T66" fmla="*/ 81 w 192"/>
                <a:gd name="T67" fmla="*/ 136 h 320"/>
                <a:gd name="T68" fmla="*/ 75 w 192"/>
                <a:gd name="T69" fmla="*/ 124 h 320"/>
                <a:gd name="T70" fmla="*/ 77 w 192"/>
                <a:gd name="T71" fmla="*/ 127 h 320"/>
                <a:gd name="T72" fmla="*/ 52 w 192"/>
                <a:gd name="T73" fmla="*/ 87 h 320"/>
                <a:gd name="T74" fmla="*/ 74 w 192"/>
                <a:gd name="T75" fmla="*/ 121 h 320"/>
                <a:gd name="T76" fmla="*/ 50 w 192"/>
                <a:gd name="T77" fmla="*/ 85 h 320"/>
                <a:gd name="T78" fmla="*/ 51 w 192"/>
                <a:gd name="T79" fmla="*/ 84 h 320"/>
                <a:gd name="T80" fmla="*/ 178 w 192"/>
                <a:gd name="T81" fmla="*/ 165 h 320"/>
                <a:gd name="T82" fmla="*/ 168 w 192"/>
                <a:gd name="T83" fmla="*/ 41 h 320"/>
                <a:gd name="T84" fmla="*/ 170 w 192"/>
                <a:gd name="T85" fmla="*/ 41 h 320"/>
                <a:gd name="T86" fmla="*/ 49 w 192"/>
                <a:gd name="T87" fmla="*/ 83 h 320"/>
                <a:gd name="T88" fmla="*/ 13 w 192"/>
                <a:gd name="T89" fmla="*/ 24 h 320"/>
                <a:gd name="T90" fmla="*/ 168 w 192"/>
                <a:gd name="T91" fmla="*/ 39 h 320"/>
                <a:gd name="T92" fmla="*/ 153 w 192"/>
                <a:gd name="T93" fmla="*/ 0 h 320"/>
                <a:gd name="T94" fmla="*/ 2 w 192"/>
                <a:gd name="T95" fmla="*/ 6 h 320"/>
                <a:gd name="T96" fmla="*/ 3 w 192"/>
                <a:gd name="T97" fmla="*/ 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2" h="320">
                  <a:moveTo>
                    <a:pt x="190" y="317"/>
                  </a:moveTo>
                  <a:cubicBezTo>
                    <a:pt x="192" y="320"/>
                    <a:pt x="192" y="320"/>
                    <a:pt x="192" y="320"/>
                  </a:cubicBezTo>
                  <a:cubicBezTo>
                    <a:pt x="192" y="319"/>
                    <a:pt x="192" y="319"/>
                    <a:pt x="192" y="319"/>
                  </a:cubicBezTo>
                  <a:cubicBezTo>
                    <a:pt x="190" y="317"/>
                    <a:pt x="190" y="317"/>
                    <a:pt x="190" y="317"/>
                  </a:cubicBezTo>
                  <a:moveTo>
                    <a:pt x="189" y="298"/>
                  </a:moveTo>
                  <a:cubicBezTo>
                    <a:pt x="188" y="299"/>
                    <a:pt x="188" y="299"/>
                    <a:pt x="188" y="299"/>
                  </a:cubicBezTo>
                  <a:cubicBezTo>
                    <a:pt x="190" y="313"/>
                    <a:pt x="190" y="313"/>
                    <a:pt x="190" y="313"/>
                  </a:cubicBezTo>
                  <a:cubicBezTo>
                    <a:pt x="184" y="303"/>
                    <a:pt x="184" y="303"/>
                    <a:pt x="184" y="303"/>
                  </a:cubicBezTo>
                  <a:cubicBezTo>
                    <a:pt x="183" y="304"/>
                    <a:pt x="183" y="304"/>
                    <a:pt x="183" y="304"/>
                  </a:cubicBezTo>
                  <a:cubicBezTo>
                    <a:pt x="192" y="316"/>
                    <a:pt x="192" y="316"/>
                    <a:pt x="192" y="316"/>
                  </a:cubicBezTo>
                  <a:cubicBezTo>
                    <a:pt x="191" y="313"/>
                    <a:pt x="191" y="313"/>
                    <a:pt x="191" y="313"/>
                  </a:cubicBezTo>
                  <a:cubicBezTo>
                    <a:pt x="190" y="299"/>
                    <a:pt x="190" y="299"/>
                    <a:pt x="190" y="299"/>
                  </a:cubicBezTo>
                  <a:cubicBezTo>
                    <a:pt x="189" y="298"/>
                    <a:pt x="189" y="298"/>
                    <a:pt x="189" y="298"/>
                  </a:cubicBezTo>
                  <a:moveTo>
                    <a:pt x="180" y="296"/>
                  </a:moveTo>
                  <a:cubicBezTo>
                    <a:pt x="178" y="298"/>
                    <a:pt x="178" y="298"/>
                    <a:pt x="178" y="298"/>
                  </a:cubicBezTo>
                  <a:cubicBezTo>
                    <a:pt x="182" y="303"/>
                    <a:pt x="182" y="303"/>
                    <a:pt x="182" y="303"/>
                  </a:cubicBezTo>
                  <a:cubicBezTo>
                    <a:pt x="183" y="302"/>
                    <a:pt x="183" y="302"/>
                    <a:pt x="183" y="302"/>
                  </a:cubicBezTo>
                  <a:cubicBezTo>
                    <a:pt x="180" y="296"/>
                    <a:pt x="180" y="296"/>
                    <a:pt x="180" y="296"/>
                  </a:cubicBezTo>
                  <a:moveTo>
                    <a:pt x="178" y="293"/>
                  </a:moveTo>
                  <a:cubicBezTo>
                    <a:pt x="177" y="295"/>
                    <a:pt x="177" y="295"/>
                    <a:pt x="177" y="295"/>
                  </a:cubicBezTo>
                  <a:cubicBezTo>
                    <a:pt x="177" y="296"/>
                    <a:pt x="177" y="296"/>
                    <a:pt x="177" y="296"/>
                  </a:cubicBezTo>
                  <a:cubicBezTo>
                    <a:pt x="179" y="295"/>
                    <a:pt x="179" y="295"/>
                    <a:pt x="179" y="295"/>
                  </a:cubicBezTo>
                  <a:cubicBezTo>
                    <a:pt x="178" y="293"/>
                    <a:pt x="178" y="293"/>
                    <a:pt x="178" y="293"/>
                  </a:cubicBezTo>
                  <a:moveTo>
                    <a:pt x="188" y="285"/>
                  </a:moveTo>
                  <a:cubicBezTo>
                    <a:pt x="187" y="286"/>
                    <a:pt x="187" y="286"/>
                    <a:pt x="187" y="286"/>
                  </a:cubicBezTo>
                  <a:cubicBezTo>
                    <a:pt x="188" y="293"/>
                    <a:pt x="188" y="293"/>
                    <a:pt x="188" y="293"/>
                  </a:cubicBezTo>
                  <a:cubicBezTo>
                    <a:pt x="190" y="295"/>
                    <a:pt x="190" y="295"/>
                    <a:pt x="190" y="295"/>
                  </a:cubicBezTo>
                  <a:cubicBezTo>
                    <a:pt x="190" y="295"/>
                    <a:pt x="190" y="295"/>
                    <a:pt x="190" y="295"/>
                  </a:cubicBezTo>
                  <a:cubicBezTo>
                    <a:pt x="189" y="285"/>
                    <a:pt x="189" y="285"/>
                    <a:pt x="189" y="285"/>
                  </a:cubicBezTo>
                  <a:cubicBezTo>
                    <a:pt x="188" y="285"/>
                    <a:pt x="188" y="285"/>
                    <a:pt x="188" y="285"/>
                  </a:cubicBezTo>
                  <a:moveTo>
                    <a:pt x="164" y="273"/>
                  </a:moveTo>
                  <a:cubicBezTo>
                    <a:pt x="176" y="293"/>
                    <a:pt x="176" y="293"/>
                    <a:pt x="176" y="293"/>
                  </a:cubicBezTo>
                  <a:cubicBezTo>
                    <a:pt x="177" y="291"/>
                    <a:pt x="177" y="291"/>
                    <a:pt x="177" y="291"/>
                  </a:cubicBezTo>
                  <a:cubicBezTo>
                    <a:pt x="166" y="275"/>
                    <a:pt x="166" y="275"/>
                    <a:pt x="166" y="275"/>
                  </a:cubicBezTo>
                  <a:cubicBezTo>
                    <a:pt x="164" y="273"/>
                    <a:pt x="164" y="273"/>
                    <a:pt x="164" y="273"/>
                  </a:cubicBezTo>
                  <a:moveTo>
                    <a:pt x="188" y="270"/>
                  </a:moveTo>
                  <a:cubicBezTo>
                    <a:pt x="186" y="273"/>
                    <a:pt x="186" y="273"/>
                    <a:pt x="186" y="273"/>
                  </a:cubicBezTo>
                  <a:cubicBezTo>
                    <a:pt x="187" y="282"/>
                    <a:pt x="187" y="282"/>
                    <a:pt x="187" y="282"/>
                  </a:cubicBezTo>
                  <a:cubicBezTo>
                    <a:pt x="188" y="283"/>
                    <a:pt x="188" y="283"/>
                    <a:pt x="188" y="283"/>
                  </a:cubicBezTo>
                  <a:cubicBezTo>
                    <a:pt x="189" y="281"/>
                    <a:pt x="189" y="281"/>
                    <a:pt x="189" y="281"/>
                  </a:cubicBezTo>
                  <a:cubicBezTo>
                    <a:pt x="188" y="270"/>
                    <a:pt x="188" y="270"/>
                    <a:pt x="188" y="270"/>
                  </a:cubicBezTo>
                  <a:moveTo>
                    <a:pt x="162" y="267"/>
                  </a:moveTo>
                  <a:cubicBezTo>
                    <a:pt x="160" y="268"/>
                    <a:pt x="160" y="268"/>
                    <a:pt x="160" y="268"/>
                  </a:cubicBezTo>
                  <a:cubicBezTo>
                    <a:pt x="162" y="270"/>
                    <a:pt x="162" y="270"/>
                    <a:pt x="162" y="270"/>
                  </a:cubicBezTo>
                  <a:cubicBezTo>
                    <a:pt x="165" y="272"/>
                    <a:pt x="165" y="272"/>
                    <a:pt x="165" y="272"/>
                  </a:cubicBezTo>
                  <a:cubicBezTo>
                    <a:pt x="162" y="267"/>
                    <a:pt x="162" y="267"/>
                    <a:pt x="162" y="267"/>
                  </a:cubicBezTo>
                  <a:moveTo>
                    <a:pt x="187" y="254"/>
                  </a:moveTo>
                  <a:cubicBezTo>
                    <a:pt x="185" y="254"/>
                    <a:pt x="185" y="254"/>
                    <a:pt x="185" y="254"/>
                  </a:cubicBezTo>
                  <a:cubicBezTo>
                    <a:pt x="186" y="269"/>
                    <a:pt x="186" y="269"/>
                    <a:pt x="186" y="269"/>
                  </a:cubicBezTo>
                  <a:cubicBezTo>
                    <a:pt x="188" y="266"/>
                    <a:pt x="188" y="266"/>
                    <a:pt x="188" y="266"/>
                  </a:cubicBezTo>
                  <a:cubicBezTo>
                    <a:pt x="187" y="254"/>
                    <a:pt x="187" y="254"/>
                    <a:pt x="187" y="254"/>
                  </a:cubicBezTo>
                  <a:moveTo>
                    <a:pt x="150" y="248"/>
                  </a:moveTo>
                  <a:cubicBezTo>
                    <a:pt x="150" y="248"/>
                    <a:pt x="150" y="248"/>
                    <a:pt x="150" y="248"/>
                  </a:cubicBezTo>
                  <a:cubicBezTo>
                    <a:pt x="148" y="248"/>
                    <a:pt x="148" y="248"/>
                    <a:pt x="148" y="248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50" y="248"/>
                    <a:pt x="150" y="248"/>
                    <a:pt x="150" y="248"/>
                  </a:cubicBezTo>
                  <a:moveTo>
                    <a:pt x="144" y="238"/>
                  </a:moveTo>
                  <a:cubicBezTo>
                    <a:pt x="143" y="240"/>
                    <a:pt x="143" y="240"/>
                    <a:pt x="143" y="240"/>
                  </a:cubicBezTo>
                  <a:cubicBezTo>
                    <a:pt x="147" y="246"/>
                    <a:pt x="147" y="246"/>
                    <a:pt x="147" y="246"/>
                  </a:cubicBezTo>
                  <a:cubicBezTo>
                    <a:pt x="149" y="246"/>
                    <a:pt x="149" y="246"/>
                    <a:pt x="149" y="246"/>
                  </a:cubicBezTo>
                  <a:cubicBezTo>
                    <a:pt x="148" y="245"/>
                    <a:pt x="148" y="245"/>
                    <a:pt x="148" y="245"/>
                  </a:cubicBezTo>
                  <a:cubicBezTo>
                    <a:pt x="144" y="238"/>
                    <a:pt x="144" y="238"/>
                    <a:pt x="144" y="238"/>
                  </a:cubicBezTo>
                  <a:moveTo>
                    <a:pt x="139" y="232"/>
                  </a:moveTo>
                  <a:cubicBezTo>
                    <a:pt x="142" y="237"/>
                    <a:pt x="142" y="237"/>
                    <a:pt x="142" y="237"/>
                  </a:cubicBezTo>
                  <a:cubicBezTo>
                    <a:pt x="142" y="236"/>
                    <a:pt x="142" y="236"/>
                    <a:pt x="142" y="236"/>
                  </a:cubicBezTo>
                  <a:cubicBezTo>
                    <a:pt x="139" y="232"/>
                    <a:pt x="139" y="232"/>
                    <a:pt x="139" y="232"/>
                  </a:cubicBezTo>
                  <a:moveTo>
                    <a:pt x="113" y="186"/>
                  </a:moveTo>
                  <a:cubicBezTo>
                    <a:pt x="112" y="188"/>
                    <a:pt x="112" y="188"/>
                    <a:pt x="112" y="188"/>
                  </a:cubicBezTo>
                  <a:cubicBezTo>
                    <a:pt x="137" y="229"/>
                    <a:pt x="137" y="229"/>
                    <a:pt x="137" y="229"/>
                  </a:cubicBezTo>
                  <a:cubicBezTo>
                    <a:pt x="138" y="228"/>
                    <a:pt x="138" y="228"/>
                    <a:pt x="138" y="228"/>
                  </a:cubicBezTo>
                  <a:cubicBezTo>
                    <a:pt x="139" y="230"/>
                    <a:pt x="139" y="230"/>
                    <a:pt x="139" y="230"/>
                  </a:cubicBezTo>
                  <a:cubicBezTo>
                    <a:pt x="140" y="231"/>
                    <a:pt x="140" y="231"/>
                    <a:pt x="140" y="231"/>
                  </a:cubicBezTo>
                  <a:cubicBezTo>
                    <a:pt x="113" y="186"/>
                    <a:pt x="113" y="186"/>
                    <a:pt x="113" y="186"/>
                  </a:cubicBezTo>
                  <a:moveTo>
                    <a:pt x="106" y="175"/>
                  </a:moveTo>
                  <a:cubicBezTo>
                    <a:pt x="107" y="179"/>
                    <a:pt x="107" y="179"/>
                    <a:pt x="107" y="179"/>
                  </a:cubicBezTo>
                  <a:cubicBezTo>
                    <a:pt x="111" y="186"/>
                    <a:pt x="111" y="186"/>
                    <a:pt x="111" y="186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06" y="175"/>
                    <a:pt x="106" y="175"/>
                    <a:pt x="106" y="175"/>
                  </a:cubicBezTo>
                  <a:moveTo>
                    <a:pt x="178" y="168"/>
                  </a:moveTo>
                  <a:cubicBezTo>
                    <a:pt x="185" y="253"/>
                    <a:pt x="185" y="253"/>
                    <a:pt x="185" y="253"/>
                  </a:cubicBezTo>
                  <a:cubicBezTo>
                    <a:pt x="187" y="252"/>
                    <a:pt x="187" y="252"/>
                    <a:pt x="187" y="252"/>
                  </a:cubicBezTo>
                  <a:cubicBezTo>
                    <a:pt x="180" y="170"/>
                    <a:pt x="180" y="170"/>
                    <a:pt x="180" y="170"/>
                  </a:cubicBezTo>
                  <a:cubicBezTo>
                    <a:pt x="178" y="168"/>
                    <a:pt x="178" y="168"/>
                    <a:pt x="178" y="168"/>
                  </a:cubicBezTo>
                  <a:moveTo>
                    <a:pt x="93" y="154"/>
                  </a:moveTo>
                  <a:cubicBezTo>
                    <a:pt x="92" y="155"/>
                    <a:pt x="92" y="155"/>
                    <a:pt x="92" y="155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4" y="172"/>
                    <a:pt x="104" y="172"/>
                    <a:pt x="104" y="172"/>
                  </a:cubicBezTo>
                  <a:cubicBezTo>
                    <a:pt x="93" y="154"/>
                    <a:pt x="93" y="154"/>
                    <a:pt x="93" y="154"/>
                  </a:cubicBezTo>
                  <a:moveTo>
                    <a:pt x="90" y="148"/>
                  </a:moveTo>
                  <a:cubicBezTo>
                    <a:pt x="88" y="149"/>
                    <a:pt x="88" y="149"/>
                    <a:pt x="88" y="149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0" y="148"/>
                    <a:pt x="90" y="148"/>
                    <a:pt x="90" y="148"/>
                  </a:cubicBezTo>
                  <a:moveTo>
                    <a:pt x="83" y="137"/>
                  </a:moveTo>
                  <a:cubicBezTo>
                    <a:pt x="82" y="138"/>
                    <a:pt x="82" y="138"/>
                    <a:pt x="82" y="13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89" y="146"/>
                    <a:pt x="89" y="146"/>
                    <a:pt x="89" y="146"/>
                  </a:cubicBezTo>
                  <a:cubicBezTo>
                    <a:pt x="83" y="137"/>
                    <a:pt x="83" y="137"/>
                    <a:pt x="83" y="137"/>
                  </a:cubicBezTo>
                  <a:moveTo>
                    <a:pt x="78" y="128"/>
                  </a:moveTo>
                  <a:cubicBezTo>
                    <a:pt x="76" y="129"/>
                    <a:pt x="76" y="129"/>
                    <a:pt x="76" y="129"/>
                  </a:cubicBezTo>
                  <a:cubicBezTo>
                    <a:pt x="81" y="136"/>
                    <a:pt x="81" y="136"/>
                    <a:pt x="81" y="136"/>
                  </a:cubicBezTo>
                  <a:cubicBezTo>
                    <a:pt x="82" y="135"/>
                    <a:pt x="82" y="135"/>
                    <a:pt x="82" y="135"/>
                  </a:cubicBezTo>
                  <a:cubicBezTo>
                    <a:pt x="78" y="128"/>
                    <a:pt x="78" y="128"/>
                    <a:pt x="78" y="128"/>
                  </a:cubicBezTo>
                  <a:moveTo>
                    <a:pt x="75" y="124"/>
                  </a:moveTo>
                  <a:cubicBezTo>
                    <a:pt x="75" y="126"/>
                    <a:pt x="75" y="126"/>
                    <a:pt x="75" y="126"/>
                  </a:cubicBezTo>
                  <a:cubicBezTo>
                    <a:pt x="75" y="127"/>
                    <a:pt x="75" y="127"/>
                    <a:pt x="75" y="127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75" y="124"/>
                    <a:pt x="75" y="124"/>
                    <a:pt x="75" y="124"/>
                  </a:cubicBezTo>
                  <a:moveTo>
                    <a:pt x="53" y="86"/>
                  </a:moveTo>
                  <a:cubicBezTo>
                    <a:pt x="52" y="87"/>
                    <a:pt x="52" y="87"/>
                    <a:pt x="52" y="87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53" y="86"/>
                    <a:pt x="53" y="86"/>
                    <a:pt x="53" y="86"/>
                  </a:cubicBezTo>
                  <a:moveTo>
                    <a:pt x="51" y="84"/>
                  </a:moveTo>
                  <a:cubicBezTo>
                    <a:pt x="50" y="85"/>
                    <a:pt x="50" y="85"/>
                    <a:pt x="50" y="85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51" y="84"/>
                    <a:pt x="51" y="84"/>
                    <a:pt x="51" y="84"/>
                  </a:cubicBezTo>
                  <a:moveTo>
                    <a:pt x="174" y="83"/>
                  </a:moveTo>
                  <a:cubicBezTo>
                    <a:pt x="172" y="90"/>
                    <a:pt x="172" y="90"/>
                    <a:pt x="172" y="90"/>
                  </a:cubicBezTo>
                  <a:cubicBezTo>
                    <a:pt x="178" y="165"/>
                    <a:pt x="178" y="165"/>
                    <a:pt x="178" y="165"/>
                  </a:cubicBezTo>
                  <a:cubicBezTo>
                    <a:pt x="180" y="167"/>
                    <a:pt x="180" y="167"/>
                    <a:pt x="180" y="167"/>
                  </a:cubicBezTo>
                  <a:cubicBezTo>
                    <a:pt x="174" y="83"/>
                    <a:pt x="174" y="83"/>
                    <a:pt x="174" y="83"/>
                  </a:cubicBezTo>
                  <a:moveTo>
                    <a:pt x="168" y="41"/>
                  </a:moveTo>
                  <a:cubicBezTo>
                    <a:pt x="172" y="83"/>
                    <a:pt x="172" y="83"/>
                    <a:pt x="172" y="83"/>
                  </a:cubicBezTo>
                  <a:cubicBezTo>
                    <a:pt x="173" y="76"/>
                    <a:pt x="173" y="76"/>
                    <a:pt x="173" y="76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68" y="41"/>
                    <a:pt x="168" y="41"/>
                    <a:pt x="168" y="41"/>
                  </a:cubicBezTo>
                  <a:moveTo>
                    <a:pt x="13" y="24"/>
                  </a:moveTo>
                  <a:cubicBezTo>
                    <a:pt x="49" y="83"/>
                    <a:pt x="49" y="83"/>
                    <a:pt x="49" y="83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3" y="24"/>
                    <a:pt x="13" y="24"/>
                    <a:pt x="13" y="24"/>
                  </a:cubicBezTo>
                  <a:moveTo>
                    <a:pt x="168" y="15"/>
                  </a:moveTo>
                  <a:cubicBezTo>
                    <a:pt x="168" y="15"/>
                    <a:pt x="167" y="15"/>
                    <a:pt x="166" y="15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70" y="39"/>
                    <a:pt x="170" y="39"/>
                    <a:pt x="170" y="39"/>
                  </a:cubicBezTo>
                  <a:cubicBezTo>
                    <a:pt x="168" y="15"/>
                    <a:pt x="168" y="15"/>
                    <a:pt x="168" y="15"/>
                  </a:cubicBezTo>
                  <a:moveTo>
                    <a:pt x="153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153" y="1"/>
                    <a:pt x="153" y="0"/>
                    <a:pt x="153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9035713" y="2885236"/>
              <a:ext cx="491996" cy="811589"/>
            </a:xfrm>
            <a:custGeom>
              <a:avLst/>
              <a:gdLst>
                <a:gd name="T0" fmla="*/ 17 w 275"/>
                <a:gd name="T1" fmla="*/ 496 h 499"/>
                <a:gd name="T2" fmla="*/ 33 w 275"/>
                <a:gd name="T3" fmla="*/ 470 h 499"/>
                <a:gd name="T4" fmla="*/ 19 w 275"/>
                <a:gd name="T5" fmla="*/ 458 h 499"/>
                <a:gd name="T6" fmla="*/ 31 w 275"/>
                <a:gd name="T7" fmla="*/ 463 h 499"/>
                <a:gd name="T8" fmla="*/ 47 w 275"/>
                <a:gd name="T9" fmla="*/ 430 h 499"/>
                <a:gd name="T10" fmla="*/ 52 w 275"/>
                <a:gd name="T11" fmla="*/ 430 h 499"/>
                <a:gd name="T12" fmla="*/ 71 w 275"/>
                <a:gd name="T13" fmla="*/ 385 h 499"/>
                <a:gd name="T14" fmla="*/ 73 w 275"/>
                <a:gd name="T15" fmla="*/ 390 h 499"/>
                <a:gd name="T16" fmla="*/ 9 w 275"/>
                <a:gd name="T17" fmla="*/ 385 h 499"/>
                <a:gd name="T18" fmla="*/ 19 w 275"/>
                <a:gd name="T19" fmla="*/ 451 h 499"/>
                <a:gd name="T20" fmla="*/ 14 w 275"/>
                <a:gd name="T21" fmla="*/ 380 h 499"/>
                <a:gd name="T22" fmla="*/ 9 w 275"/>
                <a:gd name="T23" fmla="*/ 363 h 499"/>
                <a:gd name="T24" fmla="*/ 12 w 275"/>
                <a:gd name="T25" fmla="*/ 363 h 499"/>
                <a:gd name="T26" fmla="*/ 73 w 275"/>
                <a:gd name="T27" fmla="*/ 380 h 499"/>
                <a:gd name="T28" fmla="*/ 92 w 275"/>
                <a:gd name="T29" fmla="*/ 344 h 499"/>
                <a:gd name="T30" fmla="*/ 88 w 275"/>
                <a:gd name="T31" fmla="*/ 354 h 499"/>
                <a:gd name="T32" fmla="*/ 97 w 275"/>
                <a:gd name="T33" fmla="*/ 347 h 499"/>
                <a:gd name="T34" fmla="*/ 7 w 275"/>
                <a:gd name="T35" fmla="*/ 349 h 499"/>
                <a:gd name="T36" fmla="*/ 12 w 275"/>
                <a:gd name="T37" fmla="*/ 359 h 499"/>
                <a:gd name="T38" fmla="*/ 12 w 275"/>
                <a:gd name="T39" fmla="*/ 337 h 499"/>
                <a:gd name="T40" fmla="*/ 95 w 275"/>
                <a:gd name="T41" fmla="*/ 342 h 499"/>
                <a:gd name="T42" fmla="*/ 114 w 275"/>
                <a:gd name="T43" fmla="*/ 304 h 499"/>
                <a:gd name="T44" fmla="*/ 118 w 275"/>
                <a:gd name="T45" fmla="*/ 302 h 499"/>
                <a:gd name="T46" fmla="*/ 5 w 275"/>
                <a:gd name="T47" fmla="*/ 283 h 499"/>
                <a:gd name="T48" fmla="*/ 7 w 275"/>
                <a:gd name="T49" fmla="*/ 285 h 499"/>
                <a:gd name="T50" fmla="*/ 118 w 275"/>
                <a:gd name="T51" fmla="*/ 292 h 499"/>
                <a:gd name="T52" fmla="*/ 135 w 275"/>
                <a:gd name="T53" fmla="*/ 259 h 499"/>
                <a:gd name="T54" fmla="*/ 5 w 275"/>
                <a:gd name="T55" fmla="*/ 278 h 499"/>
                <a:gd name="T56" fmla="*/ 0 w 275"/>
                <a:gd name="T57" fmla="*/ 233 h 499"/>
                <a:gd name="T58" fmla="*/ 5 w 275"/>
                <a:gd name="T59" fmla="*/ 233 h 499"/>
                <a:gd name="T60" fmla="*/ 149 w 275"/>
                <a:gd name="T61" fmla="*/ 233 h 499"/>
                <a:gd name="T62" fmla="*/ 154 w 275"/>
                <a:gd name="T63" fmla="*/ 233 h 499"/>
                <a:gd name="T64" fmla="*/ 0 w 275"/>
                <a:gd name="T65" fmla="*/ 228 h 499"/>
                <a:gd name="T66" fmla="*/ 168 w 275"/>
                <a:gd name="T67" fmla="*/ 207 h 499"/>
                <a:gd name="T68" fmla="*/ 156 w 275"/>
                <a:gd name="T69" fmla="*/ 228 h 499"/>
                <a:gd name="T70" fmla="*/ 166 w 275"/>
                <a:gd name="T71" fmla="*/ 202 h 499"/>
                <a:gd name="T72" fmla="*/ 2 w 275"/>
                <a:gd name="T73" fmla="*/ 202 h 499"/>
                <a:gd name="T74" fmla="*/ 0 w 275"/>
                <a:gd name="T75" fmla="*/ 207 h 499"/>
                <a:gd name="T76" fmla="*/ 5 w 275"/>
                <a:gd name="T77" fmla="*/ 207 h 499"/>
                <a:gd name="T78" fmla="*/ 218 w 275"/>
                <a:gd name="T79" fmla="*/ 48 h 499"/>
                <a:gd name="T80" fmla="*/ 7 w 275"/>
                <a:gd name="T81" fmla="*/ 202 h 499"/>
                <a:gd name="T82" fmla="*/ 246 w 275"/>
                <a:gd name="T83" fmla="*/ 48 h 499"/>
                <a:gd name="T84" fmla="*/ 168 w 275"/>
                <a:gd name="T85" fmla="*/ 197 h 499"/>
                <a:gd name="T86" fmla="*/ 232 w 275"/>
                <a:gd name="T87" fmla="*/ 83 h 499"/>
                <a:gd name="T88" fmla="*/ 263 w 275"/>
                <a:gd name="T89" fmla="*/ 14 h 499"/>
                <a:gd name="T90" fmla="*/ 275 w 275"/>
                <a:gd name="T91" fmla="*/ 0 h 499"/>
                <a:gd name="T92" fmla="*/ 222 w 275"/>
                <a:gd name="T93" fmla="*/ 43 h 499"/>
                <a:gd name="T94" fmla="*/ 253 w 275"/>
                <a:gd name="T95" fmla="*/ 43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5" h="499">
                  <a:moveTo>
                    <a:pt x="14" y="454"/>
                  </a:moveTo>
                  <a:lnTo>
                    <a:pt x="17" y="485"/>
                  </a:lnTo>
                  <a:lnTo>
                    <a:pt x="17" y="496"/>
                  </a:lnTo>
                  <a:lnTo>
                    <a:pt x="19" y="499"/>
                  </a:lnTo>
                  <a:lnTo>
                    <a:pt x="24" y="487"/>
                  </a:lnTo>
                  <a:lnTo>
                    <a:pt x="33" y="470"/>
                  </a:lnTo>
                  <a:lnTo>
                    <a:pt x="28" y="468"/>
                  </a:lnTo>
                  <a:lnTo>
                    <a:pt x="19" y="485"/>
                  </a:lnTo>
                  <a:lnTo>
                    <a:pt x="19" y="458"/>
                  </a:lnTo>
                  <a:lnTo>
                    <a:pt x="14" y="454"/>
                  </a:lnTo>
                  <a:close/>
                  <a:moveTo>
                    <a:pt x="47" y="430"/>
                  </a:moveTo>
                  <a:lnTo>
                    <a:pt x="31" y="463"/>
                  </a:lnTo>
                  <a:lnTo>
                    <a:pt x="33" y="466"/>
                  </a:lnTo>
                  <a:lnTo>
                    <a:pt x="52" y="435"/>
                  </a:lnTo>
                  <a:lnTo>
                    <a:pt x="47" y="430"/>
                  </a:lnTo>
                  <a:close/>
                  <a:moveTo>
                    <a:pt x="57" y="413"/>
                  </a:moveTo>
                  <a:lnTo>
                    <a:pt x="50" y="425"/>
                  </a:lnTo>
                  <a:lnTo>
                    <a:pt x="52" y="430"/>
                  </a:lnTo>
                  <a:lnTo>
                    <a:pt x="57" y="420"/>
                  </a:lnTo>
                  <a:lnTo>
                    <a:pt x="57" y="413"/>
                  </a:lnTo>
                  <a:close/>
                  <a:moveTo>
                    <a:pt x="71" y="385"/>
                  </a:moveTo>
                  <a:lnTo>
                    <a:pt x="59" y="409"/>
                  </a:lnTo>
                  <a:lnTo>
                    <a:pt x="62" y="416"/>
                  </a:lnTo>
                  <a:lnTo>
                    <a:pt x="73" y="390"/>
                  </a:lnTo>
                  <a:lnTo>
                    <a:pt x="71" y="385"/>
                  </a:lnTo>
                  <a:close/>
                  <a:moveTo>
                    <a:pt x="9" y="375"/>
                  </a:moveTo>
                  <a:lnTo>
                    <a:pt x="9" y="385"/>
                  </a:lnTo>
                  <a:lnTo>
                    <a:pt x="9" y="390"/>
                  </a:lnTo>
                  <a:lnTo>
                    <a:pt x="14" y="449"/>
                  </a:lnTo>
                  <a:lnTo>
                    <a:pt x="19" y="451"/>
                  </a:lnTo>
                  <a:lnTo>
                    <a:pt x="14" y="387"/>
                  </a:lnTo>
                  <a:lnTo>
                    <a:pt x="14" y="382"/>
                  </a:lnTo>
                  <a:lnTo>
                    <a:pt x="14" y="380"/>
                  </a:lnTo>
                  <a:lnTo>
                    <a:pt x="9" y="375"/>
                  </a:lnTo>
                  <a:close/>
                  <a:moveTo>
                    <a:pt x="12" y="363"/>
                  </a:moveTo>
                  <a:lnTo>
                    <a:pt x="9" y="363"/>
                  </a:lnTo>
                  <a:lnTo>
                    <a:pt x="9" y="366"/>
                  </a:lnTo>
                  <a:lnTo>
                    <a:pt x="14" y="373"/>
                  </a:lnTo>
                  <a:lnTo>
                    <a:pt x="12" y="363"/>
                  </a:lnTo>
                  <a:close/>
                  <a:moveTo>
                    <a:pt x="90" y="359"/>
                  </a:moveTo>
                  <a:lnTo>
                    <a:pt x="85" y="359"/>
                  </a:lnTo>
                  <a:lnTo>
                    <a:pt x="73" y="380"/>
                  </a:lnTo>
                  <a:lnTo>
                    <a:pt x="76" y="385"/>
                  </a:lnTo>
                  <a:lnTo>
                    <a:pt x="90" y="359"/>
                  </a:lnTo>
                  <a:close/>
                  <a:moveTo>
                    <a:pt x="92" y="344"/>
                  </a:moveTo>
                  <a:lnTo>
                    <a:pt x="92" y="344"/>
                  </a:lnTo>
                  <a:lnTo>
                    <a:pt x="88" y="352"/>
                  </a:lnTo>
                  <a:lnTo>
                    <a:pt x="88" y="354"/>
                  </a:lnTo>
                  <a:lnTo>
                    <a:pt x="92" y="354"/>
                  </a:lnTo>
                  <a:lnTo>
                    <a:pt x="95" y="349"/>
                  </a:lnTo>
                  <a:lnTo>
                    <a:pt x="97" y="347"/>
                  </a:lnTo>
                  <a:lnTo>
                    <a:pt x="92" y="344"/>
                  </a:lnTo>
                  <a:close/>
                  <a:moveTo>
                    <a:pt x="7" y="337"/>
                  </a:moveTo>
                  <a:lnTo>
                    <a:pt x="7" y="349"/>
                  </a:lnTo>
                  <a:lnTo>
                    <a:pt x="7" y="356"/>
                  </a:lnTo>
                  <a:lnTo>
                    <a:pt x="9" y="359"/>
                  </a:lnTo>
                  <a:lnTo>
                    <a:pt x="12" y="359"/>
                  </a:lnTo>
                  <a:lnTo>
                    <a:pt x="12" y="352"/>
                  </a:lnTo>
                  <a:lnTo>
                    <a:pt x="12" y="344"/>
                  </a:lnTo>
                  <a:lnTo>
                    <a:pt x="12" y="337"/>
                  </a:lnTo>
                  <a:lnTo>
                    <a:pt x="7" y="337"/>
                  </a:lnTo>
                  <a:close/>
                  <a:moveTo>
                    <a:pt x="114" y="304"/>
                  </a:moveTo>
                  <a:lnTo>
                    <a:pt x="95" y="342"/>
                  </a:lnTo>
                  <a:lnTo>
                    <a:pt x="99" y="342"/>
                  </a:lnTo>
                  <a:lnTo>
                    <a:pt x="116" y="307"/>
                  </a:lnTo>
                  <a:lnTo>
                    <a:pt x="114" y="304"/>
                  </a:lnTo>
                  <a:close/>
                  <a:moveTo>
                    <a:pt x="116" y="297"/>
                  </a:moveTo>
                  <a:lnTo>
                    <a:pt x="114" y="302"/>
                  </a:lnTo>
                  <a:lnTo>
                    <a:pt x="118" y="302"/>
                  </a:lnTo>
                  <a:lnTo>
                    <a:pt x="121" y="297"/>
                  </a:lnTo>
                  <a:lnTo>
                    <a:pt x="116" y="297"/>
                  </a:lnTo>
                  <a:close/>
                  <a:moveTo>
                    <a:pt x="5" y="283"/>
                  </a:moveTo>
                  <a:lnTo>
                    <a:pt x="7" y="333"/>
                  </a:lnTo>
                  <a:lnTo>
                    <a:pt x="12" y="335"/>
                  </a:lnTo>
                  <a:lnTo>
                    <a:pt x="7" y="285"/>
                  </a:lnTo>
                  <a:lnTo>
                    <a:pt x="5" y="283"/>
                  </a:lnTo>
                  <a:close/>
                  <a:moveTo>
                    <a:pt x="135" y="259"/>
                  </a:moveTo>
                  <a:lnTo>
                    <a:pt x="118" y="292"/>
                  </a:lnTo>
                  <a:lnTo>
                    <a:pt x="123" y="292"/>
                  </a:lnTo>
                  <a:lnTo>
                    <a:pt x="140" y="261"/>
                  </a:lnTo>
                  <a:lnTo>
                    <a:pt x="135" y="259"/>
                  </a:lnTo>
                  <a:close/>
                  <a:moveTo>
                    <a:pt x="7" y="254"/>
                  </a:moveTo>
                  <a:lnTo>
                    <a:pt x="2" y="254"/>
                  </a:lnTo>
                  <a:lnTo>
                    <a:pt x="5" y="278"/>
                  </a:lnTo>
                  <a:lnTo>
                    <a:pt x="7" y="280"/>
                  </a:lnTo>
                  <a:lnTo>
                    <a:pt x="7" y="254"/>
                  </a:lnTo>
                  <a:close/>
                  <a:moveTo>
                    <a:pt x="0" y="233"/>
                  </a:moveTo>
                  <a:lnTo>
                    <a:pt x="2" y="250"/>
                  </a:lnTo>
                  <a:lnTo>
                    <a:pt x="7" y="250"/>
                  </a:lnTo>
                  <a:lnTo>
                    <a:pt x="5" y="233"/>
                  </a:lnTo>
                  <a:lnTo>
                    <a:pt x="0" y="233"/>
                  </a:lnTo>
                  <a:close/>
                  <a:moveTo>
                    <a:pt x="154" y="233"/>
                  </a:moveTo>
                  <a:lnTo>
                    <a:pt x="149" y="233"/>
                  </a:lnTo>
                  <a:lnTo>
                    <a:pt x="137" y="257"/>
                  </a:lnTo>
                  <a:lnTo>
                    <a:pt x="142" y="257"/>
                  </a:lnTo>
                  <a:lnTo>
                    <a:pt x="154" y="233"/>
                  </a:lnTo>
                  <a:close/>
                  <a:moveTo>
                    <a:pt x="5" y="216"/>
                  </a:moveTo>
                  <a:lnTo>
                    <a:pt x="0" y="216"/>
                  </a:lnTo>
                  <a:lnTo>
                    <a:pt x="0" y="228"/>
                  </a:lnTo>
                  <a:lnTo>
                    <a:pt x="5" y="228"/>
                  </a:lnTo>
                  <a:lnTo>
                    <a:pt x="5" y="216"/>
                  </a:lnTo>
                  <a:close/>
                  <a:moveTo>
                    <a:pt x="168" y="207"/>
                  </a:moveTo>
                  <a:lnTo>
                    <a:pt x="163" y="207"/>
                  </a:lnTo>
                  <a:lnTo>
                    <a:pt x="151" y="228"/>
                  </a:lnTo>
                  <a:lnTo>
                    <a:pt x="156" y="228"/>
                  </a:lnTo>
                  <a:lnTo>
                    <a:pt x="168" y="207"/>
                  </a:lnTo>
                  <a:close/>
                  <a:moveTo>
                    <a:pt x="166" y="202"/>
                  </a:moveTo>
                  <a:lnTo>
                    <a:pt x="166" y="202"/>
                  </a:lnTo>
                  <a:lnTo>
                    <a:pt x="166" y="202"/>
                  </a:lnTo>
                  <a:lnTo>
                    <a:pt x="166" y="202"/>
                  </a:lnTo>
                  <a:close/>
                  <a:moveTo>
                    <a:pt x="2" y="202"/>
                  </a:moveTo>
                  <a:lnTo>
                    <a:pt x="0" y="202"/>
                  </a:lnTo>
                  <a:lnTo>
                    <a:pt x="0" y="204"/>
                  </a:lnTo>
                  <a:lnTo>
                    <a:pt x="0" y="207"/>
                  </a:lnTo>
                  <a:lnTo>
                    <a:pt x="0" y="212"/>
                  </a:lnTo>
                  <a:lnTo>
                    <a:pt x="5" y="212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2" y="202"/>
                  </a:lnTo>
                  <a:close/>
                  <a:moveTo>
                    <a:pt x="218" y="48"/>
                  </a:moveTo>
                  <a:lnTo>
                    <a:pt x="208" y="50"/>
                  </a:lnTo>
                  <a:lnTo>
                    <a:pt x="7" y="200"/>
                  </a:lnTo>
                  <a:lnTo>
                    <a:pt x="7" y="202"/>
                  </a:lnTo>
                  <a:lnTo>
                    <a:pt x="218" y="48"/>
                  </a:lnTo>
                  <a:close/>
                  <a:moveTo>
                    <a:pt x="251" y="45"/>
                  </a:moveTo>
                  <a:lnTo>
                    <a:pt x="246" y="48"/>
                  </a:lnTo>
                  <a:lnTo>
                    <a:pt x="230" y="81"/>
                  </a:lnTo>
                  <a:lnTo>
                    <a:pt x="220" y="98"/>
                  </a:lnTo>
                  <a:lnTo>
                    <a:pt x="168" y="197"/>
                  </a:lnTo>
                  <a:lnTo>
                    <a:pt x="170" y="197"/>
                  </a:lnTo>
                  <a:lnTo>
                    <a:pt x="173" y="197"/>
                  </a:lnTo>
                  <a:lnTo>
                    <a:pt x="232" y="83"/>
                  </a:lnTo>
                  <a:lnTo>
                    <a:pt x="241" y="64"/>
                  </a:lnTo>
                  <a:lnTo>
                    <a:pt x="251" y="45"/>
                  </a:lnTo>
                  <a:close/>
                  <a:moveTo>
                    <a:pt x="263" y="14"/>
                  </a:moveTo>
                  <a:lnTo>
                    <a:pt x="263" y="14"/>
                  </a:lnTo>
                  <a:lnTo>
                    <a:pt x="263" y="14"/>
                  </a:lnTo>
                  <a:close/>
                  <a:moveTo>
                    <a:pt x="275" y="0"/>
                  </a:moveTo>
                  <a:lnTo>
                    <a:pt x="260" y="12"/>
                  </a:lnTo>
                  <a:lnTo>
                    <a:pt x="215" y="45"/>
                  </a:lnTo>
                  <a:lnTo>
                    <a:pt x="222" y="43"/>
                  </a:lnTo>
                  <a:lnTo>
                    <a:pt x="263" y="14"/>
                  </a:lnTo>
                  <a:lnTo>
                    <a:pt x="249" y="43"/>
                  </a:lnTo>
                  <a:lnTo>
                    <a:pt x="253" y="43"/>
                  </a:lnTo>
                  <a:lnTo>
                    <a:pt x="265" y="17"/>
                  </a:lnTo>
                  <a:lnTo>
                    <a:pt x="27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9035713" y="2885236"/>
              <a:ext cx="491996" cy="811589"/>
            </a:xfrm>
            <a:custGeom>
              <a:avLst/>
              <a:gdLst>
                <a:gd name="T0" fmla="*/ 17 w 275"/>
                <a:gd name="T1" fmla="*/ 496 h 499"/>
                <a:gd name="T2" fmla="*/ 33 w 275"/>
                <a:gd name="T3" fmla="*/ 470 h 499"/>
                <a:gd name="T4" fmla="*/ 19 w 275"/>
                <a:gd name="T5" fmla="*/ 458 h 499"/>
                <a:gd name="T6" fmla="*/ 31 w 275"/>
                <a:gd name="T7" fmla="*/ 463 h 499"/>
                <a:gd name="T8" fmla="*/ 47 w 275"/>
                <a:gd name="T9" fmla="*/ 430 h 499"/>
                <a:gd name="T10" fmla="*/ 52 w 275"/>
                <a:gd name="T11" fmla="*/ 430 h 499"/>
                <a:gd name="T12" fmla="*/ 71 w 275"/>
                <a:gd name="T13" fmla="*/ 385 h 499"/>
                <a:gd name="T14" fmla="*/ 73 w 275"/>
                <a:gd name="T15" fmla="*/ 390 h 499"/>
                <a:gd name="T16" fmla="*/ 9 w 275"/>
                <a:gd name="T17" fmla="*/ 385 h 499"/>
                <a:gd name="T18" fmla="*/ 19 w 275"/>
                <a:gd name="T19" fmla="*/ 451 h 499"/>
                <a:gd name="T20" fmla="*/ 14 w 275"/>
                <a:gd name="T21" fmla="*/ 380 h 499"/>
                <a:gd name="T22" fmla="*/ 9 w 275"/>
                <a:gd name="T23" fmla="*/ 363 h 499"/>
                <a:gd name="T24" fmla="*/ 12 w 275"/>
                <a:gd name="T25" fmla="*/ 363 h 499"/>
                <a:gd name="T26" fmla="*/ 73 w 275"/>
                <a:gd name="T27" fmla="*/ 380 h 499"/>
                <a:gd name="T28" fmla="*/ 92 w 275"/>
                <a:gd name="T29" fmla="*/ 344 h 499"/>
                <a:gd name="T30" fmla="*/ 88 w 275"/>
                <a:gd name="T31" fmla="*/ 354 h 499"/>
                <a:gd name="T32" fmla="*/ 97 w 275"/>
                <a:gd name="T33" fmla="*/ 347 h 499"/>
                <a:gd name="T34" fmla="*/ 7 w 275"/>
                <a:gd name="T35" fmla="*/ 349 h 499"/>
                <a:gd name="T36" fmla="*/ 12 w 275"/>
                <a:gd name="T37" fmla="*/ 359 h 499"/>
                <a:gd name="T38" fmla="*/ 12 w 275"/>
                <a:gd name="T39" fmla="*/ 337 h 499"/>
                <a:gd name="T40" fmla="*/ 95 w 275"/>
                <a:gd name="T41" fmla="*/ 342 h 499"/>
                <a:gd name="T42" fmla="*/ 114 w 275"/>
                <a:gd name="T43" fmla="*/ 304 h 499"/>
                <a:gd name="T44" fmla="*/ 118 w 275"/>
                <a:gd name="T45" fmla="*/ 302 h 499"/>
                <a:gd name="T46" fmla="*/ 5 w 275"/>
                <a:gd name="T47" fmla="*/ 283 h 499"/>
                <a:gd name="T48" fmla="*/ 7 w 275"/>
                <a:gd name="T49" fmla="*/ 285 h 499"/>
                <a:gd name="T50" fmla="*/ 118 w 275"/>
                <a:gd name="T51" fmla="*/ 292 h 499"/>
                <a:gd name="T52" fmla="*/ 135 w 275"/>
                <a:gd name="T53" fmla="*/ 259 h 499"/>
                <a:gd name="T54" fmla="*/ 5 w 275"/>
                <a:gd name="T55" fmla="*/ 278 h 499"/>
                <a:gd name="T56" fmla="*/ 0 w 275"/>
                <a:gd name="T57" fmla="*/ 233 h 499"/>
                <a:gd name="T58" fmla="*/ 5 w 275"/>
                <a:gd name="T59" fmla="*/ 233 h 499"/>
                <a:gd name="T60" fmla="*/ 149 w 275"/>
                <a:gd name="T61" fmla="*/ 233 h 499"/>
                <a:gd name="T62" fmla="*/ 154 w 275"/>
                <a:gd name="T63" fmla="*/ 233 h 499"/>
                <a:gd name="T64" fmla="*/ 0 w 275"/>
                <a:gd name="T65" fmla="*/ 228 h 499"/>
                <a:gd name="T66" fmla="*/ 168 w 275"/>
                <a:gd name="T67" fmla="*/ 207 h 499"/>
                <a:gd name="T68" fmla="*/ 156 w 275"/>
                <a:gd name="T69" fmla="*/ 228 h 499"/>
                <a:gd name="T70" fmla="*/ 166 w 275"/>
                <a:gd name="T71" fmla="*/ 202 h 499"/>
                <a:gd name="T72" fmla="*/ 2 w 275"/>
                <a:gd name="T73" fmla="*/ 202 h 499"/>
                <a:gd name="T74" fmla="*/ 0 w 275"/>
                <a:gd name="T75" fmla="*/ 207 h 499"/>
                <a:gd name="T76" fmla="*/ 5 w 275"/>
                <a:gd name="T77" fmla="*/ 207 h 499"/>
                <a:gd name="T78" fmla="*/ 218 w 275"/>
                <a:gd name="T79" fmla="*/ 48 h 499"/>
                <a:gd name="T80" fmla="*/ 7 w 275"/>
                <a:gd name="T81" fmla="*/ 202 h 499"/>
                <a:gd name="T82" fmla="*/ 246 w 275"/>
                <a:gd name="T83" fmla="*/ 48 h 499"/>
                <a:gd name="T84" fmla="*/ 168 w 275"/>
                <a:gd name="T85" fmla="*/ 197 h 499"/>
                <a:gd name="T86" fmla="*/ 232 w 275"/>
                <a:gd name="T87" fmla="*/ 83 h 499"/>
                <a:gd name="T88" fmla="*/ 263 w 275"/>
                <a:gd name="T89" fmla="*/ 14 h 499"/>
                <a:gd name="T90" fmla="*/ 275 w 275"/>
                <a:gd name="T91" fmla="*/ 0 h 499"/>
                <a:gd name="T92" fmla="*/ 222 w 275"/>
                <a:gd name="T93" fmla="*/ 43 h 499"/>
                <a:gd name="T94" fmla="*/ 253 w 275"/>
                <a:gd name="T95" fmla="*/ 43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5" h="499">
                  <a:moveTo>
                    <a:pt x="14" y="454"/>
                  </a:moveTo>
                  <a:lnTo>
                    <a:pt x="17" y="485"/>
                  </a:lnTo>
                  <a:lnTo>
                    <a:pt x="17" y="496"/>
                  </a:lnTo>
                  <a:lnTo>
                    <a:pt x="19" y="499"/>
                  </a:lnTo>
                  <a:lnTo>
                    <a:pt x="24" y="487"/>
                  </a:lnTo>
                  <a:lnTo>
                    <a:pt x="33" y="470"/>
                  </a:lnTo>
                  <a:lnTo>
                    <a:pt x="28" y="468"/>
                  </a:lnTo>
                  <a:lnTo>
                    <a:pt x="19" y="485"/>
                  </a:lnTo>
                  <a:lnTo>
                    <a:pt x="19" y="458"/>
                  </a:lnTo>
                  <a:lnTo>
                    <a:pt x="14" y="454"/>
                  </a:lnTo>
                  <a:moveTo>
                    <a:pt x="47" y="430"/>
                  </a:moveTo>
                  <a:lnTo>
                    <a:pt x="31" y="463"/>
                  </a:lnTo>
                  <a:lnTo>
                    <a:pt x="33" y="466"/>
                  </a:lnTo>
                  <a:lnTo>
                    <a:pt x="52" y="435"/>
                  </a:lnTo>
                  <a:lnTo>
                    <a:pt x="47" y="430"/>
                  </a:lnTo>
                  <a:moveTo>
                    <a:pt x="57" y="413"/>
                  </a:moveTo>
                  <a:lnTo>
                    <a:pt x="50" y="425"/>
                  </a:lnTo>
                  <a:lnTo>
                    <a:pt x="52" y="430"/>
                  </a:lnTo>
                  <a:lnTo>
                    <a:pt x="57" y="420"/>
                  </a:lnTo>
                  <a:lnTo>
                    <a:pt x="57" y="413"/>
                  </a:lnTo>
                  <a:moveTo>
                    <a:pt x="71" y="385"/>
                  </a:moveTo>
                  <a:lnTo>
                    <a:pt x="59" y="409"/>
                  </a:lnTo>
                  <a:lnTo>
                    <a:pt x="62" y="416"/>
                  </a:lnTo>
                  <a:lnTo>
                    <a:pt x="73" y="390"/>
                  </a:lnTo>
                  <a:lnTo>
                    <a:pt x="71" y="385"/>
                  </a:lnTo>
                  <a:moveTo>
                    <a:pt x="9" y="375"/>
                  </a:moveTo>
                  <a:lnTo>
                    <a:pt x="9" y="385"/>
                  </a:lnTo>
                  <a:lnTo>
                    <a:pt x="9" y="390"/>
                  </a:lnTo>
                  <a:lnTo>
                    <a:pt x="14" y="449"/>
                  </a:lnTo>
                  <a:lnTo>
                    <a:pt x="19" y="451"/>
                  </a:lnTo>
                  <a:lnTo>
                    <a:pt x="14" y="387"/>
                  </a:lnTo>
                  <a:lnTo>
                    <a:pt x="14" y="382"/>
                  </a:lnTo>
                  <a:lnTo>
                    <a:pt x="14" y="380"/>
                  </a:lnTo>
                  <a:lnTo>
                    <a:pt x="9" y="375"/>
                  </a:lnTo>
                  <a:moveTo>
                    <a:pt x="12" y="363"/>
                  </a:moveTo>
                  <a:lnTo>
                    <a:pt x="9" y="363"/>
                  </a:lnTo>
                  <a:lnTo>
                    <a:pt x="9" y="366"/>
                  </a:lnTo>
                  <a:lnTo>
                    <a:pt x="14" y="373"/>
                  </a:lnTo>
                  <a:lnTo>
                    <a:pt x="12" y="363"/>
                  </a:lnTo>
                  <a:moveTo>
                    <a:pt x="90" y="359"/>
                  </a:moveTo>
                  <a:lnTo>
                    <a:pt x="85" y="359"/>
                  </a:lnTo>
                  <a:lnTo>
                    <a:pt x="73" y="380"/>
                  </a:lnTo>
                  <a:lnTo>
                    <a:pt x="76" y="385"/>
                  </a:lnTo>
                  <a:lnTo>
                    <a:pt x="90" y="359"/>
                  </a:lnTo>
                  <a:moveTo>
                    <a:pt x="92" y="344"/>
                  </a:moveTo>
                  <a:lnTo>
                    <a:pt x="92" y="344"/>
                  </a:lnTo>
                  <a:lnTo>
                    <a:pt x="88" y="352"/>
                  </a:lnTo>
                  <a:lnTo>
                    <a:pt x="88" y="354"/>
                  </a:lnTo>
                  <a:lnTo>
                    <a:pt x="92" y="354"/>
                  </a:lnTo>
                  <a:lnTo>
                    <a:pt x="95" y="349"/>
                  </a:lnTo>
                  <a:lnTo>
                    <a:pt x="97" y="347"/>
                  </a:lnTo>
                  <a:lnTo>
                    <a:pt x="92" y="344"/>
                  </a:lnTo>
                  <a:moveTo>
                    <a:pt x="7" y="337"/>
                  </a:moveTo>
                  <a:lnTo>
                    <a:pt x="7" y="349"/>
                  </a:lnTo>
                  <a:lnTo>
                    <a:pt x="7" y="356"/>
                  </a:lnTo>
                  <a:lnTo>
                    <a:pt x="9" y="359"/>
                  </a:lnTo>
                  <a:lnTo>
                    <a:pt x="12" y="359"/>
                  </a:lnTo>
                  <a:lnTo>
                    <a:pt x="12" y="352"/>
                  </a:lnTo>
                  <a:lnTo>
                    <a:pt x="12" y="344"/>
                  </a:lnTo>
                  <a:lnTo>
                    <a:pt x="12" y="337"/>
                  </a:lnTo>
                  <a:lnTo>
                    <a:pt x="7" y="337"/>
                  </a:lnTo>
                  <a:moveTo>
                    <a:pt x="114" y="304"/>
                  </a:moveTo>
                  <a:lnTo>
                    <a:pt x="95" y="342"/>
                  </a:lnTo>
                  <a:lnTo>
                    <a:pt x="99" y="342"/>
                  </a:lnTo>
                  <a:lnTo>
                    <a:pt x="116" y="307"/>
                  </a:lnTo>
                  <a:lnTo>
                    <a:pt x="114" y="304"/>
                  </a:lnTo>
                  <a:moveTo>
                    <a:pt x="116" y="297"/>
                  </a:moveTo>
                  <a:lnTo>
                    <a:pt x="114" y="302"/>
                  </a:lnTo>
                  <a:lnTo>
                    <a:pt x="118" y="302"/>
                  </a:lnTo>
                  <a:lnTo>
                    <a:pt x="121" y="297"/>
                  </a:lnTo>
                  <a:lnTo>
                    <a:pt x="116" y="297"/>
                  </a:lnTo>
                  <a:moveTo>
                    <a:pt x="5" y="283"/>
                  </a:moveTo>
                  <a:lnTo>
                    <a:pt x="7" y="333"/>
                  </a:lnTo>
                  <a:lnTo>
                    <a:pt x="12" y="335"/>
                  </a:lnTo>
                  <a:lnTo>
                    <a:pt x="7" y="285"/>
                  </a:lnTo>
                  <a:lnTo>
                    <a:pt x="5" y="283"/>
                  </a:lnTo>
                  <a:moveTo>
                    <a:pt x="135" y="259"/>
                  </a:moveTo>
                  <a:lnTo>
                    <a:pt x="118" y="292"/>
                  </a:lnTo>
                  <a:lnTo>
                    <a:pt x="123" y="292"/>
                  </a:lnTo>
                  <a:lnTo>
                    <a:pt x="140" y="261"/>
                  </a:lnTo>
                  <a:lnTo>
                    <a:pt x="135" y="259"/>
                  </a:lnTo>
                  <a:moveTo>
                    <a:pt x="7" y="254"/>
                  </a:moveTo>
                  <a:lnTo>
                    <a:pt x="2" y="254"/>
                  </a:lnTo>
                  <a:lnTo>
                    <a:pt x="5" y="278"/>
                  </a:lnTo>
                  <a:lnTo>
                    <a:pt x="7" y="280"/>
                  </a:lnTo>
                  <a:lnTo>
                    <a:pt x="7" y="254"/>
                  </a:lnTo>
                  <a:moveTo>
                    <a:pt x="0" y="233"/>
                  </a:moveTo>
                  <a:lnTo>
                    <a:pt x="2" y="250"/>
                  </a:lnTo>
                  <a:lnTo>
                    <a:pt x="7" y="250"/>
                  </a:lnTo>
                  <a:lnTo>
                    <a:pt x="5" y="233"/>
                  </a:lnTo>
                  <a:lnTo>
                    <a:pt x="0" y="233"/>
                  </a:lnTo>
                  <a:moveTo>
                    <a:pt x="154" y="233"/>
                  </a:moveTo>
                  <a:lnTo>
                    <a:pt x="149" y="233"/>
                  </a:lnTo>
                  <a:lnTo>
                    <a:pt x="137" y="257"/>
                  </a:lnTo>
                  <a:lnTo>
                    <a:pt x="142" y="257"/>
                  </a:lnTo>
                  <a:lnTo>
                    <a:pt x="154" y="233"/>
                  </a:lnTo>
                  <a:moveTo>
                    <a:pt x="5" y="216"/>
                  </a:moveTo>
                  <a:lnTo>
                    <a:pt x="0" y="216"/>
                  </a:lnTo>
                  <a:lnTo>
                    <a:pt x="0" y="228"/>
                  </a:lnTo>
                  <a:lnTo>
                    <a:pt x="5" y="228"/>
                  </a:lnTo>
                  <a:lnTo>
                    <a:pt x="5" y="216"/>
                  </a:lnTo>
                  <a:moveTo>
                    <a:pt x="168" y="207"/>
                  </a:moveTo>
                  <a:lnTo>
                    <a:pt x="163" y="207"/>
                  </a:lnTo>
                  <a:lnTo>
                    <a:pt x="151" y="228"/>
                  </a:lnTo>
                  <a:lnTo>
                    <a:pt x="156" y="228"/>
                  </a:lnTo>
                  <a:lnTo>
                    <a:pt x="168" y="207"/>
                  </a:lnTo>
                  <a:moveTo>
                    <a:pt x="166" y="202"/>
                  </a:moveTo>
                  <a:lnTo>
                    <a:pt x="166" y="202"/>
                  </a:lnTo>
                  <a:lnTo>
                    <a:pt x="166" y="202"/>
                  </a:lnTo>
                  <a:lnTo>
                    <a:pt x="166" y="202"/>
                  </a:lnTo>
                  <a:moveTo>
                    <a:pt x="2" y="202"/>
                  </a:moveTo>
                  <a:lnTo>
                    <a:pt x="0" y="202"/>
                  </a:lnTo>
                  <a:lnTo>
                    <a:pt x="0" y="204"/>
                  </a:lnTo>
                  <a:lnTo>
                    <a:pt x="0" y="207"/>
                  </a:lnTo>
                  <a:lnTo>
                    <a:pt x="0" y="212"/>
                  </a:lnTo>
                  <a:lnTo>
                    <a:pt x="5" y="212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2" y="202"/>
                  </a:lnTo>
                  <a:moveTo>
                    <a:pt x="218" y="48"/>
                  </a:moveTo>
                  <a:lnTo>
                    <a:pt x="208" y="50"/>
                  </a:lnTo>
                  <a:lnTo>
                    <a:pt x="7" y="200"/>
                  </a:lnTo>
                  <a:lnTo>
                    <a:pt x="7" y="202"/>
                  </a:lnTo>
                  <a:lnTo>
                    <a:pt x="218" y="48"/>
                  </a:lnTo>
                  <a:moveTo>
                    <a:pt x="251" y="45"/>
                  </a:moveTo>
                  <a:lnTo>
                    <a:pt x="246" y="48"/>
                  </a:lnTo>
                  <a:lnTo>
                    <a:pt x="230" y="81"/>
                  </a:lnTo>
                  <a:lnTo>
                    <a:pt x="220" y="98"/>
                  </a:lnTo>
                  <a:lnTo>
                    <a:pt x="168" y="197"/>
                  </a:lnTo>
                  <a:lnTo>
                    <a:pt x="170" y="197"/>
                  </a:lnTo>
                  <a:lnTo>
                    <a:pt x="173" y="197"/>
                  </a:lnTo>
                  <a:lnTo>
                    <a:pt x="232" y="83"/>
                  </a:lnTo>
                  <a:lnTo>
                    <a:pt x="241" y="64"/>
                  </a:lnTo>
                  <a:lnTo>
                    <a:pt x="251" y="45"/>
                  </a:lnTo>
                  <a:moveTo>
                    <a:pt x="263" y="14"/>
                  </a:moveTo>
                  <a:lnTo>
                    <a:pt x="263" y="14"/>
                  </a:lnTo>
                  <a:lnTo>
                    <a:pt x="263" y="14"/>
                  </a:lnTo>
                  <a:moveTo>
                    <a:pt x="275" y="0"/>
                  </a:moveTo>
                  <a:lnTo>
                    <a:pt x="260" y="12"/>
                  </a:lnTo>
                  <a:lnTo>
                    <a:pt x="215" y="45"/>
                  </a:lnTo>
                  <a:lnTo>
                    <a:pt x="222" y="43"/>
                  </a:lnTo>
                  <a:lnTo>
                    <a:pt x="263" y="14"/>
                  </a:lnTo>
                  <a:lnTo>
                    <a:pt x="249" y="43"/>
                  </a:lnTo>
                  <a:lnTo>
                    <a:pt x="253" y="43"/>
                  </a:lnTo>
                  <a:lnTo>
                    <a:pt x="265" y="17"/>
                  </a:lnTo>
                  <a:lnTo>
                    <a:pt x="275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7291365" y="3075528"/>
              <a:ext cx="1016194" cy="458654"/>
            </a:xfrm>
            <a:custGeom>
              <a:avLst/>
              <a:gdLst>
                <a:gd name="T0" fmla="*/ 235 w 240"/>
                <a:gd name="T1" fmla="*/ 119 h 119"/>
                <a:gd name="T2" fmla="*/ 240 w 240"/>
                <a:gd name="T3" fmla="*/ 114 h 119"/>
                <a:gd name="T4" fmla="*/ 240 w 240"/>
                <a:gd name="T5" fmla="*/ 115 h 119"/>
                <a:gd name="T6" fmla="*/ 202 w 240"/>
                <a:gd name="T7" fmla="*/ 106 h 119"/>
                <a:gd name="T8" fmla="*/ 203 w 240"/>
                <a:gd name="T9" fmla="*/ 105 h 119"/>
                <a:gd name="T10" fmla="*/ 200 w 240"/>
                <a:gd name="T11" fmla="*/ 105 h 119"/>
                <a:gd name="T12" fmla="*/ 184 w 240"/>
                <a:gd name="T13" fmla="*/ 97 h 119"/>
                <a:gd name="T14" fmla="*/ 192 w 240"/>
                <a:gd name="T15" fmla="*/ 102 h 119"/>
                <a:gd name="T16" fmla="*/ 184 w 240"/>
                <a:gd name="T17" fmla="*/ 97 h 119"/>
                <a:gd name="T18" fmla="*/ 177 w 240"/>
                <a:gd name="T19" fmla="*/ 96 h 119"/>
                <a:gd name="T20" fmla="*/ 182 w 240"/>
                <a:gd name="T21" fmla="*/ 96 h 119"/>
                <a:gd name="T22" fmla="*/ 178 w 240"/>
                <a:gd name="T23" fmla="*/ 95 h 119"/>
                <a:gd name="T24" fmla="*/ 175 w 240"/>
                <a:gd name="T25" fmla="*/ 94 h 119"/>
                <a:gd name="T26" fmla="*/ 173 w 240"/>
                <a:gd name="T27" fmla="*/ 95 h 119"/>
                <a:gd name="T28" fmla="*/ 170 w 240"/>
                <a:gd name="T29" fmla="*/ 93 h 119"/>
                <a:gd name="T30" fmla="*/ 170 w 240"/>
                <a:gd name="T31" fmla="*/ 93 h 119"/>
                <a:gd name="T32" fmla="*/ 145 w 240"/>
                <a:gd name="T33" fmla="*/ 84 h 119"/>
                <a:gd name="T34" fmla="*/ 167 w 240"/>
                <a:gd name="T35" fmla="*/ 92 h 119"/>
                <a:gd name="T36" fmla="*/ 139 w 240"/>
                <a:gd name="T37" fmla="*/ 79 h 119"/>
                <a:gd name="T38" fmla="*/ 240 w 240"/>
                <a:gd name="T39" fmla="*/ 112 h 119"/>
                <a:gd name="T40" fmla="*/ 238 w 240"/>
                <a:gd name="T41" fmla="*/ 69 h 119"/>
                <a:gd name="T42" fmla="*/ 238 w 240"/>
                <a:gd name="T43" fmla="*/ 75 h 119"/>
                <a:gd name="T44" fmla="*/ 137 w 240"/>
                <a:gd name="T45" fmla="*/ 80 h 119"/>
                <a:gd name="T46" fmla="*/ 97 w 240"/>
                <a:gd name="T47" fmla="*/ 64 h 119"/>
                <a:gd name="T48" fmla="*/ 90 w 240"/>
                <a:gd name="T49" fmla="*/ 61 h 119"/>
                <a:gd name="T50" fmla="*/ 91 w 240"/>
                <a:gd name="T51" fmla="*/ 60 h 119"/>
                <a:gd name="T52" fmla="*/ 236 w 240"/>
                <a:gd name="T53" fmla="*/ 68 h 119"/>
                <a:gd name="T54" fmla="*/ 6 w 240"/>
                <a:gd name="T55" fmla="*/ 26 h 119"/>
                <a:gd name="T56" fmla="*/ 9 w 240"/>
                <a:gd name="T57" fmla="*/ 29 h 119"/>
                <a:gd name="T58" fmla="*/ 69 w 240"/>
                <a:gd name="T59" fmla="*/ 53 h 119"/>
                <a:gd name="T60" fmla="*/ 52 w 240"/>
                <a:gd name="T61" fmla="*/ 45 h 119"/>
                <a:gd name="T62" fmla="*/ 6 w 240"/>
                <a:gd name="T63" fmla="*/ 26 h 119"/>
                <a:gd name="T64" fmla="*/ 5 w 240"/>
                <a:gd name="T65" fmla="*/ 27 h 119"/>
                <a:gd name="T66" fmla="*/ 235 w 240"/>
                <a:gd name="T67" fmla="*/ 24 h 119"/>
                <a:gd name="T68" fmla="*/ 237 w 240"/>
                <a:gd name="T69" fmla="*/ 50 h 119"/>
                <a:gd name="T70" fmla="*/ 0 w 240"/>
                <a:gd name="T71" fmla="*/ 19 h 119"/>
                <a:gd name="T72" fmla="*/ 3 w 240"/>
                <a:gd name="T73" fmla="*/ 19 h 119"/>
                <a:gd name="T74" fmla="*/ 47 w 240"/>
                <a:gd name="T75" fmla="*/ 15 h 119"/>
                <a:gd name="T76" fmla="*/ 5 w 240"/>
                <a:gd name="T77" fmla="*/ 19 h 119"/>
                <a:gd name="T78" fmla="*/ 9 w 240"/>
                <a:gd name="T79" fmla="*/ 20 h 119"/>
                <a:gd name="T80" fmla="*/ 141 w 240"/>
                <a:gd name="T81" fmla="*/ 9 h 119"/>
                <a:gd name="T82" fmla="*/ 232 w 240"/>
                <a:gd name="T83" fmla="*/ 0 h 119"/>
                <a:gd name="T84" fmla="*/ 179 w 240"/>
                <a:gd name="T85" fmla="*/ 4 h 119"/>
                <a:gd name="T86" fmla="*/ 142 w 240"/>
                <a:gd name="T87" fmla="*/ 9 h 119"/>
                <a:gd name="T88" fmla="*/ 227 w 240"/>
                <a:gd name="T89" fmla="*/ 2 h 119"/>
                <a:gd name="T90" fmla="*/ 233 w 240"/>
                <a:gd name="T91" fmla="*/ 23 h 119"/>
                <a:gd name="T92" fmla="*/ 234 w 240"/>
                <a:gd name="T93" fmla="*/ 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0" h="119">
                  <a:moveTo>
                    <a:pt x="228" y="115"/>
                  </a:moveTo>
                  <a:cubicBezTo>
                    <a:pt x="223" y="115"/>
                    <a:pt x="223" y="115"/>
                    <a:pt x="223" y="115"/>
                  </a:cubicBezTo>
                  <a:cubicBezTo>
                    <a:pt x="235" y="119"/>
                    <a:pt x="235" y="119"/>
                    <a:pt x="235" y="119"/>
                  </a:cubicBezTo>
                  <a:cubicBezTo>
                    <a:pt x="235" y="119"/>
                    <a:pt x="235" y="118"/>
                    <a:pt x="235" y="118"/>
                  </a:cubicBezTo>
                  <a:cubicBezTo>
                    <a:pt x="228" y="115"/>
                    <a:pt x="228" y="115"/>
                    <a:pt x="228" y="115"/>
                  </a:cubicBezTo>
                  <a:moveTo>
                    <a:pt x="240" y="114"/>
                  </a:moveTo>
                  <a:cubicBezTo>
                    <a:pt x="238" y="114"/>
                    <a:pt x="238" y="114"/>
                    <a:pt x="238" y="114"/>
                  </a:cubicBezTo>
                  <a:cubicBezTo>
                    <a:pt x="239" y="115"/>
                    <a:pt x="239" y="115"/>
                    <a:pt x="239" y="115"/>
                  </a:cubicBezTo>
                  <a:cubicBezTo>
                    <a:pt x="239" y="115"/>
                    <a:pt x="240" y="115"/>
                    <a:pt x="240" y="115"/>
                  </a:cubicBezTo>
                  <a:cubicBezTo>
                    <a:pt x="240" y="114"/>
                    <a:pt x="240" y="114"/>
                    <a:pt x="240" y="114"/>
                  </a:cubicBezTo>
                  <a:moveTo>
                    <a:pt x="203" y="105"/>
                  </a:moveTo>
                  <a:cubicBezTo>
                    <a:pt x="202" y="106"/>
                    <a:pt x="202" y="106"/>
                    <a:pt x="202" y="106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03" y="105"/>
                    <a:pt x="203" y="105"/>
                    <a:pt x="203" y="105"/>
                  </a:cubicBezTo>
                  <a:moveTo>
                    <a:pt x="194" y="101"/>
                  </a:moveTo>
                  <a:cubicBezTo>
                    <a:pt x="193" y="103"/>
                    <a:pt x="193" y="103"/>
                    <a:pt x="193" y="103"/>
                  </a:cubicBezTo>
                  <a:cubicBezTo>
                    <a:pt x="200" y="105"/>
                    <a:pt x="200" y="105"/>
                    <a:pt x="200" y="105"/>
                  </a:cubicBezTo>
                  <a:cubicBezTo>
                    <a:pt x="201" y="104"/>
                    <a:pt x="201" y="104"/>
                    <a:pt x="201" y="104"/>
                  </a:cubicBezTo>
                  <a:cubicBezTo>
                    <a:pt x="194" y="101"/>
                    <a:pt x="194" y="101"/>
                    <a:pt x="194" y="101"/>
                  </a:cubicBezTo>
                  <a:moveTo>
                    <a:pt x="184" y="97"/>
                  </a:moveTo>
                  <a:cubicBezTo>
                    <a:pt x="183" y="99"/>
                    <a:pt x="183" y="99"/>
                    <a:pt x="183" y="99"/>
                  </a:cubicBezTo>
                  <a:cubicBezTo>
                    <a:pt x="184" y="99"/>
                    <a:pt x="184" y="99"/>
                    <a:pt x="184" y="99"/>
                  </a:cubicBezTo>
                  <a:cubicBezTo>
                    <a:pt x="192" y="102"/>
                    <a:pt x="192" y="102"/>
                    <a:pt x="192" y="102"/>
                  </a:cubicBezTo>
                  <a:cubicBezTo>
                    <a:pt x="193" y="101"/>
                    <a:pt x="193" y="101"/>
                    <a:pt x="193" y="101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4" y="97"/>
                    <a:pt x="184" y="97"/>
                    <a:pt x="184" y="97"/>
                  </a:cubicBezTo>
                  <a:moveTo>
                    <a:pt x="175" y="94"/>
                  </a:moveTo>
                  <a:cubicBezTo>
                    <a:pt x="175" y="96"/>
                    <a:pt x="175" y="96"/>
                    <a:pt x="175" y="9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82" y="96"/>
                    <a:pt x="182" y="96"/>
                    <a:pt x="182" y="96"/>
                  </a:cubicBezTo>
                  <a:cubicBezTo>
                    <a:pt x="182" y="96"/>
                    <a:pt x="182" y="96"/>
                    <a:pt x="182" y="96"/>
                  </a:cubicBezTo>
                  <a:cubicBezTo>
                    <a:pt x="180" y="96"/>
                    <a:pt x="180" y="96"/>
                    <a:pt x="180" y="96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94"/>
                    <a:pt x="175" y="94"/>
                    <a:pt x="175" y="94"/>
                  </a:cubicBezTo>
                  <a:moveTo>
                    <a:pt x="172" y="93"/>
                  </a:moveTo>
                  <a:cubicBezTo>
                    <a:pt x="172" y="94"/>
                    <a:pt x="172" y="94"/>
                    <a:pt x="172" y="94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3" y="94"/>
                    <a:pt x="173" y="94"/>
                    <a:pt x="173" y="94"/>
                  </a:cubicBezTo>
                  <a:cubicBezTo>
                    <a:pt x="173" y="94"/>
                    <a:pt x="172" y="94"/>
                    <a:pt x="172" y="93"/>
                  </a:cubicBezTo>
                  <a:moveTo>
                    <a:pt x="170" y="93"/>
                  </a:moveTo>
                  <a:cubicBezTo>
                    <a:pt x="169" y="93"/>
                    <a:pt x="169" y="93"/>
                    <a:pt x="169" y="93"/>
                  </a:cubicBezTo>
                  <a:cubicBezTo>
                    <a:pt x="170" y="94"/>
                    <a:pt x="170" y="94"/>
                    <a:pt x="170" y="94"/>
                  </a:cubicBezTo>
                  <a:cubicBezTo>
                    <a:pt x="170" y="93"/>
                    <a:pt x="170" y="93"/>
                    <a:pt x="170" y="93"/>
                  </a:cubicBezTo>
                  <a:moveTo>
                    <a:pt x="139" y="79"/>
                  </a:moveTo>
                  <a:cubicBezTo>
                    <a:pt x="138" y="81"/>
                    <a:pt x="138" y="81"/>
                    <a:pt x="138" y="81"/>
                  </a:cubicBezTo>
                  <a:cubicBezTo>
                    <a:pt x="145" y="84"/>
                    <a:pt x="145" y="84"/>
                    <a:pt x="145" y="84"/>
                  </a:cubicBezTo>
                  <a:cubicBezTo>
                    <a:pt x="145" y="83"/>
                    <a:pt x="145" y="83"/>
                    <a:pt x="145" y="83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8" y="91"/>
                    <a:pt x="167" y="91"/>
                    <a:pt x="167" y="90"/>
                  </a:cubicBezTo>
                  <a:cubicBezTo>
                    <a:pt x="139" y="79"/>
                    <a:pt x="139" y="79"/>
                    <a:pt x="139" y="79"/>
                  </a:cubicBezTo>
                  <a:moveTo>
                    <a:pt x="236" y="77"/>
                  </a:moveTo>
                  <a:cubicBezTo>
                    <a:pt x="238" y="112"/>
                    <a:pt x="238" y="112"/>
                    <a:pt x="238" y="112"/>
                  </a:cubicBezTo>
                  <a:cubicBezTo>
                    <a:pt x="240" y="112"/>
                    <a:pt x="240" y="112"/>
                    <a:pt x="240" y="112"/>
                  </a:cubicBezTo>
                  <a:cubicBezTo>
                    <a:pt x="238" y="77"/>
                    <a:pt x="238" y="77"/>
                    <a:pt x="238" y="77"/>
                  </a:cubicBezTo>
                  <a:cubicBezTo>
                    <a:pt x="236" y="77"/>
                    <a:pt x="236" y="77"/>
                    <a:pt x="236" y="77"/>
                  </a:cubicBezTo>
                  <a:moveTo>
                    <a:pt x="238" y="69"/>
                  </a:moveTo>
                  <a:cubicBezTo>
                    <a:pt x="236" y="70"/>
                    <a:pt x="236" y="70"/>
                    <a:pt x="236" y="70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8" y="75"/>
                    <a:pt x="238" y="75"/>
                    <a:pt x="238" y="75"/>
                  </a:cubicBezTo>
                  <a:cubicBezTo>
                    <a:pt x="238" y="69"/>
                    <a:pt x="238" y="69"/>
                    <a:pt x="238" y="69"/>
                  </a:cubicBezTo>
                  <a:moveTo>
                    <a:pt x="97" y="64"/>
                  </a:moveTo>
                  <a:cubicBezTo>
                    <a:pt x="137" y="80"/>
                    <a:pt x="137" y="80"/>
                    <a:pt x="137" y="80"/>
                  </a:cubicBezTo>
                  <a:cubicBezTo>
                    <a:pt x="137" y="78"/>
                    <a:pt x="137" y="78"/>
                    <a:pt x="137" y="78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97" y="64"/>
                    <a:pt x="97" y="64"/>
                    <a:pt x="97" y="64"/>
                  </a:cubicBezTo>
                  <a:moveTo>
                    <a:pt x="91" y="60"/>
                  </a:moveTo>
                  <a:cubicBezTo>
                    <a:pt x="90" y="60"/>
                    <a:pt x="90" y="60"/>
                    <a:pt x="90" y="60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1" y="60"/>
                    <a:pt x="91" y="60"/>
                    <a:pt x="91" y="60"/>
                  </a:cubicBezTo>
                  <a:moveTo>
                    <a:pt x="237" y="52"/>
                  </a:moveTo>
                  <a:cubicBezTo>
                    <a:pt x="235" y="52"/>
                    <a:pt x="235" y="52"/>
                    <a:pt x="235" y="52"/>
                  </a:cubicBezTo>
                  <a:cubicBezTo>
                    <a:pt x="236" y="68"/>
                    <a:pt x="236" y="68"/>
                    <a:pt x="236" y="68"/>
                  </a:cubicBezTo>
                  <a:cubicBezTo>
                    <a:pt x="237" y="66"/>
                    <a:pt x="237" y="66"/>
                    <a:pt x="237" y="66"/>
                  </a:cubicBezTo>
                  <a:cubicBezTo>
                    <a:pt x="237" y="52"/>
                    <a:pt x="237" y="52"/>
                    <a:pt x="237" y="52"/>
                  </a:cubicBezTo>
                  <a:moveTo>
                    <a:pt x="6" y="26"/>
                  </a:move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70" y="52"/>
                    <a:pt x="70" y="52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moveTo>
                    <a:pt x="0" y="24"/>
                  </a:moveTo>
                  <a:cubicBezTo>
                    <a:pt x="0" y="24"/>
                    <a:pt x="0" y="25"/>
                    <a:pt x="0" y="25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235" y="24"/>
                  </a:moveTo>
                  <a:cubicBezTo>
                    <a:pt x="233" y="27"/>
                    <a:pt x="233" y="27"/>
                    <a:pt x="233" y="27"/>
                  </a:cubicBezTo>
                  <a:cubicBezTo>
                    <a:pt x="235" y="50"/>
                    <a:pt x="235" y="50"/>
                    <a:pt x="235" y="50"/>
                  </a:cubicBezTo>
                  <a:cubicBezTo>
                    <a:pt x="237" y="50"/>
                    <a:pt x="237" y="50"/>
                    <a:pt x="237" y="50"/>
                  </a:cubicBezTo>
                  <a:cubicBezTo>
                    <a:pt x="235" y="24"/>
                    <a:pt x="235" y="24"/>
                    <a:pt x="235" y="24"/>
                  </a:cubicBezTo>
                  <a:moveTo>
                    <a:pt x="3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19"/>
                    <a:pt x="3" y="19"/>
                    <a:pt x="3" y="19"/>
                  </a:cubicBezTo>
                  <a:moveTo>
                    <a:pt x="141" y="7"/>
                  </a:moveTo>
                  <a:cubicBezTo>
                    <a:pt x="48" y="15"/>
                    <a:pt x="48" y="15"/>
                    <a:pt x="48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1" y="7"/>
                    <a:pt x="141" y="7"/>
                    <a:pt x="141" y="7"/>
                  </a:cubicBezTo>
                  <a:moveTo>
                    <a:pt x="232" y="0"/>
                  </a:moveTo>
                  <a:cubicBezTo>
                    <a:pt x="232" y="0"/>
                    <a:pt x="232" y="0"/>
                    <a:pt x="232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77" y="4"/>
                    <a:pt x="177" y="4"/>
                    <a:pt x="177" y="4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77" y="6"/>
                    <a:pt x="177" y="6"/>
                    <a:pt x="177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227" y="2"/>
                    <a:pt x="227" y="2"/>
                    <a:pt x="227" y="2"/>
                  </a:cubicBezTo>
                  <a:cubicBezTo>
                    <a:pt x="229" y="2"/>
                    <a:pt x="229" y="2"/>
                    <a:pt x="229" y="2"/>
                  </a:cubicBezTo>
                  <a:cubicBezTo>
                    <a:pt x="232" y="2"/>
                    <a:pt x="232" y="2"/>
                    <a:pt x="232" y="2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35" y="20"/>
                    <a:pt x="235" y="20"/>
                    <a:pt x="235" y="20"/>
                  </a:cubicBezTo>
                  <a:cubicBezTo>
                    <a:pt x="234" y="2"/>
                    <a:pt x="234" y="2"/>
                    <a:pt x="234" y="2"/>
                  </a:cubicBezTo>
                  <a:cubicBezTo>
                    <a:pt x="234" y="2"/>
                    <a:pt x="234" y="2"/>
                    <a:pt x="234" y="2"/>
                  </a:cubicBezTo>
                  <a:cubicBezTo>
                    <a:pt x="232" y="0"/>
                    <a:pt x="232" y="0"/>
                    <a:pt x="232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9844375" y="2997459"/>
              <a:ext cx="774670" cy="640814"/>
            </a:xfrm>
            <a:custGeom>
              <a:avLst/>
              <a:gdLst>
                <a:gd name="T0" fmla="*/ 69 w 433"/>
                <a:gd name="T1" fmla="*/ 394 h 394"/>
                <a:gd name="T2" fmla="*/ 95 w 433"/>
                <a:gd name="T3" fmla="*/ 389 h 394"/>
                <a:gd name="T4" fmla="*/ 95 w 433"/>
                <a:gd name="T5" fmla="*/ 392 h 394"/>
                <a:gd name="T6" fmla="*/ 99 w 433"/>
                <a:gd name="T7" fmla="*/ 389 h 394"/>
                <a:gd name="T8" fmla="*/ 149 w 433"/>
                <a:gd name="T9" fmla="*/ 387 h 394"/>
                <a:gd name="T10" fmla="*/ 102 w 433"/>
                <a:gd name="T11" fmla="*/ 392 h 394"/>
                <a:gd name="T12" fmla="*/ 244 w 433"/>
                <a:gd name="T13" fmla="*/ 387 h 394"/>
                <a:gd name="T14" fmla="*/ 244 w 433"/>
                <a:gd name="T15" fmla="*/ 387 h 394"/>
                <a:gd name="T16" fmla="*/ 152 w 433"/>
                <a:gd name="T17" fmla="*/ 392 h 394"/>
                <a:gd name="T18" fmla="*/ 296 w 433"/>
                <a:gd name="T19" fmla="*/ 385 h 394"/>
                <a:gd name="T20" fmla="*/ 301 w 433"/>
                <a:gd name="T21" fmla="*/ 389 h 394"/>
                <a:gd name="T22" fmla="*/ 341 w 433"/>
                <a:gd name="T23" fmla="*/ 382 h 394"/>
                <a:gd name="T24" fmla="*/ 339 w 433"/>
                <a:gd name="T25" fmla="*/ 387 h 394"/>
                <a:gd name="T26" fmla="*/ 369 w 433"/>
                <a:gd name="T27" fmla="*/ 382 h 394"/>
                <a:gd name="T28" fmla="*/ 372 w 433"/>
                <a:gd name="T29" fmla="*/ 387 h 394"/>
                <a:gd name="T30" fmla="*/ 393 w 433"/>
                <a:gd name="T31" fmla="*/ 382 h 394"/>
                <a:gd name="T32" fmla="*/ 376 w 433"/>
                <a:gd name="T33" fmla="*/ 382 h 394"/>
                <a:gd name="T34" fmla="*/ 391 w 433"/>
                <a:gd name="T35" fmla="*/ 387 h 394"/>
                <a:gd name="T36" fmla="*/ 398 w 433"/>
                <a:gd name="T37" fmla="*/ 387 h 394"/>
                <a:gd name="T38" fmla="*/ 10 w 433"/>
                <a:gd name="T39" fmla="*/ 387 h 394"/>
                <a:gd name="T40" fmla="*/ 62 w 433"/>
                <a:gd name="T41" fmla="*/ 394 h 394"/>
                <a:gd name="T42" fmla="*/ 31 w 433"/>
                <a:gd name="T43" fmla="*/ 373 h 394"/>
                <a:gd name="T44" fmla="*/ 55 w 433"/>
                <a:gd name="T45" fmla="*/ 347 h 394"/>
                <a:gd name="T46" fmla="*/ 62 w 433"/>
                <a:gd name="T47" fmla="*/ 344 h 394"/>
                <a:gd name="T48" fmla="*/ 66 w 433"/>
                <a:gd name="T49" fmla="*/ 340 h 394"/>
                <a:gd name="T50" fmla="*/ 81 w 433"/>
                <a:gd name="T51" fmla="*/ 321 h 394"/>
                <a:gd name="T52" fmla="*/ 85 w 433"/>
                <a:gd name="T53" fmla="*/ 323 h 394"/>
                <a:gd name="T54" fmla="*/ 85 w 433"/>
                <a:gd name="T55" fmla="*/ 318 h 394"/>
                <a:gd name="T56" fmla="*/ 102 w 433"/>
                <a:gd name="T57" fmla="*/ 302 h 394"/>
                <a:gd name="T58" fmla="*/ 99 w 433"/>
                <a:gd name="T59" fmla="*/ 309 h 394"/>
                <a:gd name="T60" fmla="*/ 107 w 433"/>
                <a:gd name="T61" fmla="*/ 297 h 394"/>
                <a:gd name="T62" fmla="*/ 114 w 433"/>
                <a:gd name="T63" fmla="*/ 292 h 394"/>
                <a:gd name="T64" fmla="*/ 123 w 433"/>
                <a:gd name="T65" fmla="*/ 287 h 394"/>
                <a:gd name="T66" fmla="*/ 192 w 433"/>
                <a:gd name="T67" fmla="*/ 219 h 394"/>
                <a:gd name="T68" fmla="*/ 194 w 433"/>
                <a:gd name="T69" fmla="*/ 223 h 394"/>
                <a:gd name="T70" fmla="*/ 412 w 433"/>
                <a:gd name="T71" fmla="*/ 204 h 394"/>
                <a:gd name="T72" fmla="*/ 419 w 433"/>
                <a:gd name="T73" fmla="*/ 164 h 394"/>
                <a:gd name="T74" fmla="*/ 417 w 433"/>
                <a:gd name="T75" fmla="*/ 150 h 394"/>
                <a:gd name="T76" fmla="*/ 258 w 433"/>
                <a:gd name="T77" fmla="*/ 159 h 394"/>
                <a:gd name="T78" fmla="*/ 242 w 433"/>
                <a:gd name="T79" fmla="*/ 173 h 394"/>
                <a:gd name="T80" fmla="*/ 244 w 433"/>
                <a:gd name="T81" fmla="*/ 178 h 394"/>
                <a:gd name="T82" fmla="*/ 260 w 433"/>
                <a:gd name="T83" fmla="*/ 164 h 394"/>
                <a:gd name="T84" fmla="*/ 327 w 433"/>
                <a:gd name="T85" fmla="*/ 102 h 394"/>
                <a:gd name="T86" fmla="*/ 286 w 433"/>
                <a:gd name="T87" fmla="*/ 140 h 394"/>
                <a:gd name="T88" fmla="*/ 327 w 433"/>
                <a:gd name="T89" fmla="*/ 97 h 394"/>
                <a:gd name="T90" fmla="*/ 348 w 433"/>
                <a:gd name="T91" fmla="*/ 76 h 394"/>
                <a:gd name="T92" fmla="*/ 353 w 433"/>
                <a:gd name="T93" fmla="*/ 81 h 394"/>
                <a:gd name="T94" fmla="*/ 353 w 433"/>
                <a:gd name="T95" fmla="*/ 74 h 394"/>
                <a:gd name="T96" fmla="*/ 391 w 433"/>
                <a:gd name="T97" fmla="*/ 38 h 394"/>
                <a:gd name="T98" fmla="*/ 428 w 433"/>
                <a:gd name="T99" fmla="*/ 12 h 394"/>
                <a:gd name="T100" fmla="*/ 400 w 433"/>
                <a:gd name="T101" fmla="*/ 31 h 394"/>
                <a:gd name="T102" fmla="*/ 417 w 433"/>
                <a:gd name="T103" fmla="*/ 143 h 394"/>
                <a:gd name="T104" fmla="*/ 433 w 433"/>
                <a:gd name="T105" fmla="*/ 12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33" h="394">
                  <a:moveTo>
                    <a:pt x="85" y="389"/>
                  </a:moveTo>
                  <a:lnTo>
                    <a:pt x="64" y="389"/>
                  </a:lnTo>
                  <a:lnTo>
                    <a:pt x="69" y="394"/>
                  </a:lnTo>
                  <a:lnTo>
                    <a:pt x="85" y="394"/>
                  </a:lnTo>
                  <a:lnTo>
                    <a:pt x="85" y="389"/>
                  </a:lnTo>
                  <a:close/>
                  <a:moveTo>
                    <a:pt x="95" y="389"/>
                  </a:moveTo>
                  <a:lnTo>
                    <a:pt x="90" y="389"/>
                  </a:lnTo>
                  <a:lnTo>
                    <a:pt x="88" y="394"/>
                  </a:lnTo>
                  <a:lnTo>
                    <a:pt x="95" y="392"/>
                  </a:lnTo>
                  <a:lnTo>
                    <a:pt x="95" y="389"/>
                  </a:lnTo>
                  <a:close/>
                  <a:moveTo>
                    <a:pt x="99" y="389"/>
                  </a:moveTo>
                  <a:lnTo>
                    <a:pt x="99" y="389"/>
                  </a:lnTo>
                  <a:lnTo>
                    <a:pt x="99" y="392"/>
                  </a:lnTo>
                  <a:lnTo>
                    <a:pt x="99" y="389"/>
                  </a:lnTo>
                  <a:close/>
                  <a:moveTo>
                    <a:pt x="149" y="387"/>
                  </a:moveTo>
                  <a:lnTo>
                    <a:pt x="104" y="389"/>
                  </a:lnTo>
                  <a:lnTo>
                    <a:pt x="104" y="392"/>
                  </a:lnTo>
                  <a:lnTo>
                    <a:pt x="102" y="392"/>
                  </a:lnTo>
                  <a:lnTo>
                    <a:pt x="147" y="392"/>
                  </a:lnTo>
                  <a:lnTo>
                    <a:pt x="149" y="387"/>
                  </a:lnTo>
                  <a:close/>
                  <a:moveTo>
                    <a:pt x="244" y="387"/>
                  </a:moveTo>
                  <a:lnTo>
                    <a:pt x="242" y="389"/>
                  </a:lnTo>
                  <a:lnTo>
                    <a:pt x="246" y="389"/>
                  </a:lnTo>
                  <a:lnTo>
                    <a:pt x="244" y="387"/>
                  </a:lnTo>
                  <a:close/>
                  <a:moveTo>
                    <a:pt x="239" y="385"/>
                  </a:moveTo>
                  <a:lnTo>
                    <a:pt x="154" y="387"/>
                  </a:lnTo>
                  <a:lnTo>
                    <a:pt x="152" y="392"/>
                  </a:lnTo>
                  <a:lnTo>
                    <a:pt x="237" y="389"/>
                  </a:lnTo>
                  <a:lnTo>
                    <a:pt x="239" y="385"/>
                  </a:lnTo>
                  <a:close/>
                  <a:moveTo>
                    <a:pt x="296" y="385"/>
                  </a:moveTo>
                  <a:lnTo>
                    <a:pt x="249" y="385"/>
                  </a:lnTo>
                  <a:lnTo>
                    <a:pt x="251" y="389"/>
                  </a:lnTo>
                  <a:lnTo>
                    <a:pt x="301" y="389"/>
                  </a:lnTo>
                  <a:lnTo>
                    <a:pt x="301" y="387"/>
                  </a:lnTo>
                  <a:lnTo>
                    <a:pt x="296" y="385"/>
                  </a:lnTo>
                  <a:close/>
                  <a:moveTo>
                    <a:pt x="341" y="382"/>
                  </a:moveTo>
                  <a:lnTo>
                    <a:pt x="305" y="385"/>
                  </a:lnTo>
                  <a:lnTo>
                    <a:pt x="315" y="389"/>
                  </a:lnTo>
                  <a:lnTo>
                    <a:pt x="339" y="387"/>
                  </a:lnTo>
                  <a:lnTo>
                    <a:pt x="341" y="382"/>
                  </a:lnTo>
                  <a:close/>
                  <a:moveTo>
                    <a:pt x="372" y="382"/>
                  </a:moveTo>
                  <a:lnTo>
                    <a:pt x="369" y="382"/>
                  </a:lnTo>
                  <a:lnTo>
                    <a:pt x="346" y="382"/>
                  </a:lnTo>
                  <a:lnTo>
                    <a:pt x="343" y="387"/>
                  </a:lnTo>
                  <a:lnTo>
                    <a:pt x="372" y="387"/>
                  </a:lnTo>
                  <a:lnTo>
                    <a:pt x="372" y="387"/>
                  </a:lnTo>
                  <a:lnTo>
                    <a:pt x="372" y="382"/>
                  </a:lnTo>
                  <a:close/>
                  <a:moveTo>
                    <a:pt x="393" y="382"/>
                  </a:moveTo>
                  <a:lnTo>
                    <a:pt x="393" y="382"/>
                  </a:lnTo>
                  <a:lnTo>
                    <a:pt x="388" y="382"/>
                  </a:lnTo>
                  <a:lnTo>
                    <a:pt x="376" y="382"/>
                  </a:lnTo>
                  <a:lnTo>
                    <a:pt x="376" y="387"/>
                  </a:lnTo>
                  <a:lnTo>
                    <a:pt x="376" y="387"/>
                  </a:lnTo>
                  <a:lnTo>
                    <a:pt x="391" y="387"/>
                  </a:lnTo>
                  <a:lnTo>
                    <a:pt x="395" y="387"/>
                  </a:lnTo>
                  <a:lnTo>
                    <a:pt x="395" y="387"/>
                  </a:lnTo>
                  <a:lnTo>
                    <a:pt x="398" y="387"/>
                  </a:lnTo>
                  <a:lnTo>
                    <a:pt x="393" y="382"/>
                  </a:lnTo>
                  <a:close/>
                  <a:moveTo>
                    <a:pt x="28" y="370"/>
                  </a:moveTo>
                  <a:lnTo>
                    <a:pt x="10" y="387"/>
                  </a:lnTo>
                  <a:lnTo>
                    <a:pt x="0" y="394"/>
                  </a:lnTo>
                  <a:lnTo>
                    <a:pt x="12" y="394"/>
                  </a:lnTo>
                  <a:lnTo>
                    <a:pt x="62" y="394"/>
                  </a:lnTo>
                  <a:lnTo>
                    <a:pt x="57" y="389"/>
                  </a:lnTo>
                  <a:lnTo>
                    <a:pt x="12" y="389"/>
                  </a:lnTo>
                  <a:lnTo>
                    <a:pt x="31" y="373"/>
                  </a:lnTo>
                  <a:lnTo>
                    <a:pt x="28" y="370"/>
                  </a:lnTo>
                  <a:close/>
                  <a:moveTo>
                    <a:pt x="62" y="344"/>
                  </a:moveTo>
                  <a:lnTo>
                    <a:pt x="55" y="347"/>
                  </a:lnTo>
                  <a:lnTo>
                    <a:pt x="31" y="368"/>
                  </a:lnTo>
                  <a:lnTo>
                    <a:pt x="33" y="370"/>
                  </a:lnTo>
                  <a:lnTo>
                    <a:pt x="62" y="344"/>
                  </a:lnTo>
                  <a:close/>
                  <a:moveTo>
                    <a:pt x="73" y="328"/>
                  </a:moveTo>
                  <a:lnTo>
                    <a:pt x="59" y="340"/>
                  </a:lnTo>
                  <a:lnTo>
                    <a:pt x="66" y="340"/>
                  </a:lnTo>
                  <a:lnTo>
                    <a:pt x="73" y="332"/>
                  </a:lnTo>
                  <a:lnTo>
                    <a:pt x="73" y="328"/>
                  </a:lnTo>
                  <a:close/>
                  <a:moveTo>
                    <a:pt x="81" y="321"/>
                  </a:moveTo>
                  <a:lnTo>
                    <a:pt x="76" y="325"/>
                  </a:lnTo>
                  <a:lnTo>
                    <a:pt x="78" y="330"/>
                  </a:lnTo>
                  <a:lnTo>
                    <a:pt x="85" y="323"/>
                  </a:lnTo>
                  <a:lnTo>
                    <a:pt x="81" y="321"/>
                  </a:lnTo>
                  <a:close/>
                  <a:moveTo>
                    <a:pt x="88" y="313"/>
                  </a:moveTo>
                  <a:lnTo>
                    <a:pt x="85" y="318"/>
                  </a:lnTo>
                  <a:lnTo>
                    <a:pt x="90" y="318"/>
                  </a:lnTo>
                  <a:lnTo>
                    <a:pt x="88" y="313"/>
                  </a:lnTo>
                  <a:close/>
                  <a:moveTo>
                    <a:pt x="102" y="302"/>
                  </a:moveTo>
                  <a:lnTo>
                    <a:pt x="92" y="311"/>
                  </a:lnTo>
                  <a:lnTo>
                    <a:pt x="92" y="316"/>
                  </a:lnTo>
                  <a:lnTo>
                    <a:pt x="99" y="309"/>
                  </a:lnTo>
                  <a:lnTo>
                    <a:pt x="102" y="302"/>
                  </a:lnTo>
                  <a:close/>
                  <a:moveTo>
                    <a:pt x="114" y="292"/>
                  </a:moveTo>
                  <a:lnTo>
                    <a:pt x="107" y="297"/>
                  </a:lnTo>
                  <a:lnTo>
                    <a:pt x="107" y="304"/>
                  </a:lnTo>
                  <a:lnTo>
                    <a:pt x="118" y="292"/>
                  </a:lnTo>
                  <a:lnTo>
                    <a:pt x="114" y="292"/>
                  </a:lnTo>
                  <a:close/>
                  <a:moveTo>
                    <a:pt x="185" y="228"/>
                  </a:moveTo>
                  <a:lnTo>
                    <a:pt x="118" y="287"/>
                  </a:lnTo>
                  <a:lnTo>
                    <a:pt x="123" y="287"/>
                  </a:lnTo>
                  <a:lnTo>
                    <a:pt x="182" y="235"/>
                  </a:lnTo>
                  <a:lnTo>
                    <a:pt x="185" y="228"/>
                  </a:lnTo>
                  <a:close/>
                  <a:moveTo>
                    <a:pt x="192" y="219"/>
                  </a:moveTo>
                  <a:lnTo>
                    <a:pt x="189" y="223"/>
                  </a:lnTo>
                  <a:lnTo>
                    <a:pt x="187" y="230"/>
                  </a:lnTo>
                  <a:lnTo>
                    <a:pt x="194" y="223"/>
                  </a:lnTo>
                  <a:lnTo>
                    <a:pt x="192" y="219"/>
                  </a:lnTo>
                  <a:close/>
                  <a:moveTo>
                    <a:pt x="419" y="164"/>
                  </a:moveTo>
                  <a:lnTo>
                    <a:pt x="412" y="204"/>
                  </a:lnTo>
                  <a:lnTo>
                    <a:pt x="395" y="378"/>
                  </a:lnTo>
                  <a:lnTo>
                    <a:pt x="400" y="382"/>
                  </a:lnTo>
                  <a:lnTo>
                    <a:pt x="419" y="164"/>
                  </a:lnTo>
                  <a:close/>
                  <a:moveTo>
                    <a:pt x="417" y="147"/>
                  </a:moveTo>
                  <a:lnTo>
                    <a:pt x="414" y="164"/>
                  </a:lnTo>
                  <a:lnTo>
                    <a:pt x="417" y="150"/>
                  </a:lnTo>
                  <a:lnTo>
                    <a:pt x="417" y="147"/>
                  </a:lnTo>
                  <a:close/>
                  <a:moveTo>
                    <a:pt x="282" y="138"/>
                  </a:moveTo>
                  <a:lnTo>
                    <a:pt x="258" y="159"/>
                  </a:lnTo>
                  <a:lnTo>
                    <a:pt x="256" y="162"/>
                  </a:lnTo>
                  <a:lnTo>
                    <a:pt x="246" y="171"/>
                  </a:lnTo>
                  <a:lnTo>
                    <a:pt x="242" y="173"/>
                  </a:lnTo>
                  <a:lnTo>
                    <a:pt x="197" y="216"/>
                  </a:lnTo>
                  <a:lnTo>
                    <a:pt x="199" y="221"/>
                  </a:lnTo>
                  <a:lnTo>
                    <a:pt x="244" y="178"/>
                  </a:lnTo>
                  <a:lnTo>
                    <a:pt x="249" y="176"/>
                  </a:lnTo>
                  <a:lnTo>
                    <a:pt x="258" y="166"/>
                  </a:lnTo>
                  <a:lnTo>
                    <a:pt x="260" y="164"/>
                  </a:lnTo>
                  <a:lnTo>
                    <a:pt x="282" y="143"/>
                  </a:lnTo>
                  <a:lnTo>
                    <a:pt x="282" y="138"/>
                  </a:lnTo>
                  <a:close/>
                  <a:moveTo>
                    <a:pt x="327" y="102"/>
                  </a:moveTo>
                  <a:lnTo>
                    <a:pt x="305" y="116"/>
                  </a:lnTo>
                  <a:lnTo>
                    <a:pt x="286" y="135"/>
                  </a:lnTo>
                  <a:lnTo>
                    <a:pt x="286" y="140"/>
                  </a:lnTo>
                  <a:lnTo>
                    <a:pt x="327" y="102"/>
                  </a:lnTo>
                  <a:close/>
                  <a:moveTo>
                    <a:pt x="329" y="97"/>
                  </a:moveTo>
                  <a:lnTo>
                    <a:pt x="327" y="97"/>
                  </a:lnTo>
                  <a:lnTo>
                    <a:pt x="324" y="100"/>
                  </a:lnTo>
                  <a:lnTo>
                    <a:pt x="329" y="97"/>
                  </a:lnTo>
                  <a:close/>
                  <a:moveTo>
                    <a:pt x="348" y="76"/>
                  </a:moveTo>
                  <a:lnTo>
                    <a:pt x="331" y="93"/>
                  </a:lnTo>
                  <a:lnTo>
                    <a:pt x="339" y="93"/>
                  </a:lnTo>
                  <a:lnTo>
                    <a:pt x="353" y="81"/>
                  </a:lnTo>
                  <a:lnTo>
                    <a:pt x="348" y="76"/>
                  </a:lnTo>
                  <a:close/>
                  <a:moveTo>
                    <a:pt x="391" y="38"/>
                  </a:moveTo>
                  <a:lnTo>
                    <a:pt x="353" y="74"/>
                  </a:lnTo>
                  <a:lnTo>
                    <a:pt x="355" y="78"/>
                  </a:lnTo>
                  <a:lnTo>
                    <a:pt x="388" y="48"/>
                  </a:lnTo>
                  <a:lnTo>
                    <a:pt x="391" y="38"/>
                  </a:lnTo>
                  <a:close/>
                  <a:moveTo>
                    <a:pt x="428" y="12"/>
                  </a:moveTo>
                  <a:lnTo>
                    <a:pt x="428" y="12"/>
                  </a:lnTo>
                  <a:lnTo>
                    <a:pt x="428" y="12"/>
                  </a:lnTo>
                  <a:close/>
                  <a:moveTo>
                    <a:pt x="433" y="0"/>
                  </a:moveTo>
                  <a:lnTo>
                    <a:pt x="424" y="7"/>
                  </a:lnTo>
                  <a:lnTo>
                    <a:pt x="400" y="31"/>
                  </a:lnTo>
                  <a:lnTo>
                    <a:pt x="395" y="40"/>
                  </a:lnTo>
                  <a:lnTo>
                    <a:pt x="428" y="12"/>
                  </a:lnTo>
                  <a:lnTo>
                    <a:pt x="417" y="143"/>
                  </a:lnTo>
                  <a:lnTo>
                    <a:pt x="419" y="143"/>
                  </a:lnTo>
                  <a:lnTo>
                    <a:pt x="421" y="121"/>
                  </a:lnTo>
                  <a:lnTo>
                    <a:pt x="433" y="12"/>
                  </a:lnTo>
                  <a:lnTo>
                    <a:pt x="43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9844375" y="2997459"/>
              <a:ext cx="774670" cy="640814"/>
            </a:xfrm>
            <a:custGeom>
              <a:avLst/>
              <a:gdLst>
                <a:gd name="T0" fmla="*/ 69 w 433"/>
                <a:gd name="T1" fmla="*/ 394 h 394"/>
                <a:gd name="T2" fmla="*/ 95 w 433"/>
                <a:gd name="T3" fmla="*/ 389 h 394"/>
                <a:gd name="T4" fmla="*/ 95 w 433"/>
                <a:gd name="T5" fmla="*/ 392 h 394"/>
                <a:gd name="T6" fmla="*/ 99 w 433"/>
                <a:gd name="T7" fmla="*/ 389 h 394"/>
                <a:gd name="T8" fmla="*/ 149 w 433"/>
                <a:gd name="T9" fmla="*/ 387 h 394"/>
                <a:gd name="T10" fmla="*/ 102 w 433"/>
                <a:gd name="T11" fmla="*/ 392 h 394"/>
                <a:gd name="T12" fmla="*/ 244 w 433"/>
                <a:gd name="T13" fmla="*/ 387 h 394"/>
                <a:gd name="T14" fmla="*/ 244 w 433"/>
                <a:gd name="T15" fmla="*/ 387 h 394"/>
                <a:gd name="T16" fmla="*/ 152 w 433"/>
                <a:gd name="T17" fmla="*/ 392 h 394"/>
                <a:gd name="T18" fmla="*/ 296 w 433"/>
                <a:gd name="T19" fmla="*/ 385 h 394"/>
                <a:gd name="T20" fmla="*/ 301 w 433"/>
                <a:gd name="T21" fmla="*/ 389 h 394"/>
                <a:gd name="T22" fmla="*/ 341 w 433"/>
                <a:gd name="T23" fmla="*/ 382 h 394"/>
                <a:gd name="T24" fmla="*/ 339 w 433"/>
                <a:gd name="T25" fmla="*/ 387 h 394"/>
                <a:gd name="T26" fmla="*/ 369 w 433"/>
                <a:gd name="T27" fmla="*/ 382 h 394"/>
                <a:gd name="T28" fmla="*/ 372 w 433"/>
                <a:gd name="T29" fmla="*/ 387 h 394"/>
                <a:gd name="T30" fmla="*/ 393 w 433"/>
                <a:gd name="T31" fmla="*/ 382 h 394"/>
                <a:gd name="T32" fmla="*/ 376 w 433"/>
                <a:gd name="T33" fmla="*/ 382 h 394"/>
                <a:gd name="T34" fmla="*/ 391 w 433"/>
                <a:gd name="T35" fmla="*/ 387 h 394"/>
                <a:gd name="T36" fmla="*/ 398 w 433"/>
                <a:gd name="T37" fmla="*/ 387 h 394"/>
                <a:gd name="T38" fmla="*/ 10 w 433"/>
                <a:gd name="T39" fmla="*/ 387 h 394"/>
                <a:gd name="T40" fmla="*/ 62 w 433"/>
                <a:gd name="T41" fmla="*/ 394 h 394"/>
                <a:gd name="T42" fmla="*/ 31 w 433"/>
                <a:gd name="T43" fmla="*/ 373 h 394"/>
                <a:gd name="T44" fmla="*/ 55 w 433"/>
                <a:gd name="T45" fmla="*/ 347 h 394"/>
                <a:gd name="T46" fmla="*/ 62 w 433"/>
                <a:gd name="T47" fmla="*/ 344 h 394"/>
                <a:gd name="T48" fmla="*/ 66 w 433"/>
                <a:gd name="T49" fmla="*/ 340 h 394"/>
                <a:gd name="T50" fmla="*/ 81 w 433"/>
                <a:gd name="T51" fmla="*/ 321 h 394"/>
                <a:gd name="T52" fmla="*/ 85 w 433"/>
                <a:gd name="T53" fmla="*/ 323 h 394"/>
                <a:gd name="T54" fmla="*/ 85 w 433"/>
                <a:gd name="T55" fmla="*/ 318 h 394"/>
                <a:gd name="T56" fmla="*/ 102 w 433"/>
                <a:gd name="T57" fmla="*/ 302 h 394"/>
                <a:gd name="T58" fmla="*/ 99 w 433"/>
                <a:gd name="T59" fmla="*/ 309 h 394"/>
                <a:gd name="T60" fmla="*/ 107 w 433"/>
                <a:gd name="T61" fmla="*/ 297 h 394"/>
                <a:gd name="T62" fmla="*/ 114 w 433"/>
                <a:gd name="T63" fmla="*/ 292 h 394"/>
                <a:gd name="T64" fmla="*/ 123 w 433"/>
                <a:gd name="T65" fmla="*/ 287 h 394"/>
                <a:gd name="T66" fmla="*/ 192 w 433"/>
                <a:gd name="T67" fmla="*/ 219 h 394"/>
                <a:gd name="T68" fmla="*/ 194 w 433"/>
                <a:gd name="T69" fmla="*/ 223 h 394"/>
                <a:gd name="T70" fmla="*/ 412 w 433"/>
                <a:gd name="T71" fmla="*/ 204 h 394"/>
                <a:gd name="T72" fmla="*/ 419 w 433"/>
                <a:gd name="T73" fmla="*/ 164 h 394"/>
                <a:gd name="T74" fmla="*/ 417 w 433"/>
                <a:gd name="T75" fmla="*/ 150 h 394"/>
                <a:gd name="T76" fmla="*/ 258 w 433"/>
                <a:gd name="T77" fmla="*/ 159 h 394"/>
                <a:gd name="T78" fmla="*/ 242 w 433"/>
                <a:gd name="T79" fmla="*/ 173 h 394"/>
                <a:gd name="T80" fmla="*/ 244 w 433"/>
                <a:gd name="T81" fmla="*/ 178 h 394"/>
                <a:gd name="T82" fmla="*/ 260 w 433"/>
                <a:gd name="T83" fmla="*/ 164 h 394"/>
                <a:gd name="T84" fmla="*/ 327 w 433"/>
                <a:gd name="T85" fmla="*/ 102 h 394"/>
                <a:gd name="T86" fmla="*/ 286 w 433"/>
                <a:gd name="T87" fmla="*/ 140 h 394"/>
                <a:gd name="T88" fmla="*/ 327 w 433"/>
                <a:gd name="T89" fmla="*/ 97 h 394"/>
                <a:gd name="T90" fmla="*/ 348 w 433"/>
                <a:gd name="T91" fmla="*/ 76 h 394"/>
                <a:gd name="T92" fmla="*/ 353 w 433"/>
                <a:gd name="T93" fmla="*/ 81 h 394"/>
                <a:gd name="T94" fmla="*/ 353 w 433"/>
                <a:gd name="T95" fmla="*/ 74 h 394"/>
                <a:gd name="T96" fmla="*/ 391 w 433"/>
                <a:gd name="T97" fmla="*/ 38 h 394"/>
                <a:gd name="T98" fmla="*/ 428 w 433"/>
                <a:gd name="T99" fmla="*/ 12 h 394"/>
                <a:gd name="T100" fmla="*/ 400 w 433"/>
                <a:gd name="T101" fmla="*/ 31 h 394"/>
                <a:gd name="T102" fmla="*/ 417 w 433"/>
                <a:gd name="T103" fmla="*/ 143 h 394"/>
                <a:gd name="T104" fmla="*/ 433 w 433"/>
                <a:gd name="T105" fmla="*/ 12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33" h="394">
                  <a:moveTo>
                    <a:pt x="85" y="389"/>
                  </a:moveTo>
                  <a:lnTo>
                    <a:pt x="64" y="389"/>
                  </a:lnTo>
                  <a:lnTo>
                    <a:pt x="69" y="394"/>
                  </a:lnTo>
                  <a:lnTo>
                    <a:pt x="85" y="394"/>
                  </a:lnTo>
                  <a:lnTo>
                    <a:pt x="85" y="389"/>
                  </a:lnTo>
                  <a:moveTo>
                    <a:pt x="95" y="389"/>
                  </a:moveTo>
                  <a:lnTo>
                    <a:pt x="90" y="389"/>
                  </a:lnTo>
                  <a:lnTo>
                    <a:pt x="88" y="394"/>
                  </a:lnTo>
                  <a:lnTo>
                    <a:pt x="95" y="392"/>
                  </a:lnTo>
                  <a:lnTo>
                    <a:pt x="95" y="389"/>
                  </a:lnTo>
                  <a:moveTo>
                    <a:pt x="99" y="389"/>
                  </a:moveTo>
                  <a:lnTo>
                    <a:pt x="99" y="389"/>
                  </a:lnTo>
                  <a:lnTo>
                    <a:pt x="99" y="392"/>
                  </a:lnTo>
                  <a:lnTo>
                    <a:pt x="99" y="389"/>
                  </a:lnTo>
                  <a:moveTo>
                    <a:pt x="149" y="387"/>
                  </a:moveTo>
                  <a:lnTo>
                    <a:pt x="104" y="389"/>
                  </a:lnTo>
                  <a:lnTo>
                    <a:pt x="104" y="392"/>
                  </a:lnTo>
                  <a:lnTo>
                    <a:pt x="102" y="392"/>
                  </a:lnTo>
                  <a:lnTo>
                    <a:pt x="147" y="392"/>
                  </a:lnTo>
                  <a:lnTo>
                    <a:pt x="149" y="387"/>
                  </a:lnTo>
                  <a:moveTo>
                    <a:pt x="244" y="387"/>
                  </a:moveTo>
                  <a:lnTo>
                    <a:pt x="242" y="389"/>
                  </a:lnTo>
                  <a:lnTo>
                    <a:pt x="246" y="389"/>
                  </a:lnTo>
                  <a:lnTo>
                    <a:pt x="244" y="387"/>
                  </a:lnTo>
                  <a:moveTo>
                    <a:pt x="239" y="385"/>
                  </a:moveTo>
                  <a:lnTo>
                    <a:pt x="154" y="387"/>
                  </a:lnTo>
                  <a:lnTo>
                    <a:pt x="152" y="392"/>
                  </a:lnTo>
                  <a:lnTo>
                    <a:pt x="237" y="389"/>
                  </a:lnTo>
                  <a:lnTo>
                    <a:pt x="239" y="385"/>
                  </a:lnTo>
                  <a:moveTo>
                    <a:pt x="296" y="385"/>
                  </a:moveTo>
                  <a:lnTo>
                    <a:pt x="249" y="385"/>
                  </a:lnTo>
                  <a:lnTo>
                    <a:pt x="251" y="389"/>
                  </a:lnTo>
                  <a:lnTo>
                    <a:pt x="301" y="389"/>
                  </a:lnTo>
                  <a:lnTo>
                    <a:pt x="301" y="387"/>
                  </a:lnTo>
                  <a:lnTo>
                    <a:pt x="296" y="385"/>
                  </a:lnTo>
                  <a:moveTo>
                    <a:pt x="341" y="382"/>
                  </a:moveTo>
                  <a:lnTo>
                    <a:pt x="305" y="385"/>
                  </a:lnTo>
                  <a:lnTo>
                    <a:pt x="315" y="389"/>
                  </a:lnTo>
                  <a:lnTo>
                    <a:pt x="339" y="387"/>
                  </a:lnTo>
                  <a:lnTo>
                    <a:pt x="341" y="382"/>
                  </a:lnTo>
                  <a:moveTo>
                    <a:pt x="372" y="382"/>
                  </a:moveTo>
                  <a:lnTo>
                    <a:pt x="369" y="382"/>
                  </a:lnTo>
                  <a:lnTo>
                    <a:pt x="346" y="382"/>
                  </a:lnTo>
                  <a:lnTo>
                    <a:pt x="343" y="387"/>
                  </a:lnTo>
                  <a:lnTo>
                    <a:pt x="372" y="387"/>
                  </a:lnTo>
                  <a:lnTo>
                    <a:pt x="372" y="387"/>
                  </a:lnTo>
                  <a:lnTo>
                    <a:pt x="372" y="382"/>
                  </a:lnTo>
                  <a:moveTo>
                    <a:pt x="393" y="382"/>
                  </a:moveTo>
                  <a:lnTo>
                    <a:pt x="393" y="382"/>
                  </a:lnTo>
                  <a:lnTo>
                    <a:pt x="388" y="382"/>
                  </a:lnTo>
                  <a:lnTo>
                    <a:pt x="376" y="382"/>
                  </a:lnTo>
                  <a:lnTo>
                    <a:pt x="376" y="387"/>
                  </a:lnTo>
                  <a:lnTo>
                    <a:pt x="376" y="387"/>
                  </a:lnTo>
                  <a:lnTo>
                    <a:pt x="391" y="387"/>
                  </a:lnTo>
                  <a:lnTo>
                    <a:pt x="395" y="387"/>
                  </a:lnTo>
                  <a:lnTo>
                    <a:pt x="395" y="387"/>
                  </a:lnTo>
                  <a:lnTo>
                    <a:pt x="398" y="387"/>
                  </a:lnTo>
                  <a:lnTo>
                    <a:pt x="393" y="382"/>
                  </a:lnTo>
                  <a:moveTo>
                    <a:pt x="28" y="370"/>
                  </a:moveTo>
                  <a:lnTo>
                    <a:pt x="10" y="387"/>
                  </a:lnTo>
                  <a:lnTo>
                    <a:pt x="0" y="394"/>
                  </a:lnTo>
                  <a:lnTo>
                    <a:pt x="12" y="394"/>
                  </a:lnTo>
                  <a:lnTo>
                    <a:pt x="62" y="394"/>
                  </a:lnTo>
                  <a:lnTo>
                    <a:pt x="57" y="389"/>
                  </a:lnTo>
                  <a:lnTo>
                    <a:pt x="12" y="389"/>
                  </a:lnTo>
                  <a:lnTo>
                    <a:pt x="31" y="373"/>
                  </a:lnTo>
                  <a:lnTo>
                    <a:pt x="28" y="370"/>
                  </a:lnTo>
                  <a:moveTo>
                    <a:pt x="62" y="344"/>
                  </a:moveTo>
                  <a:lnTo>
                    <a:pt x="55" y="347"/>
                  </a:lnTo>
                  <a:lnTo>
                    <a:pt x="31" y="368"/>
                  </a:lnTo>
                  <a:lnTo>
                    <a:pt x="33" y="370"/>
                  </a:lnTo>
                  <a:lnTo>
                    <a:pt x="62" y="344"/>
                  </a:lnTo>
                  <a:moveTo>
                    <a:pt x="73" y="328"/>
                  </a:moveTo>
                  <a:lnTo>
                    <a:pt x="59" y="340"/>
                  </a:lnTo>
                  <a:lnTo>
                    <a:pt x="66" y="340"/>
                  </a:lnTo>
                  <a:lnTo>
                    <a:pt x="73" y="332"/>
                  </a:lnTo>
                  <a:lnTo>
                    <a:pt x="73" y="328"/>
                  </a:lnTo>
                  <a:moveTo>
                    <a:pt x="81" y="321"/>
                  </a:moveTo>
                  <a:lnTo>
                    <a:pt x="76" y="325"/>
                  </a:lnTo>
                  <a:lnTo>
                    <a:pt x="78" y="330"/>
                  </a:lnTo>
                  <a:lnTo>
                    <a:pt x="85" y="323"/>
                  </a:lnTo>
                  <a:lnTo>
                    <a:pt x="81" y="321"/>
                  </a:lnTo>
                  <a:moveTo>
                    <a:pt x="88" y="313"/>
                  </a:moveTo>
                  <a:lnTo>
                    <a:pt x="85" y="318"/>
                  </a:lnTo>
                  <a:lnTo>
                    <a:pt x="90" y="318"/>
                  </a:lnTo>
                  <a:lnTo>
                    <a:pt x="88" y="313"/>
                  </a:lnTo>
                  <a:moveTo>
                    <a:pt x="102" y="302"/>
                  </a:moveTo>
                  <a:lnTo>
                    <a:pt x="92" y="311"/>
                  </a:lnTo>
                  <a:lnTo>
                    <a:pt x="92" y="316"/>
                  </a:lnTo>
                  <a:lnTo>
                    <a:pt x="99" y="309"/>
                  </a:lnTo>
                  <a:lnTo>
                    <a:pt x="102" y="302"/>
                  </a:lnTo>
                  <a:moveTo>
                    <a:pt x="114" y="292"/>
                  </a:moveTo>
                  <a:lnTo>
                    <a:pt x="107" y="297"/>
                  </a:lnTo>
                  <a:lnTo>
                    <a:pt x="107" y="304"/>
                  </a:lnTo>
                  <a:lnTo>
                    <a:pt x="118" y="292"/>
                  </a:lnTo>
                  <a:lnTo>
                    <a:pt x="114" y="292"/>
                  </a:lnTo>
                  <a:moveTo>
                    <a:pt x="185" y="228"/>
                  </a:moveTo>
                  <a:lnTo>
                    <a:pt x="118" y="287"/>
                  </a:lnTo>
                  <a:lnTo>
                    <a:pt x="123" y="287"/>
                  </a:lnTo>
                  <a:lnTo>
                    <a:pt x="182" y="235"/>
                  </a:lnTo>
                  <a:lnTo>
                    <a:pt x="185" y="228"/>
                  </a:lnTo>
                  <a:moveTo>
                    <a:pt x="192" y="219"/>
                  </a:moveTo>
                  <a:lnTo>
                    <a:pt x="189" y="223"/>
                  </a:lnTo>
                  <a:lnTo>
                    <a:pt x="187" y="230"/>
                  </a:lnTo>
                  <a:lnTo>
                    <a:pt x="194" y="223"/>
                  </a:lnTo>
                  <a:lnTo>
                    <a:pt x="192" y="219"/>
                  </a:lnTo>
                  <a:moveTo>
                    <a:pt x="419" y="164"/>
                  </a:moveTo>
                  <a:lnTo>
                    <a:pt x="412" y="204"/>
                  </a:lnTo>
                  <a:lnTo>
                    <a:pt x="395" y="378"/>
                  </a:lnTo>
                  <a:lnTo>
                    <a:pt x="400" y="382"/>
                  </a:lnTo>
                  <a:lnTo>
                    <a:pt x="419" y="164"/>
                  </a:lnTo>
                  <a:moveTo>
                    <a:pt x="417" y="147"/>
                  </a:moveTo>
                  <a:lnTo>
                    <a:pt x="414" y="164"/>
                  </a:lnTo>
                  <a:lnTo>
                    <a:pt x="417" y="150"/>
                  </a:lnTo>
                  <a:lnTo>
                    <a:pt x="417" y="147"/>
                  </a:lnTo>
                  <a:moveTo>
                    <a:pt x="282" y="138"/>
                  </a:moveTo>
                  <a:lnTo>
                    <a:pt x="258" y="159"/>
                  </a:lnTo>
                  <a:lnTo>
                    <a:pt x="256" y="162"/>
                  </a:lnTo>
                  <a:lnTo>
                    <a:pt x="246" y="171"/>
                  </a:lnTo>
                  <a:lnTo>
                    <a:pt x="242" y="173"/>
                  </a:lnTo>
                  <a:lnTo>
                    <a:pt x="197" y="216"/>
                  </a:lnTo>
                  <a:lnTo>
                    <a:pt x="199" y="221"/>
                  </a:lnTo>
                  <a:lnTo>
                    <a:pt x="244" y="178"/>
                  </a:lnTo>
                  <a:lnTo>
                    <a:pt x="249" y="176"/>
                  </a:lnTo>
                  <a:lnTo>
                    <a:pt x="258" y="166"/>
                  </a:lnTo>
                  <a:lnTo>
                    <a:pt x="260" y="164"/>
                  </a:lnTo>
                  <a:lnTo>
                    <a:pt x="282" y="143"/>
                  </a:lnTo>
                  <a:lnTo>
                    <a:pt x="282" y="138"/>
                  </a:lnTo>
                  <a:moveTo>
                    <a:pt x="327" y="102"/>
                  </a:moveTo>
                  <a:lnTo>
                    <a:pt x="305" y="116"/>
                  </a:lnTo>
                  <a:lnTo>
                    <a:pt x="286" y="135"/>
                  </a:lnTo>
                  <a:lnTo>
                    <a:pt x="286" y="140"/>
                  </a:lnTo>
                  <a:lnTo>
                    <a:pt x="327" y="102"/>
                  </a:lnTo>
                  <a:moveTo>
                    <a:pt x="329" y="97"/>
                  </a:moveTo>
                  <a:lnTo>
                    <a:pt x="327" y="97"/>
                  </a:lnTo>
                  <a:lnTo>
                    <a:pt x="324" y="100"/>
                  </a:lnTo>
                  <a:lnTo>
                    <a:pt x="329" y="97"/>
                  </a:lnTo>
                  <a:moveTo>
                    <a:pt x="348" y="76"/>
                  </a:moveTo>
                  <a:lnTo>
                    <a:pt x="331" y="93"/>
                  </a:lnTo>
                  <a:lnTo>
                    <a:pt x="339" y="93"/>
                  </a:lnTo>
                  <a:lnTo>
                    <a:pt x="353" y="81"/>
                  </a:lnTo>
                  <a:lnTo>
                    <a:pt x="348" y="76"/>
                  </a:lnTo>
                  <a:moveTo>
                    <a:pt x="391" y="38"/>
                  </a:moveTo>
                  <a:lnTo>
                    <a:pt x="353" y="74"/>
                  </a:lnTo>
                  <a:lnTo>
                    <a:pt x="355" y="78"/>
                  </a:lnTo>
                  <a:lnTo>
                    <a:pt x="388" y="48"/>
                  </a:lnTo>
                  <a:lnTo>
                    <a:pt x="391" y="38"/>
                  </a:lnTo>
                  <a:moveTo>
                    <a:pt x="428" y="12"/>
                  </a:moveTo>
                  <a:lnTo>
                    <a:pt x="428" y="12"/>
                  </a:lnTo>
                  <a:lnTo>
                    <a:pt x="428" y="12"/>
                  </a:lnTo>
                  <a:moveTo>
                    <a:pt x="433" y="0"/>
                  </a:moveTo>
                  <a:lnTo>
                    <a:pt x="424" y="7"/>
                  </a:lnTo>
                  <a:lnTo>
                    <a:pt x="400" y="31"/>
                  </a:lnTo>
                  <a:lnTo>
                    <a:pt x="395" y="40"/>
                  </a:lnTo>
                  <a:lnTo>
                    <a:pt x="428" y="12"/>
                  </a:lnTo>
                  <a:lnTo>
                    <a:pt x="417" y="143"/>
                  </a:lnTo>
                  <a:lnTo>
                    <a:pt x="419" y="143"/>
                  </a:lnTo>
                  <a:lnTo>
                    <a:pt x="421" y="121"/>
                  </a:lnTo>
                  <a:lnTo>
                    <a:pt x="433" y="12"/>
                  </a:lnTo>
                  <a:lnTo>
                    <a:pt x="433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6449" y="3155224"/>
              <a:ext cx="1874950" cy="370826"/>
            </a:xfrm>
            <a:custGeom>
              <a:avLst/>
              <a:gdLst>
                <a:gd name="T0" fmla="*/ 220 w 1048"/>
                <a:gd name="T1" fmla="*/ 212 h 228"/>
                <a:gd name="T2" fmla="*/ 291 w 1048"/>
                <a:gd name="T3" fmla="*/ 207 h 228"/>
                <a:gd name="T4" fmla="*/ 291 w 1048"/>
                <a:gd name="T5" fmla="*/ 212 h 228"/>
                <a:gd name="T6" fmla="*/ 364 w 1048"/>
                <a:gd name="T7" fmla="*/ 207 h 228"/>
                <a:gd name="T8" fmla="*/ 381 w 1048"/>
                <a:gd name="T9" fmla="*/ 207 h 228"/>
                <a:gd name="T10" fmla="*/ 404 w 1048"/>
                <a:gd name="T11" fmla="*/ 205 h 228"/>
                <a:gd name="T12" fmla="*/ 442 w 1048"/>
                <a:gd name="T13" fmla="*/ 202 h 228"/>
                <a:gd name="T14" fmla="*/ 447 w 1048"/>
                <a:gd name="T15" fmla="*/ 197 h 228"/>
                <a:gd name="T16" fmla="*/ 466 w 1048"/>
                <a:gd name="T17" fmla="*/ 197 h 228"/>
                <a:gd name="T18" fmla="*/ 527 w 1048"/>
                <a:gd name="T19" fmla="*/ 197 h 228"/>
                <a:gd name="T20" fmla="*/ 530 w 1048"/>
                <a:gd name="T21" fmla="*/ 193 h 228"/>
                <a:gd name="T22" fmla="*/ 572 w 1048"/>
                <a:gd name="T23" fmla="*/ 195 h 228"/>
                <a:gd name="T24" fmla="*/ 587 w 1048"/>
                <a:gd name="T25" fmla="*/ 195 h 228"/>
                <a:gd name="T26" fmla="*/ 613 w 1048"/>
                <a:gd name="T27" fmla="*/ 188 h 228"/>
                <a:gd name="T28" fmla="*/ 598 w 1048"/>
                <a:gd name="T29" fmla="*/ 193 h 228"/>
                <a:gd name="T30" fmla="*/ 778 w 1048"/>
                <a:gd name="T31" fmla="*/ 178 h 228"/>
                <a:gd name="T32" fmla="*/ 778 w 1048"/>
                <a:gd name="T33" fmla="*/ 178 h 228"/>
                <a:gd name="T34" fmla="*/ 795 w 1048"/>
                <a:gd name="T35" fmla="*/ 178 h 228"/>
                <a:gd name="T36" fmla="*/ 795 w 1048"/>
                <a:gd name="T37" fmla="*/ 178 h 228"/>
                <a:gd name="T38" fmla="*/ 826 w 1048"/>
                <a:gd name="T39" fmla="*/ 178 h 228"/>
                <a:gd name="T40" fmla="*/ 859 w 1048"/>
                <a:gd name="T41" fmla="*/ 174 h 228"/>
                <a:gd name="T42" fmla="*/ 856 w 1048"/>
                <a:gd name="T43" fmla="*/ 178 h 228"/>
                <a:gd name="T44" fmla="*/ 942 w 1048"/>
                <a:gd name="T45" fmla="*/ 174 h 228"/>
                <a:gd name="T46" fmla="*/ 1046 w 1048"/>
                <a:gd name="T47" fmla="*/ 167 h 228"/>
                <a:gd name="T48" fmla="*/ 979 w 1048"/>
                <a:gd name="T49" fmla="*/ 167 h 228"/>
                <a:gd name="T50" fmla="*/ 1032 w 1048"/>
                <a:gd name="T51" fmla="*/ 164 h 228"/>
                <a:gd name="T52" fmla="*/ 982 w 1048"/>
                <a:gd name="T53" fmla="*/ 171 h 228"/>
                <a:gd name="T54" fmla="*/ 1003 w 1048"/>
                <a:gd name="T55" fmla="*/ 159 h 228"/>
                <a:gd name="T56" fmla="*/ 996 w 1048"/>
                <a:gd name="T57" fmla="*/ 157 h 228"/>
                <a:gd name="T58" fmla="*/ 26 w 1048"/>
                <a:gd name="T59" fmla="*/ 197 h 228"/>
                <a:gd name="T60" fmla="*/ 7 w 1048"/>
                <a:gd name="T61" fmla="*/ 226 h 228"/>
                <a:gd name="T62" fmla="*/ 182 w 1048"/>
                <a:gd name="T63" fmla="*/ 216 h 228"/>
                <a:gd name="T64" fmla="*/ 68 w 1048"/>
                <a:gd name="T65" fmla="*/ 219 h 228"/>
                <a:gd name="T66" fmla="*/ 89 w 1048"/>
                <a:gd name="T67" fmla="*/ 131 h 228"/>
                <a:gd name="T68" fmla="*/ 873 w 1048"/>
                <a:gd name="T69" fmla="*/ 138 h 228"/>
                <a:gd name="T70" fmla="*/ 861 w 1048"/>
                <a:gd name="T71" fmla="*/ 131 h 228"/>
                <a:gd name="T72" fmla="*/ 854 w 1048"/>
                <a:gd name="T73" fmla="*/ 129 h 228"/>
                <a:gd name="T74" fmla="*/ 762 w 1048"/>
                <a:gd name="T75" fmla="*/ 114 h 228"/>
                <a:gd name="T76" fmla="*/ 762 w 1048"/>
                <a:gd name="T77" fmla="*/ 110 h 228"/>
                <a:gd name="T78" fmla="*/ 620 w 1048"/>
                <a:gd name="T79" fmla="*/ 86 h 228"/>
                <a:gd name="T80" fmla="*/ 667 w 1048"/>
                <a:gd name="T81" fmla="*/ 91 h 228"/>
                <a:gd name="T82" fmla="*/ 153 w 1048"/>
                <a:gd name="T83" fmla="*/ 72 h 228"/>
                <a:gd name="T84" fmla="*/ 99 w 1048"/>
                <a:gd name="T85" fmla="*/ 129 h 228"/>
                <a:gd name="T86" fmla="*/ 546 w 1048"/>
                <a:gd name="T87" fmla="*/ 72 h 228"/>
                <a:gd name="T88" fmla="*/ 499 w 1048"/>
                <a:gd name="T89" fmla="*/ 62 h 228"/>
                <a:gd name="T90" fmla="*/ 530 w 1048"/>
                <a:gd name="T91" fmla="*/ 62 h 228"/>
                <a:gd name="T92" fmla="*/ 494 w 1048"/>
                <a:gd name="T93" fmla="*/ 60 h 228"/>
                <a:gd name="T94" fmla="*/ 461 w 1048"/>
                <a:gd name="T95" fmla="*/ 50 h 228"/>
                <a:gd name="T96" fmla="*/ 187 w 1048"/>
                <a:gd name="T97" fmla="*/ 36 h 228"/>
                <a:gd name="T98" fmla="*/ 203 w 1048"/>
                <a:gd name="T99" fmla="*/ 19 h 228"/>
                <a:gd name="T100" fmla="*/ 210 w 1048"/>
                <a:gd name="T101" fmla="*/ 10 h 228"/>
                <a:gd name="T102" fmla="*/ 224 w 1048"/>
                <a:gd name="T103" fmla="*/ 5 h 228"/>
                <a:gd name="T104" fmla="*/ 440 w 1048"/>
                <a:gd name="T105" fmla="*/ 50 h 228"/>
                <a:gd name="T106" fmla="*/ 269 w 1048"/>
                <a:gd name="T107" fmla="*/ 10 h 228"/>
                <a:gd name="T108" fmla="*/ 222 w 1048"/>
                <a:gd name="T10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8" h="228">
                  <a:moveTo>
                    <a:pt x="194" y="214"/>
                  </a:moveTo>
                  <a:lnTo>
                    <a:pt x="189" y="216"/>
                  </a:lnTo>
                  <a:lnTo>
                    <a:pt x="194" y="216"/>
                  </a:lnTo>
                  <a:lnTo>
                    <a:pt x="194" y="214"/>
                  </a:lnTo>
                  <a:close/>
                  <a:moveTo>
                    <a:pt x="220" y="212"/>
                  </a:moveTo>
                  <a:lnTo>
                    <a:pt x="196" y="212"/>
                  </a:lnTo>
                  <a:lnTo>
                    <a:pt x="196" y="216"/>
                  </a:lnTo>
                  <a:lnTo>
                    <a:pt x="224" y="214"/>
                  </a:lnTo>
                  <a:lnTo>
                    <a:pt x="220" y="212"/>
                  </a:lnTo>
                  <a:close/>
                  <a:moveTo>
                    <a:pt x="291" y="207"/>
                  </a:moveTo>
                  <a:lnTo>
                    <a:pt x="286" y="207"/>
                  </a:lnTo>
                  <a:lnTo>
                    <a:pt x="281" y="207"/>
                  </a:lnTo>
                  <a:lnTo>
                    <a:pt x="224" y="209"/>
                  </a:lnTo>
                  <a:lnTo>
                    <a:pt x="229" y="214"/>
                  </a:lnTo>
                  <a:lnTo>
                    <a:pt x="291" y="212"/>
                  </a:lnTo>
                  <a:lnTo>
                    <a:pt x="291" y="207"/>
                  </a:lnTo>
                  <a:close/>
                  <a:moveTo>
                    <a:pt x="359" y="202"/>
                  </a:moveTo>
                  <a:lnTo>
                    <a:pt x="295" y="207"/>
                  </a:lnTo>
                  <a:lnTo>
                    <a:pt x="295" y="212"/>
                  </a:lnTo>
                  <a:lnTo>
                    <a:pt x="364" y="207"/>
                  </a:lnTo>
                  <a:lnTo>
                    <a:pt x="359" y="202"/>
                  </a:lnTo>
                  <a:close/>
                  <a:moveTo>
                    <a:pt x="381" y="202"/>
                  </a:moveTo>
                  <a:lnTo>
                    <a:pt x="366" y="202"/>
                  </a:lnTo>
                  <a:lnTo>
                    <a:pt x="371" y="207"/>
                  </a:lnTo>
                  <a:lnTo>
                    <a:pt x="381" y="207"/>
                  </a:lnTo>
                  <a:lnTo>
                    <a:pt x="381" y="202"/>
                  </a:lnTo>
                  <a:close/>
                  <a:moveTo>
                    <a:pt x="402" y="200"/>
                  </a:moveTo>
                  <a:lnTo>
                    <a:pt x="385" y="202"/>
                  </a:lnTo>
                  <a:lnTo>
                    <a:pt x="385" y="205"/>
                  </a:lnTo>
                  <a:lnTo>
                    <a:pt x="404" y="205"/>
                  </a:lnTo>
                  <a:lnTo>
                    <a:pt x="402" y="200"/>
                  </a:lnTo>
                  <a:close/>
                  <a:moveTo>
                    <a:pt x="437" y="197"/>
                  </a:moveTo>
                  <a:lnTo>
                    <a:pt x="407" y="200"/>
                  </a:lnTo>
                  <a:lnTo>
                    <a:pt x="411" y="205"/>
                  </a:lnTo>
                  <a:lnTo>
                    <a:pt x="442" y="202"/>
                  </a:lnTo>
                  <a:lnTo>
                    <a:pt x="437" y="197"/>
                  </a:lnTo>
                  <a:close/>
                  <a:moveTo>
                    <a:pt x="447" y="197"/>
                  </a:moveTo>
                  <a:lnTo>
                    <a:pt x="442" y="197"/>
                  </a:lnTo>
                  <a:lnTo>
                    <a:pt x="447" y="202"/>
                  </a:lnTo>
                  <a:lnTo>
                    <a:pt x="447" y="197"/>
                  </a:lnTo>
                  <a:close/>
                  <a:moveTo>
                    <a:pt x="466" y="197"/>
                  </a:moveTo>
                  <a:lnTo>
                    <a:pt x="452" y="197"/>
                  </a:lnTo>
                  <a:lnTo>
                    <a:pt x="452" y="202"/>
                  </a:lnTo>
                  <a:lnTo>
                    <a:pt x="466" y="202"/>
                  </a:lnTo>
                  <a:lnTo>
                    <a:pt x="466" y="197"/>
                  </a:lnTo>
                  <a:close/>
                  <a:moveTo>
                    <a:pt x="525" y="193"/>
                  </a:moveTo>
                  <a:lnTo>
                    <a:pt x="471" y="197"/>
                  </a:lnTo>
                  <a:lnTo>
                    <a:pt x="471" y="200"/>
                  </a:lnTo>
                  <a:lnTo>
                    <a:pt x="520" y="197"/>
                  </a:lnTo>
                  <a:lnTo>
                    <a:pt x="527" y="197"/>
                  </a:lnTo>
                  <a:lnTo>
                    <a:pt x="525" y="193"/>
                  </a:lnTo>
                  <a:close/>
                  <a:moveTo>
                    <a:pt x="572" y="190"/>
                  </a:moveTo>
                  <a:lnTo>
                    <a:pt x="537" y="193"/>
                  </a:lnTo>
                  <a:lnTo>
                    <a:pt x="534" y="193"/>
                  </a:lnTo>
                  <a:lnTo>
                    <a:pt x="530" y="193"/>
                  </a:lnTo>
                  <a:lnTo>
                    <a:pt x="530" y="193"/>
                  </a:lnTo>
                  <a:lnTo>
                    <a:pt x="532" y="197"/>
                  </a:lnTo>
                  <a:lnTo>
                    <a:pt x="534" y="197"/>
                  </a:lnTo>
                  <a:lnTo>
                    <a:pt x="537" y="197"/>
                  </a:lnTo>
                  <a:lnTo>
                    <a:pt x="572" y="195"/>
                  </a:lnTo>
                  <a:lnTo>
                    <a:pt x="572" y="190"/>
                  </a:lnTo>
                  <a:close/>
                  <a:moveTo>
                    <a:pt x="587" y="190"/>
                  </a:moveTo>
                  <a:lnTo>
                    <a:pt x="577" y="190"/>
                  </a:lnTo>
                  <a:lnTo>
                    <a:pt x="577" y="195"/>
                  </a:lnTo>
                  <a:lnTo>
                    <a:pt x="587" y="195"/>
                  </a:lnTo>
                  <a:lnTo>
                    <a:pt x="587" y="195"/>
                  </a:lnTo>
                  <a:lnTo>
                    <a:pt x="587" y="190"/>
                  </a:lnTo>
                  <a:close/>
                  <a:moveTo>
                    <a:pt x="676" y="186"/>
                  </a:moveTo>
                  <a:lnTo>
                    <a:pt x="617" y="188"/>
                  </a:lnTo>
                  <a:lnTo>
                    <a:pt x="613" y="188"/>
                  </a:lnTo>
                  <a:lnTo>
                    <a:pt x="608" y="188"/>
                  </a:lnTo>
                  <a:lnTo>
                    <a:pt x="596" y="190"/>
                  </a:lnTo>
                  <a:lnTo>
                    <a:pt x="589" y="190"/>
                  </a:lnTo>
                  <a:lnTo>
                    <a:pt x="591" y="193"/>
                  </a:lnTo>
                  <a:lnTo>
                    <a:pt x="598" y="193"/>
                  </a:lnTo>
                  <a:lnTo>
                    <a:pt x="610" y="193"/>
                  </a:lnTo>
                  <a:lnTo>
                    <a:pt x="615" y="193"/>
                  </a:lnTo>
                  <a:lnTo>
                    <a:pt x="705" y="188"/>
                  </a:lnTo>
                  <a:lnTo>
                    <a:pt x="676" y="186"/>
                  </a:lnTo>
                  <a:close/>
                  <a:moveTo>
                    <a:pt x="778" y="178"/>
                  </a:moveTo>
                  <a:lnTo>
                    <a:pt x="705" y="183"/>
                  </a:lnTo>
                  <a:lnTo>
                    <a:pt x="733" y="186"/>
                  </a:lnTo>
                  <a:lnTo>
                    <a:pt x="776" y="183"/>
                  </a:lnTo>
                  <a:lnTo>
                    <a:pt x="778" y="181"/>
                  </a:lnTo>
                  <a:lnTo>
                    <a:pt x="778" y="178"/>
                  </a:lnTo>
                  <a:close/>
                  <a:moveTo>
                    <a:pt x="830" y="178"/>
                  </a:moveTo>
                  <a:lnTo>
                    <a:pt x="830" y="181"/>
                  </a:lnTo>
                  <a:lnTo>
                    <a:pt x="840" y="181"/>
                  </a:lnTo>
                  <a:lnTo>
                    <a:pt x="830" y="178"/>
                  </a:lnTo>
                  <a:close/>
                  <a:moveTo>
                    <a:pt x="795" y="178"/>
                  </a:moveTo>
                  <a:lnTo>
                    <a:pt x="790" y="178"/>
                  </a:lnTo>
                  <a:lnTo>
                    <a:pt x="785" y="183"/>
                  </a:lnTo>
                  <a:lnTo>
                    <a:pt x="785" y="183"/>
                  </a:lnTo>
                  <a:lnTo>
                    <a:pt x="788" y="183"/>
                  </a:lnTo>
                  <a:lnTo>
                    <a:pt x="795" y="178"/>
                  </a:lnTo>
                  <a:close/>
                  <a:moveTo>
                    <a:pt x="821" y="176"/>
                  </a:moveTo>
                  <a:lnTo>
                    <a:pt x="802" y="178"/>
                  </a:lnTo>
                  <a:lnTo>
                    <a:pt x="795" y="183"/>
                  </a:lnTo>
                  <a:lnTo>
                    <a:pt x="826" y="181"/>
                  </a:lnTo>
                  <a:lnTo>
                    <a:pt x="826" y="178"/>
                  </a:lnTo>
                  <a:lnTo>
                    <a:pt x="821" y="176"/>
                  </a:lnTo>
                  <a:close/>
                  <a:moveTo>
                    <a:pt x="925" y="171"/>
                  </a:moveTo>
                  <a:lnTo>
                    <a:pt x="880" y="174"/>
                  </a:lnTo>
                  <a:lnTo>
                    <a:pt x="873" y="174"/>
                  </a:lnTo>
                  <a:lnTo>
                    <a:pt x="859" y="174"/>
                  </a:lnTo>
                  <a:lnTo>
                    <a:pt x="854" y="174"/>
                  </a:lnTo>
                  <a:lnTo>
                    <a:pt x="847" y="176"/>
                  </a:lnTo>
                  <a:lnTo>
                    <a:pt x="842" y="176"/>
                  </a:lnTo>
                  <a:lnTo>
                    <a:pt x="840" y="176"/>
                  </a:lnTo>
                  <a:lnTo>
                    <a:pt x="856" y="178"/>
                  </a:lnTo>
                  <a:lnTo>
                    <a:pt x="856" y="178"/>
                  </a:lnTo>
                  <a:lnTo>
                    <a:pt x="871" y="178"/>
                  </a:lnTo>
                  <a:lnTo>
                    <a:pt x="875" y="178"/>
                  </a:lnTo>
                  <a:lnTo>
                    <a:pt x="942" y="174"/>
                  </a:lnTo>
                  <a:lnTo>
                    <a:pt x="942" y="174"/>
                  </a:lnTo>
                  <a:lnTo>
                    <a:pt x="925" y="171"/>
                  </a:lnTo>
                  <a:close/>
                  <a:moveTo>
                    <a:pt x="1046" y="167"/>
                  </a:moveTo>
                  <a:lnTo>
                    <a:pt x="1046" y="169"/>
                  </a:lnTo>
                  <a:lnTo>
                    <a:pt x="1048" y="169"/>
                  </a:lnTo>
                  <a:lnTo>
                    <a:pt x="1046" y="167"/>
                  </a:lnTo>
                  <a:close/>
                  <a:moveTo>
                    <a:pt x="979" y="167"/>
                  </a:moveTo>
                  <a:lnTo>
                    <a:pt x="946" y="169"/>
                  </a:lnTo>
                  <a:lnTo>
                    <a:pt x="968" y="171"/>
                  </a:lnTo>
                  <a:lnTo>
                    <a:pt x="972" y="171"/>
                  </a:lnTo>
                  <a:lnTo>
                    <a:pt x="979" y="167"/>
                  </a:lnTo>
                  <a:close/>
                  <a:moveTo>
                    <a:pt x="1032" y="164"/>
                  </a:moveTo>
                  <a:lnTo>
                    <a:pt x="1032" y="169"/>
                  </a:lnTo>
                  <a:lnTo>
                    <a:pt x="1036" y="169"/>
                  </a:lnTo>
                  <a:lnTo>
                    <a:pt x="1041" y="167"/>
                  </a:lnTo>
                  <a:lnTo>
                    <a:pt x="1032" y="164"/>
                  </a:lnTo>
                  <a:close/>
                  <a:moveTo>
                    <a:pt x="1003" y="159"/>
                  </a:moveTo>
                  <a:lnTo>
                    <a:pt x="996" y="162"/>
                  </a:lnTo>
                  <a:lnTo>
                    <a:pt x="1015" y="167"/>
                  </a:lnTo>
                  <a:lnTo>
                    <a:pt x="989" y="167"/>
                  </a:lnTo>
                  <a:lnTo>
                    <a:pt x="982" y="171"/>
                  </a:lnTo>
                  <a:lnTo>
                    <a:pt x="1015" y="169"/>
                  </a:lnTo>
                  <a:lnTo>
                    <a:pt x="1029" y="169"/>
                  </a:lnTo>
                  <a:lnTo>
                    <a:pt x="1027" y="164"/>
                  </a:lnTo>
                  <a:lnTo>
                    <a:pt x="1015" y="162"/>
                  </a:lnTo>
                  <a:lnTo>
                    <a:pt x="1003" y="159"/>
                  </a:lnTo>
                  <a:close/>
                  <a:moveTo>
                    <a:pt x="894" y="138"/>
                  </a:moveTo>
                  <a:lnTo>
                    <a:pt x="904" y="143"/>
                  </a:lnTo>
                  <a:lnTo>
                    <a:pt x="908" y="145"/>
                  </a:lnTo>
                  <a:lnTo>
                    <a:pt x="991" y="162"/>
                  </a:lnTo>
                  <a:lnTo>
                    <a:pt x="996" y="157"/>
                  </a:lnTo>
                  <a:lnTo>
                    <a:pt x="911" y="141"/>
                  </a:lnTo>
                  <a:lnTo>
                    <a:pt x="906" y="141"/>
                  </a:lnTo>
                  <a:lnTo>
                    <a:pt x="894" y="138"/>
                  </a:lnTo>
                  <a:close/>
                  <a:moveTo>
                    <a:pt x="89" y="131"/>
                  </a:moveTo>
                  <a:lnTo>
                    <a:pt x="26" y="197"/>
                  </a:lnTo>
                  <a:lnTo>
                    <a:pt x="23" y="200"/>
                  </a:lnTo>
                  <a:lnTo>
                    <a:pt x="4" y="219"/>
                  </a:lnTo>
                  <a:lnTo>
                    <a:pt x="0" y="226"/>
                  </a:lnTo>
                  <a:lnTo>
                    <a:pt x="2" y="228"/>
                  </a:lnTo>
                  <a:lnTo>
                    <a:pt x="7" y="226"/>
                  </a:lnTo>
                  <a:lnTo>
                    <a:pt x="78" y="224"/>
                  </a:lnTo>
                  <a:lnTo>
                    <a:pt x="89" y="224"/>
                  </a:lnTo>
                  <a:lnTo>
                    <a:pt x="113" y="221"/>
                  </a:lnTo>
                  <a:lnTo>
                    <a:pt x="118" y="221"/>
                  </a:lnTo>
                  <a:lnTo>
                    <a:pt x="182" y="216"/>
                  </a:lnTo>
                  <a:lnTo>
                    <a:pt x="189" y="212"/>
                  </a:lnTo>
                  <a:lnTo>
                    <a:pt x="118" y="216"/>
                  </a:lnTo>
                  <a:lnTo>
                    <a:pt x="113" y="216"/>
                  </a:lnTo>
                  <a:lnTo>
                    <a:pt x="80" y="219"/>
                  </a:lnTo>
                  <a:lnTo>
                    <a:pt x="68" y="219"/>
                  </a:lnTo>
                  <a:lnTo>
                    <a:pt x="7" y="224"/>
                  </a:lnTo>
                  <a:lnTo>
                    <a:pt x="28" y="202"/>
                  </a:lnTo>
                  <a:lnTo>
                    <a:pt x="30" y="200"/>
                  </a:lnTo>
                  <a:lnTo>
                    <a:pt x="94" y="131"/>
                  </a:lnTo>
                  <a:lnTo>
                    <a:pt x="89" y="131"/>
                  </a:lnTo>
                  <a:close/>
                  <a:moveTo>
                    <a:pt x="861" y="131"/>
                  </a:moveTo>
                  <a:lnTo>
                    <a:pt x="856" y="133"/>
                  </a:lnTo>
                  <a:lnTo>
                    <a:pt x="856" y="133"/>
                  </a:lnTo>
                  <a:lnTo>
                    <a:pt x="871" y="136"/>
                  </a:lnTo>
                  <a:lnTo>
                    <a:pt x="873" y="138"/>
                  </a:lnTo>
                  <a:lnTo>
                    <a:pt x="894" y="141"/>
                  </a:lnTo>
                  <a:lnTo>
                    <a:pt x="885" y="136"/>
                  </a:lnTo>
                  <a:lnTo>
                    <a:pt x="875" y="133"/>
                  </a:lnTo>
                  <a:lnTo>
                    <a:pt x="871" y="133"/>
                  </a:lnTo>
                  <a:lnTo>
                    <a:pt x="861" y="131"/>
                  </a:lnTo>
                  <a:close/>
                  <a:moveTo>
                    <a:pt x="852" y="129"/>
                  </a:moveTo>
                  <a:lnTo>
                    <a:pt x="847" y="131"/>
                  </a:lnTo>
                  <a:lnTo>
                    <a:pt x="852" y="133"/>
                  </a:lnTo>
                  <a:lnTo>
                    <a:pt x="856" y="129"/>
                  </a:lnTo>
                  <a:lnTo>
                    <a:pt x="854" y="129"/>
                  </a:lnTo>
                  <a:lnTo>
                    <a:pt x="852" y="129"/>
                  </a:lnTo>
                  <a:close/>
                  <a:moveTo>
                    <a:pt x="738" y="105"/>
                  </a:moveTo>
                  <a:lnTo>
                    <a:pt x="740" y="110"/>
                  </a:lnTo>
                  <a:lnTo>
                    <a:pt x="755" y="114"/>
                  </a:lnTo>
                  <a:lnTo>
                    <a:pt x="762" y="114"/>
                  </a:lnTo>
                  <a:lnTo>
                    <a:pt x="842" y="131"/>
                  </a:lnTo>
                  <a:lnTo>
                    <a:pt x="842" y="131"/>
                  </a:lnTo>
                  <a:lnTo>
                    <a:pt x="845" y="126"/>
                  </a:lnTo>
                  <a:lnTo>
                    <a:pt x="769" y="112"/>
                  </a:lnTo>
                  <a:lnTo>
                    <a:pt x="762" y="110"/>
                  </a:lnTo>
                  <a:lnTo>
                    <a:pt x="738" y="105"/>
                  </a:lnTo>
                  <a:close/>
                  <a:moveTo>
                    <a:pt x="601" y="79"/>
                  </a:moveTo>
                  <a:lnTo>
                    <a:pt x="589" y="79"/>
                  </a:lnTo>
                  <a:lnTo>
                    <a:pt x="615" y="84"/>
                  </a:lnTo>
                  <a:lnTo>
                    <a:pt x="620" y="86"/>
                  </a:lnTo>
                  <a:lnTo>
                    <a:pt x="660" y="93"/>
                  </a:lnTo>
                  <a:lnTo>
                    <a:pt x="665" y="95"/>
                  </a:lnTo>
                  <a:lnTo>
                    <a:pt x="736" y="110"/>
                  </a:lnTo>
                  <a:lnTo>
                    <a:pt x="733" y="105"/>
                  </a:lnTo>
                  <a:lnTo>
                    <a:pt x="667" y="91"/>
                  </a:lnTo>
                  <a:lnTo>
                    <a:pt x="662" y="91"/>
                  </a:lnTo>
                  <a:lnTo>
                    <a:pt x="622" y="81"/>
                  </a:lnTo>
                  <a:lnTo>
                    <a:pt x="617" y="81"/>
                  </a:lnTo>
                  <a:lnTo>
                    <a:pt x="601" y="79"/>
                  </a:lnTo>
                  <a:close/>
                  <a:moveTo>
                    <a:pt x="153" y="72"/>
                  </a:moveTo>
                  <a:lnTo>
                    <a:pt x="146" y="72"/>
                  </a:lnTo>
                  <a:lnTo>
                    <a:pt x="111" y="107"/>
                  </a:lnTo>
                  <a:lnTo>
                    <a:pt x="108" y="112"/>
                  </a:lnTo>
                  <a:lnTo>
                    <a:pt x="92" y="129"/>
                  </a:lnTo>
                  <a:lnTo>
                    <a:pt x="99" y="129"/>
                  </a:lnTo>
                  <a:lnTo>
                    <a:pt x="108" y="117"/>
                  </a:lnTo>
                  <a:lnTo>
                    <a:pt x="113" y="114"/>
                  </a:lnTo>
                  <a:lnTo>
                    <a:pt x="153" y="72"/>
                  </a:lnTo>
                  <a:close/>
                  <a:moveTo>
                    <a:pt x="544" y="67"/>
                  </a:moveTo>
                  <a:lnTo>
                    <a:pt x="546" y="72"/>
                  </a:lnTo>
                  <a:lnTo>
                    <a:pt x="575" y="76"/>
                  </a:lnTo>
                  <a:lnTo>
                    <a:pt x="589" y="74"/>
                  </a:lnTo>
                  <a:lnTo>
                    <a:pt x="544" y="67"/>
                  </a:lnTo>
                  <a:close/>
                  <a:moveTo>
                    <a:pt x="501" y="57"/>
                  </a:moveTo>
                  <a:lnTo>
                    <a:pt x="499" y="62"/>
                  </a:lnTo>
                  <a:lnTo>
                    <a:pt x="525" y="67"/>
                  </a:lnTo>
                  <a:lnTo>
                    <a:pt x="530" y="67"/>
                  </a:lnTo>
                  <a:lnTo>
                    <a:pt x="542" y="69"/>
                  </a:lnTo>
                  <a:lnTo>
                    <a:pt x="539" y="65"/>
                  </a:lnTo>
                  <a:lnTo>
                    <a:pt x="530" y="62"/>
                  </a:lnTo>
                  <a:lnTo>
                    <a:pt x="525" y="62"/>
                  </a:lnTo>
                  <a:lnTo>
                    <a:pt x="501" y="57"/>
                  </a:lnTo>
                  <a:close/>
                  <a:moveTo>
                    <a:pt x="478" y="53"/>
                  </a:moveTo>
                  <a:lnTo>
                    <a:pt x="459" y="53"/>
                  </a:lnTo>
                  <a:lnTo>
                    <a:pt x="494" y="60"/>
                  </a:lnTo>
                  <a:lnTo>
                    <a:pt x="497" y="57"/>
                  </a:lnTo>
                  <a:lnTo>
                    <a:pt x="478" y="53"/>
                  </a:lnTo>
                  <a:close/>
                  <a:moveTo>
                    <a:pt x="449" y="48"/>
                  </a:moveTo>
                  <a:lnTo>
                    <a:pt x="449" y="50"/>
                  </a:lnTo>
                  <a:lnTo>
                    <a:pt x="461" y="50"/>
                  </a:lnTo>
                  <a:lnTo>
                    <a:pt x="449" y="48"/>
                  </a:lnTo>
                  <a:close/>
                  <a:moveTo>
                    <a:pt x="184" y="34"/>
                  </a:moveTo>
                  <a:lnTo>
                    <a:pt x="151" y="67"/>
                  </a:lnTo>
                  <a:lnTo>
                    <a:pt x="158" y="67"/>
                  </a:lnTo>
                  <a:lnTo>
                    <a:pt x="187" y="36"/>
                  </a:lnTo>
                  <a:lnTo>
                    <a:pt x="184" y="34"/>
                  </a:lnTo>
                  <a:close/>
                  <a:moveTo>
                    <a:pt x="203" y="12"/>
                  </a:moveTo>
                  <a:lnTo>
                    <a:pt x="187" y="29"/>
                  </a:lnTo>
                  <a:lnTo>
                    <a:pt x="191" y="34"/>
                  </a:lnTo>
                  <a:lnTo>
                    <a:pt x="203" y="19"/>
                  </a:lnTo>
                  <a:lnTo>
                    <a:pt x="203" y="12"/>
                  </a:lnTo>
                  <a:close/>
                  <a:moveTo>
                    <a:pt x="213" y="3"/>
                  </a:moveTo>
                  <a:lnTo>
                    <a:pt x="208" y="8"/>
                  </a:lnTo>
                  <a:lnTo>
                    <a:pt x="208" y="8"/>
                  </a:lnTo>
                  <a:lnTo>
                    <a:pt x="210" y="10"/>
                  </a:lnTo>
                  <a:lnTo>
                    <a:pt x="215" y="8"/>
                  </a:lnTo>
                  <a:lnTo>
                    <a:pt x="215" y="3"/>
                  </a:lnTo>
                  <a:lnTo>
                    <a:pt x="213" y="3"/>
                  </a:lnTo>
                  <a:close/>
                  <a:moveTo>
                    <a:pt x="227" y="3"/>
                  </a:moveTo>
                  <a:lnTo>
                    <a:pt x="224" y="5"/>
                  </a:lnTo>
                  <a:lnTo>
                    <a:pt x="269" y="15"/>
                  </a:lnTo>
                  <a:lnTo>
                    <a:pt x="274" y="17"/>
                  </a:lnTo>
                  <a:lnTo>
                    <a:pt x="319" y="24"/>
                  </a:lnTo>
                  <a:lnTo>
                    <a:pt x="324" y="27"/>
                  </a:lnTo>
                  <a:lnTo>
                    <a:pt x="440" y="50"/>
                  </a:lnTo>
                  <a:lnTo>
                    <a:pt x="447" y="46"/>
                  </a:lnTo>
                  <a:lnTo>
                    <a:pt x="321" y="22"/>
                  </a:lnTo>
                  <a:lnTo>
                    <a:pt x="317" y="19"/>
                  </a:lnTo>
                  <a:lnTo>
                    <a:pt x="274" y="12"/>
                  </a:lnTo>
                  <a:lnTo>
                    <a:pt x="269" y="10"/>
                  </a:lnTo>
                  <a:lnTo>
                    <a:pt x="227" y="3"/>
                  </a:lnTo>
                  <a:close/>
                  <a:moveTo>
                    <a:pt x="217" y="0"/>
                  </a:moveTo>
                  <a:lnTo>
                    <a:pt x="217" y="0"/>
                  </a:lnTo>
                  <a:lnTo>
                    <a:pt x="220" y="3"/>
                  </a:lnTo>
                  <a:lnTo>
                    <a:pt x="222" y="0"/>
                  </a:lnTo>
                  <a:lnTo>
                    <a:pt x="217" y="0"/>
                  </a:lnTo>
                  <a:lnTo>
                    <a:pt x="21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096449" y="3155224"/>
              <a:ext cx="1874950" cy="370826"/>
            </a:xfrm>
            <a:custGeom>
              <a:avLst/>
              <a:gdLst>
                <a:gd name="T0" fmla="*/ 220 w 1048"/>
                <a:gd name="T1" fmla="*/ 212 h 228"/>
                <a:gd name="T2" fmla="*/ 291 w 1048"/>
                <a:gd name="T3" fmla="*/ 207 h 228"/>
                <a:gd name="T4" fmla="*/ 291 w 1048"/>
                <a:gd name="T5" fmla="*/ 212 h 228"/>
                <a:gd name="T6" fmla="*/ 364 w 1048"/>
                <a:gd name="T7" fmla="*/ 207 h 228"/>
                <a:gd name="T8" fmla="*/ 381 w 1048"/>
                <a:gd name="T9" fmla="*/ 207 h 228"/>
                <a:gd name="T10" fmla="*/ 404 w 1048"/>
                <a:gd name="T11" fmla="*/ 205 h 228"/>
                <a:gd name="T12" fmla="*/ 442 w 1048"/>
                <a:gd name="T13" fmla="*/ 202 h 228"/>
                <a:gd name="T14" fmla="*/ 447 w 1048"/>
                <a:gd name="T15" fmla="*/ 197 h 228"/>
                <a:gd name="T16" fmla="*/ 466 w 1048"/>
                <a:gd name="T17" fmla="*/ 197 h 228"/>
                <a:gd name="T18" fmla="*/ 527 w 1048"/>
                <a:gd name="T19" fmla="*/ 197 h 228"/>
                <a:gd name="T20" fmla="*/ 530 w 1048"/>
                <a:gd name="T21" fmla="*/ 193 h 228"/>
                <a:gd name="T22" fmla="*/ 572 w 1048"/>
                <a:gd name="T23" fmla="*/ 195 h 228"/>
                <a:gd name="T24" fmla="*/ 587 w 1048"/>
                <a:gd name="T25" fmla="*/ 195 h 228"/>
                <a:gd name="T26" fmla="*/ 613 w 1048"/>
                <a:gd name="T27" fmla="*/ 188 h 228"/>
                <a:gd name="T28" fmla="*/ 598 w 1048"/>
                <a:gd name="T29" fmla="*/ 193 h 228"/>
                <a:gd name="T30" fmla="*/ 778 w 1048"/>
                <a:gd name="T31" fmla="*/ 178 h 228"/>
                <a:gd name="T32" fmla="*/ 778 w 1048"/>
                <a:gd name="T33" fmla="*/ 178 h 228"/>
                <a:gd name="T34" fmla="*/ 795 w 1048"/>
                <a:gd name="T35" fmla="*/ 178 h 228"/>
                <a:gd name="T36" fmla="*/ 795 w 1048"/>
                <a:gd name="T37" fmla="*/ 178 h 228"/>
                <a:gd name="T38" fmla="*/ 826 w 1048"/>
                <a:gd name="T39" fmla="*/ 178 h 228"/>
                <a:gd name="T40" fmla="*/ 859 w 1048"/>
                <a:gd name="T41" fmla="*/ 174 h 228"/>
                <a:gd name="T42" fmla="*/ 856 w 1048"/>
                <a:gd name="T43" fmla="*/ 178 h 228"/>
                <a:gd name="T44" fmla="*/ 942 w 1048"/>
                <a:gd name="T45" fmla="*/ 174 h 228"/>
                <a:gd name="T46" fmla="*/ 1046 w 1048"/>
                <a:gd name="T47" fmla="*/ 167 h 228"/>
                <a:gd name="T48" fmla="*/ 979 w 1048"/>
                <a:gd name="T49" fmla="*/ 167 h 228"/>
                <a:gd name="T50" fmla="*/ 1032 w 1048"/>
                <a:gd name="T51" fmla="*/ 164 h 228"/>
                <a:gd name="T52" fmla="*/ 982 w 1048"/>
                <a:gd name="T53" fmla="*/ 171 h 228"/>
                <a:gd name="T54" fmla="*/ 1003 w 1048"/>
                <a:gd name="T55" fmla="*/ 159 h 228"/>
                <a:gd name="T56" fmla="*/ 996 w 1048"/>
                <a:gd name="T57" fmla="*/ 157 h 228"/>
                <a:gd name="T58" fmla="*/ 26 w 1048"/>
                <a:gd name="T59" fmla="*/ 197 h 228"/>
                <a:gd name="T60" fmla="*/ 7 w 1048"/>
                <a:gd name="T61" fmla="*/ 226 h 228"/>
                <a:gd name="T62" fmla="*/ 182 w 1048"/>
                <a:gd name="T63" fmla="*/ 216 h 228"/>
                <a:gd name="T64" fmla="*/ 68 w 1048"/>
                <a:gd name="T65" fmla="*/ 219 h 228"/>
                <a:gd name="T66" fmla="*/ 89 w 1048"/>
                <a:gd name="T67" fmla="*/ 131 h 228"/>
                <a:gd name="T68" fmla="*/ 873 w 1048"/>
                <a:gd name="T69" fmla="*/ 138 h 228"/>
                <a:gd name="T70" fmla="*/ 861 w 1048"/>
                <a:gd name="T71" fmla="*/ 131 h 228"/>
                <a:gd name="T72" fmla="*/ 854 w 1048"/>
                <a:gd name="T73" fmla="*/ 129 h 228"/>
                <a:gd name="T74" fmla="*/ 762 w 1048"/>
                <a:gd name="T75" fmla="*/ 114 h 228"/>
                <a:gd name="T76" fmla="*/ 762 w 1048"/>
                <a:gd name="T77" fmla="*/ 110 h 228"/>
                <a:gd name="T78" fmla="*/ 620 w 1048"/>
                <a:gd name="T79" fmla="*/ 86 h 228"/>
                <a:gd name="T80" fmla="*/ 667 w 1048"/>
                <a:gd name="T81" fmla="*/ 91 h 228"/>
                <a:gd name="T82" fmla="*/ 153 w 1048"/>
                <a:gd name="T83" fmla="*/ 72 h 228"/>
                <a:gd name="T84" fmla="*/ 99 w 1048"/>
                <a:gd name="T85" fmla="*/ 129 h 228"/>
                <a:gd name="T86" fmla="*/ 546 w 1048"/>
                <a:gd name="T87" fmla="*/ 72 h 228"/>
                <a:gd name="T88" fmla="*/ 499 w 1048"/>
                <a:gd name="T89" fmla="*/ 62 h 228"/>
                <a:gd name="T90" fmla="*/ 530 w 1048"/>
                <a:gd name="T91" fmla="*/ 62 h 228"/>
                <a:gd name="T92" fmla="*/ 494 w 1048"/>
                <a:gd name="T93" fmla="*/ 60 h 228"/>
                <a:gd name="T94" fmla="*/ 461 w 1048"/>
                <a:gd name="T95" fmla="*/ 50 h 228"/>
                <a:gd name="T96" fmla="*/ 187 w 1048"/>
                <a:gd name="T97" fmla="*/ 36 h 228"/>
                <a:gd name="T98" fmla="*/ 203 w 1048"/>
                <a:gd name="T99" fmla="*/ 19 h 228"/>
                <a:gd name="T100" fmla="*/ 210 w 1048"/>
                <a:gd name="T101" fmla="*/ 10 h 228"/>
                <a:gd name="T102" fmla="*/ 224 w 1048"/>
                <a:gd name="T103" fmla="*/ 5 h 228"/>
                <a:gd name="T104" fmla="*/ 440 w 1048"/>
                <a:gd name="T105" fmla="*/ 50 h 228"/>
                <a:gd name="T106" fmla="*/ 269 w 1048"/>
                <a:gd name="T107" fmla="*/ 10 h 228"/>
                <a:gd name="T108" fmla="*/ 222 w 1048"/>
                <a:gd name="T10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8" h="228">
                  <a:moveTo>
                    <a:pt x="194" y="214"/>
                  </a:moveTo>
                  <a:lnTo>
                    <a:pt x="189" y="216"/>
                  </a:lnTo>
                  <a:lnTo>
                    <a:pt x="194" y="216"/>
                  </a:lnTo>
                  <a:lnTo>
                    <a:pt x="194" y="214"/>
                  </a:lnTo>
                  <a:moveTo>
                    <a:pt x="220" y="212"/>
                  </a:moveTo>
                  <a:lnTo>
                    <a:pt x="196" y="212"/>
                  </a:lnTo>
                  <a:lnTo>
                    <a:pt x="196" y="216"/>
                  </a:lnTo>
                  <a:lnTo>
                    <a:pt x="224" y="214"/>
                  </a:lnTo>
                  <a:lnTo>
                    <a:pt x="220" y="212"/>
                  </a:lnTo>
                  <a:moveTo>
                    <a:pt x="291" y="207"/>
                  </a:moveTo>
                  <a:lnTo>
                    <a:pt x="286" y="207"/>
                  </a:lnTo>
                  <a:lnTo>
                    <a:pt x="281" y="207"/>
                  </a:lnTo>
                  <a:lnTo>
                    <a:pt x="224" y="209"/>
                  </a:lnTo>
                  <a:lnTo>
                    <a:pt x="229" y="214"/>
                  </a:lnTo>
                  <a:lnTo>
                    <a:pt x="291" y="212"/>
                  </a:lnTo>
                  <a:lnTo>
                    <a:pt x="291" y="207"/>
                  </a:lnTo>
                  <a:moveTo>
                    <a:pt x="359" y="202"/>
                  </a:moveTo>
                  <a:lnTo>
                    <a:pt x="295" y="207"/>
                  </a:lnTo>
                  <a:lnTo>
                    <a:pt x="295" y="212"/>
                  </a:lnTo>
                  <a:lnTo>
                    <a:pt x="364" y="207"/>
                  </a:lnTo>
                  <a:lnTo>
                    <a:pt x="359" y="202"/>
                  </a:lnTo>
                  <a:moveTo>
                    <a:pt x="381" y="202"/>
                  </a:moveTo>
                  <a:lnTo>
                    <a:pt x="366" y="202"/>
                  </a:lnTo>
                  <a:lnTo>
                    <a:pt x="371" y="207"/>
                  </a:lnTo>
                  <a:lnTo>
                    <a:pt x="381" y="207"/>
                  </a:lnTo>
                  <a:lnTo>
                    <a:pt x="381" y="202"/>
                  </a:lnTo>
                  <a:moveTo>
                    <a:pt x="402" y="200"/>
                  </a:moveTo>
                  <a:lnTo>
                    <a:pt x="385" y="202"/>
                  </a:lnTo>
                  <a:lnTo>
                    <a:pt x="385" y="205"/>
                  </a:lnTo>
                  <a:lnTo>
                    <a:pt x="404" y="205"/>
                  </a:lnTo>
                  <a:lnTo>
                    <a:pt x="402" y="200"/>
                  </a:lnTo>
                  <a:moveTo>
                    <a:pt x="437" y="197"/>
                  </a:moveTo>
                  <a:lnTo>
                    <a:pt x="407" y="200"/>
                  </a:lnTo>
                  <a:lnTo>
                    <a:pt x="411" y="205"/>
                  </a:lnTo>
                  <a:lnTo>
                    <a:pt x="442" y="202"/>
                  </a:lnTo>
                  <a:lnTo>
                    <a:pt x="437" y="197"/>
                  </a:lnTo>
                  <a:moveTo>
                    <a:pt x="447" y="197"/>
                  </a:moveTo>
                  <a:lnTo>
                    <a:pt x="442" y="197"/>
                  </a:lnTo>
                  <a:lnTo>
                    <a:pt x="447" y="202"/>
                  </a:lnTo>
                  <a:lnTo>
                    <a:pt x="447" y="197"/>
                  </a:lnTo>
                  <a:moveTo>
                    <a:pt x="466" y="197"/>
                  </a:moveTo>
                  <a:lnTo>
                    <a:pt x="452" y="197"/>
                  </a:lnTo>
                  <a:lnTo>
                    <a:pt x="452" y="202"/>
                  </a:lnTo>
                  <a:lnTo>
                    <a:pt x="466" y="202"/>
                  </a:lnTo>
                  <a:lnTo>
                    <a:pt x="466" y="197"/>
                  </a:lnTo>
                  <a:moveTo>
                    <a:pt x="525" y="193"/>
                  </a:moveTo>
                  <a:lnTo>
                    <a:pt x="471" y="197"/>
                  </a:lnTo>
                  <a:lnTo>
                    <a:pt x="471" y="200"/>
                  </a:lnTo>
                  <a:lnTo>
                    <a:pt x="520" y="197"/>
                  </a:lnTo>
                  <a:lnTo>
                    <a:pt x="527" y="197"/>
                  </a:lnTo>
                  <a:lnTo>
                    <a:pt x="525" y="193"/>
                  </a:lnTo>
                  <a:moveTo>
                    <a:pt x="572" y="190"/>
                  </a:moveTo>
                  <a:lnTo>
                    <a:pt x="537" y="193"/>
                  </a:lnTo>
                  <a:lnTo>
                    <a:pt x="534" y="193"/>
                  </a:lnTo>
                  <a:lnTo>
                    <a:pt x="530" y="193"/>
                  </a:lnTo>
                  <a:lnTo>
                    <a:pt x="530" y="193"/>
                  </a:lnTo>
                  <a:lnTo>
                    <a:pt x="532" y="197"/>
                  </a:lnTo>
                  <a:lnTo>
                    <a:pt x="534" y="197"/>
                  </a:lnTo>
                  <a:lnTo>
                    <a:pt x="537" y="197"/>
                  </a:lnTo>
                  <a:lnTo>
                    <a:pt x="572" y="195"/>
                  </a:lnTo>
                  <a:lnTo>
                    <a:pt x="572" y="190"/>
                  </a:lnTo>
                  <a:moveTo>
                    <a:pt x="587" y="190"/>
                  </a:moveTo>
                  <a:lnTo>
                    <a:pt x="577" y="190"/>
                  </a:lnTo>
                  <a:lnTo>
                    <a:pt x="577" y="195"/>
                  </a:lnTo>
                  <a:lnTo>
                    <a:pt x="587" y="195"/>
                  </a:lnTo>
                  <a:lnTo>
                    <a:pt x="587" y="195"/>
                  </a:lnTo>
                  <a:lnTo>
                    <a:pt x="587" y="190"/>
                  </a:lnTo>
                  <a:moveTo>
                    <a:pt x="676" y="186"/>
                  </a:moveTo>
                  <a:lnTo>
                    <a:pt x="617" y="188"/>
                  </a:lnTo>
                  <a:lnTo>
                    <a:pt x="613" y="188"/>
                  </a:lnTo>
                  <a:lnTo>
                    <a:pt x="608" y="188"/>
                  </a:lnTo>
                  <a:lnTo>
                    <a:pt x="596" y="190"/>
                  </a:lnTo>
                  <a:lnTo>
                    <a:pt x="589" y="190"/>
                  </a:lnTo>
                  <a:lnTo>
                    <a:pt x="591" y="193"/>
                  </a:lnTo>
                  <a:lnTo>
                    <a:pt x="598" y="193"/>
                  </a:lnTo>
                  <a:lnTo>
                    <a:pt x="610" y="193"/>
                  </a:lnTo>
                  <a:lnTo>
                    <a:pt x="615" y="193"/>
                  </a:lnTo>
                  <a:lnTo>
                    <a:pt x="705" y="188"/>
                  </a:lnTo>
                  <a:lnTo>
                    <a:pt x="676" y="186"/>
                  </a:lnTo>
                  <a:moveTo>
                    <a:pt x="778" y="178"/>
                  </a:moveTo>
                  <a:lnTo>
                    <a:pt x="705" y="183"/>
                  </a:lnTo>
                  <a:lnTo>
                    <a:pt x="733" y="186"/>
                  </a:lnTo>
                  <a:lnTo>
                    <a:pt x="776" y="183"/>
                  </a:lnTo>
                  <a:lnTo>
                    <a:pt x="778" y="181"/>
                  </a:lnTo>
                  <a:lnTo>
                    <a:pt x="778" y="178"/>
                  </a:lnTo>
                  <a:moveTo>
                    <a:pt x="830" y="178"/>
                  </a:moveTo>
                  <a:lnTo>
                    <a:pt x="830" y="181"/>
                  </a:lnTo>
                  <a:lnTo>
                    <a:pt x="840" y="181"/>
                  </a:lnTo>
                  <a:lnTo>
                    <a:pt x="830" y="178"/>
                  </a:lnTo>
                  <a:moveTo>
                    <a:pt x="795" y="178"/>
                  </a:moveTo>
                  <a:lnTo>
                    <a:pt x="790" y="178"/>
                  </a:lnTo>
                  <a:lnTo>
                    <a:pt x="785" y="183"/>
                  </a:lnTo>
                  <a:lnTo>
                    <a:pt x="785" y="183"/>
                  </a:lnTo>
                  <a:lnTo>
                    <a:pt x="788" y="183"/>
                  </a:lnTo>
                  <a:lnTo>
                    <a:pt x="795" y="178"/>
                  </a:lnTo>
                  <a:moveTo>
                    <a:pt x="821" y="176"/>
                  </a:moveTo>
                  <a:lnTo>
                    <a:pt x="802" y="178"/>
                  </a:lnTo>
                  <a:lnTo>
                    <a:pt x="795" y="183"/>
                  </a:lnTo>
                  <a:lnTo>
                    <a:pt x="826" y="181"/>
                  </a:lnTo>
                  <a:lnTo>
                    <a:pt x="826" y="178"/>
                  </a:lnTo>
                  <a:lnTo>
                    <a:pt x="821" y="176"/>
                  </a:lnTo>
                  <a:moveTo>
                    <a:pt x="925" y="171"/>
                  </a:moveTo>
                  <a:lnTo>
                    <a:pt x="880" y="174"/>
                  </a:lnTo>
                  <a:lnTo>
                    <a:pt x="873" y="174"/>
                  </a:lnTo>
                  <a:lnTo>
                    <a:pt x="859" y="174"/>
                  </a:lnTo>
                  <a:lnTo>
                    <a:pt x="854" y="174"/>
                  </a:lnTo>
                  <a:lnTo>
                    <a:pt x="847" y="176"/>
                  </a:lnTo>
                  <a:lnTo>
                    <a:pt x="842" y="176"/>
                  </a:lnTo>
                  <a:lnTo>
                    <a:pt x="840" y="176"/>
                  </a:lnTo>
                  <a:lnTo>
                    <a:pt x="856" y="178"/>
                  </a:lnTo>
                  <a:lnTo>
                    <a:pt x="856" y="178"/>
                  </a:lnTo>
                  <a:lnTo>
                    <a:pt x="871" y="178"/>
                  </a:lnTo>
                  <a:lnTo>
                    <a:pt x="875" y="178"/>
                  </a:lnTo>
                  <a:lnTo>
                    <a:pt x="942" y="174"/>
                  </a:lnTo>
                  <a:lnTo>
                    <a:pt x="942" y="174"/>
                  </a:lnTo>
                  <a:lnTo>
                    <a:pt x="925" y="171"/>
                  </a:lnTo>
                  <a:moveTo>
                    <a:pt x="1046" y="167"/>
                  </a:moveTo>
                  <a:lnTo>
                    <a:pt x="1046" y="169"/>
                  </a:lnTo>
                  <a:lnTo>
                    <a:pt x="1048" y="169"/>
                  </a:lnTo>
                  <a:lnTo>
                    <a:pt x="1046" y="167"/>
                  </a:lnTo>
                  <a:moveTo>
                    <a:pt x="979" y="167"/>
                  </a:moveTo>
                  <a:lnTo>
                    <a:pt x="946" y="169"/>
                  </a:lnTo>
                  <a:lnTo>
                    <a:pt x="968" y="171"/>
                  </a:lnTo>
                  <a:lnTo>
                    <a:pt x="972" y="171"/>
                  </a:lnTo>
                  <a:lnTo>
                    <a:pt x="979" y="167"/>
                  </a:lnTo>
                  <a:moveTo>
                    <a:pt x="1032" y="164"/>
                  </a:moveTo>
                  <a:lnTo>
                    <a:pt x="1032" y="169"/>
                  </a:lnTo>
                  <a:lnTo>
                    <a:pt x="1036" y="169"/>
                  </a:lnTo>
                  <a:lnTo>
                    <a:pt x="1041" y="167"/>
                  </a:lnTo>
                  <a:lnTo>
                    <a:pt x="1032" y="164"/>
                  </a:lnTo>
                  <a:moveTo>
                    <a:pt x="1003" y="159"/>
                  </a:moveTo>
                  <a:lnTo>
                    <a:pt x="996" y="162"/>
                  </a:lnTo>
                  <a:lnTo>
                    <a:pt x="1015" y="167"/>
                  </a:lnTo>
                  <a:lnTo>
                    <a:pt x="989" y="167"/>
                  </a:lnTo>
                  <a:lnTo>
                    <a:pt x="982" y="171"/>
                  </a:lnTo>
                  <a:lnTo>
                    <a:pt x="1015" y="169"/>
                  </a:lnTo>
                  <a:lnTo>
                    <a:pt x="1029" y="169"/>
                  </a:lnTo>
                  <a:lnTo>
                    <a:pt x="1027" y="164"/>
                  </a:lnTo>
                  <a:lnTo>
                    <a:pt x="1015" y="162"/>
                  </a:lnTo>
                  <a:lnTo>
                    <a:pt x="1003" y="159"/>
                  </a:lnTo>
                  <a:moveTo>
                    <a:pt x="894" y="138"/>
                  </a:moveTo>
                  <a:lnTo>
                    <a:pt x="904" y="143"/>
                  </a:lnTo>
                  <a:lnTo>
                    <a:pt x="908" y="145"/>
                  </a:lnTo>
                  <a:lnTo>
                    <a:pt x="991" y="162"/>
                  </a:lnTo>
                  <a:lnTo>
                    <a:pt x="996" y="157"/>
                  </a:lnTo>
                  <a:lnTo>
                    <a:pt x="911" y="141"/>
                  </a:lnTo>
                  <a:lnTo>
                    <a:pt x="906" y="141"/>
                  </a:lnTo>
                  <a:lnTo>
                    <a:pt x="894" y="138"/>
                  </a:lnTo>
                  <a:moveTo>
                    <a:pt x="89" y="131"/>
                  </a:moveTo>
                  <a:lnTo>
                    <a:pt x="26" y="197"/>
                  </a:lnTo>
                  <a:lnTo>
                    <a:pt x="23" y="200"/>
                  </a:lnTo>
                  <a:lnTo>
                    <a:pt x="4" y="219"/>
                  </a:lnTo>
                  <a:lnTo>
                    <a:pt x="0" y="226"/>
                  </a:lnTo>
                  <a:lnTo>
                    <a:pt x="2" y="228"/>
                  </a:lnTo>
                  <a:lnTo>
                    <a:pt x="7" y="226"/>
                  </a:lnTo>
                  <a:lnTo>
                    <a:pt x="78" y="224"/>
                  </a:lnTo>
                  <a:lnTo>
                    <a:pt x="89" y="224"/>
                  </a:lnTo>
                  <a:lnTo>
                    <a:pt x="113" y="221"/>
                  </a:lnTo>
                  <a:lnTo>
                    <a:pt x="118" y="221"/>
                  </a:lnTo>
                  <a:lnTo>
                    <a:pt x="182" y="216"/>
                  </a:lnTo>
                  <a:lnTo>
                    <a:pt x="189" y="212"/>
                  </a:lnTo>
                  <a:lnTo>
                    <a:pt x="118" y="216"/>
                  </a:lnTo>
                  <a:lnTo>
                    <a:pt x="113" y="216"/>
                  </a:lnTo>
                  <a:lnTo>
                    <a:pt x="80" y="219"/>
                  </a:lnTo>
                  <a:lnTo>
                    <a:pt x="68" y="219"/>
                  </a:lnTo>
                  <a:lnTo>
                    <a:pt x="7" y="224"/>
                  </a:lnTo>
                  <a:lnTo>
                    <a:pt x="28" y="202"/>
                  </a:lnTo>
                  <a:lnTo>
                    <a:pt x="30" y="200"/>
                  </a:lnTo>
                  <a:lnTo>
                    <a:pt x="94" y="131"/>
                  </a:lnTo>
                  <a:lnTo>
                    <a:pt x="89" y="131"/>
                  </a:lnTo>
                  <a:moveTo>
                    <a:pt x="861" y="131"/>
                  </a:moveTo>
                  <a:lnTo>
                    <a:pt x="856" y="133"/>
                  </a:lnTo>
                  <a:lnTo>
                    <a:pt x="856" y="133"/>
                  </a:lnTo>
                  <a:lnTo>
                    <a:pt x="871" y="136"/>
                  </a:lnTo>
                  <a:lnTo>
                    <a:pt x="873" y="138"/>
                  </a:lnTo>
                  <a:lnTo>
                    <a:pt x="894" y="141"/>
                  </a:lnTo>
                  <a:lnTo>
                    <a:pt x="885" y="136"/>
                  </a:lnTo>
                  <a:lnTo>
                    <a:pt x="875" y="133"/>
                  </a:lnTo>
                  <a:lnTo>
                    <a:pt x="871" y="133"/>
                  </a:lnTo>
                  <a:lnTo>
                    <a:pt x="861" y="131"/>
                  </a:lnTo>
                  <a:moveTo>
                    <a:pt x="852" y="129"/>
                  </a:moveTo>
                  <a:lnTo>
                    <a:pt x="847" y="131"/>
                  </a:lnTo>
                  <a:lnTo>
                    <a:pt x="852" y="133"/>
                  </a:lnTo>
                  <a:lnTo>
                    <a:pt x="856" y="129"/>
                  </a:lnTo>
                  <a:lnTo>
                    <a:pt x="854" y="129"/>
                  </a:lnTo>
                  <a:lnTo>
                    <a:pt x="852" y="129"/>
                  </a:lnTo>
                  <a:moveTo>
                    <a:pt x="738" y="105"/>
                  </a:moveTo>
                  <a:lnTo>
                    <a:pt x="740" y="110"/>
                  </a:lnTo>
                  <a:lnTo>
                    <a:pt x="755" y="114"/>
                  </a:lnTo>
                  <a:lnTo>
                    <a:pt x="762" y="114"/>
                  </a:lnTo>
                  <a:lnTo>
                    <a:pt x="842" y="131"/>
                  </a:lnTo>
                  <a:lnTo>
                    <a:pt x="842" y="131"/>
                  </a:lnTo>
                  <a:lnTo>
                    <a:pt x="845" y="126"/>
                  </a:lnTo>
                  <a:lnTo>
                    <a:pt x="769" y="112"/>
                  </a:lnTo>
                  <a:lnTo>
                    <a:pt x="762" y="110"/>
                  </a:lnTo>
                  <a:lnTo>
                    <a:pt x="738" y="105"/>
                  </a:lnTo>
                  <a:moveTo>
                    <a:pt x="601" y="79"/>
                  </a:moveTo>
                  <a:lnTo>
                    <a:pt x="589" y="79"/>
                  </a:lnTo>
                  <a:lnTo>
                    <a:pt x="615" y="84"/>
                  </a:lnTo>
                  <a:lnTo>
                    <a:pt x="620" y="86"/>
                  </a:lnTo>
                  <a:lnTo>
                    <a:pt x="660" y="93"/>
                  </a:lnTo>
                  <a:lnTo>
                    <a:pt x="665" y="95"/>
                  </a:lnTo>
                  <a:lnTo>
                    <a:pt x="736" y="110"/>
                  </a:lnTo>
                  <a:lnTo>
                    <a:pt x="733" y="105"/>
                  </a:lnTo>
                  <a:lnTo>
                    <a:pt x="667" y="91"/>
                  </a:lnTo>
                  <a:lnTo>
                    <a:pt x="662" y="91"/>
                  </a:lnTo>
                  <a:lnTo>
                    <a:pt x="622" y="81"/>
                  </a:lnTo>
                  <a:lnTo>
                    <a:pt x="617" y="81"/>
                  </a:lnTo>
                  <a:lnTo>
                    <a:pt x="601" y="79"/>
                  </a:lnTo>
                  <a:moveTo>
                    <a:pt x="153" y="72"/>
                  </a:moveTo>
                  <a:lnTo>
                    <a:pt x="146" y="72"/>
                  </a:lnTo>
                  <a:lnTo>
                    <a:pt x="111" y="107"/>
                  </a:lnTo>
                  <a:lnTo>
                    <a:pt x="108" y="112"/>
                  </a:lnTo>
                  <a:lnTo>
                    <a:pt x="92" y="129"/>
                  </a:lnTo>
                  <a:lnTo>
                    <a:pt x="99" y="129"/>
                  </a:lnTo>
                  <a:lnTo>
                    <a:pt x="108" y="117"/>
                  </a:lnTo>
                  <a:lnTo>
                    <a:pt x="113" y="114"/>
                  </a:lnTo>
                  <a:lnTo>
                    <a:pt x="153" y="72"/>
                  </a:lnTo>
                  <a:moveTo>
                    <a:pt x="544" y="67"/>
                  </a:moveTo>
                  <a:lnTo>
                    <a:pt x="546" y="72"/>
                  </a:lnTo>
                  <a:lnTo>
                    <a:pt x="575" y="76"/>
                  </a:lnTo>
                  <a:lnTo>
                    <a:pt x="589" y="74"/>
                  </a:lnTo>
                  <a:lnTo>
                    <a:pt x="544" y="67"/>
                  </a:lnTo>
                  <a:moveTo>
                    <a:pt x="501" y="57"/>
                  </a:moveTo>
                  <a:lnTo>
                    <a:pt x="499" y="62"/>
                  </a:lnTo>
                  <a:lnTo>
                    <a:pt x="525" y="67"/>
                  </a:lnTo>
                  <a:lnTo>
                    <a:pt x="530" y="67"/>
                  </a:lnTo>
                  <a:lnTo>
                    <a:pt x="542" y="69"/>
                  </a:lnTo>
                  <a:lnTo>
                    <a:pt x="539" y="65"/>
                  </a:lnTo>
                  <a:lnTo>
                    <a:pt x="530" y="62"/>
                  </a:lnTo>
                  <a:lnTo>
                    <a:pt x="525" y="62"/>
                  </a:lnTo>
                  <a:lnTo>
                    <a:pt x="501" y="57"/>
                  </a:lnTo>
                  <a:moveTo>
                    <a:pt x="478" y="53"/>
                  </a:moveTo>
                  <a:lnTo>
                    <a:pt x="459" y="53"/>
                  </a:lnTo>
                  <a:lnTo>
                    <a:pt x="494" y="60"/>
                  </a:lnTo>
                  <a:lnTo>
                    <a:pt x="497" y="57"/>
                  </a:lnTo>
                  <a:lnTo>
                    <a:pt x="478" y="53"/>
                  </a:lnTo>
                  <a:moveTo>
                    <a:pt x="449" y="48"/>
                  </a:moveTo>
                  <a:lnTo>
                    <a:pt x="449" y="50"/>
                  </a:lnTo>
                  <a:lnTo>
                    <a:pt x="461" y="50"/>
                  </a:lnTo>
                  <a:lnTo>
                    <a:pt x="449" y="48"/>
                  </a:lnTo>
                  <a:moveTo>
                    <a:pt x="184" y="34"/>
                  </a:moveTo>
                  <a:lnTo>
                    <a:pt x="151" y="67"/>
                  </a:lnTo>
                  <a:lnTo>
                    <a:pt x="158" y="67"/>
                  </a:lnTo>
                  <a:lnTo>
                    <a:pt x="187" y="36"/>
                  </a:lnTo>
                  <a:lnTo>
                    <a:pt x="184" y="34"/>
                  </a:lnTo>
                  <a:moveTo>
                    <a:pt x="203" y="12"/>
                  </a:moveTo>
                  <a:lnTo>
                    <a:pt x="187" y="29"/>
                  </a:lnTo>
                  <a:lnTo>
                    <a:pt x="191" y="34"/>
                  </a:lnTo>
                  <a:lnTo>
                    <a:pt x="203" y="19"/>
                  </a:lnTo>
                  <a:lnTo>
                    <a:pt x="203" y="12"/>
                  </a:lnTo>
                  <a:moveTo>
                    <a:pt x="213" y="3"/>
                  </a:moveTo>
                  <a:lnTo>
                    <a:pt x="208" y="8"/>
                  </a:lnTo>
                  <a:lnTo>
                    <a:pt x="208" y="8"/>
                  </a:lnTo>
                  <a:lnTo>
                    <a:pt x="210" y="10"/>
                  </a:lnTo>
                  <a:lnTo>
                    <a:pt x="215" y="8"/>
                  </a:lnTo>
                  <a:lnTo>
                    <a:pt x="215" y="3"/>
                  </a:lnTo>
                  <a:lnTo>
                    <a:pt x="213" y="3"/>
                  </a:lnTo>
                  <a:moveTo>
                    <a:pt x="227" y="3"/>
                  </a:moveTo>
                  <a:lnTo>
                    <a:pt x="224" y="5"/>
                  </a:lnTo>
                  <a:lnTo>
                    <a:pt x="269" y="15"/>
                  </a:lnTo>
                  <a:lnTo>
                    <a:pt x="274" y="17"/>
                  </a:lnTo>
                  <a:lnTo>
                    <a:pt x="319" y="24"/>
                  </a:lnTo>
                  <a:lnTo>
                    <a:pt x="324" y="27"/>
                  </a:lnTo>
                  <a:lnTo>
                    <a:pt x="440" y="50"/>
                  </a:lnTo>
                  <a:lnTo>
                    <a:pt x="447" y="46"/>
                  </a:lnTo>
                  <a:lnTo>
                    <a:pt x="321" y="22"/>
                  </a:lnTo>
                  <a:lnTo>
                    <a:pt x="317" y="19"/>
                  </a:lnTo>
                  <a:lnTo>
                    <a:pt x="274" y="12"/>
                  </a:lnTo>
                  <a:lnTo>
                    <a:pt x="269" y="10"/>
                  </a:lnTo>
                  <a:lnTo>
                    <a:pt x="227" y="3"/>
                  </a:lnTo>
                  <a:moveTo>
                    <a:pt x="217" y="0"/>
                  </a:moveTo>
                  <a:lnTo>
                    <a:pt x="217" y="0"/>
                  </a:lnTo>
                  <a:lnTo>
                    <a:pt x="220" y="3"/>
                  </a:lnTo>
                  <a:lnTo>
                    <a:pt x="222" y="0"/>
                  </a:lnTo>
                  <a:lnTo>
                    <a:pt x="217" y="0"/>
                  </a:lnTo>
                  <a:lnTo>
                    <a:pt x="217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7667070" y="3210522"/>
              <a:ext cx="2241711" cy="296010"/>
            </a:xfrm>
            <a:custGeom>
              <a:avLst/>
              <a:gdLst>
                <a:gd name="T0" fmla="*/ 516 w 529"/>
                <a:gd name="T1" fmla="*/ 74 h 77"/>
                <a:gd name="T2" fmla="*/ 520 w 529"/>
                <a:gd name="T3" fmla="*/ 71 h 77"/>
                <a:gd name="T4" fmla="*/ 450 w 529"/>
                <a:gd name="T5" fmla="*/ 68 h 77"/>
                <a:gd name="T6" fmla="*/ 459 w 529"/>
                <a:gd name="T7" fmla="*/ 70 h 77"/>
                <a:gd name="T8" fmla="*/ 460 w 529"/>
                <a:gd name="T9" fmla="*/ 69 h 77"/>
                <a:gd name="T10" fmla="*/ 436 w 529"/>
                <a:gd name="T11" fmla="*/ 68 h 77"/>
                <a:gd name="T12" fmla="*/ 434 w 529"/>
                <a:gd name="T13" fmla="*/ 68 h 77"/>
                <a:gd name="T14" fmla="*/ 429 w 529"/>
                <a:gd name="T15" fmla="*/ 66 h 77"/>
                <a:gd name="T16" fmla="*/ 499 w 529"/>
                <a:gd name="T17" fmla="*/ 59 h 77"/>
                <a:gd name="T18" fmla="*/ 348 w 529"/>
                <a:gd name="T19" fmla="*/ 58 h 77"/>
                <a:gd name="T20" fmla="*/ 399 w 529"/>
                <a:gd name="T21" fmla="*/ 65 h 77"/>
                <a:gd name="T22" fmla="*/ 365 w 529"/>
                <a:gd name="T23" fmla="*/ 60 h 77"/>
                <a:gd name="T24" fmla="*/ 346 w 529"/>
                <a:gd name="T25" fmla="*/ 60 h 77"/>
                <a:gd name="T26" fmla="*/ 328 w 529"/>
                <a:gd name="T27" fmla="*/ 58 h 77"/>
                <a:gd name="T28" fmla="*/ 332 w 529"/>
                <a:gd name="T29" fmla="*/ 57 h 77"/>
                <a:gd name="T30" fmla="*/ 297 w 529"/>
                <a:gd name="T31" fmla="*/ 56 h 77"/>
                <a:gd name="T32" fmla="*/ 299 w 529"/>
                <a:gd name="T33" fmla="*/ 54 h 77"/>
                <a:gd name="T34" fmla="*/ 267 w 529"/>
                <a:gd name="T35" fmla="*/ 51 h 77"/>
                <a:gd name="T36" fmla="*/ 254 w 529"/>
                <a:gd name="T37" fmla="*/ 52 h 77"/>
                <a:gd name="T38" fmla="*/ 242 w 529"/>
                <a:gd name="T39" fmla="*/ 51 h 77"/>
                <a:gd name="T40" fmla="*/ 232 w 529"/>
                <a:gd name="T41" fmla="*/ 48 h 77"/>
                <a:gd name="T42" fmla="*/ 216 w 529"/>
                <a:gd name="T43" fmla="*/ 46 h 77"/>
                <a:gd name="T44" fmla="*/ 220 w 529"/>
                <a:gd name="T45" fmla="*/ 47 h 77"/>
                <a:gd name="T46" fmla="*/ 214 w 529"/>
                <a:gd name="T47" fmla="*/ 46 h 77"/>
                <a:gd name="T48" fmla="*/ 168 w 529"/>
                <a:gd name="T49" fmla="*/ 42 h 77"/>
                <a:gd name="T50" fmla="*/ 149 w 529"/>
                <a:gd name="T51" fmla="*/ 42 h 77"/>
                <a:gd name="T52" fmla="*/ 140 w 529"/>
                <a:gd name="T53" fmla="*/ 40 h 77"/>
                <a:gd name="T54" fmla="*/ 116 w 529"/>
                <a:gd name="T55" fmla="*/ 37 h 77"/>
                <a:gd name="T56" fmla="*/ 470 w 529"/>
                <a:gd name="T57" fmla="*/ 37 h 77"/>
                <a:gd name="T58" fmla="*/ 482 w 529"/>
                <a:gd name="T59" fmla="*/ 47 h 77"/>
                <a:gd name="T60" fmla="*/ 479 w 529"/>
                <a:gd name="T61" fmla="*/ 44 h 77"/>
                <a:gd name="T62" fmla="*/ 466 w 529"/>
                <a:gd name="T63" fmla="*/ 37 h 77"/>
                <a:gd name="T64" fmla="*/ 103 w 529"/>
                <a:gd name="T65" fmla="*/ 38 h 77"/>
                <a:gd name="T66" fmla="*/ 93 w 529"/>
                <a:gd name="T67" fmla="*/ 35 h 77"/>
                <a:gd name="T68" fmla="*/ 465 w 529"/>
                <a:gd name="T69" fmla="*/ 34 h 77"/>
                <a:gd name="T70" fmla="*/ 83 w 529"/>
                <a:gd name="T71" fmla="*/ 34 h 77"/>
                <a:gd name="T72" fmla="*/ 14 w 529"/>
                <a:gd name="T73" fmla="*/ 30 h 77"/>
                <a:gd name="T74" fmla="*/ 49 w 529"/>
                <a:gd name="T75" fmla="*/ 21 h 77"/>
                <a:gd name="T76" fmla="*/ 130 w 529"/>
                <a:gd name="T77" fmla="*/ 16 h 77"/>
                <a:gd name="T78" fmla="*/ 51 w 529"/>
                <a:gd name="T79" fmla="*/ 22 h 77"/>
                <a:gd name="T80" fmla="*/ 130 w 529"/>
                <a:gd name="T81" fmla="*/ 16 h 77"/>
                <a:gd name="T82" fmla="*/ 132 w 529"/>
                <a:gd name="T83" fmla="*/ 16 h 77"/>
                <a:gd name="T84" fmla="*/ 180 w 529"/>
                <a:gd name="T85" fmla="*/ 15 h 77"/>
                <a:gd name="T86" fmla="*/ 186 w 529"/>
                <a:gd name="T87" fmla="*/ 13 h 77"/>
                <a:gd name="T88" fmla="*/ 201 w 529"/>
                <a:gd name="T89" fmla="*/ 12 h 77"/>
                <a:gd name="T90" fmla="*/ 203 w 529"/>
                <a:gd name="T91" fmla="*/ 12 h 77"/>
                <a:gd name="T92" fmla="*/ 217 w 529"/>
                <a:gd name="T93" fmla="*/ 11 h 77"/>
                <a:gd name="T94" fmla="*/ 219 w 529"/>
                <a:gd name="T95" fmla="*/ 11 h 77"/>
                <a:gd name="T96" fmla="*/ 461 w 529"/>
                <a:gd name="T97" fmla="*/ 31 h 77"/>
                <a:gd name="T98" fmla="*/ 288 w 529"/>
                <a:gd name="T99" fmla="*/ 9 h 77"/>
                <a:gd name="T100" fmla="*/ 223 w 529"/>
                <a:gd name="T101" fmla="*/ 12 h 77"/>
                <a:gd name="T102" fmla="*/ 296 w 529"/>
                <a:gd name="T103" fmla="*/ 7 h 77"/>
                <a:gd name="T104" fmla="*/ 312 w 529"/>
                <a:gd name="T105" fmla="*/ 6 h 77"/>
                <a:gd name="T106" fmla="*/ 323 w 529"/>
                <a:gd name="T107" fmla="*/ 7 h 77"/>
                <a:gd name="T108" fmla="*/ 379 w 529"/>
                <a:gd name="T109" fmla="*/ 2 h 77"/>
                <a:gd name="T110" fmla="*/ 392 w 529"/>
                <a:gd name="T111" fmla="*/ 3 h 77"/>
                <a:gd name="T112" fmla="*/ 414 w 529"/>
                <a:gd name="T113" fmla="*/ 0 h 77"/>
                <a:gd name="T114" fmla="*/ 415 w 529"/>
                <a:gd name="T1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29" h="77">
                  <a:moveTo>
                    <a:pt x="516" y="74"/>
                  </a:moveTo>
                  <a:cubicBezTo>
                    <a:pt x="513" y="75"/>
                    <a:pt x="513" y="75"/>
                    <a:pt x="513" y="75"/>
                  </a:cubicBezTo>
                  <a:cubicBezTo>
                    <a:pt x="522" y="76"/>
                    <a:pt x="522" y="76"/>
                    <a:pt x="522" y="76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28" y="76"/>
                    <a:pt x="528" y="76"/>
                    <a:pt x="528" y="76"/>
                  </a:cubicBezTo>
                  <a:cubicBezTo>
                    <a:pt x="516" y="74"/>
                    <a:pt x="516" y="74"/>
                    <a:pt x="516" y="74"/>
                  </a:cubicBezTo>
                  <a:moveTo>
                    <a:pt x="494" y="72"/>
                  </a:moveTo>
                  <a:cubicBezTo>
                    <a:pt x="492" y="73"/>
                    <a:pt x="492" y="73"/>
                    <a:pt x="492" y="73"/>
                  </a:cubicBezTo>
                  <a:cubicBezTo>
                    <a:pt x="510" y="75"/>
                    <a:pt x="510" y="75"/>
                    <a:pt x="510" y="75"/>
                  </a:cubicBezTo>
                  <a:cubicBezTo>
                    <a:pt x="513" y="73"/>
                    <a:pt x="513" y="73"/>
                    <a:pt x="513" y="73"/>
                  </a:cubicBezTo>
                  <a:cubicBezTo>
                    <a:pt x="494" y="72"/>
                    <a:pt x="494" y="72"/>
                    <a:pt x="494" y="72"/>
                  </a:cubicBezTo>
                  <a:moveTo>
                    <a:pt x="520" y="71"/>
                  </a:moveTo>
                  <a:cubicBezTo>
                    <a:pt x="518" y="72"/>
                    <a:pt x="518" y="72"/>
                    <a:pt x="518" y="72"/>
                  </a:cubicBezTo>
                  <a:cubicBezTo>
                    <a:pt x="519" y="73"/>
                    <a:pt x="519" y="73"/>
                    <a:pt x="519" y="73"/>
                  </a:cubicBezTo>
                  <a:cubicBezTo>
                    <a:pt x="524" y="74"/>
                    <a:pt x="524" y="74"/>
                    <a:pt x="524" y="74"/>
                  </a:cubicBezTo>
                  <a:cubicBezTo>
                    <a:pt x="523" y="73"/>
                    <a:pt x="523" y="73"/>
                    <a:pt x="523" y="73"/>
                  </a:cubicBezTo>
                  <a:cubicBezTo>
                    <a:pt x="520" y="71"/>
                    <a:pt x="520" y="71"/>
                    <a:pt x="520" y="71"/>
                  </a:cubicBezTo>
                  <a:moveTo>
                    <a:pt x="450" y="68"/>
                  </a:moveTo>
                  <a:cubicBezTo>
                    <a:pt x="449" y="69"/>
                    <a:pt x="449" y="69"/>
                    <a:pt x="449" y="69"/>
                  </a:cubicBezTo>
                  <a:cubicBezTo>
                    <a:pt x="455" y="70"/>
                    <a:pt x="455" y="70"/>
                    <a:pt x="455" y="70"/>
                  </a:cubicBezTo>
                  <a:cubicBezTo>
                    <a:pt x="457" y="70"/>
                    <a:pt x="457" y="70"/>
                    <a:pt x="457" y="70"/>
                  </a:cubicBezTo>
                  <a:cubicBezTo>
                    <a:pt x="457" y="70"/>
                    <a:pt x="457" y="70"/>
                    <a:pt x="457" y="70"/>
                  </a:cubicBezTo>
                  <a:cubicBezTo>
                    <a:pt x="459" y="70"/>
                    <a:pt x="459" y="70"/>
                    <a:pt x="459" y="70"/>
                  </a:cubicBezTo>
                  <a:cubicBezTo>
                    <a:pt x="459" y="70"/>
                    <a:pt x="459" y="70"/>
                    <a:pt x="459" y="70"/>
                  </a:cubicBezTo>
                  <a:cubicBezTo>
                    <a:pt x="462" y="70"/>
                    <a:pt x="462" y="70"/>
                    <a:pt x="462" y="70"/>
                  </a:cubicBezTo>
                  <a:cubicBezTo>
                    <a:pt x="489" y="73"/>
                    <a:pt x="489" y="73"/>
                    <a:pt x="489" y="73"/>
                  </a:cubicBezTo>
                  <a:cubicBezTo>
                    <a:pt x="491" y="71"/>
                    <a:pt x="491" y="71"/>
                    <a:pt x="491" y="71"/>
                  </a:cubicBezTo>
                  <a:cubicBezTo>
                    <a:pt x="463" y="69"/>
                    <a:pt x="463" y="69"/>
                    <a:pt x="463" y="69"/>
                  </a:cubicBezTo>
                  <a:cubicBezTo>
                    <a:pt x="461" y="69"/>
                    <a:pt x="461" y="69"/>
                    <a:pt x="461" y="69"/>
                  </a:cubicBezTo>
                  <a:cubicBezTo>
                    <a:pt x="460" y="69"/>
                    <a:pt x="460" y="69"/>
                    <a:pt x="460" y="69"/>
                  </a:cubicBezTo>
                  <a:cubicBezTo>
                    <a:pt x="458" y="68"/>
                    <a:pt x="458" y="68"/>
                    <a:pt x="458" y="68"/>
                  </a:cubicBezTo>
                  <a:cubicBezTo>
                    <a:pt x="457" y="68"/>
                    <a:pt x="457" y="68"/>
                    <a:pt x="457" y="68"/>
                  </a:cubicBezTo>
                  <a:cubicBezTo>
                    <a:pt x="455" y="68"/>
                    <a:pt x="455" y="68"/>
                    <a:pt x="455" y="68"/>
                  </a:cubicBezTo>
                  <a:cubicBezTo>
                    <a:pt x="450" y="68"/>
                    <a:pt x="450" y="68"/>
                    <a:pt x="450" y="68"/>
                  </a:cubicBezTo>
                  <a:moveTo>
                    <a:pt x="435" y="66"/>
                  </a:moveTo>
                  <a:cubicBezTo>
                    <a:pt x="436" y="68"/>
                    <a:pt x="436" y="68"/>
                    <a:pt x="436" y="68"/>
                  </a:cubicBezTo>
                  <a:cubicBezTo>
                    <a:pt x="447" y="69"/>
                    <a:pt x="447" y="69"/>
                    <a:pt x="447" y="69"/>
                  </a:cubicBezTo>
                  <a:cubicBezTo>
                    <a:pt x="448" y="67"/>
                    <a:pt x="448" y="67"/>
                    <a:pt x="448" y="67"/>
                  </a:cubicBezTo>
                  <a:cubicBezTo>
                    <a:pt x="435" y="66"/>
                    <a:pt x="435" y="66"/>
                    <a:pt x="435" y="66"/>
                  </a:cubicBezTo>
                  <a:moveTo>
                    <a:pt x="433" y="66"/>
                  </a:moveTo>
                  <a:cubicBezTo>
                    <a:pt x="431" y="68"/>
                    <a:pt x="431" y="68"/>
                    <a:pt x="431" y="68"/>
                  </a:cubicBezTo>
                  <a:cubicBezTo>
                    <a:pt x="434" y="68"/>
                    <a:pt x="434" y="68"/>
                    <a:pt x="434" y="68"/>
                  </a:cubicBezTo>
                  <a:cubicBezTo>
                    <a:pt x="433" y="66"/>
                    <a:pt x="433" y="66"/>
                    <a:pt x="433" y="66"/>
                  </a:cubicBezTo>
                  <a:moveTo>
                    <a:pt x="429" y="66"/>
                  </a:moveTo>
                  <a:cubicBezTo>
                    <a:pt x="427" y="67"/>
                    <a:pt x="427" y="67"/>
                    <a:pt x="427" y="67"/>
                  </a:cubicBezTo>
                  <a:cubicBezTo>
                    <a:pt x="428" y="67"/>
                    <a:pt x="428" y="67"/>
                    <a:pt x="428" y="67"/>
                  </a:cubicBezTo>
                  <a:cubicBezTo>
                    <a:pt x="430" y="66"/>
                    <a:pt x="430" y="66"/>
                    <a:pt x="430" y="66"/>
                  </a:cubicBezTo>
                  <a:cubicBezTo>
                    <a:pt x="429" y="66"/>
                    <a:pt x="429" y="66"/>
                    <a:pt x="429" y="66"/>
                  </a:cubicBezTo>
                  <a:moveTo>
                    <a:pt x="508" y="63"/>
                  </a:moveTo>
                  <a:cubicBezTo>
                    <a:pt x="506" y="64"/>
                    <a:pt x="506" y="64"/>
                    <a:pt x="506" y="64"/>
                  </a:cubicBezTo>
                  <a:cubicBezTo>
                    <a:pt x="517" y="71"/>
                    <a:pt x="517" y="71"/>
                    <a:pt x="517" y="71"/>
                  </a:cubicBezTo>
                  <a:cubicBezTo>
                    <a:pt x="518" y="70"/>
                    <a:pt x="518" y="70"/>
                    <a:pt x="518" y="70"/>
                  </a:cubicBezTo>
                  <a:cubicBezTo>
                    <a:pt x="508" y="63"/>
                    <a:pt x="508" y="63"/>
                    <a:pt x="508" y="63"/>
                  </a:cubicBezTo>
                  <a:moveTo>
                    <a:pt x="499" y="59"/>
                  </a:moveTo>
                  <a:cubicBezTo>
                    <a:pt x="499" y="59"/>
                    <a:pt x="499" y="59"/>
                    <a:pt x="499" y="59"/>
                  </a:cubicBezTo>
                  <a:cubicBezTo>
                    <a:pt x="505" y="63"/>
                    <a:pt x="505" y="63"/>
                    <a:pt x="505" y="63"/>
                  </a:cubicBezTo>
                  <a:cubicBezTo>
                    <a:pt x="507" y="62"/>
                    <a:pt x="507" y="62"/>
                    <a:pt x="507" y="62"/>
                  </a:cubicBezTo>
                  <a:cubicBezTo>
                    <a:pt x="503" y="59"/>
                    <a:pt x="503" y="59"/>
                    <a:pt x="503" y="59"/>
                  </a:cubicBezTo>
                  <a:cubicBezTo>
                    <a:pt x="499" y="59"/>
                    <a:pt x="499" y="59"/>
                    <a:pt x="499" y="59"/>
                  </a:cubicBezTo>
                  <a:moveTo>
                    <a:pt x="348" y="58"/>
                  </a:moveTo>
                  <a:cubicBezTo>
                    <a:pt x="348" y="60"/>
                    <a:pt x="348" y="60"/>
                    <a:pt x="348" y="60"/>
                  </a:cubicBezTo>
                  <a:cubicBezTo>
                    <a:pt x="362" y="61"/>
                    <a:pt x="362" y="61"/>
                    <a:pt x="362" y="61"/>
                  </a:cubicBezTo>
                  <a:cubicBezTo>
                    <a:pt x="364" y="62"/>
                    <a:pt x="364" y="62"/>
                    <a:pt x="364" y="62"/>
                  </a:cubicBezTo>
                  <a:cubicBezTo>
                    <a:pt x="365" y="62"/>
                    <a:pt x="365" y="62"/>
                    <a:pt x="365" y="62"/>
                  </a:cubicBezTo>
                  <a:cubicBezTo>
                    <a:pt x="387" y="64"/>
                    <a:pt x="387" y="64"/>
                    <a:pt x="387" y="64"/>
                  </a:cubicBezTo>
                  <a:cubicBezTo>
                    <a:pt x="399" y="65"/>
                    <a:pt x="399" y="65"/>
                    <a:pt x="399" y="65"/>
                  </a:cubicBezTo>
                  <a:cubicBezTo>
                    <a:pt x="424" y="67"/>
                    <a:pt x="424" y="67"/>
                    <a:pt x="424" y="67"/>
                  </a:cubicBezTo>
                  <a:cubicBezTo>
                    <a:pt x="426" y="65"/>
                    <a:pt x="426" y="65"/>
                    <a:pt x="426" y="65"/>
                  </a:cubicBezTo>
                  <a:cubicBezTo>
                    <a:pt x="411" y="64"/>
                    <a:pt x="411" y="64"/>
                    <a:pt x="411" y="64"/>
                  </a:cubicBezTo>
                  <a:cubicBezTo>
                    <a:pt x="399" y="63"/>
                    <a:pt x="399" y="63"/>
                    <a:pt x="399" y="63"/>
                  </a:cubicBezTo>
                  <a:cubicBezTo>
                    <a:pt x="369" y="60"/>
                    <a:pt x="369" y="60"/>
                    <a:pt x="369" y="60"/>
                  </a:cubicBezTo>
                  <a:cubicBezTo>
                    <a:pt x="365" y="60"/>
                    <a:pt x="365" y="60"/>
                    <a:pt x="365" y="60"/>
                  </a:cubicBezTo>
                  <a:cubicBezTo>
                    <a:pt x="365" y="60"/>
                    <a:pt x="365" y="60"/>
                    <a:pt x="365" y="60"/>
                  </a:cubicBezTo>
                  <a:cubicBezTo>
                    <a:pt x="363" y="60"/>
                    <a:pt x="363" y="60"/>
                    <a:pt x="363" y="60"/>
                  </a:cubicBezTo>
                  <a:cubicBezTo>
                    <a:pt x="348" y="58"/>
                    <a:pt x="348" y="58"/>
                    <a:pt x="348" y="58"/>
                  </a:cubicBezTo>
                  <a:moveTo>
                    <a:pt x="344" y="58"/>
                  </a:moveTo>
                  <a:cubicBezTo>
                    <a:pt x="344" y="60"/>
                    <a:pt x="344" y="60"/>
                    <a:pt x="344" y="60"/>
                  </a:cubicBezTo>
                  <a:cubicBezTo>
                    <a:pt x="346" y="60"/>
                    <a:pt x="346" y="60"/>
                    <a:pt x="346" y="60"/>
                  </a:cubicBezTo>
                  <a:cubicBezTo>
                    <a:pt x="346" y="58"/>
                    <a:pt x="346" y="58"/>
                    <a:pt x="346" y="58"/>
                  </a:cubicBezTo>
                  <a:cubicBezTo>
                    <a:pt x="344" y="58"/>
                    <a:pt x="344" y="58"/>
                    <a:pt x="344" y="58"/>
                  </a:cubicBezTo>
                  <a:moveTo>
                    <a:pt x="316" y="56"/>
                  </a:moveTo>
                  <a:cubicBezTo>
                    <a:pt x="318" y="57"/>
                    <a:pt x="318" y="57"/>
                    <a:pt x="318" y="57"/>
                  </a:cubicBezTo>
                  <a:cubicBezTo>
                    <a:pt x="326" y="58"/>
                    <a:pt x="326" y="58"/>
                    <a:pt x="326" y="58"/>
                  </a:cubicBezTo>
                  <a:cubicBezTo>
                    <a:pt x="328" y="58"/>
                    <a:pt x="328" y="58"/>
                    <a:pt x="328" y="58"/>
                  </a:cubicBezTo>
                  <a:cubicBezTo>
                    <a:pt x="330" y="59"/>
                    <a:pt x="330" y="59"/>
                    <a:pt x="330" y="59"/>
                  </a:cubicBezTo>
                  <a:cubicBezTo>
                    <a:pt x="332" y="59"/>
                    <a:pt x="332" y="59"/>
                    <a:pt x="332" y="59"/>
                  </a:cubicBezTo>
                  <a:cubicBezTo>
                    <a:pt x="342" y="60"/>
                    <a:pt x="342" y="60"/>
                    <a:pt x="342" y="60"/>
                  </a:cubicBezTo>
                  <a:cubicBezTo>
                    <a:pt x="342" y="58"/>
                    <a:pt x="342" y="58"/>
                    <a:pt x="342" y="58"/>
                  </a:cubicBezTo>
                  <a:cubicBezTo>
                    <a:pt x="334" y="57"/>
                    <a:pt x="334" y="57"/>
                    <a:pt x="334" y="57"/>
                  </a:cubicBezTo>
                  <a:cubicBezTo>
                    <a:pt x="332" y="57"/>
                    <a:pt x="332" y="57"/>
                    <a:pt x="332" y="57"/>
                  </a:cubicBezTo>
                  <a:cubicBezTo>
                    <a:pt x="328" y="57"/>
                    <a:pt x="328" y="57"/>
                    <a:pt x="328" y="57"/>
                  </a:cubicBezTo>
                  <a:cubicBezTo>
                    <a:pt x="326" y="56"/>
                    <a:pt x="326" y="56"/>
                    <a:pt x="326" y="56"/>
                  </a:cubicBezTo>
                  <a:cubicBezTo>
                    <a:pt x="316" y="56"/>
                    <a:pt x="316" y="56"/>
                    <a:pt x="316" y="56"/>
                  </a:cubicBezTo>
                  <a:moveTo>
                    <a:pt x="297" y="55"/>
                  </a:moveTo>
                  <a:cubicBezTo>
                    <a:pt x="297" y="56"/>
                    <a:pt x="297" y="56"/>
                    <a:pt x="297" y="56"/>
                  </a:cubicBezTo>
                  <a:cubicBezTo>
                    <a:pt x="297" y="56"/>
                    <a:pt x="297" y="56"/>
                    <a:pt x="297" y="56"/>
                  </a:cubicBezTo>
                  <a:cubicBezTo>
                    <a:pt x="297" y="55"/>
                    <a:pt x="297" y="55"/>
                    <a:pt x="297" y="55"/>
                  </a:cubicBezTo>
                  <a:moveTo>
                    <a:pt x="299" y="54"/>
                  </a:moveTo>
                  <a:cubicBezTo>
                    <a:pt x="299" y="56"/>
                    <a:pt x="299" y="56"/>
                    <a:pt x="299" y="56"/>
                  </a:cubicBezTo>
                  <a:cubicBezTo>
                    <a:pt x="315" y="57"/>
                    <a:pt x="315" y="57"/>
                    <a:pt x="315" y="57"/>
                  </a:cubicBezTo>
                  <a:cubicBezTo>
                    <a:pt x="314" y="55"/>
                    <a:pt x="314" y="55"/>
                    <a:pt x="314" y="55"/>
                  </a:cubicBezTo>
                  <a:cubicBezTo>
                    <a:pt x="299" y="54"/>
                    <a:pt x="299" y="54"/>
                    <a:pt x="299" y="54"/>
                  </a:cubicBezTo>
                  <a:moveTo>
                    <a:pt x="272" y="52"/>
                  </a:moveTo>
                  <a:cubicBezTo>
                    <a:pt x="272" y="53"/>
                    <a:pt x="272" y="53"/>
                    <a:pt x="272" y="53"/>
                  </a:cubicBezTo>
                  <a:cubicBezTo>
                    <a:pt x="295" y="55"/>
                    <a:pt x="295" y="55"/>
                    <a:pt x="295" y="55"/>
                  </a:cubicBezTo>
                  <a:cubicBezTo>
                    <a:pt x="296" y="54"/>
                    <a:pt x="296" y="54"/>
                    <a:pt x="296" y="54"/>
                  </a:cubicBezTo>
                  <a:cubicBezTo>
                    <a:pt x="272" y="52"/>
                    <a:pt x="272" y="52"/>
                    <a:pt x="272" y="52"/>
                  </a:cubicBezTo>
                  <a:moveTo>
                    <a:pt x="267" y="51"/>
                  </a:moveTo>
                  <a:cubicBezTo>
                    <a:pt x="270" y="53"/>
                    <a:pt x="270" y="53"/>
                    <a:pt x="270" y="53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67" y="51"/>
                    <a:pt x="267" y="51"/>
                    <a:pt x="267" y="51"/>
                  </a:cubicBezTo>
                  <a:moveTo>
                    <a:pt x="252" y="50"/>
                  </a:moveTo>
                  <a:cubicBezTo>
                    <a:pt x="254" y="52"/>
                    <a:pt x="254" y="52"/>
                    <a:pt x="254" y="52"/>
                  </a:cubicBezTo>
                  <a:cubicBezTo>
                    <a:pt x="267" y="53"/>
                    <a:pt x="267" y="53"/>
                    <a:pt x="267" y="53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52" y="50"/>
                    <a:pt x="252" y="50"/>
                    <a:pt x="252" y="50"/>
                  </a:cubicBezTo>
                  <a:moveTo>
                    <a:pt x="232" y="48"/>
                  </a:moveTo>
                  <a:cubicBezTo>
                    <a:pt x="234" y="50"/>
                    <a:pt x="234" y="50"/>
                    <a:pt x="234" y="50"/>
                  </a:cubicBezTo>
                  <a:cubicBezTo>
                    <a:pt x="242" y="51"/>
                    <a:pt x="242" y="51"/>
                    <a:pt x="242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51" y="51"/>
                    <a:pt x="251" y="51"/>
                    <a:pt x="251" y="51"/>
                  </a:cubicBezTo>
                  <a:cubicBezTo>
                    <a:pt x="249" y="49"/>
                    <a:pt x="249" y="49"/>
                    <a:pt x="249" y="49"/>
                  </a:cubicBezTo>
                  <a:cubicBezTo>
                    <a:pt x="246" y="49"/>
                    <a:pt x="246" y="49"/>
                    <a:pt x="246" y="49"/>
                  </a:cubicBezTo>
                  <a:cubicBezTo>
                    <a:pt x="243" y="49"/>
                    <a:pt x="243" y="49"/>
                    <a:pt x="243" y="49"/>
                  </a:cubicBezTo>
                  <a:cubicBezTo>
                    <a:pt x="232" y="48"/>
                    <a:pt x="232" y="48"/>
                    <a:pt x="232" y="48"/>
                  </a:cubicBezTo>
                  <a:moveTo>
                    <a:pt x="227" y="47"/>
                  </a:moveTo>
                  <a:cubicBezTo>
                    <a:pt x="225" y="49"/>
                    <a:pt x="225" y="49"/>
                    <a:pt x="225" y="49"/>
                  </a:cubicBezTo>
                  <a:cubicBezTo>
                    <a:pt x="231" y="50"/>
                    <a:pt x="231" y="50"/>
                    <a:pt x="231" y="50"/>
                  </a:cubicBezTo>
                  <a:cubicBezTo>
                    <a:pt x="229" y="48"/>
                    <a:pt x="229" y="48"/>
                    <a:pt x="229" y="48"/>
                  </a:cubicBezTo>
                  <a:cubicBezTo>
                    <a:pt x="227" y="47"/>
                    <a:pt x="227" y="47"/>
                    <a:pt x="227" y="47"/>
                  </a:cubicBezTo>
                  <a:moveTo>
                    <a:pt x="216" y="46"/>
                  </a:moveTo>
                  <a:cubicBezTo>
                    <a:pt x="216" y="48"/>
                    <a:pt x="216" y="48"/>
                    <a:pt x="216" y="48"/>
                  </a:cubicBezTo>
                  <a:cubicBezTo>
                    <a:pt x="219" y="48"/>
                    <a:pt x="219" y="48"/>
                    <a:pt x="219" y="48"/>
                  </a:cubicBezTo>
                  <a:cubicBezTo>
                    <a:pt x="220" y="49"/>
                    <a:pt x="220" y="49"/>
                    <a:pt x="220" y="49"/>
                  </a:cubicBezTo>
                  <a:cubicBezTo>
                    <a:pt x="222" y="49"/>
                    <a:pt x="222" y="49"/>
                    <a:pt x="222" y="49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18" y="47"/>
                    <a:pt x="218" y="47"/>
                    <a:pt x="218" y="47"/>
                  </a:cubicBezTo>
                  <a:cubicBezTo>
                    <a:pt x="216" y="46"/>
                    <a:pt x="216" y="46"/>
                    <a:pt x="216" y="46"/>
                  </a:cubicBezTo>
                  <a:moveTo>
                    <a:pt x="186" y="44"/>
                  </a:moveTo>
                  <a:cubicBezTo>
                    <a:pt x="186" y="46"/>
                    <a:pt x="186" y="46"/>
                    <a:pt x="186" y="46"/>
                  </a:cubicBezTo>
                  <a:cubicBezTo>
                    <a:pt x="214" y="48"/>
                    <a:pt x="214" y="48"/>
                    <a:pt x="214" y="48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186" y="44"/>
                    <a:pt x="186" y="44"/>
                    <a:pt x="186" y="44"/>
                  </a:cubicBezTo>
                  <a:moveTo>
                    <a:pt x="168" y="42"/>
                  </a:moveTo>
                  <a:cubicBezTo>
                    <a:pt x="167" y="44"/>
                    <a:pt x="167" y="44"/>
                    <a:pt x="167" y="44"/>
                  </a:cubicBezTo>
                  <a:cubicBezTo>
                    <a:pt x="184" y="45"/>
                    <a:pt x="184" y="45"/>
                    <a:pt x="184" y="45"/>
                  </a:cubicBezTo>
                  <a:cubicBezTo>
                    <a:pt x="184" y="44"/>
                    <a:pt x="184" y="44"/>
                    <a:pt x="184" y="44"/>
                  </a:cubicBezTo>
                  <a:cubicBezTo>
                    <a:pt x="168" y="42"/>
                    <a:pt x="168" y="42"/>
                    <a:pt x="168" y="42"/>
                  </a:cubicBezTo>
                  <a:moveTo>
                    <a:pt x="120" y="38"/>
                  </a:moveTo>
                  <a:cubicBezTo>
                    <a:pt x="119" y="39"/>
                    <a:pt x="119" y="39"/>
                    <a:pt x="119" y="39"/>
                  </a:cubicBezTo>
                  <a:cubicBezTo>
                    <a:pt x="139" y="41"/>
                    <a:pt x="139" y="41"/>
                    <a:pt x="139" y="41"/>
                  </a:cubicBezTo>
                  <a:cubicBezTo>
                    <a:pt x="141" y="41"/>
                    <a:pt x="141" y="41"/>
                    <a:pt x="141" y="41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66" y="42"/>
                    <a:pt x="166" y="42"/>
                    <a:pt x="166" y="42"/>
                  </a:cubicBezTo>
                  <a:cubicBezTo>
                    <a:pt x="149" y="40"/>
                    <a:pt x="149" y="40"/>
                    <a:pt x="149" y="40"/>
                  </a:cubicBezTo>
                  <a:cubicBezTo>
                    <a:pt x="147" y="40"/>
                    <a:pt x="147" y="40"/>
                    <a:pt x="147" y="40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20" y="38"/>
                    <a:pt x="120" y="38"/>
                    <a:pt x="120" y="38"/>
                  </a:cubicBezTo>
                  <a:moveTo>
                    <a:pt x="116" y="37"/>
                  </a:moveTo>
                  <a:cubicBezTo>
                    <a:pt x="114" y="39"/>
                    <a:pt x="114" y="39"/>
                    <a:pt x="114" y="39"/>
                  </a:cubicBezTo>
                  <a:cubicBezTo>
                    <a:pt x="117" y="39"/>
                    <a:pt x="117" y="39"/>
                    <a:pt x="117" y="39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6" y="37"/>
                    <a:pt x="116" y="37"/>
                    <a:pt x="116" y="37"/>
                  </a:cubicBezTo>
                  <a:moveTo>
                    <a:pt x="112" y="37"/>
                  </a:moveTo>
                  <a:cubicBezTo>
                    <a:pt x="110" y="39"/>
                    <a:pt x="110" y="39"/>
                    <a:pt x="110" y="39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4" y="37"/>
                    <a:pt x="114" y="37"/>
                    <a:pt x="114" y="37"/>
                  </a:cubicBezTo>
                  <a:cubicBezTo>
                    <a:pt x="112" y="37"/>
                    <a:pt x="112" y="37"/>
                    <a:pt x="112" y="37"/>
                  </a:cubicBezTo>
                  <a:moveTo>
                    <a:pt x="470" y="37"/>
                  </a:moveTo>
                  <a:cubicBezTo>
                    <a:pt x="468" y="38"/>
                    <a:pt x="468" y="38"/>
                    <a:pt x="468" y="38"/>
                  </a:cubicBezTo>
                  <a:cubicBezTo>
                    <a:pt x="470" y="40"/>
                    <a:pt x="470" y="40"/>
                    <a:pt x="470" y="40"/>
                  </a:cubicBezTo>
                  <a:cubicBezTo>
                    <a:pt x="472" y="41"/>
                    <a:pt x="472" y="41"/>
                    <a:pt x="472" y="41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9" y="45"/>
                    <a:pt x="479" y="45"/>
                    <a:pt x="479" y="45"/>
                  </a:cubicBezTo>
                  <a:cubicBezTo>
                    <a:pt x="482" y="47"/>
                    <a:pt x="482" y="47"/>
                    <a:pt x="482" y="47"/>
                  </a:cubicBezTo>
                  <a:cubicBezTo>
                    <a:pt x="483" y="48"/>
                    <a:pt x="483" y="48"/>
                    <a:pt x="483" y="48"/>
                  </a:cubicBezTo>
                  <a:cubicBezTo>
                    <a:pt x="495" y="56"/>
                    <a:pt x="495" y="56"/>
                    <a:pt x="495" y="56"/>
                  </a:cubicBezTo>
                  <a:cubicBezTo>
                    <a:pt x="499" y="57"/>
                    <a:pt x="499" y="57"/>
                    <a:pt x="499" y="57"/>
                  </a:cubicBezTo>
                  <a:cubicBezTo>
                    <a:pt x="484" y="47"/>
                    <a:pt x="484" y="47"/>
                    <a:pt x="484" y="47"/>
                  </a:cubicBezTo>
                  <a:cubicBezTo>
                    <a:pt x="483" y="46"/>
                    <a:pt x="483" y="46"/>
                    <a:pt x="483" y="46"/>
                  </a:cubicBezTo>
                  <a:cubicBezTo>
                    <a:pt x="479" y="44"/>
                    <a:pt x="479" y="44"/>
                    <a:pt x="479" y="44"/>
                  </a:cubicBezTo>
                  <a:cubicBezTo>
                    <a:pt x="472" y="39"/>
                    <a:pt x="472" y="39"/>
                    <a:pt x="472" y="39"/>
                  </a:cubicBezTo>
                  <a:cubicBezTo>
                    <a:pt x="471" y="38"/>
                    <a:pt x="471" y="38"/>
                    <a:pt x="471" y="38"/>
                  </a:cubicBezTo>
                  <a:cubicBezTo>
                    <a:pt x="470" y="37"/>
                    <a:pt x="470" y="37"/>
                    <a:pt x="470" y="37"/>
                  </a:cubicBezTo>
                  <a:moveTo>
                    <a:pt x="467" y="35"/>
                  </a:moveTo>
                  <a:cubicBezTo>
                    <a:pt x="466" y="36"/>
                    <a:pt x="466" y="36"/>
                    <a:pt x="466" y="36"/>
                  </a:cubicBezTo>
                  <a:cubicBezTo>
                    <a:pt x="466" y="37"/>
                    <a:pt x="466" y="37"/>
                    <a:pt x="466" y="37"/>
                  </a:cubicBezTo>
                  <a:cubicBezTo>
                    <a:pt x="468" y="36"/>
                    <a:pt x="468" y="36"/>
                    <a:pt x="468" y="36"/>
                  </a:cubicBezTo>
                  <a:cubicBezTo>
                    <a:pt x="467" y="35"/>
                    <a:pt x="467" y="35"/>
                    <a:pt x="467" y="35"/>
                  </a:cubicBezTo>
                  <a:moveTo>
                    <a:pt x="93" y="35"/>
                  </a:moveTo>
                  <a:cubicBezTo>
                    <a:pt x="94" y="36"/>
                    <a:pt x="95" y="37"/>
                    <a:pt x="96" y="37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3" y="35"/>
                    <a:pt x="93" y="35"/>
                    <a:pt x="93" y="35"/>
                  </a:cubicBezTo>
                  <a:moveTo>
                    <a:pt x="462" y="32"/>
                  </a:moveTo>
                  <a:cubicBezTo>
                    <a:pt x="462" y="34"/>
                    <a:pt x="462" y="34"/>
                    <a:pt x="462" y="34"/>
                  </a:cubicBezTo>
                  <a:cubicBezTo>
                    <a:pt x="463" y="35"/>
                    <a:pt x="463" y="35"/>
                    <a:pt x="463" y="35"/>
                  </a:cubicBezTo>
                  <a:cubicBezTo>
                    <a:pt x="464" y="35"/>
                    <a:pt x="464" y="35"/>
                    <a:pt x="464" y="35"/>
                  </a:cubicBezTo>
                  <a:cubicBezTo>
                    <a:pt x="465" y="34"/>
                    <a:pt x="465" y="34"/>
                    <a:pt x="465" y="34"/>
                  </a:cubicBezTo>
                  <a:cubicBezTo>
                    <a:pt x="465" y="34"/>
                    <a:pt x="465" y="34"/>
                    <a:pt x="465" y="34"/>
                  </a:cubicBezTo>
                  <a:cubicBezTo>
                    <a:pt x="463" y="33"/>
                    <a:pt x="463" y="33"/>
                    <a:pt x="463" y="33"/>
                  </a:cubicBezTo>
                  <a:cubicBezTo>
                    <a:pt x="462" y="32"/>
                    <a:pt x="462" y="32"/>
                    <a:pt x="462" y="32"/>
                  </a:cubicBezTo>
                  <a:moveTo>
                    <a:pt x="50" y="31"/>
                  </a:moveTo>
                  <a:cubicBezTo>
                    <a:pt x="50" y="33"/>
                    <a:pt x="50" y="33"/>
                    <a:pt x="50" y="33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1" y="35"/>
                    <a:pt x="82" y="35"/>
                    <a:pt x="83" y="34"/>
                  </a:cubicBezTo>
                  <a:cubicBezTo>
                    <a:pt x="50" y="31"/>
                    <a:pt x="50" y="31"/>
                    <a:pt x="50" y="31"/>
                  </a:cubicBezTo>
                  <a:moveTo>
                    <a:pt x="1" y="27"/>
                  </a:moveTo>
                  <a:cubicBezTo>
                    <a:pt x="1" y="27"/>
                    <a:pt x="1" y="27"/>
                    <a:pt x="1" y="28"/>
                  </a:cubicBezTo>
                  <a:cubicBezTo>
                    <a:pt x="1" y="28"/>
                    <a:pt x="1" y="28"/>
                    <a:pt x="1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7"/>
                  </a:cubicBezTo>
                  <a:moveTo>
                    <a:pt x="49" y="21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1"/>
                    <a:pt x="49" y="21"/>
                    <a:pt x="49" y="21"/>
                  </a:cubicBezTo>
                  <a:moveTo>
                    <a:pt x="130" y="16"/>
                  </a:moveTo>
                  <a:cubicBezTo>
                    <a:pt x="114" y="17"/>
                    <a:pt x="114" y="17"/>
                    <a:pt x="114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29" y="18"/>
                    <a:pt x="129" y="18"/>
                    <a:pt x="129" y="18"/>
                  </a:cubicBezTo>
                  <a:cubicBezTo>
                    <a:pt x="130" y="16"/>
                    <a:pt x="130" y="16"/>
                    <a:pt x="130" y="16"/>
                  </a:cubicBezTo>
                  <a:moveTo>
                    <a:pt x="181" y="13"/>
                  </a:moveTo>
                  <a:cubicBezTo>
                    <a:pt x="168" y="14"/>
                    <a:pt x="168" y="14"/>
                    <a:pt x="168" y="14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1" y="18"/>
                    <a:pt x="131" y="18"/>
                    <a:pt x="131" y="18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80" y="15"/>
                    <a:pt x="180" y="15"/>
                    <a:pt x="180" y="15"/>
                  </a:cubicBezTo>
                  <a:cubicBezTo>
                    <a:pt x="181" y="13"/>
                    <a:pt x="181" y="13"/>
                    <a:pt x="181" y="13"/>
                  </a:cubicBezTo>
                  <a:moveTo>
                    <a:pt x="186" y="13"/>
                  </a:moveTo>
                  <a:cubicBezTo>
                    <a:pt x="183" y="13"/>
                    <a:pt x="183" y="13"/>
                    <a:pt x="183" y="13"/>
                  </a:cubicBezTo>
                  <a:cubicBezTo>
                    <a:pt x="182" y="15"/>
                    <a:pt x="182" y="15"/>
                    <a:pt x="182" y="15"/>
                  </a:cubicBezTo>
                  <a:cubicBezTo>
                    <a:pt x="186" y="15"/>
                    <a:pt x="186" y="15"/>
                    <a:pt x="186" y="15"/>
                  </a:cubicBezTo>
                  <a:cubicBezTo>
                    <a:pt x="186" y="13"/>
                    <a:pt x="186" y="13"/>
                    <a:pt x="186" y="13"/>
                  </a:cubicBezTo>
                  <a:moveTo>
                    <a:pt x="192" y="12"/>
                  </a:moveTo>
                  <a:cubicBezTo>
                    <a:pt x="188" y="13"/>
                    <a:pt x="188" y="13"/>
                    <a:pt x="188" y="1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94" y="14"/>
                    <a:pt x="194" y="14"/>
                    <a:pt x="194" y="14"/>
                  </a:cubicBezTo>
                  <a:cubicBezTo>
                    <a:pt x="192" y="12"/>
                    <a:pt x="192" y="12"/>
                    <a:pt x="192" y="12"/>
                  </a:cubicBezTo>
                  <a:moveTo>
                    <a:pt x="201" y="12"/>
                  </a:moveTo>
                  <a:cubicBezTo>
                    <a:pt x="195" y="12"/>
                    <a:pt x="195" y="12"/>
                    <a:pt x="195" y="12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202" y="14"/>
                    <a:pt x="202" y="14"/>
                    <a:pt x="202" y="14"/>
                  </a:cubicBezTo>
                  <a:cubicBezTo>
                    <a:pt x="201" y="12"/>
                    <a:pt x="201" y="12"/>
                    <a:pt x="201" y="12"/>
                  </a:cubicBezTo>
                  <a:moveTo>
                    <a:pt x="210" y="11"/>
                  </a:moveTo>
                  <a:cubicBezTo>
                    <a:pt x="203" y="12"/>
                    <a:pt x="203" y="12"/>
                    <a:pt x="203" y="12"/>
                  </a:cubicBezTo>
                  <a:cubicBezTo>
                    <a:pt x="203" y="14"/>
                    <a:pt x="203" y="14"/>
                    <a:pt x="203" y="14"/>
                  </a:cubicBezTo>
                  <a:cubicBezTo>
                    <a:pt x="211" y="13"/>
                    <a:pt x="211" y="13"/>
                    <a:pt x="211" y="13"/>
                  </a:cubicBezTo>
                  <a:cubicBezTo>
                    <a:pt x="210" y="11"/>
                    <a:pt x="210" y="11"/>
                    <a:pt x="210" y="11"/>
                  </a:cubicBezTo>
                  <a:moveTo>
                    <a:pt x="219" y="11"/>
                  </a:moveTo>
                  <a:cubicBezTo>
                    <a:pt x="218" y="11"/>
                    <a:pt x="218" y="11"/>
                    <a:pt x="218" y="11"/>
                  </a:cubicBezTo>
                  <a:cubicBezTo>
                    <a:pt x="217" y="11"/>
                    <a:pt x="217" y="11"/>
                    <a:pt x="217" y="11"/>
                  </a:cubicBezTo>
                  <a:cubicBezTo>
                    <a:pt x="212" y="11"/>
                    <a:pt x="212" y="11"/>
                    <a:pt x="212" y="11"/>
                  </a:cubicBezTo>
                  <a:cubicBezTo>
                    <a:pt x="214" y="13"/>
                    <a:pt x="214" y="13"/>
                    <a:pt x="214" y="13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18" y="13"/>
                    <a:pt x="218" y="13"/>
                    <a:pt x="218" y="13"/>
                  </a:cubicBezTo>
                  <a:cubicBezTo>
                    <a:pt x="221" y="13"/>
                    <a:pt x="221" y="13"/>
                    <a:pt x="221" y="13"/>
                  </a:cubicBezTo>
                  <a:cubicBezTo>
                    <a:pt x="219" y="11"/>
                    <a:pt x="219" y="11"/>
                    <a:pt x="219" y="11"/>
                  </a:cubicBezTo>
                  <a:moveTo>
                    <a:pt x="427" y="9"/>
                  </a:moveTo>
                  <a:cubicBezTo>
                    <a:pt x="424" y="9"/>
                    <a:pt x="424" y="9"/>
                    <a:pt x="424" y="9"/>
                  </a:cubicBezTo>
                  <a:cubicBezTo>
                    <a:pt x="444" y="22"/>
                    <a:pt x="444" y="22"/>
                    <a:pt x="444" y="22"/>
                  </a:cubicBezTo>
                  <a:cubicBezTo>
                    <a:pt x="446" y="23"/>
                    <a:pt x="446" y="23"/>
                    <a:pt x="446" y="23"/>
                  </a:cubicBezTo>
                  <a:cubicBezTo>
                    <a:pt x="460" y="33"/>
                    <a:pt x="460" y="33"/>
                    <a:pt x="460" y="33"/>
                  </a:cubicBezTo>
                  <a:cubicBezTo>
                    <a:pt x="461" y="31"/>
                    <a:pt x="461" y="31"/>
                    <a:pt x="461" y="3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6" y="21"/>
                    <a:pt x="446" y="21"/>
                    <a:pt x="446" y="21"/>
                  </a:cubicBezTo>
                  <a:cubicBezTo>
                    <a:pt x="427" y="9"/>
                    <a:pt x="427" y="9"/>
                    <a:pt x="427" y="9"/>
                  </a:cubicBezTo>
                  <a:moveTo>
                    <a:pt x="288" y="8"/>
                  </a:moveTo>
                  <a:cubicBezTo>
                    <a:pt x="288" y="9"/>
                    <a:pt x="288" y="9"/>
                    <a:pt x="288" y="9"/>
                  </a:cubicBezTo>
                  <a:cubicBezTo>
                    <a:pt x="288" y="9"/>
                    <a:pt x="288" y="9"/>
                    <a:pt x="288" y="9"/>
                  </a:cubicBezTo>
                  <a:cubicBezTo>
                    <a:pt x="288" y="8"/>
                    <a:pt x="288" y="8"/>
                    <a:pt x="288" y="8"/>
                  </a:cubicBezTo>
                  <a:moveTo>
                    <a:pt x="287" y="7"/>
                  </a:moveTo>
                  <a:cubicBezTo>
                    <a:pt x="243" y="10"/>
                    <a:pt x="243" y="10"/>
                    <a:pt x="243" y="10"/>
                  </a:cubicBezTo>
                  <a:cubicBezTo>
                    <a:pt x="242" y="10"/>
                    <a:pt x="242" y="10"/>
                    <a:pt x="242" y="10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3" y="12"/>
                    <a:pt x="223" y="12"/>
                    <a:pt x="223" y="12"/>
                  </a:cubicBezTo>
                  <a:cubicBezTo>
                    <a:pt x="242" y="11"/>
                    <a:pt x="242" y="11"/>
                    <a:pt x="242" y="11"/>
                  </a:cubicBezTo>
                  <a:cubicBezTo>
                    <a:pt x="244" y="11"/>
                    <a:pt x="244" y="11"/>
                    <a:pt x="244" y="11"/>
                  </a:cubicBezTo>
                  <a:cubicBezTo>
                    <a:pt x="284" y="9"/>
                    <a:pt x="284" y="9"/>
                    <a:pt x="284" y="9"/>
                  </a:cubicBezTo>
                  <a:cubicBezTo>
                    <a:pt x="287" y="7"/>
                    <a:pt x="287" y="7"/>
                    <a:pt x="287" y="7"/>
                  </a:cubicBezTo>
                  <a:moveTo>
                    <a:pt x="312" y="6"/>
                  </a:moveTo>
                  <a:cubicBezTo>
                    <a:pt x="296" y="7"/>
                    <a:pt x="296" y="7"/>
                    <a:pt x="296" y="7"/>
                  </a:cubicBezTo>
                  <a:cubicBezTo>
                    <a:pt x="291" y="7"/>
                    <a:pt x="291" y="7"/>
                    <a:pt x="291" y="7"/>
                  </a:cubicBezTo>
                  <a:cubicBezTo>
                    <a:pt x="290" y="9"/>
                    <a:pt x="290" y="9"/>
                    <a:pt x="290" y="9"/>
                  </a:cubicBezTo>
                  <a:cubicBezTo>
                    <a:pt x="295" y="8"/>
                    <a:pt x="295" y="8"/>
                    <a:pt x="295" y="8"/>
                  </a:cubicBezTo>
                  <a:cubicBezTo>
                    <a:pt x="303" y="8"/>
                    <a:pt x="303" y="8"/>
                    <a:pt x="303" y="8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6"/>
                    <a:pt x="312" y="6"/>
                    <a:pt x="312" y="6"/>
                  </a:cubicBezTo>
                  <a:moveTo>
                    <a:pt x="326" y="5"/>
                  </a:moveTo>
                  <a:cubicBezTo>
                    <a:pt x="325" y="5"/>
                    <a:pt x="325" y="5"/>
                    <a:pt x="325" y="5"/>
                  </a:cubicBezTo>
                  <a:cubicBezTo>
                    <a:pt x="323" y="5"/>
                    <a:pt x="323" y="5"/>
                    <a:pt x="323" y="5"/>
                  </a:cubicBezTo>
                  <a:cubicBezTo>
                    <a:pt x="314" y="5"/>
                    <a:pt x="314" y="5"/>
                    <a:pt x="314" y="5"/>
                  </a:cubicBezTo>
                  <a:cubicBezTo>
                    <a:pt x="314" y="7"/>
                    <a:pt x="314" y="7"/>
                    <a:pt x="314" y="7"/>
                  </a:cubicBezTo>
                  <a:cubicBezTo>
                    <a:pt x="323" y="7"/>
                    <a:pt x="323" y="7"/>
                    <a:pt x="323" y="7"/>
                  </a:cubicBezTo>
                  <a:cubicBezTo>
                    <a:pt x="325" y="7"/>
                    <a:pt x="325" y="7"/>
                    <a:pt x="325" y="7"/>
                  </a:cubicBezTo>
                  <a:cubicBezTo>
                    <a:pt x="326" y="7"/>
                    <a:pt x="326" y="7"/>
                    <a:pt x="326" y="7"/>
                  </a:cubicBezTo>
                  <a:cubicBezTo>
                    <a:pt x="326" y="5"/>
                    <a:pt x="326" y="5"/>
                    <a:pt x="326" y="5"/>
                  </a:cubicBezTo>
                  <a:moveTo>
                    <a:pt x="393" y="1"/>
                  </a:moveTo>
                  <a:cubicBezTo>
                    <a:pt x="393" y="1"/>
                    <a:pt x="393" y="1"/>
                    <a:pt x="393" y="1"/>
                  </a:cubicBezTo>
                  <a:cubicBezTo>
                    <a:pt x="379" y="2"/>
                    <a:pt x="379" y="2"/>
                    <a:pt x="379" y="2"/>
                  </a:cubicBezTo>
                  <a:cubicBezTo>
                    <a:pt x="377" y="2"/>
                    <a:pt x="377" y="2"/>
                    <a:pt x="377" y="2"/>
                  </a:cubicBezTo>
                  <a:cubicBezTo>
                    <a:pt x="328" y="5"/>
                    <a:pt x="328" y="5"/>
                    <a:pt x="328" y="5"/>
                  </a:cubicBezTo>
                  <a:cubicBezTo>
                    <a:pt x="328" y="7"/>
                    <a:pt x="328" y="7"/>
                    <a:pt x="328" y="7"/>
                  </a:cubicBezTo>
                  <a:cubicBezTo>
                    <a:pt x="375" y="4"/>
                    <a:pt x="375" y="4"/>
                    <a:pt x="375" y="4"/>
                  </a:cubicBezTo>
                  <a:cubicBezTo>
                    <a:pt x="378" y="4"/>
                    <a:pt x="378" y="4"/>
                    <a:pt x="378" y="4"/>
                  </a:cubicBezTo>
                  <a:cubicBezTo>
                    <a:pt x="392" y="3"/>
                    <a:pt x="392" y="3"/>
                    <a:pt x="392" y="3"/>
                  </a:cubicBezTo>
                  <a:cubicBezTo>
                    <a:pt x="394" y="3"/>
                    <a:pt x="394" y="3"/>
                    <a:pt x="394" y="3"/>
                  </a:cubicBezTo>
                  <a:cubicBezTo>
                    <a:pt x="394" y="3"/>
                    <a:pt x="394" y="3"/>
                    <a:pt x="394" y="3"/>
                  </a:cubicBezTo>
                  <a:cubicBezTo>
                    <a:pt x="394" y="2"/>
                    <a:pt x="394" y="2"/>
                    <a:pt x="394" y="2"/>
                  </a:cubicBezTo>
                  <a:cubicBezTo>
                    <a:pt x="393" y="1"/>
                    <a:pt x="393" y="1"/>
                    <a:pt x="393" y="1"/>
                  </a:cubicBezTo>
                  <a:moveTo>
                    <a:pt x="414" y="0"/>
                  </a:moveTo>
                  <a:cubicBezTo>
                    <a:pt x="414" y="0"/>
                    <a:pt x="414" y="0"/>
                    <a:pt x="414" y="0"/>
                  </a:cubicBezTo>
                  <a:cubicBezTo>
                    <a:pt x="395" y="1"/>
                    <a:pt x="395" y="1"/>
                    <a:pt x="395" y="1"/>
                  </a:cubicBezTo>
                  <a:cubicBezTo>
                    <a:pt x="396" y="3"/>
                    <a:pt x="396" y="3"/>
                    <a:pt x="396" y="3"/>
                  </a:cubicBezTo>
                  <a:cubicBezTo>
                    <a:pt x="414" y="2"/>
                    <a:pt x="414" y="2"/>
                    <a:pt x="414" y="2"/>
                  </a:cubicBezTo>
                  <a:cubicBezTo>
                    <a:pt x="422" y="7"/>
                    <a:pt x="422" y="7"/>
                    <a:pt x="422" y="7"/>
                  </a:cubicBezTo>
                  <a:cubicBezTo>
                    <a:pt x="425" y="7"/>
                    <a:pt x="425" y="7"/>
                    <a:pt x="425" y="7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14" y="0"/>
                    <a:pt x="414" y="0"/>
                    <a:pt x="414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8865750" y="3160102"/>
              <a:ext cx="1486721" cy="427752"/>
            </a:xfrm>
            <a:custGeom>
              <a:avLst/>
              <a:gdLst>
                <a:gd name="T0" fmla="*/ 800 w 831"/>
                <a:gd name="T1" fmla="*/ 251 h 263"/>
                <a:gd name="T2" fmla="*/ 770 w 831"/>
                <a:gd name="T3" fmla="*/ 249 h 263"/>
                <a:gd name="T4" fmla="*/ 710 w 831"/>
                <a:gd name="T5" fmla="*/ 237 h 263"/>
                <a:gd name="T6" fmla="*/ 713 w 831"/>
                <a:gd name="T7" fmla="*/ 235 h 263"/>
                <a:gd name="T8" fmla="*/ 805 w 831"/>
                <a:gd name="T9" fmla="*/ 251 h 263"/>
                <a:gd name="T10" fmla="*/ 826 w 831"/>
                <a:gd name="T11" fmla="*/ 254 h 263"/>
                <a:gd name="T12" fmla="*/ 708 w 831"/>
                <a:gd name="T13" fmla="*/ 237 h 263"/>
                <a:gd name="T14" fmla="*/ 649 w 831"/>
                <a:gd name="T15" fmla="*/ 225 h 263"/>
                <a:gd name="T16" fmla="*/ 639 w 831"/>
                <a:gd name="T17" fmla="*/ 218 h 263"/>
                <a:gd name="T18" fmla="*/ 639 w 831"/>
                <a:gd name="T19" fmla="*/ 218 h 263"/>
                <a:gd name="T20" fmla="*/ 810 w 831"/>
                <a:gd name="T21" fmla="*/ 230 h 263"/>
                <a:gd name="T22" fmla="*/ 628 w 831"/>
                <a:gd name="T23" fmla="*/ 221 h 263"/>
                <a:gd name="T24" fmla="*/ 632 w 831"/>
                <a:gd name="T25" fmla="*/ 218 h 263"/>
                <a:gd name="T26" fmla="*/ 803 w 831"/>
                <a:gd name="T27" fmla="*/ 213 h 263"/>
                <a:gd name="T28" fmla="*/ 552 w 831"/>
                <a:gd name="T29" fmla="*/ 206 h 263"/>
                <a:gd name="T30" fmla="*/ 571 w 831"/>
                <a:gd name="T31" fmla="*/ 206 h 263"/>
                <a:gd name="T32" fmla="*/ 507 w 831"/>
                <a:gd name="T33" fmla="*/ 197 h 263"/>
                <a:gd name="T34" fmla="*/ 403 w 831"/>
                <a:gd name="T35" fmla="*/ 171 h 263"/>
                <a:gd name="T36" fmla="*/ 417 w 831"/>
                <a:gd name="T37" fmla="*/ 178 h 263"/>
                <a:gd name="T38" fmla="*/ 438 w 831"/>
                <a:gd name="T39" fmla="*/ 183 h 263"/>
                <a:gd name="T40" fmla="*/ 436 w 831"/>
                <a:gd name="T41" fmla="*/ 178 h 263"/>
                <a:gd name="T42" fmla="*/ 403 w 831"/>
                <a:gd name="T43" fmla="*/ 171 h 263"/>
                <a:gd name="T44" fmla="*/ 396 w 831"/>
                <a:gd name="T45" fmla="*/ 175 h 263"/>
                <a:gd name="T46" fmla="*/ 367 w 831"/>
                <a:gd name="T47" fmla="*/ 168 h 263"/>
                <a:gd name="T48" fmla="*/ 344 w 831"/>
                <a:gd name="T49" fmla="*/ 159 h 263"/>
                <a:gd name="T50" fmla="*/ 344 w 831"/>
                <a:gd name="T51" fmla="*/ 159 h 263"/>
                <a:gd name="T52" fmla="*/ 154 w 831"/>
                <a:gd name="T53" fmla="*/ 126 h 263"/>
                <a:gd name="T54" fmla="*/ 258 w 831"/>
                <a:gd name="T55" fmla="*/ 147 h 263"/>
                <a:gd name="T56" fmla="*/ 258 w 831"/>
                <a:gd name="T57" fmla="*/ 142 h 263"/>
                <a:gd name="T58" fmla="*/ 152 w 831"/>
                <a:gd name="T59" fmla="*/ 121 h 263"/>
                <a:gd name="T60" fmla="*/ 739 w 831"/>
                <a:gd name="T61" fmla="*/ 119 h 263"/>
                <a:gd name="T62" fmla="*/ 746 w 831"/>
                <a:gd name="T63" fmla="*/ 121 h 263"/>
                <a:gd name="T64" fmla="*/ 52 w 831"/>
                <a:gd name="T65" fmla="*/ 104 h 263"/>
                <a:gd name="T66" fmla="*/ 128 w 831"/>
                <a:gd name="T67" fmla="*/ 116 h 263"/>
                <a:gd name="T68" fmla="*/ 33 w 831"/>
                <a:gd name="T69" fmla="*/ 97 h 263"/>
                <a:gd name="T70" fmla="*/ 33 w 831"/>
                <a:gd name="T71" fmla="*/ 97 h 263"/>
                <a:gd name="T72" fmla="*/ 736 w 831"/>
                <a:gd name="T73" fmla="*/ 104 h 263"/>
                <a:gd name="T74" fmla="*/ 0 w 831"/>
                <a:gd name="T75" fmla="*/ 95 h 263"/>
                <a:gd name="T76" fmla="*/ 24 w 831"/>
                <a:gd name="T77" fmla="*/ 95 h 263"/>
                <a:gd name="T78" fmla="*/ 55 w 831"/>
                <a:gd name="T79" fmla="*/ 90 h 263"/>
                <a:gd name="T80" fmla="*/ 97 w 831"/>
                <a:gd name="T81" fmla="*/ 81 h 263"/>
                <a:gd name="T82" fmla="*/ 102 w 831"/>
                <a:gd name="T83" fmla="*/ 85 h 263"/>
                <a:gd name="T84" fmla="*/ 710 w 831"/>
                <a:gd name="T85" fmla="*/ 69 h 263"/>
                <a:gd name="T86" fmla="*/ 275 w 831"/>
                <a:gd name="T87" fmla="*/ 57 h 263"/>
                <a:gd name="T88" fmla="*/ 197 w 831"/>
                <a:gd name="T89" fmla="*/ 66 h 263"/>
                <a:gd name="T90" fmla="*/ 121 w 831"/>
                <a:gd name="T91" fmla="*/ 81 h 263"/>
                <a:gd name="T92" fmla="*/ 199 w 831"/>
                <a:gd name="T93" fmla="*/ 71 h 263"/>
                <a:gd name="T94" fmla="*/ 275 w 831"/>
                <a:gd name="T95" fmla="*/ 57 h 263"/>
                <a:gd name="T96" fmla="*/ 329 w 831"/>
                <a:gd name="T97" fmla="*/ 47 h 263"/>
                <a:gd name="T98" fmla="*/ 341 w 831"/>
                <a:gd name="T99" fmla="*/ 52 h 263"/>
                <a:gd name="T100" fmla="*/ 687 w 831"/>
                <a:gd name="T101" fmla="*/ 26 h 263"/>
                <a:gd name="T102" fmla="*/ 687 w 831"/>
                <a:gd name="T103" fmla="*/ 26 h 263"/>
                <a:gd name="T104" fmla="*/ 488 w 831"/>
                <a:gd name="T105" fmla="*/ 26 h 263"/>
                <a:gd name="T106" fmla="*/ 481 w 831"/>
                <a:gd name="T107" fmla="*/ 31 h 263"/>
                <a:gd name="T108" fmla="*/ 545 w 831"/>
                <a:gd name="T109" fmla="*/ 24 h 263"/>
                <a:gd name="T110" fmla="*/ 552 w 831"/>
                <a:gd name="T111" fmla="*/ 21 h 263"/>
                <a:gd name="T112" fmla="*/ 571 w 831"/>
                <a:gd name="T113" fmla="*/ 14 h 263"/>
                <a:gd name="T114" fmla="*/ 620 w 831"/>
                <a:gd name="T115" fmla="*/ 12 h 263"/>
                <a:gd name="T116" fmla="*/ 684 w 831"/>
                <a:gd name="T117" fmla="*/ 19 h 263"/>
                <a:gd name="T118" fmla="*/ 618 w 831"/>
                <a:gd name="T119" fmla="*/ 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31" h="263">
                  <a:moveTo>
                    <a:pt x="772" y="247"/>
                  </a:moveTo>
                  <a:lnTo>
                    <a:pt x="789" y="254"/>
                  </a:lnTo>
                  <a:lnTo>
                    <a:pt x="800" y="256"/>
                  </a:lnTo>
                  <a:lnTo>
                    <a:pt x="800" y="251"/>
                  </a:lnTo>
                  <a:lnTo>
                    <a:pt x="772" y="247"/>
                  </a:lnTo>
                  <a:close/>
                  <a:moveTo>
                    <a:pt x="753" y="242"/>
                  </a:moveTo>
                  <a:lnTo>
                    <a:pt x="758" y="247"/>
                  </a:lnTo>
                  <a:lnTo>
                    <a:pt x="770" y="249"/>
                  </a:lnTo>
                  <a:lnTo>
                    <a:pt x="755" y="242"/>
                  </a:lnTo>
                  <a:lnTo>
                    <a:pt x="753" y="242"/>
                  </a:lnTo>
                  <a:close/>
                  <a:moveTo>
                    <a:pt x="713" y="235"/>
                  </a:moveTo>
                  <a:lnTo>
                    <a:pt x="710" y="237"/>
                  </a:lnTo>
                  <a:lnTo>
                    <a:pt x="751" y="247"/>
                  </a:lnTo>
                  <a:lnTo>
                    <a:pt x="751" y="244"/>
                  </a:lnTo>
                  <a:lnTo>
                    <a:pt x="746" y="240"/>
                  </a:lnTo>
                  <a:lnTo>
                    <a:pt x="713" y="235"/>
                  </a:lnTo>
                  <a:close/>
                  <a:moveTo>
                    <a:pt x="815" y="232"/>
                  </a:moveTo>
                  <a:lnTo>
                    <a:pt x="812" y="237"/>
                  </a:lnTo>
                  <a:lnTo>
                    <a:pt x="822" y="256"/>
                  </a:lnTo>
                  <a:lnTo>
                    <a:pt x="805" y="251"/>
                  </a:lnTo>
                  <a:lnTo>
                    <a:pt x="803" y="256"/>
                  </a:lnTo>
                  <a:lnTo>
                    <a:pt x="822" y="261"/>
                  </a:lnTo>
                  <a:lnTo>
                    <a:pt x="831" y="263"/>
                  </a:lnTo>
                  <a:lnTo>
                    <a:pt x="826" y="254"/>
                  </a:lnTo>
                  <a:lnTo>
                    <a:pt x="815" y="232"/>
                  </a:lnTo>
                  <a:close/>
                  <a:moveTo>
                    <a:pt x="701" y="232"/>
                  </a:moveTo>
                  <a:lnTo>
                    <a:pt x="689" y="232"/>
                  </a:lnTo>
                  <a:lnTo>
                    <a:pt x="708" y="237"/>
                  </a:lnTo>
                  <a:lnTo>
                    <a:pt x="708" y="232"/>
                  </a:lnTo>
                  <a:lnTo>
                    <a:pt x="701" y="232"/>
                  </a:lnTo>
                  <a:close/>
                  <a:moveTo>
                    <a:pt x="649" y="221"/>
                  </a:moveTo>
                  <a:lnTo>
                    <a:pt x="649" y="225"/>
                  </a:lnTo>
                  <a:lnTo>
                    <a:pt x="677" y="230"/>
                  </a:lnTo>
                  <a:lnTo>
                    <a:pt x="689" y="230"/>
                  </a:lnTo>
                  <a:lnTo>
                    <a:pt x="649" y="221"/>
                  </a:lnTo>
                  <a:close/>
                  <a:moveTo>
                    <a:pt x="639" y="218"/>
                  </a:moveTo>
                  <a:lnTo>
                    <a:pt x="642" y="223"/>
                  </a:lnTo>
                  <a:lnTo>
                    <a:pt x="644" y="225"/>
                  </a:lnTo>
                  <a:lnTo>
                    <a:pt x="644" y="221"/>
                  </a:lnTo>
                  <a:lnTo>
                    <a:pt x="639" y="218"/>
                  </a:lnTo>
                  <a:close/>
                  <a:moveTo>
                    <a:pt x="805" y="218"/>
                  </a:moveTo>
                  <a:lnTo>
                    <a:pt x="800" y="218"/>
                  </a:lnTo>
                  <a:lnTo>
                    <a:pt x="810" y="235"/>
                  </a:lnTo>
                  <a:lnTo>
                    <a:pt x="810" y="230"/>
                  </a:lnTo>
                  <a:lnTo>
                    <a:pt x="805" y="218"/>
                  </a:lnTo>
                  <a:close/>
                  <a:moveTo>
                    <a:pt x="620" y="216"/>
                  </a:moveTo>
                  <a:lnTo>
                    <a:pt x="620" y="221"/>
                  </a:lnTo>
                  <a:lnTo>
                    <a:pt x="628" y="221"/>
                  </a:lnTo>
                  <a:lnTo>
                    <a:pt x="632" y="223"/>
                  </a:lnTo>
                  <a:lnTo>
                    <a:pt x="637" y="223"/>
                  </a:lnTo>
                  <a:lnTo>
                    <a:pt x="637" y="218"/>
                  </a:lnTo>
                  <a:lnTo>
                    <a:pt x="632" y="218"/>
                  </a:lnTo>
                  <a:lnTo>
                    <a:pt x="620" y="216"/>
                  </a:lnTo>
                  <a:close/>
                  <a:moveTo>
                    <a:pt x="796" y="211"/>
                  </a:moveTo>
                  <a:lnTo>
                    <a:pt x="798" y="213"/>
                  </a:lnTo>
                  <a:lnTo>
                    <a:pt x="803" y="213"/>
                  </a:lnTo>
                  <a:lnTo>
                    <a:pt x="800" y="211"/>
                  </a:lnTo>
                  <a:lnTo>
                    <a:pt x="796" y="211"/>
                  </a:lnTo>
                  <a:close/>
                  <a:moveTo>
                    <a:pt x="557" y="202"/>
                  </a:moveTo>
                  <a:lnTo>
                    <a:pt x="552" y="206"/>
                  </a:lnTo>
                  <a:lnTo>
                    <a:pt x="580" y="211"/>
                  </a:lnTo>
                  <a:lnTo>
                    <a:pt x="616" y="218"/>
                  </a:lnTo>
                  <a:lnTo>
                    <a:pt x="616" y="213"/>
                  </a:lnTo>
                  <a:lnTo>
                    <a:pt x="571" y="206"/>
                  </a:lnTo>
                  <a:lnTo>
                    <a:pt x="559" y="204"/>
                  </a:lnTo>
                  <a:lnTo>
                    <a:pt x="557" y="202"/>
                  </a:lnTo>
                  <a:close/>
                  <a:moveTo>
                    <a:pt x="512" y="194"/>
                  </a:moveTo>
                  <a:lnTo>
                    <a:pt x="507" y="197"/>
                  </a:lnTo>
                  <a:lnTo>
                    <a:pt x="545" y="204"/>
                  </a:lnTo>
                  <a:lnTo>
                    <a:pt x="549" y="202"/>
                  </a:lnTo>
                  <a:lnTo>
                    <a:pt x="512" y="194"/>
                  </a:lnTo>
                  <a:close/>
                  <a:moveTo>
                    <a:pt x="403" y="171"/>
                  </a:moveTo>
                  <a:lnTo>
                    <a:pt x="400" y="175"/>
                  </a:lnTo>
                  <a:lnTo>
                    <a:pt x="410" y="178"/>
                  </a:lnTo>
                  <a:lnTo>
                    <a:pt x="412" y="178"/>
                  </a:lnTo>
                  <a:lnTo>
                    <a:pt x="417" y="178"/>
                  </a:lnTo>
                  <a:lnTo>
                    <a:pt x="419" y="180"/>
                  </a:lnTo>
                  <a:lnTo>
                    <a:pt x="424" y="180"/>
                  </a:lnTo>
                  <a:lnTo>
                    <a:pt x="433" y="183"/>
                  </a:lnTo>
                  <a:lnTo>
                    <a:pt x="438" y="183"/>
                  </a:lnTo>
                  <a:lnTo>
                    <a:pt x="500" y="194"/>
                  </a:lnTo>
                  <a:lnTo>
                    <a:pt x="507" y="192"/>
                  </a:lnTo>
                  <a:lnTo>
                    <a:pt x="441" y="180"/>
                  </a:lnTo>
                  <a:lnTo>
                    <a:pt x="436" y="178"/>
                  </a:lnTo>
                  <a:lnTo>
                    <a:pt x="426" y="175"/>
                  </a:lnTo>
                  <a:lnTo>
                    <a:pt x="426" y="175"/>
                  </a:lnTo>
                  <a:lnTo>
                    <a:pt x="410" y="173"/>
                  </a:lnTo>
                  <a:lnTo>
                    <a:pt x="403" y="171"/>
                  </a:lnTo>
                  <a:close/>
                  <a:moveTo>
                    <a:pt x="381" y="166"/>
                  </a:moveTo>
                  <a:lnTo>
                    <a:pt x="377" y="171"/>
                  </a:lnTo>
                  <a:lnTo>
                    <a:pt x="391" y="173"/>
                  </a:lnTo>
                  <a:lnTo>
                    <a:pt x="396" y="175"/>
                  </a:lnTo>
                  <a:lnTo>
                    <a:pt x="398" y="171"/>
                  </a:lnTo>
                  <a:lnTo>
                    <a:pt x="381" y="166"/>
                  </a:lnTo>
                  <a:close/>
                  <a:moveTo>
                    <a:pt x="372" y="166"/>
                  </a:moveTo>
                  <a:lnTo>
                    <a:pt x="367" y="168"/>
                  </a:lnTo>
                  <a:lnTo>
                    <a:pt x="372" y="168"/>
                  </a:lnTo>
                  <a:lnTo>
                    <a:pt x="377" y="166"/>
                  </a:lnTo>
                  <a:lnTo>
                    <a:pt x="372" y="166"/>
                  </a:lnTo>
                  <a:close/>
                  <a:moveTo>
                    <a:pt x="344" y="159"/>
                  </a:moveTo>
                  <a:lnTo>
                    <a:pt x="346" y="164"/>
                  </a:lnTo>
                  <a:lnTo>
                    <a:pt x="362" y="168"/>
                  </a:lnTo>
                  <a:lnTo>
                    <a:pt x="367" y="164"/>
                  </a:lnTo>
                  <a:lnTo>
                    <a:pt x="344" y="159"/>
                  </a:lnTo>
                  <a:close/>
                  <a:moveTo>
                    <a:pt x="138" y="119"/>
                  </a:moveTo>
                  <a:lnTo>
                    <a:pt x="138" y="121"/>
                  </a:lnTo>
                  <a:lnTo>
                    <a:pt x="149" y="123"/>
                  </a:lnTo>
                  <a:lnTo>
                    <a:pt x="154" y="126"/>
                  </a:lnTo>
                  <a:lnTo>
                    <a:pt x="209" y="135"/>
                  </a:lnTo>
                  <a:lnTo>
                    <a:pt x="211" y="138"/>
                  </a:lnTo>
                  <a:lnTo>
                    <a:pt x="251" y="145"/>
                  </a:lnTo>
                  <a:lnTo>
                    <a:pt x="258" y="147"/>
                  </a:lnTo>
                  <a:lnTo>
                    <a:pt x="341" y="164"/>
                  </a:lnTo>
                  <a:lnTo>
                    <a:pt x="336" y="159"/>
                  </a:lnTo>
                  <a:lnTo>
                    <a:pt x="265" y="145"/>
                  </a:lnTo>
                  <a:lnTo>
                    <a:pt x="258" y="142"/>
                  </a:lnTo>
                  <a:lnTo>
                    <a:pt x="213" y="133"/>
                  </a:lnTo>
                  <a:lnTo>
                    <a:pt x="209" y="133"/>
                  </a:lnTo>
                  <a:lnTo>
                    <a:pt x="157" y="121"/>
                  </a:lnTo>
                  <a:lnTo>
                    <a:pt x="152" y="121"/>
                  </a:lnTo>
                  <a:lnTo>
                    <a:pt x="138" y="119"/>
                  </a:lnTo>
                  <a:close/>
                  <a:moveTo>
                    <a:pt x="739" y="111"/>
                  </a:moveTo>
                  <a:lnTo>
                    <a:pt x="739" y="116"/>
                  </a:lnTo>
                  <a:lnTo>
                    <a:pt x="739" y="119"/>
                  </a:lnTo>
                  <a:lnTo>
                    <a:pt x="741" y="123"/>
                  </a:lnTo>
                  <a:lnTo>
                    <a:pt x="791" y="206"/>
                  </a:lnTo>
                  <a:lnTo>
                    <a:pt x="798" y="206"/>
                  </a:lnTo>
                  <a:lnTo>
                    <a:pt x="746" y="121"/>
                  </a:lnTo>
                  <a:lnTo>
                    <a:pt x="744" y="116"/>
                  </a:lnTo>
                  <a:lnTo>
                    <a:pt x="739" y="111"/>
                  </a:lnTo>
                  <a:close/>
                  <a:moveTo>
                    <a:pt x="55" y="102"/>
                  </a:moveTo>
                  <a:lnTo>
                    <a:pt x="52" y="104"/>
                  </a:lnTo>
                  <a:lnTo>
                    <a:pt x="100" y="114"/>
                  </a:lnTo>
                  <a:lnTo>
                    <a:pt x="102" y="116"/>
                  </a:lnTo>
                  <a:lnTo>
                    <a:pt x="130" y="121"/>
                  </a:lnTo>
                  <a:lnTo>
                    <a:pt x="128" y="116"/>
                  </a:lnTo>
                  <a:lnTo>
                    <a:pt x="102" y="111"/>
                  </a:lnTo>
                  <a:lnTo>
                    <a:pt x="100" y="109"/>
                  </a:lnTo>
                  <a:lnTo>
                    <a:pt x="55" y="102"/>
                  </a:lnTo>
                  <a:close/>
                  <a:moveTo>
                    <a:pt x="33" y="97"/>
                  </a:moveTo>
                  <a:lnTo>
                    <a:pt x="38" y="102"/>
                  </a:lnTo>
                  <a:lnTo>
                    <a:pt x="50" y="104"/>
                  </a:lnTo>
                  <a:lnTo>
                    <a:pt x="50" y="100"/>
                  </a:lnTo>
                  <a:lnTo>
                    <a:pt x="33" y="97"/>
                  </a:lnTo>
                  <a:close/>
                  <a:moveTo>
                    <a:pt x="729" y="95"/>
                  </a:moveTo>
                  <a:lnTo>
                    <a:pt x="725" y="97"/>
                  </a:lnTo>
                  <a:lnTo>
                    <a:pt x="734" y="111"/>
                  </a:lnTo>
                  <a:lnTo>
                    <a:pt x="736" y="104"/>
                  </a:lnTo>
                  <a:lnTo>
                    <a:pt x="729" y="95"/>
                  </a:lnTo>
                  <a:close/>
                  <a:moveTo>
                    <a:pt x="55" y="88"/>
                  </a:moveTo>
                  <a:lnTo>
                    <a:pt x="24" y="90"/>
                  </a:lnTo>
                  <a:lnTo>
                    <a:pt x="0" y="95"/>
                  </a:lnTo>
                  <a:lnTo>
                    <a:pt x="24" y="100"/>
                  </a:lnTo>
                  <a:lnTo>
                    <a:pt x="31" y="100"/>
                  </a:lnTo>
                  <a:lnTo>
                    <a:pt x="31" y="97"/>
                  </a:lnTo>
                  <a:lnTo>
                    <a:pt x="24" y="95"/>
                  </a:lnTo>
                  <a:lnTo>
                    <a:pt x="31" y="95"/>
                  </a:lnTo>
                  <a:lnTo>
                    <a:pt x="31" y="92"/>
                  </a:lnTo>
                  <a:lnTo>
                    <a:pt x="31" y="95"/>
                  </a:lnTo>
                  <a:lnTo>
                    <a:pt x="55" y="90"/>
                  </a:lnTo>
                  <a:lnTo>
                    <a:pt x="55" y="88"/>
                  </a:lnTo>
                  <a:close/>
                  <a:moveTo>
                    <a:pt x="114" y="78"/>
                  </a:moveTo>
                  <a:lnTo>
                    <a:pt x="102" y="81"/>
                  </a:lnTo>
                  <a:lnTo>
                    <a:pt x="97" y="81"/>
                  </a:lnTo>
                  <a:lnTo>
                    <a:pt x="59" y="85"/>
                  </a:lnTo>
                  <a:lnTo>
                    <a:pt x="59" y="90"/>
                  </a:lnTo>
                  <a:lnTo>
                    <a:pt x="97" y="85"/>
                  </a:lnTo>
                  <a:lnTo>
                    <a:pt x="102" y="85"/>
                  </a:lnTo>
                  <a:lnTo>
                    <a:pt x="116" y="83"/>
                  </a:lnTo>
                  <a:lnTo>
                    <a:pt x="114" y="78"/>
                  </a:lnTo>
                  <a:close/>
                  <a:moveTo>
                    <a:pt x="713" y="66"/>
                  </a:moveTo>
                  <a:lnTo>
                    <a:pt x="710" y="69"/>
                  </a:lnTo>
                  <a:lnTo>
                    <a:pt x="722" y="92"/>
                  </a:lnTo>
                  <a:lnTo>
                    <a:pt x="727" y="90"/>
                  </a:lnTo>
                  <a:lnTo>
                    <a:pt x="713" y="66"/>
                  </a:lnTo>
                  <a:close/>
                  <a:moveTo>
                    <a:pt x="275" y="57"/>
                  </a:moveTo>
                  <a:lnTo>
                    <a:pt x="251" y="59"/>
                  </a:lnTo>
                  <a:lnTo>
                    <a:pt x="246" y="59"/>
                  </a:lnTo>
                  <a:lnTo>
                    <a:pt x="201" y="66"/>
                  </a:lnTo>
                  <a:lnTo>
                    <a:pt x="197" y="66"/>
                  </a:lnTo>
                  <a:lnTo>
                    <a:pt x="159" y="71"/>
                  </a:lnTo>
                  <a:lnTo>
                    <a:pt x="145" y="73"/>
                  </a:lnTo>
                  <a:lnTo>
                    <a:pt x="119" y="78"/>
                  </a:lnTo>
                  <a:lnTo>
                    <a:pt x="121" y="81"/>
                  </a:lnTo>
                  <a:lnTo>
                    <a:pt x="159" y="76"/>
                  </a:lnTo>
                  <a:lnTo>
                    <a:pt x="171" y="76"/>
                  </a:lnTo>
                  <a:lnTo>
                    <a:pt x="192" y="71"/>
                  </a:lnTo>
                  <a:lnTo>
                    <a:pt x="199" y="71"/>
                  </a:lnTo>
                  <a:lnTo>
                    <a:pt x="244" y="64"/>
                  </a:lnTo>
                  <a:lnTo>
                    <a:pt x="249" y="64"/>
                  </a:lnTo>
                  <a:lnTo>
                    <a:pt x="277" y="59"/>
                  </a:lnTo>
                  <a:lnTo>
                    <a:pt x="275" y="57"/>
                  </a:lnTo>
                  <a:close/>
                  <a:moveTo>
                    <a:pt x="445" y="33"/>
                  </a:moveTo>
                  <a:lnTo>
                    <a:pt x="443" y="33"/>
                  </a:lnTo>
                  <a:lnTo>
                    <a:pt x="336" y="47"/>
                  </a:lnTo>
                  <a:lnTo>
                    <a:pt x="329" y="47"/>
                  </a:lnTo>
                  <a:lnTo>
                    <a:pt x="280" y="54"/>
                  </a:lnTo>
                  <a:lnTo>
                    <a:pt x="282" y="59"/>
                  </a:lnTo>
                  <a:lnTo>
                    <a:pt x="334" y="52"/>
                  </a:lnTo>
                  <a:lnTo>
                    <a:pt x="341" y="52"/>
                  </a:lnTo>
                  <a:lnTo>
                    <a:pt x="443" y="38"/>
                  </a:lnTo>
                  <a:lnTo>
                    <a:pt x="443" y="35"/>
                  </a:lnTo>
                  <a:lnTo>
                    <a:pt x="445" y="33"/>
                  </a:lnTo>
                  <a:close/>
                  <a:moveTo>
                    <a:pt x="687" y="26"/>
                  </a:moveTo>
                  <a:lnTo>
                    <a:pt x="687" y="31"/>
                  </a:lnTo>
                  <a:lnTo>
                    <a:pt x="708" y="66"/>
                  </a:lnTo>
                  <a:lnTo>
                    <a:pt x="710" y="64"/>
                  </a:lnTo>
                  <a:lnTo>
                    <a:pt x="687" y="26"/>
                  </a:lnTo>
                  <a:close/>
                  <a:moveTo>
                    <a:pt x="552" y="16"/>
                  </a:moveTo>
                  <a:lnTo>
                    <a:pt x="493" y="26"/>
                  </a:lnTo>
                  <a:lnTo>
                    <a:pt x="488" y="26"/>
                  </a:lnTo>
                  <a:lnTo>
                    <a:pt x="488" y="26"/>
                  </a:lnTo>
                  <a:lnTo>
                    <a:pt x="483" y="26"/>
                  </a:lnTo>
                  <a:lnTo>
                    <a:pt x="450" y="31"/>
                  </a:lnTo>
                  <a:lnTo>
                    <a:pt x="448" y="35"/>
                  </a:lnTo>
                  <a:lnTo>
                    <a:pt x="481" y="31"/>
                  </a:lnTo>
                  <a:lnTo>
                    <a:pt x="486" y="31"/>
                  </a:lnTo>
                  <a:lnTo>
                    <a:pt x="490" y="31"/>
                  </a:lnTo>
                  <a:lnTo>
                    <a:pt x="495" y="28"/>
                  </a:lnTo>
                  <a:lnTo>
                    <a:pt x="545" y="24"/>
                  </a:lnTo>
                  <a:lnTo>
                    <a:pt x="552" y="16"/>
                  </a:lnTo>
                  <a:close/>
                  <a:moveTo>
                    <a:pt x="564" y="16"/>
                  </a:moveTo>
                  <a:lnTo>
                    <a:pt x="559" y="16"/>
                  </a:lnTo>
                  <a:lnTo>
                    <a:pt x="552" y="21"/>
                  </a:lnTo>
                  <a:lnTo>
                    <a:pt x="557" y="21"/>
                  </a:lnTo>
                  <a:lnTo>
                    <a:pt x="564" y="16"/>
                  </a:lnTo>
                  <a:close/>
                  <a:moveTo>
                    <a:pt x="620" y="12"/>
                  </a:moveTo>
                  <a:lnTo>
                    <a:pt x="571" y="14"/>
                  </a:lnTo>
                  <a:lnTo>
                    <a:pt x="566" y="19"/>
                  </a:lnTo>
                  <a:lnTo>
                    <a:pt x="592" y="16"/>
                  </a:lnTo>
                  <a:lnTo>
                    <a:pt x="599" y="14"/>
                  </a:lnTo>
                  <a:lnTo>
                    <a:pt x="620" y="12"/>
                  </a:lnTo>
                  <a:close/>
                  <a:moveTo>
                    <a:pt x="677" y="9"/>
                  </a:moveTo>
                  <a:lnTo>
                    <a:pt x="673" y="9"/>
                  </a:lnTo>
                  <a:lnTo>
                    <a:pt x="682" y="26"/>
                  </a:lnTo>
                  <a:lnTo>
                    <a:pt x="684" y="19"/>
                  </a:lnTo>
                  <a:lnTo>
                    <a:pt x="677" y="9"/>
                  </a:lnTo>
                  <a:close/>
                  <a:moveTo>
                    <a:pt x="673" y="0"/>
                  </a:moveTo>
                  <a:lnTo>
                    <a:pt x="670" y="0"/>
                  </a:lnTo>
                  <a:lnTo>
                    <a:pt x="618" y="7"/>
                  </a:lnTo>
                  <a:lnTo>
                    <a:pt x="675" y="5"/>
                  </a:lnTo>
                  <a:lnTo>
                    <a:pt x="673" y="2"/>
                  </a:lnTo>
                  <a:lnTo>
                    <a:pt x="67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8865750" y="3160102"/>
              <a:ext cx="1486721" cy="427752"/>
            </a:xfrm>
            <a:custGeom>
              <a:avLst/>
              <a:gdLst>
                <a:gd name="T0" fmla="*/ 800 w 831"/>
                <a:gd name="T1" fmla="*/ 251 h 263"/>
                <a:gd name="T2" fmla="*/ 770 w 831"/>
                <a:gd name="T3" fmla="*/ 249 h 263"/>
                <a:gd name="T4" fmla="*/ 710 w 831"/>
                <a:gd name="T5" fmla="*/ 237 h 263"/>
                <a:gd name="T6" fmla="*/ 713 w 831"/>
                <a:gd name="T7" fmla="*/ 235 h 263"/>
                <a:gd name="T8" fmla="*/ 805 w 831"/>
                <a:gd name="T9" fmla="*/ 251 h 263"/>
                <a:gd name="T10" fmla="*/ 826 w 831"/>
                <a:gd name="T11" fmla="*/ 254 h 263"/>
                <a:gd name="T12" fmla="*/ 708 w 831"/>
                <a:gd name="T13" fmla="*/ 237 h 263"/>
                <a:gd name="T14" fmla="*/ 649 w 831"/>
                <a:gd name="T15" fmla="*/ 225 h 263"/>
                <a:gd name="T16" fmla="*/ 639 w 831"/>
                <a:gd name="T17" fmla="*/ 218 h 263"/>
                <a:gd name="T18" fmla="*/ 639 w 831"/>
                <a:gd name="T19" fmla="*/ 218 h 263"/>
                <a:gd name="T20" fmla="*/ 810 w 831"/>
                <a:gd name="T21" fmla="*/ 230 h 263"/>
                <a:gd name="T22" fmla="*/ 628 w 831"/>
                <a:gd name="T23" fmla="*/ 221 h 263"/>
                <a:gd name="T24" fmla="*/ 632 w 831"/>
                <a:gd name="T25" fmla="*/ 218 h 263"/>
                <a:gd name="T26" fmla="*/ 803 w 831"/>
                <a:gd name="T27" fmla="*/ 213 h 263"/>
                <a:gd name="T28" fmla="*/ 552 w 831"/>
                <a:gd name="T29" fmla="*/ 206 h 263"/>
                <a:gd name="T30" fmla="*/ 571 w 831"/>
                <a:gd name="T31" fmla="*/ 206 h 263"/>
                <a:gd name="T32" fmla="*/ 507 w 831"/>
                <a:gd name="T33" fmla="*/ 197 h 263"/>
                <a:gd name="T34" fmla="*/ 403 w 831"/>
                <a:gd name="T35" fmla="*/ 171 h 263"/>
                <a:gd name="T36" fmla="*/ 417 w 831"/>
                <a:gd name="T37" fmla="*/ 178 h 263"/>
                <a:gd name="T38" fmla="*/ 438 w 831"/>
                <a:gd name="T39" fmla="*/ 183 h 263"/>
                <a:gd name="T40" fmla="*/ 436 w 831"/>
                <a:gd name="T41" fmla="*/ 178 h 263"/>
                <a:gd name="T42" fmla="*/ 403 w 831"/>
                <a:gd name="T43" fmla="*/ 171 h 263"/>
                <a:gd name="T44" fmla="*/ 396 w 831"/>
                <a:gd name="T45" fmla="*/ 175 h 263"/>
                <a:gd name="T46" fmla="*/ 367 w 831"/>
                <a:gd name="T47" fmla="*/ 168 h 263"/>
                <a:gd name="T48" fmla="*/ 344 w 831"/>
                <a:gd name="T49" fmla="*/ 159 h 263"/>
                <a:gd name="T50" fmla="*/ 344 w 831"/>
                <a:gd name="T51" fmla="*/ 159 h 263"/>
                <a:gd name="T52" fmla="*/ 154 w 831"/>
                <a:gd name="T53" fmla="*/ 126 h 263"/>
                <a:gd name="T54" fmla="*/ 258 w 831"/>
                <a:gd name="T55" fmla="*/ 147 h 263"/>
                <a:gd name="T56" fmla="*/ 258 w 831"/>
                <a:gd name="T57" fmla="*/ 142 h 263"/>
                <a:gd name="T58" fmla="*/ 152 w 831"/>
                <a:gd name="T59" fmla="*/ 121 h 263"/>
                <a:gd name="T60" fmla="*/ 739 w 831"/>
                <a:gd name="T61" fmla="*/ 119 h 263"/>
                <a:gd name="T62" fmla="*/ 746 w 831"/>
                <a:gd name="T63" fmla="*/ 121 h 263"/>
                <a:gd name="T64" fmla="*/ 52 w 831"/>
                <a:gd name="T65" fmla="*/ 104 h 263"/>
                <a:gd name="T66" fmla="*/ 128 w 831"/>
                <a:gd name="T67" fmla="*/ 116 h 263"/>
                <a:gd name="T68" fmla="*/ 33 w 831"/>
                <a:gd name="T69" fmla="*/ 97 h 263"/>
                <a:gd name="T70" fmla="*/ 33 w 831"/>
                <a:gd name="T71" fmla="*/ 97 h 263"/>
                <a:gd name="T72" fmla="*/ 736 w 831"/>
                <a:gd name="T73" fmla="*/ 104 h 263"/>
                <a:gd name="T74" fmla="*/ 0 w 831"/>
                <a:gd name="T75" fmla="*/ 95 h 263"/>
                <a:gd name="T76" fmla="*/ 24 w 831"/>
                <a:gd name="T77" fmla="*/ 95 h 263"/>
                <a:gd name="T78" fmla="*/ 55 w 831"/>
                <a:gd name="T79" fmla="*/ 90 h 263"/>
                <a:gd name="T80" fmla="*/ 97 w 831"/>
                <a:gd name="T81" fmla="*/ 81 h 263"/>
                <a:gd name="T82" fmla="*/ 102 w 831"/>
                <a:gd name="T83" fmla="*/ 85 h 263"/>
                <a:gd name="T84" fmla="*/ 710 w 831"/>
                <a:gd name="T85" fmla="*/ 69 h 263"/>
                <a:gd name="T86" fmla="*/ 275 w 831"/>
                <a:gd name="T87" fmla="*/ 57 h 263"/>
                <a:gd name="T88" fmla="*/ 197 w 831"/>
                <a:gd name="T89" fmla="*/ 66 h 263"/>
                <a:gd name="T90" fmla="*/ 121 w 831"/>
                <a:gd name="T91" fmla="*/ 81 h 263"/>
                <a:gd name="T92" fmla="*/ 199 w 831"/>
                <a:gd name="T93" fmla="*/ 71 h 263"/>
                <a:gd name="T94" fmla="*/ 275 w 831"/>
                <a:gd name="T95" fmla="*/ 57 h 263"/>
                <a:gd name="T96" fmla="*/ 329 w 831"/>
                <a:gd name="T97" fmla="*/ 47 h 263"/>
                <a:gd name="T98" fmla="*/ 341 w 831"/>
                <a:gd name="T99" fmla="*/ 52 h 263"/>
                <a:gd name="T100" fmla="*/ 687 w 831"/>
                <a:gd name="T101" fmla="*/ 26 h 263"/>
                <a:gd name="T102" fmla="*/ 687 w 831"/>
                <a:gd name="T103" fmla="*/ 26 h 263"/>
                <a:gd name="T104" fmla="*/ 488 w 831"/>
                <a:gd name="T105" fmla="*/ 26 h 263"/>
                <a:gd name="T106" fmla="*/ 481 w 831"/>
                <a:gd name="T107" fmla="*/ 31 h 263"/>
                <a:gd name="T108" fmla="*/ 545 w 831"/>
                <a:gd name="T109" fmla="*/ 24 h 263"/>
                <a:gd name="T110" fmla="*/ 552 w 831"/>
                <a:gd name="T111" fmla="*/ 21 h 263"/>
                <a:gd name="T112" fmla="*/ 571 w 831"/>
                <a:gd name="T113" fmla="*/ 14 h 263"/>
                <a:gd name="T114" fmla="*/ 620 w 831"/>
                <a:gd name="T115" fmla="*/ 12 h 263"/>
                <a:gd name="T116" fmla="*/ 684 w 831"/>
                <a:gd name="T117" fmla="*/ 19 h 263"/>
                <a:gd name="T118" fmla="*/ 618 w 831"/>
                <a:gd name="T119" fmla="*/ 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31" h="263">
                  <a:moveTo>
                    <a:pt x="772" y="247"/>
                  </a:moveTo>
                  <a:lnTo>
                    <a:pt x="789" y="254"/>
                  </a:lnTo>
                  <a:lnTo>
                    <a:pt x="800" y="256"/>
                  </a:lnTo>
                  <a:lnTo>
                    <a:pt x="800" y="251"/>
                  </a:lnTo>
                  <a:lnTo>
                    <a:pt x="772" y="247"/>
                  </a:lnTo>
                  <a:moveTo>
                    <a:pt x="753" y="242"/>
                  </a:moveTo>
                  <a:lnTo>
                    <a:pt x="758" y="247"/>
                  </a:lnTo>
                  <a:lnTo>
                    <a:pt x="770" y="249"/>
                  </a:lnTo>
                  <a:lnTo>
                    <a:pt x="755" y="242"/>
                  </a:lnTo>
                  <a:lnTo>
                    <a:pt x="753" y="242"/>
                  </a:lnTo>
                  <a:moveTo>
                    <a:pt x="713" y="235"/>
                  </a:moveTo>
                  <a:lnTo>
                    <a:pt x="710" y="237"/>
                  </a:lnTo>
                  <a:lnTo>
                    <a:pt x="751" y="247"/>
                  </a:lnTo>
                  <a:lnTo>
                    <a:pt x="751" y="244"/>
                  </a:lnTo>
                  <a:lnTo>
                    <a:pt x="746" y="240"/>
                  </a:lnTo>
                  <a:lnTo>
                    <a:pt x="713" y="235"/>
                  </a:lnTo>
                  <a:moveTo>
                    <a:pt x="815" y="232"/>
                  </a:moveTo>
                  <a:lnTo>
                    <a:pt x="812" y="237"/>
                  </a:lnTo>
                  <a:lnTo>
                    <a:pt x="822" y="256"/>
                  </a:lnTo>
                  <a:lnTo>
                    <a:pt x="805" y="251"/>
                  </a:lnTo>
                  <a:lnTo>
                    <a:pt x="803" y="256"/>
                  </a:lnTo>
                  <a:lnTo>
                    <a:pt x="822" y="261"/>
                  </a:lnTo>
                  <a:lnTo>
                    <a:pt x="831" y="263"/>
                  </a:lnTo>
                  <a:lnTo>
                    <a:pt x="826" y="254"/>
                  </a:lnTo>
                  <a:lnTo>
                    <a:pt x="815" y="232"/>
                  </a:lnTo>
                  <a:moveTo>
                    <a:pt x="701" y="232"/>
                  </a:moveTo>
                  <a:lnTo>
                    <a:pt x="689" y="232"/>
                  </a:lnTo>
                  <a:lnTo>
                    <a:pt x="708" y="237"/>
                  </a:lnTo>
                  <a:lnTo>
                    <a:pt x="708" y="232"/>
                  </a:lnTo>
                  <a:lnTo>
                    <a:pt x="701" y="232"/>
                  </a:lnTo>
                  <a:moveTo>
                    <a:pt x="649" y="221"/>
                  </a:moveTo>
                  <a:lnTo>
                    <a:pt x="649" y="225"/>
                  </a:lnTo>
                  <a:lnTo>
                    <a:pt x="677" y="230"/>
                  </a:lnTo>
                  <a:lnTo>
                    <a:pt x="689" y="230"/>
                  </a:lnTo>
                  <a:lnTo>
                    <a:pt x="649" y="221"/>
                  </a:lnTo>
                  <a:moveTo>
                    <a:pt x="639" y="218"/>
                  </a:moveTo>
                  <a:lnTo>
                    <a:pt x="642" y="223"/>
                  </a:lnTo>
                  <a:lnTo>
                    <a:pt x="644" y="225"/>
                  </a:lnTo>
                  <a:lnTo>
                    <a:pt x="644" y="221"/>
                  </a:lnTo>
                  <a:lnTo>
                    <a:pt x="639" y="218"/>
                  </a:lnTo>
                  <a:moveTo>
                    <a:pt x="805" y="218"/>
                  </a:moveTo>
                  <a:lnTo>
                    <a:pt x="800" y="218"/>
                  </a:lnTo>
                  <a:lnTo>
                    <a:pt x="810" y="235"/>
                  </a:lnTo>
                  <a:lnTo>
                    <a:pt x="810" y="230"/>
                  </a:lnTo>
                  <a:lnTo>
                    <a:pt x="805" y="218"/>
                  </a:lnTo>
                  <a:moveTo>
                    <a:pt x="620" y="216"/>
                  </a:moveTo>
                  <a:lnTo>
                    <a:pt x="620" y="221"/>
                  </a:lnTo>
                  <a:lnTo>
                    <a:pt x="628" y="221"/>
                  </a:lnTo>
                  <a:lnTo>
                    <a:pt x="632" y="223"/>
                  </a:lnTo>
                  <a:lnTo>
                    <a:pt x="637" y="223"/>
                  </a:lnTo>
                  <a:lnTo>
                    <a:pt x="637" y="218"/>
                  </a:lnTo>
                  <a:lnTo>
                    <a:pt x="632" y="218"/>
                  </a:lnTo>
                  <a:lnTo>
                    <a:pt x="620" y="216"/>
                  </a:lnTo>
                  <a:moveTo>
                    <a:pt x="796" y="211"/>
                  </a:moveTo>
                  <a:lnTo>
                    <a:pt x="798" y="213"/>
                  </a:lnTo>
                  <a:lnTo>
                    <a:pt x="803" y="213"/>
                  </a:lnTo>
                  <a:lnTo>
                    <a:pt x="800" y="211"/>
                  </a:lnTo>
                  <a:lnTo>
                    <a:pt x="796" y="211"/>
                  </a:lnTo>
                  <a:moveTo>
                    <a:pt x="557" y="202"/>
                  </a:moveTo>
                  <a:lnTo>
                    <a:pt x="552" y="206"/>
                  </a:lnTo>
                  <a:lnTo>
                    <a:pt x="580" y="211"/>
                  </a:lnTo>
                  <a:lnTo>
                    <a:pt x="616" y="218"/>
                  </a:lnTo>
                  <a:lnTo>
                    <a:pt x="616" y="213"/>
                  </a:lnTo>
                  <a:lnTo>
                    <a:pt x="571" y="206"/>
                  </a:lnTo>
                  <a:lnTo>
                    <a:pt x="559" y="204"/>
                  </a:lnTo>
                  <a:lnTo>
                    <a:pt x="557" y="202"/>
                  </a:lnTo>
                  <a:moveTo>
                    <a:pt x="512" y="194"/>
                  </a:moveTo>
                  <a:lnTo>
                    <a:pt x="507" y="197"/>
                  </a:lnTo>
                  <a:lnTo>
                    <a:pt x="545" y="204"/>
                  </a:lnTo>
                  <a:lnTo>
                    <a:pt x="549" y="202"/>
                  </a:lnTo>
                  <a:lnTo>
                    <a:pt x="512" y="194"/>
                  </a:lnTo>
                  <a:moveTo>
                    <a:pt x="403" y="171"/>
                  </a:moveTo>
                  <a:lnTo>
                    <a:pt x="400" y="175"/>
                  </a:lnTo>
                  <a:lnTo>
                    <a:pt x="410" y="178"/>
                  </a:lnTo>
                  <a:lnTo>
                    <a:pt x="412" y="178"/>
                  </a:lnTo>
                  <a:lnTo>
                    <a:pt x="417" y="178"/>
                  </a:lnTo>
                  <a:lnTo>
                    <a:pt x="419" y="180"/>
                  </a:lnTo>
                  <a:lnTo>
                    <a:pt x="424" y="180"/>
                  </a:lnTo>
                  <a:lnTo>
                    <a:pt x="433" y="183"/>
                  </a:lnTo>
                  <a:lnTo>
                    <a:pt x="438" y="183"/>
                  </a:lnTo>
                  <a:lnTo>
                    <a:pt x="500" y="194"/>
                  </a:lnTo>
                  <a:lnTo>
                    <a:pt x="507" y="192"/>
                  </a:lnTo>
                  <a:lnTo>
                    <a:pt x="441" y="180"/>
                  </a:lnTo>
                  <a:lnTo>
                    <a:pt x="436" y="178"/>
                  </a:lnTo>
                  <a:lnTo>
                    <a:pt x="426" y="175"/>
                  </a:lnTo>
                  <a:lnTo>
                    <a:pt x="426" y="175"/>
                  </a:lnTo>
                  <a:lnTo>
                    <a:pt x="410" y="173"/>
                  </a:lnTo>
                  <a:lnTo>
                    <a:pt x="403" y="171"/>
                  </a:lnTo>
                  <a:moveTo>
                    <a:pt x="381" y="166"/>
                  </a:moveTo>
                  <a:lnTo>
                    <a:pt x="377" y="171"/>
                  </a:lnTo>
                  <a:lnTo>
                    <a:pt x="391" y="173"/>
                  </a:lnTo>
                  <a:lnTo>
                    <a:pt x="396" y="175"/>
                  </a:lnTo>
                  <a:lnTo>
                    <a:pt x="398" y="171"/>
                  </a:lnTo>
                  <a:lnTo>
                    <a:pt x="381" y="166"/>
                  </a:lnTo>
                  <a:moveTo>
                    <a:pt x="372" y="166"/>
                  </a:moveTo>
                  <a:lnTo>
                    <a:pt x="367" y="168"/>
                  </a:lnTo>
                  <a:lnTo>
                    <a:pt x="372" y="168"/>
                  </a:lnTo>
                  <a:lnTo>
                    <a:pt x="377" y="166"/>
                  </a:lnTo>
                  <a:lnTo>
                    <a:pt x="372" y="166"/>
                  </a:lnTo>
                  <a:moveTo>
                    <a:pt x="344" y="159"/>
                  </a:moveTo>
                  <a:lnTo>
                    <a:pt x="346" y="164"/>
                  </a:lnTo>
                  <a:lnTo>
                    <a:pt x="362" y="168"/>
                  </a:lnTo>
                  <a:lnTo>
                    <a:pt x="367" y="164"/>
                  </a:lnTo>
                  <a:lnTo>
                    <a:pt x="344" y="159"/>
                  </a:lnTo>
                  <a:moveTo>
                    <a:pt x="138" y="119"/>
                  </a:moveTo>
                  <a:lnTo>
                    <a:pt x="138" y="121"/>
                  </a:lnTo>
                  <a:lnTo>
                    <a:pt x="149" y="123"/>
                  </a:lnTo>
                  <a:lnTo>
                    <a:pt x="154" y="126"/>
                  </a:lnTo>
                  <a:lnTo>
                    <a:pt x="209" y="135"/>
                  </a:lnTo>
                  <a:lnTo>
                    <a:pt x="211" y="138"/>
                  </a:lnTo>
                  <a:lnTo>
                    <a:pt x="251" y="145"/>
                  </a:lnTo>
                  <a:lnTo>
                    <a:pt x="258" y="147"/>
                  </a:lnTo>
                  <a:lnTo>
                    <a:pt x="341" y="164"/>
                  </a:lnTo>
                  <a:lnTo>
                    <a:pt x="336" y="159"/>
                  </a:lnTo>
                  <a:lnTo>
                    <a:pt x="265" y="145"/>
                  </a:lnTo>
                  <a:lnTo>
                    <a:pt x="258" y="142"/>
                  </a:lnTo>
                  <a:lnTo>
                    <a:pt x="213" y="133"/>
                  </a:lnTo>
                  <a:lnTo>
                    <a:pt x="209" y="133"/>
                  </a:lnTo>
                  <a:lnTo>
                    <a:pt x="157" y="121"/>
                  </a:lnTo>
                  <a:lnTo>
                    <a:pt x="152" y="121"/>
                  </a:lnTo>
                  <a:lnTo>
                    <a:pt x="138" y="119"/>
                  </a:lnTo>
                  <a:moveTo>
                    <a:pt x="739" y="111"/>
                  </a:moveTo>
                  <a:lnTo>
                    <a:pt x="739" y="116"/>
                  </a:lnTo>
                  <a:lnTo>
                    <a:pt x="739" y="119"/>
                  </a:lnTo>
                  <a:lnTo>
                    <a:pt x="741" y="123"/>
                  </a:lnTo>
                  <a:lnTo>
                    <a:pt x="791" y="206"/>
                  </a:lnTo>
                  <a:lnTo>
                    <a:pt x="798" y="206"/>
                  </a:lnTo>
                  <a:lnTo>
                    <a:pt x="746" y="121"/>
                  </a:lnTo>
                  <a:lnTo>
                    <a:pt x="744" y="116"/>
                  </a:lnTo>
                  <a:lnTo>
                    <a:pt x="739" y="111"/>
                  </a:lnTo>
                  <a:moveTo>
                    <a:pt x="55" y="102"/>
                  </a:moveTo>
                  <a:lnTo>
                    <a:pt x="52" y="104"/>
                  </a:lnTo>
                  <a:lnTo>
                    <a:pt x="100" y="114"/>
                  </a:lnTo>
                  <a:lnTo>
                    <a:pt x="102" y="116"/>
                  </a:lnTo>
                  <a:lnTo>
                    <a:pt x="130" y="121"/>
                  </a:lnTo>
                  <a:lnTo>
                    <a:pt x="128" y="116"/>
                  </a:lnTo>
                  <a:lnTo>
                    <a:pt x="102" y="111"/>
                  </a:lnTo>
                  <a:lnTo>
                    <a:pt x="100" y="109"/>
                  </a:lnTo>
                  <a:lnTo>
                    <a:pt x="55" y="102"/>
                  </a:lnTo>
                  <a:moveTo>
                    <a:pt x="33" y="97"/>
                  </a:moveTo>
                  <a:lnTo>
                    <a:pt x="38" y="102"/>
                  </a:lnTo>
                  <a:lnTo>
                    <a:pt x="50" y="104"/>
                  </a:lnTo>
                  <a:lnTo>
                    <a:pt x="50" y="100"/>
                  </a:lnTo>
                  <a:lnTo>
                    <a:pt x="33" y="97"/>
                  </a:lnTo>
                  <a:moveTo>
                    <a:pt x="729" y="95"/>
                  </a:moveTo>
                  <a:lnTo>
                    <a:pt x="725" y="97"/>
                  </a:lnTo>
                  <a:lnTo>
                    <a:pt x="734" y="111"/>
                  </a:lnTo>
                  <a:lnTo>
                    <a:pt x="736" y="104"/>
                  </a:lnTo>
                  <a:lnTo>
                    <a:pt x="729" y="95"/>
                  </a:lnTo>
                  <a:moveTo>
                    <a:pt x="55" y="88"/>
                  </a:moveTo>
                  <a:lnTo>
                    <a:pt x="24" y="90"/>
                  </a:lnTo>
                  <a:lnTo>
                    <a:pt x="0" y="95"/>
                  </a:lnTo>
                  <a:lnTo>
                    <a:pt x="24" y="100"/>
                  </a:lnTo>
                  <a:lnTo>
                    <a:pt x="31" y="100"/>
                  </a:lnTo>
                  <a:lnTo>
                    <a:pt x="31" y="97"/>
                  </a:lnTo>
                  <a:lnTo>
                    <a:pt x="24" y="95"/>
                  </a:lnTo>
                  <a:lnTo>
                    <a:pt x="31" y="95"/>
                  </a:lnTo>
                  <a:lnTo>
                    <a:pt x="31" y="92"/>
                  </a:lnTo>
                  <a:lnTo>
                    <a:pt x="31" y="95"/>
                  </a:lnTo>
                  <a:lnTo>
                    <a:pt x="55" y="90"/>
                  </a:lnTo>
                  <a:lnTo>
                    <a:pt x="55" y="88"/>
                  </a:lnTo>
                  <a:moveTo>
                    <a:pt x="114" y="78"/>
                  </a:moveTo>
                  <a:lnTo>
                    <a:pt x="102" y="81"/>
                  </a:lnTo>
                  <a:lnTo>
                    <a:pt x="97" y="81"/>
                  </a:lnTo>
                  <a:lnTo>
                    <a:pt x="59" y="85"/>
                  </a:lnTo>
                  <a:lnTo>
                    <a:pt x="59" y="90"/>
                  </a:lnTo>
                  <a:lnTo>
                    <a:pt x="97" y="85"/>
                  </a:lnTo>
                  <a:lnTo>
                    <a:pt x="102" y="85"/>
                  </a:lnTo>
                  <a:lnTo>
                    <a:pt x="116" y="83"/>
                  </a:lnTo>
                  <a:lnTo>
                    <a:pt x="114" y="78"/>
                  </a:lnTo>
                  <a:moveTo>
                    <a:pt x="713" y="66"/>
                  </a:moveTo>
                  <a:lnTo>
                    <a:pt x="710" y="69"/>
                  </a:lnTo>
                  <a:lnTo>
                    <a:pt x="722" y="92"/>
                  </a:lnTo>
                  <a:lnTo>
                    <a:pt x="727" y="90"/>
                  </a:lnTo>
                  <a:lnTo>
                    <a:pt x="713" y="66"/>
                  </a:lnTo>
                  <a:moveTo>
                    <a:pt x="275" y="57"/>
                  </a:moveTo>
                  <a:lnTo>
                    <a:pt x="251" y="59"/>
                  </a:lnTo>
                  <a:lnTo>
                    <a:pt x="246" y="59"/>
                  </a:lnTo>
                  <a:lnTo>
                    <a:pt x="201" y="66"/>
                  </a:lnTo>
                  <a:lnTo>
                    <a:pt x="197" y="66"/>
                  </a:lnTo>
                  <a:lnTo>
                    <a:pt x="159" y="71"/>
                  </a:lnTo>
                  <a:lnTo>
                    <a:pt x="145" y="73"/>
                  </a:lnTo>
                  <a:lnTo>
                    <a:pt x="119" y="78"/>
                  </a:lnTo>
                  <a:lnTo>
                    <a:pt x="121" y="81"/>
                  </a:lnTo>
                  <a:lnTo>
                    <a:pt x="159" y="76"/>
                  </a:lnTo>
                  <a:lnTo>
                    <a:pt x="171" y="76"/>
                  </a:lnTo>
                  <a:lnTo>
                    <a:pt x="192" y="71"/>
                  </a:lnTo>
                  <a:lnTo>
                    <a:pt x="199" y="71"/>
                  </a:lnTo>
                  <a:lnTo>
                    <a:pt x="244" y="64"/>
                  </a:lnTo>
                  <a:lnTo>
                    <a:pt x="249" y="64"/>
                  </a:lnTo>
                  <a:lnTo>
                    <a:pt x="277" y="59"/>
                  </a:lnTo>
                  <a:lnTo>
                    <a:pt x="275" y="57"/>
                  </a:lnTo>
                  <a:moveTo>
                    <a:pt x="445" y="33"/>
                  </a:moveTo>
                  <a:lnTo>
                    <a:pt x="443" y="33"/>
                  </a:lnTo>
                  <a:lnTo>
                    <a:pt x="336" y="47"/>
                  </a:lnTo>
                  <a:lnTo>
                    <a:pt x="329" y="47"/>
                  </a:lnTo>
                  <a:lnTo>
                    <a:pt x="280" y="54"/>
                  </a:lnTo>
                  <a:lnTo>
                    <a:pt x="282" y="59"/>
                  </a:lnTo>
                  <a:lnTo>
                    <a:pt x="334" y="52"/>
                  </a:lnTo>
                  <a:lnTo>
                    <a:pt x="341" y="52"/>
                  </a:lnTo>
                  <a:lnTo>
                    <a:pt x="443" y="38"/>
                  </a:lnTo>
                  <a:lnTo>
                    <a:pt x="443" y="35"/>
                  </a:lnTo>
                  <a:lnTo>
                    <a:pt x="445" y="33"/>
                  </a:lnTo>
                  <a:moveTo>
                    <a:pt x="687" y="26"/>
                  </a:moveTo>
                  <a:lnTo>
                    <a:pt x="687" y="31"/>
                  </a:lnTo>
                  <a:lnTo>
                    <a:pt x="708" y="66"/>
                  </a:lnTo>
                  <a:lnTo>
                    <a:pt x="710" y="64"/>
                  </a:lnTo>
                  <a:lnTo>
                    <a:pt x="687" y="26"/>
                  </a:lnTo>
                  <a:moveTo>
                    <a:pt x="552" y="16"/>
                  </a:moveTo>
                  <a:lnTo>
                    <a:pt x="493" y="26"/>
                  </a:lnTo>
                  <a:lnTo>
                    <a:pt x="488" y="26"/>
                  </a:lnTo>
                  <a:lnTo>
                    <a:pt x="488" y="26"/>
                  </a:lnTo>
                  <a:lnTo>
                    <a:pt x="483" y="26"/>
                  </a:lnTo>
                  <a:lnTo>
                    <a:pt x="450" y="31"/>
                  </a:lnTo>
                  <a:lnTo>
                    <a:pt x="448" y="35"/>
                  </a:lnTo>
                  <a:lnTo>
                    <a:pt x="481" y="31"/>
                  </a:lnTo>
                  <a:lnTo>
                    <a:pt x="486" y="31"/>
                  </a:lnTo>
                  <a:lnTo>
                    <a:pt x="490" y="31"/>
                  </a:lnTo>
                  <a:lnTo>
                    <a:pt x="495" y="28"/>
                  </a:lnTo>
                  <a:lnTo>
                    <a:pt x="545" y="24"/>
                  </a:lnTo>
                  <a:lnTo>
                    <a:pt x="552" y="16"/>
                  </a:lnTo>
                  <a:moveTo>
                    <a:pt x="564" y="16"/>
                  </a:moveTo>
                  <a:lnTo>
                    <a:pt x="559" y="16"/>
                  </a:lnTo>
                  <a:lnTo>
                    <a:pt x="552" y="21"/>
                  </a:lnTo>
                  <a:lnTo>
                    <a:pt x="557" y="21"/>
                  </a:lnTo>
                  <a:lnTo>
                    <a:pt x="564" y="16"/>
                  </a:lnTo>
                  <a:moveTo>
                    <a:pt x="620" y="12"/>
                  </a:moveTo>
                  <a:lnTo>
                    <a:pt x="571" y="14"/>
                  </a:lnTo>
                  <a:lnTo>
                    <a:pt x="566" y="19"/>
                  </a:lnTo>
                  <a:lnTo>
                    <a:pt x="592" y="16"/>
                  </a:lnTo>
                  <a:lnTo>
                    <a:pt x="599" y="14"/>
                  </a:lnTo>
                  <a:lnTo>
                    <a:pt x="620" y="12"/>
                  </a:lnTo>
                  <a:moveTo>
                    <a:pt x="677" y="9"/>
                  </a:moveTo>
                  <a:lnTo>
                    <a:pt x="673" y="9"/>
                  </a:lnTo>
                  <a:lnTo>
                    <a:pt x="682" y="26"/>
                  </a:lnTo>
                  <a:lnTo>
                    <a:pt x="684" y="19"/>
                  </a:lnTo>
                  <a:lnTo>
                    <a:pt x="677" y="9"/>
                  </a:lnTo>
                  <a:moveTo>
                    <a:pt x="673" y="0"/>
                  </a:moveTo>
                  <a:lnTo>
                    <a:pt x="670" y="0"/>
                  </a:lnTo>
                  <a:lnTo>
                    <a:pt x="618" y="7"/>
                  </a:lnTo>
                  <a:lnTo>
                    <a:pt x="675" y="5"/>
                  </a:lnTo>
                  <a:lnTo>
                    <a:pt x="673" y="2"/>
                  </a:lnTo>
                  <a:lnTo>
                    <a:pt x="673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9327331" y="3148718"/>
              <a:ext cx="1136063" cy="481424"/>
            </a:xfrm>
            <a:custGeom>
              <a:avLst/>
              <a:gdLst>
                <a:gd name="T0" fmla="*/ 154 w 635"/>
                <a:gd name="T1" fmla="*/ 280 h 296"/>
                <a:gd name="T2" fmla="*/ 164 w 635"/>
                <a:gd name="T3" fmla="*/ 294 h 296"/>
                <a:gd name="T4" fmla="*/ 204 w 635"/>
                <a:gd name="T5" fmla="*/ 268 h 296"/>
                <a:gd name="T6" fmla="*/ 123 w 635"/>
                <a:gd name="T7" fmla="*/ 237 h 296"/>
                <a:gd name="T8" fmla="*/ 152 w 635"/>
                <a:gd name="T9" fmla="*/ 275 h 296"/>
                <a:gd name="T10" fmla="*/ 100 w 635"/>
                <a:gd name="T11" fmla="*/ 192 h 296"/>
                <a:gd name="T12" fmla="*/ 123 w 635"/>
                <a:gd name="T13" fmla="*/ 228 h 296"/>
                <a:gd name="T14" fmla="*/ 325 w 635"/>
                <a:gd name="T15" fmla="*/ 187 h 296"/>
                <a:gd name="T16" fmla="*/ 287 w 635"/>
                <a:gd name="T17" fmla="*/ 211 h 296"/>
                <a:gd name="T18" fmla="*/ 258 w 635"/>
                <a:gd name="T19" fmla="*/ 235 h 296"/>
                <a:gd name="T20" fmla="*/ 299 w 635"/>
                <a:gd name="T21" fmla="*/ 209 h 296"/>
                <a:gd name="T22" fmla="*/ 97 w 635"/>
                <a:gd name="T23" fmla="*/ 187 h 296"/>
                <a:gd name="T24" fmla="*/ 97 w 635"/>
                <a:gd name="T25" fmla="*/ 187 h 296"/>
                <a:gd name="T26" fmla="*/ 336 w 635"/>
                <a:gd name="T27" fmla="*/ 185 h 296"/>
                <a:gd name="T28" fmla="*/ 353 w 635"/>
                <a:gd name="T29" fmla="*/ 171 h 296"/>
                <a:gd name="T30" fmla="*/ 358 w 635"/>
                <a:gd name="T31" fmla="*/ 173 h 296"/>
                <a:gd name="T32" fmla="*/ 71 w 635"/>
                <a:gd name="T33" fmla="*/ 152 h 296"/>
                <a:gd name="T34" fmla="*/ 90 w 635"/>
                <a:gd name="T35" fmla="*/ 185 h 296"/>
                <a:gd name="T36" fmla="*/ 76 w 635"/>
                <a:gd name="T37" fmla="*/ 152 h 296"/>
                <a:gd name="T38" fmla="*/ 372 w 635"/>
                <a:gd name="T39" fmla="*/ 163 h 296"/>
                <a:gd name="T40" fmla="*/ 469 w 635"/>
                <a:gd name="T41" fmla="*/ 97 h 296"/>
                <a:gd name="T42" fmla="*/ 467 w 635"/>
                <a:gd name="T43" fmla="*/ 104 h 296"/>
                <a:gd name="T44" fmla="*/ 571 w 635"/>
                <a:gd name="T45" fmla="*/ 33 h 296"/>
                <a:gd name="T46" fmla="*/ 521 w 635"/>
                <a:gd name="T47" fmla="*/ 64 h 296"/>
                <a:gd name="T48" fmla="*/ 528 w 635"/>
                <a:gd name="T49" fmla="*/ 66 h 296"/>
                <a:gd name="T50" fmla="*/ 571 w 635"/>
                <a:gd name="T51" fmla="*/ 33 h 296"/>
                <a:gd name="T52" fmla="*/ 7 w 635"/>
                <a:gd name="T53" fmla="*/ 35 h 296"/>
                <a:gd name="T54" fmla="*/ 3 w 635"/>
                <a:gd name="T55" fmla="*/ 40 h 296"/>
                <a:gd name="T56" fmla="*/ 19 w 635"/>
                <a:gd name="T57" fmla="*/ 66 h 296"/>
                <a:gd name="T58" fmla="*/ 57 w 635"/>
                <a:gd name="T59" fmla="*/ 128 h 296"/>
                <a:gd name="T60" fmla="*/ 57 w 635"/>
                <a:gd name="T61" fmla="*/ 121 h 296"/>
                <a:gd name="T62" fmla="*/ 22 w 635"/>
                <a:gd name="T63" fmla="*/ 61 h 296"/>
                <a:gd name="T64" fmla="*/ 187 w 635"/>
                <a:gd name="T65" fmla="*/ 28 h 296"/>
                <a:gd name="T66" fmla="*/ 235 w 635"/>
                <a:gd name="T67" fmla="*/ 21 h 296"/>
                <a:gd name="T68" fmla="*/ 197 w 635"/>
                <a:gd name="T69" fmla="*/ 28 h 296"/>
                <a:gd name="T70" fmla="*/ 232 w 635"/>
                <a:gd name="T71" fmla="*/ 26 h 296"/>
                <a:gd name="T72" fmla="*/ 308 w 635"/>
                <a:gd name="T73" fmla="*/ 19 h 296"/>
                <a:gd name="T74" fmla="*/ 429 w 635"/>
                <a:gd name="T75" fmla="*/ 12 h 296"/>
                <a:gd name="T76" fmla="*/ 341 w 635"/>
                <a:gd name="T77" fmla="*/ 16 h 296"/>
                <a:gd name="T78" fmla="*/ 415 w 635"/>
                <a:gd name="T79" fmla="*/ 16 h 296"/>
                <a:gd name="T80" fmla="*/ 502 w 635"/>
                <a:gd name="T81" fmla="*/ 7 h 296"/>
                <a:gd name="T82" fmla="*/ 433 w 635"/>
                <a:gd name="T83" fmla="*/ 14 h 296"/>
                <a:gd name="T84" fmla="*/ 502 w 635"/>
                <a:gd name="T85" fmla="*/ 7 h 296"/>
                <a:gd name="T86" fmla="*/ 568 w 635"/>
                <a:gd name="T87" fmla="*/ 4 h 296"/>
                <a:gd name="T88" fmla="*/ 507 w 635"/>
                <a:gd name="T89" fmla="*/ 7 h 296"/>
                <a:gd name="T90" fmla="*/ 552 w 635"/>
                <a:gd name="T91" fmla="*/ 7 h 296"/>
                <a:gd name="T92" fmla="*/ 618 w 635"/>
                <a:gd name="T93" fmla="*/ 4 h 296"/>
                <a:gd name="T94" fmla="*/ 618 w 635"/>
                <a:gd name="T95" fmla="*/ 0 h 296"/>
                <a:gd name="T96" fmla="*/ 618 w 635"/>
                <a:gd name="T97" fmla="*/ 4 h 296"/>
                <a:gd name="T98" fmla="*/ 594 w 635"/>
                <a:gd name="T99" fmla="*/ 23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35" h="296">
                  <a:moveTo>
                    <a:pt x="197" y="273"/>
                  </a:moveTo>
                  <a:lnTo>
                    <a:pt x="185" y="275"/>
                  </a:lnTo>
                  <a:lnTo>
                    <a:pt x="161" y="292"/>
                  </a:lnTo>
                  <a:lnTo>
                    <a:pt x="154" y="280"/>
                  </a:lnTo>
                  <a:lnTo>
                    <a:pt x="149" y="280"/>
                  </a:lnTo>
                  <a:lnTo>
                    <a:pt x="157" y="294"/>
                  </a:lnTo>
                  <a:lnTo>
                    <a:pt x="159" y="296"/>
                  </a:lnTo>
                  <a:lnTo>
                    <a:pt x="164" y="294"/>
                  </a:lnTo>
                  <a:lnTo>
                    <a:pt x="197" y="273"/>
                  </a:lnTo>
                  <a:close/>
                  <a:moveTo>
                    <a:pt x="251" y="232"/>
                  </a:moveTo>
                  <a:lnTo>
                    <a:pt x="194" y="270"/>
                  </a:lnTo>
                  <a:lnTo>
                    <a:pt x="204" y="268"/>
                  </a:lnTo>
                  <a:lnTo>
                    <a:pt x="256" y="237"/>
                  </a:lnTo>
                  <a:lnTo>
                    <a:pt x="251" y="232"/>
                  </a:lnTo>
                  <a:close/>
                  <a:moveTo>
                    <a:pt x="126" y="232"/>
                  </a:moveTo>
                  <a:lnTo>
                    <a:pt x="123" y="237"/>
                  </a:lnTo>
                  <a:lnTo>
                    <a:pt x="138" y="261"/>
                  </a:lnTo>
                  <a:lnTo>
                    <a:pt x="140" y="266"/>
                  </a:lnTo>
                  <a:lnTo>
                    <a:pt x="147" y="275"/>
                  </a:lnTo>
                  <a:lnTo>
                    <a:pt x="152" y="275"/>
                  </a:lnTo>
                  <a:lnTo>
                    <a:pt x="142" y="261"/>
                  </a:lnTo>
                  <a:lnTo>
                    <a:pt x="138" y="254"/>
                  </a:lnTo>
                  <a:lnTo>
                    <a:pt x="126" y="232"/>
                  </a:lnTo>
                  <a:close/>
                  <a:moveTo>
                    <a:pt x="100" y="192"/>
                  </a:moveTo>
                  <a:lnTo>
                    <a:pt x="97" y="194"/>
                  </a:lnTo>
                  <a:lnTo>
                    <a:pt x="100" y="199"/>
                  </a:lnTo>
                  <a:lnTo>
                    <a:pt x="121" y="232"/>
                  </a:lnTo>
                  <a:lnTo>
                    <a:pt x="123" y="228"/>
                  </a:lnTo>
                  <a:lnTo>
                    <a:pt x="104" y="199"/>
                  </a:lnTo>
                  <a:lnTo>
                    <a:pt x="102" y="194"/>
                  </a:lnTo>
                  <a:lnTo>
                    <a:pt x="100" y="192"/>
                  </a:lnTo>
                  <a:close/>
                  <a:moveTo>
                    <a:pt x="325" y="187"/>
                  </a:moveTo>
                  <a:lnTo>
                    <a:pt x="299" y="204"/>
                  </a:lnTo>
                  <a:lnTo>
                    <a:pt x="296" y="206"/>
                  </a:lnTo>
                  <a:lnTo>
                    <a:pt x="291" y="209"/>
                  </a:lnTo>
                  <a:lnTo>
                    <a:pt x="287" y="211"/>
                  </a:lnTo>
                  <a:lnTo>
                    <a:pt x="287" y="211"/>
                  </a:lnTo>
                  <a:lnTo>
                    <a:pt x="280" y="216"/>
                  </a:lnTo>
                  <a:lnTo>
                    <a:pt x="256" y="230"/>
                  </a:lnTo>
                  <a:lnTo>
                    <a:pt x="258" y="235"/>
                  </a:lnTo>
                  <a:lnTo>
                    <a:pt x="287" y="216"/>
                  </a:lnTo>
                  <a:lnTo>
                    <a:pt x="294" y="213"/>
                  </a:lnTo>
                  <a:lnTo>
                    <a:pt x="299" y="209"/>
                  </a:lnTo>
                  <a:lnTo>
                    <a:pt x="299" y="209"/>
                  </a:lnTo>
                  <a:lnTo>
                    <a:pt x="303" y="206"/>
                  </a:lnTo>
                  <a:lnTo>
                    <a:pt x="332" y="187"/>
                  </a:lnTo>
                  <a:lnTo>
                    <a:pt x="325" y="187"/>
                  </a:lnTo>
                  <a:close/>
                  <a:moveTo>
                    <a:pt x="97" y="187"/>
                  </a:moveTo>
                  <a:lnTo>
                    <a:pt x="93" y="190"/>
                  </a:lnTo>
                  <a:lnTo>
                    <a:pt x="95" y="192"/>
                  </a:lnTo>
                  <a:lnTo>
                    <a:pt x="97" y="187"/>
                  </a:lnTo>
                  <a:lnTo>
                    <a:pt x="97" y="187"/>
                  </a:lnTo>
                  <a:lnTo>
                    <a:pt x="97" y="187"/>
                  </a:lnTo>
                  <a:close/>
                  <a:moveTo>
                    <a:pt x="341" y="178"/>
                  </a:moveTo>
                  <a:lnTo>
                    <a:pt x="332" y="185"/>
                  </a:lnTo>
                  <a:lnTo>
                    <a:pt x="336" y="185"/>
                  </a:lnTo>
                  <a:lnTo>
                    <a:pt x="344" y="180"/>
                  </a:lnTo>
                  <a:lnTo>
                    <a:pt x="341" y="178"/>
                  </a:lnTo>
                  <a:close/>
                  <a:moveTo>
                    <a:pt x="370" y="161"/>
                  </a:moveTo>
                  <a:lnTo>
                    <a:pt x="353" y="171"/>
                  </a:lnTo>
                  <a:lnTo>
                    <a:pt x="348" y="173"/>
                  </a:lnTo>
                  <a:lnTo>
                    <a:pt x="346" y="175"/>
                  </a:lnTo>
                  <a:lnTo>
                    <a:pt x="346" y="178"/>
                  </a:lnTo>
                  <a:lnTo>
                    <a:pt x="358" y="173"/>
                  </a:lnTo>
                  <a:lnTo>
                    <a:pt x="358" y="171"/>
                  </a:lnTo>
                  <a:lnTo>
                    <a:pt x="370" y="166"/>
                  </a:lnTo>
                  <a:lnTo>
                    <a:pt x="370" y="161"/>
                  </a:lnTo>
                  <a:close/>
                  <a:moveTo>
                    <a:pt x="71" y="152"/>
                  </a:moveTo>
                  <a:lnTo>
                    <a:pt x="78" y="166"/>
                  </a:lnTo>
                  <a:lnTo>
                    <a:pt x="83" y="171"/>
                  </a:lnTo>
                  <a:lnTo>
                    <a:pt x="90" y="182"/>
                  </a:lnTo>
                  <a:lnTo>
                    <a:pt x="90" y="185"/>
                  </a:lnTo>
                  <a:lnTo>
                    <a:pt x="95" y="182"/>
                  </a:lnTo>
                  <a:lnTo>
                    <a:pt x="88" y="171"/>
                  </a:lnTo>
                  <a:lnTo>
                    <a:pt x="86" y="166"/>
                  </a:lnTo>
                  <a:lnTo>
                    <a:pt x="76" y="152"/>
                  </a:lnTo>
                  <a:lnTo>
                    <a:pt x="71" y="152"/>
                  </a:lnTo>
                  <a:close/>
                  <a:moveTo>
                    <a:pt x="405" y="137"/>
                  </a:moveTo>
                  <a:lnTo>
                    <a:pt x="372" y="159"/>
                  </a:lnTo>
                  <a:lnTo>
                    <a:pt x="372" y="163"/>
                  </a:lnTo>
                  <a:lnTo>
                    <a:pt x="403" y="145"/>
                  </a:lnTo>
                  <a:lnTo>
                    <a:pt x="405" y="137"/>
                  </a:lnTo>
                  <a:close/>
                  <a:moveTo>
                    <a:pt x="483" y="88"/>
                  </a:moveTo>
                  <a:lnTo>
                    <a:pt x="469" y="97"/>
                  </a:lnTo>
                  <a:lnTo>
                    <a:pt x="464" y="99"/>
                  </a:lnTo>
                  <a:lnTo>
                    <a:pt x="410" y="135"/>
                  </a:lnTo>
                  <a:lnTo>
                    <a:pt x="407" y="140"/>
                  </a:lnTo>
                  <a:lnTo>
                    <a:pt x="467" y="104"/>
                  </a:lnTo>
                  <a:lnTo>
                    <a:pt x="471" y="102"/>
                  </a:lnTo>
                  <a:lnTo>
                    <a:pt x="483" y="95"/>
                  </a:lnTo>
                  <a:lnTo>
                    <a:pt x="483" y="88"/>
                  </a:lnTo>
                  <a:close/>
                  <a:moveTo>
                    <a:pt x="571" y="33"/>
                  </a:moveTo>
                  <a:lnTo>
                    <a:pt x="540" y="52"/>
                  </a:lnTo>
                  <a:lnTo>
                    <a:pt x="535" y="54"/>
                  </a:lnTo>
                  <a:lnTo>
                    <a:pt x="526" y="61"/>
                  </a:lnTo>
                  <a:lnTo>
                    <a:pt x="521" y="64"/>
                  </a:lnTo>
                  <a:lnTo>
                    <a:pt x="488" y="85"/>
                  </a:lnTo>
                  <a:lnTo>
                    <a:pt x="488" y="90"/>
                  </a:lnTo>
                  <a:lnTo>
                    <a:pt x="523" y="69"/>
                  </a:lnTo>
                  <a:lnTo>
                    <a:pt x="528" y="66"/>
                  </a:lnTo>
                  <a:lnTo>
                    <a:pt x="538" y="59"/>
                  </a:lnTo>
                  <a:lnTo>
                    <a:pt x="542" y="57"/>
                  </a:lnTo>
                  <a:lnTo>
                    <a:pt x="571" y="38"/>
                  </a:lnTo>
                  <a:lnTo>
                    <a:pt x="571" y="33"/>
                  </a:lnTo>
                  <a:close/>
                  <a:moveTo>
                    <a:pt x="192" y="23"/>
                  </a:moveTo>
                  <a:lnTo>
                    <a:pt x="190" y="26"/>
                  </a:lnTo>
                  <a:lnTo>
                    <a:pt x="10" y="35"/>
                  </a:lnTo>
                  <a:lnTo>
                    <a:pt x="7" y="35"/>
                  </a:lnTo>
                  <a:lnTo>
                    <a:pt x="5" y="35"/>
                  </a:lnTo>
                  <a:lnTo>
                    <a:pt x="0" y="35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5" y="42"/>
                  </a:lnTo>
                  <a:lnTo>
                    <a:pt x="5" y="45"/>
                  </a:lnTo>
                  <a:lnTo>
                    <a:pt x="17" y="64"/>
                  </a:lnTo>
                  <a:lnTo>
                    <a:pt x="19" y="66"/>
                  </a:lnTo>
                  <a:lnTo>
                    <a:pt x="45" y="109"/>
                  </a:lnTo>
                  <a:lnTo>
                    <a:pt x="48" y="114"/>
                  </a:lnTo>
                  <a:lnTo>
                    <a:pt x="55" y="123"/>
                  </a:lnTo>
                  <a:lnTo>
                    <a:pt x="57" y="128"/>
                  </a:lnTo>
                  <a:lnTo>
                    <a:pt x="69" y="147"/>
                  </a:lnTo>
                  <a:lnTo>
                    <a:pt x="74" y="147"/>
                  </a:lnTo>
                  <a:lnTo>
                    <a:pt x="59" y="126"/>
                  </a:lnTo>
                  <a:lnTo>
                    <a:pt x="57" y="121"/>
                  </a:lnTo>
                  <a:lnTo>
                    <a:pt x="52" y="114"/>
                  </a:lnTo>
                  <a:lnTo>
                    <a:pt x="50" y="109"/>
                  </a:lnTo>
                  <a:lnTo>
                    <a:pt x="24" y="66"/>
                  </a:lnTo>
                  <a:lnTo>
                    <a:pt x="22" y="61"/>
                  </a:lnTo>
                  <a:lnTo>
                    <a:pt x="10" y="45"/>
                  </a:lnTo>
                  <a:lnTo>
                    <a:pt x="7" y="40"/>
                  </a:lnTo>
                  <a:lnTo>
                    <a:pt x="7" y="40"/>
                  </a:lnTo>
                  <a:lnTo>
                    <a:pt x="187" y="28"/>
                  </a:lnTo>
                  <a:lnTo>
                    <a:pt x="192" y="28"/>
                  </a:lnTo>
                  <a:lnTo>
                    <a:pt x="192" y="23"/>
                  </a:lnTo>
                  <a:close/>
                  <a:moveTo>
                    <a:pt x="301" y="19"/>
                  </a:moveTo>
                  <a:lnTo>
                    <a:pt x="235" y="21"/>
                  </a:lnTo>
                  <a:lnTo>
                    <a:pt x="232" y="23"/>
                  </a:lnTo>
                  <a:lnTo>
                    <a:pt x="228" y="23"/>
                  </a:lnTo>
                  <a:lnTo>
                    <a:pt x="197" y="23"/>
                  </a:lnTo>
                  <a:lnTo>
                    <a:pt x="197" y="28"/>
                  </a:lnTo>
                  <a:lnTo>
                    <a:pt x="228" y="26"/>
                  </a:lnTo>
                  <a:lnTo>
                    <a:pt x="228" y="26"/>
                  </a:lnTo>
                  <a:lnTo>
                    <a:pt x="232" y="26"/>
                  </a:lnTo>
                  <a:lnTo>
                    <a:pt x="232" y="26"/>
                  </a:lnTo>
                  <a:lnTo>
                    <a:pt x="294" y="23"/>
                  </a:lnTo>
                  <a:lnTo>
                    <a:pt x="301" y="19"/>
                  </a:lnTo>
                  <a:close/>
                  <a:moveTo>
                    <a:pt x="313" y="19"/>
                  </a:moveTo>
                  <a:lnTo>
                    <a:pt x="308" y="19"/>
                  </a:lnTo>
                  <a:lnTo>
                    <a:pt x="301" y="23"/>
                  </a:lnTo>
                  <a:lnTo>
                    <a:pt x="306" y="21"/>
                  </a:lnTo>
                  <a:lnTo>
                    <a:pt x="313" y="19"/>
                  </a:lnTo>
                  <a:close/>
                  <a:moveTo>
                    <a:pt x="429" y="12"/>
                  </a:moveTo>
                  <a:lnTo>
                    <a:pt x="417" y="12"/>
                  </a:lnTo>
                  <a:lnTo>
                    <a:pt x="360" y="14"/>
                  </a:lnTo>
                  <a:lnTo>
                    <a:pt x="348" y="16"/>
                  </a:lnTo>
                  <a:lnTo>
                    <a:pt x="341" y="16"/>
                  </a:lnTo>
                  <a:lnTo>
                    <a:pt x="320" y="16"/>
                  </a:lnTo>
                  <a:lnTo>
                    <a:pt x="313" y="21"/>
                  </a:lnTo>
                  <a:lnTo>
                    <a:pt x="362" y="19"/>
                  </a:lnTo>
                  <a:lnTo>
                    <a:pt x="415" y="16"/>
                  </a:lnTo>
                  <a:lnTo>
                    <a:pt x="419" y="16"/>
                  </a:lnTo>
                  <a:lnTo>
                    <a:pt x="429" y="16"/>
                  </a:lnTo>
                  <a:lnTo>
                    <a:pt x="429" y="12"/>
                  </a:lnTo>
                  <a:close/>
                  <a:moveTo>
                    <a:pt x="502" y="7"/>
                  </a:moveTo>
                  <a:lnTo>
                    <a:pt x="493" y="7"/>
                  </a:lnTo>
                  <a:lnTo>
                    <a:pt x="488" y="7"/>
                  </a:lnTo>
                  <a:lnTo>
                    <a:pt x="433" y="12"/>
                  </a:lnTo>
                  <a:lnTo>
                    <a:pt x="433" y="14"/>
                  </a:lnTo>
                  <a:lnTo>
                    <a:pt x="490" y="12"/>
                  </a:lnTo>
                  <a:lnTo>
                    <a:pt x="495" y="12"/>
                  </a:lnTo>
                  <a:lnTo>
                    <a:pt x="500" y="12"/>
                  </a:lnTo>
                  <a:lnTo>
                    <a:pt x="502" y="7"/>
                  </a:lnTo>
                  <a:close/>
                  <a:moveTo>
                    <a:pt x="568" y="4"/>
                  </a:moveTo>
                  <a:lnTo>
                    <a:pt x="561" y="7"/>
                  </a:lnTo>
                  <a:lnTo>
                    <a:pt x="568" y="7"/>
                  </a:lnTo>
                  <a:lnTo>
                    <a:pt x="568" y="4"/>
                  </a:lnTo>
                  <a:close/>
                  <a:moveTo>
                    <a:pt x="561" y="2"/>
                  </a:moveTo>
                  <a:lnTo>
                    <a:pt x="512" y="7"/>
                  </a:lnTo>
                  <a:lnTo>
                    <a:pt x="507" y="7"/>
                  </a:lnTo>
                  <a:lnTo>
                    <a:pt x="507" y="7"/>
                  </a:lnTo>
                  <a:lnTo>
                    <a:pt x="504" y="12"/>
                  </a:lnTo>
                  <a:lnTo>
                    <a:pt x="509" y="12"/>
                  </a:lnTo>
                  <a:lnTo>
                    <a:pt x="514" y="9"/>
                  </a:lnTo>
                  <a:lnTo>
                    <a:pt x="552" y="7"/>
                  </a:lnTo>
                  <a:lnTo>
                    <a:pt x="561" y="2"/>
                  </a:lnTo>
                  <a:close/>
                  <a:moveTo>
                    <a:pt x="618" y="4"/>
                  </a:moveTo>
                  <a:lnTo>
                    <a:pt x="618" y="4"/>
                  </a:lnTo>
                  <a:lnTo>
                    <a:pt x="618" y="4"/>
                  </a:lnTo>
                  <a:close/>
                  <a:moveTo>
                    <a:pt x="635" y="0"/>
                  </a:moveTo>
                  <a:lnTo>
                    <a:pt x="628" y="0"/>
                  </a:lnTo>
                  <a:lnTo>
                    <a:pt x="620" y="0"/>
                  </a:lnTo>
                  <a:lnTo>
                    <a:pt x="618" y="0"/>
                  </a:lnTo>
                  <a:lnTo>
                    <a:pt x="573" y="2"/>
                  </a:lnTo>
                  <a:lnTo>
                    <a:pt x="573" y="7"/>
                  </a:lnTo>
                  <a:lnTo>
                    <a:pt x="616" y="4"/>
                  </a:lnTo>
                  <a:lnTo>
                    <a:pt x="618" y="4"/>
                  </a:lnTo>
                  <a:lnTo>
                    <a:pt x="613" y="7"/>
                  </a:lnTo>
                  <a:lnTo>
                    <a:pt x="575" y="31"/>
                  </a:lnTo>
                  <a:lnTo>
                    <a:pt x="575" y="35"/>
                  </a:lnTo>
                  <a:lnTo>
                    <a:pt x="594" y="23"/>
                  </a:lnTo>
                  <a:lnTo>
                    <a:pt x="616" y="9"/>
                  </a:lnTo>
                  <a:lnTo>
                    <a:pt x="620" y="7"/>
                  </a:lnTo>
                  <a:lnTo>
                    <a:pt x="63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9327331" y="3148718"/>
              <a:ext cx="1136063" cy="481424"/>
            </a:xfrm>
            <a:custGeom>
              <a:avLst/>
              <a:gdLst>
                <a:gd name="T0" fmla="*/ 154 w 635"/>
                <a:gd name="T1" fmla="*/ 280 h 296"/>
                <a:gd name="T2" fmla="*/ 164 w 635"/>
                <a:gd name="T3" fmla="*/ 294 h 296"/>
                <a:gd name="T4" fmla="*/ 204 w 635"/>
                <a:gd name="T5" fmla="*/ 268 h 296"/>
                <a:gd name="T6" fmla="*/ 123 w 635"/>
                <a:gd name="T7" fmla="*/ 237 h 296"/>
                <a:gd name="T8" fmla="*/ 152 w 635"/>
                <a:gd name="T9" fmla="*/ 275 h 296"/>
                <a:gd name="T10" fmla="*/ 100 w 635"/>
                <a:gd name="T11" fmla="*/ 192 h 296"/>
                <a:gd name="T12" fmla="*/ 123 w 635"/>
                <a:gd name="T13" fmla="*/ 228 h 296"/>
                <a:gd name="T14" fmla="*/ 325 w 635"/>
                <a:gd name="T15" fmla="*/ 187 h 296"/>
                <a:gd name="T16" fmla="*/ 287 w 635"/>
                <a:gd name="T17" fmla="*/ 211 h 296"/>
                <a:gd name="T18" fmla="*/ 258 w 635"/>
                <a:gd name="T19" fmla="*/ 235 h 296"/>
                <a:gd name="T20" fmla="*/ 299 w 635"/>
                <a:gd name="T21" fmla="*/ 209 h 296"/>
                <a:gd name="T22" fmla="*/ 97 w 635"/>
                <a:gd name="T23" fmla="*/ 187 h 296"/>
                <a:gd name="T24" fmla="*/ 97 w 635"/>
                <a:gd name="T25" fmla="*/ 187 h 296"/>
                <a:gd name="T26" fmla="*/ 336 w 635"/>
                <a:gd name="T27" fmla="*/ 185 h 296"/>
                <a:gd name="T28" fmla="*/ 353 w 635"/>
                <a:gd name="T29" fmla="*/ 171 h 296"/>
                <a:gd name="T30" fmla="*/ 358 w 635"/>
                <a:gd name="T31" fmla="*/ 173 h 296"/>
                <a:gd name="T32" fmla="*/ 71 w 635"/>
                <a:gd name="T33" fmla="*/ 152 h 296"/>
                <a:gd name="T34" fmla="*/ 90 w 635"/>
                <a:gd name="T35" fmla="*/ 185 h 296"/>
                <a:gd name="T36" fmla="*/ 76 w 635"/>
                <a:gd name="T37" fmla="*/ 152 h 296"/>
                <a:gd name="T38" fmla="*/ 372 w 635"/>
                <a:gd name="T39" fmla="*/ 163 h 296"/>
                <a:gd name="T40" fmla="*/ 469 w 635"/>
                <a:gd name="T41" fmla="*/ 97 h 296"/>
                <a:gd name="T42" fmla="*/ 467 w 635"/>
                <a:gd name="T43" fmla="*/ 104 h 296"/>
                <a:gd name="T44" fmla="*/ 571 w 635"/>
                <a:gd name="T45" fmla="*/ 33 h 296"/>
                <a:gd name="T46" fmla="*/ 521 w 635"/>
                <a:gd name="T47" fmla="*/ 64 h 296"/>
                <a:gd name="T48" fmla="*/ 528 w 635"/>
                <a:gd name="T49" fmla="*/ 66 h 296"/>
                <a:gd name="T50" fmla="*/ 571 w 635"/>
                <a:gd name="T51" fmla="*/ 33 h 296"/>
                <a:gd name="T52" fmla="*/ 7 w 635"/>
                <a:gd name="T53" fmla="*/ 35 h 296"/>
                <a:gd name="T54" fmla="*/ 3 w 635"/>
                <a:gd name="T55" fmla="*/ 40 h 296"/>
                <a:gd name="T56" fmla="*/ 19 w 635"/>
                <a:gd name="T57" fmla="*/ 66 h 296"/>
                <a:gd name="T58" fmla="*/ 57 w 635"/>
                <a:gd name="T59" fmla="*/ 128 h 296"/>
                <a:gd name="T60" fmla="*/ 57 w 635"/>
                <a:gd name="T61" fmla="*/ 121 h 296"/>
                <a:gd name="T62" fmla="*/ 22 w 635"/>
                <a:gd name="T63" fmla="*/ 61 h 296"/>
                <a:gd name="T64" fmla="*/ 187 w 635"/>
                <a:gd name="T65" fmla="*/ 28 h 296"/>
                <a:gd name="T66" fmla="*/ 235 w 635"/>
                <a:gd name="T67" fmla="*/ 21 h 296"/>
                <a:gd name="T68" fmla="*/ 197 w 635"/>
                <a:gd name="T69" fmla="*/ 28 h 296"/>
                <a:gd name="T70" fmla="*/ 232 w 635"/>
                <a:gd name="T71" fmla="*/ 26 h 296"/>
                <a:gd name="T72" fmla="*/ 308 w 635"/>
                <a:gd name="T73" fmla="*/ 19 h 296"/>
                <a:gd name="T74" fmla="*/ 429 w 635"/>
                <a:gd name="T75" fmla="*/ 12 h 296"/>
                <a:gd name="T76" fmla="*/ 341 w 635"/>
                <a:gd name="T77" fmla="*/ 16 h 296"/>
                <a:gd name="T78" fmla="*/ 415 w 635"/>
                <a:gd name="T79" fmla="*/ 16 h 296"/>
                <a:gd name="T80" fmla="*/ 502 w 635"/>
                <a:gd name="T81" fmla="*/ 7 h 296"/>
                <a:gd name="T82" fmla="*/ 433 w 635"/>
                <a:gd name="T83" fmla="*/ 14 h 296"/>
                <a:gd name="T84" fmla="*/ 502 w 635"/>
                <a:gd name="T85" fmla="*/ 7 h 296"/>
                <a:gd name="T86" fmla="*/ 568 w 635"/>
                <a:gd name="T87" fmla="*/ 4 h 296"/>
                <a:gd name="T88" fmla="*/ 507 w 635"/>
                <a:gd name="T89" fmla="*/ 7 h 296"/>
                <a:gd name="T90" fmla="*/ 552 w 635"/>
                <a:gd name="T91" fmla="*/ 7 h 296"/>
                <a:gd name="T92" fmla="*/ 618 w 635"/>
                <a:gd name="T93" fmla="*/ 4 h 296"/>
                <a:gd name="T94" fmla="*/ 618 w 635"/>
                <a:gd name="T95" fmla="*/ 0 h 296"/>
                <a:gd name="T96" fmla="*/ 618 w 635"/>
                <a:gd name="T97" fmla="*/ 4 h 296"/>
                <a:gd name="T98" fmla="*/ 594 w 635"/>
                <a:gd name="T99" fmla="*/ 23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35" h="296">
                  <a:moveTo>
                    <a:pt x="197" y="273"/>
                  </a:moveTo>
                  <a:lnTo>
                    <a:pt x="185" y="275"/>
                  </a:lnTo>
                  <a:lnTo>
                    <a:pt x="161" y="292"/>
                  </a:lnTo>
                  <a:lnTo>
                    <a:pt x="154" y="280"/>
                  </a:lnTo>
                  <a:lnTo>
                    <a:pt x="149" y="280"/>
                  </a:lnTo>
                  <a:lnTo>
                    <a:pt x="157" y="294"/>
                  </a:lnTo>
                  <a:lnTo>
                    <a:pt x="159" y="296"/>
                  </a:lnTo>
                  <a:lnTo>
                    <a:pt x="164" y="294"/>
                  </a:lnTo>
                  <a:lnTo>
                    <a:pt x="197" y="273"/>
                  </a:lnTo>
                  <a:moveTo>
                    <a:pt x="251" y="232"/>
                  </a:moveTo>
                  <a:lnTo>
                    <a:pt x="194" y="270"/>
                  </a:lnTo>
                  <a:lnTo>
                    <a:pt x="204" y="268"/>
                  </a:lnTo>
                  <a:lnTo>
                    <a:pt x="256" y="237"/>
                  </a:lnTo>
                  <a:lnTo>
                    <a:pt x="251" y="232"/>
                  </a:lnTo>
                  <a:moveTo>
                    <a:pt x="126" y="232"/>
                  </a:moveTo>
                  <a:lnTo>
                    <a:pt x="123" y="237"/>
                  </a:lnTo>
                  <a:lnTo>
                    <a:pt x="138" y="261"/>
                  </a:lnTo>
                  <a:lnTo>
                    <a:pt x="140" y="266"/>
                  </a:lnTo>
                  <a:lnTo>
                    <a:pt x="147" y="275"/>
                  </a:lnTo>
                  <a:lnTo>
                    <a:pt x="152" y="275"/>
                  </a:lnTo>
                  <a:lnTo>
                    <a:pt x="142" y="261"/>
                  </a:lnTo>
                  <a:lnTo>
                    <a:pt x="138" y="254"/>
                  </a:lnTo>
                  <a:lnTo>
                    <a:pt x="126" y="232"/>
                  </a:lnTo>
                  <a:moveTo>
                    <a:pt x="100" y="192"/>
                  </a:moveTo>
                  <a:lnTo>
                    <a:pt x="97" y="194"/>
                  </a:lnTo>
                  <a:lnTo>
                    <a:pt x="100" y="199"/>
                  </a:lnTo>
                  <a:lnTo>
                    <a:pt x="121" y="232"/>
                  </a:lnTo>
                  <a:lnTo>
                    <a:pt x="123" y="228"/>
                  </a:lnTo>
                  <a:lnTo>
                    <a:pt x="104" y="199"/>
                  </a:lnTo>
                  <a:lnTo>
                    <a:pt x="102" y="194"/>
                  </a:lnTo>
                  <a:lnTo>
                    <a:pt x="100" y="192"/>
                  </a:lnTo>
                  <a:moveTo>
                    <a:pt x="325" y="187"/>
                  </a:moveTo>
                  <a:lnTo>
                    <a:pt x="299" y="204"/>
                  </a:lnTo>
                  <a:lnTo>
                    <a:pt x="296" y="206"/>
                  </a:lnTo>
                  <a:lnTo>
                    <a:pt x="291" y="209"/>
                  </a:lnTo>
                  <a:lnTo>
                    <a:pt x="287" y="211"/>
                  </a:lnTo>
                  <a:lnTo>
                    <a:pt x="287" y="211"/>
                  </a:lnTo>
                  <a:lnTo>
                    <a:pt x="280" y="216"/>
                  </a:lnTo>
                  <a:lnTo>
                    <a:pt x="256" y="230"/>
                  </a:lnTo>
                  <a:lnTo>
                    <a:pt x="258" y="235"/>
                  </a:lnTo>
                  <a:lnTo>
                    <a:pt x="287" y="216"/>
                  </a:lnTo>
                  <a:lnTo>
                    <a:pt x="294" y="213"/>
                  </a:lnTo>
                  <a:lnTo>
                    <a:pt x="299" y="209"/>
                  </a:lnTo>
                  <a:lnTo>
                    <a:pt x="299" y="209"/>
                  </a:lnTo>
                  <a:lnTo>
                    <a:pt x="303" y="206"/>
                  </a:lnTo>
                  <a:lnTo>
                    <a:pt x="332" y="187"/>
                  </a:lnTo>
                  <a:lnTo>
                    <a:pt x="325" y="187"/>
                  </a:lnTo>
                  <a:moveTo>
                    <a:pt x="97" y="187"/>
                  </a:moveTo>
                  <a:lnTo>
                    <a:pt x="93" y="190"/>
                  </a:lnTo>
                  <a:lnTo>
                    <a:pt x="95" y="192"/>
                  </a:lnTo>
                  <a:lnTo>
                    <a:pt x="97" y="187"/>
                  </a:lnTo>
                  <a:lnTo>
                    <a:pt x="97" y="187"/>
                  </a:lnTo>
                  <a:lnTo>
                    <a:pt x="97" y="187"/>
                  </a:lnTo>
                  <a:moveTo>
                    <a:pt x="341" y="178"/>
                  </a:moveTo>
                  <a:lnTo>
                    <a:pt x="332" y="185"/>
                  </a:lnTo>
                  <a:lnTo>
                    <a:pt x="336" y="185"/>
                  </a:lnTo>
                  <a:lnTo>
                    <a:pt x="344" y="180"/>
                  </a:lnTo>
                  <a:lnTo>
                    <a:pt x="341" y="178"/>
                  </a:lnTo>
                  <a:moveTo>
                    <a:pt x="370" y="161"/>
                  </a:moveTo>
                  <a:lnTo>
                    <a:pt x="353" y="171"/>
                  </a:lnTo>
                  <a:lnTo>
                    <a:pt x="348" y="173"/>
                  </a:lnTo>
                  <a:lnTo>
                    <a:pt x="346" y="175"/>
                  </a:lnTo>
                  <a:lnTo>
                    <a:pt x="346" y="178"/>
                  </a:lnTo>
                  <a:lnTo>
                    <a:pt x="358" y="173"/>
                  </a:lnTo>
                  <a:lnTo>
                    <a:pt x="358" y="171"/>
                  </a:lnTo>
                  <a:lnTo>
                    <a:pt x="370" y="166"/>
                  </a:lnTo>
                  <a:lnTo>
                    <a:pt x="370" y="161"/>
                  </a:lnTo>
                  <a:moveTo>
                    <a:pt x="71" y="152"/>
                  </a:moveTo>
                  <a:lnTo>
                    <a:pt x="78" y="166"/>
                  </a:lnTo>
                  <a:lnTo>
                    <a:pt x="83" y="171"/>
                  </a:lnTo>
                  <a:lnTo>
                    <a:pt x="90" y="182"/>
                  </a:lnTo>
                  <a:lnTo>
                    <a:pt x="90" y="185"/>
                  </a:lnTo>
                  <a:lnTo>
                    <a:pt x="95" y="182"/>
                  </a:lnTo>
                  <a:lnTo>
                    <a:pt x="88" y="171"/>
                  </a:lnTo>
                  <a:lnTo>
                    <a:pt x="86" y="166"/>
                  </a:lnTo>
                  <a:lnTo>
                    <a:pt x="76" y="152"/>
                  </a:lnTo>
                  <a:lnTo>
                    <a:pt x="71" y="152"/>
                  </a:lnTo>
                  <a:moveTo>
                    <a:pt x="405" y="137"/>
                  </a:moveTo>
                  <a:lnTo>
                    <a:pt x="372" y="159"/>
                  </a:lnTo>
                  <a:lnTo>
                    <a:pt x="372" y="163"/>
                  </a:lnTo>
                  <a:lnTo>
                    <a:pt x="403" y="145"/>
                  </a:lnTo>
                  <a:lnTo>
                    <a:pt x="405" y="137"/>
                  </a:lnTo>
                  <a:moveTo>
                    <a:pt x="483" y="88"/>
                  </a:moveTo>
                  <a:lnTo>
                    <a:pt x="469" y="97"/>
                  </a:lnTo>
                  <a:lnTo>
                    <a:pt x="464" y="99"/>
                  </a:lnTo>
                  <a:lnTo>
                    <a:pt x="410" y="135"/>
                  </a:lnTo>
                  <a:lnTo>
                    <a:pt x="407" y="140"/>
                  </a:lnTo>
                  <a:lnTo>
                    <a:pt x="467" y="104"/>
                  </a:lnTo>
                  <a:lnTo>
                    <a:pt x="471" y="102"/>
                  </a:lnTo>
                  <a:lnTo>
                    <a:pt x="483" y="95"/>
                  </a:lnTo>
                  <a:lnTo>
                    <a:pt x="483" y="88"/>
                  </a:lnTo>
                  <a:moveTo>
                    <a:pt x="571" y="33"/>
                  </a:moveTo>
                  <a:lnTo>
                    <a:pt x="540" y="52"/>
                  </a:lnTo>
                  <a:lnTo>
                    <a:pt x="535" y="54"/>
                  </a:lnTo>
                  <a:lnTo>
                    <a:pt x="526" y="61"/>
                  </a:lnTo>
                  <a:lnTo>
                    <a:pt x="521" y="64"/>
                  </a:lnTo>
                  <a:lnTo>
                    <a:pt x="488" y="85"/>
                  </a:lnTo>
                  <a:lnTo>
                    <a:pt x="488" y="90"/>
                  </a:lnTo>
                  <a:lnTo>
                    <a:pt x="523" y="69"/>
                  </a:lnTo>
                  <a:lnTo>
                    <a:pt x="528" y="66"/>
                  </a:lnTo>
                  <a:lnTo>
                    <a:pt x="538" y="59"/>
                  </a:lnTo>
                  <a:lnTo>
                    <a:pt x="542" y="57"/>
                  </a:lnTo>
                  <a:lnTo>
                    <a:pt x="571" y="38"/>
                  </a:lnTo>
                  <a:lnTo>
                    <a:pt x="571" y="33"/>
                  </a:lnTo>
                  <a:moveTo>
                    <a:pt x="192" y="23"/>
                  </a:moveTo>
                  <a:lnTo>
                    <a:pt x="190" y="26"/>
                  </a:lnTo>
                  <a:lnTo>
                    <a:pt x="10" y="35"/>
                  </a:lnTo>
                  <a:lnTo>
                    <a:pt x="7" y="35"/>
                  </a:lnTo>
                  <a:lnTo>
                    <a:pt x="5" y="35"/>
                  </a:lnTo>
                  <a:lnTo>
                    <a:pt x="0" y="35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5" y="42"/>
                  </a:lnTo>
                  <a:lnTo>
                    <a:pt x="5" y="45"/>
                  </a:lnTo>
                  <a:lnTo>
                    <a:pt x="17" y="64"/>
                  </a:lnTo>
                  <a:lnTo>
                    <a:pt x="19" y="66"/>
                  </a:lnTo>
                  <a:lnTo>
                    <a:pt x="45" y="109"/>
                  </a:lnTo>
                  <a:lnTo>
                    <a:pt x="48" y="114"/>
                  </a:lnTo>
                  <a:lnTo>
                    <a:pt x="55" y="123"/>
                  </a:lnTo>
                  <a:lnTo>
                    <a:pt x="57" y="128"/>
                  </a:lnTo>
                  <a:lnTo>
                    <a:pt x="69" y="147"/>
                  </a:lnTo>
                  <a:lnTo>
                    <a:pt x="74" y="147"/>
                  </a:lnTo>
                  <a:lnTo>
                    <a:pt x="59" y="126"/>
                  </a:lnTo>
                  <a:lnTo>
                    <a:pt x="57" y="121"/>
                  </a:lnTo>
                  <a:lnTo>
                    <a:pt x="52" y="114"/>
                  </a:lnTo>
                  <a:lnTo>
                    <a:pt x="50" y="109"/>
                  </a:lnTo>
                  <a:lnTo>
                    <a:pt x="24" y="66"/>
                  </a:lnTo>
                  <a:lnTo>
                    <a:pt x="22" y="61"/>
                  </a:lnTo>
                  <a:lnTo>
                    <a:pt x="10" y="45"/>
                  </a:lnTo>
                  <a:lnTo>
                    <a:pt x="7" y="40"/>
                  </a:lnTo>
                  <a:lnTo>
                    <a:pt x="7" y="40"/>
                  </a:lnTo>
                  <a:lnTo>
                    <a:pt x="187" y="28"/>
                  </a:lnTo>
                  <a:lnTo>
                    <a:pt x="192" y="28"/>
                  </a:lnTo>
                  <a:lnTo>
                    <a:pt x="192" y="23"/>
                  </a:lnTo>
                  <a:moveTo>
                    <a:pt x="301" y="19"/>
                  </a:moveTo>
                  <a:lnTo>
                    <a:pt x="235" y="21"/>
                  </a:lnTo>
                  <a:lnTo>
                    <a:pt x="232" y="23"/>
                  </a:lnTo>
                  <a:lnTo>
                    <a:pt x="228" y="23"/>
                  </a:lnTo>
                  <a:lnTo>
                    <a:pt x="197" y="23"/>
                  </a:lnTo>
                  <a:lnTo>
                    <a:pt x="197" y="28"/>
                  </a:lnTo>
                  <a:lnTo>
                    <a:pt x="228" y="26"/>
                  </a:lnTo>
                  <a:lnTo>
                    <a:pt x="228" y="26"/>
                  </a:lnTo>
                  <a:lnTo>
                    <a:pt x="232" y="26"/>
                  </a:lnTo>
                  <a:lnTo>
                    <a:pt x="232" y="26"/>
                  </a:lnTo>
                  <a:lnTo>
                    <a:pt x="294" y="23"/>
                  </a:lnTo>
                  <a:lnTo>
                    <a:pt x="301" y="19"/>
                  </a:lnTo>
                  <a:moveTo>
                    <a:pt x="313" y="19"/>
                  </a:moveTo>
                  <a:lnTo>
                    <a:pt x="308" y="19"/>
                  </a:lnTo>
                  <a:lnTo>
                    <a:pt x="301" y="23"/>
                  </a:lnTo>
                  <a:lnTo>
                    <a:pt x="306" y="21"/>
                  </a:lnTo>
                  <a:lnTo>
                    <a:pt x="313" y="19"/>
                  </a:lnTo>
                  <a:moveTo>
                    <a:pt x="429" y="12"/>
                  </a:moveTo>
                  <a:lnTo>
                    <a:pt x="417" y="12"/>
                  </a:lnTo>
                  <a:lnTo>
                    <a:pt x="360" y="14"/>
                  </a:lnTo>
                  <a:lnTo>
                    <a:pt x="348" y="16"/>
                  </a:lnTo>
                  <a:lnTo>
                    <a:pt x="341" y="16"/>
                  </a:lnTo>
                  <a:lnTo>
                    <a:pt x="320" y="16"/>
                  </a:lnTo>
                  <a:lnTo>
                    <a:pt x="313" y="21"/>
                  </a:lnTo>
                  <a:lnTo>
                    <a:pt x="362" y="19"/>
                  </a:lnTo>
                  <a:lnTo>
                    <a:pt x="415" y="16"/>
                  </a:lnTo>
                  <a:lnTo>
                    <a:pt x="419" y="16"/>
                  </a:lnTo>
                  <a:lnTo>
                    <a:pt x="429" y="16"/>
                  </a:lnTo>
                  <a:lnTo>
                    <a:pt x="429" y="12"/>
                  </a:lnTo>
                  <a:moveTo>
                    <a:pt x="502" y="7"/>
                  </a:moveTo>
                  <a:lnTo>
                    <a:pt x="493" y="7"/>
                  </a:lnTo>
                  <a:lnTo>
                    <a:pt x="488" y="7"/>
                  </a:lnTo>
                  <a:lnTo>
                    <a:pt x="433" y="12"/>
                  </a:lnTo>
                  <a:lnTo>
                    <a:pt x="433" y="14"/>
                  </a:lnTo>
                  <a:lnTo>
                    <a:pt x="490" y="12"/>
                  </a:lnTo>
                  <a:lnTo>
                    <a:pt x="495" y="12"/>
                  </a:lnTo>
                  <a:lnTo>
                    <a:pt x="500" y="12"/>
                  </a:lnTo>
                  <a:lnTo>
                    <a:pt x="502" y="7"/>
                  </a:lnTo>
                  <a:moveTo>
                    <a:pt x="568" y="4"/>
                  </a:moveTo>
                  <a:lnTo>
                    <a:pt x="561" y="7"/>
                  </a:lnTo>
                  <a:lnTo>
                    <a:pt x="568" y="7"/>
                  </a:lnTo>
                  <a:lnTo>
                    <a:pt x="568" y="4"/>
                  </a:lnTo>
                  <a:moveTo>
                    <a:pt x="561" y="2"/>
                  </a:moveTo>
                  <a:lnTo>
                    <a:pt x="512" y="7"/>
                  </a:lnTo>
                  <a:lnTo>
                    <a:pt x="507" y="7"/>
                  </a:lnTo>
                  <a:lnTo>
                    <a:pt x="507" y="7"/>
                  </a:lnTo>
                  <a:lnTo>
                    <a:pt x="504" y="12"/>
                  </a:lnTo>
                  <a:lnTo>
                    <a:pt x="509" y="12"/>
                  </a:lnTo>
                  <a:lnTo>
                    <a:pt x="514" y="9"/>
                  </a:lnTo>
                  <a:lnTo>
                    <a:pt x="552" y="7"/>
                  </a:lnTo>
                  <a:lnTo>
                    <a:pt x="561" y="2"/>
                  </a:lnTo>
                  <a:moveTo>
                    <a:pt x="618" y="4"/>
                  </a:moveTo>
                  <a:lnTo>
                    <a:pt x="618" y="4"/>
                  </a:lnTo>
                  <a:lnTo>
                    <a:pt x="618" y="4"/>
                  </a:lnTo>
                  <a:moveTo>
                    <a:pt x="635" y="0"/>
                  </a:moveTo>
                  <a:lnTo>
                    <a:pt x="628" y="0"/>
                  </a:lnTo>
                  <a:lnTo>
                    <a:pt x="620" y="0"/>
                  </a:lnTo>
                  <a:lnTo>
                    <a:pt x="618" y="0"/>
                  </a:lnTo>
                  <a:lnTo>
                    <a:pt x="573" y="2"/>
                  </a:lnTo>
                  <a:lnTo>
                    <a:pt x="573" y="7"/>
                  </a:lnTo>
                  <a:lnTo>
                    <a:pt x="616" y="4"/>
                  </a:lnTo>
                  <a:lnTo>
                    <a:pt x="618" y="4"/>
                  </a:lnTo>
                  <a:lnTo>
                    <a:pt x="613" y="7"/>
                  </a:lnTo>
                  <a:lnTo>
                    <a:pt x="575" y="31"/>
                  </a:lnTo>
                  <a:lnTo>
                    <a:pt x="575" y="35"/>
                  </a:lnTo>
                  <a:lnTo>
                    <a:pt x="594" y="23"/>
                  </a:lnTo>
                  <a:lnTo>
                    <a:pt x="616" y="9"/>
                  </a:lnTo>
                  <a:lnTo>
                    <a:pt x="620" y="7"/>
                  </a:lnTo>
                  <a:lnTo>
                    <a:pt x="635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9726296" y="3013724"/>
              <a:ext cx="851600" cy="775808"/>
            </a:xfrm>
            <a:custGeom>
              <a:avLst/>
              <a:gdLst>
                <a:gd name="T0" fmla="*/ 203 w 476"/>
                <a:gd name="T1" fmla="*/ 434 h 477"/>
                <a:gd name="T2" fmla="*/ 305 w 476"/>
                <a:gd name="T3" fmla="*/ 372 h 477"/>
                <a:gd name="T4" fmla="*/ 265 w 476"/>
                <a:gd name="T5" fmla="*/ 470 h 477"/>
                <a:gd name="T6" fmla="*/ 263 w 476"/>
                <a:gd name="T7" fmla="*/ 472 h 477"/>
                <a:gd name="T8" fmla="*/ 308 w 476"/>
                <a:gd name="T9" fmla="*/ 379 h 477"/>
                <a:gd name="T10" fmla="*/ 315 w 476"/>
                <a:gd name="T11" fmla="*/ 353 h 477"/>
                <a:gd name="T12" fmla="*/ 319 w 476"/>
                <a:gd name="T13" fmla="*/ 353 h 477"/>
                <a:gd name="T14" fmla="*/ 68 w 476"/>
                <a:gd name="T15" fmla="*/ 344 h 477"/>
                <a:gd name="T16" fmla="*/ 123 w 476"/>
                <a:gd name="T17" fmla="*/ 379 h 477"/>
                <a:gd name="T18" fmla="*/ 149 w 476"/>
                <a:gd name="T19" fmla="*/ 391 h 477"/>
                <a:gd name="T20" fmla="*/ 99 w 476"/>
                <a:gd name="T21" fmla="*/ 360 h 477"/>
                <a:gd name="T22" fmla="*/ 341 w 476"/>
                <a:gd name="T23" fmla="*/ 306 h 477"/>
                <a:gd name="T24" fmla="*/ 329 w 476"/>
                <a:gd name="T25" fmla="*/ 325 h 477"/>
                <a:gd name="T26" fmla="*/ 317 w 476"/>
                <a:gd name="T27" fmla="*/ 349 h 477"/>
                <a:gd name="T28" fmla="*/ 324 w 476"/>
                <a:gd name="T29" fmla="*/ 341 h 477"/>
                <a:gd name="T30" fmla="*/ 341 w 476"/>
                <a:gd name="T31" fmla="*/ 306 h 477"/>
                <a:gd name="T32" fmla="*/ 45 w 476"/>
                <a:gd name="T33" fmla="*/ 270 h 477"/>
                <a:gd name="T34" fmla="*/ 12 w 476"/>
                <a:gd name="T35" fmla="*/ 289 h 477"/>
                <a:gd name="T36" fmla="*/ 0 w 476"/>
                <a:gd name="T37" fmla="*/ 296 h 477"/>
                <a:gd name="T38" fmla="*/ 33 w 476"/>
                <a:gd name="T39" fmla="*/ 320 h 477"/>
                <a:gd name="T40" fmla="*/ 35 w 476"/>
                <a:gd name="T41" fmla="*/ 318 h 477"/>
                <a:gd name="T42" fmla="*/ 14 w 476"/>
                <a:gd name="T43" fmla="*/ 294 h 477"/>
                <a:gd name="T44" fmla="*/ 31 w 476"/>
                <a:gd name="T45" fmla="*/ 284 h 477"/>
                <a:gd name="T46" fmla="*/ 61 w 476"/>
                <a:gd name="T47" fmla="*/ 265 h 477"/>
                <a:gd name="T48" fmla="*/ 338 w 476"/>
                <a:gd name="T49" fmla="*/ 299 h 477"/>
                <a:gd name="T50" fmla="*/ 357 w 476"/>
                <a:gd name="T51" fmla="*/ 256 h 477"/>
                <a:gd name="T52" fmla="*/ 80 w 476"/>
                <a:gd name="T53" fmla="*/ 249 h 477"/>
                <a:gd name="T54" fmla="*/ 59 w 476"/>
                <a:gd name="T55" fmla="*/ 261 h 477"/>
                <a:gd name="T56" fmla="*/ 78 w 476"/>
                <a:gd name="T57" fmla="*/ 254 h 477"/>
                <a:gd name="T58" fmla="*/ 109 w 476"/>
                <a:gd name="T59" fmla="*/ 235 h 477"/>
                <a:gd name="T60" fmla="*/ 111 w 476"/>
                <a:gd name="T61" fmla="*/ 228 h 477"/>
                <a:gd name="T62" fmla="*/ 139 w 476"/>
                <a:gd name="T63" fmla="*/ 209 h 477"/>
                <a:gd name="T64" fmla="*/ 144 w 476"/>
                <a:gd name="T65" fmla="*/ 211 h 477"/>
                <a:gd name="T66" fmla="*/ 270 w 476"/>
                <a:gd name="T67" fmla="*/ 128 h 477"/>
                <a:gd name="T68" fmla="*/ 194 w 476"/>
                <a:gd name="T69" fmla="*/ 175 h 477"/>
                <a:gd name="T70" fmla="*/ 232 w 476"/>
                <a:gd name="T71" fmla="*/ 156 h 477"/>
                <a:gd name="T72" fmla="*/ 433 w 476"/>
                <a:gd name="T73" fmla="*/ 85 h 477"/>
                <a:gd name="T74" fmla="*/ 362 w 476"/>
                <a:gd name="T75" fmla="*/ 244 h 477"/>
                <a:gd name="T76" fmla="*/ 362 w 476"/>
                <a:gd name="T77" fmla="*/ 254 h 477"/>
                <a:gd name="T78" fmla="*/ 374 w 476"/>
                <a:gd name="T79" fmla="*/ 230 h 477"/>
                <a:gd name="T80" fmla="*/ 345 w 476"/>
                <a:gd name="T81" fmla="*/ 83 h 477"/>
                <a:gd name="T82" fmla="*/ 300 w 476"/>
                <a:gd name="T83" fmla="*/ 109 h 477"/>
                <a:gd name="T84" fmla="*/ 281 w 476"/>
                <a:gd name="T85" fmla="*/ 121 h 477"/>
                <a:gd name="T86" fmla="*/ 284 w 476"/>
                <a:gd name="T87" fmla="*/ 125 h 477"/>
                <a:gd name="T88" fmla="*/ 303 w 476"/>
                <a:gd name="T89" fmla="*/ 114 h 477"/>
                <a:gd name="T90" fmla="*/ 345 w 476"/>
                <a:gd name="T91" fmla="*/ 83 h 477"/>
                <a:gd name="T92" fmla="*/ 350 w 476"/>
                <a:gd name="T93" fmla="*/ 85 h 477"/>
                <a:gd name="T94" fmla="*/ 466 w 476"/>
                <a:gd name="T95" fmla="*/ 11 h 477"/>
                <a:gd name="T96" fmla="*/ 476 w 476"/>
                <a:gd name="T97" fmla="*/ 0 h 477"/>
                <a:gd name="T98" fmla="*/ 405 w 476"/>
                <a:gd name="T99" fmla="*/ 49 h 477"/>
                <a:gd name="T100" fmla="*/ 454 w 476"/>
                <a:gd name="T101" fmla="*/ 38 h 477"/>
                <a:gd name="T102" fmla="*/ 461 w 476"/>
                <a:gd name="T103" fmla="*/ 30 h 477"/>
                <a:gd name="T104" fmla="*/ 476 w 476"/>
                <a:gd name="T105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6" h="477">
                  <a:moveTo>
                    <a:pt x="151" y="394"/>
                  </a:moveTo>
                  <a:lnTo>
                    <a:pt x="151" y="398"/>
                  </a:lnTo>
                  <a:lnTo>
                    <a:pt x="203" y="434"/>
                  </a:lnTo>
                  <a:lnTo>
                    <a:pt x="203" y="429"/>
                  </a:lnTo>
                  <a:lnTo>
                    <a:pt x="151" y="394"/>
                  </a:lnTo>
                  <a:close/>
                  <a:moveTo>
                    <a:pt x="305" y="372"/>
                  </a:moveTo>
                  <a:lnTo>
                    <a:pt x="305" y="375"/>
                  </a:lnTo>
                  <a:lnTo>
                    <a:pt x="303" y="379"/>
                  </a:lnTo>
                  <a:lnTo>
                    <a:pt x="265" y="470"/>
                  </a:lnTo>
                  <a:lnTo>
                    <a:pt x="208" y="432"/>
                  </a:lnTo>
                  <a:lnTo>
                    <a:pt x="206" y="436"/>
                  </a:lnTo>
                  <a:lnTo>
                    <a:pt x="263" y="472"/>
                  </a:lnTo>
                  <a:lnTo>
                    <a:pt x="265" y="477"/>
                  </a:lnTo>
                  <a:lnTo>
                    <a:pt x="267" y="472"/>
                  </a:lnTo>
                  <a:lnTo>
                    <a:pt x="308" y="379"/>
                  </a:lnTo>
                  <a:lnTo>
                    <a:pt x="310" y="377"/>
                  </a:lnTo>
                  <a:lnTo>
                    <a:pt x="305" y="372"/>
                  </a:lnTo>
                  <a:close/>
                  <a:moveTo>
                    <a:pt x="315" y="353"/>
                  </a:moveTo>
                  <a:lnTo>
                    <a:pt x="308" y="370"/>
                  </a:lnTo>
                  <a:lnTo>
                    <a:pt x="312" y="372"/>
                  </a:lnTo>
                  <a:lnTo>
                    <a:pt x="319" y="353"/>
                  </a:lnTo>
                  <a:lnTo>
                    <a:pt x="315" y="353"/>
                  </a:lnTo>
                  <a:close/>
                  <a:moveTo>
                    <a:pt x="73" y="341"/>
                  </a:moveTo>
                  <a:lnTo>
                    <a:pt x="68" y="344"/>
                  </a:lnTo>
                  <a:lnTo>
                    <a:pt x="94" y="360"/>
                  </a:lnTo>
                  <a:lnTo>
                    <a:pt x="97" y="363"/>
                  </a:lnTo>
                  <a:lnTo>
                    <a:pt x="123" y="379"/>
                  </a:lnTo>
                  <a:lnTo>
                    <a:pt x="128" y="384"/>
                  </a:lnTo>
                  <a:lnTo>
                    <a:pt x="147" y="396"/>
                  </a:lnTo>
                  <a:lnTo>
                    <a:pt x="149" y="391"/>
                  </a:lnTo>
                  <a:lnTo>
                    <a:pt x="135" y="384"/>
                  </a:lnTo>
                  <a:lnTo>
                    <a:pt x="130" y="379"/>
                  </a:lnTo>
                  <a:lnTo>
                    <a:pt x="99" y="360"/>
                  </a:lnTo>
                  <a:lnTo>
                    <a:pt x="97" y="358"/>
                  </a:lnTo>
                  <a:lnTo>
                    <a:pt x="73" y="341"/>
                  </a:lnTo>
                  <a:close/>
                  <a:moveTo>
                    <a:pt x="341" y="306"/>
                  </a:moveTo>
                  <a:lnTo>
                    <a:pt x="336" y="306"/>
                  </a:lnTo>
                  <a:lnTo>
                    <a:pt x="329" y="320"/>
                  </a:lnTo>
                  <a:lnTo>
                    <a:pt x="329" y="325"/>
                  </a:lnTo>
                  <a:lnTo>
                    <a:pt x="319" y="341"/>
                  </a:lnTo>
                  <a:lnTo>
                    <a:pt x="319" y="346"/>
                  </a:lnTo>
                  <a:lnTo>
                    <a:pt x="317" y="349"/>
                  </a:lnTo>
                  <a:lnTo>
                    <a:pt x="322" y="351"/>
                  </a:lnTo>
                  <a:lnTo>
                    <a:pt x="322" y="346"/>
                  </a:lnTo>
                  <a:lnTo>
                    <a:pt x="324" y="341"/>
                  </a:lnTo>
                  <a:lnTo>
                    <a:pt x="331" y="327"/>
                  </a:lnTo>
                  <a:lnTo>
                    <a:pt x="334" y="322"/>
                  </a:lnTo>
                  <a:lnTo>
                    <a:pt x="341" y="306"/>
                  </a:lnTo>
                  <a:close/>
                  <a:moveTo>
                    <a:pt x="54" y="263"/>
                  </a:moveTo>
                  <a:lnTo>
                    <a:pt x="50" y="268"/>
                  </a:lnTo>
                  <a:lnTo>
                    <a:pt x="45" y="270"/>
                  </a:lnTo>
                  <a:lnTo>
                    <a:pt x="26" y="282"/>
                  </a:lnTo>
                  <a:lnTo>
                    <a:pt x="19" y="284"/>
                  </a:lnTo>
                  <a:lnTo>
                    <a:pt x="12" y="289"/>
                  </a:lnTo>
                  <a:lnTo>
                    <a:pt x="7" y="294"/>
                  </a:lnTo>
                  <a:lnTo>
                    <a:pt x="7" y="294"/>
                  </a:lnTo>
                  <a:lnTo>
                    <a:pt x="0" y="296"/>
                  </a:lnTo>
                  <a:lnTo>
                    <a:pt x="7" y="301"/>
                  </a:lnTo>
                  <a:lnTo>
                    <a:pt x="28" y="315"/>
                  </a:lnTo>
                  <a:lnTo>
                    <a:pt x="33" y="320"/>
                  </a:lnTo>
                  <a:lnTo>
                    <a:pt x="64" y="339"/>
                  </a:lnTo>
                  <a:lnTo>
                    <a:pt x="68" y="339"/>
                  </a:lnTo>
                  <a:lnTo>
                    <a:pt x="35" y="318"/>
                  </a:lnTo>
                  <a:lnTo>
                    <a:pt x="33" y="313"/>
                  </a:lnTo>
                  <a:lnTo>
                    <a:pt x="9" y="299"/>
                  </a:lnTo>
                  <a:lnTo>
                    <a:pt x="14" y="294"/>
                  </a:lnTo>
                  <a:lnTo>
                    <a:pt x="19" y="292"/>
                  </a:lnTo>
                  <a:lnTo>
                    <a:pt x="26" y="287"/>
                  </a:lnTo>
                  <a:lnTo>
                    <a:pt x="31" y="284"/>
                  </a:lnTo>
                  <a:lnTo>
                    <a:pt x="47" y="273"/>
                  </a:lnTo>
                  <a:lnTo>
                    <a:pt x="52" y="270"/>
                  </a:lnTo>
                  <a:lnTo>
                    <a:pt x="61" y="265"/>
                  </a:lnTo>
                  <a:lnTo>
                    <a:pt x="54" y="263"/>
                  </a:lnTo>
                  <a:close/>
                  <a:moveTo>
                    <a:pt x="357" y="256"/>
                  </a:moveTo>
                  <a:lnTo>
                    <a:pt x="338" y="299"/>
                  </a:lnTo>
                  <a:lnTo>
                    <a:pt x="343" y="301"/>
                  </a:lnTo>
                  <a:lnTo>
                    <a:pt x="360" y="263"/>
                  </a:lnTo>
                  <a:lnTo>
                    <a:pt x="357" y="256"/>
                  </a:lnTo>
                  <a:close/>
                  <a:moveTo>
                    <a:pt x="109" y="230"/>
                  </a:moveTo>
                  <a:lnTo>
                    <a:pt x="85" y="244"/>
                  </a:lnTo>
                  <a:lnTo>
                    <a:pt x="80" y="249"/>
                  </a:lnTo>
                  <a:lnTo>
                    <a:pt x="68" y="254"/>
                  </a:lnTo>
                  <a:lnTo>
                    <a:pt x="61" y="258"/>
                  </a:lnTo>
                  <a:lnTo>
                    <a:pt x="59" y="261"/>
                  </a:lnTo>
                  <a:lnTo>
                    <a:pt x="66" y="261"/>
                  </a:lnTo>
                  <a:lnTo>
                    <a:pt x="71" y="258"/>
                  </a:lnTo>
                  <a:lnTo>
                    <a:pt x="78" y="254"/>
                  </a:lnTo>
                  <a:lnTo>
                    <a:pt x="85" y="249"/>
                  </a:lnTo>
                  <a:lnTo>
                    <a:pt x="92" y="246"/>
                  </a:lnTo>
                  <a:lnTo>
                    <a:pt x="109" y="235"/>
                  </a:lnTo>
                  <a:lnTo>
                    <a:pt x="109" y="230"/>
                  </a:lnTo>
                  <a:close/>
                  <a:moveTo>
                    <a:pt x="139" y="209"/>
                  </a:moveTo>
                  <a:lnTo>
                    <a:pt x="111" y="228"/>
                  </a:lnTo>
                  <a:lnTo>
                    <a:pt x="113" y="232"/>
                  </a:lnTo>
                  <a:lnTo>
                    <a:pt x="142" y="213"/>
                  </a:lnTo>
                  <a:lnTo>
                    <a:pt x="139" y="209"/>
                  </a:lnTo>
                  <a:close/>
                  <a:moveTo>
                    <a:pt x="189" y="180"/>
                  </a:moveTo>
                  <a:lnTo>
                    <a:pt x="144" y="206"/>
                  </a:lnTo>
                  <a:lnTo>
                    <a:pt x="144" y="211"/>
                  </a:lnTo>
                  <a:lnTo>
                    <a:pt x="189" y="185"/>
                  </a:lnTo>
                  <a:lnTo>
                    <a:pt x="189" y="180"/>
                  </a:lnTo>
                  <a:close/>
                  <a:moveTo>
                    <a:pt x="270" y="128"/>
                  </a:moveTo>
                  <a:lnTo>
                    <a:pt x="229" y="154"/>
                  </a:lnTo>
                  <a:lnTo>
                    <a:pt x="227" y="156"/>
                  </a:lnTo>
                  <a:lnTo>
                    <a:pt x="194" y="175"/>
                  </a:lnTo>
                  <a:lnTo>
                    <a:pt x="194" y="182"/>
                  </a:lnTo>
                  <a:lnTo>
                    <a:pt x="229" y="159"/>
                  </a:lnTo>
                  <a:lnTo>
                    <a:pt x="232" y="156"/>
                  </a:lnTo>
                  <a:lnTo>
                    <a:pt x="267" y="135"/>
                  </a:lnTo>
                  <a:lnTo>
                    <a:pt x="270" y="128"/>
                  </a:lnTo>
                  <a:close/>
                  <a:moveTo>
                    <a:pt x="433" y="85"/>
                  </a:moveTo>
                  <a:lnTo>
                    <a:pt x="371" y="225"/>
                  </a:lnTo>
                  <a:lnTo>
                    <a:pt x="369" y="230"/>
                  </a:lnTo>
                  <a:lnTo>
                    <a:pt x="362" y="244"/>
                  </a:lnTo>
                  <a:lnTo>
                    <a:pt x="362" y="246"/>
                  </a:lnTo>
                  <a:lnTo>
                    <a:pt x="362" y="256"/>
                  </a:lnTo>
                  <a:lnTo>
                    <a:pt x="362" y="254"/>
                  </a:lnTo>
                  <a:lnTo>
                    <a:pt x="364" y="249"/>
                  </a:lnTo>
                  <a:lnTo>
                    <a:pt x="371" y="235"/>
                  </a:lnTo>
                  <a:lnTo>
                    <a:pt x="374" y="230"/>
                  </a:lnTo>
                  <a:lnTo>
                    <a:pt x="435" y="90"/>
                  </a:lnTo>
                  <a:lnTo>
                    <a:pt x="433" y="85"/>
                  </a:lnTo>
                  <a:close/>
                  <a:moveTo>
                    <a:pt x="345" y="83"/>
                  </a:moveTo>
                  <a:lnTo>
                    <a:pt x="338" y="85"/>
                  </a:lnTo>
                  <a:lnTo>
                    <a:pt x="329" y="90"/>
                  </a:lnTo>
                  <a:lnTo>
                    <a:pt x="300" y="109"/>
                  </a:lnTo>
                  <a:lnTo>
                    <a:pt x="298" y="111"/>
                  </a:lnTo>
                  <a:lnTo>
                    <a:pt x="286" y="118"/>
                  </a:lnTo>
                  <a:lnTo>
                    <a:pt x="281" y="121"/>
                  </a:lnTo>
                  <a:lnTo>
                    <a:pt x="274" y="125"/>
                  </a:lnTo>
                  <a:lnTo>
                    <a:pt x="274" y="130"/>
                  </a:lnTo>
                  <a:lnTo>
                    <a:pt x="284" y="125"/>
                  </a:lnTo>
                  <a:lnTo>
                    <a:pt x="289" y="123"/>
                  </a:lnTo>
                  <a:lnTo>
                    <a:pt x="300" y="116"/>
                  </a:lnTo>
                  <a:lnTo>
                    <a:pt x="303" y="114"/>
                  </a:lnTo>
                  <a:lnTo>
                    <a:pt x="338" y="90"/>
                  </a:lnTo>
                  <a:lnTo>
                    <a:pt x="345" y="87"/>
                  </a:lnTo>
                  <a:lnTo>
                    <a:pt x="345" y="83"/>
                  </a:lnTo>
                  <a:close/>
                  <a:moveTo>
                    <a:pt x="397" y="49"/>
                  </a:moveTo>
                  <a:lnTo>
                    <a:pt x="348" y="78"/>
                  </a:lnTo>
                  <a:lnTo>
                    <a:pt x="350" y="85"/>
                  </a:lnTo>
                  <a:lnTo>
                    <a:pt x="400" y="52"/>
                  </a:lnTo>
                  <a:lnTo>
                    <a:pt x="397" y="49"/>
                  </a:lnTo>
                  <a:close/>
                  <a:moveTo>
                    <a:pt x="466" y="11"/>
                  </a:moveTo>
                  <a:lnTo>
                    <a:pt x="466" y="11"/>
                  </a:lnTo>
                  <a:lnTo>
                    <a:pt x="466" y="11"/>
                  </a:lnTo>
                  <a:close/>
                  <a:moveTo>
                    <a:pt x="476" y="0"/>
                  </a:moveTo>
                  <a:lnTo>
                    <a:pt x="464" y="7"/>
                  </a:lnTo>
                  <a:lnTo>
                    <a:pt x="400" y="47"/>
                  </a:lnTo>
                  <a:lnTo>
                    <a:pt x="405" y="49"/>
                  </a:lnTo>
                  <a:lnTo>
                    <a:pt x="466" y="11"/>
                  </a:lnTo>
                  <a:lnTo>
                    <a:pt x="457" y="28"/>
                  </a:lnTo>
                  <a:lnTo>
                    <a:pt x="454" y="38"/>
                  </a:lnTo>
                  <a:lnTo>
                    <a:pt x="435" y="80"/>
                  </a:lnTo>
                  <a:lnTo>
                    <a:pt x="438" y="85"/>
                  </a:lnTo>
                  <a:lnTo>
                    <a:pt x="461" y="30"/>
                  </a:lnTo>
                  <a:lnTo>
                    <a:pt x="466" y="21"/>
                  </a:lnTo>
                  <a:lnTo>
                    <a:pt x="468" y="14"/>
                  </a:lnTo>
                  <a:lnTo>
                    <a:pt x="47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9726296" y="3013724"/>
              <a:ext cx="851600" cy="775808"/>
            </a:xfrm>
            <a:custGeom>
              <a:avLst/>
              <a:gdLst>
                <a:gd name="T0" fmla="*/ 203 w 476"/>
                <a:gd name="T1" fmla="*/ 434 h 477"/>
                <a:gd name="T2" fmla="*/ 305 w 476"/>
                <a:gd name="T3" fmla="*/ 372 h 477"/>
                <a:gd name="T4" fmla="*/ 265 w 476"/>
                <a:gd name="T5" fmla="*/ 470 h 477"/>
                <a:gd name="T6" fmla="*/ 263 w 476"/>
                <a:gd name="T7" fmla="*/ 472 h 477"/>
                <a:gd name="T8" fmla="*/ 308 w 476"/>
                <a:gd name="T9" fmla="*/ 379 h 477"/>
                <a:gd name="T10" fmla="*/ 315 w 476"/>
                <a:gd name="T11" fmla="*/ 353 h 477"/>
                <a:gd name="T12" fmla="*/ 319 w 476"/>
                <a:gd name="T13" fmla="*/ 353 h 477"/>
                <a:gd name="T14" fmla="*/ 68 w 476"/>
                <a:gd name="T15" fmla="*/ 344 h 477"/>
                <a:gd name="T16" fmla="*/ 123 w 476"/>
                <a:gd name="T17" fmla="*/ 379 h 477"/>
                <a:gd name="T18" fmla="*/ 149 w 476"/>
                <a:gd name="T19" fmla="*/ 391 h 477"/>
                <a:gd name="T20" fmla="*/ 99 w 476"/>
                <a:gd name="T21" fmla="*/ 360 h 477"/>
                <a:gd name="T22" fmla="*/ 341 w 476"/>
                <a:gd name="T23" fmla="*/ 306 h 477"/>
                <a:gd name="T24" fmla="*/ 329 w 476"/>
                <a:gd name="T25" fmla="*/ 325 h 477"/>
                <a:gd name="T26" fmla="*/ 317 w 476"/>
                <a:gd name="T27" fmla="*/ 349 h 477"/>
                <a:gd name="T28" fmla="*/ 324 w 476"/>
                <a:gd name="T29" fmla="*/ 341 h 477"/>
                <a:gd name="T30" fmla="*/ 341 w 476"/>
                <a:gd name="T31" fmla="*/ 306 h 477"/>
                <a:gd name="T32" fmla="*/ 45 w 476"/>
                <a:gd name="T33" fmla="*/ 270 h 477"/>
                <a:gd name="T34" fmla="*/ 12 w 476"/>
                <a:gd name="T35" fmla="*/ 289 h 477"/>
                <a:gd name="T36" fmla="*/ 0 w 476"/>
                <a:gd name="T37" fmla="*/ 296 h 477"/>
                <a:gd name="T38" fmla="*/ 33 w 476"/>
                <a:gd name="T39" fmla="*/ 320 h 477"/>
                <a:gd name="T40" fmla="*/ 35 w 476"/>
                <a:gd name="T41" fmla="*/ 318 h 477"/>
                <a:gd name="T42" fmla="*/ 14 w 476"/>
                <a:gd name="T43" fmla="*/ 294 h 477"/>
                <a:gd name="T44" fmla="*/ 31 w 476"/>
                <a:gd name="T45" fmla="*/ 284 h 477"/>
                <a:gd name="T46" fmla="*/ 61 w 476"/>
                <a:gd name="T47" fmla="*/ 265 h 477"/>
                <a:gd name="T48" fmla="*/ 338 w 476"/>
                <a:gd name="T49" fmla="*/ 299 h 477"/>
                <a:gd name="T50" fmla="*/ 357 w 476"/>
                <a:gd name="T51" fmla="*/ 256 h 477"/>
                <a:gd name="T52" fmla="*/ 80 w 476"/>
                <a:gd name="T53" fmla="*/ 249 h 477"/>
                <a:gd name="T54" fmla="*/ 59 w 476"/>
                <a:gd name="T55" fmla="*/ 261 h 477"/>
                <a:gd name="T56" fmla="*/ 78 w 476"/>
                <a:gd name="T57" fmla="*/ 254 h 477"/>
                <a:gd name="T58" fmla="*/ 109 w 476"/>
                <a:gd name="T59" fmla="*/ 235 h 477"/>
                <a:gd name="T60" fmla="*/ 111 w 476"/>
                <a:gd name="T61" fmla="*/ 228 h 477"/>
                <a:gd name="T62" fmla="*/ 139 w 476"/>
                <a:gd name="T63" fmla="*/ 209 h 477"/>
                <a:gd name="T64" fmla="*/ 144 w 476"/>
                <a:gd name="T65" fmla="*/ 211 h 477"/>
                <a:gd name="T66" fmla="*/ 270 w 476"/>
                <a:gd name="T67" fmla="*/ 128 h 477"/>
                <a:gd name="T68" fmla="*/ 194 w 476"/>
                <a:gd name="T69" fmla="*/ 175 h 477"/>
                <a:gd name="T70" fmla="*/ 232 w 476"/>
                <a:gd name="T71" fmla="*/ 156 h 477"/>
                <a:gd name="T72" fmla="*/ 433 w 476"/>
                <a:gd name="T73" fmla="*/ 85 h 477"/>
                <a:gd name="T74" fmla="*/ 362 w 476"/>
                <a:gd name="T75" fmla="*/ 244 h 477"/>
                <a:gd name="T76" fmla="*/ 362 w 476"/>
                <a:gd name="T77" fmla="*/ 254 h 477"/>
                <a:gd name="T78" fmla="*/ 374 w 476"/>
                <a:gd name="T79" fmla="*/ 230 h 477"/>
                <a:gd name="T80" fmla="*/ 345 w 476"/>
                <a:gd name="T81" fmla="*/ 83 h 477"/>
                <a:gd name="T82" fmla="*/ 300 w 476"/>
                <a:gd name="T83" fmla="*/ 109 h 477"/>
                <a:gd name="T84" fmla="*/ 281 w 476"/>
                <a:gd name="T85" fmla="*/ 121 h 477"/>
                <a:gd name="T86" fmla="*/ 284 w 476"/>
                <a:gd name="T87" fmla="*/ 125 h 477"/>
                <a:gd name="T88" fmla="*/ 303 w 476"/>
                <a:gd name="T89" fmla="*/ 114 h 477"/>
                <a:gd name="T90" fmla="*/ 345 w 476"/>
                <a:gd name="T91" fmla="*/ 83 h 477"/>
                <a:gd name="T92" fmla="*/ 350 w 476"/>
                <a:gd name="T93" fmla="*/ 85 h 477"/>
                <a:gd name="T94" fmla="*/ 466 w 476"/>
                <a:gd name="T95" fmla="*/ 11 h 477"/>
                <a:gd name="T96" fmla="*/ 476 w 476"/>
                <a:gd name="T97" fmla="*/ 0 h 477"/>
                <a:gd name="T98" fmla="*/ 405 w 476"/>
                <a:gd name="T99" fmla="*/ 49 h 477"/>
                <a:gd name="T100" fmla="*/ 454 w 476"/>
                <a:gd name="T101" fmla="*/ 38 h 477"/>
                <a:gd name="T102" fmla="*/ 461 w 476"/>
                <a:gd name="T103" fmla="*/ 30 h 477"/>
                <a:gd name="T104" fmla="*/ 476 w 476"/>
                <a:gd name="T105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6" h="477">
                  <a:moveTo>
                    <a:pt x="151" y="394"/>
                  </a:moveTo>
                  <a:lnTo>
                    <a:pt x="151" y="398"/>
                  </a:lnTo>
                  <a:lnTo>
                    <a:pt x="203" y="434"/>
                  </a:lnTo>
                  <a:lnTo>
                    <a:pt x="203" y="429"/>
                  </a:lnTo>
                  <a:lnTo>
                    <a:pt x="151" y="394"/>
                  </a:lnTo>
                  <a:moveTo>
                    <a:pt x="305" y="372"/>
                  </a:moveTo>
                  <a:lnTo>
                    <a:pt x="305" y="375"/>
                  </a:lnTo>
                  <a:lnTo>
                    <a:pt x="303" y="379"/>
                  </a:lnTo>
                  <a:lnTo>
                    <a:pt x="265" y="470"/>
                  </a:lnTo>
                  <a:lnTo>
                    <a:pt x="208" y="432"/>
                  </a:lnTo>
                  <a:lnTo>
                    <a:pt x="206" y="436"/>
                  </a:lnTo>
                  <a:lnTo>
                    <a:pt x="263" y="472"/>
                  </a:lnTo>
                  <a:lnTo>
                    <a:pt x="265" y="477"/>
                  </a:lnTo>
                  <a:lnTo>
                    <a:pt x="267" y="472"/>
                  </a:lnTo>
                  <a:lnTo>
                    <a:pt x="308" y="379"/>
                  </a:lnTo>
                  <a:lnTo>
                    <a:pt x="310" y="377"/>
                  </a:lnTo>
                  <a:lnTo>
                    <a:pt x="305" y="372"/>
                  </a:lnTo>
                  <a:moveTo>
                    <a:pt x="315" y="353"/>
                  </a:moveTo>
                  <a:lnTo>
                    <a:pt x="308" y="370"/>
                  </a:lnTo>
                  <a:lnTo>
                    <a:pt x="312" y="372"/>
                  </a:lnTo>
                  <a:lnTo>
                    <a:pt x="319" y="353"/>
                  </a:lnTo>
                  <a:lnTo>
                    <a:pt x="315" y="353"/>
                  </a:lnTo>
                  <a:moveTo>
                    <a:pt x="73" y="341"/>
                  </a:moveTo>
                  <a:lnTo>
                    <a:pt x="68" y="344"/>
                  </a:lnTo>
                  <a:lnTo>
                    <a:pt x="94" y="360"/>
                  </a:lnTo>
                  <a:lnTo>
                    <a:pt x="97" y="363"/>
                  </a:lnTo>
                  <a:lnTo>
                    <a:pt x="123" y="379"/>
                  </a:lnTo>
                  <a:lnTo>
                    <a:pt x="128" y="384"/>
                  </a:lnTo>
                  <a:lnTo>
                    <a:pt x="147" y="396"/>
                  </a:lnTo>
                  <a:lnTo>
                    <a:pt x="149" y="391"/>
                  </a:lnTo>
                  <a:lnTo>
                    <a:pt x="135" y="384"/>
                  </a:lnTo>
                  <a:lnTo>
                    <a:pt x="130" y="379"/>
                  </a:lnTo>
                  <a:lnTo>
                    <a:pt x="99" y="360"/>
                  </a:lnTo>
                  <a:lnTo>
                    <a:pt x="97" y="358"/>
                  </a:lnTo>
                  <a:lnTo>
                    <a:pt x="73" y="341"/>
                  </a:lnTo>
                  <a:moveTo>
                    <a:pt x="341" y="306"/>
                  </a:moveTo>
                  <a:lnTo>
                    <a:pt x="336" y="306"/>
                  </a:lnTo>
                  <a:lnTo>
                    <a:pt x="329" y="320"/>
                  </a:lnTo>
                  <a:lnTo>
                    <a:pt x="329" y="325"/>
                  </a:lnTo>
                  <a:lnTo>
                    <a:pt x="319" y="341"/>
                  </a:lnTo>
                  <a:lnTo>
                    <a:pt x="319" y="346"/>
                  </a:lnTo>
                  <a:lnTo>
                    <a:pt x="317" y="349"/>
                  </a:lnTo>
                  <a:lnTo>
                    <a:pt x="322" y="351"/>
                  </a:lnTo>
                  <a:lnTo>
                    <a:pt x="322" y="346"/>
                  </a:lnTo>
                  <a:lnTo>
                    <a:pt x="324" y="341"/>
                  </a:lnTo>
                  <a:lnTo>
                    <a:pt x="331" y="327"/>
                  </a:lnTo>
                  <a:lnTo>
                    <a:pt x="334" y="322"/>
                  </a:lnTo>
                  <a:lnTo>
                    <a:pt x="341" y="306"/>
                  </a:lnTo>
                  <a:moveTo>
                    <a:pt x="54" y="263"/>
                  </a:moveTo>
                  <a:lnTo>
                    <a:pt x="50" y="268"/>
                  </a:lnTo>
                  <a:lnTo>
                    <a:pt x="45" y="270"/>
                  </a:lnTo>
                  <a:lnTo>
                    <a:pt x="26" y="282"/>
                  </a:lnTo>
                  <a:lnTo>
                    <a:pt x="19" y="284"/>
                  </a:lnTo>
                  <a:lnTo>
                    <a:pt x="12" y="289"/>
                  </a:lnTo>
                  <a:lnTo>
                    <a:pt x="7" y="294"/>
                  </a:lnTo>
                  <a:lnTo>
                    <a:pt x="7" y="294"/>
                  </a:lnTo>
                  <a:lnTo>
                    <a:pt x="0" y="296"/>
                  </a:lnTo>
                  <a:lnTo>
                    <a:pt x="7" y="301"/>
                  </a:lnTo>
                  <a:lnTo>
                    <a:pt x="28" y="315"/>
                  </a:lnTo>
                  <a:lnTo>
                    <a:pt x="33" y="320"/>
                  </a:lnTo>
                  <a:lnTo>
                    <a:pt x="64" y="339"/>
                  </a:lnTo>
                  <a:lnTo>
                    <a:pt x="68" y="339"/>
                  </a:lnTo>
                  <a:lnTo>
                    <a:pt x="35" y="318"/>
                  </a:lnTo>
                  <a:lnTo>
                    <a:pt x="33" y="313"/>
                  </a:lnTo>
                  <a:lnTo>
                    <a:pt x="9" y="299"/>
                  </a:lnTo>
                  <a:lnTo>
                    <a:pt x="14" y="294"/>
                  </a:lnTo>
                  <a:lnTo>
                    <a:pt x="19" y="292"/>
                  </a:lnTo>
                  <a:lnTo>
                    <a:pt x="26" y="287"/>
                  </a:lnTo>
                  <a:lnTo>
                    <a:pt x="31" y="284"/>
                  </a:lnTo>
                  <a:lnTo>
                    <a:pt x="47" y="273"/>
                  </a:lnTo>
                  <a:lnTo>
                    <a:pt x="52" y="270"/>
                  </a:lnTo>
                  <a:lnTo>
                    <a:pt x="61" y="265"/>
                  </a:lnTo>
                  <a:lnTo>
                    <a:pt x="54" y="263"/>
                  </a:lnTo>
                  <a:moveTo>
                    <a:pt x="357" y="256"/>
                  </a:moveTo>
                  <a:lnTo>
                    <a:pt x="338" y="299"/>
                  </a:lnTo>
                  <a:lnTo>
                    <a:pt x="343" y="301"/>
                  </a:lnTo>
                  <a:lnTo>
                    <a:pt x="360" y="263"/>
                  </a:lnTo>
                  <a:lnTo>
                    <a:pt x="357" y="256"/>
                  </a:lnTo>
                  <a:moveTo>
                    <a:pt x="109" y="230"/>
                  </a:moveTo>
                  <a:lnTo>
                    <a:pt x="85" y="244"/>
                  </a:lnTo>
                  <a:lnTo>
                    <a:pt x="80" y="249"/>
                  </a:lnTo>
                  <a:lnTo>
                    <a:pt x="68" y="254"/>
                  </a:lnTo>
                  <a:lnTo>
                    <a:pt x="61" y="258"/>
                  </a:lnTo>
                  <a:lnTo>
                    <a:pt x="59" y="261"/>
                  </a:lnTo>
                  <a:lnTo>
                    <a:pt x="66" y="261"/>
                  </a:lnTo>
                  <a:lnTo>
                    <a:pt x="71" y="258"/>
                  </a:lnTo>
                  <a:lnTo>
                    <a:pt x="78" y="254"/>
                  </a:lnTo>
                  <a:lnTo>
                    <a:pt x="85" y="249"/>
                  </a:lnTo>
                  <a:lnTo>
                    <a:pt x="92" y="246"/>
                  </a:lnTo>
                  <a:lnTo>
                    <a:pt x="109" y="235"/>
                  </a:lnTo>
                  <a:lnTo>
                    <a:pt x="109" y="230"/>
                  </a:lnTo>
                  <a:moveTo>
                    <a:pt x="139" y="209"/>
                  </a:moveTo>
                  <a:lnTo>
                    <a:pt x="111" y="228"/>
                  </a:lnTo>
                  <a:lnTo>
                    <a:pt x="113" y="232"/>
                  </a:lnTo>
                  <a:lnTo>
                    <a:pt x="142" y="213"/>
                  </a:lnTo>
                  <a:lnTo>
                    <a:pt x="139" y="209"/>
                  </a:lnTo>
                  <a:moveTo>
                    <a:pt x="189" y="180"/>
                  </a:moveTo>
                  <a:lnTo>
                    <a:pt x="144" y="206"/>
                  </a:lnTo>
                  <a:lnTo>
                    <a:pt x="144" y="211"/>
                  </a:lnTo>
                  <a:lnTo>
                    <a:pt x="189" y="185"/>
                  </a:lnTo>
                  <a:lnTo>
                    <a:pt x="189" y="180"/>
                  </a:lnTo>
                  <a:moveTo>
                    <a:pt x="270" y="128"/>
                  </a:moveTo>
                  <a:lnTo>
                    <a:pt x="229" y="154"/>
                  </a:lnTo>
                  <a:lnTo>
                    <a:pt x="227" y="156"/>
                  </a:lnTo>
                  <a:lnTo>
                    <a:pt x="194" y="175"/>
                  </a:lnTo>
                  <a:lnTo>
                    <a:pt x="194" y="182"/>
                  </a:lnTo>
                  <a:lnTo>
                    <a:pt x="229" y="159"/>
                  </a:lnTo>
                  <a:lnTo>
                    <a:pt x="232" y="156"/>
                  </a:lnTo>
                  <a:lnTo>
                    <a:pt x="267" y="135"/>
                  </a:lnTo>
                  <a:lnTo>
                    <a:pt x="270" y="128"/>
                  </a:lnTo>
                  <a:moveTo>
                    <a:pt x="433" y="85"/>
                  </a:moveTo>
                  <a:lnTo>
                    <a:pt x="371" y="225"/>
                  </a:lnTo>
                  <a:lnTo>
                    <a:pt x="369" y="230"/>
                  </a:lnTo>
                  <a:lnTo>
                    <a:pt x="362" y="244"/>
                  </a:lnTo>
                  <a:lnTo>
                    <a:pt x="362" y="246"/>
                  </a:lnTo>
                  <a:lnTo>
                    <a:pt x="362" y="256"/>
                  </a:lnTo>
                  <a:lnTo>
                    <a:pt x="362" y="254"/>
                  </a:lnTo>
                  <a:lnTo>
                    <a:pt x="364" y="249"/>
                  </a:lnTo>
                  <a:lnTo>
                    <a:pt x="371" y="235"/>
                  </a:lnTo>
                  <a:lnTo>
                    <a:pt x="374" y="230"/>
                  </a:lnTo>
                  <a:lnTo>
                    <a:pt x="435" y="90"/>
                  </a:lnTo>
                  <a:lnTo>
                    <a:pt x="433" y="85"/>
                  </a:lnTo>
                  <a:moveTo>
                    <a:pt x="345" y="83"/>
                  </a:moveTo>
                  <a:lnTo>
                    <a:pt x="338" y="85"/>
                  </a:lnTo>
                  <a:lnTo>
                    <a:pt x="329" y="90"/>
                  </a:lnTo>
                  <a:lnTo>
                    <a:pt x="300" y="109"/>
                  </a:lnTo>
                  <a:lnTo>
                    <a:pt x="298" y="111"/>
                  </a:lnTo>
                  <a:lnTo>
                    <a:pt x="286" y="118"/>
                  </a:lnTo>
                  <a:lnTo>
                    <a:pt x="281" y="121"/>
                  </a:lnTo>
                  <a:lnTo>
                    <a:pt x="274" y="125"/>
                  </a:lnTo>
                  <a:lnTo>
                    <a:pt x="274" y="130"/>
                  </a:lnTo>
                  <a:lnTo>
                    <a:pt x="284" y="125"/>
                  </a:lnTo>
                  <a:lnTo>
                    <a:pt x="289" y="123"/>
                  </a:lnTo>
                  <a:lnTo>
                    <a:pt x="300" y="116"/>
                  </a:lnTo>
                  <a:lnTo>
                    <a:pt x="303" y="114"/>
                  </a:lnTo>
                  <a:lnTo>
                    <a:pt x="338" y="90"/>
                  </a:lnTo>
                  <a:lnTo>
                    <a:pt x="345" y="87"/>
                  </a:lnTo>
                  <a:lnTo>
                    <a:pt x="345" y="83"/>
                  </a:lnTo>
                  <a:moveTo>
                    <a:pt x="397" y="49"/>
                  </a:moveTo>
                  <a:lnTo>
                    <a:pt x="348" y="78"/>
                  </a:lnTo>
                  <a:lnTo>
                    <a:pt x="350" y="85"/>
                  </a:lnTo>
                  <a:lnTo>
                    <a:pt x="400" y="52"/>
                  </a:lnTo>
                  <a:lnTo>
                    <a:pt x="397" y="49"/>
                  </a:lnTo>
                  <a:moveTo>
                    <a:pt x="466" y="11"/>
                  </a:moveTo>
                  <a:lnTo>
                    <a:pt x="466" y="11"/>
                  </a:lnTo>
                  <a:lnTo>
                    <a:pt x="466" y="11"/>
                  </a:lnTo>
                  <a:moveTo>
                    <a:pt x="476" y="0"/>
                  </a:moveTo>
                  <a:lnTo>
                    <a:pt x="464" y="7"/>
                  </a:lnTo>
                  <a:lnTo>
                    <a:pt x="400" y="47"/>
                  </a:lnTo>
                  <a:lnTo>
                    <a:pt x="405" y="49"/>
                  </a:lnTo>
                  <a:lnTo>
                    <a:pt x="466" y="11"/>
                  </a:lnTo>
                  <a:lnTo>
                    <a:pt x="457" y="28"/>
                  </a:lnTo>
                  <a:lnTo>
                    <a:pt x="454" y="38"/>
                  </a:lnTo>
                  <a:lnTo>
                    <a:pt x="435" y="80"/>
                  </a:lnTo>
                  <a:lnTo>
                    <a:pt x="438" y="85"/>
                  </a:lnTo>
                  <a:lnTo>
                    <a:pt x="461" y="30"/>
                  </a:lnTo>
                  <a:lnTo>
                    <a:pt x="466" y="21"/>
                  </a:lnTo>
                  <a:lnTo>
                    <a:pt x="468" y="14"/>
                  </a:lnTo>
                  <a:lnTo>
                    <a:pt x="476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10314901" y="2812046"/>
              <a:ext cx="372127" cy="1188922"/>
            </a:xfrm>
            <a:custGeom>
              <a:avLst/>
              <a:gdLst>
                <a:gd name="T0" fmla="*/ 29 w 88"/>
                <a:gd name="T1" fmla="*/ 308 h 308"/>
                <a:gd name="T2" fmla="*/ 23 w 88"/>
                <a:gd name="T3" fmla="*/ 293 h 308"/>
                <a:gd name="T4" fmla="*/ 26 w 88"/>
                <a:gd name="T5" fmla="*/ 308 h 308"/>
                <a:gd name="T6" fmla="*/ 37 w 88"/>
                <a:gd name="T7" fmla="*/ 258 h 308"/>
                <a:gd name="T8" fmla="*/ 38 w 88"/>
                <a:gd name="T9" fmla="*/ 260 h 308"/>
                <a:gd name="T10" fmla="*/ 20 w 88"/>
                <a:gd name="T11" fmla="*/ 256 h 308"/>
                <a:gd name="T12" fmla="*/ 22 w 88"/>
                <a:gd name="T13" fmla="*/ 255 h 308"/>
                <a:gd name="T14" fmla="*/ 38 w 88"/>
                <a:gd name="T15" fmla="*/ 252 h 308"/>
                <a:gd name="T16" fmla="*/ 39 w 88"/>
                <a:gd name="T17" fmla="*/ 257 h 308"/>
                <a:gd name="T18" fmla="*/ 41 w 88"/>
                <a:gd name="T19" fmla="*/ 245 h 308"/>
                <a:gd name="T20" fmla="*/ 20 w 88"/>
                <a:gd name="T21" fmla="*/ 253 h 308"/>
                <a:gd name="T22" fmla="*/ 21 w 88"/>
                <a:gd name="T23" fmla="*/ 253 h 308"/>
                <a:gd name="T24" fmla="*/ 20 w 88"/>
                <a:gd name="T25" fmla="*/ 237 h 308"/>
                <a:gd name="T26" fmla="*/ 20 w 88"/>
                <a:gd name="T27" fmla="*/ 237 h 308"/>
                <a:gd name="T28" fmla="*/ 42 w 88"/>
                <a:gd name="T29" fmla="*/ 242 h 308"/>
                <a:gd name="T30" fmla="*/ 16 w 88"/>
                <a:gd name="T31" fmla="*/ 211 h 308"/>
                <a:gd name="T32" fmla="*/ 18 w 88"/>
                <a:gd name="T33" fmla="*/ 236 h 308"/>
                <a:gd name="T34" fmla="*/ 16 w 88"/>
                <a:gd name="T35" fmla="*/ 211 h 308"/>
                <a:gd name="T36" fmla="*/ 46 w 88"/>
                <a:gd name="T37" fmla="*/ 209 h 308"/>
                <a:gd name="T38" fmla="*/ 46 w 88"/>
                <a:gd name="T39" fmla="*/ 211 h 308"/>
                <a:gd name="T40" fmla="*/ 47 w 88"/>
                <a:gd name="T41" fmla="*/ 214 h 308"/>
                <a:gd name="T42" fmla="*/ 49 w 88"/>
                <a:gd name="T43" fmla="*/ 203 h 308"/>
                <a:gd name="T44" fmla="*/ 65 w 88"/>
                <a:gd name="T45" fmla="*/ 111 h 308"/>
                <a:gd name="T46" fmla="*/ 50 w 88"/>
                <a:gd name="T47" fmla="*/ 199 h 308"/>
                <a:gd name="T48" fmla="*/ 67 w 88"/>
                <a:gd name="T49" fmla="*/ 112 h 308"/>
                <a:gd name="T50" fmla="*/ 7 w 88"/>
                <a:gd name="T51" fmla="*/ 87 h 308"/>
                <a:gd name="T52" fmla="*/ 8 w 88"/>
                <a:gd name="T53" fmla="*/ 101 h 308"/>
                <a:gd name="T54" fmla="*/ 8 w 88"/>
                <a:gd name="T55" fmla="*/ 108 h 308"/>
                <a:gd name="T56" fmla="*/ 12 w 88"/>
                <a:gd name="T57" fmla="*/ 151 h 308"/>
                <a:gd name="T58" fmla="*/ 13 w 88"/>
                <a:gd name="T59" fmla="*/ 163 h 308"/>
                <a:gd name="T60" fmla="*/ 14 w 88"/>
                <a:gd name="T61" fmla="*/ 160 h 308"/>
                <a:gd name="T62" fmla="*/ 13 w 88"/>
                <a:gd name="T63" fmla="*/ 142 h 308"/>
                <a:gd name="T64" fmla="*/ 10 w 88"/>
                <a:gd name="T65" fmla="*/ 105 h 308"/>
                <a:gd name="T66" fmla="*/ 9 w 88"/>
                <a:gd name="T67" fmla="*/ 90 h 308"/>
                <a:gd name="T68" fmla="*/ 8 w 88"/>
                <a:gd name="T69" fmla="*/ 85 h 308"/>
                <a:gd name="T70" fmla="*/ 0 w 88"/>
                <a:gd name="T71" fmla="*/ 0 h 308"/>
                <a:gd name="T72" fmla="*/ 5 w 88"/>
                <a:gd name="T73" fmla="*/ 45 h 308"/>
                <a:gd name="T74" fmla="*/ 76 w 88"/>
                <a:gd name="T75" fmla="*/ 4 h 308"/>
                <a:gd name="T76" fmla="*/ 78 w 88"/>
                <a:gd name="T77" fmla="*/ 46 h 308"/>
                <a:gd name="T78" fmla="*/ 67 w 88"/>
                <a:gd name="T79" fmla="*/ 110 h 308"/>
                <a:gd name="T80" fmla="*/ 88 w 88"/>
                <a:gd name="T81" fmla="*/ 4 h 308"/>
                <a:gd name="T82" fmla="*/ 76 w 88"/>
                <a:gd name="T83" fmla="*/ 2 h 308"/>
                <a:gd name="T84" fmla="*/ 0 w 88"/>
                <a:gd name="T85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8" h="308">
                  <a:moveTo>
                    <a:pt x="29" y="297"/>
                  </a:moveTo>
                  <a:cubicBezTo>
                    <a:pt x="27" y="308"/>
                    <a:pt x="27" y="308"/>
                    <a:pt x="27" y="308"/>
                  </a:cubicBezTo>
                  <a:cubicBezTo>
                    <a:pt x="28" y="308"/>
                    <a:pt x="28" y="308"/>
                    <a:pt x="29" y="308"/>
                  </a:cubicBezTo>
                  <a:cubicBezTo>
                    <a:pt x="31" y="297"/>
                    <a:pt x="31" y="297"/>
                    <a:pt x="31" y="297"/>
                  </a:cubicBezTo>
                  <a:cubicBezTo>
                    <a:pt x="29" y="297"/>
                    <a:pt x="29" y="297"/>
                    <a:pt x="29" y="297"/>
                  </a:cubicBezTo>
                  <a:moveTo>
                    <a:pt x="23" y="293"/>
                  </a:moveTo>
                  <a:cubicBezTo>
                    <a:pt x="24" y="308"/>
                    <a:pt x="24" y="308"/>
                    <a:pt x="24" y="308"/>
                  </a:cubicBezTo>
                  <a:cubicBezTo>
                    <a:pt x="24" y="308"/>
                    <a:pt x="25" y="308"/>
                    <a:pt x="25" y="308"/>
                  </a:cubicBezTo>
                  <a:cubicBezTo>
                    <a:pt x="25" y="308"/>
                    <a:pt x="26" y="308"/>
                    <a:pt x="26" y="308"/>
                  </a:cubicBezTo>
                  <a:cubicBezTo>
                    <a:pt x="25" y="294"/>
                    <a:pt x="25" y="294"/>
                    <a:pt x="25" y="294"/>
                  </a:cubicBezTo>
                  <a:cubicBezTo>
                    <a:pt x="23" y="293"/>
                    <a:pt x="23" y="293"/>
                    <a:pt x="23" y="293"/>
                  </a:cubicBezTo>
                  <a:moveTo>
                    <a:pt x="37" y="258"/>
                  </a:moveTo>
                  <a:cubicBezTo>
                    <a:pt x="30" y="295"/>
                    <a:pt x="30" y="295"/>
                    <a:pt x="30" y="295"/>
                  </a:cubicBezTo>
                  <a:cubicBezTo>
                    <a:pt x="31" y="296"/>
                    <a:pt x="31" y="296"/>
                    <a:pt x="31" y="296"/>
                  </a:cubicBezTo>
                  <a:cubicBezTo>
                    <a:pt x="38" y="260"/>
                    <a:pt x="38" y="260"/>
                    <a:pt x="38" y="260"/>
                  </a:cubicBezTo>
                  <a:cubicBezTo>
                    <a:pt x="37" y="258"/>
                    <a:pt x="37" y="258"/>
                    <a:pt x="37" y="258"/>
                  </a:cubicBezTo>
                  <a:moveTo>
                    <a:pt x="22" y="255"/>
                  </a:moveTo>
                  <a:cubicBezTo>
                    <a:pt x="20" y="256"/>
                    <a:pt x="20" y="256"/>
                    <a:pt x="20" y="256"/>
                  </a:cubicBezTo>
                  <a:cubicBezTo>
                    <a:pt x="23" y="291"/>
                    <a:pt x="23" y="291"/>
                    <a:pt x="23" y="291"/>
                  </a:cubicBezTo>
                  <a:cubicBezTo>
                    <a:pt x="24" y="292"/>
                    <a:pt x="24" y="292"/>
                    <a:pt x="24" y="292"/>
                  </a:cubicBezTo>
                  <a:cubicBezTo>
                    <a:pt x="22" y="255"/>
                    <a:pt x="22" y="255"/>
                    <a:pt x="22" y="255"/>
                  </a:cubicBezTo>
                  <a:moveTo>
                    <a:pt x="41" y="245"/>
                  </a:moveTo>
                  <a:cubicBezTo>
                    <a:pt x="39" y="246"/>
                    <a:pt x="39" y="246"/>
                    <a:pt x="39" y="246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8" y="254"/>
                    <a:pt x="38" y="254"/>
                    <a:pt x="38" y="254"/>
                  </a:cubicBezTo>
                  <a:cubicBezTo>
                    <a:pt x="37" y="256"/>
                    <a:pt x="37" y="256"/>
                    <a:pt x="37" y="256"/>
                  </a:cubicBezTo>
                  <a:cubicBezTo>
                    <a:pt x="39" y="257"/>
                    <a:pt x="39" y="257"/>
                    <a:pt x="39" y="257"/>
                  </a:cubicBezTo>
                  <a:cubicBezTo>
                    <a:pt x="39" y="253"/>
                    <a:pt x="39" y="253"/>
                    <a:pt x="39" y="253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41" y="245"/>
                    <a:pt x="41" y="245"/>
                    <a:pt x="41" y="245"/>
                  </a:cubicBezTo>
                  <a:moveTo>
                    <a:pt x="19" y="239"/>
                  </a:moveTo>
                  <a:cubicBezTo>
                    <a:pt x="19" y="240"/>
                    <a:pt x="19" y="240"/>
                    <a:pt x="19" y="240"/>
                  </a:cubicBezTo>
                  <a:cubicBezTo>
                    <a:pt x="20" y="253"/>
                    <a:pt x="20" y="253"/>
                    <a:pt x="20" y="253"/>
                  </a:cubicBezTo>
                  <a:cubicBezTo>
                    <a:pt x="20" y="254"/>
                    <a:pt x="20" y="254"/>
                    <a:pt x="20" y="254"/>
                  </a:cubicBezTo>
                  <a:cubicBezTo>
                    <a:pt x="21" y="254"/>
                    <a:pt x="21" y="254"/>
                    <a:pt x="21" y="254"/>
                  </a:cubicBezTo>
                  <a:cubicBezTo>
                    <a:pt x="21" y="253"/>
                    <a:pt x="21" y="253"/>
                    <a:pt x="21" y="253"/>
                  </a:cubicBezTo>
                  <a:cubicBezTo>
                    <a:pt x="20" y="241"/>
                    <a:pt x="20" y="241"/>
                    <a:pt x="20" y="241"/>
                  </a:cubicBezTo>
                  <a:cubicBezTo>
                    <a:pt x="19" y="239"/>
                    <a:pt x="19" y="239"/>
                    <a:pt x="19" y="239"/>
                  </a:cubicBezTo>
                  <a:moveTo>
                    <a:pt x="20" y="237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20" y="238"/>
                    <a:pt x="20" y="238"/>
                    <a:pt x="20" y="238"/>
                  </a:cubicBezTo>
                  <a:cubicBezTo>
                    <a:pt x="20" y="237"/>
                    <a:pt x="20" y="237"/>
                    <a:pt x="20" y="237"/>
                  </a:cubicBezTo>
                  <a:moveTo>
                    <a:pt x="43" y="224"/>
                  </a:moveTo>
                  <a:cubicBezTo>
                    <a:pt x="40" y="244"/>
                    <a:pt x="40" y="244"/>
                    <a:pt x="40" y="244"/>
                  </a:cubicBezTo>
                  <a:cubicBezTo>
                    <a:pt x="42" y="242"/>
                    <a:pt x="42" y="242"/>
                    <a:pt x="42" y="242"/>
                  </a:cubicBezTo>
                  <a:cubicBezTo>
                    <a:pt x="45" y="225"/>
                    <a:pt x="45" y="225"/>
                    <a:pt x="45" y="225"/>
                  </a:cubicBezTo>
                  <a:cubicBezTo>
                    <a:pt x="43" y="224"/>
                    <a:pt x="43" y="224"/>
                    <a:pt x="43" y="224"/>
                  </a:cubicBezTo>
                  <a:moveTo>
                    <a:pt x="16" y="211"/>
                  </a:moveTo>
                  <a:cubicBezTo>
                    <a:pt x="16" y="212"/>
                    <a:pt x="16" y="212"/>
                    <a:pt x="16" y="212"/>
                  </a:cubicBezTo>
                  <a:cubicBezTo>
                    <a:pt x="18" y="236"/>
                    <a:pt x="18" y="236"/>
                    <a:pt x="18" y="236"/>
                  </a:cubicBezTo>
                  <a:cubicBezTo>
                    <a:pt x="18" y="236"/>
                    <a:pt x="18" y="236"/>
                    <a:pt x="18" y="236"/>
                  </a:cubicBezTo>
                  <a:cubicBezTo>
                    <a:pt x="20" y="234"/>
                    <a:pt x="20" y="234"/>
                    <a:pt x="20" y="234"/>
                  </a:cubicBezTo>
                  <a:cubicBezTo>
                    <a:pt x="18" y="212"/>
                    <a:pt x="18" y="212"/>
                    <a:pt x="18" y="212"/>
                  </a:cubicBezTo>
                  <a:cubicBezTo>
                    <a:pt x="16" y="211"/>
                    <a:pt x="16" y="211"/>
                    <a:pt x="16" y="211"/>
                  </a:cubicBezTo>
                  <a:moveTo>
                    <a:pt x="48" y="199"/>
                  </a:moveTo>
                  <a:cubicBezTo>
                    <a:pt x="48" y="200"/>
                    <a:pt x="48" y="200"/>
                    <a:pt x="48" y="200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6" y="211"/>
                    <a:pt x="46" y="211"/>
                    <a:pt x="46" y="211"/>
                  </a:cubicBezTo>
                  <a:cubicBezTo>
                    <a:pt x="46" y="211"/>
                    <a:pt x="46" y="211"/>
                    <a:pt x="46" y="211"/>
                  </a:cubicBezTo>
                  <a:cubicBezTo>
                    <a:pt x="44" y="222"/>
                    <a:pt x="44" y="222"/>
                    <a:pt x="44" y="222"/>
                  </a:cubicBezTo>
                  <a:cubicBezTo>
                    <a:pt x="45" y="223"/>
                    <a:pt x="45" y="223"/>
                    <a:pt x="45" y="223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8" y="211"/>
                    <a:pt x="48" y="211"/>
                    <a:pt x="48" y="211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03"/>
                    <a:pt x="49" y="203"/>
                    <a:pt x="49" y="203"/>
                  </a:cubicBezTo>
                  <a:cubicBezTo>
                    <a:pt x="50" y="201"/>
                    <a:pt x="50" y="201"/>
                    <a:pt x="50" y="201"/>
                  </a:cubicBezTo>
                  <a:cubicBezTo>
                    <a:pt x="48" y="199"/>
                    <a:pt x="48" y="199"/>
                    <a:pt x="48" y="199"/>
                  </a:cubicBezTo>
                  <a:moveTo>
                    <a:pt x="65" y="111"/>
                  </a:moveTo>
                  <a:cubicBezTo>
                    <a:pt x="64" y="117"/>
                    <a:pt x="64" y="117"/>
                    <a:pt x="64" y="117"/>
                  </a:cubicBezTo>
                  <a:cubicBezTo>
                    <a:pt x="49" y="197"/>
                    <a:pt x="49" y="197"/>
                    <a:pt x="49" y="197"/>
                  </a:cubicBezTo>
                  <a:cubicBezTo>
                    <a:pt x="50" y="199"/>
                    <a:pt x="50" y="199"/>
                    <a:pt x="50" y="199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5" y="111"/>
                    <a:pt x="65" y="111"/>
                    <a:pt x="65" y="111"/>
                  </a:cubicBezTo>
                  <a:moveTo>
                    <a:pt x="4" y="46"/>
                  </a:moveTo>
                  <a:cubicBezTo>
                    <a:pt x="7" y="87"/>
                    <a:pt x="7" y="87"/>
                    <a:pt x="7" y="87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8" y="103"/>
                    <a:pt x="8" y="103"/>
                    <a:pt x="8" y="103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11" y="139"/>
                    <a:pt x="11" y="139"/>
                    <a:pt x="11" y="139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16" y="209"/>
                    <a:pt x="16" y="209"/>
                    <a:pt x="16" y="209"/>
                  </a:cubicBezTo>
                  <a:cubicBezTo>
                    <a:pt x="18" y="210"/>
                    <a:pt x="18" y="210"/>
                    <a:pt x="18" y="210"/>
                  </a:cubicBezTo>
                  <a:cubicBezTo>
                    <a:pt x="14" y="160"/>
                    <a:pt x="14" y="160"/>
                    <a:pt x="14" y="160"/>
                  </a:cubicBezTo>
                  <a:cubicBezTo>
                    <a:pt x="14" y="156"/>
                    <a:pt x="14" y="156"/>
                    <a:pt x="14" y="156"/>
                  </a:cubicBezTo>
                  <a:cubicBezTo>
                    <a:pt x="14" y="155"/>
                    <a:pt x="14" y="155"/>
                    <a:pt x="14" y="155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10" y="100"/>
                    <a:pt x="10" y="100"/>
                    <a:pt x="10" y="100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6"/>
                    <a:pt x="4" y="46"/>
                    <a:pt x="4" y="46"/>
                  </a:cubicBezTo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9908781" y="2862466"/>
              <a:ext cx="1010828" cy="1185668"/>
            </a:xfrm>
            <a:custGeom>
              <a:avLst/>
              <a:gdLst>
                <a:gd name="T0" fmla="*/ 98 w 239"/>
                <a:gd name="T1" fmla="*/ 253 h 307"/>
                <a:gd name="T2" fmla="*/ 117 w 239"/>
                <a:gd name="T3" fmla="*/ 241 h 307"/>
                <a:gd name="T4" fmla="*/ 101 w 239"/>
                <a:gd name="T5" fmla="*/ 252 h 307"/>
                <a:gd name="T6" fmla="*/ 123 w 239"/>
                <a:gd name="T7" fmla="*/ 239 h 307"/>
                <a:gd name="T8" fmla="*/ 157 w 239"/>
                <a:gd name="T9" fmla="*/ 219 h 307"/>
                <a:gd name="T10" fmla="*/ 126 w 239"/>
                <a:gd name="T11" fmla="*/ 236 h 307"/>
                <a:gd name="T12" fmla="*/ 156 w 239"/>
                <a:gd name="T13" fmla="*/ 222 h 307"/>
                <a:gd name="T14" fmla="*/ 165 w 239"/>
                <a:gd name="T15" fmla="*/ 214 h 307"/>
                <a:gd name="T16" fmla="*/ 161 w 239"/>
                <a:gd name="T17" fmla="*/ 219 h 307"/>
                <a:gd name="T18" fmla="*/ 165 w 239"/>
                <a:gd name="T19" fmla="*/ 214 h 307"/>
                <a:gd name="T20" fmla="*/ 167 w 239"/>
                <a:gd name="T21" fmla="*/ 213 h 307"/>
                <a:gd name="T22" fmla="*/ 197 w 239"/>
                <a:gd name="T23" fmla="*/ 199 h 307"/>
                <a:gd name="T24" fmla="*/ 200 w 239"/>
                <a:gd name="T25" fmla="*/ 198 h 307"/>
                <a:gd name="T26" fmla="*/ 21 w 239"/>
                <a:gd name="T27" fmla="*/ 199 h 307"/>
                <a:gd name="T28" fmla="*/ 12 w 239"/>
                <a:gd name="T29" fmla="*/ 246 h 307"/>
                <a:gd name="T30" fmla="*/ 3 w 239"/>
                <a:gd name="T31" fmla="*/ 305 h 307"/>
                <a:gd name="T32" fmla="*/ 13 w 239"/>
                <a:gd name="T33" fmla="*/ 248 h 307"/>
                <a:gd name="T34" fmla="*/ 22 w 239"/>
                <a:gd name="T35" fmla="*/ 201 h 307"/>
                <a:gd name="T36" fmla="*/ 24 w 239"/>
                <a:gd name="T37" fmla="*/ 181 h 307"/>
                <a:gd name="T38" fmla="*/ 24 w 239"/>
                <a:gd name="T39" fmla="*/ 181 h 307"/>
                <a:gd name="T40" fmla="*/ 227 w 239"/>
                <a:gd name="T41" fmla="*/ 182 h 307"/>
                <a:gd name="T42" fmla="*/ 26 w 239"/>
                <a:gd name="T43" fmla="*/ 181 h 307"/>
                <a:gd name="T44" fmla="*/ 234 w 239"/>
                <a:gd name="T45" fmla="*/ 179 h 307"/>
                <a:gd name="T46" fmla="*/ 236 w 239"/>
                <a:gd name="T47" fmla="*/ 176 h 307"/>
                <a:gd name="T48" fmla="*/ 239 w 239"/>
                <a:gd name="T49" fmla="*/ 176 h 307"/>
                <a:gd name="T50" fmla="*/ 28 w 239"/>
                <a:gd name="T51" fmla="*/ 162 h 307"/>
                <a:gd name="T52" fmla="*/ 25 w 239"/>
                <a:gd name="T53" fmla="*/ 176 h 307"/>
                <a:gd name="T54" fmla="*/ 28 w 239"/>
                <a:gd name="T55" fmla="*/ 170 h 307"/>
                <a:gd name="T56" fmla="*/ 29 w 239"/>
                <a:gd name="T57" fmla="*/ 157 h 307"/>
                <a:gd name="T58" fmla="*/ 235 w 239"/>
                <a:gd name="T59" fmla="*/ 172 h 307"/>
                <a:gd name="T60" fmla="*/ 51 w 239"/>
                <a:gd name="T61" fmla="*/ 44 h 307"/>
                <a:gd name="T62" fmla="*/ 43 w 239"/>
                <a:gd name="T63" fmla="*/ 85 h 307"/>
                <a:gd name="T64" fmla="*/ 34 w 239"/>
                <a:gd name="T65" fmla="*/ 132 h 307"/>
                <a:gd name="T66" fmla="*/ 35 w 239"/>
                <a:gd name="T67" fmla="*/ 133 h 307"/>
                <a:gd name="T68" fmla="*/ 44 w 239"/>
                <a:gd name="T69" fmla="*/ 90 h 307"/>
                <a:gd name="T70" fmla="*/ 52 w 239"/>
                <a:gd name="T71" fmla="*/ 49 h 307"/>
                <a:gd name="T72" fmla="*/ 55 w 239"/>
                <a:gd name="T73" fmla="*/ 32 h 307"/>
                <a:gd name="T74" fmla="*/ 55 w 239"/>
                <a:gd name="T75" fmla="*/ 32 h 307"/>
                <a:gd name="T76" fmla="*/ 101 w 239"/>
                <a:gd name="T77" fmla="*/ 35 h 307"/>
                <a:gd name="T78" fmla="*/ 134 w 239"/>
                <a:gd name="T79" fmla="*/ 69 h 307"/>
                <a:gd name="T80" fmla="*/ 161 w 239"/>
                <a:gd name="T81" fmla="*/ 98 h 307"/>
                <a:gd name="T82" fmla="*/ 216 w 239"/>
                <a:gd name="T83" fmla="*/ 155 h 307"/>
                <a:gd name="T84" fmla="*/ 163 w 239"/>
                <a:gd name="T85" fmla="*/ 97 h 307"/>
                <a:gd name="T86" fmla="*/ 141 w 239"/>
                <a:gd name="T87" fmla="*/ 73 h 307"/>
                <a:gd name="T88" fmla="*/ 126 w 239"/>
                <a:gd name="T89" fmla="*/ 59 h 307"/>
                <a:gd name="T90" fmla="*/ 83 w 239"/>
                <a:gd name="T91" fmla="*/ 13 h 307"/>
                <a:gd name="T92" fmla="*/ 83 w 239"/>
                <a:gd name="T93" fmla="*/ 13 h 307"/>
                <a:gd name="T94" fmla="*/ 59 w 239"/>
                <a:gd name="T95" fmla="*/ 10 h 307"/>
                <a:gd name="T96" fmla="*/ 60 w 239"/>
                <a:gd name="T97" fmla="*/ 8 h 307"/>
                <a:gd name="T98" fmla="*/ 69 w 239"/>
                <a:gd name="T99" fmla="*/ 1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9" h="307">
                  <a:moveTo>
                    <a:pt x="100" y="250"/>
                  </a:moveTo>
                  <a:cubicBezTo>
                    <a:pt x="30" y="288"/>
                    <a:pt x="30" y="288"/>
                    <a:pt x="30" y="288"/>
                  </a:cubicBezTo>
                  <a:cubicBezTo>
                    <a:pt x="29" y="291"/>
                    <a:pt x="29" y="291"/>
                    <a:pt x="29" y="291"/>
                  </a:cubicBezTo>
                  <a:cubicBezTo>
                    <a:pt x="98" y="253"/>
                    <a:pt x="98" y="253"/>
                    <a:pt x="98" y="253"/>
                  </a:cubicBezTo>
                  <a:cubicBezTo>
                    <a:pt x="100" y="250"/>
                    <a:pt x="100" y="250"/>
                    <a:pt x="100" y="250"/>
                  </a:cubicBezTo>
                  <a:moveTo>
                    <a:pt x="125" y="237"/>
                  </a:moveTo>
                  <a:cubicBezTo>
                    <a:pt x="119" y="240"/>
                    <a:pt x="119" y="240"/>
                    <a:pt x="119" y="240"/>
                  </a:cubicBezTo>
                  <a:cubicBezTo>
                    <a:pt x="117" y="241"/>
                    <a:pt x="117" y="241"/>
                    <a:pt x="117" y="241"/>
                  </a:cubicBezTo>
                  <a:cubicBezTo>
                    <a:pt x="116" y="241"/>
                    <a:pt x="116" y="241"/>
                    <a:pt x="116" y="241"/>
                  </a:cubicBezTo>
                  <a:cubicBezTo>
                    <a:pt x="115" y="242"/>
                    <a:pt x="115" y="242"/>
                    <a:pt x="115" y="242"/>
                  </a:cubicBezTo>
                  <a:cubicBezTo>
                    <a:pt x="102" y="249"/>
                    <a:pt x="102" y="249"/>
                    <a:pt x="102" y="249"/>
                  </a:cubicBezTo>
                  <a:cubicBezTo>
                    <a:pt x="101" y="252"/>
                    <a:pt x="101" y="252"/>
                    <a:pt x="101" y="252"/>
                  </a:cubicBezTo>
                  <a:cubicBezTo>
                    <a:pt x="116" y="243"/>
                    <a:pt x="116" y="243"/>
                    <a:pt x="116" y="243"/>
                  </a:cubicBezTo>
                  <a:cubicBezTo>
                    <a:pt x="118" y="242"/>
                    <a:pt x="118" y="242"/>
                    <a:pt x="118" y="242"/>
                  </a:cubicBezTo>
                  <a:cubicBezTo>
                    <a:pt x="120" y="241"/>
                    <a:pt x="120" y="241"/>
                    <a:pt x="120" y="241"/>
                  </a:cubicBezTo>
                  <a:cubicBezTo>
                    <a:pt x="123" y="239"/>
                    <a:pt x="123" y="239"/>
                    <a:pt x="123" y="239"/>
                  </a:cubicBezTo>
                  <a:cubicBezTo>
                    <a:pt x="126" y="238"/>
                    <a:pt x="126" y="238"/>
                    <a:pt x="126" y="238"/>
                  </a:cubicBezTo>
                  <a:cubicBezTo>
                    <a:pt x="125" y="237"/>
                    <a:pt x="125" y="237"/>
                    <a:pt x="125" y="237"/>
                  </a:cubicBezTo>
                  <a:moveTo>
                    <a:pt x="157" y="219"/>
                  </a:moveTo>
                  <a:cubicBezTo>
                    <a:pt x="157" y="219"/>
                    <a:pt x="157" y="219"/>
                    <a:pt x="157" y="219"/>
                  </a:cubicBezTo>
                  <a:cubicBezTo>
                    <a:pt x="155" y="220"/>
                    <a:pt x="155" y="220"/>
                    <a:pt x="155" y="220"/>
                  </a:cubicBezTo>
                  <a:cubicBezTo>
                    <a:pt x="138" y="229"/>
                    <a:pt x="138" y="229"/>
                    <a:pt x="138" y="229"/>
                  </a:cubicBezTo>
                  <a:cubicBezTo>
                    <a:pt x="136" y="231"/>
                    <a:pt x="136" y="231"/>
                    <a:pt x="136" y="231"/>
                  </a:cubicBezTo>
                  <a:cubicBezTo>
                    <a:pt x="126" y="236"/>
                    <a:pt x="126" y="236"/>
                    <a:pt x="126" y="236"/>
                  </a:cubicBezTo>
                  <a:cubicBezTo>
                    <a:pt x="128" y="237"/>
                    <a:pt x="128" y="237"/>
                    <a:pt x="128" y="237"/>
                  </a:cubicBezTo>
                  <a:cubicBezTo>
                    <a:pt x="135" y="233"/>
                    <a:pt x="135" y="233"/>
                    <a:pt x="135" y="233"/>
                  </a:cubicBezTo>
                  <a:cubicBezTo>
                    <a:pt x="137" y="232"/>
                    <a:pt x="137" y="232"/>
                    <a:pt x="137" y="232"/>
                  </a:cubicBezTo>
                  <a:cubicBezTo>
                    <a:pt x="156" y="222"/>
                    <a:pt x="156" y="222"/>
                    <a:pt x="156" y="222"/>
                  </a:cubicBezTo>
                  <a:cubicBezTo>
                    <a:pt x="157" y="221"/>
                    <a:pt x="157" y="221"/>
                    <a:pt x="157" y="221"/>
                  </a:cubicBezTo>
                  <a:cubicBezTo>
                    <a:pt x="159" y="220"/>
                    <a:pt x="159" y="220"/>
                    <a:pt x="159" y="220"/>
                  </a:cubicBezTo>
                  <a:cubicBezTo>
                    <a:pt x="157" y="219"/>
                    <a:pt x="157" y="219"/>
                    <a:pt x="157" y="219"/>
                  </a:cubicBezTo>
                  <a:moveTo>
                    <a:pt x="165" y="214"/>
                  </a:moveTo>
                  <a:cubicBezTo>
                    <a:pt x="163" y="216"/>
                    <a:pt x="163" y="216"/>
                    <a:pt x="163" y="216"/>
                  </a:cubicBezTo>
                  <a:cubicBezTo>
                    <a:pt x="161" y="216"/>
                    <a:pt x="161" y="216"/>
                    <a:pt x="161" y="216"/>
                  </a:cubicBezTo>
                  <a:cubicBezTo>
                    <a:pt x="159" y="218"/>
                    <a:pt x="159" y="218"/>
                    <a:pt x="159" y="218"/>
                  </a:cubicBezTo>
                  <a:cubicBezTo>
                    <a:pt x="161" y="219"/>
                    <a:pt x="161" y="219"/>
                    <a:pt x="161" y="219"/>
                  </a:cubicBezTo>
                  <a:cubicBezTo>
                    <a:pt x="162" y="218"/>
                    <a:pt x="162" y="218"/>
                    <a:pt x="162" y="218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7" y="216"/>
                    <a:pt x="167" y="216"/>
                    <a:pt x="167" y="216"/>
                  </a:cubicBezTo>
                  <a:cubicBezTo>
                    <a:pt x="165" y="214"/>
                    <a:pt x="165" y="214"/>
                    <a:pt x="165" y="214"/>
                  </a:cubicBezTo>
                  <a:moveTo>
                    <a:pt x="198" y="196"/>
                  </a:moveTo>
                  <a:cubicBezTo>
                    <a:pt x="189" y="202"/>
                    <a:pt x="189" y="202"/>
                    <a:pt x="189" y="202"/>
                  </a:cubicBezTo>
                  <a:cubicBezTo>
                    <a:pt x="187" y="203"/>
                    <a:pt x="187" y="203"/>
                    <a:pt x="187" y="203"/>
                  </a:cubicBezTo>
                  <a:cubicBezTo>
                    <a:pt x="167" y="213"/>
                    <a:pt x="167" y="213"/>
                    <a:pt x="167" y="213"/>
                  </a:cubicBezTo>
                  <a:cubicBezTo>
                    <a:pt x="168" y="215"/>
                    <a:pt x="168" y="215"/>
                    <a:pt x="168" y="215"/>
                  </a:cubicBezTo>
                  <a:cubicBezTo>
                    <a:pt x="187" y="204"/>
                    <a:pt x="187" y="204"/>
                    <a:pt x="187" y="204"/>
                  </a:cubicBezTo>
                  <a:cubicBezTo>
                    <a:pt x="189" y="204"/>
                    <a:pt x="189" y="204"/>
                    <a:pt x="189" y="204"/>
                  </a:cubicBezTo>
                  <a:cubicBezTo>
                    <a:pt x="197" y="199"/>
                    <a:pt x="197" y="199"/>
                    <a:pt x="197" y="199"/>
                  </a:cubicBezTo>
                  <a:cubicBezTo>
                    <a:pt x="198" y="196"/>
                    <a:pt x="198" y="196"/>
                    <a:pt x="198" y="196"/>
                  </a:cubicBezTo>
                  <a:moveTo>
                    <a:pt x="204" y="193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203" y="196"/>
                    <a:pt x="203" y="196"/>
                    <a:pt x="203" y="196"/>
                  </a:cubicBezTo>
                  <a:cubicBezTo>
                    <a:pt x="204" y="193"/>
                    <a:pt x="204" y="193"/>
                    <a:pt x="204" y="193"/>
                  </a:cubicBezTo>
                  <a:moveTo>
                    <a:pt x="22" y="192"/>
                  </a:moveTo>
                  <a:cubicBezTo>
                    <a:pt x="21" y="199"/>
                    <a:pt x="21" y="199"/>
                    <a:pt x="21" y="199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20" y="204"/>
                    <a:pt x="20" y="204"/>
                    <a:pt x="20" y="204"/>
                  </a:cubicBezTo>
                  <a:cubicBezTo>
                    <a:pt x="19" y="206"/>
                    <a:pt x="19" y="206"/>
                    <a:pt x="19" y="206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11" y="248"/>
                    <a:pt x="11" y="248"/>
                    <a:pt x="11" y="248"/>
                  </a:cubicBezTo>
                  <a:cubicBezTo>
                    <a:pt x="1" y="303"/>
                    <a:pt x="1" y="303"/>
                    <a:pt x="1" y="30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3" y="305"/>
                    <a:pt x="3" y="305"/>
                    <a:pt x="3" y="305"/>
                  </a:cubicBezTo>
                  <a:cubicBezTo>
                    <a:pt x="27" y="292"/>
                    <a:pt x="27" y="292"/>
                    <a:pt x="27" y="292"/>
                  </a:cubicBezTo>
                  <a:cubicBezTo>
                    <a:pt x="28" y="290"/>
                    <a:pt x="28" y="290"/>
                    <a:pt x="28" y="290"/>
                  </a:cubicBezTo>
                  <a:cubicBezTo>
                    <a:pt x="2" y="303"/>
                    <a:pt x="2" y="303"/>
                    <a:pt x="2" y="303"/>
                  </a:cubicBezTo>
                  <a:cubicBezTo>
                    <a:pt x="13" y="248"/>
                    <a:pt x="13" y="248"/>
                    <a:pt x="13" y="248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21" y="207"/>
                    <a:pt x="21" y="207"/>
                    <a:pt x="21" y="207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22" y="201"/>
                    <a:pt x="22" y="201"/>
                    <a:pt x="22" y="201"/>
                  </a:cubicBezTo>
                  <a:cubicBezTo>
                    <a:pt x="23" y="199"/>
                    <a:pt x="23" y="199"/>
                    <a:pt x="23" y="199"/>
                  </a:cubicBezTo>
                  <a:cubicBezTo>
                    <a:pt x="23" y="195"/>
                    <a:pt x="23" y="195"/>
                    <a:pt x="23" y="195"/>
                  </a:cubicBezTo>
                  <a:cubicBezTo>
                    <a:pt x="22" y="192"/>
                    <a:pt x="22" y="192"/>
                    <a:pt x="22" y="192"/>
                  </a:cubicBezTo>
                  <a:moveTo>
                    <a:pt x="24" y="181"/>
                  </a:moveTo>
                  <a:cubicBezTo>
                    <a:pt x="23" y="188"/>
                    <a:pt x="23" y="188"/>
                    <a:pt x="23" y="188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5" y="186"/>
                    <a:pt x="25" y="186"/>
                    <a:pt x="25" y="186"/>
                  </a:cubicBezTo>
                  <a:cubicBezTo>
                    <a:pt x="24" y="181"/>
                    <a:pt x="24" y="181"/>
                    <a:pt x="24" y="181"/>
                  </a:cubicBezTo>
                  <a:moveTo>
                    <a:pt x="230" y="179"/>
                  </a:moveTo>
                  <a:cubicBezTo>
                    <a:pt x="206" y="192"/>
                    <a:pt x="206" y="192"/>
                    <a:pt x="206" y="192"/>
                  </a:cubicBezTo>
                  <a:cubicBezTo>
                    <a:pt x="205" y="194"/>
                    <a:pt x="205" y="194"/>
                    <a:pt x="205" y="194"/>
                  </a:cubicBezTo>
                  <a:cubicBezTo>
                    <a:pt x="227" y="182"/>
                    <a:pt x="227" y="182"/>
                    <a:pt x="227" y="182"/>
                  </a:cubicBezTo>
                  <a:cubicBezTo>
                    <a:pt x="230" y="179"/>
                    <a:pt x="230" y="179"/>
                    <a:pt x="230" y="179"/>
                  </a:cubicBezTo>
                  <a:moveTo>
                    <a:pt x="27" y="178"/>
                  </a:moveTo>
                  <a:cubicBezTo>
                    <a:pt x="26" y="178"/>
                    <a:pt x="26" y="178"/>
                    <a:pt x="26" y="178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78"/>
                    <a:pt x="27" y="178"/>
                    <a:pt x="27" y="178"/>
                  </a:cubicBezTo>
                  <a:moveTo>
                    <a:pt x="233" y="178"/>
                  </a:moveTo>
                  <a:cubicBezTo>
                    <a:pt x="231" y="180"/>
                    <a:pt x="231" y="180"/>
                    <a:pt x="231" y="180"/>
                  </a:cubicBezTo>
                  <a:cubicBezTo>
                    <a:pt x="234" y="179"/>
                    <a:pt x="234" y="179"/>
                    <a:pt x="234" y="179"/>
                  </a:cubicBezTo>
                  <a:cubicBezTo>
                    <a:pt x="233" y="178"/>
                    <a:pt x="233" y="178"/>
                    <a:pt x="233" y="178"/>
                  </a:cubicBezTo>
                  <a:moveTo>
                    <a:pt x="236" y="174"/>
                  </a:moveTo>
                  <a:cubicBezTo>
                    <a:pt x="235" y="175"/>
                    <a:pt x="235" y="175"/>
                    <a:pt x="235" y="175"/>
                  </a:cubicBezTo>
                  <a:cubicBezTo>
                    <a:pt x="236" y="176"/>
                    <a:pt x="236" y="176"/>
                    <a:pt x="236" y="176"/>
                  </a:cubicBezTo>
                  <a:cubicBezTo>
                    <a:pt x="235" y="176"/>
                    <a:pt x="235" y="176"/>
                    <a:pt x="235" y="176"/>
                  </a:cubicBezTo>
                  <a:cubicBezTo>
                    <a:pt x="236" y="178"/>
                    <a:pt x="236" y="178"/>
                    <a:pt x="236" y="178"/>
                  </a:cubicBezTo>
                  <a:cubicBezTo>
                    <a:pt x="237" y="177"/>
                    <a:pt x="237" y="177"/>
                    <a:pt x="237" y="177"/>
                  </a:cubicBezTo>
                  <a:cubicBezTo>
                    <a:pt x="239" y="176"/>
                    <a:pt x="239" y="176"/>
                    <a:pt x="239" y="176"/>
                  </a:cubicBezTo>
                  <a:cubicBezTo>
                    <a:pt x="237" y="175"/>
                    <a:pt x="237" y="175"/>
                    <a:pt x="237" y="175"/>
                  </a:cubicBezTo>
                  <a:cubicBezTo>
                    <a:pt x="236" y="174"/>
                    <a:pt x="236" y="174"/>
                    <a:pt x="236" y="174"/>
                  </a:cubicBezTo>
                  <a:moveTo>
                    <a:pt x="29" y="157"/>
                  </a:moveTo>
                  <a:cubicBezTo>
                    <a:pt x="28" y="162"/>
                    <a:pt x="28" y="162"/>
                    <a:pt x="28" y="162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30" y="163"/>
                    <a:pt x="30" y="163"/>
                    <a:pt x="30" y="163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1" y="157"/>
                    <a:pt x="31" y="157"/>
                    <a:pt x="31" y="157"/>
                  </a:cubicBezTo>
                  <a:cubicBezTo>
                    <a:pt x="29" y="157"/>
                    <a:pt x="29" y="157"/>
                    <a:pt x="29" y="157"/>
                  </a:cubicBezTo>
                  <a:moveTo>
                    <a:pt x="218" y="155"/>
                  </a:moveTo>
                  <a:cubicBezTo>
                    <a:pt x="217" y="157"/>
                    <a:pt x="217" y="157"/>
                    <a:pt x="217" y="157"/>
                  </a:cubicBezTo>
                  <a:cubicBezTo>
                    <a:pt x="234" y="174"/>
                    <a:pt x="234" y="174"/>
                    <a:pt x="234" y="174"/>
                  </a:cubicBezTo>
                  <a:cubicBezTo>
                    <a:pt x="235" y="172"/>
                    <a:pt x="235" y="172"/>
                    <a:pt x="235" y="172"/>
                  </a:cubicBezTo>
                  <a:cubicBezTo>
                    <a:pt x="218" y="155"/>
                    <a:pt x="218" y="155"/>
                    <a:pt x="218" y="155"/>
                  </a:cubicBezTo>
                  <a:moveTo>
                    <a:pt x="54" y="37"/>
                  </a:moveTo>
                  <a:cubicBezTo>
                    <a:pt x="52" y="38"/>
                    <a:pt x="52" y="38"/>
                    <a:pt x="52" y="38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29" y="155"/>
                    <a:pt x="29" y="155"/>
                    <a:pt x="29" y="155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9" y="116"/>
                    <a:pt x="39" y="116"/>
                    <a:pt x="39" y="116"/>
                  </a:cubicBezTo>
                  <a:cubicBezTo>
                    <a:pt x="39" y="113"/>
                    <a:pt x="39" y="113"/>
                    <a:pt x="39" y="113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88"/>
                    <a:pt x="44" y="88"/>
                    <a:pt x="44" y="88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4" y="37"/>
                  </a:cubicBezTo>
                  <a:moveTo>
                    <a:pt x="55" y="32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2"/>
                    <a:pt x="55" y="32"/>
                    <a:pt x="55" y="32"/>
                  </a:cubicBezTo>
                  <a:moveTo>
                    <a:pt x="89" y="20"/>
                  </a:moveTo>
                  <a:cubicBezTo>
                    <a:pt x="89" y="22"/>
                    <a:pt x="89" y="22"/>
                    <a:pt x="89" y="22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25" y="60"/>
                    <a:pt x="125" y="60"/>
                    <a:pt x="125" y="60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4" y="69"/>
                    <a:pt x="134" y="69"/>
                    <a:pt x="134" y="69"/>
                  </a:cubicBezTo>
                  <a:cubicBezTo>
                    <a:pt x="140" y="75"/>
                    <a:pt x="140" y="75"/>
                    <a:pt x="140" y="75"/>
                  </a:cubicBezTo>
                  <a:cubicBezTo>
                    <a:pt x="141" y="77"/>
                    <a:pt x="141" y="77"/>
                    <a:pt x="141" y="77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80" y="118"/>
                    <a:pt x="180" y="118"/>
                    <a:pt x="180" y="118"/>
                  </a:cubicBezTo>
                  <a:cubicBezTo>
                    <a:pt x="182" y="120"/>
                    <a:pt x="182" y="120"/>
                    <a:pt x="182" y="120"/>
                  </a:cubicBezTo>
                  <a:cubicBezTo>
                    <a:pt x="216" y="155"/>
                    <a:pt x="216" y="155"/>
                    <a:pt x="216" y="155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182" y="117"/>
                    <a:pt x="182" y="117"/>
                    <a:pt x="182" y="117"/>
                  </a:cubicBezTo>
                  <a:cubicBezTo>
                    <a:pt x="180" y="115"/>
                    <a:pt x="180" y="115"/>
                    <a:pt x="180" y="115"/>
                  </a:cubicBezTo>
                  <a:cubicBezTo>
                    <a:pt x="163" y="97"/>
                    <a:pt x="163" y="97"/>
                    <a:pt x="163" y="97"/>
                  </a:cubicBezTo>
                  <a:cubicBezTo>
                    <a:pt x="162" y="95"/>
                    <a:pt x="162" y="95"/>
                    <a:pt x="162" y="95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1" y="73"/>
                    <a:pt x="141" y="73"/>
                    <a:pt x="141" y="73"/>
                  </a:cubicBezTo>
                  <a:cubicBezTo>
                    <a:pt x="135" y="68"/>
                    <a:pt x="135" y="68"/>
                    <a:pt x="135" y="68"/>
                  </a:cubicBezTo>
                  <a:cubicBezTo>
                    <a:pt x="134" y="66"/>
                    <a:pt x="134" y="66"/>
                    <a:pt x="134" y="66"/>
                  </a:cubicBezTo>
                  <a:cubicBezTo>
                    <a:pt x="128" y="60"/>
                    <a:pt x="128" y="60"/>
                    <a:pt x="128" y="60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89" y="20"/>
                    <a:pt x="89" y="20"/>
                    <a:pt x="89" y="20"/>
                  </a:cubicBezTo>
                  <a:moveTo>
                    <a:pt x="83" y="13"/>
                  </a:moveTo>
                  <a:cubicBezTo>
                    <a:pt x="82" y="15"/>
                    <a:pt x="82" y="15"/>
                    <a:pt x="82" y="15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3" y="13"/>
                    <a:pt x="83" y="13"/>
                    <a:pt x="83" y="13"/>
                  </a:cubicBezTo>
                  <a:moveTo>
                    <a:pt x="58" y="9"/>
                  </a:moveTo>
                  <a:cubicBezTo>
                    <a:pt x="53" y="31"/>
                    <a:pt x="53" y="31"/>
                    <a:pt x="53" y="31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9"/>
                    <a:pt x="58" y="9"/>
                    <a:pt x="58" y="9"/>
                  </a:cubicBezTo>
                  <a:moveTo>
                    <a:pt x="59" y="3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0" y="3"/>
                    <a:pt x="59" y="3"/>
                    <a:pt x="59" y="3"/>
                  </a:cubicBezTo>
                  <a:moveTo>
                    <a:pt x="70" y="0"/>
                  </a:moveTo>
                  <a:cubicBezTo>
                    <a:pt x="69" y="0"/>
                    <a:pt x="69" y="0"/>
                    <a:pt x="69" y="1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8357653" y="2654283"/>
              <a:ext cx="1114594" cy="1605288"/>
            </a:xfrm>
            <a:custGeom>
              <a:avLst/>
              <a:gdLst>
                <a:gd name="T0" fmla="*/ 258 w 263"/>
                <a:gd name="T1" fmla="*/ 415 h 416"/>
                <a:gd name="T2" fmla="*/ 224 w 263"/>
                <a:gd name="T3" fmla="*/ 387 h 416"/>
                <a:gd name="T4" fmla="*/ 262 w 263"/>
                <a:gd name="T5" fmla="*/ 413 h 416"/>
                <a:gd name="T6" fmla="*/ 244 w 263"/>
                <a:gd name="T7" fmla="*/ 360 h 416"/>
                <a:gd name="T8" fmla="*/ 244 w 263"/>
                <a:gd name="T9" fmla="*/ 360 h 416"/>
                <a:gd name="T10" fmla="*/ 196 w 263"/>
                <a:gd name="T11" fmla="*/ 360 h 416"/>
                <a:gd name="T12" fmla="*/ 242 w 263"/>
                <a:gd name="T13" fmla="*/ 359 h 416"/>
                <a:gd name="T14" fmla="*/ 234 w 263"/>
                <a:gd name="T15" fmla="*/ 333 h 416"/>
                <a:gd name="T16" fmla="*/ 238 w 263"/>
                <a:gd name="T17" fmla="*/ 346 h 416"/>
                <a:gd name="T18" fmla="*/ 190 w 263"/>
                <a:gd name="T19" fmla="*/ 358 h 416"/>
                <a:gd name="T20" fmla="*/ 138 w 263"/>
                <a:gd name="T21" fmla="*/ 312 h 416"/>
                <a:gd name="T22" fmla="*/ 139 w 263"/>
                <a:gd name="T23" fmla="*/ 311 h 416"/>
                <a:gd name="T24" fmla="*/ 138 w 263"/>
                <a:gd name="T25" fmla="*/ 309 h 416"/>
                <a:gd name="T26" fmla="*/ 232 w 263"/>
                <a:gd name="T27" fmla="*/ 332 h 416"/>
                <a:gd name="T28" fmla="*/ 217 w 263"/>
                <a:gd name="T29" fmla="*/ 293 h 416"/>
                <a:gd name="T30" fmla="*/ 116 w 263"/>
                <a:gd name="T31" fmla="*/ 290 h 416"/>
                <a:gd name="T32" fmla="*/ 116 w 263"/>
                <a:gd name="T33" fmla="*/ 290 h 416"/>
                <a:gd name="T34" fmla="*/ 114 w 263"/>
                <a:gd name="T35" fmla="*/ 289 h 416"/>
                <a:gd name="T36" fmla="*/ 90 w 263"/>
                <a:gd name="T37" fmla="*/ 269 h 416"/>
                <a:gd name="T38" fmla="*/ 90 w 263"/>
                <a:gd name="T39" fmla="*/ 270 h 416"/>
                <a:gd name="T40" fmla="*/ 82 w 263"/>
                <a:gd name="T41" fmla="*/ 261 h 416"/>
                <a:gd name="T42" fmla="*/ 82 w 263"/>
                <a:gd name="T43" fmla="*/ 261 h 416"/>
                <a:gd name="T44" fmla="*/ 218 w 263"/>
                <a:gd name="T45" fmla="*/ 292 h 416"/>
                <a:gd name="T46" fmla="*/ 204 w 263"/>
                <a:gd name="T47" fmla="*/ 259 h 416"/>
                <a:gd name="T48" fmla="*/ 76 w 263"/>
                <a:gd name="T49" fmla="*/ 257 h 416"/>
                <a:gd name="T50" fmla="*/ 78 w 263"/>
                <a:gd name="T51" fmla="*/ 257 h 416"/>
                <a:gd name="T52" fmla="*/ 78 w 263"/>
                <a:gd name="T53" fmla="*/ 257 h 416"/>
                <a:gd name="T54" fmla="*/ 75 w 263"/>
                <a:gd name="T55" fmla="*/ 255 h 416"/>
                <a:gd name="T56" fmla="*/ 55 w 263"/>
                <a:gd name="T57" fmla="*/ 240 h 416"/>
                <a:gd name="T58" fmla="*/ 29 w 263"/>
                <a:gd name="T59" fmla="*/ 214 h 416"/>
                <a:gd name="T60" fmla="*/ 53 w 263"/>
                <a:gd name="T61" fmla="*/ 238 h 416"/>
                <a:gd name="T62" fmla="*/ 29 w 263"/>
                <a:gd name="T63" fmla="*/ 214 h 416"/>
                <a:gd name="T64" fmla="*/ 27 w 263"/>
                <a:gd name="T65" fmla="*/ 213 h 416"/>
                <a:gd name="T66" fmla="*/ 183 w 263"/>
                <a:gd name="T67" fmla="*/ 202 h 416"/>
                <a:gd name="T68" fmla="*/ 187 w 263"/>
                <a:gd name="T69" fmla="*/ 213 h 416"/>
                <a:gd name="T70" fmla="*/ 204 w 263"/>
                <a:gd name="T71" fmla="*/ 256 h 416"/>
                <a:gd name="T72" fmla="*/ 188 w 263"/>
                <a:gd name="T73" fmla="*/ 212 h 416"/>
                <a:gd name="T74" fmla="*/ 185 w 263"/>
                <a:gd name="T75" fmla="*/ 202 h 416"/>
                <a:gd name="T76" fmla="*/ 22 w 263"/>
                <a:gd name="T77" fmla="*/ 149 h 416"/>
                <a:gd name="T78" fmla="*/ 2 w 263"/>
                <a:gd name="T79" fmla="*/ 188 h 416"/>
                <a:gd name="T80" fmla="*/ 20 w 263"/>
                <a:gd name="T81" fmla="*/ 209 h 416"/>
                <a:gd name="T82" fmla="*/ 5 w 263"/>
                <a:gd name="T83" fmla="*/ 186 h 416"/>
                <a:gd name="T84" fmla="*/ 22 w 263"/>
                <a:gd name="T85" fmla="*/ 149 h 416"/>
                <a:gd name="T86" fmla="*/ 24 w 263"/>
                <a:gd name="T87" fmla="*/ 146 h 416"/>
                <a:gd name="T88" fmla="*/ 29 w 263"/>
                <a:gd name="T89" fmla="*/ 139 h 416"/>
                <a:gd name="T90" fmla="*/ 30 w 263"/>
                <a:gd name="T91" fmla="*/ 137 h 416"/>
                <a:gd name="T92" fmla="*/ 32 w 263"/>
                <a:gd name="T93" fmla="*/ 134 h 416"/>
                <a:gd name="T94" fmla="*/ 157 w 263"/>
                <a:gd name="T95" fmla="*/ 133 h 416"/>
                <a:gd name="T96" fmla="*/ 163 w 263"/>
                <a:gd name="T97" fmla="*/ 151 h 416"/>
                <a:gd name="T98" fmla="*/ 169 w 263"/>
                <a:gd name="T99" fmla="*/ 166 h 416"/>
                <a:gd name="T100" fmla="*/ 176 w 263"/>
                <a:gd name="T101" fmla="*/ 181 h 416"/>
                <a:gd name="T102" fmla="*/ 170 w 263"/>
                <a:gd name="T103" fmla="*/ 164 h 416"/>
                <a:gd name="T104" fmla="*/ 165 w 263"/>
                <a:gd name="T105" fmla="*/ 149 h 416"/>
                <a:gd name="T106" fmla="*/ 53 w 263"/>
                <a:gd name="T107" fmla="*/ 93 h 416"/>
                <a:gd name="T108" fmla="*/ 31 w 263"/>
                <a:gd name="T109" fmla="*/ 131 h 416"/>
                <a:gd name="T110" fmla="*/ 50 w 263"/>
                <a:gd name="T111" fmla="*/ 99 h 416"/>
                <a:gd name="T112" fmla="*/ 142 w 263"/>
                <a:gd name="T113" fmla="*/ 88 h 416"/>
                <a:gd name="T114" fmla="*/ 142 w 263"/>
                <a:gd name="T115" fmla="*/ 88 h 416"/>
                <a:gd name="T116" fmla="*/ 141 w 263"/>
                <a:gd name="T117" fmla="*/ 86 h 416"/>
                <a:gd name="T118" fmla="*/ 52 w 263"/>
                <a:gd name="T119" fmla="*/ 91 h 416"/>
                <a:gd name="T120" fmla="*/ 101 w 263"/>
                <a:gd name="T121" fmla="*/ 1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3" h="416">
                  <a:moveTo>
                    <a:pt x="226" y="387"/>
                  </a:moveTo>
                  <a:cubicBezTo>
                    <a:pt x="225" y="388"/>
                    <a:pt x="225" y="388"/>
                    <a:pt x="225" y="388"/>
                  </a:cubicBezTo>
                  <a:cubicBezTo>
                    <a:pt x="257" y="416"/>
                    <a:pt x="257" y="416"/>
                    <a:pt x="257" y="416"/>
                  </a:cubicBezTo>
                  <a:cubicBezTo>
                    <a:pt x="257" y="415"/>
                    <a:pt x="258" y="415"/>
                    <a:pt x="258" y="415"/>
                  </a:cubicBezTo>
                  <a:cubicBezTo>
                    <a:pt x="226" y="387"/>
                    <a:pt x="226" y="387"/>
                    <a:pt x="226" y="387"/>
                  </a:cubicBezTo>
                  <a:moveTo>
                    <a:pt x="218" y="379"/>
                  </a:moveTo>
                  <a:cubicBezTo>
                    <a:pt x="216" y="380"/>
                    <a:pt x="216" y="380"/>
                    <a:pt x="216" y="380"/>
                  </a:cubicBezTo>
                  <a:cubicBezTo>
                    <a:pt x="224" y="387"/>
                    <a:pt x="224" y="387"/>
                    <a:pt x="224" y="387"/>
                  </a:cubicBezTo>
                  <a:cubicBezTo>
                    <a:pt x="225" y="385"/>
                    <a:pt x="225" y="385"/>
                    <a:pt x="225" y="385"/>
                  </a:cubicBezTo>
                  <a:cubicBezTo>
                    <a:pt x="218" y="379"/>
                    <a:pt x="218" y="379"/>
                    <a:pt x="218" y="379"/>
                  </a:cubicBezTo>
                  <a:moveTo>
                    <a:pt x="245" y="367"/>
                  </a:moveTo>
                  <a:cubicBezTo>
                    <a:pt x="262" y="413"/>
                    <a:pt x="262" y="413"/>
                    <a:pt x="262" y="413"/>
                  </a:cubicBezTo>
                  <a:cubicBezTo>
                    <a:pt x="262" y="413"/>
                    <a:pt x="263" y="412"/>
                    <a:pt x="263" y="412"/>
                  </a:cubicBezTo>
                  <a:cubicBezTo>
                    <a:pt x="247" y="367"/>
                    <a:pt x="247" y="367"/>
                    <a:pt x="247" y="367"/>
                  </a:cubicBezTo>
                  <a:cubicBezTo>
                    <a:pt x="245" y="367"/>
                    <a:pt x="245" y="367"/>
                    <a:pt x="245" y="367"/>
                  </a:cubicBezTo>
                  <a:moveTo>
                    <a:pt x="244" y="360"/>
                  </a:moveTo>
                  <a:cubicBezTo>
                    <a:pt x="242" y="361"/>
                    <a:pt x="242" y="361"/>
                    <a:pt x="242" y="361"/>
                  </a:cubicBezTo>
                  <a:cubicBezTo>
                    <a:pt x="244" y="365"/>
                    <a:pt x="244" y="365"/>
                    <a:pt x="244" y="365"/>
                  </a:cubicBezTo>
                  <a:cubicBezTo>
                    <a:pt x="246" y="365"/>
                    <a:pt x="246" y="365"/>
                    <a:pt x="246" y="365"/>
                  </a:cubicBezTo>
                  <a:cubicBezTo>
                    <a:pt x="244" y="360"/>
                    <a:pt x="244" y="360"/>
                    <a:pt x="244" y="360"/>
                  </a:cubicBezTo>
                  <a:moveTo>
                    <a:pt x="192" y="360"/>
                  </a:moveTo>
                  <a:cubicBezTo>
                    <a:pt x="215" y="379"/>
                    <a:pt x="215" y="379"/>
                    <a:pt x="215" y="379"/>
                  </a:cubicBezTo>
                  <a:cubicBezTo>
                    <a:pt x="216" y="378"/>
                    <a:pt x="216" y="378"/>
                    <a:pt x="216" y="378"/>
                  </a:cubicBezTo>
                  <a:cubicBezTo>
                    <a:pt x="196" y="360"/>
                    <a:pt x="196" y="360"/>
                    <a:pt x="196" y="360"/>
                  </a:cubicBezTo>
                  <a:cubicBezTo>
                    <a:pt x="192" y="360"/>
                    <a:pt x="192" y="360"/>
                    <a:pt x="192" y="360"/>
                  </a:cubicBezTo>
                  <a:moveTo>
                    <a:pt x="239" y="348"/>
                  </a:moveTo>
                  <a:cubicBezTo>
                    <a:pt x="238" y="351"/>
                    <a:pt x="238" y="351"/>
                    <a:pt x="238" y="351"/>
                  </a:cubicBezTo>
                  <a:cubicBezTo>
                    <a:pt x="242" y="359"/>
                    <a:pt x="242" y="359"/>
                    <a:pt x="242" y="359"/>
                  </a:cubicBezTo>
                  <a:cubicBezTo>
                    <a:pt x="243" y="358"/>
                    <a:pt x="243" y="358"/>
                    <a:pt x="243" y="358"/>
                  </a:cubicBezTo>
                  <a:cubicBezTo>
                    <a:pt x="239" y="348"/>
                    <a:pt x="239" y="348"/>
                    <a:pt x="239" y="348"/>
                  </a:cubicBezTo>
                  <a:moveTo>
                    <a:pt x="234" y="333"/>
                  </a:moveTo>
                  <a:cubicBezTo>
                    <a:pt x="234" y="333"/>
                    <a:pt x="234" y="333"/>
                    <a:pt x="234" y="333"/>
                  </a:cubicBezTo>
                  <a:cubicBezTo>
                    <a:pt x="232" y="334"/>
                    <a:pt x="232" y="334"/>
                    <a:pt x="232" y="334"/>
                  </a:cubicBezTo>
                  <a:cubicBezTo>
                    <a:pt x="232" y="334"/>
                    <a:pt x="232" y="334"/>
                    <a:pt x="232" y="334"/>
                  </a:cubicBezTo>
                  <a:cubicBezTo>
                    <a:pt x="237" y="348"/>
                    <a:pt x="237" y="348"/>
                    <a:pt x="237" y="348"/>
                  </a:cubicBezTo>
                  <a:cubicBezTo>
                    <a:pt x="238" y="346"/>
                    <a:pt x="238" y="346"/>
                    <a:pt x="238" y="346"/>
                  </a:cubicBezTo>
                  <a:cubicBezTo>
                    <a:pt x="234" y="333"/>
                    <a:pt x="234" y="333"/>
                    <a:pt x="234" y="333"/>
                  </a:cubicBezTo>
                  <a:moveTo>
                    <a:pt x="141" y="313"/>
                  </a:moveTo>
                  <a:cubicBezTo>
                    <a:pt x="141" y="315"/>
                    <a:pt x="141" y="315"/>
                    <a:pt x="141" y="315"/>
                  </a:cubicBezTo>
                  <a:cubicBezTo>
                    <a:pt x="190" y="358"/>
                    <a:pt x="190" y="358"/>
                    <a:pt x="190" y="358"/>
                  </a:cubicBezTo>
                  <a:cubicBezTo>
                    <a:pt x="193" y="358"/>
                    <a:pt x="193" y="358"/>
                    <a:pt x="193" y="358"/>
                  </a:cubicBezTo>
                  <a:cubicBezTo>
                    <a:pt x="141" y="313"/>
                    <a:pt x="141" y="313"/>
                    <a:pt x="141" y="313"/>
                  </a:cubicBezTo>
                  <a:moveTo>
                    <a:pt x="139" y="311"/>
                  </a:moveTo>
                  <a:cubicBezTo>
                    <a:pt x="138" y="312"/>
                    <a:pt x="138" y="312"/>
                    <a:pt x="138" y="312"/>
                  </a:cubicBezTo>
                  <a:cubicBezTo>
                    <a:pt x="138" y="313"/>
                    <a:pt x="138" y="313"/>
                    <a:pt x="138" y="313"/>
                  </a:cubicBezTo>
                  <a:cubicBezTo>
                    <a:pt x="139" y="312"/>
                    <a:pt x="139" y="312"/>
                    <a:pt x="139" y="312"/>
                  </a:cubicBezTo>
                  <a:cubicBezTo>
                    <a:pt x="139" y="311"/>
                    <a:pt x="139" y="311"/>
                    <a:pt x="139" y="311"/>
                  </a:cubicBezTo>
                  <a:cubicBezTo>
                    <a:pt x="139" y="311"/>
                    <a:pt x="139" y="311"/>
                    <a:pt x="139" y="311"/>
                  </a:cubicBezTo>
                  <a:moveTo>
                    <a:pt x="128" y="301"/>
                  </a:moveTo>
                  <a:cubicBezTo>
                    <a:pt x="133" y="307"/>
                    <a:pt x="133" y="307"/>
                    <a:pt x="133" y="307"/>
                  </a:cubicBezTo>
                  <a:cubicBezTo>
                    <a:pt x="136" y="311"/>
                    <a:pt x="136" y="311"/>
                    <a:pt x="136" y="311"/>
                  </a:cubicBezTo>
                  <a:cubicBezTo>
                    <a:pt x="138" y="309"/>
                    <a:pt x="138" y="309"/>
                    <a:pt x="138" y="309"/>
                  </a:cubicBezTo>
                  <a:cubicBezTo>
                    <a:pt x="128" y="301"/>
                    <a:pt x="128" y="301"/>
                    <a:pt x="128" y="301"/>
                  </a:cubicBezTo>
                  <a:moveTo>
                    <a:pt x="218" y="297"/>
                  </a:moveTo>
                  <a:cubicBezTo>
                    <a:pt x="231" y="330"/>
                    <a:pt x="231" y="330"/>
                    <a:pt x="231" y="330"/>
                  </a:cubicBezTo>
                  <a:cubicBezTo>
                    <a:pt x="232" y="332"/>
                    <a:pt x="232" y="332"/>
                    <a:pt x="232" y="332"/>
                  </a:cubicBezTo>
                  <a:cubicBezTo>
                    <a:pt x="233" y="331"/>
                    <a:pt x="233" y="331"/>
                    <a:pt x="233" y="331"/>
                  </a:cubicBezTo>
                  <a:cubicBezTo>
                    <a:pt x="221" y="299"/>
                    <a:pt x="221" y="299"/>
                    <a:pt x="221" y="299"/>
                  </a:cubicBezTo>
                  <a:cubicBezTo>
                    <a:pt x="218" y="297"/>
                    <a:pt x="218" y="297"/>
                    <a:pt x="218" y="297"/>
                  </a:cubicBezTo>
                  <a:moveTo>
                    <a:pt x="217" y="293"/>
                  </a:moveTo>
                  <a:cubicBezTo>
                    <a:pt x="217" y="293"/>
                    <a:pt x="217" y="293"/>
                    <a:pt x="217" y="293"/>
                  </a:cubicBezTo>
                  <a:cubicBezTo>
                    <a:pt x="217" y="293"/>
                    <a:pt x="217" y="293"/>
                    <a:pt x="217" y="293"/>
                  </a:cubicBezTo>
                  <a:cubicBezTo>
                    <a:pt x="217" y="293"/>
                    <a:pt x="217" y="293"/>
                    <a:pt x="217" y="293"/>
                  </a:cubicBezTo>
                  <a:moveTo>
                    <a:pt x="116" y="290"/>
                  </a:moveTo>
                  <a:cubicBezTo>
                    <a:pt x="114" y="291"/>
                    <a:pt x="114" y="291"/>
                    <a:pt x="114" y="291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1" y="295"/>
                    <a:pt x="121" y="295"/>
                    <a:pt x="121" y="295"/>
                  </a:cubicBezTo>
                  <a:cubicBezTo>
                    <a:pt x="116" y="290"/>
                    <a:pt x="116" y="290"/>
                    <a:pt x="116" y="290"/>
                  </a:cubicBezTo>
                  <a:moveTo>
                    <a:pt x="106" y="282"/>
                  </a:moveTo>
                  <a:cubicBezTo>
                    <a:pt x="105" y="283"/>
                    <a:pt x="105" y="283"/>
                    <a:pt x="105" y="283"/>
                  </a:cubicBezTo>
                  <a:cubicBezTo>
                    <a:pt x="113" y="290"/>
                    <a:pt x="113" y="290"/>
                    <a:pt x="113" y="290"/>
                  </a:cubicBezTo>
                  <a:cubicBezTo>
                    <a:pt x="114" y="289"/>
                    <a:pt x="114" y="289"/>
                    <a:pt x="114" y="289"/>
                  </a:cubicBezTo>
                  <a:cubicBezTo>
                    <a:pt x="106" y="282"/>
                    <a:pt x="106" y="282"/>
                    <a:pt x="106" y="282"/>
                  </a:cubicBezTo>
                  <a:moveTo>
                    <a:pt x="88" y="268"/>
                  </a:moveTo>
                  <a:cubicBezTo>
                    <a:pt x="88" y="268"/>
                    <a:pt x="88" y="268"/>
                    <a:pt x="88" y="268"/>
                  </a:cubicBezTo>
                  <a:cubicBezTo>
                    <a:pt x="90" y="269"/>
                    <a:pt x="90" y="269"/>
                    <a:pt x="90" y="269"/>
                  </a:cubicBezTo>
                  <a:cubicBezTo>
                    <a:pt x="88" y="268"/>
                    <a:pt x="88" y="268"/>
                    <a:pt x="88" y="268"/>
                  </a:cubicBezTo>
                  <a:moveTo>
                    <a:pt x="90" y="268"/>
                  </a:moveTo>
                  <a:cubicBezTo>
                    <a:pt x="90" y="270"/>
                    <a:pt x="90" y="270"/>
                    <a:pt x="90" y="270"/>
                  </a:cubicBezTo>
                  <a:cubicBezTo>
                    <a:pt x="90" y="270"/>
                    <a:pt x="90" y="270"/>
                    <a:pt x="90" y="270"/>
                  </a:cubicBezTo>
                  <a:cubicBezTo>
                    <a:pt x="103" y="282"/>
                    <a:pt x="103" y="282"/>
                    <a:pt x="103" y="282"/>
                  </a:cubicBezTo>
                  <a:cubicBezTo>
                    <a:pt x="104" y="280"/>
                    <a:pt x="104" y="280"/>
                    <a:pt x="104" y="280"/>
                  </a:cubicBezTo>
                  <a:cubicBezTo>
                    <a:pt x="90" y="268"/>
                    <a:pt x="90" y="268"/>
                    <a:pt x="90" y="268"/>
                  </a:cubicBezTo>
                  <a:moveTo>
                    <a:pt x="82" y="261"/>
                  </a:moveTo>
                  <a:cubicBezTo>
                    <a:pt x="81" y="263"/>
                    <a:pt x="81" y="263"/>
                    <a:pt x="81" y="263"/>
                  </a:cubicBezTo>
                  <a:cubicBezTo>
                    <a:pt x="85" y="266"/>
                    <a:pt x="85" y="266"/>
                    <a:pt x="85" y="266"/>
                  </a:cubicBezTo>
                  <a:cubicBezTo>
                    <a:pt x="89" y="267"/>
                    <a:pt x="89" y="267"/>
                    <a:pt x="89" y="267"/>
                  </a:cubicBezTo>
                  <a:cubicBezTo>
                    <a:pt x="82" y="261"/>
                    <a:pt x="82" y="261"/>
                    <a:pt x="82" y="261"/>
                  </a:cubicBezTo>
                  <a:moveTo>
                    <a:pt x="207" y="261"/>
                  </a:moveTo>
                  <a:cubicBezTo>
                    <a:pt x="205" y="262"/>
                    <a:pt x="205" y="262"/>
                    <a:pt x="205" y="262"/>
                  </a:cubicBezTo>
                  <a:cubicBezTo>
                    <a:pt x="214" y="286"/>
                    <a:pt x="214" y="286"/>
                    <a:pt x="214" y="286"/>
                  </a:cubicBezTo>
                  <a:cubicBezTo>
                    <a:pt x="218" y="292"/>
                    <a:pt x="218" y="292"/>
                    <a:pt x="218" y="292"/>
                  </a:cubicBezTo>
                  <a:cubicBezTo>
                    <a:pt x="207" y="261"/>
                    <a:pt x="207" y="261"/>
                    <a:pt x="207" y="261"/>
                  </a:cubicBezTo>
                  <a:moveTo>
                    <a:pt x="206" y="258"/>
                  </a:moveTo>
                  <a:cubicBezTo>
                    <a:pt x="205" y="258"/>
                    <a:pt x="205" y="258"/>
                    <a:pt x="205" y="258"/>
                  </a:cubicBezTo>
                  <a:cubicBezTo>
                    <a:pt x="204" y="259"/>
                    <a:pt x="204" y="259"/>
                    <a:pt x="204" y="259"/>
                  </a:cubicBezTo>
                  <a:cubicBezTo>
                    <a:pt x="204" y="260"/>
                    <a:pt x="204" y="260"/>
                    <a:pt x="204" y="260"/>
                  </a:cubicBezTo>
                  <a:cubicBezTo>
                    <a:pt x="206" y="259"/>
                    <a:pt x="206" y="259"/>
                    <a:pt x="206" y="259"/>
                  </a:cubicBezTo>
                  <a:cubicBezTo>
                    <a:pt x="206" y="258"/>
                    <a:pt x="206" y="258"/>
                    <a:pt x="206" y="258"/>
                  </a:cubicBezTo>
                  <a:moveTo>
                    <a:pt x="76" y="257"/>
                  </a:moveTo>
                  <a:cubicBezTo>
                    <a:pt x="75" y="258"/>
                    <a:pt x="75" y="258"/>
                    <a:pt x="75" y="258"/>
                  </a:cubicBezTo>
                  <a:cubicBezTo>
                    <a:pt x="76" y="258"/>
                    <a:pt x="76" y="258"/>
                    <a:pt x="76" y="258"/>
                  </a:cubicBezTo>
                  <a:cubicBezTo>
                    <a:pt x="76" y="257"/>
                    <a:pt x="76" y="257"/>
                    <a:pt x="76" y="257"/>
                  </a:cubicBezTo>
                  <a:moveTo>
                    <a:pt x="78" y="257"/>
                  </a:moveTo>
                  <a:cubicBezTo>
                    <a:pt x="79" y="261"/>
                    <a:pt x="79" y="261"/>
                    <a:pt x="79" y="261"/>
                  </a:cubicBezTo>
                  <a:cubicBezTo>
                    <a:pt x="80" y="261"/>
                    <a:pt x="80" y="261"/>
                    <a:pt x="80" y="261"/>
                  </a:cubicBezTo>
                  <a:cubicBezTo>
                    <a:pt x="81" y="260"/>
                    <a:pt x="81" y="260"/>
                    <a:pt x="81" y="260"/>
                  </a:cubicBezTo>
                  <a:cubicBezTo>
                    <a:pt x="78" y="257"/>
                    <a:pt x="78" y="257"/>
                    <a:pt x="78" y="257"/>
                  </a:cubicBezTo>
                  <a:moveTo>
                    <a:pt x="65" y="249"/>
                  </a:moveTo>
                  <a:cubicBezTo>
                    <a:pt x="74" y="256"/>
                    <a:pt x="74" y="256"/>
                    <a:pt x="74" y="256"/>
                  </a:cubicBezTo>
                  <a:cubicBezTo>
                    <a:pt x="75" y="256"/>
                    <a:pt x="75" y="256"/>
                    <a:pt x="75" y="256"/>
                  </a:cubicBezTo>
                  <a:cubicBezTo>
                    <a:pt x="75" y="255"/>
                    <a:pt x="75" y="255"/>
                    <a:pt x="75" y="255"/>
                  </a:cubicBezTo>
                  <a:cubicBezTo>
                    <a:pt x="68" y="249"/>
                    <a:pt x="68" y="249"/>
                    <a:pt x="68" y="249"/>
                  </a:cubicBezTo>
                  <a:cubicBezTo>
                    <a:pt x="65" y="249"/>
                    <a:pt x="65" y="249"/>
                    <a:pt x="65" y="249"/>
                  </a:cubicBezTo>
                  <a:moveTo>
                    <a:pt x="56" y="238"/>
                  </a:moveTo>
                  <a:cubicBezTo>
                    <a:pt x="55" y="240"/>
                    <a:pt x="55" y="240"/>
                    <a:pt x="55" y="240"/>
                  </a:cubicBezTo>
                  <a:cubicBezTo>
                    <a:pt x="63" y="247"/>
                    <a:pt x="63" y="247"/>
                    <a:pt x="63" y="247"/>
                  </a:cubicBezTo>
                  <a:cubicBezTo>
                    <a:pt x="66" y="247"/>
                    <a:pt x="66" y="247"/>
                    <a:pt x="66" y="247"/>
                  </a:cubicBezTo>
                  <a:cubicBezTo>
                    <a:pt x="56" y="238"/>
                    <a:pt x="56" y="238"/>
                    <a:pt x="56" y="238"/>
                  </a:cubicBezTo>
                  <a:moveTo>
                    <a:pt x="29" y="214"/>
                  </a:moveTo>
                  <a:cubicBezTo>
                    <a:pt x="27" y="215"/>
                    <a:pt x="27" y="215"/>
                    <a:pt x="27" y="215"/>
                  </a:cubicBezTo>
                  <a:cubicBezTo>
                    <a:pt x="31" y="219"/>
                    <a:pt x="31" y="219"/>
                    <a:pt x="31" y="219"/>
                  </a:cubicBezTo>
                  <a:cubicBezTo>
                    <a:pt x="33" y="220"/>
                    <a:pt x="33" y="220"/>
                    <a:pt x="33" y="220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5" y="237"/>
                    <a:pt x="55" y="237"/>
                    <a:pt x="55" y="237"/>
                  </a:cubicBezTo>
                  <a:cubicBezTo>
                    <a:pt x="35" y="220"/>
                    <a:pt x="35" y="220"/>
                    <a:pt x="35" y="220"/>
                  </a:cubicBezTo>
                  <a:cubicBezTo>
                    <a:pt x="33" y="218"/>
                    <a:pt x="33" y="218"/>
                    <a:pt x="33" y="218"/>
                  </a:cubicBezTo>
                  <a:cubicBezTo>
                    <a:pt x="29" y="214"/>
                    <a:pt x="29" y="214"/>
                    <a:pt x="29" y="214"/>
                  </a:cubicBezTo>
                  <a:moveTo>
                    <a:pt x="22" y="209"/>
                  </a:moveTo>
                  <a:cubicBezTo>
                    <a:pt x="22" y="211"/>
                    <a:pt x="22" y="211"/>
                    <a:pt x="22" y="211"/>
                  </a:cubicBezTo>
                  <a:cubicBezTo>
                    <a:pt x="26" y="214"/>
                    <a:pt x="26" y="214"/>
                    <a:pt x="26" y="214"/>
                  </a:cubicBezTo>
                  <a:cubicBezTo>
                    <a:pt x="27" y="213"/>
                    <a:pt x="27" y="213"/>
                    <a:pt x="27" y="213"/>
                  </a:cubicBezTo>
                  <a:cubicBezTo>
                    <a:pt x="22" y="209"/>
                    <a:pt x="22" y="209"/>
                    <a:pt x="22" y="209"/>
                  </a:cubicBezTo>
                  <a:moveTo>
                    <a:pt x="178" y="185"/>
                  </a:moveTo>
                  <a:cubicBezTo>
                    <a:pt x="180" y="194"/>
                    <a:pt x="180" y="194"/>
                    <a:pt x="180" y="194"/>
                  </a:cubicBezTo>
                  <a:cubicBezTo>
                    <a:pt x="183" y="202"/>
                    <a:pt x="183" y="202"/>
                    <a:pt x="183" y="202"/>
                  </a:cubicBezTo>
                  <a:cubicBezTo>
                    <a:pt x="183" y="204"/>
                    <a:pt x="183" y="204"/>
                    <a:pt x="183" y="204"/>
                  </a:cubicBezTo>
                  <a:cubicBezTo>
                    <a:pt x="186" y="210"/>
                    <a:pt x="186" y="210"/>
                    <a:pt x="186" y="210"/>
                  </a:cubicBezTo>
                  <a:cubicBezTo>
                    <a:pt x="186" y="212"/>
                    <a:pt x="186" y="212"/>
                    <a:pt x="186" y="212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90" y="222"/>
                    <a:pt x="190" y="222"/>
                    <a:pt x="190" y="222"/>
                  </a:cubicBezTo>
                  <a:cubicBezTo>
                    <a:pt x="191" y="224"/>
                    <a:pt x="191" y="224"/>
                    <a:pt x="191" y="224"/>
                  </a:cubicBezTo>
                  <a:cubicBezTo>
                    <a:pt x="203" y="257"/>
                    <a:pt x="203" y="257"/>
                    <a:pt x="203" y="257"/>
                  </a:cubicBezTo>
                  <a:cubicBezTo>
                    <a:pt x="204" y="256"/>
                    <a:pt x="204" y="256"/>
                    <a:pt x="204" y="256"/>
                  </a:cubicBezTo>
                  <a:cubicBezTo>
                    <a:pt x="205" y="256"/>
                    <a:pt x="205" y="256"/>
                    <a:pt x="205" y="256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1" y="220"/>
                    <a:pt x="191" y="220"/>
                    <a:pt x="191" y="220"/>
                  </a:cubicBezTo>
                  <a:cubicBezTo>
                    <a:pt x="188" y="212"/>
                    <a:pt x="188" y="212"/>
                    <a:pt x="188" y="212"/>
                  </a:cubicBezTo>
                  <a:cubicBezTo>
                    <a:pt x="188" y="211"/>
                    <a:pt x="188" y="211"/>
                    <a:pt x="188" y="211"/>
                  </a:cubicBezTo>
                  <a:cubicBezTo>
                    <a:pt x="187" y="210"/>
                    <a:pt x="187" y="210"/>
                    <a:pt x="187" y="210"/>
                  </a:cubicBezTo>
                  <a:cubicBezTo>
                    <a:pt x="185" y="204"/>
                    <a:pt x="185" y="204"/>
                    <a:pt x="185" y="204"/>
                  </a:cubicBezTo>
                  <a:cubicBezTo>
                    <a:pt x="185" y="202"/>
                    <a:pt x="185" y="202"/>
                    <a:pt x="185" y="202"/>
                  </a:cubicBezTo>
                  <a:cubicBezTo>
                    <a:pt x="180" y="190"/>
                    <a:pt x="180" y="190"/>
                    <a:pt x="180" y="190"/>
                  </a:cubicBezTo>
                  <a:cubicBezTo>
                    <a:pt x="179" y="188"/>
                    <a:pt x="179" y="188"/>
                    <a:pt x="179" y="188"/>
                  </a:cubicBezTo>
                  <a:cubicBezTo>
                    <a:pt x="178" y="185"/>
                    <a:pt x="178" y="185"/>
                    <a:pt x="178" y="185"/>
                  </a:cubicBezTo>
                  <a:moveTo>
                    <a:pt x="22" y="149"/>
                  </a:moveTo>
                  <a:cubicBezTo>
                    <a:pt x="18" y="157"/>
                    <a:pt x="18" y="157"/>
                    <a:pt x="18" y="15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1" y="191"/>
                    <a:pt x="1" y="191"/>
                    <a:pt x="1" y="191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" y="193"/>
                    <a:pt x="1" y="193"/>
                    <a:pt x="1" y="193"/>
                  </a:cubicBezTo>
                  <a:cubicBezTo>
                    <a:pt x="20" y="209"/>
                    <a:pt x="20" y="209"/>
                    <a:pt x="20" y="209"/>
                  </a:cubicBezTo>
                  <a:cubicBezTo>
                    <a:pt x="20" y="207"/>
                    <a:pt x="20" y="207"/>
                    <a:pt x="20" y="207"/>
                  </a:cubicBezTo>
                  <a:cubicBezTo>
                    <a:pt x="2" y="191"/>
                    <a:pt x="2" y="191"/>
                    <a:pt x="2" y="191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5" y="186"/>
                    <a:pt x="5" y="186"/>
                    <a:pt x="5" y="186"/>
                  </a:cubicBezTo>
                  <a:cubicBezTo>
                    <a:pt x="19" y="159"/>
                    <a:pt x="19" y="159"/>
                    <a:pt x="19" y="159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3" y="151"/>
                    <a:pt x="23" y="151"/>
                    <a:pt x="23" y="151"/>
                  </a:cubicBezTo>
                  <a:cubicBezTo>
                    <a:pt x="22" y="149"/>
                    <a:pt x="22" y="149"/>
                    <a:pt x="22" y="149"/>
                  </a:cubicBezTo>
                  <a:moveTo>
                    <a:pt x="24" y="146"/>
                  </a:moveTo>
                  <a:cubicBezTo>
                    <a:pt x="23" y="148"/>
                    <a:pt x="23" y="148"/>
                    <a:pt x="23" y="14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4" y="146"/>
                    <a:pt x="24" y="146"/>
                    <a:pt x="24" y="146"/>
                  </a:cubicBezTo>
                  <a:moveTo>
                    <a:pt x="28" y="138"/>
                  </a:moveTo>
                  <a:cubicBezTo>
                    <a:pt x="26" y="142"/>
                    <a:pt x="26" y="142"/>
                    <a:pt x="26" y="142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9" y="139"/>
                    <a:pt x="29" y="139"/>
                    <a:pt x="29" y="139"/>
                  </a:cubicBezTo>
                  <a:cubicBezTo>
                    <a:pt x="28" y="138"/>
                    <a:pt x="28" y="138"/>
                    <a:pt x="28" y="138"/>
                  </a:cubicBezTo>
                  <a:moveTo>
                    <a:pt x="30" y="134"/>
                  </a:moveTo>
                  <a:cubicBezTo>
                    <a:pt x="29" y="136"/>
                    <a:pt x="29" y="136"/>
                    <a:pt x="29" y="136"/>
                  </a:cubicBezTo>
                  <a:cubicBezTo>
                    <a:pt x="30" y="137"/>
                    <a:pt x="30" y="137"/>
                    <a:pt x="30" y="137"/>
                  </a:cubicBezTo>
                  <a:cubicBezTo>
                    <a:pt x="31" y="137"/>
                    <a:pt x="31" y="137"/>
                    <a:pt x="31" y="137"/>
                  </a:cubicBezTo>
                  <a:cubicBezTo>
                    <a:pt x="30" y="134"/>
                    <a:pt x="30" y="134"/>
                    <a:pt x="30" y="134"/>
                  </a:cubicBezTo>
                  <a:moveTo>
                    <a:pt x="32" y="134"/>
                  </a:moveTo>
                  <a:cubicBezTo>
                    <a:pt x="32" y="134"/>
                    <a:pt x="32" y="134"/>
                    <a:pt x="32" y="134"/>
                  </a:cubicBezTo>
                  <a:cubicBezTo>
                    <a:pt x="32" y="134"/>
                    <a:pt x="32" y="134"/>
                    <a:pt x="32" y="134"/>
                  </a:cubicBezTo>
                  <a:cubicBezTo>
                    <a:pt x="32" y="134"/>
                    <a:pt x="32" y="134"/>
                    <a:pt x="32" y="134"/>
                  </a:cubicBezTo>
                  <a:moveTo>
                    <a:pt x="158" y="131"/>
                  </a:moveTo>
                  <a:cubicBezTo>
                    <a:pt x="157" y="133"/>
                    <a:pt x="157" y="133"/>
                    <a:pt x="157" y="133"/>
                  </a:cubicBezTo>
                  <a:cubicBezTo>
                    <a:pt x="161" y="145"/>
                    <a:pt x="161" y="145"/>
                    <a:pt x="161" y="145"/>
                  </a:cubicBezTo>
                  <a:cubicBezTo>
                    <a:pt x="162" y="147"/>
                    <a:pt x="162" y="147"/>
                    <a:pt x="162" y="147"/>
                  </a:cubicBezTo>
                  <a:cubicBezTo>
                    <a:pt x="163" y="149"/>
                    <a:pt x="163" y="149"/>
                    <a:pt x="163" y="149"/>
                  </a:cubicBezTo>
                  <a:cubicBezTo>
                    <a:pt x="163" y="151"/>
                    <a:pt x="163" y="151"/>
                    <a:pt x="163" y="151"/>
                  </a:cubicBezTo>
                  <a:cubicBezTo>
                    <a:pt x="166" y="157"/>
                    <a:pt x="166" y="157"/>
                    <a:pt x="166" y="157"/>
                  </a:cubicBezTo>
                  <a:cubicBezTo>
                    <a:pt x="167" y="159"/>
                    <a:pt x="167" y="159"/>
                    <a:pt x="167" y="159"/>
                  </a:cubicBezTo>
                  <a:cubicBezTo>
                    <a:pt x="168" y="164"/>
                    <a:pt x="168" y="164"/>
                    <a:pt x="168" y="164"/>
                  </a:cubicBezTo>
                  <a:cubicBezTo>
                    <a:pt x="169" y="166"/>
                    <a:pt x="169" y="166"/>
                    <a:pt x="169" y="166"/>
                  </a:cubicBezTo>
                  <a:cubicBezTo>
                    <a:pt x="174" y="180"/>
                    <a:pt x="174" y="180"/>
                    <a:pt x="174" y="180"/>
                  </a:cubicBezTo>
                  <a:cubicBezTo>
                    <a:pt x="175" y="182"/>
                    <a:pt x="175" y="182"/>
                    <a:pt x="175" y="182"/>
                  </a:cubicBezTo>
                  <a:cubicBezTo>
                    <a:pt x="177" y="186"/>
                    <a:pt x="177" y="186"/>
                    <a:pt x="177" y="186"/>
                  </a:cubicBezTo>
                  <a:cubicBezTo>
                    <a:pt x="176" y="181"/>
                    <a:pt x="176" y="181"/>
                    <a:pt x="176" y="181"/>
                  </a:cubicBezTo>
                  <a:cubicBezTo>
                    <a:pt x="176" y="178"/>
                    <a:pt x="176" y="178"/>
                    <a:pt x="176" y="178"/>
                  </a:cubicBezTo>
                  <a:cubicBezTo>
                    <a:pt x="176" y="178"/>
                    <a:pt x="176" y="178"/>
                    <a:pt x="176" y="178"/>
                  </a:cubicBezTo>
                  <a:cubicBezTo>
                    <a:pt x="171" y="165"/>
                    <a:pt x="171" y="165"/>
                    <a:pt x="171" y="165"/>
                  </a:cubicBezTo>
                  <a:cubicBezTo>
                    <a:pt x="170" y="164"/>
                    <a:pt x="170" y="164"/>
                    <a:pt x="170" y="164"/>
                  </a:cubicBezTo>
                  <a:cubicBezTo>
                    <a:pt x="169" y="160"/>
                    <a:pt x="169" y="160"/>
                    <a:pt x="169" y="160"/>
                  </a:cubicBezTo>
                  <a:cubicBezTo>
                    <a:pt x="168" y="158"/>
                    <a:pt x="168" y="158"/>
                    <a:pt x="168" y="158"/>
                  </a:cubicBezTo>
                  <a:cubicBezTo>
                    <a:pt x="165" y="151"/>
                    <a:pt x="165" y="151"/>
                    <a:pt x="165" y="151"/>
                  </a:cubicBezTo>
                  <a:cubicBezTo>
                    <a:pt x="165" y="149"/>
                    <a:pt x="165" y="149"/>
                    <a:pt x="165" y="149"/>
                  </a:cubicBezTo>
                  <a:cubicBezTo>
                    <a:pt x="163" y="145"/>
                    <a:pt x="163" y="145"/>
                    <a:pt x="163" y="145"/>
                  </a:cubicBezTo>
                  <a:cubicBezTo>
                    <a:pt x="163" y="144"/>
                    <a:pt x="163" y="144"/>
                    <a:pt x="163" y="144"/>
                  </a:cubicBezTo>
                  <a:cubicBezTo>
                    <a:pt x="158" y="131"/>
                    <a:pt x="158" y="131"/>
                    <a:pt x="158" y="131"/>
                  </a:cubicBezTo>
                  <a:moveTo>
                    <a:pt x="53" y="93"/>
                  </a:moveTo>
                  <a:cubicBezTo>
                    <a:pt x="51" y="94"/>
                    <a:pt x="51" y="94"/>
                    <a:pt x="51" y="9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2"/>
                    <a:pt x="33" y="132"/>
                    <a:pt x="33" y="132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3" y="93"/>
                    <a:pt x="53" y="93"/>
                  </a:cubicBezTo>
                  <a:moveTo>
                    <a:pt x="142" y="88"/>
                  </a:moveTo>
                  <a:cubicBezTo>
                    <a:pt x="140" y="88"/>
                    <a:pt x="140" y="88"/>
                    <a:pt x="140" y="88"/>
                  </a:cubicBezTo>
                  <a:cubicBezTo>
                    <a:pt x="156" y="131"/>
                    <a:pt x="156" y="131"/>
                    <a:pt x="156" y="131"/>
                  </a:cubicBezTo>
                  <a:cubicBezTo>
                    <a:pt x="157" y="128"/>
                    <a:pt x="157" y="128"/>
                    <a:pt x="157" y="128"/>
                  </a:cubicBezTo>
                  <a:cubicBezTo>
                    <a:pt x="142" y="88"/>
                    <a:pt x="142" y="88"/>
                    <a:pt x="142" y="88"/>
                  </a:cubicBezTo>
                  <a:moveTo>
                    <a:pt x="109" y="1"/>
                  </a:moveTo>
                  <a:cubicBezTo>
                    <a:pt x="109" y="1"/>
                    <a:pt x="108" y="1"/>
                    <a:pt x="108" y="2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41" y="86"/>
                    <a:pt x="141" y="86"/>
                    <a:pt x="141" y="86"/>
                  </a:cubicBezTo>
                  <a:cubicBezTo>
                    <a:pt x="109" y="1"/>
                    <a:pt x="109" y="1"/>
                    <a:pt x="109" y="1"/>
                  </a:cubicBezTo>
                  <a:moveTo>
                    <a:pt x="99" y="0"/>
                  </a:moveTo>
                  <a:cubicBezTo>
                    <a:pt x="53" y="89"/>
                    <a:pt x="53" y="89"/>
                    <a:pt x="53" y="89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4" y="92"/>
                    <a:pt x="54" y="92"/>
                    <a:pt x="54" y="9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0" y="1"/>
                    <a:pt x="100" y="1"/>
                    <a:pt x="99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8273567" y="2997459"/>
              <a:ext cx="1127117" cy="946583"/>
            </a:xfrm>
            <a:custGeom>
              <a:avLst/>
              <a:gdLst>
                <a:gd name="T0" fmla="*/ 625 w 630"/>
                <a:gd name="T1" fmla="*/ 546 h 582"/>
                <a:gd name="T2" fmla="*/ 627 w 630"/>
                <a:gd name="T3" fmla="*/ 548 h 582"/>
                <a:gd name="T4" fmla="*/ 575 w 630"/>
                <a:gd name="T5" fmla="*/ 496 h 582"/>
                <a:gd name="T6" fmla="*/ 594 w 630"/>
                <a:gd name="T7" fmla="*/ 579 h 582"/>
                <a:gd name="T8" fmla="*/ 601 w 630"/>
                <a:gd name="T9" fmla="*/ 579 h 582"/>
                <a:gd name="T10" fmla="*/ 613 w 630"/>
                <a:gd name="T11" fmla="*/ 560 h 582"/>
                <a:gd name="T12" fmla="*/ 594 w 630"/>
                <a:gd name="T13" fmla="*/ 572 h 582"/>
                <a:gd name="T14" fmla="*/ 466 w 630"/>
                <a:gd name="T15" fmla="*/ 456 h 582"/>
                <a:gd name="T16" fmla="*/ 469 w 630"/>
                <a:gd name="T17" fmla="*/ 454 h 582"/>
                <a:gd name="T18" fmla="*/ 563 w 630"/>
                <a:gd name="T19" fmla="*/ 494 h 582"/>
                <a:gd name="T20" fmla="*/ 561 w 630"/>
                <a:gd name="T21" fmla="*/ 484 h 582"/>
                <a:gd name="T22" fmla="*/ 497 w 630"/>
                <a:gd name="T23" fmla="*/ 430 h 582"/>
                <a:gd name="T24" fmla="*/ 499 w 630"/>
                <a:gd name="T25" fmla="*/ 432 h 582"/>
                <a:gd name="T26" fmla="*/ 374 w 630"/>
                <a:gd name="T27" fmla="*/ 368 h 582"/>
                <a:gd name="T28" fmla="*/ 445 w 630"/>
                <a:gd name="T29" fmla="*/ 430 h 582"/>
                <a:gd name="T30" fmla="*/ 341 w 630"/>
                <a:gd name="T31" fmla="*/ 330 h 582"/>
                <a:gd name="T32" fmla="*/ 369 w 630"/>
                <a:gd name="T33" fmla="*/ 356 h 582"/>
                <a:gd name="T34" fmla="*/ 372 w 630"/>
                <a:gd name="T35" fmla="*/ 325 h 582"/>
                <a:gd name="T36" fmla="*/ 440 w 630"/>
                <a:gd name="T37" fmla="*/ 385 h 582"/>
                <a:gd name="T38" fmla="*/ 459 w 630"/>
                <a:gd name="T39" fmla="*/ 401 h 582"/>
                <a:gd name="T40" fmla="*/ 459 w 630"/>
                <a:gd name="T41" fmla="*/ 397 h 582"/>
                <a:gd name="T42" fmla="*/ 440 w 630"/>
                <a:gd name="T43" fmla="*/ 380 h 582"/>
                <a:gd name="T44" fmla="*/ 372 w 630"/>
                <a:gd name="T45" fmla="*/ 321 h 582"/>
                <a:gd name="T46" fmla="*/ 367 w 630"/>
                <a:gd name="T47" fmla="*/ 323 h 582"/>
                <a:gd name="T48" fmla="*/ 293 w 630"/>
                <a:gd name="T49" fmla="*/ 283 h 582"/>
                <a:gd name="T50" fmla="*/ 305 w 630"/>
                <a:gd name="T51" fmla="*/ 302 h 582"/>
                <a:gd name="T52" fmla="*/ 312 w 630"/>
                <a:gd name="T53" fmla="*/ 302 h 582"/>
                <a:gd name="T54" fmla="*/ 303 w 630"/>
                <a:gd name="T55" fmla="*/ 259 h 582"/>
                <a:gd name="T56" fmla="*/ 343 w 630"/>
                <a:gd name="T57" fmla="*/ 299 h 582"/>
                <a:gd name="T58" fmla="*/ 343 w 630"/>
                <a:gd name="T59" fmla="*/ 294 h 582"/>
                <a:gd name="T60" fmla="*/ 227 w 630"/>
                <a:gd name="T61" fmla="*/ 226 h 582"/>
                <a:gd name="T62" fmla="*/ 251 w 630"/>
                <a:gd name="T63" fmla="*/ 247 h 582"/>
                <a:gd name="T64" fmla="*/ 291 w 630"/>
                <a:gd name="T65" fmla="*/ 280 h 582"/>
                <a:gd name="T66" fmla="*/ 248 w 630"/>
                <a:gd name="T67" fmla="*/ 240 h 582"/>
                <a:gd name="T68" fmla="*/ 248 w 630"/>
                <a:gd name="T69" fmla="*/ 211 h 582"/>
                <a:gd name="T70" fmla="*/ 263 w 630"/>
                <a:gd name="T71" fmla="*/ 228 h 582"/>
                <a:gd name="T72" fmla="*/ 298 w 630"/>
                <a:gd name="T73" fmla="*/ 261 h 582"/>
                <a:gd name="T74" fmla="*/ 293 w 630"/>
                <a:gd name="T75" fmla="*/ 252 h 582"/>
                <a:gd name="T76" fmla="*/ 248 w 630"/>
                <a:gd name="T77" fmla="*/ 211 h 582"/>
                <a:gd name="T78" fmla="*/ 159 w 630"/>
                <a:gd name="T79" fmla="*/ 157 h 582"/>
                <a:gd name="T80" fmla="*/ 180 w 630"/>
                <a:gd name="T81" fmla="*/ 178 h 582"/>
                <a:gd name="T82" fmla="*/ 180 w 630"/>
                <a:gd name="T83" fmla="*/ 173 h 582"/>
                <a:gd name="T84" fmla="*/ 163 w 630"/>
                <a:gd name="T85" fmla="*/ 157 h 582"/>
                <a:gd name="T86" fmla="*/ 109 w 630"/>
                <a:gd name="T87" fmla="*/ 112 h 582"/>
                <a:gd name="T88" fmla="*/ 125 w 630"/>
                <a:gd name="T89" fmla="*/ 126 h 582"/>
                <a:gd name="T90" fmla="*/ 116 w 630"/>
                <a:gd name="T91" fmla="*/ 112 h 582"/>
                <a:gd name="T92" fmla="*/ 118 w 630"/>
                <a:gd name="T93" fmla="*/ 97 h 582"/>
                <a:gd name="T94" fmla="*/ 173 w 630"/>
                <a:gd name="T95" fmla="*/ 152 h 582"/>
                <a:gd name="T96" fmla="*/ 185 w 630"/>
                <a:gd name="T97" fmla="*/ 162 h 582"/>
                <a:gd name="T98" fmla="*/ 189 w 630"/>
                <a:gd name="T99" fmla="*/ 159 h 582"/>
                <a:gd name="T100" fmla="*/ 173 w 630"/>
                <a:gd name="T101" fmla="*/ 147 h 582"/>
                <a:gd name="T102" fmla="*/ 118 w 630"/>
                <a:gd name="T103" fmla="*/ 97 h 582"/>
                <a:gd name="T104" fmla="*/ 114 w 630"/>
                <a:gd name="T105" fmla="*/ 100 h 582"/>
                <a:gd name="T106" fmla="*/ 111 w 630"/>
                <a:gd name="T107" fmla="*/ 90 h 582"/>
                <a:gd name="T108" fmla="*/ 104 w 630"/>
                <a:gd name="T109" fmla="*/ 107 h 582"/>
                <a:gd name="T110" fmla="*/ 45 w 630"/>
                <a:gd name="T111" fmla="*/ 33 h 582"/>
                <a:gd name="T112" fmla="*/ 106 w 630"/>
                <a:gd name="T113" fmla="*/ 88 h 582"/>
                <a:gd name="T114" fmla="*/ 0 w 630"/>
                <a:gd name="T115" fmla="*/ 7 h 582"/>
                <a:gd name="T116" fmla="*/ 35 w 630"/>
                <a:gd name="T117" fmla="*/ 40 h 582"/>
                <a:gd name="T118" fmla="*/ 9 w 630"/>
                <a:gd name="T119" fmla="*/ 10 h 582"/>
                <a:gd name="T120" fmla="*/ 14 w 630"/>
                <a:gd name="T121" fmla="*/ 12 h 582"/>
                <a:gd name="T122" fmla="*/ 16 w 630"/>
                <a:gd name="T123" fmla="*/ 7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30" h="582">
                  <a:moveTo>
                    <a:pt x="575" y="496"/>
                  </a:moveTo>
                  <a:lnTo>
                    <a:pt x="585" y="513"/>
                  </a:lnTo>
                  <a:lnTo>
                    <a:pt x="625" y="546"/>
                  </a:lnTo>
                  <a:lnTo>
                    <a:pt x="615" y="556"/>
                  </a:lnTo>
                  <a:lnTo>
                    <a:pt x="618" y="560"/>
                  </a:lnTo>
                  <a:lnTo>
                    <a:pt x="627" y="548"/>
                  </a:lnTo>
                  <a:lnTo>
                    <a:pt x="630" y="546"/>
                  </a:lnTo>
                  <a:lnTo>
                    <a:pt x="627" y="544"/>
                  </a:lnTo>
                  <a:lnTo>
                    <a:pt x="575" y="496"/>
                  </a:lnTo>
                  <a:close/>
                  <a:moveTo>
                    <a:pt x="473" y="458"/>
                  </a:moveTo>
                  <a:lnTo>
                    <a:pt x="471" y="461"/>
                  </a:lnTo>
                  <a:lnTo>
                    <a:pt x="594" y="579"/>
                  </a:lnTo>
                  <a:lnTo>
                    <a:pt x="596" y="582"/>
                  </a:lnTo>
                  <a:lnTo>
                    <a:pt x="596" y="582"/>
                  </a:lnTo>
                  <a:lnTo>
                    <a:pt x="601" y="579"/>
                  </a:lnTo>
                  <a:lnTo>
                    <a:pt x="601" y="579"/>
                  </a:lnTo>
                  <a:lnTo>
                    <a:pt x="615" y="563"/>
                  </a:lnTo>
                  <a:lnTo>
                    <a:pt x="613" y="560"/>
                  </a:lnTo>
                  <a:lnTo>
                    <a:pt x="599" y="575"/>
                  </a:lnTo>
                  <a:lnTo>
                    <a:pt x="596" y="577"/>
                  </a:lnTo>
                  <a:lnTo>
                    <a:pt x="594" y="572"/>
                  </a:lnTo>
                  <a:lnTo>
                    <a:pt x="473" y="458"/>
                  </a:lnTo>
                  <a:close/>
                  <a:moveTo>
                    <a:pt x="469" y="454"/>
                  </a:moveTo>
                  <a:lnTo>
                    <a:pt x="466" y="456"/>
                  </a:lnTo>
                  <a:lnTo>
                    <a:pt x="466" y="456"/>
                  </a:lnTo>
                  <a:lnTo>
                    <a:pt x="471" y="454"/>
                  </a:lnTo>
                  <a:lnTo>
                    <a:pt x="469" y="454"/>
                  </a:lnTo>
                  <a:close/>
                  <a:moveTo>
                    <a:pt x="502" y="435"/>
                  </a:moveTo>
                  <a:lnTo>
                    <a:pt x="499" y="437"/>
                  </a:lnTo>
                  <a:lnTo>
                    <a:pt x="563" y="494"/>
                  </a:lnTo>
                  <a:lnTo>
                    <a:pt x="570" y="499"/>
                  </a:lnTo>
                  <a:lnTo>
                    <a:pt x="570" y="501"/>
                  </a:lnTo>
                  <a:lnTo>
                    <a:pt x="561" y="484"/>
                  </a:lnTo>
                  <a:lnTo>
                    <a:pt x="561" y="484"/>
                  </a:lnTo>
                  <a:lnTo>
                    <a:pt x="502" y="435"/>
                  </a:lnTo>
                  <a:close/>
                  <a:moveTo>
                    <a:pt x="497" y="430"/>
                  </a:moveTo>
                  <a:lnTo>
                    <a:pt x="495" y="432"/>
                  </a:lnTo>
                  <a:lnTo>
                    <a:pt x="495" y="435"/>
                  </a:lnTo>
                  <a:lnTo>
                    <a:pt x="499" y="432"/>
                  </a:lnTo>
                  <a:lnTo>
                    <a:pt x="497" y="430"/>
                  </a:lnTo>
                  <a:close/>
                  <a:moveTo>
                    <a:pt x="374" y="361"/>
                  </a:moveTo>
                  <a:lnTo>
                    <a:pt x="374" y="368"/>
                  </a:lnTo>
                  <a:lnTo>
                    <a:pt x="461" y="451"/>
                  </a:lnTo>
                  <a:lnTo>
                    <a:pt x="466" y="449"/>
                  </a:lnTo>
                  <a:lnTo>
                    <a:pt x="445" y="430"/>
                  </a:lnTo>
                  <a:lnTo>
                    <a:pt x="443" y="427"/>
                  </a:lnTo>
                  <a:lnTo>
                    <a:pt x="374" y="361"/>
                  </a:lnTo>
                  <a:close/>
                  <a:moveTo>
                    <a:pt x="341" y="330"/>
                  </a:moveTo>
                  <a:lnTo>
                    <a:pt x="341" y="335"/>
                  </a:lnTo>
                  <a:lnTo>
                    <a:pt x="369" y="363"/>
                  </a:lnTo>
                  <a:lnTo>
                    <a:pt x="369" y="356"/>
                  </a:lnTo>
                  <a:lnTo>
                    <a:pt x="341" y="330"/>
                  </a:lnTo>
                  <a:close/>
                  <a:moveTo>
                    <a:pt x="372" y="321"/>
                  </a:moveTo>
                  <a:lnTo>
                    <a:pt x="372" y="325"/>
                  </a:lnTo>
                  <a:lnTo>
                    <a:pt x="386" y="340"/>
                  </a:lnTo>
                  <a:lnTo>
                    <a:pt x="390" y="342"/>
                  </a:lnTo>
                  <a:lnTo>
                    <a:pt x="440" y="385"/>
                  </a:lnTo>
                  <a:lnTo>
                    <a:pt x="445" y="389"/>
                  </a:lnTo>
                  <a:lnTo>
                    <a:pt x="454" y="399"/>
                  </a:lnTo>
                  <a:lnTo>
                    <a:pt x="459" y="401"/>
                  </a:lnTo>
                  <a:lnTo>
                    <a:pt x="490" y="430"/>
                  </a:lnTo>
                  <a:lnTo>
                    <a:pt x="495" y="427"/>
                  </a:lnTo>
                  <a:lnTo>
                    <a:pt x="459" y="397"/>
                  </a:lnTo>
                  <a:lnTo>
                    <a:pt x="457" y="394"/>
                  </a:lnTo>
                  <a:lnTo>
                    <a:pt x="445" y="382"/>
                  </a:lnTo>
                  <a:lnTo>
                    <a:pt x="440" y="380"/>
                  </a:lnTo>
                  <a:lnTo>
                    <a:pt x="395" y="340"/>
                  </a:lnTo>
                  <a:lnTo>
                    <a:pt x="388" y="335"/>
                  </a:lnTo>
                  <a:lnTo>
                    <a:pt x="372" y="321"/>
                  </a:lnTo>
                  <a:close/>
                  <a:moveTo>
                    <a:pt x="350" y="302"/>
                  </a:moveTo>
                  <a:lnTo>
                    <a:pt x="350" y="306"/>
                  </a:lnTo>
                  <a:lnTo>
                    <a:pt x="367" y="323"/>
                  </a:lnTo>
                  <a:lnTo>
                    <a:pt x="367" y="316"/>
                  </a:lnTo>
                  <a:lnTo>
                    <a:pt x="350" y="302"/>
                  </a:lnTo>
                  <a:close/>
                  <a:moveTo>
                    <a:pt x="293" y="283"/>
                  </a:moveTo>
                  <a:lnTo>
                    <a:pt x="291" y="287"/>
                  </a:lnTo>
                  <a:lnTo>
                    <a:pt x="303" y="297"/>
                  </a:lnTo>
                  <a:lnTo>
                    <a:pt x="305" y="302"/>
                  </a:lnTo>
                  <a:lnTo>
                    <a:pt x="336" y="330"/>
                  </a:lnTo>
                  <a:lnTo>
                    <a:pt x="338" y="325"/>
                  </a:lnTo>
                  <a:lnTo>
                    <a:pt x="312" y="302"/>
                  </a:lnTo>
                  <a:lnTo>
                    <a:pt x="308" y="297"/>
                  </a:lnTo>
                  <a:lnTo>
                    <a:pt x="293" y="283"/>
                  </a:lnTo>
                  <a:close/>
                  <a:moveTo>
                    <a:pt x="303" y="259"/>
                  </a:moveTo>
                  <a:lnTo>
                    <a:pt x="301" y="264"/>
                  </a:lnTo>
                  <a:lnTo>
                    <a:pt x="338" y="294"/>
                  </a:lnTo>
                  <a:lnTo>
                    <a:pt x="343" y="299"/>
                  </a:lnTo>
                  <a:lnTo>
                    <a:pt x="346" y="304"/>
                  </a:lnTo>
                  <a:lnTo>
                    <a:pt x="348" y="299"/>
                  </a:lnTo>
                  <a:lnTo>
                    <a:pt x="343" y="294"/>
                  </a:lnTo>
                  <a:lnTo>
                    <a:pt x="303" y="259"/>
                  </a:lnTo>
                  <a:close/>
                  <a:moveTo>
                    <a:pt x="232" y="223"/>
                  </a:moveTo>
                  <a:lnTo>
                    <a:pt x="227" y="226"/>
                  </a:lnTo>
                  <a:lnTo>
                    <a:pt x="244" y="240"/>
                  </a:lnTo>
                  <a:lnTo>
                    <a:pt x="246" y="245"/>
                  </a:lnTo>
                  <a:lnTo>
                    <a:pt x="251" y="247"/>
                  </a:lnTo>
                  <a:lnTo>
                    <a:pt x="256" y="252"/>
                  </a:lnTo>
                  <a:lnTo>
                    <a:pt x="289" y="285"/>
                  </a:lnTo>
                  <a:lnTo>
                    <a:pt x="291" y="280"/>
                  </a:lnTo>
                  <a:lnTo>
                    <a:pt x="263" y="254"/>
                  </a:lnTo>
                  <a:lnTo>
                    <a:pt x="258" y="249"/>
                  </a:lnTo>
                  <a:lnTo>
                    <a:pt x="248" y="240"/>
                  </a:lnTo>
                  <a:lnTo>
                    <a:pt x="246" y="238"/>
                  </a:lnTo>
                  <a:lnTo>
                    <a:pt x="232" y="223"/>
                  </a:lnTo>
                  <a:close/>
                  <a:moveTo>
                    <a:pt x="248" y="211"/>
                  </a:moveTo>
                  <a:lnTo>
                    <a:pt x="244" y="214"/>
                  </a:lnTo>
                  <a:lnTo>
                    <a:pt x="258" y="226"/>
                  </a:lnTo>
                  <a:lnTo>
                    <a:pt x="263" y="228"/>
                  </a:lnTo>
                  <a:lnTo>
                    <a:pt x="286" y="252"/>
                  </a:lnTo>
                  <a:lnTo>
                    <a:pt x="293" y="256"/>
                  </a:lnTo>
                  <a:lnTo>
                    <a:pt x="298" y="261"/>
                  </a:lnTo>
                  <a:lnTo>
                    <a:pt x="301" y="256"/>
                  </a:lnTo>
                  <a:lnTo>
                    <a:pt x="301" y="256"/>
                  </a:lnTo>
                  <a:lnTo>
                    <a:pt x="293" y="252"/>
                  </a:lnTo>
                  <a:lnTo>
                    <a:pt x="265" y="226"/>
                  </a:lnTo>
                  <a:lnTo>
                    <a:pt x="260" y="223"/>
                  </a:lnTo>
                  <a:lnTo>
                    <a:pt x="248" y="211"/>
                  </a:lnTo>
                  <a:close/>
                  <a:moveTo>
                    <a:pt x="128" y="124"/>
                  </a:moveTo>
                  <a:lnTo>
                    <a:pt x="132" y="133"/>
                  </a:lnTo>
                  <a:lnTo>
                    <a:pt x="159" y="157"/>
                  </a:lnTo>
                  <a:lnTo>
                    <a:pt x="161" y="162"/>
                  </a:lnTo>
                  <a:lnTo>
                    <a:pt x="175" y="176"/>
                  </a:lnTo>
                  <a:lnTo>
                    <a:pt x="180" y="178"/>
                  </a:lnTo>
                  <a:lnTo>
                    <a:pt x="225" y="223"/>
                  </a:lnTo>
                  <a:lnTo>
                    <a:pt x="227" y="221"/>
                  </a:lnTo>
                  <a:lnTo>
                    <a:pt x="180" y="173"/>
                  </a:lnTo>
                  <a:lnTo>
                    <a:pt x="175" y="169"/>
                  </a:lnTo>
                  <a:lnTo>
                    <a:pt x="168" y="162"/>
                  </a:lnTo>
                  <a:lnTo>
                    <a:pt x="163" y="157"/>
                  </a:lnTo>
                  <a:lnTo>
                    <a:pt x="128" y="124"/>
                  </a:lnTo>
                  <a:close/>
                  <a:moveTo>
                    <a:pt x="109" y="105"/>
                  </a:moveTo>
                  <a:lnTo>
                    <a:pt x="109" y="112"/>
                  </a:lnTo>
                  <a:lnTo>
                    <a:pt x="114" y="116"/>
                  </a:lnTo>
                  <a:lnTo>
                    <a:pt x="116" y="119"/>
                  </a:lnTo>
                  <a:lnTo>
                    <a:pt x="125" y="126"/>
                  </a:lnTo>
                  <a:lnTo>
                    <a:pt x="121" y="116"/>
                  </a:lnTo>
                  <a:lnTo>
                    <a:pt x="118" y="114"/>
                  </a:lnTo>
                  <a:lnTo>
                    <a:pt x="116" y="112"/>
                  </a:lnTo>
                  <a:lnTo>
                    <a:pt x="111" y="107"/>
                  </a:lnTo>
                  <a:lnTo>
                    <a:pt x="109" y="105"/>
                  </a:lnTo>
                  <a:close/>
                  <a:moveTo>
                    <a:pt x="118" y="97"/>
                  </a:moveTo>
                  <a:lnTo>
                    <a:pt x="123" y="107"/>
                  </a:lnTo>
                  <a:lnTo>
                    <a:pt x="123" y="107"/>
                  </a:lnTo>
                  <a:lnTo>
                    <a:pt x="173" y="152"/>
                  </a:lnTo>
                  <a:lnTo>
                    <a:pt x="177" y="157"/>
                  </a:lnTo>
                  <a:lnTo>
                    <a:pt x="180" y="157"/>
                  </a:lnTo>
                  <a:lnTo>
                    <a:pt x="185" y="162"/>
                  </a:lnTo>
                  <a:lnTo>
                    <a:pt x="241" y="211"/>
                  </a:lnTo>
                  <a:lnTo>
                    <a:pt x="246" y="209"/>
                  </a:lnTo>
                  <a:lnTo>
                    <a:pt x="189" y="159"/>
                  </a:lnTo>
                  <a:lnTo>
                    <a:pt x="185" y="157"/>
                  </a:lnTo>
                  <a:lnTo>
                    <a:pt x="177" y="150"/>
                  </a:lnTo>
                  <a:lnTo>
                    <a:pt x="173" y="147"/>
                  </a:lnTo>
                  <a:lnTo>
                    <a:pt x="125" y="105"/>
                  </a:lnTo>
                  <a:lnTo>
                    <a:pt x="121" y="100"/>
                  </a:lnTo>
                  <a:lnTo>
                    <a:pt x="118" y="97"/>
                  </a:lnTo>
                  <a:close/>
                  <a:moveTo>
                    <a:pt x="111" y="90"/>
                  </a:moveTo>
                  <a:lnTo>
                    <a:pt x="109" y="95"/>
                  </a:lnTo>
                  <a:lnTo>
                    <a:pt x="114" y="100"/>
                  </a:lnTo>
                  <a:lnTo>
                    <a:pt x="116" y="100"/>
                  </a:lnTo>
                  <a:lnTo>
                    <a:pt x="111" y="93"/>
                  </a:lnTo>
                  <a:lnTo>
                    <a:pt x="111" y="90"/>
                  </a:lnTo>
                  <a:close/>
                  <a:moveTo>
                    <a:pt x="40" y="38"/>
                  </a:moveTo>
                  <a:lnTo>
                    <a:pt x="38" y="43"/>
                  </a:lnTo>
                  <a:lnTo>
                    <a:pt x="104" y="107"/>
                  </a:lnTo>
                  <a:lnTo>
                    <a:pt x="104" y="102"/>
                  </a:lnTo>
                  <a:lnTo>
                    <a:pt x="40" y="38"/>
                  </a:lnTo>
                  <a:close/>
                  <a:moveTo>
                    <a:pt x="45" y="33"/>
                  </a:moveTo>
                  <a:lnTo>
                    <a:pt x="43" y="36"/>
                  </a:lnTo>
                  <a:lnTo>
                    <a:pt x="106" y="93"/>
                  </a:lnTo>
                  <a:lnTo>
                    <a:pt x="106" y="88"/>
                  </a:lnTo>
                  <a:lnTo>
                    <a:pt x="45" y="33"/>
                  </a:lnTo>
                  <a:close/>
                  <a:moveTo>
                    <a:pt x="7" y="0"/>
                  </a:moveTo>
                  <a:lnTo>
                    <a:pt x="0" y="7"/>
                  </a:lnTo>
                  <a:lnTo>
                    <a:pt x="7" y="14"/>
                  </a:lnTo>
                  <a:lnTo>
                    <a:pt x="12" y="17"/>
                  </a:lnTo>
                  <a:lnTo>
                    <a:pt x="35" y="40"/>
                  </a:lnTo>
                  <a:lnTo>
                    <a:pt x="38" y="36"/>
                  </a:lnTo>
                  <a:lnTo>
                    <a:pt x="14" y="12"/>
                  </a:lnTo>
                  <a:lnTo>
                    <a:pt x="9" y="10"/>
                  </a:lnTo>
                  <a:lnTo>
                    <a:pt x="5" y="2"/>
                  </a:lnTo>
                  <a:lnTo>
                    <a:pt x="9" y="10"/>
                  </a:lnTo>
                  <a:lnTo>
                    <a:pt x="14" y="12"/>
                  </a:lnTo>
                  <a:lnTo>
                    <a:pt x="38" y="33"/>
                  </a:lnTo>
                  <a:lnTo>
                    <a:pt x="40" y="31"/>
                  </a:lnTo>
                  <a:lnTo>
                    <a:pt x="16" y="7"/>
                  </a:lnTo>
                  <a:lnTo>
                    <a:pt x="12" y="5"/>
                  </a:lnTo>
                  <a:lnTo>
                    <a:pt x="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8273567" y="2997459"/>
              <a:ext cx="1127117" cy="946583"/>
            </a:xfrm>
            <a:custGeom>
              <a:avLst/>
              <a:gdLst>
                <a:gd name="T0" fmla="*/ 625 w 630"/>
                <a:gd name="T1" fmla="*/ 546 h 582"/>
                <a:gd name="T2" fmla="*/ 627 w 630"/>
                <a:gd name="T3" fmla="*/ 548 h 582"/>
                <a:gd name="T4" fmla="*/ 575 w 630"/>
                <a:gd name="T5" fmla="*/ 496 h 582"/>
                <a:gd name="T6" fmla="*/ 594 w 630"/>
                <a:gd name="T7" fmla="*/ 579 h 582"/>
                <a:gd name="T8" fmla="*/ 601 w 630"/>
                <a:gd name="T9" fmla="*/ 579 h 582"/>
                <a:gd name="T10" fmla="*/ 613 w 630"/>
                <a:gd name="T11" fmla="*/ 560 h 582"/>
                <a:gd name="T12" fmla="*/ 594 w 630"/>
                <a:gd name="T13" fmla="*/ 572 h 582"/>
                <a:gd name="T14" fmla="*/ 466 w 630"/>
                <a:gd name="T15" fmla="*/ 456 h 582"/>
                <a:gd name="T16" fmla="*/ 469 w 630"/>
                <a:gd name="T17" fmla="*/ 454 h 582"/>
                <a:gd name="T18" fmla="*/ 563 w 630"/>
                <a:gd name="T19" fmla="*/ 494 h 582"/>
                <a:gd name="T20" fmla="*/ 561 w 630"/>
                <a:gd name="T21" fmla="*/ 484 h 582"/>
                <a:gd name="T22" fmla="*/ 497 w 630"/>
                <a:gd name="T23" fmla="*/ 430 h 582"/>
                <a:gd name="T24" fmla="*/ 499 w 630"/>
                <a:gd name="T25" fmla="*/ 432 h 582"/>
                <a:gd name="T26" fmla="*/ 374 w 630"/>
                <a:gd name="T27" fmla="*/ 368 h 582"/>
                <a:gd name="T28" fmla="*/ 445 w 630"/>
                <a:gd name="T29" fmla="*/ 430 h 582"/>
                <a:gd name="T30" fmla="*/ 341 w 630"/>
                <a:gd name="T31" fmla="*/ 330 h 582"/>
                <a:gd name="T32" fmla="*/ 369 w 630"/>
                <a:gd name="T33" fmla="*/ 356 h 582"/>
                <a:gd name="T34" fmla="*/ 372 w 630"/>
                <a:gd name="T35" fmla="*/ 325 h 582"/>
                <a:gd name="T36" fmla="*/ 440 w 630"/>
                <a:gd name="T37" fmla="*/ 385 h 582"/>
                <a:gd name="T38" fmla="*/ 459 w 630"/>
                <a:gd name="T39" fmla="*/ 401 h 582"/>
                <a:gd name="T40" fmla="*/ 459 w 630"/>
                <a:gd name="T41" fmla="*/ 397 h 582"/>
                <a:gd name="T42" fmla="*/ 440 w 630"/>
                <a:gd name="T43" fmla="*/ 380 h 582"/>
                <a:gd name="T44" fmla="*/ 372 w 630"/>
                <a:gd name="T45" fmla="*/ 321 h 582"/>
                <a:gd name="T46" fmla="*/ 367 w 630"/>
                <a:gd name="T47" fmla="*/ 323 h 582"/>
                <a:gd name="T48" fmla="*/ 293 w 630"/>
                <a:gd name="T49" fmla="*/ 283 h 582"/>
                <a:gd name="T50" fmla="*/ 305 w 630"/>
                <a:gd name="T51" fmla="*/ 302 h 582"/>
                <a:gd name="T52" fmla="*/ 312 w 630"/>
                <a:gd name="T53" fmla="*/ 302 h 582"/>
                <a:gd name="T54" fmla="*/ 303 w 630"/>
                <a:gd name="T55" fmla="*/ 259 h 582"/>
                <a:gd name="T56" fmla="*/ 343 w 630"/>
                <a:gd name="T57" fmla="*/ 299 h 582"/>
                <a:gd name="T58" fmla="*/ 343 w 630"/>
                <a:gd name="T59" fmla="*/ 294 h 582"/>
                <a:gd name="T60" fmla="*/ 227 w 630"/>
                <a:gd name="T61" fmla="*/ 226 h 582"/>
                <a:gd name="T62" fmla="*/ 251 w 630"/>
                <a:gd name="T63" fmla="*/ 247 h 582"/>
                <a:gd name="T64" fmla="*/ 291 w 630"/>
                <a:gd name="T65" fmla="*/ 280 h 582"/>
                <a:gd name="T66" fmla="*/ 248 w 630"/>
                <a:gd name="T67" fmla="*/ 240 h 582"/>
                <a:gd name="T68" fmla="*/ 248 w 630"/>
                <a:gd name="T69" fmla="*/ 211 h 582"/>
                <a:gd name="T70" fmla="*/ 263 w 630"/>
                <a:gd name="T71" fmla="*/ 228 h 582"/>
                <a:gd name="T72" fmla="*/ 298 w 630"/>
                <a:gd name="T73" fmla="*/ 261 h 582"/>
                <a:gd name="T74" fmla="*/ 293 w 630"/>
                <a:gd name="T75" fmla="*/ 252 h 582"/>
                <a:gd name="T76" fmla="*/ 248 w 630"/>
                <a:gd name="T77" fmla="*/ 211 h 582"/>
                <a:gd name="T78" fmla="*/ 159 w 630"/>
                <a:gd name="T79" fmla="*/ 157 h 582"/>
                <a:gd name="T80" fmla="*/ 180 w 630"/>
                <a:gd name="T81" fmla="*/ 178 h 582"/>
                <a:gd name="T82" fmla="*/ 180 w 630"/>
                <a:gd name="T83" fmla="*/ 173 h 582"/>
                <a:gd name="T84" fmla="*/ 163 w 630"/>
                <a:gd name="T85" fmla="*/ 157 h 582"/>
                <a:gd name="T86" fmla="*/ 109 w 630"/>
                <a:gd name="T87" fmla="*/ 112 h 582"/>
                <a:gd name="T88" fmla="*/ 125 w 630"/>
                <a:gd name="T89" fmla="*/ 126 h 582"/>
                <a:gd name="T90" fmla="*/ 116 w 630"/>
                <a:gd name="T91" fmla="*/ 112 h 582"/>
                <a:gd name="T92" fmla="*/ 118 w 630"/>
                <a:gd name="T93" fmla="*/ 97 h 582"/>
                <a:gd name="T94" fmla="*/ 173 w 630"/>
                <a:gd name="T95" fmla="*/ 152 h 582"/>
                <a:gd name="T96" fmla="*/ 185 w 630"/>
                <a:gd name="T97" fmla="*/ 162 h 582"/>
                <a:gd name="T98" fmla="*/ 189 w 630"/>
                <a:gd name="T99" fmla="*/ 159 h 582"/>
                <a:gd name="T100" fmla="*/ 173 w 630"/>
                <a:gd name="T101" fmla="*/ 147 h 582"/>
                <a:gd name="T102" fmla="*/ 118 w 630"/>
                <a:gd name="T103" fmla="*/ 97 h 582"/>
                <a:gd name="T104" fmla="*/ 114 w 630"/>
                <a:gd name="T105" fmla="*/ 100 h 582"/>
                <a:gd name="T106" fmla="*/ 111 w 630"/>
                <a:gd name="T107" fmla="*/ 90 h 582"/>
                <a:gd name="T108" fmla="*/ 104 w 630"/>
                <a:gd name="T109" fmla="*/ 107 h 582"/>
                <a:gd name="T110" fmla="*/ 45 w 630"/>
                <a:gd name="T111" fmla="*/ 33 h 582"/>
                <a:gd name="T112" fmla="*/ 106 w 630"/>
                <a:gd name="T113" fmla="*/ 88 h 582"/>
                <a:gd name="T114" fmla="*/ 0 w 630"/>
                <a:gd name="T115" fmla="*/ 7 h 582"/>
                <a:gd name="T116" fmla="*/ 35 w 630"/>
                <a:gd name="T117" fmla="*/ 40 h 582"/>
                <a:gd name="T118" fmla="*/ 9 w 630"/>
                <a:gd name="T119" fmla="*/ 10 h 582"/>
                <a:gd name="T120" fmla="*/ 14 w 630"/>
                <a:gd name="T121" fmla="*/ 12 h 582"/>
                <a:gd name="T122" fmla="*/ 16 w 630"/>
                <a:gd name="T123" fmla="*/ 7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30" h="582">
                  <a:moveTo>
                    <a:pt x="575" y="496"/>
                  </a:moveTo>
                  <a:lnTo>
                    <a:pt x="585" y="513"/>
                  </a:lnTo>
                  <a:lnTo>
                    <a:pt x="625" y="546"/>
                  </a:lnTo>
                  <a:lnTo>
                    <a:pt x="615" y="556"/>
                  </a:lnTo>
                  <a:lnTo>
                    <a:pt x="618" y="560"/>
                  </a:lnTo>
                  <a:lnTo>
                    <a:pt x="627" y="548"/>
                  </a:lnTo>
                  <a:lnTo>
                    <a:pt x="630" y="546"/>
                  </a:lnTo>
                  <a:lnTo>
                    <a:pt x="627" y="544"/>
                  </a:lnTo>
                  <a:lnTo>
                    <a:pt x="575" y="496"/>
                  </a:lnTo>
                  <a:moveTo>
                    <a:pt x="473" y="458"/>
                  </a:moveTo>
                  <a:lnTo>
                    <a:pt x="471" y="461"/>
                  </a:lnTo>
                  <a:lnTo>
                    <a:pt x="594" y="579"/>
                  </a:lnTo>
                  <a:lnTo>
                    <a:pt x="596" y="582"/>
                  </a:lnTo>
                  <a:lnTo>
                    <a:pt x="596" y="582"/>
                  </a:lnTo>
                  <a:lnTo>
                    <a:pt x="601" y="579"/>
                  </a:lnTo>
                  <a:lnTo>
                    <a:pt x="601" y="579"/>
                  </a:lnTo>
                  <a:lnTo>
                    <a:pt x="615" y="563"/>
                  </a:lnTo>
                  <a:lnTo>
                    <a:pt x="613" y="560"/>
                  </a:lnTo>
                  <a:lnTo>
                    <a:pt x="599" y="575"/>
                  </a:lnTo>
                  <a:lnTo>
                    <a:pt x="596" y="577"/>
                  </a:lnTo>
                  <a:lnTo>
                    <a:pt x="594" y="572"/>
                  </a:lnTo>
                  <a:lnTo>
                    <a:pt x="473" y="458"/>
                  </a:lnTo>
                  <a:moveTo>
                    <a:pt x="469" y="454"/>
                  </a:moveTo>
                  <a:lnTo>
                    <a:pt x="466" y="456"/>
                  </a:lnTo>
                  <a:lnTo>
                    <a:pt x="466" y="456"/>
                  </a:lnTo>
                  <a:lnTo>
                    <a:pt x="471" y="454"/>
                  </a:lnTo>
                  <a:lnTo>
                    <a:pt x="469" y="454"/>
                  </a:lnTo>
                  <a:moveTo>
                    <a:pt x="502" y="435"/>
                  </a:moveTo>
                  <a:lnTo>
                    <a:pt x="499" y="437"/>
                  </a:lnTo>
                  <a:lnTo>
                    <a:pt x="563" y="494"/>
                  </a:lnTo>
                  <a:lnTo>
                    <a:pt x="570" y="499"/>
                  </a:lnTo>
                  <a:lnTo>
                    <a:pt x="570" y="501"/>
                  </a:lnTo>
                  <a:lnTo>
                    <a:pt x="561" y="484"/>
                  </a:lnTo>
                  <a:lnTo>
                    <a:pt x="561" y="484"/>
                  </a:lnTo>
                  <a:lnTo>
                    <a:pt x="502" y="435"/>
                  </a:lnTo>
                  <a:moveTo>
                    <a:pt x="497" y="430"/>
                  </a:moveTo>
                  <a:lnTo>
                    <a:pt x="495" y="432"/>
                  </a:lnTo>
                  <a:lnTo>
                    <a:pt x="495" y="435"/>
                  </a:lnTo>
                  <a:lnTo>
                    <a:pt x="499" y="432"/>
                  </a:lnTo>
                  <a:lnTo>
                    <a:pt x="497" y="430"/>
                  </a:lnTo>
                  <a:moveTo>
                    <a:pt x="374" y="361"/>
                  </a:moveTo>
                  <a:lnTo>
                    <a:pt x="374" y="368"/>
                  </a:lnTo>
                  <a:lnTo>
                    <a:pt x="461" y="451"/>
                  </a:lnTo>
                  <a:lnTo>
                    <a:pt x="466" y="449"/>
                  </a:lnTo>
                  <a:lnTo>
                    <a:pt x="445" y="430"/>
                  </a:lnTo>
                  <a:lnTo>
                    <a:pt x="443" y="427"/>
                  </a:lnTo>
                  <a:lnTo>
                    <a:pt x="374" y="361"/>
                  </a:lnTo>
                  <a:moveTo>
                    <a:pt x="341" y="330"/>
                  </a:moveTo>
                  <a:lnTo>
                    <a:pt x="341" y="335"/>
                  </a:lnTo>
                  <a:lnTo>
                    <a:pt x="369" y="363"/>
                  </a:lnTo>
                  <a:lnTo>
                    <a:pt x="369" y="356"/>
                  </a:lnTo>
                  <a:lnTo>
                    <a:pt x="341" y="330"/>
                  </a:lnTo>
                  <a:moveTo>
                    <a:pt x="372" y="321"/>
                  </a:moveTo>
                  <a:lnTo>
                    <a:pt x="372" y="325"/>
                  </a:lnTo>
                  <a:lnTo>
                    <a:pt x="386" y="340"/>
                  </a:lnTo>
                  <a:lnTo>
                    <a:pt x="390" y="342"/>
                  </a:lnTo>
                  <a:lnTo>
                    <a:pt x="440" y="385"/>
                  </a:lnTo>
                  <a:lnTo>
                    <a:pt x="445" y="389"/>
                  </a:lnTo>
                  <a:lnTo>
                    <a:pt x="454" y="399"/>
                  </a:lnTo>
                  <a:lnTo>
                    <a:pt x="459" y="401"/>
                  </a:lnTo>
                  <a:lnTo>
                    <a:pt x="490" y="430"/>
                  </a:lnTo>
                  <a:lnTo>
                    <a:pt x="495" y="427"/>
                  </a:lnTo>
                  <a:lnTo>
                    <a:pt x="459" y="397"/>
                  </a:lnTo>
                  <a:lnTo>
                    <a:pt x="457" y="394"/>
                  </a:lnTo>
                  <a:lnTo>
                    <a:pt x="445" y="382"/>
                  </a:lnTo>
                  <a:lnTo>
                    <a:pt x="440" y="380"/>
                  </a:lnTo>
                  <a:lnTo>
                    <a:pt x="395" y="340"/>
                  </a:lnTo>
                  <a:lnTo>
                    <a:pt x="388" y="335"/>
                  </a:lnTo>
                  <a:lnTo>
                    <a:pt x="372" y="321"/>
                  </a:lnTo>
                  <a:moveTo>
                    <a:pt x="350" y="302"/>
                  </a:moveTo>
                  <a:lnTo>
                    <a:pt x="350" y="306"/>
                  </a:lnTo>
                  <a:lnTo>
                    <a:pt x="367" y="323"/>
                  </a:lnTo>
                  <a:lnTo>
                    <a:pt x="367" y="316"/>
                  </a:lnTo>
                  <a:lnTo>
                    <a:pt x="350" y="302"/>
                  </a:lnTo>
                  <a:moveTo>
                    <a:pt x="293" y="283"/>
                  </a:moveTo>
                  <a:lnTo>
                    <a:pt x="291" y="287"/>
                  </a:lnTo>
                  <a:lnTo>
                    <a:pt x="303" y="297"/>
                  </a:lnTo>
                  <a:lnTo>
                    <a:pt x="305" y="302"/>
                  </a:lnTo>
                  <a:lnTo>
                    <a:pt x="336" y="330"/>
                  </a:lnTo>
                  <a:lnTo>
                    <a:pt x="338" y="325"/>
                  </a:lnTo>
                  <a:lnTo>
                    <a:pt x="312" y="302"/>
                  </a:lnTo>
                  <a:lnTo>
                    <a:pt x="308" y="297"/>
                  </a:lnTo>
                  <a:lnTo>
                    <a:pt x="293" y="283"/>
                  </a:lnTo>
                  <a:moveTo>
                    <a:pt x="303" y="259"/>
                  </a:moveTo>
                  <a:lnTo>
                    <a:pt x="301" y="264"/>
                  </a:lnTo>
                  <a:lnTo>
                    <a:pt x="338" y="294"/>
                  </a:lnTo>
                  <a:lnTo>
                    <a:pt x="343" y="299"/>
                  </a:lnTo>
                  <a:lnTo>
                    <a:pt x="346" y="304"/>
                  </a:lnTo>
                  <a:lnTo>
                    <a:pt x="348" y="299"/>
                  </a:lnTo>
                  <a:lnTo>
                    <a:pt x="343" y="294"/>
                  </a:lnTo>
                  <a:lnTo>
                    <a:pt x="303" y="259"/>
                  </a:lnTo>
                  <a:moveTo>
                    <a:pt x="232" y="223"/>
                  </a:moveTo>
                  <a:lnTo>
                    <a:pt x="227" y="226"/>
                  </a:lnTo>
                  <a:lnTo>
                    <a:pt x="244" y="240"/>
                  </a:lnTo>
                  <a:lnTo>
                    <a:pt x="246" y="245"/>
                  </a:lnTo>
                  <a:lnTo>
                    <a:pt x="251" y="247"/>
                  </a:lnTo>
                  <a:lnTo>
                    <a:pt x="256" y="252"/>
                  </a:lnTo>
                  <a:lnTo>
                    <a:pt x="289" y="285"/>
                  </a:lnTo>
                  <a:lnTo>
                    <a:pt x="291" y="280"/>
                  </a:lnTo>
                  <a:lnTo>
                    <a:pt x="263" y="254"/>
                  </a:lnTo>
                  <a:lnTo>
                    <a:pt x="258" y="249"/>
                  </a:lnTo>
                  <a:lnTo>
                    <a:pt x="248" y="240"/>
                  </a:lnTo>
                  <a:lnTo>
                    <a:pt x="246" y="238"/>
                  </a:lnTo>
                  <a:lnTo>
                    <a:pt x="232" y="223"/>
                  </a:lnTo>
                  <a:moveTo>
                    <a:pt x="248" y="211"/>
                  </a:moveTo>
                  <a:lnTo>
                    <a:pt x="244" y="214"/>
                  </a:lnTo>
                  <a:lnTo>
                    <a:pt x="258" y="226"/>
                  </a:lnTo>
                  <a:lnTo>
                    <a:pt x="263" y="228"/>
                  </a:lnTo>
                  <a:lnTo>
                    <a:pt x="286" y="252"/>
                  </a:lnTo>
                  <a:lnTo>
                    <a:pt x="293" y="256"/>
                  </a:lnTo>
                  <a:lnTo>
                    <a:pt x="298" y="261"/>
                  </a:lnTo>
                  <a:lnTo>
                    <a:pt x="301" y="256"/>
                  </a:lnTo>
                  <a:lnTo>
                    <a:pt x="301" y="256"/>
                  </a:lnTo>
                  <a:lnTo>
                    <a:pt x="293" y="252"/>
                  </a:lnTo>
                  <a:lnTo>
                    <a:pt x="265" y="226"/>
                  </a:lnTo>
                  <a:lnTo>
                    <a:pt x="260" y="223"/>
                  </a:lnTo>
                  <a:lnTo>
                    <a:pt x="248" y="211"/>
                  </a:lnTo>
                  <a:moveTo>
                    <a:pt x="128" y="124"/>
                  </a:moveTo>
                  <a:lnTo>
                    <a:pt x="132" y="133"/>
                  </a:lnTo>
                  <a:lnTo>
                    <a:pt x="159" y="157"/>
                  </a:lnTo>
                  <a:lnTo>
                    <a:pt x="161" y="162"/>
                  </a:lnTo>
                  <a:lnTo>
                    <a:pt x="175" y="176"/>
                  </a:lnTo>
                  <a:lnTo>
                    <a:pt x="180" y="178"/>
                  </a:lnTo>
                  <a:lnTo>
                    <a:pt x="225" y="223"/>
                  </a:lnTo>
                  <a:lnTo>
                    <a:pt x="227" y="221"/>
                  </a:lnTo>
                  <a:lnTo>
                    <a:pt x="180" y="173"/>
                  </a:lnTo>
                  <a:lnTo>
                    <a:pt x="175" y="169"/>
                  </a:lnTo>
                  <a:lnTo>
                    <a:pt x="168" y="162"/>
                  </a:lnTo>
                  <a:lnTo>
                    <a:pt x="163" y="157"/>
                  </a:lnTo>
                  <a:lnTo>
                    <a:pt x="128" y="124"/>
                  </a:lnTo>
                  <a:moveTo>
                    <a:pt x="109" y="105"/>
                  </a:moveTo>
                  <a:lnTo>
                    <a:pt x="109" y="112"/>
                  </a:lnTo>
                  <a:lnTo>
                    <a:pt x="114" y="116"/>
                  </a:lnTo>
                  <a:lnTo>
                    <a:pt x="116" y="119"/>
                  </a:lnTo>
                  <a:lnTo>
                    <a:pt x="125" y="126"/>
                  </a:lnTo>
                  <a:lnTo>
                    <a:pt x="121" y="116"/>
                  </a:lnTo>
                  <a:lnTo>
                    <a:pt x="118" y="114"/>
                  </a:lnTo>
                  <a:lnTo>
                    <a:pt x="116" y="112"/>
                  </a:lnTo>
                  <a:lnTo>
                    <a:pt x="111" y="107"/>
                  </a:lnTo>
                  <a:lnTo>
                    <a:pt x="109" y="105"/>
                  </a:lnTo>
                  <a:moveTo>
                    <a:pt x="118" y="97"/>
                  </a:moveTo>
                  <a:lnTo>
                    <a:pt x="123" y="107"/>
                  </a:lnTo>
                  <a:lnTo>
                    <a:pt x="123" y="107"/>
                  </a:lnTo>
                  <a:lnTo>
                    <a:pt x="173" y="152"/>
                  </a:lnTo>
                  <a:lnTo>
                    <a:pt x="177" y="157"/>
                  </a:lnTo>
                  <a:lnTo>
                    <a:pt x="180" y="157"/>
                  </a:lnTo>
                  <a:lnTo>
                    <a:pt x="185" y="162"/>
                  </a:lnTo>
                  <a:lnTo>
                    <a:pt x="241" y="211"/>
                  </a:lnTo>
                  <a:lnTo>
                    <a:pt x="246" y="209"/>
                  </a:lnTo>
                  <a:lnTo>
                    <a:pt x="189" y="159"/>
                  </a:lnTo>
                  <a:lnTo>
                    <a:pt x="185" y="157"/>
                  </a:lnTo>
                  <a:lnTo>
                    <a:pt x="177" y="150"/>
                  </a:lnTo>
                  <a:lnTo>
                    <a:pt x="173" y="147"/>
                  </a:lnTo>
                  <a:lnTo>
                    <a:pt x="125" y="105"/>
                  </a:lnTo>
                  <a:lnTo>
                    <a:pt x="121" y="100"/>
                  </a:lnTo>
                  <a:lnTo>
                    <a:pt x="118" y="97"/>
                  </a:lnTo>
                  <a:moveTo>
                    <a:pt x="111" y="90"/>
                  </a:moveTo>
                  <a:lnTo>
                    <a:pt x="109" y="95"/>
                  </a:lnTo>
                  <a:lnTo>
                    <a:pt x="114" y="100"/>
                  </a:lnTo>
                  <a:lnTo>
                    <a:pt x="116" y="100"/>
                  </a:lnTo>
                  <a:lnTo>
                    <a:pt x="111" y="93"/>
                  </a:lnTo>
                  <a:lnTo>
                    <a:pt x="111" y="90"/>
                  </a:lnTo>
                  <a:moveTo>
                    <a:pt x="40" y="38"/>
                  </a:moveTo>
                  <a:lnTo>
                    <a:pt x="38" y="43"/>
                  </a:lnTo>
                  <a:lnTo>
                    <a:pt x="104" y="107"/>
                  </a:lnTo>
                  <a:lnTo>
                    <a:pt x="104" y="102"/>
                  </a:lnTo>
                  <a:lnTo>
                    <a:pt x="40" y="38"/>
                  </a:lnTo>
                  <a:moveTo>
                    <a:pt x="45" y="33"/>
                  </a:moveTo>
                  <a:lnTo>
                    <a:pt x="43" y="36"/>
                  </a:lnTo>
                  <a:lnTo>
                    <a:pt x="106" y="93"/>
                  </a:lnTo>
                  <a:lnTo>
                    <a:pt x="106" y="88"/>
                  </a:lnTo>
                  <a:lnTo>
                    <a:pt x="45" y="33"/>
                  </a:lnTo>
                  <a:moveTo>
                    <a:pt x="7" y="0"/>
                  </a:moveTo>
                  <a:lnTo>
                    <a:pt x="0" y="7"/>
                  </a:lnTo>
                  <a:lnTo>
                    <a:pt x="7" y="14"/>
                  </a:lnTo>
                  <a:lnTo>
                    <a:pt x="12" y="17"/>
                  </a:lnTo>
                  <a:lnTo>
                    <a:pt x="35" y="40"/>
                  </a:lnTo>
                  <a:lnTo>
                    <a:pt x="38" y="36"/>
                  </a:lnTo>
                  <a:lnTo>
                    <a:pt x="14" y="12"/>
                  </a:lnTo>
                  <a:lnTo>
                    <a:pt x="9" y="10"/>
                  </a:lnTo>
                  <a:lnTo>
                    <a:pt x="5" y="2"/>
                  </a:lnTo>
                  <a:lnTo>
                    <a:pt x="9" y="10"/>
                  </a:lnTo>
                  <a:lnTo>
                    <a:pt x="14" y="12"/>
                  </a:lnTo>
                  <a:lnTo>
                    <a:pt x="38" y="33"/>
                  </a:lnTo>
                  <a:lnTo>
                    <a:pt x="40" y="31"/>
                  </a:lnTo>
                  <a:lnTo>
                    <a:pt x="16" y="7"/>
                  </a:lnTo>
                  <a:lnTo>
                    <a:pt x="12" y="5"/>
                  </a:lnTo>
                  <a:lnTo>
                    <a:pt x="7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9915938" y="3317867"/>
              <a:ext cx="114501" cy="320407"/>
            </a:xfrm>
            <a:custGeom>
              <a:avLst/>
              <a:gdLst>
                <a:gd name="T0" fmla="*/ 52 w 64"/>
                <a:gd name="T1" fmla="*/ 143 h 197"/>
                <a:gd name="T2" fmla="*/ 55 w 64"/>
                <a:gd name="T3" fmla="*/ 162 h 197"/>
                <a:gd name="T4" fmla="*/ 59 w 64"/>
                <a:gd name="T5" fmla="*/ 195 h 197"/>
                <a:gd name="T6" fmla="*/ 52 w 64"/>
                <a:gd name="T7" fmla="*/ 176 h 197"/>
                <a:gd name="T8" fmla="*/ 43 w 64"/>
                <a:gd name="T9" fmla="*/ 145 h 197"/>
                <a:gd name="T10" fmla="*/ 48 w 64"/>
                <a:gd name="T11" fmla="*/ 176 h 197"/>
                <a:gd name="T12" fmla="*/ 55 w 64"/>
                <a:gd name="T13" fmla="*/ 192 h 197"/>
                <a:gd name="T14" fmla="*/ 55 w 64"/>
                <a:gd name="T15" fmla="*/ 197 h 197"/>
                <a:gd name="T16" fmla="*/ 64 w 64"/>
                <a:gd name="T17" fmla="*/ 195 h 197"/>
                <a:gd name="T18" fmla="*/ 57 w 64"/>
                <a:gd name="T19" fmla="*/ 150 h 197"/>
                <a:gd name="T20" fmla="*/ 45 w 64"/>
                <a:gd name="T21" fmla="*/ 90 h 197"/>
                <a:gd name="T22" fmla="*/ 50 w 64"/>
                <a:gd name="T23" fmla="*/ 121 h 197"/>
                <a:gd name="T24" fmla="*/ 52 w 64"/>
                <a:gd name="T25" fmla="*/ 140 h 197"/>
                <a:gd name="T26" fmla="*/ 55 w 64"/>
                <a:gd name="T27" fmla="*/ 138 h 197"/>
                <a:gd name="T28" fmla="*/ 52 w 64"/>
                <a:gd name="T29" fmla="*/ 121 h 197"/>
                <a:gd name="T30" fmla="*/ 52 w 64"/>
                <a:gd name="T31" fmla="*/ 114 h 197"/>
                <a:gd name="T32" fmla="*/ 45 w 64"/>
                <a:gd name="T33" fmla="*/ 90 h 197"/>
                <a:gd name="T34" fmla="*/ 29 w 64"/>
                <a:gd name="T35" fmla="*/ 116 h 197"/>
                <a:gd name="T36" fmla="*/ 33 w 64"/>
                <a:gd name="T37" fmla="*/ 131 h 197"/>
                <a:gd name="T38" fmla="*/ 36 w 64"/>
                <a:gd name="T39" fmla="*/ 140 h 197"/>
                <a:gd name="T40" fmla="*/ 38 w 64"/>
                <a:gd name="T41" fmla="*/ 133 h 197"/>
                <a:gd name="T42" fmla="*/ 33 w 64"/>
                <a:gd name="T43" fmla="*/ 124 h 197"/>
                <a:gd name="T44" fmla="*/ 22 w 64"/>
                <a:gd name="T45" fmla="*/ 88 h 197"/>
                <a:gd name="T46" fmla="*/ 36 w 64"/>
                <a:gd name="T47" fmla="*/ 0 h 197"/>
                <a:gd name="T48" fmla="*/ 3 w 64"/>
                <a:gd name="T49" fmla="*/ 38 h 197"/>
                <a:gd name="T50" fmla="*/ 0 w 64"/>
                <a:gd name="T51" fmla="*/ 41 h 197"/>
                <a:gd name="T52" fmla="*/ 3 w 64"/>
                <a:gd name="T53" fmla="*/ 48 h 197"/>
                <a:gd name="T54" fmla="*/ 12 w 64"/>
                <a:gd name="T55" fmla="*/ 69 h 197"/>
                <a:gd name="T56" fmla="*/ 15 w 64"/>
                <a:gd name="T57" fmla="*/ 76 h 197"/>
                <a:gd name="T58" fmla="*/ 19 w 64"/>
                <a:gd name="T59" fmla="*/ 83 h 197"/>
                <a:gd name="T60" fmla="*/ 17 w 64"/>
                <a:gd name="T61" fmla="*/ 71 h 197"/>
                <a:gd name="T62" fmla="*/ 15 w 64"/>
                <a:gd name="T63" fmla="*/ 64 h 197"/>
                <a:gd name="T64" fmla="*/ 5 w 64"/>
                <a:gd name="T65" fmla="*/ 41 h 197"/>
                <a:gd name="T66" fmla="*/ 33 w 64"/>
                <a:gd name="T67" fmla="*/ 10 h 197"/>
                <a:gd name="T68" fmla="*/ 36 w 64"/>
                <a:gd name="T69" fmla="*/ 26 h 197"/>
                <a:gd name="T70" fmla="*/ 41 w 64"/>
                <a:gd name="T71" fmla="*/ 62 h 197"/>
                <a:gd name="T72" fmla="*/ 48 w 64"/>
                <a:gd name="T73" fmla="*/ 86 h 197"/>
                <a:gd name="T74" fmla="*/ 43 w 64"/>
                <a:gd name="T75" fmla="*/ 55 h 197"/>
                <a:gd name="T76" fmla="*/ 38 w 64"/>
                <a:gd name="T77" fmla="*/ 19 h 197"/>
                <a:gd name="T78" fmla="*/ 36 w 64"/>
                <a:gd name="T7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" h="197">
                  <a:moveTo>
                    <a:pt x="57" y="143"/>
                  </a:moveTo>
                  <a:lnTo>
                    <a:pt x="52" y="143"/>
                  </a:lnTo>
                  <a:lnTo>
                    <a:pt x="52" y="150"/>
                  </a:lnTo>
                  <a:lnTo>
                    <a:pt x="55" y="162"/>
                  </a:lnTo>
                  <a:lnTo>
                    <a:pt x="59" y="192"/>
                  </a:lnTo>
                  <a:lnTo>
                    <a:pt x="59" y="195"/>
                  </a:lnTo>
                  <a:lnTo>
                    <a:pt x="59" y="192"/>
                  </a:lnTo>
                  <a:lnTo>
                    <a:pt x="52" y="176"/>
                  </a:lnTo>
                  <a:lnTo>
                    <a:pt x="50" y="166"/>
                  </a:lnTo>
                  <a:lnTo>
                    <a:pt x="43" y="145"/>
                  </a:lnTo>
                  <a:lnTo>
                    <a:pt x="38" y="145"/>
                  </a:lnTo>
                  <a:lnTo>
                    <a:pt x="48" y="176"/>
                  </a:lnTo>
                  <a:lnTo>
                    <a:pt x="50" y="183"/>
                  </a:lnTo>
                  <a:lnTo>
                    <a:pt x="55" y="192"/>
                  </a:lnTo>
                  <a:lnTo>
                    <a:pt x="55" y="195"/>
                  </a:lnTo>
                  <a:lnTo>
                    <a:pt x="55" y="197"/>
                  </a:lnTo>
                  <a:lnTo>
                    <a:pt x="62" y="195"/>
                  </a:lnTo>
                  <a:lnTo>
                    <a:pt x="64" y="195"/>
                  </a:lnTo>
                  <a:lnTo>
                    <a:pt x="64" y="192"/>
                  </a:lnTo>
                  <a:lnTo>
                    <a:pt x="57" y="150"/>
                  </a:lnTo>
                  <a:lnTo>
                    <a:pt x="57" y="143"/>
                  </a:lnTo>
                  <a:close/>
                  <a:moveTo>
                    <a:pt x="45" y="90"/>
                  </a:moveTo>
                  <a:lnTo>
                    <a:pt x="48" y="116"/>
                  </a:lnTo>
                  <a:lnTo>
                    <a:pt x="50" y="121"/>
                  </a:lnTo>
                  <a:lnTo>
                    <a:pt x="50" y="126"/>
                  </a:lnTo>
                  <a:lnTo>
                    <a:pt x="52" y="140"/>
                  </a:lnTo>
                  <a:lnTo>
                    <a:pt x="55" y="138"/>
                  </a:lnTo>
                  <a:lnTo>
                    <a:pt x="55" y="138"/>
                  </a:lnTo>
                  <a:lnTo>
                    <a:pt x="55" y="126"/>
                  </a:lnTo>
                  <a:lnTo>
                    <a:pt x="52" y="121"/>
                  </a:lnTo>
                  <a:lnTo>
                    <a:pt x="52" y="119"/>
                  </a:lnTo>
                  <a:lnTo>
                    <a:pt x="52" y="114"/>
                  </a:lnTo>
                  <a:lnTo>
                    <a:pt x="50" y="90"/>
                  </a:lnTo>
                  <a:lnTo>
                    <a:pt x="45" y="90"/>
                  </a:lnTo>
                  <a:close/>
                  <a:moveTo>
                    <a:pt x="17" y="86"/>
                  </a:moveTo>
                  <a:lnTo>
                    <a:pt x="29" y="116"/>
                  </a:lnTo>
                  <a:lnTo>
                    <a:pt x="29" y="121"/>
                  </a:lnTo>
                  <a:lnTo>
                    <a:pt x="33" y="131"/>
                  </a:lnTo>
                  <a:lnTo>
                    <a:pt x="33" y="135"/>
                  </a:lnTo>
                  <a:lnTo>
                    <a:pt x="36" y="140"/>
                  </a:lnTo>
                  <a:lnTo>
                    <a:pt x="41" y="140"/>
                  </a:lnTo>
                  <a:lnTo>
                    <a:pt x="38" y="133"/>
                  </a:lnTo>
                  <a:lnTo>
                    <a:pt x="36" y="128"/>
                  </a:lnTo>
                  <a:lnTo>
                    <a:pt x="33" y="124"/>
                  </a:lnTo>
                  <a:lnTo>
                    <a:pt x="33" y="119"/>
                  </a:lnTo>
                  <a:lnTo>
                    <a:pt x="22" y="88"/>
                  </a:lnTo>
                  <a:lnTo>
                    <a:pt x="17" y="86"/>
                  </a:lnTo>
                  <a:close/>
                  <a:moveTo>
                    <a:pt x="36" y="0"/>
                  </a:moveTo>
                  <a:lnTo>
                    <a:pt x="29" y="7"/>
                  </a:lnTo>
                  <a:lnTo>
                    <a:pt x="3" y="38"/>
                  </a:lnTo>
                  <a:lnTo>
                    <a:pt x="0" y="38"/>
                  </a:lnTo>
                  <a:lnTo>
                    <a:pt x="0" y="41"/>
                  </a:lnTo>
                  <a:lnTo>
                    <a:pt x="3" y="43"/>
                  </a:lnTo>
                  <a:lnTo>
                    <a:pt x="3" y="48"/>
                  </a:lnTo>
                  <a:lnTo>
                    <a:pt x="10" y="64"/>
                  </a:lnTo>
                  <a:lnTo>
                    <a:pt x="12" y="69"/>
                  </a:lnTo>
                  <a:lnTo>
                    <a:pt x="12" y="74"/>
                  </a:lnTo>
                  <a:lnTo>
                    <a:pt x="15" y="76"/>
                  </a:lnTo>
                  <a:lnTo>
                    <a:pt x="15" y="81"/>
                  </a:lnTo>
                  <a:lnTo>
                    <a:pt x="19" y="83"/>
                  </a:lnTo>
                  <a:lnTo>
                    <a:pt x="17" y="74"/>
                  </a:lnTo>
                  <a:lnTo>
                    <a:pt x="17" y="71"/>
                  </a:lnTo>
                  <a:lnTo>
                    <a:pt x="15" y="69"/>
                  </a:lnTo>
                  <a:lnTo>
                    <a:pt x="15" y="64"/>
                  </a:lnTo>
                  <a:lnTo>
                    <a:pt x="7" y="45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33" y="10"/>
                  </a:lnTo>
                  <a:lnTo>
                    <a:pt x="33" y="22"/>
                  </a:lnTo>
                  <a:lnTo>
                    <a:pt x="36" y="26"/>
                  </a:lnTo>
                  <a:lnTo>
                    <a:pt x="41" y="57"/>
                  </a:lnTo>
                  <a:lnTo>
                    <a:pt x="41" y="62"/>
                  </a:lnTo>
                  <a:lnTo>
                    <a:pt x="43" y="86"/>
                  </a:lnTo>
                  <a:lnTo>
                    <a:pt x="48" y="86"/>
                  </a:lnTo>
                  <a:lnTo>
                    <a:pt x="43" y="59"/>
                  </a:lnTo>
                  <a:lnTo>
                    <a:pt x="43" y="55"/>
                  </a:lnTo>
                  <a:lnTo>
                    <a:pt x="38" y="24"/>
                  </a:lnTo>
                  <a:lnTo>
                    <a:pt x="38" y="19"/>
                  </a:lnTo>
                  <a:lnTo>
                    <a:pt x="36" y="10"/>
                  </a:lnTo>
                  <a:lnTo>
                    <a:pt x="3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9915938" y="3317867"/>
              <a:ext cx="114501" cy="320407"/>
            </a:xfrm>
            <a:custGeom>
              <a:avLst/>
              <a:gdLst>
                <a:gd name="T0" fmla="*/ 52 w 64"/>
                <a:gd name="T1" fmla="*/ 143 h 197"/>
                <a:gd name="T2" fmla="*/ 55 w 64"/>
                <a:gd name="T3" fmla="*/ 162 h 197"/>
                <a:gd name="T4" fmla="*/ 59 w 64"/>
                <a:gd name="T5" fmla="*/ 195 h 197"/>
                <a:gd name="T6" fmla="*/ 52 w 64"/>
                <a:gd name="T7" fmla="*/ 176 h 197"/>
                <a:gd name="T8" fmla="*/ 43 w 64"/>
                <a:gd name="T9" fmla="*/ 145 h 197"/>
                <a:gd name="T10" fmla="*/ 48 w 64"/>
                <a:gd name="T11" fmla="*/ 176 h 197"/>
                <a:gd name="T12" fmla="*/ 55 w 64"/>
                <a:gd name="T13" fmla="*/ 192 h 197"/>
                <a:gd name="T14" fmla="*/ 55 w 64"/>
                <a:gd name="T15" fmla="*/ 197 h 197"/>
                <a:gd name="T16" fmla="*/ 64 w 64"/>
                <a:gd name="T17" fmla="*/ 195 h 197"/>
                <a:gd name="T18" fmla="*/ 57 w 64"/>
                <a:gd name="T19" fmla="*/ 150 h 197"/>
                <a:gd name="T20" fmla="*/ 45 w 64"/>
                <a:gd name="T21" fmla="*/ 90 h 197"/>
                <a:gd name="T22" fmla="*/ 50 w 64"/>
                <a:gd name="T23" fmla="*/ 121 h 197"/>
                <a:gd name="T24" fmla="*/ 52 w 64"/>
                <a:gd name="T25" fmla="*/ 140 h 197"/>
                <a:gd name="T26" fmla="*/ 55 w 64"/>
                <a:gd name="T27" fmla="*/ 138 h 197"/>
                <a:gd name="T28" fmla="*/ 52 w 64"/>
                <a:gd name="T29" fmla="*/ 121 h 197"/>
                <a:gd name="T30" fmla="*/ 52 w 64"/>
                <a:gd name="T31" fmla="*/ 114 h 197"/>
                <a:gd name="T32" fmla="*/ 45 w 64"/>
                <a:gd name="T33" fmla="*/ 90 h 197"/>
                <a:gd name="T34" fmla="*/ 29 w 64"/>
                <a:gd name="T35" fmla="*/ 116 h 197"/>
                <a:gd name="T36" fmla="*/ 33 w 64"/>
                <a:gd name="T37" fmla="*/ 131 h 197"/>
                <a:gd name="T38" fmla="*/ 36 w 64"/>
                <a:gd name="T39" fmla="*/ 140 h 197"/>
                <a:gd name="T40" fmla="*/ 38 w 64"/>
                <a:gd name="T41" fmla="*/ 133 h 197"/>
                <a:gd name="T42" fmla="*/ 33 w 64"/>
                <a:gd name="T43" fmla="*/ 124 h 197"/>
                <a:gd name="T44" fmla="*/ 22 w 64"/>
                <a:gd name="T45" fmla="*/ 88 h 197"/>
                <a:gd name="T46" fmla="*/ 36 w 64"/>
                <a:gd name="T47" fmla="*/ 0 h 197"/>
                <a:gd name="T48" fmla="*/ 3 w 64"/>
                <a:gd name="T49" fmla="*/ 38 h 197"/>
                <a:gd name="T50" fmla="*/ 0 w 64"/>
                <a:gd name="T51" fmla="*/ 41 h 197"/>
                <a:gd name="T52" fmla="*/ 3 w 64"/>
                <a:gd name="T53" fmla="*/ 48 h 197"/>
                <a:gd name="T54" fmla="*/ 12 w 64"/>
                <a:gd name="T55" fmla="*/ 69 h 197"/>
                <a:gd name="T56" fmla="*/ 15 w 64"/>
                <a:gd name="T57" fmla="*/ 76 h 197"/>
                <a:gd name="T58" fmla="*/ 19 w 64"/>
                <a:gd name="T59" fmla="*/ 83 h 197"/>
                <a:gd name="T60" fmla="*/ 17 w 64"/>
                <a:gd name="T61" fmla="*/ 71 h 197"/>
                <a:gd name="T62" fmla="*/ 15 w 64"/>
                <a:gd name="T63" fmla="*/ 64 h 197"/>
                <a:gd name="T64" fmla="*/ 5 w 64"/>
                <a:gd name="T65" fmla="*/ 41 h 197"/>
                <a:gd name="T66" fmla="*/ 33 w 64"/>
                <a:gd name="T67" fmla="*/ 10 h 197"/>
                <a:gd name="T68" fmla="*/ 36 w 64"/>
                <a:gd name="T69" fmla="*/ 26 h 197"/>
                <a:gd name="T70" fmla="*/ 41 w 64"/>
                <a:gd name="T71" fmla="*/ 62 h 197"/>
                <a:gd name="T72" fmla="*/ 48 w 64"/>
                <a:gd name="T73" fmla="*/ 86 h 197"/>
                <a:gd name="T74" fmla="*/ 43 w 64"/>
                <a:gd name="T75" fmla="*/ 55 h 197"/>
                <a:gd name="T76" fmla="*/ 38 w 64"/>
                <a:gd name="T77" fmla="*/ 19 h 197"/>
                <a:gd name="T78" fmla="*/ 36 w 64"/>
                <a:gd name="T7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" h="197">
                  <a:moveTo>
                    <a:pt x="57" y="143"/>
                  </a:moveTo>
                  <a:lnTo>
                    <a:pt x="52" y="143"/>
                  </a:lnTo>
                  <a:lnTo>
                    <a:pt x="52" y="150"/>
                  </a:lnTo>
                  <a:lnTo>
                    <a:pt x="55" y="162"/>
                  </a:lnTo>
                  <a:lnTo>
                    <a:pt x="59" y="192"/>
                  </a:lnTo>
                  <a:lnTo>
                    <a:pt x="59" y="195"/>
                  </a:lnTo>
                  <a:lnTo>
                    <a:pt x="59" y="192"/>
                  </a:lnTo>
                  <a:lnTo>
                    <a:pt x="52" y="176"/>
                  </a:lnTo>
                  <a:lnTo>
                    <a:pt x="50" y="166"/>
                  </a:lnTo>
                  <a:lnTo>
                    <a:pt x="43" y="145"/>
                  </a:lnTo>
                  <a:lnTo>
                    <a:pt x="38" y="145"/>
                  </a:lnTo>
                  <a:lnTo>
                    <a:pt x="48" y="176"/>
                  </a:lnTo>
                  <a:lnTo>
                    <a:pt x="50" y="183"/>
                  </a:lnTo>
                  <a:lnTo>
                    <a:pt x="55" y="192"/>
                  </a:lnTo>
                  <a:lnTo>
                    <a:pt x="55" y="195"/>
                  </a:lnTo>
                  <a:lnTo>
                    <a:pt x="55" y="197"/>
                  </a:lnTo>
                  <a:lnTo>
                    <a:pt x="62" y="195"/>
                  </a:lnTo>
                  <a:lnTo>
                    <a:pt x="64" y="195"/>
                  </a:lnTo>
                  <a:lnTo>
                    <a:pt x="64" y="192"/>
                  </a:lnTo>
                  <a:lnTo>
                    <a:pt x="57" y="150"/>
                  </a:lnTo>
                  <a:lnTo>
                    <a:pt x="57" y="143"/>
                  </a:lnTo>
                  <a:moveTo>
                    <a:pt x="45" y="90"/>
                  </a:moveTo>
                  <a:lnTo>
                    <a:pt x="48" y="116"/>
                  </a:lnTo>
                  <a:lnTo>
                    <a:pt x="50" y="121"/>
                  </a:lnTo>
                  <a:lnTo>
                    <a:pt x="50" y="126"/>
                  </a:lnTo>
                  <a:lnTo>
                    <a:pt x="52" y="140"/>
                  </a:lnTo>
                  <a:lnTo>
                    <a:pt x="55" y="138"/>
                  </a:lnTo>
                  <a:lnTo>
                    <a:pt x="55" y="138"/>
                  </a:lnTo>
                  <a:lnTo>
                    <a:pt x="55" y="126"/>
                  </a:lnTo>
                  <a:lnTo>
                    <a:pt x="52" y="121"/>
                  </a:lnTo>
                  <a:lnTo>
                    <a:pt x="52" y="119"/>
                  </a:lnTo>
                  <a:lnTo>
                    <a:pt x="52" y="114"/>
                  </a:lnTo>
                  <a:lnTo>
                    <a:pt x="50" y="90"/>
                  </a:lnTo>
                  <a:lnTo>
                    <a:pt x="45" y="90"/>
                  </a:lnTo>
                  <a:moveTo>
                    <a:pt x="17" y="86"/>
                  </a:moveTo>
                  <a:lnTo>
                    <a:pt x="29" y="116"/>
                  </a:lnTo>
                  <a:lnTo>
                    <a:pt x="29" y="121"/>
                  </a:lnTo>
                  <a:lnTo>
                    <a:pt x="33" y="131"/>
                  </a:lnTo>
                  <a:lnTo>
                    <a:pt x="33" y="135"/>
                  </a:lnTo>
                  <a:lnTo>
                    <a:pt x="36" y="140"/>
                  </a:lnTo>
                  <a:lnTo>
                    <a:pt x="41" y="140"/>
                  </a:lnTo>
                  <a:lnTo>
                    <a:pt x="38" y="133"/>
                  </a:lnTo>
                  <a:lnTo>
                    <a:pt x="36" y="128"/>
                  </a:lnTo>
                  <a:lnTo>
                    <a:pt x="33" y="124"/>
                  </a:lnTo>
                  <a:lnTo>
                    <a:pt x="33" y="119"/>
                  </a:lnTo>
                  <a:lnTo>
                    <a:pt x="22" y="88"/>
                  </a:lnTo>
                  <a:lnTo>
                    <a:pt x="17" y="86"/>
                  </a:lnTo>
                  <a:moveTo>
                    <a:pt x="36" y="0"/>
                  </a:moveTo>
                  <a:lnTo>
                    <a:pt x="29" y="7"/>
                  </a:lnTo>
                  <a:lnTo>
                    <a:pt x="3" y="38"/>
                  </a:lnTo>
                  <a:lnTo>
                    <a:pt x="0" y="38"/>
                  </a:lnTo>
                  <a:lnTo>
                    <a:pt x="0" y="41"/>
                  </a:lnTo>
                  <a:lnTo>
                    <a:pt x="3" y="43"/>
                  </a:lnTo>
                  <a:lnTo>
                    <a:pt x="3" y="48"/>
                  </a:lnTo>
                  <a:lnTo>
                    <a:pt x="10" y="64"/>
                  </a:lnTo>
                  <a:lnTo>
                    <a:pt x="12" y="69"/>
                  </a:lnTo>
                  <a:lnTo>
                    <a:pt x="12" y="74"/>
                  </a:lnTo>
                  <a:lnTo>
                    <a:pt x="15" y="76"/>
                  </a:lnTo>
                  <a:lnTo>
                    <a:pt x="15" y="81"/>
                  </a:lnTo>
                  <a:lnTo>
                    <a:pt x="19" y="83"/>
                  </a:lnTo>
                  <a:lnTo>
                    <a:pt x="17" y="74"/>
                  </a:lnTo>
                  <a:lnTo>
                    <a:pt x="17" y="71"/>
                  </a:lnTo>
                  <a:lnTo>
                    <a:pt x="15" y="69"/>
                  </a:lnTo>
                  <a:lnTo>
                    <a:pt x="15" y="64"/>
                  </a:lnTo>
                  <a:lnTo>
                    <a:pt x="7" y="45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33" y="10"/>
                  </a:lnTo>
                  <a:lnTo>
                    <a:pt x="33" y="22"/>
                  </a:lnTo>
                  <a:lnTo>
                    <a:pt x="36" y="26"/>
                  </a:lnTo>
                  <a:lnTo>
                    <a:pt x="41" y="57"/>
                  </a:lnTo>
                  <a:lnTo>
                    <a:pt x="41" y="62"/>
                  </a:lnTo>
                  <a:lnTo>
                    <a:pt x="43" y="86"/>
                  </a:lnTo>
                  <a:lnTo>
                    <a:pt x="48" y="86"/>
                  </a:lnTo>
                  <a:lnTo>
                    <a:pt x="43" y="59"/>
                  </a:lnTo>
                  <a:lnTo>
                    <a:pt x="43" y="55"/>
                  </a:lnTo>
                  <a:lnTo>
                    <a:pt x="38" y="24"/>
                  </a:lnTo>
                  <a:lnTo>
                    <a:pt x="38" y="19"/>
                  </a:lnTo>
                  <a:lnTo>
                    <a:pt x="36" y="10"/>
                  </a:lnTo>
                  <a:lnTo>
                    <a:pt x="36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9103698" y="3340637"/>
              <a:ext cx="1266665" cy="320407"/>
            </a:xfrm>
            <a:custGeom>
              <a:avLst/>
              <a:gdLst>
                <a:gd name="T0" fmla="*/ 45 w 708"/>
                <a:gd name="T1" fmla="*/ 193 h 197"/>
                <a:gd name="T2" fmla="*/ 76 w 708"/>
                <a:gd name="T3" fmla="*/ 186 h 197"/>
                <a:gd name="T4" fmla="*/ 80 w 708"/>
                <a:gd name="T5" fmla="*/ 186 h 197"/>
                <a:gd name="T6" fmla="*/ 31 w 708"/>
                <a:gd name="T7" fmla="*/ 195 h 197"/>
                <a:gd name="T8" fmla="*/ 28 w 708"/>
                <a:gd name="T9" fmla="*/ 176 h 197"/>
                <a:gd name="T10" fmla="*/ 83 w 708"/>
                <a:gd name="T11" fmla="*/ 188 h 197"/>
                <a:gd name="T12" fmla="*/ 556 w 708"/>
                <a:gd name="T13" fmla="*/ 119 h 197"/>
                <a:gd name="T14" fmla="*/ 506 w 708"/>
                <a:gd name="T15" fmla="*/ 126 h 197"/>
                <a:gd name="T16" fmla="*/ 473 w 708"/>
                <a:gd name="T17" fmla="*/ 129 h 197"/>
                <a:gd name="T18" fmla="*/ 319 w 708"/>
                <a:gd name="T19" fmla="*/ 152 h 197"/>
                <a:gd name="T20" fmla="*/ 258 w 708"/>
                <a:gd name="T21" fmla="*/ 159 h 197"/>
                <a:gd name="T22" fmla="*/ 263 w 708"/>
                <a:gd name="T23" fmla="*/ 164 h 197"/>
                <a:gd name="T24" fmla="*/ 322 w 708"/>
                <a:gd name="T25" fmla="*/ 155 h 197"/>
                <a:gd name="T26" fmla="*/ 476 w 708"/>
                <a:gd name="T27" fmla="*/ 133 h 197"/>
                <a:gd name="T28" fmla="*/ 511 w 708"/>
                <a:gd name="T29" fmla="*/ 129 h 197"/>
                <a:gd name="T30" fmla="*/ 575 w 708"/>
                <a:gd name="T31" fmla="*/ 119 h 197"/>
                <a:gd name="T32" fmla="*/ 663 w 708"/>
                <a:gd name="T33" fmla="*/ 100 h 197"/>
                <a:gd name="T34" fmla="*/ 665 w 708"/>
                <a:gd name="T35" fmla="*/ 102 h 197"/>
                <a:gd name="T36" fmla="*/ 672 w 708"/>
                <a:gd name="T37" fmla="*/ 107 h 197"/>
                <a:gd name="T38" fmla="*/ 708 w 708"/>
                <a:gd name="T39" fmla="*/ 102 h 197"/>
                <a:gd name="T40" fmla="*/ 665 w 708"/>
                <a:gd name="T41" fmla="*/ 95 h 197"/>
                <a:gd name="T42" fmla="*/ 274 w 708"/>
                <a:gd name="T43" fmla="*/ 45 h 197"/>
                <a:gd name="T44" fmla="*/ 300 w 708"/>
                <a:gd name="T45" fmla="*/ 48 h 197"/>
                <a:gd name="T46" fmla="*/ 379 w 708"/>
                <a:gd name="T47" fmla="*/ 60 h 197"/>
                <a:gd name="T48" fmla="*/ 450 w 708"/>
                <a:gd name="T49" fmla="*/ 69 h 197"/>
                <a:gd name="T50" fmla="*/ 499 w 708"/>
                <a:gd name="T51" fmla="*/ 76 h 197"/>
                <a:gd name="T52" fmla="*/ 528 w 708"/>
                <a:gd name="T53" fmla="*/ 81 h 197"/>
                <a:gd name="T54" fmla="*/ 537 w 708"/>
                <a:gd name="T55" fmla="*/ 76 h 197"/>
                <a:gd name="T56" fmla="*/ 502 w 708"/>
                <a:gd name="T57" fmla="*/ 72 h 197"/>
                <a:gd name="T58" fmla="*/ 461 w 708"/>
                <a:gd name="T59" fmla="*/ 67 h 197"/>
                <a:gd name="T60" fmla="*/ 405 w 708"/>
                <a:gd name="T61" fmla="*/ 57 h 197"/>
                <a:gd name="T62" fmla="*/ 329 w 708"/>
                <a:gd name="T63" fmla="*/ 48 h 197"/>
                <a:gd name="T64" fmla="*/ 289 w 708"/>
                <a:gd name="T65" fmla="*/ 43 h 197"/>
                <a:gd name="T66" fmla="*/ 265 w 708"/>
                <a:gd name="T67" fmla="*/ 43 h 197"/>
                <a:gd name="T68" fmla="*/ 260 w 708"/>
                <a:gd name="T69" fmla="*/ 38 h 197"/>
                <a:gd name="T70" fmla="*/ 260 w 708"/>
                <a:gd name="T71" fmla="*/ 38 h 197"/>
                <a:gd name="T72" fmla="*/ 2 w 708"/>
                <a:gd name="T73" fmla="*/ 29 h 197"/>
                <a:gd name="T74" fmla="*/ 9 w 708"/>
                <a:gd name="T75" fmla="*/ 76 h 197"/>
                <a:gd name="T76" fmla="*/ 19 w 708"/>
                <a:gd name="T77" fmla="*/ 133 h 197"/>
                <a:gd name="T78" fmla="*/ 24 w 708"/>
                <a:gd name="T79" fmla="*/ 136 h 197"/>
                <a:gd name="T80" fmla="*/ 14 w 708"/>
                <a:gd name="T81" fmla="*/ 81 h 197"/>
                <a:gd name="T82" fmla="*/ 9 w 708"/>
                <a:gd name="T83" fmla="*/ 38 h 197"/>
                <a:gd name="T84" fmla="*/ 5 w 708"/>
                <a:gd name="T85" fmla="*/ 5 h 197"/>
                <a:gd name="T86" fmla="*/ 83 w 708"/>
                <a:gd name="T87" fmla="*/ 17 h 197"/>
                <a:gd name="T88" fmla="*/ 201 w 708"/>
                <a:gd name="T89" fmla="*/ 34 h 197"/>
                <a:gd name="T90" fmla="*/ 194 w 708"/>
                <a:gd name="T91" fmla="*/ 29 h 197"/>
                <a:gd name="T92" fmla="*/ 80 w 708"/>
                <a:gd name="T93" fmla="*/ 12 h 197"/>
                <a:gd name="T94" fmla="*/ 0 w 708"/>
                <a:gd name="T9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8" h="197">
                  <a:moveTo>
                    <a:pt x="66" y="186"/>
                  </a:moveTo>
                  <a:lnTo>
                    <a:pt x="64" y="188"/>
                  </a:lnTo>
                  <a:lnTo>
                    <a:pt x="42" y="190"/>
                  </a:lnTo>
                  <a:lnTo>
                    <a:pt x="45" y="193"/>
                  </a:lnTo>
                  <a:lnTo>
                    <a:pt x="61" y="193"/>
                  </a:lnTo>
                  <a:lnTo>
                    <a:pt x="66" y="186"/>
                  </a:lnTo>
                  <a:close/>
                  <a:moveTo>
                    <a:pt x="80" y="186"/>
                  </a:moveTo>
                  <a:lnTo>
                    <a:pt x="76" y="186"/>
                  </a:lnTo>
                  <a:lnTo>
                    <a:pt x="68" y="190"/>
                  </a:lnTo>
                  <a:lnTo>
                    <a:pt x="71" y="190"/>
                  </a:lnTo>
                  <a:lnTo>
                    <a:pt x="73" y="190"/>
                  </a:lnTo>
                  <a:lnTo>
                    <a:pt x="80" y="186"/>
                  </a:lnTo>
                  <a:close/>
                  <a:moveTo>
                    <a:pt x="24" y="169"/>
                  </a:moveTo>
                  <a:lnTo>
                    <a:pt x="26" y="193"/>
                  </a:lnTo>
                  <a:lnTo>
                    <a:pt x="28" y="197"/>
                  </a:lnTo>
                  <a:lnTo>
                    <a:pt x="31" y="195"/>
                  </a:lnTo>
                  <a:lnTo>
                    <a:pt x="40" y="195"/>
                  </a:lnTo>
                  <a:lnTo>
                    <a:pt x="38" y="190"/>
                  </a:lnTo>
                  <a:lnTo>
                    <a:pt x="31" y="193"/>
                  </a:lnTo>
                  <a:lnTo>
                    <a:pt x="28" y="176"/>
                  </a:lnTo>
                  <a:lnTo>
                    <a:pt x="24" y="169"/>
                  </a:lnTo>
                  <a:close/>
                  <a:moveTo>
                    <a:pt x="229" y="164"/>
                  </a:moveTo>
                  <a:lnTo>
                    <a:pt x="87" y="183"/>
                  </a:lnTo>
                  <a:lnTo>
                    <a:pt x="83" y="188"/>
                  </a:lnTo>
                  <a:lnTo>
                    <a:pt x="227" y="169"/>
                  </a:lnTo>
                  <a:lnTo>
                    <a:pt x="229" y="164"/>
                  </a:lnTo>
                  <a:close/>
                  <a:moveTo>
                    <a:pt x="577" y="114"/>
                  </a:moveTo>
                  <a:lnTo>
                    <a:pt x="556" y="119"/>
                  </a:lnTo>
                  <a:lnTo>
                    <a:pt x="544" y="119"/>
                  </a:lnTo>
                  <a:lnTo>
                    <a:pt x="513" y="124"/>
                  </a:lnTo>
                  <a:lnTo>
                    <a:pt x="509" y="124"/>
                  </a:lnTo>
                  <a:lnTo>
                    <a:pt x="506" y="126"/>
                  </a:lnTo>
                  <a:lnTo>
                    <a:pt x="495" y="126"/>
                  </a:lnTo>
                  <a:lnTo>
                    <a:pt x="490" y="126"/>
                  </a:lnTo>
                  <a:lnTo>
                    <a:pt x="480" y="129"/>
                  </a:lnTo>
                  <a:lnTo>
                    <a:pt x="473" y="129"/>
                  </a:lnTo>
                  <a:lnTo>
                    <a:pt x="416" y="138"/>
                  </a:lnTo>
                  <a:lnTo>
                    <a:pt x="412" y="138"/>
                  </a:lnTo>
                  <a:lnTo>
                    <a:pt x="329" y="150"/>
                  </a:lnTo>
                  <a:lnTo>
                    <a:pt x="319" y="152"/>
                  </a:lnTo>
                  <a:lnTo>
                    <a:pt x="277" y="157"/>
                  </a:lnTo>
                  <a:lnTo>
                    <a:pt x="272" y="157"/>
                  </a:lnTo>
                  <a:lnTo>
                    <a:pt x="263" y="159"/>
                  </a:lnTo>
                  <a:lnTo>
                    <a:pt x="258" y="159"/>
                  </a:lnTo>
                  <a:lnTo>
                    <a:pt x="234" y="164"/>
                  </a:lnTo>
                  <a:lnTo>
                    <a:pt x="232" y="169"/>
                  </a:lnTo>
                  <a:lnTo>
                    <a:pt x="258" y="164"/>
                  </a:lnTo>
                  <a:lnTo>
                    <a:pt x="263" y="164"/>
                  </a:lnTo>
                  <a:lnTo>
                    <a:pt x="274" y="162"/>
                  </a:lnTo>
                  <a:lnTo>
                    <a:pt x="279" y="162"/>
                  </a:lnTo>
                  <a:lnTo>
                    <a:pt x="310" y="157"/>
                  </a:lnTo>
                  <a:lnTo>
                    <a:pt x="322" y="155"/>
                  </a:lnTo>
                  <a:lnTo>
                    <a:pt x="416" y="143"/>
                  </a:lnTo>
                  <a:lnTo>
                    <a:pt x="421" y="140"/>
                  </a:lnTo>
                  <a:lnTo>
                    <a:pt x="469" y="136"/>
                  </a:lnTo>
                  <a:lnTo>
                    <a:pt x="476" y="133"/>
                  </a:lnTo>
                  <a:lnTo>
                    <a:pt x="492" y="131"/>
                  </a:lnTo>
                  <a:lnTo>
                    <a:pt x="497" y="131"/>
                  </a:lnTo>
                  <a:lnTo>
                    <a:pt x="506" y="129"/>
                  </a:lnTo>
                  <a:lnTo>
                    <a:pt x="511" y="129"/>
                  </a:lnTo>
                  <a:lnTo>
                    <a:pt x="513" y="129"/>
                  </a:lnTo>
                  <a:lnTo>
                    <a:pt x="556" y="121"/>
                  </a:lnTo>
                  <a:lnTo>
                    <a:pt x="568" y="121"/>
                  </a:lnTo>
                  <a:lnTo>
                    <a:pt x="575" y="119"/>
                  </a:lnTo>
                  <a:lnTo>
                    <a:pt x="577" y="114"/>
                  </a:lnTo>
                  <a:close/>
                  <a:moveTo>
                    <a:pt x="587" y="83"/>
                  </a:moveTo>
                  <a:lnTo>
                    <a:pt x="587" y="88"/>
                  </a:lnTo>
                  <a:lnTo>
                    <a:pt x="663" y="100"/>
                  </a:lnTo>
                  <a:lnTo>
                    <a:pt x="667" y="100"/>
                  </a:lnTo>
                  <a:lnTo>
                    <a:pt x="677" y="102"/>
                  </a:lnTo>
                  <a:lnTo>
                    <a:pt x="670" y="102"/>
                  </a:lnTo>
                  <a:lnTo>
                    <a:pt x="665" y="102"/>
                  </a:lnTo>
                  <a:lnTo>
                    <a:pt x="580" y="114"/>
                  </a:lnTo>
                  <a:lnTo>
                    <a:pt x="580" y="119"/>
                  </a:lnTo>
                  <a:lnTo>
                    <a:pt x="667" y="107"/>
                  </a:lnTo>
                  <a:lnTo>
                    <a:pt x="672" y="107"/>
                  </a:lnTo>
                  <a:lnTo>
                    <a:pt x="677" y="105"/>
                  </a:lnTo>
                  <a:lnTo>
                    <a:pt x="684" y="105"/>
                  </a:lnTo>
                  <a:lnTo>
                    <a:pt x="689" y="105"/>
                  </a:lnTo>
                  <a:lnTo>
                    <a:pt x="708" y="102"/>
                  </a:lnTo>
                  <a:lnTo>
                    <a:pt x="691" y="100"/>
                  </a:lnTo>
                  <a:lnTo>
                    <a:pt x="686" y="98"/>
                  </a:lnTo>
                  <a:lnTo>
                    <a:pt x="677" y="98"/>
                  </a:lnTo>
                  <a:lnTo>
                    <a:pt x="665" y="95"/>
                  </a:lnTo>
                  <a:lnTo>
                    <a:pt x="658" y="95"/>
                  </a:lnTo>
                  <a:lnTo>
                    <a:pt x="587" y="83"/>
                  </a:lnTo>
                  <a:close/>
                  <a:moveTo>
                    <a:pt x="277" y="41"/>
                  </a:moveTo>
                  <a:lnTo>
                    <a:pt x="274" y="45"/>
                  </a:lnTo>
                  <a:lnTo>
                    <a:pt x="284" y="45"/>
                  </a:lnTo>
                  <a:lnTo>
                    <a:pt x="289" y="45"/>
                  </a:lnTo>
                  <a:lnTo>
                    <a:pt x="296" y="48"/>
                  </a:lnTo>
                  <a:lnTo>
                    <a:pt x="300" y="48"/>
                  </a:lnTo>
                  <a:lnTo>
                    <a:pt x="319" y="50"/>
                  </a:lnTo>
                  <a:lnTo>
                    <a:pt x="324" y="53"/>
                  </a:lnTo>
                  <a:lnTo>
                    <a:pt x="362" y="57"/>
                  </a:lnTo>
                  <a:lnTo>
                    <a:pt x="379" y="60"/>
                  </a:lnTo>
                  <a:lnTo>
                    <a:pt x="388" y="60"/>
                  </a:lnTo>
                  <a:lnTo>
                    <a:pt x="402" y="62"/>
                  </a:lnTo>
                  <a:lnTo>
                    <a:pt x="409" y="64"/>
                  </a:lnTo>
                  <a:lnTo>
                    <a:pt x="450" y="69"/>
                  </a:lnTo>
                  <a:lnTo>
                    <a:pt x="457" y="69"/>
                  </a:lnTo>
                  <a:lnTo>
                    <a:pt x="471" y="72"/>
                  </a:lnTo>
                  <a:lnTo>
                    <a:pt x="476" y="74"/>
                  </a:lnTo>
                  <a:lnTo>
                    <a:pt x="499" y="76"/>
                  </a:lnTo>
                  <a:lnTo>
                    <a:pt x="504" y="76"/>
                  </a:lnTo>
                  <a:lnTo>
                    <a:pt x="518" y="79"/>
                  </a:lnTo>
                  <a:lnTo>
                    <a:pt x="523" y="79"/>
                  </a:lnTo>
                  <a:lnTo>
                    <a:pt x="528" y="81"/>
                  </a:lnTo>
                  <a:lnTo>
                    <a:pt x="532" y="81"/>
                  </a:lnTo>
                  <a:lnTo>
                    <a:pt x="582" y="88"/>
                  </a:lnTo>
                  <a:lnTo>
                    <a:pt x="582" y="83"/>
                  </a:lnTo>
                  <a:lnTo>
                    <a:pt x="537" y="76"/>
                  </a:lnTo>
                  <a:lnTo>
                    <a:pt x="532" y="76"/>
                  </a:lnTo>
                  <a:lnTo>
                    <a:pt x="523" y="76"/>
                  </a:lnTo>
                  <a:lnTo>
                    <a:pt x="518" y="74"/>
                  </a:lnTo>
                  <a:lnTo>
                    <a:pt x="502" y="72"/>
                  </a:lnTo>
                  <a:lnTo>
                    <a:pt x="497" y="72"/>
                  </a:lnTo>
                  <a:lnTo>
                    <a:pt x="473" y="69"/>
                  </a:lnTo>
                  <a:lnTo>
                    <a:pt x="469" y="67"/>
                  </a:lnTo>
                  <a:lnTo>
                    <a:pt x="461" y="67"/>
                  </a:lnTo>
                  <a:lnTo>
                    <a:pt x="457" y="67"/>
                  </a:lnTo>
                  <a:lnTo>
                    <a:pt x="414" y="60"/>
                  </a:lnTo>
                  <a:lnTo>
                    <a:pt x="407" y="60"/>
                  </a:lnTo>
                  <a:lnTo>
                    <a:pt x="405" y="57"/>
                  </a:lnTo>
                  <a:lnTo>
                    <a:pt x="383" y="55"/>
                  </a:lnTo>
                  <a:lnTo>
                    <a:pt x="379" y="55"/>
                  </a:lnTo>
                  <a:lnTo>
                    <a:pt x="369" y="53"/>
                  </a:lnTo>
                  <a:lnTo>
                    <a:pt x="329" y="48"/>
                  </a:lnTo>
                  <a:lnTo>
                    <a:pt x="322" y="48"/>
                  </a:lnTo>
                  <a:lnTo>
                    <a:pt x="303" y="43"/>
                  </a:lnTo>
                  <a:lnTo>
                    <a:pt x="298" y="43"/>
                  </a:lnTo>
                  <a:lnTo>
                    <a:pt x="289" y="43"/>
                  </a:lnTo>
                  <a:lnTo>
                    <a:pt x="284" y="41"/>
                  </a:lnTo>
                  <a:lnTo>
                    <a:pt x="277" y="41"/>
                  </a:lnTo>
                  <a:close/>
                  <a:moveTo>
                    <a:pt x="270" y="38"/>
                  </a:moveTo>
                  <a:lnTo>
                    <a:pt x="265" y="43"/>
                  </a:lnTo>
                  <a:lnTo>
                    <a:pt x="270" y="43"/>
                  </a:lnTo>
                  <a:lnTo>
                    <a:pt x="272" y="41"/>
                  </a:lnTo>
                  <a:lnTo>
                    <a:pt x="270" y="38"/>
                  </a:lnTo>
                  <a:close/>
                  <a:moveTo>
                    <a:pt x="260" y="38"/>
                  </a:moveTo>
                  <a:lnTo>
                    <a:pt x="255" y="41"/>
                  </a:lnTo>
                  <a:lnTo>
                    <a:pt x="258" y="43"/>
                  </a:lnTo>
                  <a:lnTo>
                    <a:pt x="263" y="38"/>
                  </a:lnTo>
                  <a:lnTo>
                    <a:pt x="260" y="38"/>
                  </a:lnTo>
                  <a:close/>
                  <a:moveTo>
                    <a:pt x="0" y="0"/>
                  </a:moveTo>
                  <a:lnTo>
                    <a:pt x="0" y="8"/>
                  </a:lnTo>
                  <a:lnTo>
                    <a:pt x="2" y="19"/>
                  </a:lnTo>
                  <a:lnTo>
                    <a:pt x="2" y="29"/>
                  </a:lnTo>
                  <a:lnTo>
                    <a:pt x="5" y="36"/>
                  </a:lnTo>
                  <a:lnTo>
                    <a:pt x="7" y="57"/>
                  </a:lnTo>
                  <a:lnTo>
                    <a:pt x="7" y="62"/>
                  </a:lnTo>
                  <a:lnTo>
                    <a:pt x="9" y="76"/>
                  </a:lnTo>
                  <a:lnTo>
                    <a:pt x="9" y="81"/>
                  </a:lnTo>
                  <a:lnTo>
                    <a:pt x="12" y="86"/>
                  </a:lnTo>
                  <a:lnTo>
                    <a:pt x="12" y="91"/>
                  </a:lnTo>
                  <a:lnTo>
                    <a:pt x="19" y="133"/>
                  </a:lnTo>
                  <a:lnTo>
                    <a:pt x="19" y="140"/>
                  </a:lnTo>
                  <a:lnTo>
                    <a:pt x="21" y="159"/>
                  </a:lnTo>
                  <a:lnTo>
                    <a:pt x="28" y="167"/>
                  </a:lnTo>
                  <a:lnTo>
                    <a:pt x="24" y="136"/>
                  </a:lnTo>
                  <a:lnTo>
                    <a:pt x="21" y="129"/>
                  </a:lnTo>
                  <a:lnTo>
                    <a:pt x="16" y="88"/>
                  </a:lnTo>
                  <a:lnTo>
                    <a:pt x="14" y="83"/>
                  </a:lnTo>
                  <a:lnTo>
                    <a:pt x="14" y="81"/>
                  </a:lnTo>
                  <a:lnTo>
                    <a:pt x="14" y="76"/>
                  </a:lnTo>
                  <a:lnTo>
                    <a:pt x="12" y="62"/>
                  </a:lnTo>
                  <a:lnTo>
                    <a:pt x="12" y="57"/>
                  </a:lnTo>
                  <a:lnTo>
                    <a:pt x="9" y="38"/>
                  </a:lnTo>
                  <a:lnTo>
                    <a:pt x="5" y="17"/>
                  </a:lnTo>
                  <a:lnTo>
                    <a:pt x="5" y="10"/>
                  </a:lnTo>
                  <a:lnTo>
                    <a:pt x="5" y="8"/>
                  </a:lnTo>
                  <a:lnTo>
                    <a:pt x="5" y="5"/>
                  </a:lnTo>
                  <a:lnTo>
                    <a:pt x="21" y="8"/>
                  </a:lnTo>
                  <a:lnTo>
                    <a:pt x="26" y="10"/>
                  </a:lnTo>
                  <a:lnTo>
                    <a:pt x="78" y="17"/>
                  </a:lnTo>
                  <a:lnTo>
                    <a:pt x="83" y="17"/>
                  </a:lnTo>
                  <a:lnTo>
                    <a:pt x="140" y="24"/>
                  </a:lnTo>
                  <a:lnTo>
                    <a:pt x="147" y="27"/>
                  </a:lnTo>
                  <a:lnTo>
                    <a:pt x="196" y="34"/>
                  </a:lnTo>
                  <a:lnTo>
                    <a:pt x="201" y="34"/>
                  </a:lnTo>
                  <a:lnTo>
                    <a:pt x="248" y="41"/>
                  </a:lnTo>
                  <a:lnTo>
                    <a:pt x="253" y="36"/>
                  </a:lnTo>
                  <a:lnTo>
                    <a:pt x="199" y="29"/>
                  </a:lnTo>
                  <a:lnTo>
                    <a:pt x="194" y="29"/>
                  </a:lnTo>
                  <a:lnTo>
                    <a:pt x="154" y="22"/>
                  </a:lnTo>
                  <a:lnTo>
                    <a:pt x="144" y="22"/>
                  </a:lnTo>
                  <a:lnTo>
                    <a:pt x="85" y="12"/>
                  </a:lnTo>
                  <a:lnTo>
                    <a:pt x="80" y="12"/>
                  </a:lnTo>
                  <a:lnTo>
                    <a:pt x="28" y="5"/>
                  </a:lnTo>
                  <a:lnTo>
                    <a:pt x="24" y="5"/>
                  </a:lnTo>
                  <a:lnTo>
                    <a:pt x="5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9103698" y="3340637"/>
              <a:ext cx="1266665" cy="320407"/>
            </a:xfrm>
            <a:custGeom>
              <a:avLst/>
              <a:gdLst>
                <a:gd name="T0" fmla="*/ 45 w 708"/>
                <a:gd name="T1" fmla="*/ 193 h 197"/>
                <a:gd name="T2" fmla="*/ 76 w 708"/>
                <a:gd name="T3" fmla="*/ 186 h 197"/>
                <a:gd name="T4" fmla="*/ 80 w 708"/>
                <a:gd name="T5" fmla="*/ 186 h 197"/>
                <a:gd name="T6" fmla="*/ 31 w 708"/>
                <a:gd name="T7" fmla="*/ 195 h 197"/>
                <a:gd name="T8" fmla="*/ 28 w 708"/>
                <a:gd name="T9" fmla="*/ 176 h 197"/>
                <a:gd name="T10" fmla="*/ 83 w 708"/>
                <a:gd name="T11" fmla="*/ 188 h 197"/>
                <a:gd name="T12" fmla="*/ 556 w 708"/>
                <a:gd name="T13" fmla="*/ 119 h 197"/>
                <a:gd name="T14" fmla="*/ 506 w 708"/>
                <a:gd name="T15" fmla="*/ 126 h 197"/>
                <a:gd name="T16" fmla="*/ 473 w 708"/>
                <a:gd name="T17" fmla="*/ 129 h 197"/>
                <a:gd name="T18" fmla="*/ 319 w 708"/>
                <a:gd name="T19" fmla="*/ 152 h 197"/>
                <a:gd name="T20" fmla="*/ 258 w 708"/>
                <a:gd name="T21" fmla="*/ 159 h 197"/>
                <a:gd name="T22" fmla="*/ 263 w 708"/>
                <a:gd name="T23" fmla="*/ 164 h 197"/>
                <a:gd name="T24" fmla="*/ 322 w 708"/>
                <a:gd name="T25" fmla="*/ 155 h 197"/>
                <a:gd name="T26" fmla="*/ 476 w 708"/>
                <a:gd name="T27" fmla="*/ 133 h 197"/>
                <a:gd name="T28" fmla="*/ 511 w 708"/>
                <a:gd name="T29" fmla="*/ 129 h 197"/>
                <a:gd name="T30" fmla="*/ 575 w 708"/>
                <a:gd name="T31" fmla="*/ 119 h 197"/>
                <a:gd name="T32" fmla="*/ 663 w 708"/>
                <a:gd name="T33" fmla="*/ 100 h 197"/>
                <a:gd name="T34" fmla="*/ 665 w 708"/>
                <a:gd name="T35" fmla="*/ 102 h 197"/>
                <a:gd name="T36" fmla="*/ 672 w 708"/>
                <a:gd name="T37" fmla="*/ 107 h 197"/>
                <a:gd name="T38" fmla="*/ 708 w 708"/>
                <a:gd name="T39" fmla="*/ 102 h 197"/>
                <a:gd name="T40" fmla="*/ 665 w 708"/>
                <a:gd name="T41" fmla="*/ 95 h 197"/>
                <a:gd name="T42" fmla="*/ 274 w 708"/>
                <a:gd name="T43" fmla="*/ 45 h 197"/>
                <a:gd name="T44" fmla="*/ 300 w 708"/>
                <a:gd name="T45" fmla="*/ 48 h 197"/>
                <a:gd name="T46" fmla="*/ 379 w 708"/>
                <a:gd name="T47" fmla="*/ 60 h 197"/>
                <a:gd name="T48" fmla="*/ 450 w 708"/>
                <a:gd name="T49" fmla="*/ 69 h 197"/>
                <a:gd name="T50" fmla="*/ 499 w 708"/>
                <a:gd name="T51" fmla="*/ 76 h 197"/>
                <a:gd name="T52" fmla="*/ 528 w 708"/>
                <a:gd name="T53" fmla="*/ 81 h 197"/>
                <a:gd name="T54" fmla="*/ 537 w 708"/>
                <a:gd name="T55" fmla="*/ 76 h 197"/>
                <a:gd name="T56" fmla="*/ 502 w 708"/>
                <a:gd name="T57" fmla="*/ 72 h 197"/>
                <a:gd name="T58" fmla="*/ 461 w 708"/>
                <a:gd name="T59" fmla="*/ 67 h 197"/>
                <a:gd name="T60" fmla="*/ 405 w 708"/>
                <a:gd name="T61" fmla="*/ 57 h 197"/>
                <a:gd name="T62" fmla="*/ 329 w 708"/>
                <a:gd name="T63" fmla="*/ 48 h 197"/>
                <a:gd name="T64" fmla="*/ 289 w 708"/>
                <a:gd name="T65" fmla="*/ 43 h 197"/>
                <a:gd name="T66" fmla="*/ 265 w 708"/>
                <a:gd name="T67" fmla="*/ 43 h 197"/>
                <a:gd name="T68" fmla="*/ 260 w 708"/>
                <a:gd name="T69" fmla="*/ 38 h 197"/>
                <a:gd name="T70" fmla="*/ 260 w 708"/>
                <a:gd name="T71" fmla="*/ 38 h 197"/>
                <a:gd name="T72" fmla="*/ 2 w 708"/>
                <a:gd name="T73" fmla="*/ 29 h 197"/>
                <a:gd name="T74" fmla="*/ 9 w 708"/>
                <a:gd name="T75" fmla="*/ 76 h 197"/>
                <a:gd name="T76" fmla="*/ 19 w 708"/>
                <a:gd name="T77" fmla="*/ 133 h 197"/>
                <a:gd name="T78" fmla="*/ 24 w 708"/>
                <a:gd name="T79" fmla="*/ 136 h 197"/>
                <a:gd name="T80" fmla="*/ 14 w 708"/>
                <a:gd name="T81" fmla="*/ 81 h 197"/>
                <a:gd name="T82" fmla="*/ 9 w 708"/>
                <a:gd name="T83" fmla="*/ 38 h 197"/>
                <a:gd name="T84" fmla="*/ 5 w 708"/>
                <a:gd name="T85" fmla="*/ 5 h 197"/>
                <a:gd name="T86" fmla="*/ 83 w 708"/>
                <a:gd name="T87" fmla="*/ 17 h 197"/>
                <a:gd name="T88" fmla="*/ 201 w 708"/>
                <a:gd name="T89" fmla="*/ 34 h 197"/>
                <a:gd name="T90" fmla="*/ 194 w 708"/>
                <a:gd name="T91" fmla="*/ 29 h 197"/>
                <a:gd name="T92" fmla="*/ 80 w 708"/>
                <a:gd name="T93" fmla="*/ 12 h 197"/>
                <a:gd name="T94" fmla="*/ 0 w 708"/>
                <a:gd name="T9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8" h="197">
                  <a:moveTo>
                    <a:pt x="66" y="186"/>
                  </a:moveTo>
                  <a:lnTo>
                    <a:pt x="64" y="188"/>
                  </a:lnTo>
                  <a:lnTo>
                    <a:pt x="42" y="190"/>
                  </a:lnTo>
                  <a:lnTo>
                    <a:pt x="45" y="193"/>
                  </a:lnTo>
                  <a:lnTo>
                    <a:pt x="61" y="193"/>
                  </a:lnTo>
                  <a:lnTo>
                    <a:pt x="66" y="186"/>
                  </a:lnTo>
                  <a:moveTo>
                    <a:pt x="80" y="186"/>
                  </a:moveTo>
                  <a:lnTo>
                    <a:pt x="76" y="186"/>
                  </a:lnTo>
                  <a:lnTo>
                    <a:pt x="68" y="190"/>
                  </a:lnTo>
                  <a:lnTo>
                    <a:pt x="71" y="190"/>
                  </a:lnTo>
                  <a:lnTo>
                    <a:pt x="73" y="190"/>
                  </a:lnTo>
                  <a:lnTo>
                    <a:pt x="80" y="186"/>
                  </a:lnTo>
                  <a:moveTo>
                    <a:pt x="24" y="169"/>
                  </a:moveTo>
                  <a:lnTo>
                    <a:pt x="26" y="193"/>
                  </a:lnTo>
                  <a:lnTo>
                    <a:pt x="28" y="197"/>
                  </a:lnTo>
                  <a:lnTo>
                    <a:pt x="31" y="195"/>
                  </a:lnTo>
                  <a:lnTo>
                    <a:pt x="40" y="195"/>
                  </a:lnTo>
                  <a:lnTo>
                    <a:pt x="38" y="190"/>
                  </a:lnTo>
                  <a:lnTo>
                    <a:pt x="31" y="193"/>
                  </a:lnTo>
                  <a:lnTo>
                    <a:pt x="28" y="176"/>
                  </a:lnTo>
                  <a:lnTo>
                    <a:pt x="24" y="169"/>
                  </a:lnTo>
                  <a:moveTo>
                    <a:pt x="229" y="164"/>
                  </a:moveTo>
                  <a:lnTo>
                    <a:pt x="87" y="183"/>
                  </a:lnTo>
                  <a:lnTo>
                    <a:pt x="83" y="188"/>
                  </a:lnTo>
                  <a:lnTo>
                    <a:pt x="227" y="169"/>
                  </a:lnTo>
                  <a:lnTo>
                    <a:pt x="229" y="164"/>
                  </a:lnTo>
                  <a:moveTo>
                    <a:pt x="577" y="114"/>
                  </a:moveTo>
                  <a:lnTo>
                    <a:pt x="556" y="119"/>
                  </a:lnTo>
                  <a:lnTo>
                    <a:pt x="544" y="119"/>
                  </a:lnTo>
                  <a:lnTo>
                    <a:pt x="513" y="124"/>
                  </a:lnTo>
                  <a:lnTo>
                    <a:pt x="509" y="124"/>
                  </a:lnTo>
                  <a:lnTo>
                    <a:pt x="506" y="126"/>
                  </a:lnTo>
                  <a:lnTo>
                    <a:pt x="495" y="126"/>
                  </a:lnTo>
                  <a:lnTo>
                    <a:pt x="490" y="126"/>
                  </a:lnTo>
                  <a:lnTo>
                    <a:pt x="480" y="129"/>
                  </a:lnTo>
                  <a:lnTo>
                    <a:pt x="473" y="129"/>
                  </a:lnTo>
                  <a:lnTo>
                    <a:pt x="416" y="138"/>
                  </a:lnTo>
                  <a:lnTo>
                    <a:pt x="412" y="138"/>
                  </a:lnTo>
                  <a:lnTo>
                    <a:pt x="329" y="150"/>
                  </a:lnTo>
                  <a:lnTo>
                    <a:pt x="319" y="152"/>
                  </a:lnTo>
                  <a:lnTo>
                    <a:pt x="277" y="157"/>
                  </a:lnTo>
                  <a:lnTo>
                    <a:pt x="272" y="157"/>
                  </a:lnTo>
                  <a:lnTo>
                    <a:pt x="263" y="159"/>
                  </a:lnTo>
                  <a:lnTo>
                    <a:pt x="258" y="159"/>
                  </a:lnTo>
                  <a:lnTo>
                    <a:pt x="234" y="164"/>
                  </a:lnTo>
                  <a:lnTo>
                    <a:pt x="232" y="169"/>
                  </a:lnTo>
                  <a:lnTo>
                    <a:pt x="258" y="164"/>
                  </a:lnTo>
                  <a:lnTo>
                    <a:pt x="263" y="164"/>
                  </a:lnTo>
                  <a:lnTo>
                    <a:pt x="274" y="162"/>
                  </a:lnTo>
                  <a:lnTo>
                    <a:pt x="279" y="162"/>
                  </a:lnTo>
                  <a:lnTo>
                    <a:pt x="310" y="157"/>
                  </a:lnTo>
                  <a:lnTo>
                    <a:pt x="322" y="155"/>
                  </a:lnTo>
                  <a:lnTo>
                    <a:pt x="416" y="143"/>
                  </a:lnTo>
                  <a:lnTo>
                    <a:pt x="421" y="140"/>
                  </a:lnTo>
                  <a:lnTo>
                    <a:pt x="469" y="136"/>
                  </a:lnTo>
                  <a:lnTo>
                    <a:pt x="476" y="133"/>
                  </a:lnTo>
                  <a:lnTo>
                    <a:pt x="492" y="131"/>
                  </a:lnTo>
                  <a:lnTo>
                    <a:pt x="497" y="131"/>
                  </a:lnTo>
                  <a:lnTo>
                    <a:pt x="506" y="129"/>
                  </a:lnTo>
                  <a:lnTo>
                    <a:pt x="511" y="129"/>
                  </a:lnTo>
                  <a:lnTo>
                    <a:pt x="513" y="129"/>
                  </a:lnTo>
                  <a:lnTo>
                    <a:pt x="556" y="121"/>
                  </a:lnTo>
                  <a:lnTo>
                    <a:pt x="568" y="121"/>
                  </a:lnTo>
                  <a:lnTo>
                    <a:pt x="575" y="119"/>
                  </a:lnTo>
                  <a:lnTo>
                    <a:pt x="577" y="114"/>
                  </a:lnTo>
                  <a:moveTo>
                    <a:pt x="587" y="83"/>
                  </a:moveTo>
                  <a:lnTo>
                    <a:pt x="587" y="88"/>
                  </a:lnTo>
                  <a:lnTo>
                    <a:pt x="663" y="100"/>
                  </a:lnTo>
                  <a:lnTo>
                    <a:pt x="667" y="100"/>
                  </a:lnTo>
                  <a:lnTo>
                    <a:pt x="677" y="102"/>
                  </a:lnTo>
                  <a:lnTo>
                    <a:pt x="670" y="102"/>
                  </a:lnTo>
                  <a:lnTo>
                    <a:pt x="665" y="102"/>
                  </a:lnTo>
                  <a:lnTo>
                    <a:pt x="580" y="114"/>
                  </a:lnTo>
                  <a:lnTo>
                    <a:pt x="580" y="119"/>
                  </a:lnTo>
                  <a:lnTo>
                    <a:pt x="667" y="107"/>
                  </a:lnTo>
                  <a:lnTo>
                    <a:pt x="672" y="107"/>
                  </a:lnTo>
                  <a:lnTo>
                    <a:pt x="677" y="105"/>
                  </a:lnTo>
                  <a:lnTo>
                    <a:pt x="684" y="105"/>
                  </a:lnTo>
                  <a:lnTo>
                    <a:pt x="689" y="105"/>
                  </a:lnTo>
                  <a:lnTo>
                    <a:pt x="708" y="102"/>
                  </a:lnTo>
                  <a:lnTo>
                    <a:pt x="691" y="100"/>
                  </a:lnTo>
                  <a:lnTo>
                    <a:pt x="686" y="98"/>
                  </a:lnTo>
                  <a:lnTo>
                    <a:pt x="677" y="98"/>
                  </a:lnTo>
                  <a:lnTo>
                    <a:pt x="665" y="95"/>
                  </a:lnTo>
                  <a:lnTo>
                    <a:pt x="658" y="95"/>
                  </a:lnTo>
                  <a:lnTo>
                    <a:pt x="587" y="83"/>
                  </a:lnTo>
                  <a:moveTo>
                    <a:pt x="277" y="41"/>
                  </a:moveTo>
                  <a:lnTo>
                    <a:pt x="274" y="45"/>
                  </a:lnTo>
                  <a:lnTo>
                    <a:pt x="284" y="45"/>
                  </a:lnTo>
                  <a:lnTo>
                    <a:pt x="289" y="45"/>
                  </a:lnTo>
                  <a:lnTo>
                    <a:pt x="296" y="48"/>
                  </a:lnTo>
                  <a:lnTo>
                    <a:pt x="300" y="48"/>
                  </a:lnTo>
                  <a:lnTo>
                    <a:pt x="319" y="50"/>
                  </a:lnTo>
                  <a:lnTo>
                    <a:pt x="324" y="53"/>
                  </a:lnTo>
                  <a:lnTo>
                    <a:pt x="362" y="57"/>
                  </a:lnTo>
                  <a:lnTo>
                    <a:pt x="379" y="60"/>
                  </a:lnTo>
                  <a:lnTo>
                    <a:pt x="388" y="60"/>
                  </a:lnTo>
                  <a:lnTo>
                    <a:pt x="402" y="62"/>
                  </a:lnTo>
                  <a:lnTo>
                    <a:pt x="409" y="64"/>
                  </a:lnTo>
                  <a:lnTo>
                    <a:pt x="450" y="69"/>
                  </a:lnTo>
                  <a:lnTo>
                    <a:pt x="457" y="69"/>
                  </a:lnTo>
                  <a:lnTo>
                    <a:pt x="471" y="72"/>
                  </a:lnTo>
                  <a:lnTo>
                    <a:pt x="476" y="74"/>
                  </a:lnTo>
                  <a:lnTo>
                    <a:pt x="499" y="76"/>
                  </a:lnTo>
                  <a:lnTo>
                    <a:pt x="504" y="76"/>
                  </a:lnTo>
                  <a:lnTo>
                    <a:pt x="518" y="79"/>
                  </a:lnTo>
                  <a:lnTo>
                    <a:pt x="523" y="79"/>
                  </a:lnTo>
                  <a:lnTo>
                    <a:pt x="528" y="81"/>
                  </a:lnTo>
                  <a:lnTo>
                    <a:pt x="532" y="81"/>
                  </a:lnTo>
                  <a:lnTo>
                    <a:pt x="582" y="88"/>
                  </a:lnTo>
                  <a:lnTo>
                    <a:pt x="582" y="83"/>
                  </a:lnTo>
                  <a:lnTo>
                    <a:pt x="537" y="76"/>
                  </a:lnTo>
                  <a:lnTo>
                    <a:pt x="532" y="76"/>
                  </a:lnTo>
                  <a:lnTo>
                    <a:pt x="523" y="76"/>
                  </a:lnTo>
                  <a:lnTo>
                    <a:pt x="518" y="74"/>
                  </a:lnTo>
                  <a:lnTo>
                    <a:pt x="502" y="72"/>
                  </a:lnTo>
                  <a:lnTo>
                    <a:pt x="497" y="72"/>
                  </a:lnTo>
                  <a:lnTo>
                    <a:pt x="473" y="69"/>
                  </a:lnTo>
                  <a:lnTo>
                    <a:pt x="469" y="67"/>
                  </a:lnTo>
                  <a:lnTo>
                    <a:pt x="461" y="67"/>
                  </a:lnTo>
                  <a:lnTo>
                    <a:pt x="457" y="67"/>
                  </a:lnTo>
                  <a:lnTo>
                    <a:pt x="414" y="60"/>
                  </a:lnTo>
                  <a:lnTo>
                    <a:pt x="407" y="60"/>
                  </a:lnTo>
                  <a:lnTo>
                    <a:pt x="405" y="57"/>
                  </a:lnTo>
                  <a:lnTo>
                    <a:pt x="383" y="55"/>
                  </a:lnTo>
                  <a:lnTo>
                    <a:pt x="379" y="55"/>
                  </a:lnTo>
                  <a:lnTo>
                    <a:pt x="369" y="53"/>
                  </a:lnTo>
                  <a:lnTo>
                    <a:pt x="329" y="48"/>
                  </a:lnTo>
                  <a:lnTo>
                    <a:pt x="322" y="48"/>
                  </a:lnTo>
                  <a:lnTo>
                    <a:pt x="303" y="43"/>
                  </a:lnTo>
                  <a:lnTo>
                    <a:pt x="298" y="43"/>
                  </a:lnTo>
                  <a:lnTo>
                    <a:pt x="289" y="43"/>
                  </a:lnTo>
                  <a:lnTo>
                    <a:pt x="284" y="41"/>
                  </a:lnTo>
                  <a:lnTo>
                    <a:pt x="277" y="41"/>
                  </a:lnTo>
                  <a:moveTo>
                    <a:pt x="270" y="38"/>
                  </a:moveTo>
                  <a:lnTo>
                    <a:pt x="265" y="43"/>
                  </a:lnTo>
                  <a:lnTo>
                    <a:pt x="270" y="43"/>
                  </a:lnTo>
                  <a:lnTo>
                    <a:pt x="272" y="41"/>
                  </a:lnTo>
                  <a:lnTo>
                    <a:pt x="270" y="38"/>
                  </a:lnTo>
                  <a:moveTo>
                    <a:pt x="260" y="38"/>
                  </a:moveTo>
                  <a:lnTo>
                    <a:pt x="255" y="41"/>
                  </a:lnTo>
                  <a:lnTo>
                    <a:pt x="258" y="43"/>
                  </a:lnTo>
                  <a:lnTo>
                    <a:pt x="263" y="38"/>
                  </a:lnTo>
                  <a:lnTo>
                    <a:pt x="260" y="38"/>
                  </a:lnTo>
                  <a:moveTo>
                    <a:pt x="0" y="0"/>
                  </a:moveTo>
                  <a:lnTo>
                    <a:pt x="0" y="8"/>
                  </a:lnTo>
                  <a:lnTo>
                    <a:pt x="2" y="19"/>
                  </a:lnTo>
                  <a:lnTo>
                    <a:pt x="2" y="29"/>
                  </a:lnTo>
                  <a:lnTo>
                    <a:pt x="5" y="36"/>
                  </a:lnTo>
                  <a:lnTo>
                    <a:pt x="7" y="57"/>
                  </a:lnTo>
                  <a:lnTo>
                    <a:pt x="7" y="62"/>
                  </a:lnTo>
                  <a:lnTo>
                    <a:pt x="9" y="76"/>
                  </a:lnTo>
                  <a:lnTo>
                    <a:pt x="9" y="81"/>
                  </a:lnTo>
                  <a:lnTo>
                    <a:pt x="12" y="86"/>
                  </a:lnTo>
                  <a:lnTo>
                    <a:pt x="12" y="91"/>
                  </a:lnTo>
                  <a:lnTo>
                    <a:pt x="19" y="133"/>
                  </a:lnTo>
                  <a:lnTo>
                    <a:pt x="19" y="140"/>
                  </a:lnTo>
                  <a:lnTo>
                    <a:pt x="21" y="159"/>
                  </a:lnTo>
                  <a:lnTo>
                    <a:pt x="28" y="167"/>
                  </a:lnTo>
                  <a:lnTo>
                    <a:pt x="24" y="136"/>
                  </a:lnTo>
                  <a:lnTo>
                    <a:pt x="21" y="129"/>
                  </a:lnTo>
                  <a:lnTo>
                    <a:pt x="16" y="88"/>
                  </a:lnTo>
                  <a:lnTo>
                    <a:pt x="14" y="83"/>
                  </a:lnTo>
                  <a:lnTo>
                    <a:pt x="14" y="81"/>
                  </a:lnTo>
                  <a:lnTo>
                    <a:pt x="14" y="76"/>
                  </a:lnTo>
                  <a:lnTo>
                    <a:pt x="12" y="62"/>
                  </a:lnTo>
                  <a:lnTo>
                    <a:pt x="12" y="57"/>
                  </a:lnTo>
                  <a:lnTo>
                    <a:pt x="9" y="38"/>
                  </a:lnTo>
                  <a:lnTo>
                    <a:pt x="5" y="17"/>
                  </a:lnTo>
                  <a:lnTo>
                    <a:pt x="5" y="10"/>
                  </a:lnTo>
                  <a:lnTo>
                    <a:pt x="5" y="8"/>
                  </a:lnTo>
                  <a:lnTo>
                    <a:pt x="5" y="5"/>
                  </a:lnTo>
                  <a:lnTo>
                    <a:pt x="21" y="8"/>
                  </a:lnTo>
                  <a:lnTo>
                    <a:pt x="26" y="10"/>
                  </a:lnTo>
                  <a:lnTo>
                    <a:pt x="78" y="17"/>
                  </a:lnTo>
                  <a:lnTo>
                    <a:pt x="83" y="17"/>
                  </a:lnTo>
                  <a:lnTo>
                    <a:pt x="140" y="24"/>
                  </a:lnTo>
                  <a:lnTo>
                    <a:pt x="147" y="27"/>
                  </a:lnTo>
                  <a:lnTo>
                    <a:pt x="196" y="34"/>
                  </a:lnTo>
                  <a:lnTo>
                    <a:pt x="201" y="34"/>
                  </a:lnTo>
                  <a:lnTo>
                    <a:pt x="248" y="41"/>
                  </a:lnTo>
                  <a:lnTo>
                    <a:pt x="253" y="36"/>
                  </a:lnTo>
                  <a:lnTo>
                    <a:pt x="199" y="29"/>
                  </a:lnTo>
                  <a:lnTo>
                    <a:pt x="194" y="29"/>
                  </a:lnTo>
                  <a:lnTo>
                    <a:pt x="154" y="22"/>
                  </a:lnTo>
                  <a:lnTo>
                    <a:pt x="144" y="22"/>
                  </a:lnTo>
                  <a:lnTo>
                    <a:pt x="85" y="12"/>
                  </a:lnTo>
                  <a:lnTo>
                    <a:pt x="80" y="12"/>
                  </a:lnTo>
                  <a:lnTo>
                    <a:pt x="28" y="5"/>
                  </a:lnTo>
                  <a:lnTo>
                    <a:pt x="24" y="5"/>
                  </a:lnTo>
                  <a:lnTo>
                    <a:pt x="5" y="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8763774" y="2873851"/>
              <a:ext cx="1538604" cy="1266990"/>
            </a:xfrm>
            <a:custGeom>
              <a:avLst/>
              <a:gdLst>
                <a:gd name="T0" fmla="*/ 151 w 363"/>
                <a:gd name="T1" fmla="*/ 310 h 328"/>
                <a:gd name="T2" fmla="*/ 150 w 363"/>
                <a:gd name="T3" fmla="*/ 308 h 328"/>
                <a:gd name="T4" fmla="*/ 137 w 363"/>
                <a:gd name="T5" fmla="*/ 308 h 328"/>
                <a:gd name="T6" fmla="*/ 73 w 363"/>
                <a:gd name="T7" fmla="*/ 299 h 328"/>
                <a:gd name="T8" fmla="*/ 136 w 363"/>
                <a:gd name="T9" fmla="*/ 307 h 328"/>
                <a:gd name="T10" fmla="*/ 47 w 363"/>
                <a:gd name="T11" fmla="*/ 294 h 328"/>
                <a:gd name="T12" fmla="*/ 47 w 363"/>
                <a:gd name="T13" fmla="*/ 294 h 328"/>
                <a:gd name="T14" fmla="*/ 45 w 363"/>
                <a:gd name="T15" fmla="*/ 294 h 328"/>
                <a:gd name="T16" fmla="*/ 0 w 363"/>
                <a:gd name="T17" fmla="*/ 289 h 328"/>
                <a:gd name="T18" fmla="*/ 5 w 363"/>
                <a:gd name="T19" fmla="*/ 288 h 328"/>
                <a:gd name="T20" fmla="*/ 12 w 363"/>
                <a:gd name="T21" fmla="*/ 280 h 328"/>
                <a:gd name="T22" fmla="*/ 43 w 363"/>
                <a:gd name="T23" fmla="*/ 255 h 328"/>
                <a:gd name="T24" fmla="*/ 44 w 363"/>
                <a:gd name="T25" fmla="*/ 257 h 328"/>
                <a:gd name="T26" fmla="*/ 93 w 363"/>
                <a:gd name="T27" fmla="*/ 215 h 328"/>
                <a:gd name="T28" fmla="*/ 45 w 363"/>
                <a:gd name="T29" fmla="*/ 255 h 328"/>
                <a:gd name="T30" fmla="*/ 96 w 363"/>
                <a:gd name="T31" fmla="*/ 215 h 328"/>
                <a:gd name="T32" fmla="*/ 191 w 363"/>
                <a:gd name="T33" fmla="*/ 137 h 328"/>
                <a:gd name="T34" fmla="*/ 178 w 363"/>
                <a:gd name="T35" fmla="*/ 148 h 328"/>
                <a:gd name="T36" fmla="*/ 171 w 363"/>
                <a:gd name="T37" fmla="*/ 153 h 328"/>
                <a:gd name="T38" fmla="*/ 110 w 363"/>
                <a:gd name="T39" fmla="*/ 202 h 328"/>
                <a:gd name="T40" fmla="*/ 109 w 363"/>
                <a:gd name="T41" fmla="*/ 205 h 328"/>
                <a:gd name="T42" fmla="*/ 172 w 363"/>
                <a:gd name="T43" fmla="*/ 155 h 328"/>
                <a:gd name="T44" fmla="*/ 181 w 363"/>
                <a:gd name="T45" fmla="*/ 148 h 328"/>
                <a:gd name="T46" fmla="*/ 194 w 363"/>
                <a:gd name="T47" fmla="*/ 137 h 328"/>
                <a:gd name="T48" fmla="*/ 360 w 363"/>
                <a:gd name="T49" fmla="*/ 5 h 328"/>
                <a:gd name="T50" fmla="*/ 352 w 363"/>
                <a:gd name="T51" fmla="*/ 9 h 328"/>
                <a:gd name="T52" fmla="*/ 322 w 363"/>
                <a:gd name="T53" fmla="*/ 33 h 328"/>
                <a:gd name="T54" fmla="*/ 287 w 363"/>
                <a:gd name="T55" fmla="*/ 61 h 328"/>
                <a:gd name="T56" fmla="*/ 259 w 363"/>
                <a:gd name="T57" fmla="*/ 83 h 328"/>
                <a:gd name="T58" fmla="*/ 207 w 363"/>
                <a:gd name="T59" fmla="*/ 124 h 328"/>
                <a:gd name="T60" fmla="*/ 199 w 363"/>
                <a:gd name="T61" fmla="*/ 131 h 328"/>
                <a:gd name="T62" fmla="*/ 206 w 363"/>
                <a:gd name="T63" fmla="*/ 128 h 328"/>
                <a:gd name="T64" fmla="*/ 216 w 363"/>
                <a:gd name="T65" fmla="*/ 120 h 328"/>
                <a:gd name="T66" fmla="*/ 287 w 363"/>
                <a:gd name="T67" fmla="*/ 63 h 328"/>
                <a:gd name="T68" fmla="*/ 322 w 363"/>
                <a:gd name="T69" fmla="*/ 35 h 328"/>
                <a:gd name="T70" fmla="*/ 353 w 363"/>
                <a:gd name="T71" fmla="*/ 10 h 328"/>
                <a:gd name="T72" fmla="*/ 346 w 363"/>
                <a:gd name="T73" fmla="*/ 68 h 328"/>
                <a:gd name="T74" fmla="*/ 344 w 363"/>
                <a:gd name="T75" fmla="*/ 79 h 328"/>
                <a:gd name="T76" fmla="*/ 337 w 363"/>
                <a:gd name="T77" fmla="*/ 108 h 328"/>
                <a:gd name="T78" fmla="*/ 333 w 363"/>
                <a:gd name="T79" fmla="*/ 128 h 328"/>
                <a:gd name="T80" fmla="*/ 324 w 363"/>
                <a:gd name="T81" fmla="*/ 169 h 328"/>
                <a:gd name="T82" fmla="*/ 318 w 363"/>
                <a:gd name="T83" fmla="*/ 195 h 328"/>
                <a:gd name="T84" fmla="*/ 308 w 363"/>
                <a:gd name="T85" fmla="*/ 241 h 328"/>
                <a:gd name="T86" fmla="*/ 291 w 363"/>
                <a:gd name="T87" fmla="*/ 316 h 328"/>
                <a:gd name="T88" fmla="*/ 309 w 363"/>
                <a:gd name="T89" fmla="*/ 243 h 328"/>
                <a:gd name="T90" fmla="*/ 319 w 363"/>
                <a:gd name="T91" fmla="*/ 197 h 328"/>
                <a:gd name="T92" fmla="*/ 325 w 363"/>
                <a:gd name="T93" fmla="*/ 171 h 328"/>
                <a:gd name="T94" fmla="*/ 334 w 363"/>
                <a:gd name="T95" fmla="*/ 129 h 328"/>
                <a:gd name="T96" fmla="*/ 339 w 363"/>
                <a:gd name="T97" fmla="*/ 109 h 328"/>
                <a:gd name="T98" fmla="*/ 344 w 363"/>
                <a:gd name="T99" fmla="*/ 84 h 328"/>
                <a:gd name="T100" fmla="*/ 347 w 363"/>
                <a:gd name="T101" fmla="*/ 73 h 328"/>
                <a:gd name="T102" fmla="*/ 362 w 363"/>
                <a:gd name="T103" fmla="*/ 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3" h="328">
                  <a:moveTo>
                    <a:pt x="142" y="307"/>
                  </a:moveTo>
                  <a:cubicBezTo>
                    <a:pt x="140" y="309"/>
                    <a:pt x="140" y="309"/>
                    <a:pt x="140" y="309"/>
                  </a:cubicBezTo>
                  <a:cubicBezTo>
                    <a:pt x="149" y="310"/>
                    <a:pt x="149" y="310"/>
                    <a:pt x="149" y="310"/>
                  </a:cubicBezTo>
                  <a:cubicBezTo>
                    <a:pt x="151" y="310"/>
                    <a:pt x="151" y="310"/>
                    <a:pt x="151" y="310"/>
                  </a:cubicBezTo>
                  <a:cubicBezTo>
                    <a:pt x="276" y="328"/>
                    <a:pt x="276" y="328"/>
                    <a:pt x="276" y="328"/>
                  </a:cubicBezTo>
                  <a:cubicBezTo>
                    <a:pt x="276" y="328"/>
                    <a:pt x="276" y="328"/>
                    <a:pt x="276" y="328"/>
                  </a:cubicBezTo>
                  <a:cubicBezTo>
                    <a:pt x="276" y="327"/>
                    <a:pt x="276" y="327"/>
                    <a:pt x="276" y="326"/>
                  </a:cubicBezTo>
                  <a:cubicBezTo>
                    <a:pt x="150" y="308"/>
                    <a:pt x="150" y="308"/>
                    <a:pt x="150" y="308"/>
                  </a:cubicBezTo>
                  <a:cubicBezTo>
                    <a:pt x="148" y="308"/>
                    <a:pt x="148" y="308"/>
                    <a:pt x="148" y="308"/>
                  </a:cubicBezTo>
                  <a:cubicBezTo>
                    <a:pt x="142" y="307"/>
                    <a:pt x="142" y="307"/>
                    <a:pt x="142" y="307"/>
                  </a:cubicBezTo>
                  <a:moveTo>
                    <a:pt x="138" y="307"/>
                  </a:moveTo>
                  <a:cubicBezTo>
                    <a:pt x="137" y="308"/>
                    <a:pt x="137" y="308"/>
                    <a:pt x="137" y="308"/>
                  </a:cubicBezTo>
                  <a:cubicBezTo>
                    <a:pt x="139" y="307"/>
                    <a:pt x="139" y="307"/>
                    <a:pt x="139" y="307"/>
                  </a:cubicBezTo>
                  <a:cubicBezTo>
                    <a:pt x="138" y="307"/>
                    <a:pt x="138" y="307"/>
                    <a:pt x="138" y="307"/>
                  </a:cubicBezTo>
                  <a:moveTo>
                    <a:pt x="71" y="297"/>
                  </a:moveTo>
                  <a:cubicBezTo>
                    <a:pt x="73" y="299"/>
                    <a:pt x="73" y="299"/>
                    <a:pt x="73" y="299"/>
                  </a:cubicBezTo>
                  <a:cubicBezTo>
                    <a:pt x="96" y="303"/>
                    <a:pt x="96" y="303"/>
                    <a:pt x="96" y="303"/>
                  </a:cubicBezTo>
                  <a:cubicBezTo>
                    <a:pt x="100" y="303"/>
                    <a:pt x="100" y="303"/>
                    <a:pt x="100" y="303"/>
                  </a:cubicBezTo>
                  <a:cubicBezTo>
                    <a:pt x="136" y="308"/>
                    <a:pt x="136" y="308"/>
                    <a:pt x="136" y="308"/>
                  </a:cubicBezTo>
                  <a:cubicBezTo>
                    <a:pt x="136" y="307"/>
                    <a:pt x="136" y="307"/>
                    <a:pt x="136" y="307"/>
                  </a:cubicBezTo>
                  <a:cubicBezTo>
                    <a:pt x="97" y="301"/>
                    <a:pt x="97" y="301"/>
                    <a:pt x="97" y="301"/>
                  </a:cubicBezTo>
                  <a:cubicBezTo>
                    <a:pt x="94" y="301"/>
                    <a:pt x="94" y="301"/>
                    <a:pt x="94" y="301"/>
                  </a:cubicBezTo>
                  <a:cubicBezTo>
                    <a:pt x="71" y="297"/>
                    <a:pt x="71" y="297"/>
                    <a:pt x="71" y="297"/>
                  </a:cubicBezTo>
                  <a:moveTo>
                    <a:pt x="47" y="294"/>
                  </a:moveTo>
                  <a:cubicBezTo>
                    <a:pt x="47" y="296"/>
                    <a:pt x="47" y="296"/>
                    <a:pt x="47" y="296"/>
                  </a:cubicBezTo>
                  <a:cubicBezTo>
                    <a:pt x="70" y="299"/>
                    <a:pt x="70" y="299"/>
                    <a:pt x="70" y="299"/>
                  </a:cubicBezTo>
                  <a:cubicBezTo>
                    <a:pt x="69" y="297"/>
                    <a:pt x="69" y="297"/>
                    <a:pt x="69" y="297"/>
                  </a:cubicBezTo>
                  <a:cubicBezTo>
                    <a:pt x="47" y="294"/>
                    <a:pt x="47" y="294"/>
                    <a:pt x="47" y="294"/>
                  </a:cubicBezTo>
                  <a:moveTo>
                    <a:pt x="15" y="289"/>
                  </a:moveTo>
                  <a:cubicBezTo>
                    <a:pt x="16" y="291"/>
                    <a:pt x="16" y="291"/>
                    <a:pt x="16" y="291"/>
                  </a:cubicBezTo>
                  <a:cubicBezTo>
                    <a:pt x="45" y="295"/>
                    <a:pt x="45" y="295"/>
                    <a:pt x="45" y="295"/>
                  </a:cubicBezTo>
                  <a:cubicBezTo>
                    <a:pt x="45" y="294"/>
                    <a:pt x="45" y="294"/>
                    <a:pt x="45" y="294"/>
                  </a:cubicBezTo>
                  <a:cubicBezTo>
                    <a:pt x="15" y="289"/>
                    <a:pt x="15" y="289"/>
                    <a:pt x="15" y="289"/>
                  </a:cubicBezTo>
                  <a:moveTo>
                    <a:pt x="10" y="281"/>
                  </a:moveTo>
                  <a:cubicBezTo>
                    <a:pt x="3" y="286"/>
                    <a:pt x="3" y="286"/>
                    <a:pt x="3" y="286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4" y="290"/>
                    <a:pt x="4" y="290"/>
                    <a:pt x="4" y="290"/>
                  </a:cubicBezTo>
                  <a:cubicBezTo>
                    <a:pt x="14" y="291"/>
                    <a:pt x="14" y="291"/>
                    <a:pt x="14" y="291"/>
                  </a:cubicBezTo>
                  <a:cubicBezTo>
                    <a:pt x="13" y="289"/>
                    <a:pt x="13" y="289"/>
                    <a:pt x="13" y="289"/>
                  </a:cubicBezTo>
                  <a:cubicBezTo>
                    <a:pt x="5" y="288"/>
                    <a:pt x="5" y="288"/>
                    <a:pt x="5" y="288"/>
                  </a:cubicBezTo>
                  <a:cubicBezTo>
                    <a:pt x="11" y="283"/>
                    <a:pt x="11" y="283"/>
                    <a:pt x="11" y="283"/>
                  </a:cubicBezTo>
                  <a:cubicBezTo>
                    <a:pt x="10" y="281"/>
                    <a:pt x="10" y="281"/>
                    <a:pt x="10" y="281"/>
                  </a:cubicBezTo>
                  <a:moveTo>
                    <a:pt x="40" y="258"/>
                  </a:moveTo>
                  <a:cubicBezTo>
                    <a:pt x="12" y="280"/>
                    <a:pt x="12" y="280"/>
                    <a:pt x="12" y="280"/>
                  </a:cubicBezTo>
                  <a:cubicBezTo>
                    <a:pt x="12" y="282"/>
                    <a:pt x="12" y="282"/>
                    <a:pt x="12" y="282"/>
                  </a:cubicBezTo>
                  <a:cubicBezTo>
                    <a:pt x="41" y="259"/>
                    <a:pt x="41" y="259"/>
                    <a:pt x="41" y="259"/>
                  </a:cubicBezTo>
                  <a:cubicBezTo>
                    <a:pt x="40" y="258"/>
                    <a:pt x="40" y="258"/>
                    <a:pt x="40" y="258"/>
                  </a:cubicBezTo>
                  <a:moveTo>
                    <a:pt x="43" y="255"/>
                  </a:moveTo>
                  <a:cubicBezTo>
                    <a:pt x="42" y="256"/>
                    <a:pt x="42" y="256"/>
                    <a:pt x="42" y="256"/>
                  </a:cubicBezTo>
                  <a:cubicBezTo>
                    <a:pt x="41" y="257"/>
                    <a:pt x="41" y="257"/>
                    <a:pt x="41" y="257"/>
                  </a:cubicBezTo>
                  <a:cubicBezTo>
                    <a:pt x="42" y="258"/>
                    <a:pt x="42" y="258"/>
                    <a:pt x="42" y="258"/>
                  </a:cubicBezTo>
                  <a:cubicBezTo>
                    <a:pt x="44" y="257"/>
                    <a:pt x="44" y="257"/>
                    <a:pt x="44" y="257"/>
                  </a:cubicBezTo>
                  <a:cubicBezTo>
                    <a:pt x="43" y="255"/>
                    <a:pt x="43" y="255"/>
                    <a:pt x="43" y="255"/>
                  </a:cubicBezTo>
                  <a:moveTo>
                    <a:pt x="101" y="208"/>
                  </a:moveTo>
                  <a:cubicBezTo>
                    <a:pt x="95" y="214"/>
                    <a:pt x="95" y="214"/>
                    <a:pt x="95" y="214"/>
                  </a:cubicBezTo>
                  <a:cubicBezTo>
                    <a:pt x="93" y="215"/>
                    <a:pt x="93" y="215"/>
                    <a:pt x="93" y="215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1" y="224"/>
                    <a:pt x="81" y="224"/>
                    <a:pt x="81" y="224"/>
                  </a:cubicBezTo>
                  <a:cubicBezTo>
                    <a:pt x="45" y="253"/>
                    <a:pt x="45" y="253"/>
                    <a:pt x="45" y="253"/>
                  </a:cubicBezTo>
                  <a:cubicBezTo>
                    <a:pt x="45" y="255"/>
                    <a:pt x="45" y="255"/>
                    <a:pt x="45" y="255"/>
                  </a:cubicBezTo>
                  <a:cubicBezTo>
                    <a:pt x="83" y="226"/>
                    <a:pt x="83" y="226"/>
                    <a:pt x="83" y="226"/>
                  </a:cubicBezTo>
                  <a:cubicBezTo>
                    <a:pt x="84" y="225"/>
                    <a:pt x="84" y="225"/>
                    <a:pt x="84" y="225"/>
                  </a:cubicBezTo>
                  <a:cubicBezTo>
                    <a:pt x="95" y="216"/>
                    <a:pt x="95" y="216"/>
                    <a:pt x="95" y="216"/>
                  </a:cubicBezTo>
                  <a:cubicBezTo>
                    <a:pt x="96" y="215"/>
                    <a:pt x="96" y="215"/>
                    <a:pt x="96" y="215"/>
                  </a:cubicBezTo>
                  <a:cubicBezTo>
                    <a:pt x="102" y="210"/>
                    <a:pt x="102" y="210"/>
                    <a:pt x="102" y="210"/>
                  </a:cubicBezTo>
                  <a:cubicBezTo>
                    <a:pt x="101" y="208"/>
                    <a:pt x="101" y="208"/>
                    <a:pt x="101" y="208"/>
                  </a:cubicBezTo>
                  <a:moveTo>
                    <a:pt x="196" y="133"/>
                  </a:moveTo>
                  <a:cubicBezTo>
                    <a:pt x="191" y="137"/>
                    <a:pt x="191" y="137"/>
                    <a:pt x="191" y="137"/>
                  </a:cubicBezTo>
                  <a:cubicBezTo>
                    <a:pt x="189" y="139"/>
                    <a:pt x="189" y="139"/>
                    <a:pt x="189" y="139"/>
                  </a:cubicBezTo>
                  <a:cubicBezTo>
                    <a:pt x="183" y="144"/>
                    <a:pt x="183" y="144"/>
                    <a:pt x="183" y="144"/>
                  </a:cubicBezTo>
                  <a:cubicBezTo>
                    <a:pt x="181" y="145"/>
                    <a:pt x="181" y="145"/>
                    <a:pt x="181" y="145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5" y="150"/>
                    <a:pt x="175" y="150"/>
                    <a:pt x="175" y="150"/>
                  </a:cubicBezTo>
                  <a:cubicBezTo>
                    <a:pt x="174" y="150"/>
                    <a:pt x="174" y="150"/>
                    <a:pt x="174" y="150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71" y="153"/>
                    <a:pt x="171" y="153"/>
                    <a:pt x="171" y="153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114" y="199"/>
                    <a:pt x="114" y="199"/>
                    <a:pt x="114" y="199"/>
                  </a:cubicBezTo>
                  <a:cubicBezTo>
                    <a:pt x="111" y="201"/>
                    <a:pt x="111" y="201"/>
                    <a:pt x="111" y="201"/>
                  </a:cubicBezTo>
                  <a:cubicBezTo>
                    <a:pt x="110" y="202"/>
                    <a:pt x="110" y="202"/>
                    <a:pt x="110" y="202"/>
                  </a:cubicBezTo>
                  <a:cubicBezTo>
                    <a:pt x="108" y="203"/>
                    <a:pt x="108" y="203"/>
                    <a:pt x="108" y="203"/>
                  </a:cubicBezTo>
                  <a:cubicBezTo>
                    <a:pt x="103" y="207"/>
                    <a:pt x="103" y="207"/>
                    <a:pt x="103" y="207"/>
                  </a:cubicBezTo>
                  <a:cubicBezTo>
                    <a:pt x="104" y="209"/>
                    <a:pt x="104" y="209"/>
                    <a:pt x="104" y="209"/>
                  </a:cubicBezTo>
                  <a:cubicBezTo>
                    <a:pt x="109" y="205"/>
                    <a:pt x="109" y="205"/>
                    <a:pt x="109" y="205"/>
                  </a:cubicBezTo>
                  <a:cubicBezTo>
                    <a:pt x="111" y="204"/>
                    <a:pt x="111" y="204"/>
                    <a:pt x="111" y="204"/>
                  </a:cubicBezTo>
                  <a:cubicBezTo>
                    <a:pt x="115" y="200"/>
                    <a:pt x="115" y="200"/>
                    <a:pt x="115" y="200"/>
                  </a:cubicBezTo>
                  <a:cubicBezTo>
                    <a:pt x="117" y="198"/>
                    <a:pt x="117" y="198"/>
                    <a:pt x="117" y="198"/>
                  </a:cubicBezTo>
                  <a:cubicBezTo>
                    <a:pt x="172" y="155"/>
                    <a:pt x="172" y="155"/>
                    <a:pt x="172" y="155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5" y="152"/>
                    <a:pt x="175" y="152"/>
                    <a:pt x="175" y="152"/>
                  </a:cubicBezTo>
                  <a:cubicBezTo>
                    <a:pt x="178" y="150"/>
                    <a:pt x="178" y="150"/>
                    <a:pt x="178" y="150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3" y="146"/>
                    <a:pt x="183" y="146"/>
                    <a:pt x="183" y="146"/>
                  </a:cubicBezTo>
                  <a:cubicBezTo>
                    <a:pt x="185" y="144"/>
                    <a:pt x="185" y="144"/>
                    <a:pt x="185" y="144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94" y="137"/>
                    <a:pt x="194" y="137"/>
                    <a:pt x="194" y="137"/>
                  </a:cubicBezTo>
                  <a:cubicBezTo>
                    <a:pt x="195" y="136"/>
                    <a:pt x="195" y="136"/>
                    <a:pt x="195" y="136"/>
                  </a:cubicBezTo>
                  <a:cubicBezTo>
                    <a:pt x="196" y="133"/>
                    <a:pt x="196" y="133"/>
                    <a:pt x="196" y="133"/>
                  </a:cubicBezTo>
                  <a:moveTo>
                    <a:pt x="360" y="5"/>
                  </a:moveTo>
                  <a:cubicBezTo>
                    <a:pt x="360" y="5"/>
                    <a:pt x="360" y="5"/>
                    <a:pt x="360" y="5"/>
                  </a:cubicBezTo>
                  <a:cubicBezTo>
                    <a:pt x="360" y="5"/>
                    <a:pt x="360" y="5"/>
                    <a:pt x="360" y="5"/>
                  </a:cubicBezTo>
                  <a:moveTo>
                    <a:pt x="363" y="0"/>
                  </a:moveTo>
                  <a:cubicBezTo>
                    <a:pt x="359" y="4"/>
                    <a:pt x="359" y="4"/>
                    <a:pt x="359" y="4"/>
                  </a:cubicBezTo>
                  <a:cubicBezTo>
                    <a:pt x="352" y="9"/>
                    <a:pt x="352" y="9"/>
                    <a:pt x="352" y="9"/>
                  </a:cubicBezTo>
                  <a:cubicBezTo>
                    <a:pt x="350" y="10"/>
                    <a:pt x="350" y="10"/>
                    <a:pt x="350" y="10"/>
                  </a:cubicBezTo>
                  <a:cubicBezTo>
                    <a:pt x="325" y="31"/>
                    <a:pt x="325" y="31"/>
                    <a:pt x="325" y="31"/>
                  </a:cubicBezTo>
                  <a:cubicBezTo>
                    <a:pt x="322" y="33"/>
                    <a:pt x="322" y="33"/>
                    <a:pt x="322" y="33"/>
                  </a:cubicBezTo>
                  <a:cubicBezTo>
                    <a:pt x="322" y="33"/>
                    <a:pt x="322" y="33"/>
                    <a:pt x="322" y="33"/>
                  </a:cubicBezTo>
                  <a:cubicBezTo>
                    <a:pt x="318" y="36"/>
                    <a:pt x="318" y="36"/>
                    <a:pt x="318" y="36"/>
                  </a:cubicBezTo>
                  <a:cubicBezTo>
                    <a:pt x="316" y="37"/>
                    <a:pt x="316" y="37"/>
                    <a:pt x="316" y="37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7" y="61"/>
                    <a:pt x="287" y="61"/>
                    <a:pt x="287" y="61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2" y="80"/>
                    <a:pt x="262" y="80"/>
                    <a:pt x="262" y="80"/>
                  </a:cubicBezTo>
                  <a:cubicBezTo>
                    <a:pt x="262" y="81"/>
                    <a:pt x="262" y="81"/>
                    <a:pt x="262" y="81"/>
                  </a:cubicBezTo>
                  <a:cubicBezTo>
                    <a:pt x="259" y="83"/>
                    <a:pt x="259" y="83"/>
                    <a:pt x="259" y="83"/>
                  </a:cubicBezTo>
                  <a:cubicBezTo>
                    <a:pt x="217" y="116"/>
                    <a:pt x="217" y="116"/>
                    <a:pt x="217" y="116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209" y="123"/>
                    <a:pt x="209" y="123"/>
                    <a:pt x="209" y="123"/>
                  </a:cubicBezTo>
                  <a:cubicBezTo>
                    <a:pt x="207" y="124"/>
                    <a:pt x="207" y="124"/>
                    <a:pt x="207" y="124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204" y="129"/>
                    <a:pt x="204" y="129"/>
                    <a:pt x="204" y="129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9" y="125"/>
                    <a:pt x="209" y="125"/>
                    <a:pt x="209" y="125"/>
                  </a:cubicBezTo>
                  <a:cubicBezTo>
                    <a:pt x="211" y="124"/>
                    <a:pt x="211" y="124"/>
                    <a:pt x="211" y="124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16" y="120"/>
                    <a:pt x="216" y="120"/>
                    <a:pt x="216" y="120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5" y="80"/>
                    <a:pt x="265" y="80"/>
                    <a:pt x="265" y="80"/>
                  </a:cubicBezTo>
                  <a:cubicBezTo>
                    <a:pt x="268" y="78"/>
                    <a:pt x="268" y="78"/>
                    <a:pt x="268" y="78"/>
                  </a:cubicBezTo>
                  <a:cubicBezTo>
                    <a:pt x="287" y="63"/>
                    <a:pt x="287" y="63"/>
                    <a:pt x="287" y="63"/>
                  </a:cubicBezTo>
                  <a:cubicBezTo>
                    <a:pt x="289" y="61"/>
                    <a:pt x="289" y="61"/>
                    <a:pt x="289" y="61"/>
                  </a:cubicBezTo>
                  <a:cubicBezTo>
                    <a:pt x="317" y="39"/>
                    <a:pt x="317" y="39"/>
                    <a:pt x="317" y="39"/>
                  </a:cubicBezTo>
                  <a:cubicBezTo>
                    <a:pt x="319" y="38"/>
                    <a:pt x="319" y="38"/>
                    <a:pt x="319" y="38"/>
                  </a:cubicBezTo>
                  <a:cubicBezTo>
                    <a:pt x="322" y="35"/>
                    <a:pt x="322" y="35"/>
                    <a:pt x="322" y="35"/>
                  </a:cubicBezTo>
                  <a:cubicBezTo>
                    <a:pt x="324" y="34"/>
                    <a:pt x="324" y="34"/>
                    <a:pt x="324" y="34"/>
                  </a:cubicBezTo>
                  <a:cubicBezTo>
                    <a:pt x="325" y="33"/>
                    <a:pt x="325" y="33"/>
                    <a:pt x="325" y="33"/>
                  </a:cubicBezTo>
                  <a:cubicBezTo>
                    <a:pt x="352" y="12"/>
                    <a:pt x="352" y="12"/>
                    <a:pt x="352" y="12"/>
                  </a:cubicBezTo>
                  <a:cubicBezTo>
                    <a:pt x="353" y="10"/>
                    <a:pt x="353" y="10"/>
                    <a:pt x="353" y="10"/>
                  </a:cubicBezTo>
                  <a:cubicBezTo>
                    <a:pt x="360" y="5"/>
                    <a:pt x="360" y="5"/>
                    <a:pt x="360" y="5"/>
                  </a:cubicBezTo>
                  <a:cubicBezTo>
                    <a:pt x="358" y="15"/>
                    <a:pt x="358" y="15"/>
                    <a:pt x="358" y="15"/>
                  </a:cubicBezTo>
                  <a:cubicBezTo>
                    <a:pt x="357" y="17"/>
                    <a:pt x="357" y="17"/>
                    <a:pt x="357" y="17"/>
                  </a:cubicBezTo>
                  <a:cubicBezTo>
                    <a:pt x="346" y="68"/>
                    <a:pt x="346" y="68"/>
                    <a:pt x="346" y="68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4" y="76"/>
                    <a:pt x="344" y="76"/>
                    <a:pt x="344" y="76"/>
                  </a:cubicBezTo>
                  <a:cubicBezTo>
                    <a:pt x="344" y="79"/>
                    <a:pt x="344" y="79"/>
                    <a:pt x="344" y="79"/>
                  </a:cubicBezTo>
                  <a:cubicBezTo>
                    <a:pt x="343" y="81"/>
                    <a:pt x="343" y="81"/>
                    <a:pt x="343" y="81"/>
                  </a:cubicBezTo>
                  <a:cubicBezTo>
                    <a:pt x="341" y="90"/>
                    <a:pt x="341" y="90"/>
                    <a:pt x="341" y="90"/>
                  </a:cubicBezTo>
                  <a:cubicBezTo>
                    <a:pt x="340" y="93"/>
                    <a:pt x="340" y="93"/>
                    <a:pt x="340" y="93"/>
                  </a:cubicBezTo>
                  <a:cubicBezTo>
                    <a:pt x="337" y="108"/>
                    <a:pt x="337" y="108"/>
                    <a:pt x="337" y="108"/>
                  </a:cubicBezTo>
                  <a:cubicBezTo>
                    <a:pt x="337" y="111"/>
                    <a:pt x="337" y="111"/>
                    <a:pt x="337" y="111"/>
                  </a:cubicBezTo>
                  <a:cubicBezTo>
                    <a:pt x="335" y="118"/>
                    <a:pt x="335" y="118"/>
                    <a:pt x="335" y="118"/>
                  </a:cubicBezTo>
                  <a:cubicBezTo>
                    <a:pt x="334" y="121"/>
                    <a:pt x="334" y="121"/>
                    <a:pt x="334" y="121"/>
                  </a:cubicBezTo>
                  <a:cubicBezTo>
                    <a:pt x="333" y="128"/>
                    <a:pt x="333" y="128"/>
                    <a:pt x="333" y="128"/>
                  </a:cubicBezTo>
                  <a:cubicBezTo>
                    <a:pt x="332" y="131"/>
                    <a:pt x="332" y="131"/>
                    <a:pt x="332" y="131"/>
                  </a:cubicBezTo>
                  <a:cubicBezTo>
                    <a:pt x="326" y="156"/>
                    <a:pt x="326" y="156"/>
                    <a:pt x="326" y="156"/>
                  </a:cubicBezTo>
                  <a:cubicBezTo>
                    <a:pt x="326" y="158"/>
                    <a:pt x="326" y="158"/>
                    <a:pt x="326" y="158"/>
                  </a:cubicBezTo>
                  <a:cubicBezTo>
                    <a:pt x="324" y="169"/>
                    <a:pt x="324" y="169"/>
                    <a:pt x="324" y="169"/>
                  </a:cubicBezTo>
                  <a:cubicBezTo>
                    <a:pt x="323" y="171"/>
                    <a:pt x="323" y="171"/>
                    <a:pt x="323" y="171"/>
                  </a:cubicBezTo>
                  <a:cubicBezTo>
                    <a:pt x="323" y="172"/>
                    <a:pt x="323" y="172"/>
                    <a:pt x="323" y="172"/>
                  </a:cubicBezTo>
                  <a:cubicBezTo>
                    <a:pt x="323" y="174"/>
                    <a:pt x="323" y="174"/>
                    <a:pt x="323" y="174"/>
                  </a:cubicBezTo>
                  <a:cubicBezTo>
                    <a:pt x="318" y="195"/>
                    <a:pt x="318" y="195"/>
                    <a:pt x="318" y="195"/>
                  </a:cubicBezTo>
                  <a:cubicBezTo>
                    <a:pt x="317" y="197"/>
                    <a:pt x="317" y="197"/>
                    <a:pt x="317" y="197"/>
                  </a:cubicBezTo>
                  <a:cubicBezTo>
                    <a:pt x="313" y="217"/>
                    <a:pt x="313" y="217"/>
                    <a:pt x="313" y="217"/>
                  </a:cubicBezTo>
                  <a:cubicBezTo>
                    <a:pt x="313" y="219"/>
                    <a:pt x="313" y="219"/>
                    <a:pt x="313" y="219"/>
                  </a:cubicBezTo>
                  <a:cubicBezTo>
                    <a:pt x="308" y="241"/>
                    <a:pt x="308" y="241"/>
                    <a:pt x="308" y="241"/>
                  </a:cubicBezTo>
                  <a:cubicBezTo>
                    <a:pt x="307" y="243"/>
                    <a:pt x="307" y="243"/>
                    <a:pt x="307" y="243"/>
                  </a:cubicBezTo>
                  <a:cubicBezTo>
                    <a:pt x="298" y="287"/>
                    <a:pt x="298" y="287"/>
                    <a:pt x="298" y="287"/>
                  </a:cubicBezTo>
                  <a:cubicBezTo>
                    <a:pt x="297" y="289"/>
                    <a:pt x="297" y="289"/>
                    <a:pt x="297" y="289"/>
                  </a:cubicBezTo>
                  <a:cubicBezTo>
                    <a:pt x="291" y="316"/>
                    <a:pt x="291" y="316"/>
                    <a:pt x="291" y="316"/>
                  </a:cubicBezTo>
                  <a:cubicBezTo>
                    <a:pt x="292" y="316"/>
                    <a:pt x="292" y="316"/>
                    <a:pt x="293" y="316"/>
                  </a:cubicBezTo>
                  <a:cubicBezTo>
                    <a:pt x="299" y="288"/>
                    <a:pt x="299" y="288"/>
                    <a:pt x="299" y="288"/>
                  </a:cubicBezTo>
                  <a:cubicBezTo>
                    <a:pt x="300" y="285"/>
                    <a:pt x="300" y="285"/>
                    <a:pt x="300" y="285"/>
                  </a:cubicBezTo>
                  <a:cubicBezTo>
                    <a:pt x="309" y="243"/>
                    <a:pt x="309" y="243"/>
                    <a:pt x="309" y="243"/>
                  </a:cubicBezTo>
                  <a:cubicBezTo>
                    <a:pt x="310" y="241"/>
                    <a:pt x="310" y="241"/>
                    <a:pt x="310" y="241"/>
                  </a:cubicBezTo>
                  <a:cubicBezTo>
                    <a:pt x="314" y="220"/>
                    <a:pt x="314" y="220"/>
                    <a:pt x="314" y="220"/>
                  </a:cubicBezTo>
                  <a:cubicBezTo>
                    <a:pt x="315" y="218"/>
                    <a:pt x="315" y="218"/>
                    <a:pt x="315" y="218"/>
                  </a:cubicBezTo>
                  <a:cubicBezTo>
                    <a:pt x="319" y="197"/>
                    <a:pt x="319" y="197"/>
                    <a:pt x="319" y="197"/>
                  </a:cubicBezTo>
                  <a:cubicBezTo>
                    <a:pt x="320" y="195"/>
                    <a:pt x="320" y="195"/>
                    <a:pt x="320" y="195"/>
                  </a:cubicBezTo>
                  <a:cubicBezTo>
                    <a:pt x="324" y="174"/>
                    <a:pt x="324" y="174"/>
                    <a:pt x="324" y="174"/>
                  </a:cubicBezTo>
                  <a:cubicBezTo>
                    <a:pt x="325" y="173"/>
                    <a:pt x="325" y="173"/>
                    <a:pt x="325" y="173"/>
                  </a:cubicBezTo>
                  <a:cubicBezTo>
                    <a:pt x="325" y="171"/>
                    <a:pt x="325" y="171"/>
                    <a:pt x="325" y="171"/>
                  </a:cubicBezTo>
                  <a:cubicBezTo>
                    <a:pt x="325" y="169"/>
                    <a:pt x="325" y="169"/>
                    <a:pt x="325" y="169"/>
                  </a:cubicBezTo>
                  <a:cubicBezTo>
                    <a:pt x="328" y="158"/>
                    <a:pt x="328" y="158"/>
                    <a:pt x="328" y="158"/>
                  </a:cubicBezTo>
                  <a:cubicBezTo>
                    <a:pt x="328" y="156"/>
                    <a:pt x="328" y="156"/>
                    <a:pt x="328" y="156"/>
                  </a:cubicBezTo>
                  <a:cubicBezTo>
                    <a:pt x="334" y="129"/>
                    <a:pt x="334" y="129"/>
                    <a:pt x="334" y="129"/>
                  </a:cubicBezTo>
                  <a:cubicBezTo>
                    <a:pt x="335" y="126"/>
                    <a:pt x="335" y="126"/>
                    <a:pt x="335" y="126"/>
                  </a:cubicBezTo>
                  <a:cubicBezTo>
                    <a:pt x="336" y="123"/>
                    <a:pt x="336" y="123"/>
                    <a:pt x="336" y="123"/>
                  </a:cubicBezTo>
                  <a:cubicBezTo>
                    <a:pt x="336" y="121"/>
                    <a:pt x="336" y="121"/>
                    <a:pt x="336" y="121"/>
                  </a:cubicBezTo>
                  <a:cubicBezTo>
                    <a:pt x="339" y="109"/>
                    <a:pt x="339" y="109"/>
                    <a:pt x="339" y="109"/>
                  </a:cubicBezTo>
                  <a:cubicBezTo>
                    <a:pt x="339" y="107"/>
                    <a:pt x="339" y="107"/>
                    <a:pt x="339" y="107"/>
                  </a:cubicBezTo>
                  <a:cubicBezTo>
                    <a:pt x="343" y="91"/>
                    <a:pt x="343" y="91"/>
                    <a:pt x="343" y="91"/>
                  </a:cubicBezTo>
                  <a:cubicBezTo>
                    <a:pt x="343" y="89"/>
                    <a:pt x="343" y="89"/>
                    <a:pt x="343" y="89"/>
                  </a:cubicBezTo>
                  <a:cubicBezTo>
                    <a:pt x="344" y="84"/>
                    <a:pt x="344" y="84"/>
                    <a:pt x="344" y="84"/>
                  </a:cubicBezTo>
                  <a:cubicBezTo>
                    <a:pt x="345" y="81"/>
                    <a:pt x="345" y="81"/>
                    <a:pt x="345" y="81"/>
                  </a:cubicBezTo>
                  <a:cubicBezTo>
                    <a:pt x="346" y="76"/>
                    <a:pt x="346" y="76"/>
                    <a:pt x="346" y="76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7" y="71"/>
                    <a:pt x="347" y="71"/>
                    <a:pt x="347" y="71"/>
                  </a:cubicBezTo>
                  <a:cubicBezTo>
                    <a:pt x="359" y="19"/>
                    <a:pt x="359" y="19"/>
                    <a:pt x="359" y="19"/>
                  </a:cubicBezTo>
                  <a:cubicBezTo>
                    <a:pt x="359" y="17"/>
                    <a:pt x="359" y="17"/>
                    <a:pt x="359" y="17"/>
                  </a:cubicBezTo>
                  <a:cubicBezTo>
                    <a:pt x="362" y="5"/>
                    <a:pt x="362" y="5"/>
                    <a:pt x="362" y="5"/>
                  </a:cubicBezTo>
                  <a:cubicBezTo>
                    <a:pt x="363" y="0"/>
                    <a:pt x="363" y="0"/>
                    <a:pt x="363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10919608" y="3264194"/>
              <a:ext cx="386440" cy="533469"/>
            </a:xfrm>
            <a:custGeom>
              <a:avLst/>
              <a:gdLst>
                <a:gd name="T0" fmla="*/ 12 w 216"/>
                <a:gd name="T1" fmla="*/ 285 h 328"/>
                <a:gd name="T2" fmla="*/ 7 w 216"/>
                <a:gd name="T3" fmla="*/ 290 h 328"/>
                <a:gd name="T4" fmla="*/ 17 w 216"/>
                <a:gd name="T5" fmla="*/ 320 h 328"/>
                <a:gd name="T6" fmla="*/ 19 w 216"/>
                <a:gd name="T7" fmla="*/ 328 h 328"/>
                <a:gd name="T8" fmla="*/ 26 w 216"/>
                <a:gd name="T9" fmla="*/ 320 h 328"/>
                <a:gd name="T10" fmla="*/ 41 w 216"/>
                <a:gd name="T11" fmla="*/ 299 h 328"/>
                <a:gd name="T12" fmla="*/ 38 w 216"/>
                <a:gd name="T13" fmla="*/ 292 h 328"/>
                <a:gd name="T14" fmla="*/ 22 w 216"/>
                <a:gd name="T15" fmla="*/ 318 h 328"/>
                <a:gd name="T16" fmla="*/ 12 w 216"/>
                <a:gd name="T17" fmla="*/ 285 h 328"/>
                <a:gd name="T18" fmla="*/ 22 w 216"/>
                <a:gd name="T19" fmla="*/ 237 h 328"/>
                <a:gd name="T20" fmla="*/ 3 w 216"/>
                <a:gd name="T21" fmla="*/ 261 h 328"/>
                <a:gd name="T22" fmla="*/ 0 w 216"/>
                <a:gd name="T23" fmla="*/ 263 h 328"/>
                <a:gd name="T24" fmla="*/ 0 w 216"/>
                <a:gd name="T25" fmla="*/ 266 h 328"/>
                <a:gd name="T26" fmla="*/ 7 w 216"/>
                <a:gd name="T27" fmla="*/ 285 h 328"/>
                <a:gd name="T28" fmla="*/ 10 w 216"/>
                <a:gd name="T29" fmla="*/ 280 h 328"/>
                <a:gd name="T30" fmla="*/ 5 w 216"/>
                <a:gd name="T31" fmla="*/ 263 h 328"/>
                <a:gd name="T32" fmla="*/ 24 w 216"/>
                <a:gd name="T33" fmla="*/ 242 h 328"/>
                <a:gd name="T34" fmla="*/ 22 w 216"/>
                <a:gd name="T35" fmla="*/ 237 h 328"/>
                <a:gd name="T36" fmla="*/ 76 w 216"/>
                <a:gd name="T37" fmla="*/ 233 h 328"/>
                <a:gd name="T38" fmla="*/ 41 w 216"/>
                <a:gd name="T39" fmla="*/ 287 h 328"/>
                <a:gd name="T40" fmla="*/ 43 w 216"/>
                <a:gd name="T41" fmla="*/ 294 h 328"/>
                <a:gd name="T42" fmla="*/ 78 w 216"/>
                <a:gd name="T43" fmla="*/ 237 h 328"/>
                <a:gd name="T44" fmla="*/ 76 w 216"/>
                <a:gd name="T45" fmla="*/ 233 h 328"/>
                <a:gd name="T46" fmla="*/ 107 w 216"/>
                <a:gd name="T47" fmla="*/ 195 h 328"/>
                <a:gd name="T48" fmla="*/ 93 w 216"/>
                <a:gd name="T49" fmla="*/ 206 h 328"/>
                <a:gd name="T50" fmla="*/ 81 w 216"/>
                <a:gd name="T51" fmla="*/ 228 h 328"/>
                <a:gd name="T52" fmla="*/ 81 w 216"/>
                <a:gd name="T53" fmla="*/ 233 h 328"/>
                <a:gd name="T54" fmla="*/ 107 w 216"/>
                <a:gd name="T55" fmla="*/ 195 h 328"/>
                <a:gd name="T56" fmla="*/ 64 w 216"/>
                <a:gd name="T57" fmla="*/ 185 h 328"/>
                <a:gd name="T58" fmla="*/ 26 w 216"/>
                <a:gd name="T59" fmla="*/ 233 h 328"/>
                <a:gd name="T60" fmla="*/ 26 w 216"/>
                <a:gd name="T61" fmla="*/ 237 h 328"/>
                <a:gd name="T62" fmla="*/ 64 w 216"/>
                <a:gd name="T63" fmla="*/ 190 h 328"/>
                <a:gd name="T64" fmla="*/ 64 w 216"/>
                <a:gd name="T65" fmla="*/ 185 h 328"/>
                <a:gd name="T66" fmla="*/ 159 w 216"/>
                <a:gd name="T67" fmla="*/ 76 h 328"/>
                <a:gd name="T68" fmla="*/ 138 w 216"/>
                <a:gd name="T69" fmla="*/ 97 h 328"/>
                <a:gd name="T70" fmla="*/ 67 w 216"/>
                <a:gd name="T71" fmla="*/ 183 h 328"/>
                <a:gd name="T72" fmla="*/ 69 w 216"/>
                <a:gd name="T73" fmla="*/ 187 h 328"/>
                <a:gd name="T74" fmla="*/ 159 w 216"/>
                <a:gd name="T75" fmla="*/ 76 h 328"/>
                <a:gd name="T76" fmla="*/ 213 w 216"/>
                <a:gd name="T77" fmla="*/ 28 h 328"/>
                <a:gd name="T78" fmla="*/ 201 w 216"/>
                <a:gd name="T79" fmla="*/ 38 h 328"/>
                <a:gd name="T80" fmla="*/ 102 w 216"/>
                <a:gd name="T81" fmla="*/ 192 h 328"/>
                <a:gd name="T82" fmla="*/ 116 w 216"/>
                <a:gd name="T83" fmla="*/ 178 h 328"/>
                <a:gd name="T84" fmla="*/ 213 w 216"/>
                <a:gd name="T85" fmla="*/ 28 h 328"/>
                <a:gd name="T86" fmla="*/ 216 w 216"/>
                <a:gd name="T87" fmla="*/ 0 h 328"/>
                <a:gd name="T88" fmla="*/ 209 w 216"/>
                <a:gd name="T89" fmla="*/ 9 h 328"/>
                <a:gd name="T90" fmla="*/ 157 w 216"/>
                <a:gd name="T91" fmla="*/ 74 h 328"/>
                <a:gd name="T92" fmla="*/ 178 w 216"/>
                <a:gd name="T93" fmla="*/ 52 h 328"/>
                <a:gd name="T94" fmla="*/ 211 w 216"/>
                <a:gd name="T95" fmla="*/ 12 h 328"/>
                <a:gd name="T96" fmla="*/ 211 w 216"/>
                <a:gd name="T97" fmla="*/ 21 h 328"/>
                <a:gd name="T98" fmla="*/ 209 w 216"/>
                <a:gd name="T99" fmla="*/ 26 h 328"/>
                <a:gd name="T100" fmla="*/ 216 w 216"/>
                <a:gd name="T101" fmla="*/ 19 h 328"/>
                <a:gd name="T102" fmla="*/ 216 w 216"/>
                <a:gd name="T103" fmla="*/ 12 h 328"/>
                <a:gd name="T104" fmla="*/ 216 w 216"/>
                <a:gd name="T105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6" h="328">
                  <a:moveTo>
                    <a:pt x="12" y="285"/>
                  </a:moveTo>
                  <a:lnTo>
                    <a:pt x="7" y="290"/>
                  </a:lnTo>
                  <a:lnTo>
                    <a:pt x="17" y="320"/>
                  </a:lnTo>
                  <a:lnTo>
                    <a:pt x="19" y="328"/>
                  </a:lnTo>
                  <a:lnTo>
                    <a:pt x="26" y="320"/>
                  </a:lnTo>
                  <a:lnTo>
                    <a:pt x="41" y="299"/>
                  </a:lnTo>
                  <a:lnTo>
                    <a:pt x="38" y="292"/>
                  </a:lnTo>
                  <a:lnTo>
                    <a:pt x="22" y="318"/>
                  </a:lnTo>
                  <a:lnTo>
                    <a:pt x="12" y="285"/>
                  </a:lnTo>
                  <a:close/>
                  <a:moveTo>
                    <a:pt x="22" y="237"/>
                  </a:moveTo>
                  <a:lnTo>
                    <a:pt x="3" y="261"/>
                  </a:lnTo>
                  <a:lnTo>
                    <a:pt x="0" y="263"/>
                  </a:lnTo>
                  <a:lnTo>
                    <a:pt x="0" y="266"/>
                  </a:lnTo>
                  <a:lnTo>
                    <a:pt x="7" y="285"/>
                  </a:lnTo>
                  <a:lnTo>
                    <a:pt x="10" y="280"/>
                  </a:lnTo>
                  <a:lnTo>
                    <a:pt x="5" y="263"/>
                  </a:lnTo>
                  <a:lnTo>
                    <a:pt x="24" y="242"/>
                  </a:lnTo>
                  <a:lnTo>
                    <a:pt x="22" y="237"/>
                  </a:lnTo>
                  <a:close/>
                  <a:moveTo>
                    <a:pt x="76" y="233"/>
                  </a:moveTo>
                  <a:lnTo>
                    <a:pt x="41" y="287"/>
                  </a:lnTo>
                  <a:lnTo>
                    <a:pt x="43" y="294"/>
                  </a:lnTo>
                  <a:lnTo>
                    <a:pt x="78" y="237"/>
                  </a:lnTo>
                  <a:lnTo>
                    <a:pt x="76" y="233"/>
                  </a:lnTo>
                  <a:close/>
                  <a:moveTo>
                    <a:pt x="107" y="195"/>
                  </a:moveTo>
                  <a:lnTo>
                    <a:pt x="93" y="206"/>
                  </a:lnTo>
                  <a:lnTo>
                    <a:pt x="81" y="228"/>
                  </a:lnTo>
                  <a:lnTo>
                    <a:pt x="81" y="233"/>
                  </a:lnTo>
                  <a:lnTo>
                    <a:pt x="107" y="195"/>
                  </a:lnTo>
                  <a:close/>
                  <a:moveTo>
                    <a:pt x="64" y="185"/>
                  </a:moveTo>
                  <a:lnTo>
                    <a:pt x="26" y="233"/>
                  </a:lnTo>
                  <a:lnTo>
                    <a:pt x="26" y="237"/>
                  </a:lnTo>
                  <a:lnTo>
                    <a:pt x="64" y="190"/>
                  </a:lnTo>
                  <a:lnTo>
                    <a:pt x="64" y="185"/>
                  </a:lnTo>
                  <a:close/>
                  <a:moveTo>
                    <a:pt x="159" y="76"/>
                  </a:moveTo>
                  <a:lnTo>
                    <a:pt x="138" y="97"/>
                  </a:lnTo>
                  <a:lnTo>
                    <a:pt x="67" y="183"/>
                  </a:lnTo>
                  <a:lnTo>
                    <a:pt x="69" y="187"/>
                  </a:lnTo>
                  <a:lnTo>
                    <a:pt x="159" y="76"/>
                  </a:lnTo>
                  <a:close/>
                  <a:moveTo>
                    <a:pt x="213" y="28"/>
                  </a:moveTo>
                  <a:lnTo>
                    <a:pt x="201" y="38"/>
                  </a:lnTo>
                  <a:lnTo>
                    <a:pt x="102" y="192"/>
                  </a:lnTo>
                  <a:lnTo>
                    <a:pt x="116" y="178"/>
                  </a:lnTo>
                  <a:lnTo>
                    <a:pt x="213" y="28"/>
                  </a:lnTo>
                  <a:close/>
                  <a:moveTo>
                    <a:pt x="216" y="0"/>
                  </a:moveTo>
                  <a:lnTo>
                    <a:pt x="209" y="9"/>
                  </a:lnTo>
                  <a:lnTo>
                    <a:pt x="157" y="74"/>
                  </a:lnTo>
                  <a:lnTo>
                    <a:pt x="178" y="52"/>
                  </a:lnTo>
                  <a:lnTo>
                    <a:pt x="211" y="12"/>
                  </a:lnTo>
                  <a:lnTo>
                    <a:pt x="211" y="21"/>
                  </a:lnTo>
                  <a:lnTo>
                    <a:pt x="209" y="26"/>
                  </a:lnTo>
                  <a:lnTo>
                    <a:pt x="216" y="19"/>
                  </a:lnTo>
                  <a:lnTo>
                    <a:pt x="216" y="12"/>
                  </a:lnTo>
                  <a:lnTo>
                    <a:pt x="21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10919608" y="3264194"/>
              <a:ext cx="386440" cy="533469"/>
            </a:xfrm>
            <a:custGeom>
              <a:avLst/>
              <a:gdLst>
                <a:gd name="T0" fmla="*/ 12 w 216"/>
                <a:gd name="T1" fmla="*/ 285 h 328"/>
                <a:gd name="T2" fmla="*/ 7 w 216"/>
                <a:gd name="T3" fmla="*/ 290 h 328"/>
                <a:gd name="T4" fmla="*/ 17 w 216"/>
                <a:gd name="T5" fmla="*/ 320 h 328"/>
                <a:gd name="T6" fmla="*/ 19 w 216"/>
                <a:gd name="T7" fmla="*/ 328 h 328"/>
                <a:gd name="T8" fmla="*/ 26 w 216"/>
                <a:gd name="T9" fmla="*/ 320 h 328"/>
                <a:gd name="T10" fmla="*/ 41 w 216"/>
                <a:gd name="T11" fmla="*/ 299 h 328"/>
                <a:gd name="T12" fmla="*/ 38 w 216"/>
                <a:gd name="T13" fmla="*/ 292 h 328"/>
                <a:gd name="T14" fmla="*/ 22 w 216"/>
                <a:gd name="T15" fmla="*/ 318 h 328"/>
                <a:gd name="T16" fmla="*/ 12 w 216"/>
                <a:gd name="T17" fmla="*/ 285 h 328"/>
                <a:gd name="T18" fmla="*/ 22 w 216"/>
                <a:gd name="T19" fmla="*/ 237 h 328"/>
                <a:gd name="T20" fmla="*/ 3 w 216"/>
                <a:gd name="T21" fmla="*/ 261 h 328"/>
                <a:gd name="T22" fmla="*/ 0 w 216"/>
                <a:gd name="T23" fmla="*/ 263 h 328"/>
                <a:gd name="T24" fmla="*/ 0 w 216"/>
                <a:gd name="T25" fmla="*/ 266 h 328"/>
                <a:gd name="T26" fmla="*/ 7 w 216"/>
                <a:gd name="T27" fmla="*/ 285 h 328"/>
                <a:gd name="T28" fmla="*/ 10 w 216"/>
                <a:gd name="T29" fmla="*/ 280 h 328"/>
                <a:gd name="T30" fmla="*/ 5 w 216"/>
                <a:gd name="T31" fmla="*/ 263 h 328"/>
                <a:gd name="T32" fmla="*/ 24 w 216"/>
                <a:gd name="T33" fmla="*/ 242 h 328"/>
                <a:gd name="T34" fmla="*/ 22 w 216"/>
                <a:gd name="T35" fmla="*/ 237 h 328"/>
                <a:gd name="T36" fmla="*/ 76 w 216"/>
                <a:gd name="T37" fmla="*/ 233 h 328"/>
                <a:gd name="T38" fmla="*/ 41 w 216"/>
                <a:gd name="T39" fmla="*/ 287 h 328"/>
                <a:gd name="T40" fmla="*/ 43 w 216"/>
                <a:gd name="T41" fmla="*/ 294 h 328"/>
                <a:gd name="T42" fmla="*/ 78 w 216"/>
                <a:gd name="T43" fmla="*/ 237 h 328"/>
                <a:gd name="T44" fmla="*/ 76 w 216"/>
                <a:gd name="T45" fmla="*/ 233 h 328"/>
                <a:gd name="T46" fmla="*/ 107 w 216"/>
                <a:gd name="T47" fmla="*/ 195 h 328"/>
                <a:gd name="T48" fmla="*/ 93 w 216"/>
                <a:gd name="T49" fmla="*/ 206 h 328"/>
                <a:gd name="T50" fmla="*/ 81 w 216"/>
                <a:gd name="T51" fmla="*/ 228 h 328"/>
                <a:gd name="T52" fmla="*/ 81 w 216"/>
                <a:gd name="T53" fmla="*/ 233 h 328"/>
                <a:gd name="T54" fmla="*/ 107 w 216"/>
                <a:gd name="T55" fmla="*/ 195 h 328"/>
                <a:gd name="T56" fmla="*/ 64 w 216"/>
                <a:gd name="T57" fmla="*/ 185 h 328"/>
                <a:gd name="T58" fmla="*/ 26 w 216"/>
                <a:gd name="T59" fmla="*/ 233 h 328"/>
                <a:gd name="T60" fmla="*/ 26 w 216"/>
                <a:gd name="T61" fmla="*/ 237 h 328"/>
                <a:gd name="T62" fmla="*/ 64 w 216"/>
                <a:gd name="T63" fmla="*/ 190 h 328"/>
                <a:gd name="T64" fmla="*/ 64 w 216"/>
                <a:gd name="T65" fmla="*/ 185 h 328"/>
                <a:gd name="T66" fmla="*/ 159 w 216"/>
                <a:gd name="T67" fmla="*/ 76 h 328"/>
                <a:gd name="T68" fmla="*/ 138 w 216"/>
                <a:gd name="T69" fmla="*/ 97 h 328"/>
                <a:gd name="T70" fmla="*/ 67 w 216"/>
                <a:gd name="T71" fmla="*/ 183 h 328"/>
                <a:gd name="T72" fmla="*/ 69 w 216"/>
                <a:gd name="T73" fmla="*/ 187 h 328"/>
                <a:gd name="T74" fmla="*/ 159 w 216"/>
                <a:gd name="T75" fmla="*/ 76 h 328"/>
                <a:gd name="T76" fmla="*/ 213 w 216"/>
                <a:gd name="T77" fmla="*/ 28 h 328"/>
                <a:gd name="T78" fmla="*/ 201 w 216"/>
                <a:gd name="T79" fmla="*/ 38 h 328"/>
                <a:gd name="T80" fmla="*/ 102 w 216"/>
                <a:gd name="T81" fmla="*/ 192 h 328"/>
                <a:gd name="T82" fmla="*/ 116 w 216"/>
                <a:gd name="T83" fmla="*/ 178 h 328"/>
                <a:gd name="T84" fmla="*/ 213 w 216"/>
                <a:gd name="T85" fmla="*/ 28 h 328"/>
                <a:gd name="T86" fmla="*/ 216 w 216"/>
                <a:gd name="T87" fmla="*/ 0 h 328"/>
                <a:gd name="T88" fmla="*/ 209 w 216"/>
                <a:gd name="T89" fmla="*/ 9 h 328"/>
                <a:gd name="T90" fmla="*/ 157 w 216"/>
                <a:gd name="T91" fmla="*/ 74 h 328"/>
                <a:gd name="T92" fmla="*/ 178 w 216"/>
                <a:gd name="T93" fmla="*/ 52 h 328"/>
                <a:gd name="T94" fmla="*/ 211 w 216"/>
                <a:gd name="T95" fmla="*/ 12 h 328"/>
                <a:gd name="T96" fmla="*/ 211 w 216"/>
                <a:gd name="T97" fmla="*/ 21 h 328"/>
                <a:gd name="T98" fmla="*/ 209 w 216"/>
                <a:gd name="T99" fmla="*/ 26 h 328"/>
                <a:gd name="T100" fmla="*/ 216 w 216"/>
                <a:gd name="T101" fmla="*/ 19 h 328"/>
                <a:gd name="T102" fmla="*/ 216 w 216"/>
                <a:gd name="T103" fmla="*/ 12 h 328"/>
                <a:gd name="T104" fmla="*/ 216 w 216"/>
                <a:gd name="T105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6" h="328">
                  <a:moveTo>
                    <a:pt x="12" y="285"/>
                  </a:moveTo>
                  <a:lnTo>
                    <a:pt x="7" y="290"/>
                  </a:lnTo>
                  <a:lnTo>
                    <a:pt x="17" y="320"/>
                  </a:lnTo>
                  <a:lnTo>
                    <a:pt x="19" y="328"/>
                  </a:lnTo>
                  <a:lnTo>
                    <a:pt x="26" y="320"/>
                  </a:lnTo>
                  <a:lnTo>
                    <a:pt x="41" y="299"/>
                  </a:lnTo>
                  <a:lnTo>
                    <a:pt x="38" y="292"/>
                  </a:lnTo>
                  <a:lnTo>
                    <a:pt x="22" y="318"/>
                  </a:lnTo>
                  <a:lnTo>
                    <a:pt x="12" y="285"/>
                  </a:lnTo>
                  <a:moveTo>
                    <a:pt x="22" y="237"/>
                  </a:moveTo>
                  <a:lnTo>
                    <a:pt x="3" y="261"/>
                  </a:lnTo>
                  <a:lnTo>
                    <a:pt x="0" y="263"/>
                  </a:lnTo>
                  <a:lnTo>
                    <a:pt x="0" y="266"/>
                  </a:lnTo>
                  <a:lnTo>
                    <a:pt x="7" y="285"/>
                  </a:lnTo>
                  <a:lnTo>
                    <a:pt x="10" y="280"/>
                  </a:lnTo>
                  <a:lnTo>
                    <a:pt x="5" y="263"/>
                  </a:lnTo>
                  <a:lnTo>
                    <a:pt x="24" y="242"/>
                  </a:lnTo>
                  <a:lnTo>
                    <a:pt x="22" y="237"/>
                  </a:lnTo>
                  <a:moveTo>
                    <a:pt x="76" y="233"/>
                  </a:moveTo>
                  <a:lnTo>
                    <a:pt x="41" y="287"/>
                  </a:lnTo>
                  <a:lnTo>
                    <a:pt x="43" y="294"/>
                  </a:lnTo>
                  <a:lnTo>
                    <a:pt x="78" y="237"/>
                  </a:lnTo>
                  <a:lnTo>
                    <a:pt x="76" y="233"/>
                  </a:lnTo>
                  <a:moveTo>
                    <a:pt x="107" y="195"/>
                  </a:moveTo>
                  <a:lnTo>
                    <a:pt x="93" y="206"/>
                  </a:lnTo>
                  <a:lnTo>
                    <a:pt x="81" y="228"/>
                  </a:lnTo>
                  <a:lnTo>
                    <a:pt x="81" y="233"/>
                  </a:lnTo>
                  <a:lnTo>
                    <a:pt x="107" y="195"/>
                  </a:lnTo>
                  <a:moveTo>
                    <a:pt x="64" y="185"/>
                  </a:moveTo>
                  <a:lnTo>
                    <a:pt x="26" y="233"/>
                  </a:lnTo>
                  <a:lnTo>
                    <a:pt x="26" y="237"/>
                  </a:lnTo>
                  <a:lnTo>
                    <a:pt x="64" y="190"/>
                  </a:lnTo>
                  <a:lnTo>
                    <a:pt x="64" y="185"/>
                  </a:lnTo>
                  <a:moveTo>
                    <a:pt x="159" y="76"/>
                  </a:moveTo>
                  <a:lnTo>
                    <a:pt x="138" y="97"/>
                  </a:lnTo>
                  <a:lnTo>
                    <a:pt x="67" y="183"/>
                  </a:lnTo>
                  <a:lnTo>
                    <a:pt x="69" y="187"/>
                  </a:lnTo>
                  <a:lnTo>
                    <a:pt x="159" y="76"/>
                  </a:lnTo>
                  <a:moveTo>
                    <a:pt x="213" y="28"/>
                  </a:moveTo>
                  <a:lnTo>
                    <a:pt x="201" y="38"/>
                  </a:lnTo>
                  <a:lnTo>
                    <a:pt x="102" y="192"/>
                  </a:lnTo>
                  <a:lnTo>
                    <a:pt x="116" y="178"/>
                  </a:lnTo>
                  <a:lnTo>
                    <a:pt x="213" y="28"/>
                  </a:lnTo>
                  <a:moveTo>
                    <a:pt x="216" y="0"/>
                  </a:moveTo>
                  <a:lnTo>
                    <a:pt x="209" y="9"/>
                  </a:lnTo>
                  <a:lnTo>
                    <a:pt x="157" y="74"/>
                  </a:lnTo>
                  <a:lnTo>
                    <a:pt x="178" y="52"/>
                  </a:lnTo>
                  <a:lnTo>
                    <a:pt x="211" y="12"/>
                  </a:lnTo>
                  <a:lnTo>
                    <a:pt x="211" y="21"/>
                  </a:lnTo>
                  <a:lnTo>
                    <a:pt x="209" y="26"/>
                  </a:lnTo>
                  <a:lnTo>
                    <a:pt x="216" y="19"/>
                  </a:lnTo>
                  <a:lnTo>
                    <a:pt x="216" y="12"/>
                  </a:lnTo>
                  <a:lnTo>
                    <a:pt x="216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11080625" y="3283711"/>
              <a:ext cx="386440" cy="548107"/>
            </a:xfrm>
            <a:custGeom>
              <a:avLst/>
              <a:gdLst>
                <a:gd name="T0" fmla="*/ 14 w 216"/>
                <a:gd name="T1" fmla="*/ 316 h 337"/>
                <a:gd name="T2" fmla="*/ 0 w 216"/>
                <a:gd name="T3" fmla="*/ 337 h 337"/>
                <a:gd name="T4" fmla="*/ 17 w 216"/>
                <a:gd name="T5" fmla="*/ 323 h 337"/>
                <a:gd name="T6" fmla="*/ 14 w 216"/>
                <a:gd name="T7" fmla="*/ 316 h 337"/>
                <a:gd name="T8" fmla="*/ 164 w 216"/>
                <a:gd name="T9" fmla="*/ 83 h 337"/>
                <a:gd name="T10" fmla="*/ 17 w 216"/>
                <a:gd name="T11" fmla="*/ 308 h 337"/>
                <a:gd name="T12" fmla="*/ 17 w 216"/>
                <a:gd name="T13" fmla="*/ 311 h 337"/>
                <a:gd name="T14" fmla="*/ 19 w 216"/>
                <a:gd name="T15" fmla="*/ 320 h 337"/>
                <a:gd name="T16" fmla="*/ 24 w 216"/>
                <a:gd name="T17" fmla="*/ 316 h 337"/>
                <a:gd name="T18" fmla="*/ 164 w 216"/>
                <a:gd name="T19" fmla="*/ 190 h 337"/>
                <a:gd name="T20" fmla="*/ 164 w 216"/>
                <a:gd name="T21" fmla="*/ 183 h 337"/>
                <a:gd name="T22" fmla="*/ 22 w 216"/>
                <a:gd name="T23" fmla="*/ 311 h 337"/>
                <a:gd name="T24" fmla="*/ 164 w 216"/>
                <a:gd name="T25" fmla="*/ 92 h 337"/>
                <a:gd name="T26" fmla="*/ 164 w 216"/>
                <a:gd name="T27" fmla="*/ 83 h 337"/>
                <a:gd name="T28" fmla="*/ 216 w 216"/>
                <a:gd name="T29" fmla="*/ 0 h 337"/>
                <a:gd name="T30" fmla="*/ 209 w 216"/>
                <a:gd name="T31" fmla="*/ 12 h 337"/>
                <a:gd name="T32" fmla="*/ 166 w 216"/>
                <a:gd name="T33" fmla="*/ 76 h 337"/>
                <a:gd name="T34" fmla="*/ 166 w 216"/>
                <a:gd name="T35" fmla="*/ 85 h 337"/>
                <a:gd name="T36" fmla="*/ 211 w 216"/>
                <a:gd name="T37" fmla="*/ 14 h 337"/>
                <a:gd name="T38" fmla="*/ 211 w 216"/>
                <a:gd name="T39" fmla="*/ 140 h 337"/>
                <a:gd name="T40" fmla="*/ 166 w 216"/>
                <a:gd name="T41" fmla="*/ 180 h 337"/>
                <a:gd name="T42" fmla="*/ 166 w 216"/>
                <a:gd name="T43" fmla="*/ 185 h 337"/>
                <a:gd name="T44" fmla="*/ 213 w 216"/>
                <a:gd name="T45" fmla="*/ 142 h 337"/>
                <a:gd name="T46" fmla="*/ 216 w 216"/>
                <a:gd name="T47" fmla="*/ 140 h 337"/>
                <a:gd name="T48" fmla="*/ 216 w 216"/>
                <a:gd name="T49" fmla="*/ 140 h 337"/>
                <a:gd name="T50" fmla="*/ 216 w 216"/>
                <a:gd name="T51" fmla="*/ 14 h 337"/>
                <a:gd name="T52" fmla="*/ 216 w 216"/>
                <a:gd name="T5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6" h="337">
                  <a:moveTo>
                    <a:pt x="14" y="316"/>
                  </a:moveTo>
                  <a:lnTo>
                    <a:pt x="0" y="337"/>
                  </a:lnTo>
                  <a:lnTo>
                    <a:pt x="17" y="323"/>
                  </a:lnTo>
                  <a:lnTo>
                    <a:pt x="14" y="316"/>
                  </a:lnTo>
                  <a:close/>
                  <a:moveTo>
                    <a:pt x="164" y="83"/>
                  </a:moveTo>
                  <a:lnTo>
                    <a:pt x="17" y="308"/>
                  </a:lnTo>
                  <a:lnTo>
                    <a:pt x="17" y="311"/>
                  </a:lnTo>
                  <a:lnTo>
                    <a:pt x="19" y="320"/>
                  </a:lnTo>
                  <a:lnTo>
                    <a:pt x="24" y="316"/>
                  </a:lnTo>
                  <a:lnTo>
                    <a:pt x="164" y="190"/>
                  </a:lnTo>
                  <a:lnTo>
                    <a:pt x="164" y="183"/>
                  </a:lnTo>
                  <a:lnTo>
                    <a:pt x="22" y="311"/>
                  </a:lnTo>
                  <a:lnTo>
                    <a:pt x="164" y="92"/>
                  </a:lnTo>
                  <a:lnTo>
                    <a:pt x="164" y="83"/>
                  </a:lnTo>
                  <a:close/>
                  <a:moveTo>
                    <a:pt x="216" y="0"/>
                  </a:moveTo>
                  <a:lnTo>
                    <a:pt x="209" y="12"/>
                  </a:lnTo>
                  <a:lnTo>
                    <a:pt x="166" y="76"/>
                  </a:lnTo>
                  <a:lnTo>
                    <a:pt x="166" y="85"/>
                  </a:lnTo>
                  <a:lnTo>
                    <a:pt x="211" y="14"/>
                  </a:lnTo>
                  <a:lnTo>
                    <a:pt x="211" y="140"/>
                  </a:lnTo>
                  <a:lnTo>
                    <a:pt x="166" y="180"/>
                  </a:lnTo>
                  <a:lnTo>
                    <a:pt x="166" y="185"/>
                  </a:lnTo>
                  <a:lnTo>
                    <a:pt x="213" y="142"/>
                  </a:lnTo>
                  <a:lnTo>
                    <a:pt x="216" y="140"/>
                  </a:lnTo>
                  <a:lnTo>
                    <a:pt x="216" y="140"/>
                  </a:lnTo>
                  <a:lnTo>
                    <a:pt x="216" y="14"/>
                  </a:lnTo>
                  <a:lnTo>
                    <a:pt x="21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11080625" y="3283711"/>
              <a:ext cx="386440" cy="548107"/>
            </a:xfrm>
            <a:custGeom>
              <a:avLst/>
              <a:gdLst>
                <a:gd name="T0" fmla="*/ 14 w 216"/>
                <a:gd name="T1" fmla="*/ 316 h 337"/>
                <a:gd name="T2" fmla="*/ 0 w 216"/>
                <a:gd name="T3" fmla="*/ 337 h 337"/>
                <a:gd name="T4" fmla="*/ 17 w 216"/>
                <a:gd name="T5" fmla="*/ 323 h 337"/>
                <a:gd name="T6" fmla="*/ 14 w 216"/>
                <a:gd name="T7" fmla="*/ 316 h 337"/>
                <a:gd name="T8" fmla="*/ 164 w 216"/>
                <a:gd name="T9" fmla="*/ 83 h 337"/>
                <a:gd name="T10" fmla="*/ 17 w 216"/>
                <a:gd name="T11" fmla="*/ 308 h 337"/>
                <a:gd name="T12" fmla="*/ 17 w 216"/>
                <a:gd name="T13" fmla="*/ 311 h 337"/>
                <a:gd name="T14" fmla="*/ 19 w 216"/>
                <a:gd name="T15" fmla="*/ 320 h 337"/>
                <a:gd name="T16" fmla="*/ 24 w 216"/>
                <a:gd name="T17" fmla="*/ 316 h 337"/>
                <a:gd name="T18" fmla="*/ 164 w 216"/>
                <a:gd name="T19" fmla="*/ 190 h 337"/>
                <a:gd name="T20" fmla="*/ 164 w 216"/>
                <a:gd name="T21" fmla="*/ 183 h 337"/>
                <a:gd name="T22" fmla="*/ 22 w 216"/>
                <a:gd name="T23" fmla="*/ 311 h 337"/>
                <a:gd name="T24" fmla="*/ 164 w 216"/>
                <a:gd name="T25" fmla="*/ 92 h 337"/>
                <a:gd name="T26" fmla="*/ 164 w 216"/>
                <a:gd name="T27" fmla="*/ 83 h 337"/>
                <a:gd name="T28" fmla="*/ 216 w 216"/>
                <a:gd name="T29" fmla="*/ 0 h 337"/>
                <a:gd name="T30" fmla="*/ 209 w 216"/>
                <a:gd name="T31" fmla="*/ 12 h 337"/>
                <a:gd name="T32" fmla="*/ 166 w 216"/>
                <a:gd name="T33" fmla="*/ 76 h 337"/>
                <a:gd name="T34" fmla="*/ 166 w 216"/>
                <a:gd name="T35" fmla="*/ 85 h 337"/>
                <a:gd name="T36" fmla="*/ 211 w 216"/>
                <a:gd name="T37" fmla="*/ 14 h 337"/>
                <a:gd name="T38" fmla="*/ 211 w 216"/>
                <a:gd name="T39" fmla="*/ 140 h 337"/>
                <a:gd name="T40" fmla="*/ 166 w 216"/>
                <a:gd name="T41" fmla="*/ 180 h 337"/>
                <a:gd name="T42" fmla="*/ 166 w 216"/>
                <a:gd name="T43" fmla="*/ 185 h 337"/>
                <a:gd name="T44" fmla="*/ 213 w 216"/>
                <a:gd name="T45" fmla="*/ 142 h 337"/>
                <a:gd name="T46" fmla="*/ 216 w 216"/>
                <a:gd name="T47" fmla="*/ 140 h 337"/>
                <a:gd name="T48" fmla="*/ 216 w 216"/>
                <a:gd name="T49" fmla="*/ 140 h 337"/>
                <a:gd name="T50" fmla="*/ 216 w 216"/>
                <a:gd name="T51" fmla="*/ 14 h 337"/>
                <a:gd name="T52" fmla="*/ 216 w 216"/>
                <a:gd name="T5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6" h="337">
                  <a:moveTo>
                    <a:pt x="14" y="316"/>
                  </a:moveTo>
                  <a:lnTo>
                    <a:pt x="0" y="337"/>
                  </a:lnTo>
                  <a:lnTo>
                    <a:pt x="17" y="323"/>
                  </a:lnTo>
                  <a:lnTo>
                    <a:pt x="14" y="316"/>
                  </a:lnTo>
                  <a:moveTo>
                    <a:pt x="164" y="83"/>
                  </a:moveTo>
                  <a:lnTo>
                    <a:pt x="17" y="308"/>
                  </a:lnTo>
                  <a:lnTo>
                    <a:pt x="17" y="311"/>
                  </a:lnTo>
                  <a:lnTo>
                    <a:pt x="19" y="320"/>
                  </a:lnTo>
                  <a:lnTo>
                    <a:pt x="24" y="316"/>
                  </a:lnTo>
                  <a:lnTo>
                    <a:pt x="164" y="190"/>
                  </a:lnTo>
                  <a:lnTo>
                    <a:pt x="164" y="183"/>
                  </a:lnTo>
                  <a:lnTo>
                    <a:pt x="22" y="311"/>
                  </a:lnTo>
                  <a:lnTo>
                    <a:pt x="164" y="92"/>
                  </a:lnTo>
                  <a:lnTo>
                    <a:pt x="164" y="83"/>
                  </a:lnTo>
                  <a:moveTo>
                    <a:pt x="216" y="0"/>
                  </a:moveTo>
                  <a:lnTo>
                    <a:pt x="209" y="12"/>
                  </a:lnTo>
                  <a:lnTo>
                    <a:pt x="166" y="76"/>
                  </a:lnTo>
                  <a:lnTo>
                    <a:pt x="166" y="85"/>
                  </a:lnTo>
                  <a:lnTo>
                    <a:pt x="211" y="14"/>
                  </a:lnTo>
                  <a:lnTo>
                    <a:pt x="211" y="140"/>
                  </a:lnTo>
                  <a:lnTo>
                    <a:pt x="166" y="180"/>
                  </a:lnTo>
                  <a:lnTo>
                    <a:pt x="166" y="185"/>
                  </a:lnTo>
                  <a:lnTo>
                    <a:pt x="213" y="142"/>
                  </a:lnTo>
                  <a:lnTo>
                    <a:pt x="216" y="140"/>
                  </a:lnTo>
                  <a:lnTo>
                    <a:pt x="216" y="140"/>
                  </a:lnTo>
                  <a:lnTo>
                    <a:pt x="216" y="14"/>
                  </a:lnTo>
                  <a:lnTo>
                    <a:pt x="216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7811986" y="2792529"/>
              <a:ext cx="1177211" cy="1556494"/>
            </a:xfrm>
            <a:custGeom>
              <a:avLst/>
              <a:gdLst>
                <a:gd name="T0" fmla="*/ 13 w 278"/>
                <a:gd name="T1" fmla="*/ 403 h 403"/>
                <a:gd name="T2" fmla="*/ 89 w 278"/>
                <a:gd name="T3" fmla="*/ 354 h 403"/>
                <a:gd name="T4" fmla="*/ 62 w 278"/>
                <a:gd name="T5" fmla="*/ 372 h 403"/>
                <a:gd name="T6" fmla="*/ 0 w 278"/>
                <a:gd name="T7" fmla="*/ 396 h 403"/>
                <a:gd name="T8" fmla="*/ 6 w 278"/>
                <a:gd name="T9" fmla="*/ 333 h 403"/>
                <a:gd name="T10" fmla="*/ 89 w 278"/>
                <a:gd name="T11" fmla="*/ 352 h 403"/>
                <a:gd name="T12" fmla="*/ 141 w 278"/>
                <a:gd name="T13" fmla="*/ 319 h 403"/>
                <a:gd name="T14" fmla="*/ 4 w 278"/>
                <a:gd name="T15" fmla="*/ 329 h 403"/>
                <a:gd name="T16" fmla="*/ 8 w 278"/>
                <a:gd name="T17" fmla="*/ 292 h 403"/>
                <a:gd name="T18" fmla="*/ 8 w 278"/>
                <a:gd name="T19" fmla="*/ 292 h 403"/>
                <a:gd name="T20" fmla="*/ 6 w 278"/>
                <a:gd name="T21" fmla="*/ 290 h 403"/>
                <a:gd name="T22" fmla="*/ 222 w 278"/>
                <a:gd name="T23" fmla="*/ 267 h 403"/>
                <a:gd name="T24" fmla="*/ 223 w 278"/>
                <a:gd name="T25" fmla="*/ 269 h 403"/>
                <a:gd name="T26" fmla="*/ 224 w 278"/>
                <a:gd name="T27" fmla="*/ 266 h 403"/>
                <a:gd name="T28" fmla="*/ 226 w 278"/>
                <a:gd name="T29" fmla="*/ 264 h 403"/>
                <a:gd name="T30" fmla="*/ 242 w 278"/>
                <a:gd name="T31" fmla="*/ 254 h 403"/>
                <a:gd name="T32" fmla="*/ 243 w 278"/>
                <a:gd name="T33" fmla="*/ 255 h 403"/>
                <a:gd name="T34" fmla="*/ 245 w 278"/>
                <a:gd name="T35" fmla="*/ 252 h 403"/>
                <a:gd name="T36" fmla="*/ 248 w 278"/>
                <a:gd name="T37" fmla="*/ 253 h 403"/>
                <a:gd name="T38" fmla="*/ 11 w 278"/>
                <a:gd name="T39" fmla="*/ 230 h 403"/>
                <a:gd name="T40" fmla="*/ 8 w 278"/>
                <a:gd name="T41" fmla="*/ 263 h 403"/>
                <a:gd name="T42" fmla="*/ 10 w 278"/>
                <a:gd name="T43" fmla="*/ 259 h 403"/>
                <a:gd name="T44" fmla="*/ 10 w 278"/>
                <a:gd name="T45" fmla="*/ 226 h 403"/>
                <a:gd name="T46" fmla="*/ 11 w 278"/>
                <a:gd name="T47" fmla="*/ 226 h 403"/>
                <a:gd name="T48" fmla="*/ 268 w 278"/>
                <a:gd name="T49" fmla="*/ 226 h 403"/>
                <a:gd name="T50" fmla="*/ 269 w 278"/>
                <a:gd name="T51" fmla="*/ 239 h 403"/>
                <a:gd name="T52" fmla="*/ 276 w 278"/>
                <a:gd name="T53" fmla="*/ 232 h 403"/>
                <a:gd name="T54" fmla="*/ 10 w 278"/>
                <a:gd name="T55" fmla="*/ 224 h 403"/>
                <a:gd name="T56" fmla="*/ 10 w 278"/>
                <a:gd name="T57" fmla="*/ 214 h 403"/>
                <a:gd name="T58" fmla="*/ 266 w 278"/>
                <a:gd name="T59" fmla="*/ 224 h 403"/>
                <a:gd name="T60" fmla="*/ 14 w 278"/>
                <a:gd name="T61" fmla="*/ 188 h 403"/>
                <a:gd name="T62" fmla="*/ 12 w 278"/>
                <a:gd name="T63" fmla="*/ 212 h 403"/>
                <a:gd name="T64" fmla="*/ 227 w 278"/>
                <a:gd name="T65" fmla="*/ 187 h 403"/>
                <a:gd name="T66" fmla="*/ 228 w 278"/>
                <a:gd name="T67" fmla="*/ 185 h 403"/>
                <a:gd name="T68" fmla="*/ 195 w 278"/>
                <a:gd name="T69" fmla="*/ 156 h 403"/>
                <a:gd name="T70" fmla="*/ 204 w 278"/>
                <a:gd name="T71" fmla="*/ 165 h 403"/>
                <a:gd name="T72" fmla="*/ 226 w 278"/>
                <a:gd name="T73" fmla="*/ 185 h 403"/>
                <a:gd name="T74" fmla="*/ 222 w 278"/>
                <a:gd name="T75" fmla="*/ 179 h 403"/>
                <a:gd name="T76" fmla="*/ 200 w 278"/>
                <a:gd name="T77" fmla="*/ 158 h 403"/>
                <a:gd name="T78" fmla="*/ 174 w 278"/>
                <a:gd name="T79" fmla="*/ 133 h 403"/>
                <a:gd name="T80" fmla="*/ 186 w 278"/>
                <a:gd name="T81" fmla="*/ 147 h 403"/>
                <a:gd name="T82" fmla="*/ 186 w 278"/>
                <a:gd name="T83" fmla="*/ 144 h 403"/>
                <a:gd name="T84" fmla="*/ 154 w 278"/>
                <a:gd name="T85" fmla="*/ 114 h 403"/>
                <a:gd name="T86" fmla="*/ 160 w 278"/>
                <a:gd name="T87" fmla="*/ 122 h 403"/>
                <a:gd name="T88" fmla="*/ 162 w 278"/>
                <a:gd name="T89" fmla="*/ 122 h 403"/>
                <a:gd name="T90" fmla="*/ 120 w 278"/>
                <a:gd name="T91" fmla="*/ 81 h 403"/>
                <a:gd name="T92" fmla="*/ 146 w 278"/>
                <a:gd name="T93" fmla="*/ 109 h 403"/>
                <a:gd name="T94" fmla="*/ 152 w 278"/>
                <a:gd name="T95" fmla="*/ 115 h 403"/>
                <a:gd name="T96" fmla="*/ 148 w 278"/>
                <a:gd name="T97" fmla="*/ 108 h 403"/>
                <a:gd name="T98" fmla="*/ 22 w 278"/>
                <a:gd name="T99" fmla="*/ 6 h 403"/>
                <a:gd name="T100" fmla="*/ 18 w 278"/>
                <a:gd name="T101" fmla="*/ 80 h 403"/>
                <a:gd name="T102" fmla="*/ 15 w 278"/>
                <a:gd name="T103" fmla="*/ 130 h 403"/>
                <a:gd name="T104" fmla="*/ 14 w 278"/>
                <a:gd name="T105" fmla="*/ 151 h 403"/>
                <a:gd name="T106" fmla="*/ 12 w 278"/>
                <a:gd name="T107" fmla="*/ 176 h 403"/>
                <a:gd name="T108" fmla="*/ 14 w 278"/>
                <a:gd name="T109" fmla="*/ 176 h 403"/>
                <a:gd name="T110" fmla="*/ 16 w 278"/>
                <a:gd name="T111" fmla="*/ 152 h 403"/>
                <a:gd name="T112" fmla="*/ 17 w 278"/>
                <a:gd name="T113" fmla="*/ 130 h 403"/>
                <a:gd name="T114" fmla="*/ 20 w 278"/>
                <a:gd name="T115" fmla="*/ 80 h 403"/>
                <a:gd name="T116" fmla="*/ 24 w 278"/>
                <a:gd name="T117" fmla="*/ 7 h 403"/>
                <a:gd name="T118" fmla="*/ 35 w 278"/>
                <a:gd name="T119" fmla="*/ 2 h 403"/>
                <a:gd name="T120" fmla="*/ 109 w 278"/>
                <a:gd name="T121" fmla="*/ 73 h 403"/>
                <a:gd name="T122" fmla="*/ 119 w 278"/>
                <a:gd name="T123" fmla="*/ 80 h 403"/>
                <a:gd name="T124" fmla="*/ 36 w 278"/>
                <a:gd name="T125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8" h="403">
                  <a:moveTo>
                    <a:pt x="59" y="372"/>
                  </a:moveTo>
                  <a:cubicBezTo>
                    <a:pt x="12" y="402"/>
                    <a:pt x="12" y="402"/>
                    <a:pt x="12" y="402"/>
                  </a:cubicBezTo>
                  <a:cubicBezTo>
                    <a:pt x="12" y="402"/>
                    <a:pt x="13" y="403"/>
                    <a:pt x="13" y="403"/>
                  </a:cubicBezTo>
                  <a:cubicBezTo>
                    <a:pt x="60" y="373"/>
                    <a:pt x="60" y="373"/>
                    <a:pt x="60" y="373"/>
                  </a:cubicBezTo>
                  <a:cubicBezTo>
                    <a:pt x="59" y="372"/>
                    <a:pt x="59" y="372"/>
                    <a:pt x="59" y="372"/>
                  </a:cubicBezTo>
                  <a:moveTo>
                    <a:pt x="89" y="354"/>
                  </a:moveTo>
                  <a:cubicBezTo>
                    <a:pt x="86" y="354"/>
                    <a:pt x="86" y="354"/>
                    <a:pt x="86" y="354"/>
                  </a:cubicBezTo>
                  <a:cubicBezTo>
                    <a:pt x="61" y="371"/>
                    <a:pt x="61" y="371"/>
                    <a:pt x="61" y="371"/>
                  </a:cubicBezTo>
                  <a:cubicBezTo>
                    <a:pt x="62" y="372"/>
                    <a:pt x="62" y="372"/>
                    <a:pt x="62" y="372"/>
                  </a:cubicBezTo>
                  <a:cubicBezTo>
                    <a:pt x="89" y="354"/>
                    <a:pt x="89" y="354"/>
                    <a:pt x="89" y="354"/>
                  </a:cubicBezTo>
                  <a:moveTo>
                    <a:pt x="4" y="331"/>
                  </a:moveTo>
                  <a:cubicBezTo>
                    <a:pt x="0" y="396"/>
                    <a:pt x="0" y="396"/>
                    <a:pt x="0" y="396"/>
                  </a:cubicBezTo>
                  <a:cubicBezTo>
                    <a:pt x="1" y="396"/>
                    <a:pt x="1" y="396"/>
                    <a:pt x="1" y="396"/>
                  </a:cubicBezTo>
                  <a:cubicBezTo>
                    <a:pt x="2" y="396"/>
                    <a:pt x="2" y="396"/>
                    <a:pt x="2" y="396"/>
                  </a:cubicBezTo>
                  <a:cubicBezTo>
                    <a:pt x="6" y="333"/>
                    <a:pt x="6" y="333"/>
                    <a:pt x="6" y="333"/>
                  </a:cubicBezTo>
                  <a:cubicBezTo>
                    <a:pt x="4" y="331"/>
                    <a:pt x="4" y="331"/>
                    <a:pt x="4" y="331"/>
                  </a:cubicBezTo>
                  <a:moveTo>
                    <a:pt x="141" y="319"/>
                  </a:moveTo>
                  <a:cubicBezTo>
                    <a:pt x="89" y="352"/>
                    <a:pt x="89" y="352"/>
                    <a:pt x="89" y="352"/>
                  </a:cubicBezTo>
                  <a:cubicBezTo>
                    <a:pt x="92" y="352"/>
                    <a:pt x="92" y="352"/>
                    <a:pt x="92" y="352"/>
                  </a:cubicBezTo>
                  <a:cubicBezTo>
                    <a:pt x="141" y="321"/>
                    <a:pt x="141" y="321"/>
                    <a:pt x="141" y="321"/>
                  </a:cubicBezTo>
                  <a:cubicBezTo>
                    <a:pt x="141" y="319"/>
                    <a:pt x="141" y="319"/>
                    <a:pt x="141" y="319"/>
                  </a:cubicBezTo>
                  <a:moveTo>
                    <a:pt x="8" y="296"/>
                  </a:moveTo>
                  <a:cubicBezTo>
                    <a:pt x="6" y="300"/>
                    <a:pt x="6" y="300"/>
                    <a:pt x="6" y="300"/>
                  </a:cubicBezTo>
                  <a:cubicBezTo>
                    <a:pt x="4" y="329"/>
                    <a:pt x="4" y="329"/>
                    <a:pt x="4" y="329"/>
                  </a:cubicBezTo>
                  <a:cubicBezTo>
                    <a:pt x="6" y="331"/>
                    <a:pt x="6" y="331"/>
                    <a:pt x="6" y="331"/>
                  </a:cubicBezTo>
                  <a:cubicBezTo>
                    <a:pt x="8" y="296"/>
                    <a:pt x="8" y="296"/>
                    <a:pt x="8" y="296"/>
                  </a:cubicBezTo>
                  <a:moveTo>
                    <a:pt x="8" y="292"/>
                  </a:moveTo>
                  <a:cubicBezTo>
                    <a:pt x="6" y="292"/>
                    <a:pt x="6" y="292"/>
                    <a:pt x="6" y="292"/>
                  </a:cubicBezTo>
                  <a:cubicBezTo>
                    <a:pt x="6" y="295"/>
                    <a:pt x="6" y="295"/>
                    <a:pt x="6" y="295"/>
                  </a:cubicBezTo>
                  <a:cubicBezTo>
                    <a:pt x="8" y="292"/>
                    <a:pt x="8" y="292"/>
                    <a:pt x="8" y="292"/>
                  </a:cubicBezTo>
                  <a:moveTo>
                    <a:pt x="9" y="274"/>
                  </a:moveTo>
                  <a:cubicBezTo>
                    <a:pt x="7" y="275"/>
                    <a:pt x="7" y="275"/>
                    <a:pt x="7" y="275"/>
                  </a:cubicBezTo>
                  <a:cubicBezTo>
                    <a:pt x="6" y="290"/>
                    <a:pt x="6" y="290"/>
                    <a:pt x="6" y="290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9" y="274"/>
                    <a:pt x="9" y="274"/>
                    <a:pt x="9" y="274"/>
                  </a:cubicBezTo>
                  <a:moveTo>
                    <a:pt x="222" y="267"/>
                  </a:moveTo>
                  <a:cubicBezTo>
                    <a:pt x="143" y="318"/>
                    <a:pt x="143" y="318"/>
                    <a:pt x="143" y="318"/>
                  </a:cubicBezTo>
                  <a:cubicBezTo>
                    <a:pt x="143" y="320"/>
                    <a:pt x="143" y="320"/>
                    <a:pt x="143" y="320"/>
                  </a:cubicBezTo>
                  <a:cubicBezTo>
                    <a:pt x="223" y="269"/>
                    <a:pt x="223" y="269"/>
                    <a:pt x="223" y="269"/>
                  </a:cubicBezTo>
                  <a:cubicBezTo>
                    <a:pt x="222" y="267"/>
                    <a:pt x="222" y="267"/>
                    <a:pt x="222" y="267"/>
                  </a:cubicBezTo>
                  <a:moveTo>
                    <a:pt x="226" y="264"/>
                  </a:moveTo>
                  <a:cubicBezTo>
                    <a:pt x="224" y="266"/>
                    <a:pt x="224" y="266"/>
                    <a:pt x="224" y="266"/>
                  </a:cubicBezTo>
                  <a:cubicBezTo>
                    <a:pt x="224" y="268"/>
                    <a:pt x="224" y="268"/>
                    <a:pt x="224" y="268"/>
                  </a:cubicBezTo>
                  <a:cubicBezTo>
                    <a:pt x="225" y="267"/>
                    <a:pt x="225" y="267"/>
                    <a:pt x="225" y="267"/>
                  </a:cubicBezTo>
                  <a:cubicBezTo>
                    <a:pt x="226" y="264"/>
                    <a:pt x="226" y="264"/>
                    <a:pt x="226" y="264"/>
                  </a:cubicBezTo>
                  <a:moveTo>
                    <a:pt x="245" y="252"/>
                  </a:moveTo>
                  <a:cubicBezTo>
                    <a:pt x="243" y="253"/>
                    <a:pt x="243" y="253"/>
                    <a:pt x="243" y="253"/>
                  </a:cubicBezTo>
                  <a:cubicBezTo>
                    <a:pt x="242" y="254"/>
                    <a:pt x="242" y="254"/>
                    <a:pt x="242" y="254"/>
                  </a:cubicBezTo>
                  <a:cubicBezTo>
                    <a:pt x="229" y="263"/>
                    <a:pt x="229" y="263"/>
                    <a:pt x="229" y="263"/>
                  </a:cubicBezTo>
                  <a:cubicBezTo>
                    <a:pt x="228" y="265"/>
                    <a:pt x="228" y="265"/>
                    <a:pt x="228" y="265"/>
                  </a:cubicBezTo>
                  <a:cubicBezTo>
                    <a:pt x="243" y="255"/>
                    <a:pt x="243" y="255"/>
                    <a:pt x="243" y="255"/>
                  </a:cubicBezTo>
                  <a:cubicBezTo>
                    <a:pt x="245" y="254"/>
                    <a:pt x="245" y="254"/>
                    <a:pt x="245" y="254"/>
                  </a:cubicBezTo>
                  <a:cubicBezTo>
                    <a:pt x="246" y="254"/>
                    <a:pt x="246" y="254"/>
                    <a:pt x="246" y="254"/>
                  </a:cubicBezTo>
                  <a:cubicBezTo>
                    <a:pt x="245" y="252"/>
                    <a:pt x="245" y="252"/>
                    <a:pt x="245" y="252"/>
                  </a:cubicBezTo>
                  <a:moveTo>
                    <a:pt x="267" y="238"/>
                  </a:moveTo>
                  <a:cubicBezTo>
                    <a:pt x="247" y="251"/>
                    <a:pt x="247" y="251"/>
                    <a:pt x="247" y="251"/>
                  </a:cubicBezTo>
                  <a:cubicBezTo>
                    <a:pt x="248" y="253"/>
                    <a:pt x="248" y="253"/>
                    <a:pt x="248" y="253"/>
                  </a:cubicBezTo>
                  <a:cubicBezTo>
                    <a:pt x="267" y="240"/>
                    <a:pt x="267" y="240"/>
                    <a:pt x="267" y="240"/>
                  </a:cubicBezTo>
                  <a:cubicBezTo>
                    <a:pt x="267" y="238"/>
                    <a:pt x="267" y="238"/>
                    <a:pt x="267" y="238"/>
                  </a:cubicBezTo>
                  <a:moveTo>
                    <a:pt x="11" y="230"/>
                  </a:moveTo>
                  <a:cubicBezTo>
                    <a:pt x="9" y="233"/>
                    <a:pt x="9" y="233"/>
                    <a:pt x="9" y="233"/>
                  </a:cubicBezTo>
                  <a:cubicBezTo>
                    <a:pt x="8" y="258"/>
                    <a:pt x="8" y="258"/>
                    <a:pt x="8" y="258"/>
                  </a:cubicBezTo>
                  <a:cubicBezTo>
                    <a:pt x="8" y="263"/>
                    <a:pt x="8" y="263"/>
                    <a:pt x="8" y="263"/>
                  </a:cubicBezTo>
                  <a:cubicBezTo>
                    <a:pt x="7" y="273"/>
                    <a:pt x="7" y="273"/>
                    <a:pt x="7" y="273"/>
                  </a:cubicBezTo>
                  <a:cubicBezTo>
                    <a:pt x="9" y="272"/>
                    <a:pt x="9" y="272"/>
                    <a:pt x="9" y="272"/>
                  </a:cubicBezTo>
                  <a:cubicBezTo>
                    <a:pt x="10" y="259"/>
                    <a:pt x="10" y="259"/>
                    <a:pt x="10" y="259"/>
                  </a:cubicBezTo>
                  <a:cubicBezTo>
                    <a:pt x="10" y="254"/>
                    <a:pt x="10" y="254"/>
                    <a:pt x="10" y="254"/>
                  </a:cubicBezTo>
                  <a:cubicBezTo>
                    <a:pt x="11" y="230"/>
                    <a:pt x="11" y="230"/>
                    <a:pt x="11" y="230"/>
                  </a:cubicBezTo>
                  <a:moveTo>
                    <a:pt x="10" y="226"/>
                  </a:moveTo>
                  <a:cubicBezTo>
                    <a:pt x="9" y="230"/>
                    <a:pt x="9" y="230"/>
                    <a:pt x="9" y="230"/>
                  </a:cubicBezTo>
                  <a:cubicBezTo>
                    <a:pt x="11" y="227"/>
                    <a:pt x="11" y="227"/>
                    <a:pt x="11" y="227"/>
                  </a:cubicBezTo>
                  <a:cubicBezTo>
                    <a:pt x="11" y="226"/>
                    <a:pt x="11" y="226"/>
                    <a:pt x="11" y="226"/>
                  </a:cubicBezTo>
                  <a:cubicBezTo>
                    <a:pt x="10" y="226"/>
                    <a:pt x="10" y="226"/>
                    <a:pt x="10" y="226"/>
                  </a:cubicBezTo>
                  <a:moveTo>
                    <a:pt x="268" y="223"/>
                  </a:moveTo>
                  <a:cubicBezTo>
                    <a:pt x="268" y="226"/>
                    <a:pt x="268" y="226"/>
                    <a:pt x="268" y="226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8" y="237"/>
                    <a:pt x="268" y="237"/>
                    <a:pt x="268" y="237"/>
                  </a:cubicBezTo>
                  <a:cubicBezTo>
                    <a:pt x="269" y="239"/>
                    <a:pt x="269" y="239"/>
                    <a:pt x="269" y="239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8" y="233"/>
                    <a:pt x="278" y="233"/>
                    <a:pt x="278" y="233"/>
                  </a:cubicBezTo>
                  <a:cubicBezTo>
                    <a:pt x="276" y="232"/>
                    <a:pt x="276" y="232"/>
                    <a:pt x="276" y="232"/>
                  </a:cubicBezTo>
                  <a:cubicBezTo>
                    <a:pt x="268" y="223"/>
                    <a:pt x="268" y="223"/>
                    <a:pt x="268" y="223"/>
                  </a:cubicBezTo>
                  <a:moveTo>
                    <a:pt x="10" y="214"/>
                  </a:moveTo>
                  <a:cubicBezTo>
                    <a:pt x="10" y="224"/>
                    <a:pt x="10" y="224"/>
                    <a:pt x="10" y="224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12" y="214"/>
                    <a:pt x="12" y="214"/>
                    <a:pt x="12" y="214"/>
                  </a:cubicBezTo>
                  <a:cubicBezTo>
                    <a:pt x="10" y="214"/>
                    <a:pt x="10" y="214"/>
                    <a:pt x="10" y="214"/>
                  </a:cubicBezTo>
                  <a:moveTo>
                    <a:pt x="249" y="205"/>
                  </a:moveTo>
                  <a:cubicBezTo>
                    <a:pt x="248" y="207"/>
                    <a:pt x="248" y="207"/>
                    <a:pt x="248" y="207"/>
                  </a:cubicBezTo>
                  <a:cubicBezTo>
                    <a:pt x="266" y="224"/>
                    <a:pt x="266" y="224"/>
                    <a:pt x="266" y="224"/>
                  </a:cubicBezTo>
                  <a:cubicBezTo>
                    <a:pt x="266" y="222"/>
                    <a:pt x="266" y="222"/>
                    <a:pt x="266" y="222"/>
                  </a:cubicBezTo>
                  <a:cubicBezTo>
                    <a:pt x="249" y="205"/>
                    <a:pt x="249" y="205"/>
                    <a:pt x="249" y="205"/>
                  </a:cubicBezTo>
                  <a:moveTo>
                    <a:pt x="14" y="188"/>
                  </a:moveTo>
                  <a:cubicBezTo>
                    <a:pt x="12" y="189"/>
                    <a:pt x="12" y="189"/>
                    <a:pt x="12" y="189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12" y="212"/>
                    <a:pt x="12" y="212"/>
                    <a:pt x="12" y="212"/>
                  </a:cubicBezTo>
                  <a:cubicBezTo>
                    <a:pt x="14" y="188"/>
                    <a:pt x="14" y="188"/>
                    <a:pt x="14" y="188"/>
                  </a:cubicBezTo>
                  <a:moveTo>
                    <a:pt x="228" y="185"/>
                  </a:moveTo>
                  <a:cubicBezTo>
                    <a:pt x="227" y="187"/>
                    <a:pt x="227" y="187"/>
                    <a:pt x="227" y="187"/>
                  </a:cubicBezTo>
                  <a:cubicBezTo>
                    <a:pt x="247" y="205"/>
                    <a:pt x="247" y="205"/>
                    <a:pt x="247" y="205"/>
                  </a:cubicBezTo>
                  <a:cubicBezTo>
                    <a:pt x="247" y="204"/>
                    <a:pt x="247" y="204"/>
                    <a:pt x="247" y="204"/>
                  </a:cubicBezTo>
                  <a:cubicBezTo>
                    <a:pt x="228" y="185"/>
                    <a:pt x="228" y="185"/>
                    <a:pt x="228" y="185"/>
                  </a:cubicBezTo>
                  <a:moveTo>
                    <a:pt x="196" y="154"/>
                  </a:moveTo>
                  <a:cubicBezTo>
                    <a:pt x="194" y="155"/>
                    <a:pt x="194" y="155"/>
                    <a:pt x="194" y="155"/>
                  </a:cubicBezTo>
                  <a:cubicBezTo>
                    <a:pt x="195" y="156"/>
                    <a:pt x="195" y="156"/>
                    <a:pt x="195" y="156"/>
                  </a:cubicBezTo>
                  <a:cubicBezTo>
                    <a:pt x="197" y="158"/>
                    <a:pt x="197" y="158"/>
                    <a:pt x="197" y="158"/>
                  </a:cubicBezTo>
                  <a:cubicBezTo>
                    <a:pt x="203" y="163"/>
                    <a:pt x="203" y="163"/>
                    <a:pt x="203" y="163"/>
                  </a:cubicBezTo>
                  <a:cubicBezTo>
                    <a:pt x="204" y="165"/>
                    <a:pt x="204" y="165"/>
                    <a:pt x="204" y="165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6" y="185"/>
                    <a:pt x="226" y="185"/>
                    <a:pt x="226" y="185"/>
                  </a:cubicBezTo>
                  <a:cubicBezTo>
                    <a:pt x="226" y="184"/>
                    <a:pt x="226" y="184"/>
                    <a:pt x="226" y="184"/>
                  </a:cubicBezTo>
                  <a:cubicBezTo>
                    <a:pt x="224" y="181"/>
                    <a:pt x="224" y="181"/>
                    <a:pt x="224" y="181"/>
                  </a:cubicBezTo>
                  <a:cubicBezTo>
                    <a:pt x="222" y="179"/>
                    <a:pt x="222" y="179"/>
                    <a:pt x="222" y="179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0" y="158"/>
                    <a:pt x="200" y="158"/>
                    <a:pt x="200" y="158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6" y="154"/>
                    <a:pt x="196" y="154"/>
                    <a:pt x="196" y="154"/>
                  </a:cubicBezTo>
                  <a:moveTo>
                    <a:pt x="174" y="133"/>
                  </a:moveTo>
                  <a:cubicBezTo>
                    <a:pt x="175" y="137"/>
                    <a:pt x="175" y="137"/>
                    <a:pt x="175" y="137"/>
                  </a:cubicBezTo>
                  <a:cubicBezTo>
                    <a:pt x="184" y="145"/>
                    <a:pt x="184" y="145"/>
                    <a:pt x="184" y="145"/>
                  </a:cubicBezTo>
                  <a:cubicBezTo>
                    <a:pt x="186" y="147"/>
                    <a:pt x="186" y="147"/>
                    <a:pt x="186" y="147"/>
                  </a:cubicBezTo>
                  <a:cubicBezTo>
                    <a:pt x="193" y="154"/>
                    <a:pt x="193" y="154"/>
                    <a:pt x="193" y="154"/>
                  </a:cubicBezTo>
                  <a:cubicBezTo>
                    <a:pt x="194" y="153"/>
                    <a:pt x="194" y="153"/>
                    <a:pt x="194" y="153"/>
                  </a:cubicBezTo>
                  <a:cubicBezTo>
                    <a:pt x="186" y="144"/>
                    <a:pt x="186" y="144"/>
                    <a:pt x="186" y="144"/>
                  </a:cubicBezTo>
                  <a:cubicBezTo>
                    <a:pt x="184" y="143"/>
                    <a:pt x="184" y="143"/>
                    <a:pt x="184" y="143"/>
                  </a:cubicBezTo>
                  <a:cubicBezTo>
                    <a:pt x="174" y="133"/>
                    <a:pt x="174" y="133"/>
                    <a:pt x="174" y="133"/>
                  </a:cubicBezTo>
                  <a:moveTo>
                    <a:pt x="154" y="114"/>
                  </a:moveTo>
                  <a:cubicBezTo>
                    <a:pt x="154" y="116"/>
                    <a:pt x="154" y="116"/>
                    <a:pt x="154" y="116"/>
                  </a:cubicBezTo>
                  <a:cubicBezTo>
                    <a:pt x="158" y="120"/>
                    <a:pt x="158" y="120"/>
                    <a:pt x="158" y="120"/>
                  </a:cubicBezTo>
                  <a:cubicBezTo>
                    <a:pt x="160" y="122"/>
                    <a:pt x="160" y="122"/>
                    <a:pt x="160" y="122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62" y="122"/>
                    <a:pt x="162" y="122"/>
                    <a:pt x="162" y="122"/>
                  </a:cubicBezTo>
                  <a:cubicBezTo>
                    <a:pt x="161" y="120"/>
                    <a:pt x="161" y="120"/>
                    <a:pt x="161" y="120"/>
                  </a:cubicBezTo>
                  <a:cubicBezTo>
                    <a:pt x="154" y="114"/>
                    <a:pt x="154" y="114"/>
                    <a:pt x="154" y="114"/>
                  </a:cubicBezTo>
                  <a:moveTo>
                    <a:pt x="120" y="81"/>
                  </a:moveTo>
                  <a:cubicBezTo>
                    <a:pt x="119" y="83"/>
                    <a:pt x="119" y="83"/>
                    <a:pt x="119" y="83"/>
                  </a:cubicBezTo>
                  <a:cubicBezTo>
                    <a:pt x="145" y="108"/>
                    <a:pt x="145" y="108"/>
                    <a:pt x="145" y="108"/>
                  </a:cubicBezTo>
                  <a:cubicBezTo>
                    <a:pt x="146" y="109"/>
                    <a:pt x="146" y="109"/>
                    <a:pt x="146" y="109"/>
                  </a:cubicBezTo>
                  <a:cubicBezTo>
                    <a:pt x="151" y="113"/>
                    <a:pt x="151" y="113"/>
                    <a:pt x="151" y="113"/>
                  </a:cubicBezTo>
                  <a:cubicBezTo>
                    <a:pt x="152" y="115"/>
                    <a:pt x="152" y="115"/>
                    <a:pt x="152" y="115"/>
                  </a:cubicBezTo>
                  <a:cubicBezTo>
                    <a:pt x="152" y="115"/>
                    <a:pt x="152" y="115"/>
                    <a:pt x="152" y="115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20" y="81"/>
                    <a:pt x="120" y="81"/>
                    <a:pt x="120" y="81"/>
                  </a:cubicBezTo>
                  <a:moveTo>
                    <a:pt x="22" y="6"/>
                  </a:move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5" y="130"/>
                    <a:pt x="15" y="130"/>
                    <a:pt x="15" y="130"/>
                  </a:cubicBezTo>
                  <a:cubicBezTo>
                    <a:pt x="14" y="139"/>
                    <a:pt x="14" y="139"/>
                    <a:pt x="14" y="139"/>
                  </a:cubicBezTo>
                  <a:cubicBezTo>
                    <a:pt x="14" y="141"/>
                    <a:pt x="14" y="141"/>
                    <a:pt x="14" y="14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4" y="153"/>
                    <a:pt x="14" y="153"/>
                    <a:pt x="14" y="153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2" y="176"/>
                    <a:pt x="12" y="176"/>
                    <a:pt x="12" y="176"/>
                  </a:cubicBezTo>
                  <a:cubicBezTo>
                    <a:pt x="12" y="187"/>
                    <a:pt x="12" y="187"/>
                    <a:pt x="12" y="187"/>
                  </a:cubicBezTo>
                  <a:cubicBezTo>
                    <a:pt x="14" y="186"/>
                    <a:pt x="14" y="186"/>
                    <a:pt x="14" y="186"/>
                  </a:cubicBezTo>
                  <a:cubicBezTo>
                    <a:pt x="14" y="176"/>
                    <a:pt x="14" y="176"/>
                    <a:pt x="14" y="176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5" y="154"/>
                    <a:pt x="15" y="154"/>
                    <a:pt x="15" y="154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6"/>
                    <a:pt x="22" y="6"/>
                    <a:pt x="22" y="6"/>
                  </a:cubicBezTo>
                  <a:moveTo>
                    <a:pt x="36" y="0"/>
                  </a:moveTo>
                  <a:cubicBezTo>
                    <a:pt x="36" y="1"/>
                    <a:pt x="35" y="1"/>
                    <a:pt x="35" y="2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8" y="72"/>
                    <a:pt x="108" y="72"/>
                    <a:pt x="108" y="72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9" y="80"/>
                    <a:pt x="119" y="80"/>
                    <a:pt x="119" y="8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7701063" y="3225160"/>
              <a:ext cx="1204048" cy="707498"/>
            </a:xfrm>
            <a:custGeom>
              <a:avLst/>
              <a:gdLst>
                <a:gd name="T0" fmla="*/ 173 w 673"/>
                <a:gd name="T1" fmla="*/ 418 h 435"/>
                <a:gd name="T2" fmla="*/ 178 w 673"/>
                <a:gd name="T3" fmla="*/ 418 h 435"/>
                <a:gd name="T4" fmla="*/ 209 w 673"/>
                <a:gd name="T5" fmla="*/ 411 h 435"/>
                <a:gd name="T6" fmla="*/ 400 w 673"/>
                <a:gd name="T7" fmla="*/ 394 h 435"/>
                <a:gd name="T8" fmla="*/ 400 w 673"/>
                <a:gd name="T9" fmla="*/ 394 h 435"/>
                <a:gd name="T10" fmla="*/ 62 w 673"/>
                <a:gd name="T11" fmla="*/ 394 h 435"/>
                <a:gd name="T12" fmla="*/ 45 w 673"/>
                <a:gd name="T13" fmla="*/ 404 h 435"/>
                <a:gd name="T14" fmla="*/ 38 w 673"/>
                <a:gd name="T15" fmla="*/ 430 h 435"/>
                <a:gd name="T16" fmla="*/ 83 w 673"/>
                <a:gd name="T17" fmla="*/ 423 h 435"/>
                <a:gd name="T18" fmla="*/ 41 w 673"/>
                <a:gd name="T19" fmla="*/ 425 h 435"/>
                <a:gd name="T20" fmla="*/ 78 w 673"/>
                <a:gd name="T21" fmla="*/ 387 h 435"/>
                <a:gd name="T22" fmla="*/ 173 w 673"/>
                <a:gd name="T23" fmla="*/ 321 h 435"/>
                <a:gd name="T24" fmla="*/ 173 w 673"/>
                <a:gd name="T25" fmla="*/ 321 h 435"/>
                <a:gd name="T26" fmla="*/ 197 w 673"/>
                <a:gd name="T27" fmla="*/ 311 h 435"/>
                <a:gd name="T28" fmla="*/ 202 w 673"/>
                <a:gd name="T29" fmla="*/ 309 h 435"/>
                <a:gd name="T30" fmla="*/ 405 w 673"/>
                <a:gd name="T31" fmla="*/ 394 h 435"/>
                <a:gd name="T32" fmla="*/ 512 w 673"/>
                <a:gd name="T33" fmla="*/ 387 h 435"/>
                <a:gd name="T34" fmla="*/ 550 w 673"/>
                <a:gd name="T35" fmla="*/ 285 h 435"/>
                <a:gd name="T36" fmla="*/ 242 w 673"/>
                <a:gd name="T37" fmla="*/ 278 h 435"/>
                <a:gd name="T38" fmla="*/ 242 w 673"/>
                <a:gd name="T39" fmla="*/ 278 h 435"/>
                <a:gd name="T40" fmla="*/ 554 w 673"/>
                <a:gd name="T41" fmla="*/ 278 h 435"/>
                <a:gd name="T42" fmla="*/ 277 w 673"/>
                <a:gd name="T43" fmla="*/ 259 h 435"/>
                <a:gd name="T44" fmla="*/ 559 w 673"/>
                <a:gd name="T45" fmla="*/ 266 h 435"/>
                <a:gd name="T46" fmla="*/ 559 w 673"/>
                <a:gd name="T47" fmla="*/ 273 h 435"/>
                <a:gd name="T48" fmla="*/ 564 w 673"/>
                <a:gd name="T49" fmla="*/ 254 h 435"/>
                <a:gd name="T50" fmla="*/ 296 w 673"/>
                <a:gd name="T51" fmla="*/ 242 h 435"/>
                <a:gd name="T52" fmla="*/ 296 w 673"/>
                <a:gd name="T53" fmla="*/ 242 h 435"/>
                <a:gd name="T54" fmla="*/ 573 w 673"/>
                <a:gd name="T55" fmla="*/ 240 h 435"/>
                <a:gd name="T56" fmla="*/ 403 w 673"/>
                <a:gd name="T57" fmla="*/ 173 h 435"/>
                <a:gd name="T58" fmla="*/ 415 w 673"/>
                <a:gd name="T59" fmla="*/ 171 h 435"/>
                <a:gd name="T60" fmla="*/ 429 w 673"/>
                <a:gd name="T61" fmla="*/ 157 h 435"/>
                <a:gd name="T62" fmla="*/ 436 w 673"/>
                <a:gd name="T63" fmla="*/ 157 h 435"/>
                <a:gd name="T64" fmla="*/ 663 w 673"/>
                <a:gd name="T65" fmla="*/ 10 h 435"/>
                <a:gd name="T66" fmla="*/ 661 w 673"/>
                <a:gd name="T67" fmla="*/ 7 h 435"/>
                <a:gd name="T68" fmla="*/ 578 w 673"/>
                <a:gd name="T69" fmla="*/ 62 h 435"/>
                <a:gd name="T70" fmla="*/ 547 w 673"/>
                <a:gd name="T71" fmla="*/ 81 h 435"/>
                <a:gd name="T72" fmla="*/ 514 w 673"/>
                <a:gd name="T73" fmla="*/ 102 h 435"/>
                <a:gd name="T74" fmla="*/ 497 w 673"/>
                <a:gd name="T75" fmla="*/ 114 h 435"/>
                <a:gd name="T76" fmla="*/ 514 w 673"/>
                <a:gd name="T77" fmla="*/ 107 h 435"/>
                <a:gd name="T78" fmla="*/ 547 w 673"/>
                <a:gd name="T79" fmla="*/ 86 h 435"/>
                <a:gd name="T80" fmla="*/ 576 w 673"/>
                <a:gd name="T81" fmla="*/ 67 h 435"/>
                <a:gd name="T82" fmla="*/ 663 w 673"/>
                <a:gd name="T83" fmla="*/ 12 h 435"/>
                <a:gd name="T84" fmla="*/ 618 w 673"/>
                <a:gd name="T85" fmla="*/ 121 h 435"/>
                <a:gd name="T86" fmla="*/ 602 w 673"/>
                <a:gd name="T87" fmla="*/ 164 h 435"/>
                <a:gd name="T88" fmla="*/ 576 w 673"/>
                <a:gd name="T89" fmla="*/ 235 h 435"/>
                <a:gd name="T90" fmla="*/ 606 w 673"/>
                <a:gd name="T91" fmla="*/ 159 h 435"/>
                <a:gd name="T92" fmla="*/ 623 w 673"/>
                <a:gd name="T93" fmla="*/ 119 h 435"/>
                <a:gd name="T94" fmla="*/ 668 w 673"/>
                <a:gd name="T95" fmla="*/ 12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3" h="435">
                  <a:moveTo>
                    <a:pt x="173" y="413"/>
                  </a:moveTo>
                  <a:lnTo>
                    <a:pt x="88" y="423"/>
                  </a:lnTo>
                  <a:lnTo>
                    <a:pt x="86" y="425"/>
                  </a:lnTo>
                  <a:lnTo>
                    <a:pt x="173" y="418"/>
                  </a:lnTo>
                  <a:lnTo>
                    <a:pt x="173" y="413"/>
                  </a:lnTo>
                  <a:close/>
                  <a:moveTo>
                    <a:pt x="204" y="411"/>
                  </a:moveTo>
                  <a:lnTo>
                    <a:pt x="178" y="413"/>
                  </a:lnTo>
                  <a:lnTo>
                    <a:pt x="178" y="418"/>
                  </a:lnTo>
                  <a:lnTo>
                    <a:pt x="204" y="416"/>
                  </a:lnTo>
                  <a:lnTo>
                    <a:pt x="204" y="411"/>
                  </a:lnTo>
                  <a:close/>
                  <a:moveTo>
                    <a:pt x="322" y="401"/>
                  </a:moveTo>
                  <a:lnTo>
                    <a:pt x="209" y="411"/>
                  </a:lnTo>
                  <a:lnTo>
                    <a:pt x="209" y="416"/>
                  </a:lnTo>
                  <a:lnTo>
                    <a:pt x="318" y="406"/>
                  </a:lnTo>
                  <a:lnTo>
                    <a:pt x="322" y="401"/>
                  </a:lnTo>
                  <a:close/>
                  <a:moveTo>
                    <a:pt x="400" y="394"/>
                  </a:moveTo>
                  <a:lnTo>
                    <a:pt x="329" y="401"/>
                  </a:lnTo>
                  <a:lnTo>
                    <a:pt x="325" y="406"/>
                  </a:lnTo>
                  <a:lnTo>
                    <a:pt x="400" y="399"/>
                  </a:lnTo>
                  <a:lnTo>
                    <a:pt x="400" y="394"/>
                  </a:lnTo>
                  <a:close/>
                  <a:moveTo>
                    <a:pt x="116" y="359"/>
                  </a:moveTo>
                  <a:lnTo>
                    <a:pt x="83" y="380"/>
                  </a:lnTo>
                  <a:lnTo>
                    <a:pt x="78" y="382"/>
                  </a:lnTo>
                  <a:lnTo>
                    <a:pt x="62" y="394"/>
                  </a:lnTo>
                  <a:lnTo>
                    <a:pt x="55" y="397"/>
                  </a:lnTo>
                  <a:lnTo>
                    <a:pt x="60" y="401"/>
                  </a:lnTo>
                  <a:lnTo>
                    <a:pt x="52" y="401"/>
                  </a:lnTo>
                  <a:lnTo>
                    <a:pt x="45" y="404"/>
                  </a:lnTo>
                  <a:lnTo>
                    <a:pt x="15" y="425"/>
                  </a:lnTo>
                  <a:lnTo>
                    <a:pt x="0" y="435"/>
                  </a:lnTo>
                  <a:lnTo>
                    <a:pt x="17" y="432"/>
                  </a:lnTo>
                  <a:lnTo>
                    <a:pt x="38" y="430"/>
                  </a:lnTo>
                  <a:lnTo>
                    <a:pt x="43" y="430"/>
                  </a:lnTo>
                  <a:lnTo>
                    <a:pt x="76" y="427"/>
                  </a:lnTo>
                  <a:lnTo>
                    <a:pt x="81" y="427"/>
                  </a:lnTo>
                  <a:lnTo>
                    <a:pt x="83" y="423"/>
                  </a:lnTo>
                  <a:lnTo>
                    <a:pt x="81" y="423"/>
                  </a:lnTo>
                  <a:lnTo>
                    <a:pt x="76" y="423"/>
                  </a:lnTo>
                  <a:lnTo>
                    <a:pt x="45" y="425"/>
                  </a:lnTo>
                  <a:lnTo>
                    <a:pt x="41" y="425"/>
                  </a:lnTo>
                  <a:lnTo>
                    <a:pt x="17" y="427"/>
                  </a:lnTo>
                  <a:lnTo>
                    <a:pt x="50" y="406"/>
                  </a:lnTo>
                  <a:lnTo>
                    <a:pt x="57" y="401"/>
                  </a:lnTo>
                  <a:lnTo>
                    <a:pt x="78" y="387"/>
                  </a:lnTo>
                  <a:lnTo>
                    <a:pt x="83" y="385"/>
                  </a:lnTo>
                  <a:lnTo>
                    <a:pt x="112" y="366"/>
                  </a:lnTo>
                  <a:lnTo>
                    <a:pt x="116" y="359"/>
                  </a:lnTo>
                  <a:close/>
                  <a:moveTo>
                    <a:pt x="173" y="321"/>
                  </a:moveTo>
                  <a:lnTo>
                    <a:pt x="123" y="354"/>
                  </a:lnTo>
                  <a:lnTo>
                    <a:pt x="119" y="361"/>
                  </a:lnTo>
                  <a:lnTo>
                    <a:pt x="173" y="328"/>
                  </a:lnTo>
                  <a:lnTo>
                    <a:pt x="173" y="321"/>
                  </a:lnTo>
                  <a:close/>
                  <a:moveTo>
                    <a:pt x="194" y="306"/>
                  </a:moveTo>
                  <a:lnTo>
                    <a:pt x="178" y="318"/>
                  </a:lnTo>
                  <a:lnTo>
                    <a:pt x="178" y="323"/>
                  </a:lnTo>
                  <a:lnTo>
                    <a:pt x="197" y="311"/>
                  </a:lnTo>
                  <a:lnTo>
                    <a:pt x="194" y="306"/>
                  </a:lnTo>
                  <a:close/>
                  <a:moveTo>
                    <a:pt x="199" y="306"/>
                  </a:moveTo>
                  <a:lnTo>
                    <a:pt x="199" y="309"/>
                  </a:lnTo>
                  <a:lnTo>
                    <a:pt x="202" y="309"/>
                  </a:lnTo>
                  <a:lnTo>
                    <a:pt x="199" y="306"/>
                  </a:lnTo>
                  <a:close/>
                  <a:moveTo>
                    <a:pt x="547" y="290"/>
                  </a:moveTo>
                  <a:lnTo>
                    <a:pt x="509" y="385"/>
                  </a:lnTo>
                  <a:lnTo>
                    <a:pt x="405" y="394"/>
                  </a:lnTo>
                  <a:lnTo>
                    <a:pt x="405" y="397"/>
                  </a:lnTo>
                  <a:lnTo>
                    <a:pt x="509" y="390"/>
                  </a:lnTo>
                  <a:lnTo>
                    <a:pt x="512" y="390"/>
                  </a:lnTo>
                  <a:lnTo>
                    <a:pt x="512" y="387"/>
                  </a:lnTo>
                  <a:lnTo>
                    <a:pt x="552" y="290"/>
                  </a:lnTo>
                  <a:lnTo>
                    <a:pt x="547" y="290"/>
                  </a:lnTo>
                  <a:close/>
                  <a:moveTo>
                    <a:pt x="550" y="283"/>
                  </a:moveTo>
                  <a:lnTo>
                    <a:pt x="550" y="285"/>
                  </a:lnTo>
                  <a:lnTo>
                    <a:pt x="554" y="285"/>
                  </a:lnTo>
                  <a:lnTo>
                    <a:pt x="554" y="285"/>
                  </a:lnTo>
                  <a:lnTo>
                    <a:pt x="550" y="283"/>
                  </a:lnTo>
                  <a:close/>
                  <a:moveTo>
                    <a:pt x="242" y="278"/>
                  </a:moveTo>
                  <a:lnTo>
                    <a:pt x="202" y="302"/>
                  </a:lnTo>
                  <a:lnTo>
                    <a:pt x="204" y="306"/>
                  </a:lnTo>
                  <a:lnTo>
                    <a:pt x="249" y="278"/>
                  </a:lnTo>
                  <a:lnTo>
                    <a:pt x="242" y="278"/>
                  </a:lnTo>
                  <a:close/>
                  <a:moveTo>
                    <a:pt x="554" y="278"/>
                  </a:moveTo>
                  <a:lnTo>
                    <a:pt x="552" y="280"/>
                  </a:lnTo>
                  <a:lnTo>
                    <a:pt x="554" y="280"/>
                  </a:lnTo>
                  <a:lnTo>
                    <a:pt x="554" y="278"/>
                  </a:lnTo>
                  <a:close/>
                  <a:moveTo>
                    <a:pt x="273" y="259"/>
                  </a:moveTo>
                  <a:lnTo>
                    <a:pt x="249" y="273"/>
                  </a:lnTo>
                  <a:lnTo>
                    <a:pt x="256" y="273"/>
                  </a:lnTo>
                  <a:lnTo>
                    <a:pt x="277" y="259"/>
                  </a:lnTo>
                  <a:lnTo>
                    <a:pt x="273" y="259"/>
                  </a:lnTo>
                  <a:close/>
                  <a:moveTo>
                    <a:pt x="566" y="257"/>
                  </a:moveTo>
                  <a:lnTo>
                    <a:pt x="561" y="259"/>
                  </a:lnTo>
                  <a:lnTo>
                    <a:pt x="559" y="266"/>
                  </a:lnTo>
                  <a:lnTo>
                    <a:pt x="557" y="268"/>
                  </a:lnTo>
                  <a:lnTo>
                    <a:pt x="557" y="271"/>
                  </a:lnTo>
                  <a:lnTo>
                    <a:pt x="559" y="278"/>
                  </a:lnTo>
                  <a:lnTo>
                    <a:pt x="559" y="273"/>
                  </a:lnTo>
                  <a:lnTo>
                    <a:pt x="561" y="268"/>
                  </a:lnTo>
                  <a:lnTo>
                    <a:pt x="566" y="257"/>
                  </a:lnTo>
                  <a:close/>
                  <a:moveTo>
                    <a:pt x="566" y="245"/>
                  </a:moveTo>
                  <a:lnTo>
                    <a:pt x="564" y="254"/>
                  </a:lnTo>
                  <a:lnTo>
                    <a:pt x="568" y="252"/>
                  </a:lnTo>
                  <a:lnTo>
                    <a:pt x="571" y="245"/>
                  </a:lnTo>
                  <a:lnTo>
                    <a:pt x="566" y="245"/>
                  </a:lnTo>
                  <a:close/>
                  <a:moveTo>
                    <a:pt x="296" y="242"/>
                  </a:moveTo>
                  <a:lnTo>
                    <a:pt x="277" y="254"/>
                  </a:lnTo>
                  <a:lnTo>
                    <a:pt x="284" y="254"/>
                  </a:lnTo>
                  <a:lnTo>
                    <a:pt x="299" y="245"/>
                  </a:lnTo>
                  <a:lnTo>
                    <a:pt x="296" y="242"/>
                  </a:lnTo>
                  <a:close/>
                  <a:moveTo>
                    <a:pt x="571" y="235"/>
                  </a:moveTo>
                  <a:lnTo>
                    <a:pt x="568" y="240"/>
                  </a:lnTo>
                  <a:lnTo>
                    <a:pt x="573" y="240"/>
                  </a:lnTo>
                  <a:lnTo>
                    <a:pt x="573" y="240"/>
                  </a:lnTo>
                  <a:lnTo>
                    <a:pt x="571" y="235"/>
                  </a:lnTo>
                  <a:close/>
                  <a:moveTo>
                    <a:pt x="415" y="166"/>
                  </a:moveTo>
                  <a:lnTo>
                    <a:pt x="410" y="169"/>
                  </a:lnTo>
                  <a:lnTo>
                    <a:pt x="403" y="173"/>
                  </a:lnTo>
                  <a:lnTo>
                    <a:pt x="299" y="240"/>
                  </a:lnTo>
                  <a:lnTo>
                    <a:pt x="303" y="242"/>
                  </a:lnTo>
                  <a:lnTo>
                    <a:pt x="410" y="173"/>
                  </a:lnTo>
                  <a:lnTo>
                    <a:pt x="415" y="171"/>
                  </a:lnTo>
                  <a:lnTo>
                    <a:pt x="415" y="166"/>
                  </a:lnTo>
                  <a:close/>
                  <a:moveTo>
                    <a:pt x="493" y="116"/>
                  </a:moveTo>
                  <a:lnTo>
                    <a:pt x="431" y="154"/>
                  </a:lnTo>
                  <a:lnTo>
                    <a:pt x="429" y="157"/>
                  </a:lnTo>
                  <a:lnTo>
                    <a:pt x="419" y="164"/>
                  </a:lnTo>
                  <a:lnTo>
                    <a:pt x="417" y="169"/>
                  </a:lnTo>
                  <a:lnTo>
                    <a:pt x="431" y="159"/>
                  </a:lnTo>
                  <a:lnTo>
                    <a:pt x="436" y="157"/>
                  </a:lnTo>
                  <a:lnTo>
                    <a:pt x="495" y="119"/>
                  </a:lnTo>
                  <a:lnTo>
                    <a:pt x="493" y="116"/>
                  </a:lnTo>
                  <a:close/>
                  <a:moveTo>
                    <a:pt x="663" y="10"/>
                  </a:moveTo>
                  <a:lnTo>
                    <a:pt x="663" y="10"/>
                  </a:lnTo>
                  <a:lnTo>
                    <a:pt x="663" y="10"/>
                  </a:lnTo>
                  <a:close/>
                  <a:moveTo>
                    <a:pt x="673" y="0"/>
                  </a:moveTo>
                  <a:lnTo>
                    <a:pt x="668" y="3"/>
                  </a:lnTo>
                  <a:lnTo>
                    <a:pt x="661" y="7"/>
                  </a:lnTo>
                  <a:lnTo>
                    <a:pt x="661" y="7"/>
                  </a:lnTo>
                  <a:lnTo>
                    <a:pt x="661" y="7"/>
                  </a:lnTo>
                  <a:lnTo>
                    <a:pt x="654" y="12"/>
                  </a:lnTo>
                  <a:lnTo>
                    <a:pt x="578" y="62"/>
                  </a:lnTo>
                  <a:lnTo>
                    <a:pt x="573" y="64"/>
                  </a:lnTo>
                  <a:lnTo>
                    <a:pt x="566" y="69"/>
                  </a:lnTo>
                  <a:lnTo>
                    <a:pt x="561" y="71"/>
                  </a:lnTo>
                  <a:lnTo>
                    <a:pt x="547" y="81"/>
                  </a:lnTo>
                  <a:lnTo>
                    <a:pt x="545" y="83"/>
                  </a:lnTo>
                  <a:lnTo>
                    <a:pt x="521" y="98"/>
                  </a:lnTo>
                  <a:lnTo>
                    <a:pt x="519" y="100"/>
                  </a:lnTo>
                  <a:lnTo>
                    <a:pt x="514" y="102"/>
                  </a:lnTo>
                  <a:lnTo>
                    <a:pt x="507" y="107"/>
                  </a:lnTo>
                  <a:lnTo>
                    <a:pt x="502" y="109"/>
                  </a:lnTo>
                  <a:lnTo>
                    <a:pt x="500" y="112"/>
                  </a:lnTo>
                  <a:lnTo>
                    <a:pt x="497" y="114"/>
                  </a:lnTo>
                  <a:lnTo>
                    <a:pt x="497" y="116"/>
                  </a:lnTo>
                  <a:lnTo>
                    <a:pt x="500" y="116"/>
                  </a:lnTo>
                  <a:lnTo>
                    <a:pt x="505" y="114"/>
                  </a:lnTo>
                  <a:lnTo>
                    <a:pt x="514" y="107"/>
                  </a:lnTo>
                  <a:lnTo>
                    <a:pt x="519" y="102"/>
                  </a:lnTo>
                  <a:lnTo>
                    <a:pt x="521" y="102"/>
                  </a:lnTo>
                  <a:lnTo>
                    <a:pt x="526" y="100"/>
                  </a:lnTo>
                  <a:lnTo>
                    <a:pt x="547" y="86"/>
                  </a:lnTo>
                  <a:lnTo>
                    <a:pt x="552" y="83"/>
                  </a:lnTo>
                  <a:lnTo>
                    <a:pt x="564" y="74"/>
                  </a:lnTo>
                  <a:lnTo>
                    <a:pt x="568" y="71"/>
                  </a:lnTo>
                  <a:lnTo>
                    <a:pt x="576" y="67"/>
                  </a:lnTo>
                  <a:lnTo>
                    <a:pt x="580" y="64"/>
                  </a:lnTo>
                  <a:lnTo>
                    <a:pt x="663" y="12"/>
                  </a:lnTo>
                  <a:lnTo>
                    <a:pt x="663" y="10"/>
                  </a:lnTo>
                  <a:lnTo>
                    <a:pt x="663" y="12"/>
                  </a:lnTo>
                  <a:lnTo>
                    <a:pt x="621" y="112"/>
                  </a:lnTo>
                  <a:lnTo>
                    <a:pt x="621" y="116"/>
                  </a:lnTo>
                  <a:lnTo>
                    <a:pt x="621" y="116"/>
                  </a:lnTo>
                  <a:lnTo>
                    <a:pt x="618" y="121"/>
                  </a:lnTo>
                  <a:lnTo>
                    <a:pt x="611" y="140"/>
                  </a:lnTo>
                  <a:lnTo>
                    <a:pt x="609" y="145"/>
                  </a:lnTo>
                  <a:lnTo>
                    <a:pt x="602" y="159"/>
                  </a:lnTo>
                  <a:lnTo>
                    <a:pt x="602" y="164"/>
                  </a:lnTo>
                  <a:lnTo>
                    <a:pt x="597" y="171"/>
                  </a:lnTo>
                  <a:lnTo>
                    <a:pt x="597" y="173"/>
                  </a:lnTo>
                  <a:lnTo>
                    <a:pt x="573" y="230"/>
                  </a:lnTo>
                  <a:lnTo>
                    <a:pt x="576" y="235"/>
                  </a:lnTo>
                  <a:lnTo>
                    <a:pt x="599" y="178"/>
                  </a:lnTo>
                  <a:lnTo>
                    <a:pt x="602" y="173"/>
                  </a:lnTo>
                  <a:lnTo>
                    <a:pt x="606" y="162"/>
                  </a:lnTo>
                  <a:lnTo>
                    <a:pt x="606" y="159"/>
                  </a:lnTo>
                  <a:lnTo>
                    <a:pt x="611" y="147"/>
                  </a:lnTo>
                  <a:lnTo>
                    <a:pt x="613" y="143"/>
                  </a:lnTo>
                  <a:lnTo>
                    <a:pt x="621" y="124"/>
                  </a:lnTo>
                  <a:lnTo>
                    <a:pt x="623" y="119"/>
                  </a:lnTo>
                  <a:lnTo>
                    <a:pt x="625" y="116"/>
                  </a:lnTo>
                  <a:lnTo>
                    <a:pt x="625" y="114"/>
                  </a:lnTo>
                  <a:lnTo>
                    <a:pt x="668" y="12"/>
                  </a:lnTo>
                  <a:lnTo>
                    <a:pt x="668" y="12"/>
                  </a:lnTo>
                  <a:lnTo>
                    <a:pt x="670" y="7"/>
                  </a:lnTo>
                  <a:lnTo>
                    <a:pt x="670" y="5"/>
                  </a:lnTo>
                  <a:lnTo>
                    <a:pt x="67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7701063" y="3225160"/>
              <a:ext cx="1204048" cy="707498"/>
            </a:xfrm>
            <a:custGeom>
              <a:avLst/>
              <a:gdLst>
                <a:gd name="T0" fmla="*/ 173 w 673"/>
                <a:gd name="T1" fmla="*/ 418 h 435"/>
                <a:gd name="T2" fmla="*/ 178 w 673"/>
                <a:gd name="T3" fmla="*/ 418 h 435"/>
                <a:gd name="T4" fmla="*/ 209 w 673"/>
                <a:gd name="T5" fmla="*/ 411 h 435"/>
                <a:gd name="T6" fmla="*/ 400 w 673"/>
                <a:gd name="T7" fmla="*/ 394 h 435"/>
                <a:gd name="T8" fmla="*/ 400 w 673"/>
                <a:gd name="T9" fmla="*/ 394 h 435"/>
                <a:gd name="T10" fmla="*/ 62 w 673"/>
                <a:gd name="T11" fmla="*/ 394 h 435"/>
                <a:gd name="T12" fmla="*/ 45 w 673"/>
                <a:gd name="T13" fmla="*/ 404 h 435"/>
                <a:gd name="T14" fmla="*/ 38 w 673"/>
                <a:gd name="T15" fmla="*/ 430 h 435"/>
                <a:gd name="T16" fmla="*/ 83 w 673"/>
                <a:gd name="T17" fmla="*/ 423 h 435"/>
                <a:gd name="T18" fmla="*/ 41 w 673"/>
                <a:gd name="T19" fmla="*/ 425 h 435"/>
                <a:gd name="T20" fmla="*/ 78 w 673"/>
                <a:gd name="T21" fmla="*/ 387 h 435"/>
                <a:gd name="T22" fmla="*/ 173 w 673"/>
                <a:gd name="T23" fmla="*/ 321 h 435"/>
                <a:gd name="T24" fmla="*/ 173 w 673"/>
                <a:gd name="T25" fmla="*/ 321 h 435"/>
                <a:gd name="T26" fmla="*/ 197 w 673"/>
                <a:gd name="T27" fmla="*/ 311 h 435"/>
                <a:gd name="T28" fmla="*/ 202 w 673"/>
                <a:gd name="T29" fmla="*/ 309 h 435"/>
                <a:gd name="T30" fmla="*/ 405 w 673"/>
                <a:gd name="T31" fmla="*/ 394 h 435"/>
                <a:gd name="T32" fmla="*/ 512 w 673"/>
                <a:gd name="T33" fmla="*/ 387 h 435"/>
                <a:gd name="T34" fmla="*/ 550 w 673"/>
                <a:gd name="T35" fmla="*/ 285 h 435"/>
                <a:gd name="T36" fmla="*/ 242 w 673"/>
                <a:gd name="T37" fmla="*/ 278 h 435"/>
                <a:gd name="T38" fmla="*/ 242 w 673"/>
                <a:gd name="T39" fmla="*/ 278 h 435"/>
                <a:gd name="T40" fmla="*/ 554 w 673"/>
                <a:gd name="T41" fmla="*/ 278 h 435"/>
                <a:gd name="T42" fmla="*/ 277 w 673"/>
                <a:gd name="T43" fmla="*/ 259 h 435"/>
                <a:gd name="T44" fmla="*/ 559 w 673"/>
                <a:gd name="T45" fmla="*/ 266 h 435"/>
                <a:gd name="T46" fmla="*/ 559 w 673"/>
                <a:gd name="T47" fmla="*/ 273 h 435"/>
                <a:gd name="T48" fmla="*/ 564 w 673"/>
                <a:gd name="T49" fmla="*/ 254 h 435"/>
                <a:gd name="T50" fmla="*/ 296 w 673"/>
                <a:gd name="T51" fmla="*/ 242 h 435"/>
                <a:gd name="T52" fmla="*/ 296 w 673"/>
                <a:gd name="T53" fmla="*/ 242 h 435"/>
                <a:gd name="T54" fmla="*/ 573 w 673"/>
                <a:gd name="T55" fmla="*/ 240 h 435"/>
                <a:gd name="T56" fmla="*/ 403 w 673"/>
                <a:gd name="T57" fmla="*/ 173 h 435"/>
                <a:gd name="T58" fmla="*/ 415 w 673"/>
                <a:gd name="T59" fmla="*/ 171 h 435"/>
                <a:gd name="T60" fmla="*/ 429 w 673"/>
                <a:gd name="T61" fmla="*/ 157 h 435"/>
                <a:gd name="T62" fmla="*/ 436 w 673"/>
                <a:gd name="T63" fmla="*/ 157 h 435"/>
                <a:gd name="T64" fmla="*/ 663 w 673"/>
                <a:gd name="T65" fmla="*/ 10 h 435"/>
                <a:gd name="T66" fmla="*/ 661 w 673"/>
                <a:gd name="T67" fmla="*/ 7 h 435"/>
                <a:gd name="T68" fmla="*/ 578 w 673"/>
                <a:gd name="T69" fmla="*/ 62 h 435"/>
                <a:gd name="T70" fmla="*/ 547 w 673"/>
                <a:gd name="T71" fmla="*/ 81 h 435"/>
                <a:gd name="T72" fmla="*/ 514 w 673"/>
                <a:gd name="T73" fmla="*/ 102 h 435"/>
                <a:gd name="T74" fmla="*/ 497 w 673"/>
                <a:gd name="T75" fmla="*/ 114 h 435"/>
                <a:gd name="T76" fmla="*/ 514 w 673"/>
                <a:gd name="T77" fmla="*/ 107 h 435"/>
                <a:gd name="T78" fmla="*/ 547 w 673"/>
                <a:gd name="T79" fmla="*/ 86 h 435"/>
                <a:gd name="T80" fmla="*/ 576 w 673"/>
                <a:gd name="T81" fmla="*/ 67 h 435"/>
                <a:gd name="T82" fmla="*/ 663 w 673"/>
                <a:gd name="T83" fmla="*/ 12 h 435"/>
                <a:gd name="T84" fmla="*/ 618 w 673"/>
                <a:gd name="T85" fmla="*/ 121 h 435"/>
                <a:gd name="T86" fmla="*/ 602 w 673"/>
                <a:gd name="T87" fmla="*/ 164 h 435"/>
                <a:gd name="T88" fmla="*/ 576 w 673"/>
                <a:gd name="T89" fmla="*/ 235 h 435"/>
                <a:gd name="T90" fmla="*/ 606 w 673"/>
                <a:gd name="T91" fmla="*/ 159 h 435"/>
                <a:gd name="T92" fmla="*/ 623 w 673"/>
                <a:gd name="T93" fmla="*/ 119 h 435"/>
                <a:gd name="T94" fmla="*/ 668 w 673"/>
                <a:gd name="T95" fmla="*/ 12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3" h="435">
                  <a:moveTo>
                    <a:pt x="173" y="413"/>
                  </a:moveTo>
                  <a:lnTo>
                    <a:pt x="88" y="423"/>
                  </a:lnTo>
                  <a:lnTo>
                    <a:pt x="86" y="425"/>
                  </a:lnTo>
                  <a:lnTo>
                    <a:pt x="173" y="418"/>
                  </a:lnTo>
                  <a:lnTo>
                    <a:pt x="173" y="413"/>
                  </a:lnTo>
                  <a:moveTo>
                    <a:pt x="204" y="411"/>
                  </a:moveTo>
                  <a:lnTo>
                    <a:pt x="178" y="413"/>
                  </a:lnTo>
                  <a:lnTo>
                    <a:pt x="178" y="418"/>
                  </a:lnTo>
                  <a:lnTo>
                    <a:pt x="204" y="416"/>
                  </a:lnTo>
                  <a:lnTo>
                    <a:pt x="204" y="411"/>
                  </a:lnTo>
                  <a:moveTo>
                    <a:pt x="322" y="401"/>
                  </a:moveTo>
                  <a:lnTo>
                    <a:pt x="209" y="411"/>
                  </a:lnTo>
                  <a:lnTo>
                    <a:pt x="209" y="416"/>
                  </a:lnTo>
                  <a:lnTo>
                    <a:pt x="318" y="406"/>
                  </a:lnTo>
                  <a:lnTo>
                    <a:pt x="322" y="401"/>
                  </a:lnTo>
                  <a:moveTo>
                    <a:pt x="400" y="394"/>
                  </a:moveTo>
                  <a:lnTo>
                    <a:pt x="329" y="401"/>
                  </a:lnTo>
                  <a:lnTo>
                    <a:pt x="325" y="406"/>
                  </a:lnTo>
                  <a:lnTo>
                    <a:pt x="400" y="399"/>
                  </a:lnTo>
                  <a:lnTo>
                    <a:pt x="400" y="394"/>
                  </a:lnTo>
                  <a:moveTo>
                    <a:pt x="116" y="359"/>
                  </a:moveTo>
                  <a:lnTo>
                    <a:pt x="83" y="380"/>
                  </a:lnTo>
                  <a:lnTo>
                    <a:pt x="78" y="382"/>
                  </a:lnTo>
                  <a:lnTo>
                    <a:pt x="62" y="394"/>
                  </a:lnTo>
                  <a:lnTo>
                    <a:pt x="55" y="397"/>
                  </a:lnTo>
                  <a:lnTo>
                    <a:pt x="60" y="401"/>
                  </a:lnTo>
                  <a:lnTo>
                    <a:pt x="52" y="401"/>
                  </a:lnTo>
                  <a:lnTo>
                    <a:pt x="45" y="404"/>
                  </a:lnTo>
                  <a:lnTo>
                    <a:pt x="15" y="425"/>
                  </a:lnTo>
                  <a:lnTo>
                    <a:pt x="0" y="435"/>
                  </a:lnTo>
                  <a:lnTo>
                    <a:pt x="17" y="432"/>
                  </a:lnTo>
                  <a:lnTo>
                    <a:pt x="38" y="430"/>
                  </a:lnTo>
                  <a:lnTo>
                    <a:pt x="43" y="430"/>
                  </a:lnTo>
                  <a:lnTo>
                    <a:pt x="76" y="427"/>
                  </a:lnTo>
                  <a:lnTo>
                    <a:pt x="81" y="427"/>
                  </a:lnTo>
                  <a:lnTo>
                    <a:pt x="83" y="423"/>
                  </a:lnTo>
                  <a:lnTo>
                    <a:pt x="81" y="423"/>
                  </a:lnTo>
                  <a:lnTo>
                    <a:pt x="76" y="423"/>
                  </a:lnTo>
                  <a:lnTo>
                    <a:pt x="45" y="425"/>
                  </a:lnTo>
                  <a:lnTo>
                    <a:pt x="41" y="425"/>
                  </a:lnTo>
                  <a:lnTo>
                    <a:pt x="17" y="427"/>
                  </a:lnTo>
                  <a:lnTo>
                    <a:pt x="50" y="406"/>
                  </a:lnTo>
                  <a:lnTo>
                    <a:pt x="57" y="401"/>
                  </a:lnTo>
                  <a:lnTo>
                    <a:pt x="78" y="387"/>
                  </a:lnTo>
                  <a:lnTo>
                    <a:pt x="83" y="385"/>
                  </a:lnTo>
                  <a:lnTo>
                    <a:pt x="112" y="366"/>
                  </a:lnTo>
                  <a:lnTo>
                    <a:pt x="116" y="359"/>
                  </a:lnTo>
                  <a:moveTo>
                    <a:pt x="173" y="321"/>
                  </a:moveTo>
                  <a:lnTo>
                    <a:pt x="123" y="354"/>
                  </a:lnTo>
                  <a:lnTo>
                    <a:pt x="119" y="361"/>
                  </a:lnTo>
                  <a:lnTo>
                    <a:pt x="173" y="328"/>
                  </a:lnTo>
                  <a:lnTo>
                    <a:pt x="173" y="321"/>
                  </a:lnTo>
                  <a:moveTo>
                    <a:pt x="194" y="306"/>
                  </a:moveTo>
                  <a:lnTo>
                    <a:pt x="178" y="318"/>
                  </a:lnTo>
                  <a:lnTo>
                    <a:pt x="178" y="323"/>
                  </a:lnTo>
                  <a:lnTo>
                    <a:pt x="197" y="311"/>
                  </a:lnTo>
                  <a:lnTo>
                    <a:pt x="194" y="306"/>
                  </a:lnTo>
                  <a:moveTo>
                    <a:pt x="199" y="306"/>
                  </a:moveTo>
                  <a:lnTo>
                    <a:pt x="199" y="309"/>
                  </a:lnTo>
                  <a:lnTo>
                    <a:pt x="202" y="309"/>
                  </a:lnTo>
                  <a:lnTo>
                    <a:pt x="199" y="306"/>
                  </a:lnTo>
                  <a:moveTo>
                    <a:pt x="547" y="290"/>
                  </a:moveTo>
                  <a:lnTo>
                    <a:pt x="509" y="385"/>
                  </a:lnTo>
                  <a:lnTo>
                    <a:pt x="405" y="394"/>
                  </a:lnTo>
                  <a:lnTo>
                    <a:pt x="405" y="397"/>
                  </a:lnTo>
                  <a:lnTo>
                    <a:pt x="509" y="390"/>
                  </a:lnTo>
                  <a:lnTo>
                    <a:pt x="512" y="390"/>
                  </a:lnTo>
                  <a:lnTo>
                    <a:pt x="512" y="387"/>
                  </a:lnTo>
                  <a:lnTo>
                    <a:pt x="552" y="290"/>
                  </a:lnTo>
                  <a:lnTo>
                    <a:pt x="547" y="290"/>
                  </a:lnTo>
                  <a:moveTo>
                    <a:pt x="550" y="283"/>
                  </a:moveTo>
                  <a:lnTo>
                    <a:pt x="550" y="285"/>
                  </a:lnTo>
                  <a:lnTo>
                    <a:pt x="554" y="285"/>
                  </a:lnTo>
                  <a:lnTo>
                    <a:pt x="554" y="285"/>
                  </a:lnTo>
                  <a:lnTo>
                    <a:pt x="550" y="283"/>
                  </a:lnTo>
                  <a:moveTo>
                    <a:pt x="242" y="278"/>
                  </a:moveTo>
                  <a:lnTo>
                    <a:pt x="202" y="302"/>
                  </a:lnTo>
                  <a:lnTo>
                    <a:pt x="204" y="306"/>
                  </a:lnTo>
                  <a:lnTo>
                    <a:pt x="249" y="278"/>
                  </a:lnTo>
                  <a:lnTo>
                    <a:pt x="242" y="278"/>
                  </a:lnTo>
                  <a:moveTo>
                    <a:pt x="554" y="278"/>
                  </a:moveTo>
                  <a:lnTo>
                    <a:pt x="552" y="280"/>
                  </a:lnTo>
                  <a:lnTo>
                    <a:pt x="554" y="280"/>
                  </a:lnTo>
                  <a:lnTo>
                    <a:pt x="554" y="278"/>
                  </a:lnTo>
                  <a:moveTo>
                    <a:pt x="273" y="259"/>
                  </a:moveTo>
                  <a:lnTo>
                    <a:pt x="249" y="273"/>
                  </a:lnTo>
                  <a:lnTo>
                    <a:pt x="256" y="273"/>
                  </a:lnTo>
                  <a:lnTo>
                    <a:pt x="277" y="259"/>
                  </a:lnTo>
                  <a:lnTo>
                    <a:pt x="273" y="259"/>
                  </a:lnTo>
                  <a:moveTo>
                    <a:pt x="566" y="257"/>
                  </a:moveTo>
                  <a:lnTo>
                    <a:pt x="561" y="259"/>
                  </a:lnTo>
                  <a:lnTo>
                    <a:pt x="559" y="266"/>
                  </a:lnTo>
                  <a:lnTo>
                    <a:pt x="557" y="268"/>
                  </a:lnTo>
                  <a:lnTo>
                    <a:pt x="557" y="271"/>
                  </a:lnTo>
                  <a:lnTo>
                    <a:pt x="559" y="278"/>
                  </a:lnTo>
                  <a:lnTo>
                    <a:pt x="559" y="273"/>
                  </a:lnTo>
                  <a:lnTo>
                    <a:pt x="561" y="268"/>
                  </a:lnTo>
                  <a:lnTo>
                    <a:pt x="566" y="257"/>
                  </a:lnTo>
                  <a:moveTo>
                    <a:pt x="566" y="245"/>
                  </a:moveTo>
                  <a:lnTo>
                    <a:pt x="564" y="254"/>
                  </a:lnTo>
                  <a:lnTo>
                    <a:pt x="568" y="252"/>
                  </a:lnTo>
                  <a:lnTo>
                    <a:pt x="571" y="245"/>
                  </a:lnTo>
                  <a:lnTo>
                    <a:pt x="566" y="245"/>
                  </a:lnTo>
                  <a:moveTo>
                    <a:pt x="296" y="242"/>
                  </a:moveTo>
                  <a:lnTo>
                    <a:pt x="277" y="254"/>
                  </a:lnTo>
                  <a:lnTo>
                    <a:pt x="284" y="254"/>
                  </a:lnTo>
                  <a:lnTo>
                    <a:pt x="299" y="245"/>
                  </a:lnTo>
                  <a:lnTo>
                    <a:pt x="296" y="242"/>
                  </a:lnTo>
                  <a:moveTo>
                    <a:pt x="571" y="235"/>
                  </a:moveTo>
                  <a:lnTo>
                    <a:pt x="568" y="240"/>
                  </a:lnTo>
                  <a:lnTo>
                    <a:pt x="573" y="240"/>
                  </a:lnTo>
                  <a:lnTo>
                    <a:pt x="573" y="240"/>
                  </a:lnTo>
                  <a:lnTo>
                    <a:pt x="571" y="235"/>
                  </a:lnTo>
                  <a:moveTo>
                    <a:pt x="415" y="166"/>
                  </a:moveTo>
                  <a:lnTo>
                    <a:pt x="410" y="169"/>
                  </a:lnTo>
                  <a:lnTo>
                    <a:pt x="403" y="173"/>
                  </a:lnTo>
                  <a:lnTo>
                    <a:pt x="299" y="240"/>
                  </a:lnTo>
                  <a:lnTo>
                    <a:pt x="303" y="242"/>
                  </a:lnTo>
                  <a:lnTo>
                    <a:pt x="410" y="173"/>
                  </a:lnTo>
                  <a:lnTo>
                    <a:pt x="415" y="171"/>
                  </a:lnTo>
                  <a:lnTo>
                    <a:pt x="415" y="166"/>
                  </a:lnTo>
                  <a:moveTo>
                    <a:pt x="493" y="116"/>
                  </a:moveTo>
                  <a:lnTo>
                    <a:pt x="431" y="154"/>
                  </a:lnTo>
                  <a:lnTo>
                    <a:pt x="429" y="157"/>
                  </a:lnTo>
                  <a:lnTo>
                    <a:pt x="419" y="164"/>
                  </a:lnTo>
                  <a:lnTo>
                    <a:pt x="417" y="169"/>
                  </a:lnTo>
                  <a:lnTo>
                    <a:pt x="431" y="159"/>
                  </a:lnTo>
                  <a:lnTo>
                    <a:pt x="436" y="157"/>
                  </a:lnTo>
                  <a:lnTo>
                    <a:pt x="495" y="119"/>
                  </a:lnTo>
                  <a:lnTo>
                    <a:pt x="493" y="116"/>
                  </a:lnTo>
                  <a:moveTo>
                    <a:pt x="663" y="10"/>
                  </a:moveTo>
                  <a:lnTo>
                    <a:pt x="663" y="10"/>
                  </a:lnTo>
                  <a:lnTo>
                    <a:pt x="663" y="10"/>
                  </a:lnTo>
                  <a:moveTo>
                    <a:pt x="673" y="0"/>
                  </a:moveTo>
                  <a:lnTo>
                    <a:pt x="668" y="3"/>
                  </a:lnTo>
                  <a:lnTo>
                    <a:pt x="661" y="7"/>
                  </a:lnTo>
                  <a:lnTo>
                    <a:pt x="661" y="7"/>
                  </a:lnTo>
                  <a:lnTo>
                    <a:pt x="661" y="7"/>
                  </a:lnTo>
                  <a:lnTo>
                    <a:pt x="654" y="12"/>
                  </a:lnTo>
                  <a:lnTo>
                    <a:pt x="578" y="62"/>
                  </a:lnTo>
                  <a:lnTo>
                    <a:pt x="573" y="64"/>
                  </a:lnTo>
                  <a:lnTo>
                    <a:pt x="566" y="69"/>
                  </a:lnTo>
                  <a:lnTo>
                    <a:pt x="561" y="71"/>
                  </a:lnTo>
                  <a:lnTo>
                    <a:pt x="547" y="81"/>
                  </a:lnTo>
                  <a:lnTo>
                    <a:pt x="545" y="83"/>
                  </a:lnTo>
                  <a:lnTo>
                    <a:pt x="521" y="98"/>
                  </a:lnTo>
                  <a:lnTo>
                    <a:pt x="519" y="100"/>
                  </a:lnTo>
                  <a:lnTo>
                    <a:pt x="514" y="102"/>
                  </a:lnTo>
                  <a:lnTo>
                    <a:pt x="507" y="107"/>
                  </a:lnTo>
                  <a:lnTo>
                    <a:pt x="502" y="109"/>
                  </a:lnTo>
                  <a:lnTo>
                    <a:pt x="500" y="112"/>
                  </a:lnTo>
                  <a:lnTo>
                    <a:pt x="497" y="114"/>
                  </a:lnTo>
                  <a:lnTo>
                    <a:pt x="497" y="116"/>
                  </a:lnTo>
                  <a:lnTo>
                    <a:pt x="500" y="116"/>
                  </a:lnTo>
                  <a:lnTo>
                    <a:pt x="505" y="114"/>
                  </a:lnTo>
                  <a:lnTo>
                    <a:pt x="514" y="107"/>
                  </a:lnTo>
                  <a:lnTo>
                    <a:pt x="519" y="102"/>
                  </a:lnTo>
                  <a:lnTo>
                    <a:pt x="521" y="102"/>
                  </a:lnTo>
                  <a:lnTo>
                    <a:pt x="526" y="100"/>
                  </a:lnTo>
                  <a:lnTo>
                    <a:pt x="547" y="86"/>
                  </a:lnTo>
                  <a:lnTo>
                    <a:pt x="552" y="83"/>
                  </a:lnTo>
                  <a:lnTo>
                    <a:pt x="564" y="74"/>
                  </a:lnTo>
                  <a:lnTo>
                    <a:pt x="568" y="71"/>
                  </a:lnTo>
                  <a:lnTo>
                    <a:pt x="576" y="67"/>
                  </a:lnTo>
                  <a:lnTo>
                    <a:pt x="580" y="64"/>
                  </a:lnTo>
                  <a:lnTo>
                    <a:pt x="663" y="12"/>
                  </a:lnTo>
                  <a:lnTo>
                    <a:pt x="663" y="10"/>
                  </a:lnTo>
                  <a:lnTo>
                    <a:pt x="663" y="12"/>
                  </a:lnTo>
                  <a:lnTo>
                    <a:pt x="621" y="112"/>
                  </a:lnTo>
                  <a:lnTo>
                    <a:pt x="621" y="116"/>
                  </a:lnTo>
                  <a:lnTo>
                    <a:pt x="621" y="116"/>
                  </a:lnTo>
                  <a:lnTo>
                    <a:pt x="618" y="121"/>
                  </a:lnTo>
                  <a:lnTo>
                    <a:pt x="611" y="140"/>
                  </a:lnTo>
                  <a:lnTo>
                    <a:pt x="609" y="145"/>
                  </a:lnTo>
                  <a:lnTo>
                    <a:pt x="602" y="159"/>
                  </a:lnTo>
                  <a:lnTo>
                    <a:pt x="602" y="164"/>
                  </a:lnTo>
                  <a:lnTo>
                    <a:pt x="597" y="171"/>
                  </a:lnTo>
                  <a:lnTo>
                    <a:pt x="597" y="173"/>
                  </a:lnTo>
                  <a:lnTo>
                    <a:pt x="573" y="230"/>
                  </a:lnTo>
                  <a:lnTo>
                    <a:pt x="576" y="235"/>
                  </a:lnTo>
                  <a:lnTo>
                    <a:pt x="599" y="178"/>
                  </a:lnTo>
                  <a:lnTo>
                    <a:pt x="602" y="173"/>
                  </a:lnTo>
                  <a:lnTo>
                    <a:pt x="606" y="162"/>
                  </a:lnTo>
                  <a:lnTo>
                    <a:pt x="606" y="159"/>
                  </a:lnTo>
                  <a:lnTo>
                    <a:pt x="611" y="147"/>
                  </a:lnTo>
                  <a:lnTo>
                    <a:pt x="613" y="143"/>
                  </a:lnTo>
                  <a:lnTo>
                    <a:pt x="621" y="124"/>
                  </a:lnTo>
                  <a:lnTo>
                    <a:pt x="623" y="119"/>
                  </a:lnTo>
                  <a:lnTo>
                    <a:pt x="625" y="116"/>
                  </a:lnTo>
                  <a:lnTo>
                    <a:pt x="625" y="114"/>
                  </a:lnTo>
                  <a:lnTo>
                    <a:pt x="668" y="12"/>
                  </a:lnTo>
                  <a:lnTo>
                    <a:pt x="668" y="12"/>
                  </a:lnTo>
                  <a:lnTo>
                    <a:pt x="670" y="7"/>
                  </a:lnTo>
                  <a:lnTo>
                    <a:pt x="670" y="5"/>
                  </a:lnTo>
                  <a:lnTo>
                    <a:pt x="673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5668675" y="3495147"/>
              <a:ext cx="3070052" cy="201677"/>
            </a:xfrm>
            <a:custGeom>
              <a:avLst/>
              <a:gdLst>
                <a:gd name="T0" fmla="*/ 652 w 725"/>
                <a:gd name="T1" fmla="*/ 49 h 52"/>
                <a:gd name="T2" fmla="*/ 713 w 725"/>
                <a:gd name="T3" fmla="*/ 52 h 52"/>
                <a:gd name="T4" fmla="*/ 712 w 725"/>
                <a:gd name="T5" fmla="*/ 50 h 52"/>
                <a:gd name="T6" fmla="*/ 723 w 725"/>
                <a:gd name="T7" fmla="*/ 50 h 52"/>
                <a:gd name="T8" fmla="*/ 718 w 725"/>
                <a:gd name="T9" fmla="*/ 52 h 52"/>
                <a:gd name="T10" fmla="*/ 725 w 725"/>
                <a:gd name="T11" fmla="*/ 49 h 52"/>
                <a:gd name="T12" fmla="*/ 657 w 725"/>
                <a:gd name="T13" fmla="*/ 48 h 52"/>
                <a:gd name="T14" fmla="*/ 663 w 725"/>
                <a:gd name="T15" fmla="*/ 48 h 52"/>
                <a:gd name="T16" fmla="*/ 638 w 725"/>
                <a:gd name="T17" fmla="*/ 49 h 52"/>
                <a:gd name="T18" fmla="*/ 605 w 725"/>
                <a:gd name="T19" fmla="*/ 48 h 52"/>
                <a:gd name="T20" fmla="*/ 678 w 725"/>
                <a:gd name="T21" fmla="*/ 45 h 52"/>
                <a:gd name="T22" fmla="*/ 715 w 725"/>
                <a:gd name="T23" fmla="*/ 50 h 52"/>
                <a:gd name="T24" fmla="*/ 563 w 725"/>
                <a:gd name="T25" fmla="*/ 44 h 52"/>
                <a:gd name="T26" fmla="*/ 603 w 725"/>
                <a:gd name="T27" fmla="*/ 47 h 52"/>
                <a:gd name="T28" fmla="*/ 563 w 725"/>
                <a:gd name="T29" fmla="*/ 44 h 52"/>
                <a:gd name="T30" fmla="*/ 561 w 725"/>
                <a:gd name="T31" fmla="*/ 44 h 52"/>
                <a:gd name="T32" fmla="*/ 559 w 725"/>
                <a:gd name="T33" fmla="*/ 46 h 52"/>
                <a:gd name="T34" fmla="*/ 669 w 725"/>
                <a:gd name="T35" fmla="*/ 44 h 52"/>
                <a:gd name="T36" fmla="*/ 550 w 725"/>
                <a:gd name="T37" fmla="*/ 45 h 52"/>
                <a:gd name="T38" fmla="*/ 522 w 725"/>
                <a:gd name="T39" fmla="*/ 42 h 52"/>
                <a:gd name="T40" fmla="*/ 548 w 725"/>
                <a:gd name="T41" fmla="*/ 45 h 52"/>
                <a:gd name="T42" fmla="*/ 522 w 725"/>
                <a:gd name="T43" fmla="*/ 42 h 52"/>
                <a:gd name="T44" fmla="*/ 666 w 725"/>
                <a:gd name="T45" fmla="*/ 45 h 52"/>
                <a:gd name="T46" fmla="*/ 476 w 725"/>
                <a:gd name="T47" fmla="*/ 42 h 52"/>
                <a:gd name="T48" fmla="*/ 520 w 725"/>
                <a:gd name="T49" fmla="*/ 42 h 52"/>
                <a:gd name="T50" fmla="*/ 468 w 725"/>
                <a:gd name="T51" fmla="*/ 40 h 52"/>
                <a:gd name="T52" fmla="*/ 468 w 725"/>
                <a:gd name="T53" fmla="*/ 40 h 52"/>
                <a:gd name="T54" fmla="*/ 458 w 725"/>
                <a:gd name="T55" fmla="*/ 42 h 52"/>
                <a:gd name="T56" fmla="*/ 456 w 725"/>
                <a:gd name="T57" fmla="*/ 40 h 52"/>
                <a:gd name="T58" fmla="*/ 652 w 725"/>
                <a:gd name="T59" fmla="*/ 44 h 52"/>
                <a:gd name="T60" fmla="*/ 612 w 725"/>
                <a:gd name="T61" fmla="*/ 40 h 52"/>
                <a:gd name="T62" fmla="*/ 415 w 725"/>
                <a:gd name="T63" fmla="*/ 40 h 52"/>
                <a:gd name="T64" fmla="*/ 413 w 725"/>
                <a:gd name="T65" fmla="*/ 38 h 52"/>
                <a:gd name="T66" fmla="*/ 408 w 725"/>
                <a:gd name="T67" fmla="*/ 38 h 52"/>
                <a:gd name="T68" fmla="*/ 408 w 725"/>
                <a:gd name="T69" fmla="*/ 38 h 52"/>
                <a:gd name="T70" fmla="*/ 405 w 725"/>
                <a:gd name="T71" fmla="*/ 38 h 52"/>
                <a:gd name="T72" fmla="*/ 595 w 725"/>
                <a:gd name="T73" fmla="*/ 39 h 52"/>
                <a:gd name="T74" fmla="*/ 600 w 725"/>
                <a:gd name="T75" fmla="*/ 37 h 52"/>
                <a:gd name="T76" fmla="*/ 555 w 725"/>
                <a:gd name="T77" fmla="*/ 34 h 52"/>
                <a:gd name="T78" fmla="*/ 556 w 725"/>
                <a:gd name="T79" fmla="*/ 33 h 52"/>
                <a:gd name="T80" fmla="*/ 331 w 725"/>
                <a:gd name="T81" fmla="*/ 35 h 52"/>
                <a:gd name="T82" fmla="*/ 536 w 725"/>
                <a:gd name="T83" fmla="*/ 33 h 52"/>
                <a:gd name="T84" fmla="*/ 553 w 725"/>
                <a:gd name="T85" fmla="*/ 33 h 52"/>
                <a:gd name="T86" fmla="*/ 189 w 725"/>
                <a:gd name="T87" fmla="*/ 29 h 52"/>
                <a:gd name="T88" fmla="*/ 189 w 725"/>
                <a:gd name="T89" fmla="*/ 29 h 52"/>
                <a:gd name="T90" fmla="*/ 495 w 725"/>
                <a:gd name="T91" fmla="*/ 30 h 52"/>
                <a:gd name="T92" fmla="*/ 528 w 725"/>
                <a:gd name="T93" fmla="*/ 33 h 52"/>
                <a:gd name="T94" fmla="*/ 488 w 725"/>
                <a:gd name="T95" fmla="*/ 27 h 52"/>
                <a:gd name="T96" fmla="*/ 482 w 725"/>
                <a:gd name="T97" fmla="*/ 27 h 52"/>
                <a:gd name="T98" fmla="*/ 453 w 725"/>
                <a:gd name="T99" fmla="*/ 26 h 52"/>
                <a:gd name="T100" fmla="*/ 455 w 725"/>
                <a:gd name="T101" fmla="*/ 24 h 52"/>
                <a:gd name="T102" fmla="*/ 1 w 725"/>
                <a:gd name="T103" fmla="*/ 21 h 52"/>
                <a:gd name="T104" fmla="*/ 1 w 725"/>
                <a:gd name="T105" fmla="*/ 21 h 52"/>
                <a:gd name="T106" fmla="*/ 426 w 725"/>
                <a:gd name="T107" fmla="*/ 23 h 52"/>
                <a:gd name="T108" fmla="*/ 393 w 725"/>
                <a:gd name="T109" fmla="*/ 21 h 52"/>
                <a:gd name="T110" fmla="*/ 333 w 725"/>
                <a:gd name="T111" fmla="*/ 13 h 52"/>
                <a:gd name="T112" fmla="*/ 333 w 725"/>
                <a:gd name="T113" fmla="*/ 13 h 52"/>
                <a:gd name="T114" fmla="*/ 331 w 725"/>
                <a:gd name="T115" fmla="*/ 13 h 52"/>
                <a:gd name="T116" fmla="*/ 0 w 725"/>
                <a:gd name="T117" fmla="*/ 19 h 52"/>
                <a:gd name="T118" fmla="*/ 192 w 725"/>
                <a:gd name="T119" fmla="*/ 1 h 52"/>
                <a:gd name="T120" fmla="*/ 290 w 725"/>
                <a:gd name="T121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5" h="52">
                  <a:moveTo>
                    <a:pt x="652" y="49"/>
                  </a:moveTo>
                  <a:cubicBezTo>
                    <a:pt x="647" y="49"/>
                    <a:pt x="647" y="49"/>
                    <a:pt x="647" y="49"/>
                  </a:cubicBezTo>
                  <a:cubicBezTo>
                    <a:pt x="652" y="49"/>
                    <a:pt x="652" y="49"/>
                    <a:pt x="652" y="49"/>
                  </a:cubicBezTo>
                  <a:cubicBezTo>
                    <a:pt x="652" y="49"/>
                    <a:pt x="652" y="49"/>
                    <a:pt x="652" y="49"/>
                  </a:cubicBezTo>
                  <a:moveTo>
                    <a:pt x="665" y="48"/>
                  </a:moveTo>
                  <a:cubicBezTo>
                    <a:pt x="664" y="50"/>
                    <a:pt x="664" y="50"/>
                    <a:pt x="664" y="50"/>
                  </a:cubicBezTo>
                  <a:cubicBezTo>
                    <a:pt x="711" y="52"/>
                    <a:pt x="711" y="52"/>
                    <a:pt x="711" y="52"/>
                  </a:cubicBezTo>
                  <a:cubicBezTo>
                    <a:pt x="713" y="52"/>
                    <a:pt x="713" y="52"/>
                    <a:pt x="713" y="52"/>
                  </a:cubicBezTo>
                  <a:cubicBezTo>
                    <a:pt x="716" y="52"/>
                    <a:pt x="716" y="52"/>
                    <a:pt x="716" y="52"/>
                  </a:cubicBezTo>
                  <a:cubicBezTo>
                    <a:pt x="715" y="50"/>
                    <a:pt x="715" y="50"/>
                    <a:pt x="715" y="50"/>
                  </a:cubicBezTo>
                  <a:cubicBezTo>
                    <a:pt x="714" y="50"/>
                    <a:pt x="714" y="50"/>
                    <a:pt x="714" y="50"/>
                  </a:cubicBezTo>
                  <a:cubicBezTo>
                    <a:pt x="712" y="50"/>
                    <a:pt x="712" y="50"/>
                    <a:pt x="712" y="50"/>
                  </a:cubicBezTo>
                  <a:cubicBezTo>
                    <a:pt x="665" y="48"/>
                    <a:pt x="665" y="48"/>
                    <a:pt x="665" y="48"/>
                  </a:cubicBezTo>
                  <a:moveTo>
                    <a:pt x="716" y="48"/>
                  </a:moveTo>
                  <a:cubicBezTo>
                    <a:pt x="717" y="50"/>
                    <a:pt x="717" y="50"/>
                    <a:pt x="717" y="50"/>
                  </a:cubicBezTo>
                  <a:cubicBezTo>
                    <a:pt x="723" y="50"/>
                    <a:pt x="723" y="50"/>
                    <a:pt x="723" y="50"/>
                  </a:cubicBezTo>
                  <a:cubicBezTo>
                    <a:pt x="725" y="51"/>
                    <a:pt x="725" y="51"/>
                    <a:pt x="725" y="51"/>
                  </a:cubicBezTo>
                  <a:cubicBezTo>
                    <a:pt x="723" y="50"/>
                    <a:pt x="723" y="50"/>
                    <a:pt x="723" y="50"/>
                  </a:cubicBezTo>
                  <a:cubicBezTo>
                    <a:pt x="717" y="50"/>
                    <a:pt x="717" y="50"/>
                    <a:pt x="717" y="50"/>
                  </a:cubicBezTo>
                  <a:cubicBezTo>
                    <a:pt x="718" y="52"/>
                    <a:pt x="718" y="52"/>
                    <a:pt x="718" y="52"/>
                  </a:cubicBezTo>
                  <a:cubicBezTo>
                    <a:pt x="725" y="52"/>
                    <a:pt x="725" y="52"/>
                    <a:pt x="725" y="52"/>
                  </a:cubicBezTo>
                  <a:cubicBezTo>
                    <a:pt x="725" y="52"/>
                    <a:pt x="725" y="52"/>
                    <a:pt x="725" y="52"/>
                  </a:cubicBezTo>
                  <a:cubicBezTo>
                    <a:pt x="725" y="50"/>
                    <a:pt x="725" y="50"/>
                    <a:pt x="725" y="50"/>
                  </a:cubicBezTo>
                  <a:cubicBezTo>
                    <a:pt x="725" y="49"/>
                    <a:pt x="725" y="49"/>
                    <a:pt x="725" y="49"/>
                  </a:cubicBezTo>
                  <a:cubicBezTo>
                    <a:pt x="724" y="49"/>
                    <a:pt x="724" y="49"/>
                    <a:pt x="724" y="49"/>
                  </a:cubicBezTo>
                  <a:cubicBezTo>
                    <a:pt x="720" y="48"/>
                    <a:pt x="720" y="48"/>
                    <a:pt x="720" y="48"/>
                  </a:cubicBezTo>
                  <a:cubicBezTo>
                    <a:pt x="716" y="48"/>
                    <a:pt x="716" y="48"/>
                    <a:pt x="716" y="48"/>
                  </a:cubicBezTo>
                  <a:moveTo>
                    <a:pt x="657" y="48"/>
                  </a:moveTo>
                  <a:cubicBezTo>
                    <a:pt x="654" y="48"/>
                    <a:pt x="654" y="48"/>
                    <a:pt x="654" y="48"/>
                  </a:cubicBezTo>
                  <a:cubicBezTo>
                    <a:pt x="654" y="50"/>
                    <a:pt x="654" y="50"/>
                    <a:pt x="654" y="50"/>
                  </a:cubicBezTo>
                  <a:cubicBezTo>
                    <a:pt x="661" y="50"/>
                    <a:pt x="661" y="50"/>
                    <a:pt x="661" y="50"/>
                  </a:cubicBezTo>
                  <a:cubicBezTo>
                    <a:pt x="663" y="48"/>
                    <a:pt x="663" y="48"/>
                    <a:pt x="663" y="48"/>
                  </a:cubicBezTo>
                  <a:cubicBezTo>
                    <a:pt x="657" y="48"/>
                    <a:pt x="657" y="48"/>
                    <a:pt x="657" y="48"/>
                  </a:cubicBezTo>
                  <a:moveTo>
                    <a:pt x="628" y="47"/>
                  </a:moveTo>
                  <a:cubicBezTo>
                    <a:pt x="630" y="49"/>
                    <a:pt x="630" y="49"/>
                    <a:pt x="630" y="49"/>
                  </a:cubicBezTo>
                  <a:cubicBezTo>
                    <a:pt x="638" y="49"/>
                    <a:pt x="638" y="49"/>
                    <a:pt x="638" y="49"/>
                  </a:cubicBezTo>
                  <a:cubicBezTo>
                    <a:pt x="647" y="47"/>
                    <a:pt x="647" y="47"/>
                    <a:pt x="647" y="47"/>
                  </a:cubicBezTo>
                  <a:cubicBezTo>
                    <a:pt x="628" y="47"/>
                    <a:pt x="628" y="47"/>
                    <a:pt x="628" y="47"/>
                  </a:cubicBezTo>
                  <a:moveTo>
                    <a:pt x="607" y="46"/>
                  </a:moveTo>
                  <a:cubicBezTo>
                    <a:pt x="605" y="48"/>
                    <a:pt x="605" y="48"/>
                    <a:pt x="605" y="48"/>
                  </a:cubicBezTo>
                  <a:cubicBezTo>
                    <a:pt x="627" y="48"/>
                    <a:pt x="627" y="48"/>
                    <a:pt x="627" y="48"/>
                  </a:cubicBezTo>
                  <a:cubicBezTo>
                    <a:pt x="625" y="47"/>
                    <a:pt x="625" y="47"/>
                    <a:pt x="625" y="47"/>
                  </a:cubicBezTo>
                  <a:cubicBezTo>
                    <a:pt x="607" y="46"/>
                    <a:pt x="607" y="46"/>
                    <a:pt x="607" y="46"/>
                  </a:cubicBezTo>
                  <a:moveTo>
                    <a:pt x="678" y="45"/>
                  </a:moveTo>
                  <a:cubicBezTo>
                    <a:pt x="671" y="46"/>
                    <a:pt x="671" y="46"/>
                    <a:pt x="671" y="46"/>
                  </a:cubicBezTo>
                  <a:cubicBezTo>
                    <a:pt x="712" y="49"/>
                    <a:pt x="712" y="49"/>
                    <a:pt x="712" y="49"/>
                  </a:cubicBezTo>
                  <a:cubicBezTo>
                    <a:pt x="714" y="50"/>
                    <a:pt x="714" y="50"/>
                    <a:pt x="714" y="50"/>
                  </a:cubicBezTo>
                  <a:cubicBezTo>
                    <a:pt x="715" y="50"/>
                    <a:pt x="715" y="50"/>
                    <a:pt x="715" y="50"/>
                  </a:cubicBezTo>
                  <a:cubicBezTo>
                    <a:pt x="714" y="48"/>
                    <a:pt x="714" y="48"/>
                    <a:pt x="714" y="48"/>
                  </a:cubicBezTo>
                  <a:cubicBezTo>
                    <a:pt x="713" y="48"/>
                    <a:pt x="713" y="48"/>
                    <a:pt x="713" y="48"/>
                  </a:cubicBezTo>
                  <a:cubicBezTo>
                    <a:pt x="678" y="45"/>
                    <a:pt x="678" y="45"/>
                    <a:pt x="678" y="45"/>
                  </a:cubicBezTo>
                  <a:moveTo>
                    <a:pt x="563" y="44"/>
                  </a:moveTo>
                  <a:cubicBezTo>
                    <a:pt x="563" y="46"/>
                    <a:pt x="563" y="46"/>
                    <a:pt x="563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5" y="47"/>
                    <a:pt x="585" y="47"/>
                    <a:pt x="585" y="47"/>
                  </a:cubicBezTo>
                  <a:cubicBezTo>
                    <a:pt x="603" y="47"/>
                    <a:pt x="603" y="47"/>
                    <a:pt x="603" y="47"/>
                  </a:cubicBezTo>
                  <a:cubicBezTo>
                    <a:pt x="604" y="46"/>
                    <a:pt x="604" y="46"/>
                    <a:pt x="604" y="46"/>
                  </a:cubicBezTo>
                  <a:cubicBezTo>
                    <a:pt x="588" y="45"/>
                    <a:pt x="588" y="45"/>
                    <a:pt x="588" y="45"/>
                  </a:cubicBezTo>
                  <a:cubicBezTo>
                    <a:pt x="585" y="45"/>
                    <a:pt x="585" y="45"/>
                    <a:pt x="585" y="45"/>
                  </a:cubicBezTo>
                  <a:cubicBezTo>
                    <a:pt x="563" y="44"/>
                    <a:pt x="563" y="44"/>
                    <a:pt x="563" y="44"/>
                  </a:cubicBezTo>
                  <a:moveTo>
                    <a:pt x="560" y="44"/>
                  </a:moveTo>
                  <a:cubicBezTo>
                    <a:pt x="561" y="46"/>
                    <a:pt x="561" y="46"/>
                    <a:pt x="561" y="46"/>
                  </a:cubicBezTo>
                  <a:cubicBezTo>
                    <a:pt x="561" y="46"/>
                    <a:pt x="561" y="46"/>
                    <a:pt x="561" y="46"/>
                  </a:cubicBezTo>
                  <a:cubicBezTo>
                    <a:pt x="561" y="44"/>
                    <a:pt x="561" y="44"/>
                    <a:pt x="561" y="44"/>
                  </a:cubicBezTo>
                  <a:cubicBezTo>
                    <a:pt x="560" y="44"/>
                    <a:pt x="560" y="44"/>
                    <a:pt x="560" y="44"/>
                  </a:cubicBezTo>
                  <a:moveTo>
                    <a:pt x="555" y="44"/>
                  </a:moveTo>
                  <a:cubicBezTo>
                    <a:pt x="555" y="46"/>
                    <a:pt x="555" y="46"/>
                    <a:pt x="555" y="46"/>
                  </a:cubicBezTo>
                  <a:cubicBezTo>
                    <a:pt x="559" y="46"/>
                    <a:pt x="559" y="46"/>
                    <a:pt x="559" y="46"/>
                  </a:cubicBezTo>
                  <a:cubicBezTo>
                    <a:pt x="558" y="44"/>
                    <a:pt x="558" y="44"/>
                    <a:pt x="558" y="44"/>
                  </a:cubicBezTo>
                  <a:cubicBezTo>
                    <a:pt x="555" y="44"/>
                    <a:pt x="555" y="44"/>
                    <a:pt x="555" y="44"/>
                  </a:cubicBezTo>
                  <a:moveTo>
                    <a:pt x="669" y="44"/>
                  </a:moveTo>
                  <a:cubicBezTo>
                    <a:pt x="669" y="44"/>
                    <a:pt x="669" y="44"/>
                    <a:pt x="669" y="44"/>
                  </a:cubicBezTo>
                  <a:cubicBezTo>
                    <a:pt x="671" y="44"/>
                    <a:pt x="671" y="44"/>
                    <a:pt x="671" y="44"/>
                  </a:cubicBezTo>
                  <a:cubicBezTo>
                    <a:pt x="669" y="44"/>
                    <a:pt x="669" y="44"/>
                    <a:pt x="669" y="44"/>
                  </a:cubicBezTo>
                  <a:moveTo>
                    <a:pt x="550" y="44"/>
                  </a:moveTo>
                  <a:cubicBezTo>
                    <a:pt x="550" y="45"/>
                    <a:pt x="550" y="45"/>
                    <a:pt x="550" y="45"/>
                  </a:cubicBezTo>
                  <a:cubicBezTo>
                    <a:pt x="553" y="45"/>
                    <a:pt x="553" y="45"/>
                    <a:pt x="553" y="45"/>
                  </a:cubicBezTo>
                  <a:cubicBezTo>
                    <a:pt x="553" y="44"/>
                    <a:pt x="553" y="44"/>
                    <a:pt x="553" y="44"/>
                  </a:cubicBezTo>
                  <a:cubicBezTo>
                    <a:pt x="550" y="44"/>
                    <a:pt x="550" y="44"/>
                    <a:pt x="550" y="44"/>
                  </a:cubicBezTo>
                  <a:moveTo>
                    <a:pt x="522" y="42"/>
                  </a:moveTo>
                  <a:cubicBezTo>
                    <a:pt x="521" y="44"/>
                    <a:pt x="521" y="44"/>
                    <a:pt x="521" y="44"/>
                  </a:cubicBezTo>
                  <a:cubicBezTo>
                    <a:pt x="531" y="45"/>
                    <a:pt x="531" y="45"/>
                    <a:pt x="531" y="45"/>
                  </a:cubicBezTo>
                  <a:cubicBezTo>
                    <a:pt x="532" y="45"/>
                    <a:pt x="532" y="45"/>
                    <a:pt x="532" y="45"/>
                  </a:cubicBezTo>
                  <a:cubicBezTo>
                    <a:pt x="548" y="45"/>
                    <a:pt x="548" y="45"/>
                    <a:pt x="548" y="45"/>
                  </a:cubicBezTo>
                  <a:cubicBezTo>
                    <a:pt x="548" y="43"/>
                    <a:pt x="548" y="43"/>
                    <a:pt x="548" y="43"/>
                  </a:cubicBezTo>
                  <a:cubicBezTo>
                    <a:pt x="533" y="43"/>
                    <a:pt x="533" y="43"/>
                    <a:pt x="533" y="43"/>
                  </a:cubicBezTo>
                  <a:cubicBezTo>
                    <a:pt x="531" y="43"/>
                    <a:pt x="531" y="43"/>
                    <a:pt x="531" y="43"/>
                  </a:cubicBezTo>
                  <a:cubicBezTo>
                    <a:pt x="522" y="42"/>
                    <a:pt x="522" y="42"/>
                    <a:pt x="522" y="42"/>
                  </a:cubicBezTo>
                  <a:moveTo>
                    <a:pt x="654" y="42"/>
                  </a:moveTo>
                  <a:cubicBezTo>
                    <a:pt x="654" y="44"/>
                    <a:pt x="654" y="44"/>
                    <a:pt x="654" y="44"/>
                  </a:cubicBezTo>
                  <a:cubicBezTo>
                    <a:pt x="663" y="45"/>
                    <a:pt x="663" y="45"/>
                    <a:pt x="663" y="45"/>
                  </a:cubicBezTo>
                  <a:cubicBezTo>
                    <a:pt x="666" y="45"/>
                    <a:pt x="666" y="45"/>
                    <a:pt x="666" y="45"/>
                  </a:cubicBezTo>
                  <a:cubicBezTo>
                    <a:pt x="667" y="44"/>
                    <a:pt x="667" y="44"/>
                    <a:pt x="667" y="44"/>
                  </a:cubicBezTo>
                  <a:cubicBezTo>
                    <a:pt x="654" y="42"/>
                    <a:pt x="654" y="42"/>
                    <a:pt x="654" y="42"/>
                  </a:cubicBezTo>
                  <a:moveTo>
                    <a:pt x="478" y="41"/>
                  </a:moveTo>
                  <a:cubicBezTo>
                    <a:pt x="476" y="42"/>
                    <a:pt x="476" y="42"/>
                    <a:pt x="476" y="42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7" y="44"/>
                    <a:pt x="517" y="44"/>
                    <a:pt x="517" y="44"/>
                  </a:cubicBezTo>
                  <a:cubicBezTo>
                    <a:pt x="518" y="44"/>
                    <a:pt x="518" y="44"/>
                    <a:pt x="518" y="44"/>
                  </a:cubicBezTo>
                  <a:cubicBezTo>
                    <a:pt x="520" y="42"/>
                    <a:pt x="520" y="42"/>
                    <a:pt x="520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6" y="42"/>
                    <a:pt x="516" y="42"/>
                    <a:pt x="516" y="42"/>
                  </a:cubicBezTo>
                  <a:cubicBezTo>
                    <a:pt x="478" y="41"/>
                    <a:pt x="478" y="41"/>
                    <a:pt x="478" y="41"/>
                  </a:cubicBezTo>
                  <a:moveTo>
                    <a:pt x="468" y="40"/>
                  </a:moveTo>
                  <a:cubicBezTo>
                    <a:pt x="465" y="42"/>
                    <a:pt x="465" y="42"/>
                    <a:pt x="465" y="42"/>
                  </a:cubicBezTo>
                  <a:cubicBezTo>
                    <a:pt x="473" y="42"/>
                    <a:pt x="473" y="42"/>
                    <a:pt x="473" y="42"/>
                  </a:cubicBezTo>
                  <a:cubicBezTo>
                    <a:pt x="475" y="41"/>
                    <a:pt x="475" y="41"/>
                    <a:pt x="475" y="41"/>
                  </a:cubicBezTo>
                  <a:cubicBezTo>
                    <a:pt x="468" y="40"/>
                    <a:pt x="468" y="40"/>
                    <a:pt x="468" y="40"/>
                  </a:cubicBezTo>
                  <a:moveTo>
                    <a:pt x="445" y="39"/>
                  </a:moveTo>
                  <a:cubicBezTo>
                    <a:pt x="447" y="41"/>
                    <a:pt x="447" y="41"/>
                    <a:pt x="447" y="41"/>
                  </a:cubicBezTo>
                  <a:cubicBezTo>
                    <a:pt x="456" y="42"/>
                    <a:pt x="456" y="42"/>
                    <a:pt x="456" y="42"/>
                  </a:cubicBezTo>
                  <a:cubicBezTo>
                    <a:pt x="458" y="42"/>
                    <a:pt x="458" y="42"/>
                    <a:pt x="458" y="42"/>
                  </a:cubicBezTo>
                  <a:cubicBezTo>
                    <a:pt x="462" y="42"/>
                    <a:pt x="462" y="42"/>
                    <a:pt x="462" y="42"/>
                  </a:cubicBezTo>
                  <a:cubicBezTo>
                    <a:pt x="465" y="40"/>
                    <a:pt x="465" y="40"/>
                    <a:pt x="465" y="40"/>
                  </a:cubicBezTo>
                  <a:cubicBezTo>
                    <a:pt x="458" y="40"/>
                    <a:pt x="458" y="40"/>
                    <a:pt x="458" y="40"/>
                  </a:cubicBezTo>
                  <a:cubicBezTo>
                    <a:pt x="456" y="40"/>
                    <a:pt x="456" y="40"/>
                    <a:pt x="456" y="40"/>
                  </a:cubicBezTo>
                  <a:cubicBezTo>
                    <a:pt x="445" y="39"/>
                    <a:pt x="445" y="39"/>
                    <a:pt x="445" y="39"/>
                  </a:cubicBezTo>
                  <a:moveTo>
                    <a:pt x="617" y="39"/>
                  </a:moveTo>
                  <a:cubicBezTo>
                    <a:pt x="620" y="41"/>
                    <a:pt x="620" y="41"/>
                    <a:pt x="620" y="41"/>
                  </a:cubicBezTo>
                  <a:cubicBezTo>
                    <a:pt x="652" y="44"/>
                    <a:pt x="652" y="44"/>
                    <a:pt x="652" y="44"/>
                  </a:cubicBezTo>
                  <a:cubicBezTo>
                    <a:pt x="652" y="42"/>
                    <a:pt x="652" y="42"/>
                    <a:pt x="652" y="42"/>
                  </a:cubicBezTo>
                  <a:cubicBezTo>
                    <a:pt x="617" y="39"/>
                    <a:pt x="617" y="39"/>
                    <a:pt x="617" y="39"/>
                  </a:cubicBezTo>
                  <a:moveTo>
                    <a:pt x="614" y="39"/>
                  </a:moveTo>
                  <a:cubicBezTo>
                    <a:pt x="612" y="40"/>
                    <a:pt x="612" y="40"/>
                    <a:pt x="612" y="40"/>
                  </a:cubicBezTo>
                  <a:cubicBezTo>
                    <a:pt x="617" y="41"/>
                    <a:pt x="617" y="41"/>
                    <a:pt x="617" y="41"/>
                  </a:cubicBezTo>
                  <a:cubicBezTo>
                    <a:pt x="614" y="39"/>
                    <a:pt x="614" y="39"/>
                    <a:pt x="614" y="39"/>
                  </a:cubicBezTo>
                  <a:moveTo>
                    <a:pt x="415" y="38"/>
                  </a:moveTo>
                  <a:cubicBezTo>
                    <a:pt x="415" y="40"/>
                    <a:pt x="415" y="40"/>
                    <a:pt x="415" y="40"/>
                  </a:cubicBezTo>
                  <a:cubicBezTo>
                    <a:pt x="445" y="41"/>
                    <a:pt x="445" y="41"/>
                    <a:pt x="445" y="41"/>
                  </a:cubicBezTo>
                  <a:cubicBezTo>
                    <a:pt x="443" y="39"/>
                    <a:pt x="443" y="39"/>
                    <a:pt x="443" y="39"/>
                  </a:cubicBezTo>
                  <a:cubicBezTo>
                    <a:pt x="415" y="38"/>
                    <a:pt x="415" y="38"/>
                    <a:pt x="415" y="38"/>
                  </a:cubicBezTo>
                  <a:moveTo>
                    <a:pt x="413" y="38"/>
                  </a:moveTo>
                  <a:cubicBezTo>
                    <a:pt x="413" y="39"/>
                    <a:pt x="413" y="39"/>
                    <a:pt x="413" y="39"/>
                  </a:cubicBezTo>
                  <a:cubicBezTo>
                    <a:pt x="413" y="38"/>
                    <a:pt x="413" y="38"/>
                    <a:pt x="413" y="38"/>
                  </a:cubicBezTo>
                  <a:cubicBezTo>
                    <a:pt x="413" y="38"/>
                    <a:pt x="413" y="38"/>
                    <a:pt x="413" y="38"/>
                  </a:cubicBezTo>
                  <a:moveTo>
                    <a:pt x="408" y="38"/>
                  </a:moveTo>
                  <a:cubicBezTo>
                    <a:pt x="409" y="40"/>
                    <a:pt x="409" y="40"/>
                    <a:pt x="409" y="40"/>
                  </a:cubicBezTo>
                  <a:cubicBezTo>
                    <a:pt x="411" y="40"/>
                    <a:pt x="411" y="40"/>
                    <a:pt x="411" y="40"/>
                  </a:cubicBezTo>
                  <a:cubicBezTo>
                    <a:pt x="411" y="38"/>
                    <a:pt x="411" y="38"/>
                    <a:pt x="411" y="38"/>
                  </a:cubicBezTo>
                  <a:cubicBezTo>
                    <a:pt x="408" y="38"/>
                    <a:pt x="408" y="38"/>
                    <a:pt x="408" y="38"/>
                  </a:cubicBezTo>
                  <a:moveTo>
                    <a:pt x="333" y="35"/>
                  </a:moveTo>
                  <a:cubicBezTo>
                    <a:pt x="333" y="37"/>
                    <a:pt x="333" y="37"/>
                    <a:pt x="333" y="37"/>
                  </a:cubicBezTo>
                  <a:cubicBezTo>
                    <a:pt x="407" y="40"/>
                    <a:pt x="407" y="40"/>
                    <a:pt x="407" y="40"/>
                  </a:cubicBezTo>
                  <a:cubicBezTo>
                    <a:pt x="405" y="38"/>
                    <a:pt x="405" y="38"/>
                    <a:pt x="405" y="38"/>
                  </a:cubicBezTo>
                  <a:cubicBezTo>
                    <a:pt x="333" y="35"/>
                    <a:pt x="333" y="35"/>
                    <a:pt x="333" y="35"/>
                  </a:cubicBezTo>
                  <a:moveTo>
                    <a:pt x="562" y="34"/>
                  </a:moveTo>
                  <a:cubicBezTo>
                    <a:pt x="562" y="36"/>
                    <a:pt x="562" y="36"/>
                    <a:pt x="562" y="36"/>
                  </a:cubicBezTo>
                  <a:cubicBezTo>
                    <a:pt x="595" y="39"/>
                    <a:pt x="595" y="39"/>
                    <a:pt x="595" y="39"/>
                  </a:cubicBezTo>
                  <a:cubicBezTo>
                    <a:pt x="597" y="39"/>
                    <a:pt x="597" y="39"/>
                    <a:pt x="597" y="39"/>
                  </a:cubicBezTo>
                  <a:cubicBezTo>
                    <a:pt x="610" y="40"/>
                    <a:pt x="610" y="40"/>
                    <a:pt x="610" y="40"/>
                  </a:cubicBezTo>
                  <a:cubicBezTo>
                    <a:pt x="612" y="38"/>
                    <a:pt x="612" y="38"/>
                    <a:pt x="612" y="38"/>
                  </a:cubicBezTo>
                  <a:cubicBezTo>
                    <a:pt x="600" y="37"/>
                    <a:pt x="600" y="37"/>
                    <a:pt x="600" y="37"/>
                  </a:cubicBezTo>
                  <a:cubicBezTo>
                    <a:pt x="597" y="37"/>
                    <a:pt x="597" y="37"/>
                    <a:pt x="597" y="37"/>
                  </a:cubicBezTo>
                  <a:cubicBezTo>
                    <a:pt x="562" y="34"/>
                    <a:pt x="562" y="34"/>
                    <a:pt x="562" y="34"/>
                  </a:cubicBezTo>
                  <a:moveTo>
                    <a:pt x="556" y="33"/>
                  </a:moveTo>
                  <a:cubicBezTo>
                    <a:pt x="555" y="34"/>
                    <a:pt x="555" y="34"/>
                    <a:pt x="555" y="34"/>
                  </a:cubicBezTo>
                  <a:cubicBezTo>
                    <a:pt x="556" y="35"/>
                    <a:pt x="556" y="35"/>
                    <a:pt x="556" y="35"/>
                  </a:cubicBezTo>
                  <a:cubicBezTo>
                    <a:pt x="561" y="36"/>
                    <a:pt x="561" y="36"/>
                    <a:pt x="561" y="36"/>
                  </a:cubicBezTo>
                  <a:cubicBezTo>
                    <a:pt x="560" y="34"/>
                    <a:pt x="560" y="34"/>
                    <a:pt x="560" y="34"/>
                  </a:cubicBezTo>
                  <a:cubicBezTo>
                    <a:pt x="556" y="33"/>
                    <a:pt x="556" y="33"/>
                    <a:pt x="556" y="33"/>
                  </a:cubicBezTo>
                  <a:moveTo>
                    <a:pt x="292" y="33"/>
                  </a:moveTo>
                  <a:cubicBezTo>
                    <a:pt x="292" y="35"/>
                    <a:pt x="292" y="35"/>
                    <a:pt x="292" y="35"/>
                  </a:cubicBezTo>
                  <a:cubicBezTo>
                    <a:pt x="331" y="37"/>
                    <a:pt x="331" y="37"/>
                    <a:pt x="331" y="37"/>
                  </a:cubicBezTo>
                  <a:cubicBezTo>
                    <a:pt x="331" y="35"/>
                    <a:pt x="331" y="35"/>
                    <a:pt x="331" y="35"/>
                  </a:cubicBezTo>
                  <a:cubicBezTo>
                    <a:pt x="292" y="33"/>
                    <a:pt x="292" y="33"/>
                    <a:pt x="292" y="33"/>
                  </a:cubicBezTo>
                  <a:moveTo>
                    <a:pt x="531" y="31"/>
                  </a:moveTo>
                  <a:cubicBezTo>
                    <a:pt x="530" y="33"/>
                    <a:pt x="530" y="33"/>
                    <a:pt x="530" y="33"/>
                  </a:cubicBezTo>
                  <a:cubicBezTo>
                    <a:pt x="536" y="33"/>
                    <a:pt x="536" y="33"/>
                    <a:pt x="536" y="33"/>
                  </a:cubicBezTo>
                  <a:cubicBezTo>
                    <a:pt x="538" y="34"/>
                    <a:pt x="538" y="34"/>
                    <a:pt x="538" y="34"/>
                  </a:cubicBezTo>
                  <a:cubicBezTo>
                    <a:pt x="553" y="35"/>
                    <a:pt x="553" y="35"/>
                    <a:pt x="553" y="35"/>
                  </a:cubicBezTo>
                  <a:cubicBezTo>
                    <a:pt x="553" y="34"/>
                    <a:pt x="553" y="34"/>
                    <a:pt x="553" y="34"/>
                  </a:cubicBezTo>
                  <a:cubicBezTo>
                    <a:pt x="553" y="33"/>
                    <a:pt x="553" y="33"/>
                    <a:pt x="553" y="33"/>
                  </a:cubicBezTo>
                  <a:cubicBezTo>
                    <a:pt x="539" y="32"/>
                    <a:pt x="539" y="32"/>
                    <a:pt x="539" y="32"/>
                  </a:cubicBezTo>
                  <a:cubicBezTo>
                    <a:pt x="537" y="32"/>
                    <a:pt x="537" y="32"/>
                    <a:pt x="537" y="32"/>
                  </a:cubicBezTo>
                  <a:cubicBezTo>
                    <a:pt x="531" y="31"/>
                    <a:pt x="531" y="31"/>
                    <a:pt x="531" y="31"/>
                  </a:cubicBezTo>
                  <a:moveTo>
                    <a:pt x="189" y="29"/>
                  </a:moveTo>
                  <a:cubicBezTo>
                    <a:pt x="189" y="30"/>
                    <a:pt x="189" y="30"/>
                    <a:pt x="189" y="31"/>
                  </a:cubicBezTo>
                  <a:cubicBezTo>
                    <a:pt x="290" y="35"/>
                    <a:pt x="290" y="35"/>
                    <a:pt x="290" y="35"/>
                  </a:cubicBezTo>
                  <a:cubicBezTo>
                    <a:pt x="290" y="33"/>
                    <a:pt x="290" y="33"/>
                    <a:pt x="290" y="33"/>
                  </a:cubicBezTo>
                  <a:cubicBezTo>
                    <a:pt x="189" y="29"/>
                    <a:pt x="189" y="29"/>
                    <a:pt x="189" y="29"/>
                  </a:cubicBezTo>
                  <a:moveTo>
                    <a:pt x="488" y="27"/>
                  </a:moveTo>
                  <a:cubicBezTo>
                    <a:pt x="487" y="28"/>
                    <a:pt x="487" y="28"/>
                    <a:pt x="487" y="28"/>
                  </a:cubicBezTo>
                  <a:cubicBezTo>
                    <a:pt x="491" y="29"/>
                    <a:pt x="491" y="29"/>
                    <a:pt x="491" y="29"/>
                  </a:cubicBezTo>
                  <a:cubicBezTo>
                    <a:pt x="495" y="30"/>
                    <a:pt x="495" y="30"/>
                    <a:pt x="495" y="30"/>
                  </a:cubicBezTo>
                  <a:cubicBezTo>
                    <a:pt x="495" y="30"/>
                    <a:pt x="495" y="30"/>
                    <a:pt x="495" y="30"/>
                  </a:cubicBezTo>
                  <a:cubicBezTo>
                    <a:pt x="516" y="32"/>
                    <a:pt x="516" y="32"/>
                    <a:pt x="516" y="32"/>
                  </a:cubicBezTo>
                  <a:cubicBezTo>
                    <a:pt x="518" y="32"/>
                    <a:pt x="518" y="32"/>
                    <a:pt x="518" y="32"/>
                  </a:cubicBezTo>
                  <a:cubicBezTo>
                    <a:pt x="528" y="33"/>
                    <a:pt x="528" y="33"/>
                    <a:pt x="528" y="33"/>
                  </a:cubicBezTo>
                  <a:cubicBezTo>
                    <a:pt x="529" y="31"/>
                    <a:pt x="529" y="31"/>
                    <a:pt x="529" y="31"/>
                  </a:cubicBezTo>
                  <a:cubicBezTo>
                    <a:pt x="518" y="30"/>
                    <a:pt x="518" y="30"/>
                    <a:pt x="518" y="30"/>
                  </a:cubicBezTo>
                  <a:cubicBezTo>
                    <a:pt x="516" y="30"/>
                    <a:pt x="516" y="30"/>
                    <a:pt x="516" y="30"/>
                  </a:cubicBezTo>
                  <a:cubicBezTo>
                    <a:pt x="488" y="27"/>
                    <a:pt x="488" y="27"/>
                    <a:pt x="488" y="27"/>
                  </a:cubicBezTo>
                  <a:moveTo>
                    <a:pt x="482" y="27"/>
                  </a:moveTo>
                  <a:cubicBezTo>
                    <a:pt x="484" y="27"/>
                    <a:pt x="484" y="27"/>
                    <a:pt x="484" y="27"/>
                  </a:cubicBezTo>
                  <a:cubicBezTo>
                    <a:pt x="485" y="27"/>
                    <a:pt x="485" y="27"/>
                    <a:pt x="485" y="27"/>
                  </a:cubicBezTo>
                  <a:cubicBezTo>
                    <a:pt x="482" y="27"/>
                    <a:pt x="482" y="27"/>
                    <a:pt x="482" y="27"/>
                  </a:cubicBezTo>
                  <a:moveTo>
                    <a:pt x="428" y="22"/>
                  </a:moveTo>
                  <a:cubicBezTo>
                    <a:pt x="429" y="23"/>
                    <a:pt x="429" y="23"/>
                    <a:pt x="429" y="23"/>
                  </a:cubicBezTo>
                  <a:cubicBezTo>
                    <a:pt x="430" y="24"/>
                    <a:pt x="430" y="24"/>
                    <a:pt x="430" y="24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82" y="29"/>
                    <a:pt x="482" y="29"/>
                    <a:pt x="482" y="29"/>
                  </a:cubicBezTo>
                  <a:cubicBezTo>
                    <a:pt x="469" y="26"/>
                    <a:pt x="469" y="26"/>
                    <a:pt x="469" y="26"/>
                  </a:cubicBezTo>
                  <a:cubicBezTo>
                    <a:pt x="455" y="24"/>
                    <a:pt x="455" y="24"/>
                    <a:pt x="455" y="24"/>
                  </a:cubicBezTo>
                  <a:cubicBezTo>
                    <a:pt x="453" y="24"/>
                    <a:pt x="453" y="24"/>
                    <a:pt x="453" y="24"/>
                  </a:cubicBezTo>
                  <a:cubicBezTo>
                    <a:pt x="428" y="22"/>
                    <a:pt x="428" y="22"/>
                    <a:pt x="428" y="22"/>
                  </a:cubicBezTo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3"/>
                    <a:pt x="0" y="23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29"/>
                    <a:pt x="159" y="28"/>
                    <a:pt x="159" y="28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409" y="20"/>
                  </a:moveTo>
                  <a:cubicBezTo>
                    <a:pt x="410" y="22"/>
                    <a:pt x="410" y="22"/>
                    <a:pt x="410" y="22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8" y="22"/>
                    <a:pt x="428" y="22"/>
                    <a:pt x="428" y="22"/>
                  </a:cubicBezTo>
                  <a:cubicBezTo>
                    <a:pt x="409" y="20"/>
                    <a:pt x="409" y="20"/>
                    <a:pt x="409" y="20"/>
                  </a:cubicBezTo>
                  <a:moveTo>
                    <a:pt x="391" y="19"/>
                  </a:moveTo>
                  <a:cubicBezTo>
                    <a:pt x="393" y="21"/>
                    <a:pt x="393" y="21"/>
                    <a:pt x="393" y="21"/>
                  </a:cubicBezTo>
                  <a:cubicBezTo>
                    <a:pt x="408" y="22"/>
                    <a:pt x="408" y="22"/>
                    <a:pt x="408" y="22"/>
                  </a:cubicBezTo>
                  <a:cubicBezTo>
                    <a:pt x="407" y="20"/>
                    <a:pt x="407" y="20"/>
                    <a:pt x="407" y="20"/>
                  </a:cubicBezTo>
                  <a:cubicBezTo>
                    <a:pt x="391" y="19"/>
                    <a:pt x="391" y="19"/>
                    <a:pt x="391" y="19"/>
                  </a:cubicBezTo>
                  <a:moveTo>
                    <a:pt x="333" y="13"/>
                  </a:moveTo>
                  <a:cubicBezTo>
                    <a:pt x="333" y="15"/>
                    <a:pt x="333" y="15"/>
                    <a:pt x="333" y="15"/>
                  </a:cubicBezTo>
                  <a:cubicBezTo>
                    <a:pt x="390" y="20"/>
                    <a:pt x="390" y="20"/>
                    <a:pt x="390" y="20"/>
                  </a:cubicBezTo>
                  <a:cubicBezTo>
                    <a:pt x="389" y="18"/>
                    <a:pt x="389" y="18"/>
                    <a:pt x="389" y="18"/>
                  </a:cubicBezTo>
                  <a:cubicBezTo>
                    <a:pt x="333" y="13"/>
                    <a:pt x="333" y="13"/>
                    <a:pt x="333" y="13"/>
                  </a:cubicBezTo>
                  <a:moveTo>
                    <a:pt x="292" y="10"/>
                  </a:moveTo>
                  <a:cubicBezTo>
                    <a:pt x="292" y="11"/>
                    <a:pt x="292" y="11"/>
                    <a:pt x="292" y="11"/>
                  </a:cubicBezTo>
                  <a:cubicBezTo>
                    <a:pt x="331" y="15"/>
                    <a:pt x="331" y="15"/>
                    <a:pt x="331" y="15"/>
                  </a:cubicBezTo>
                  <a:cubicBezTo>
                    <a:pt x="331" y="13"/>
                    <a:pt x="331" y="13"/>
                    <a:pt x="331" y="13"/>
                  </a:cubicBezTo>
                  <a:cubicBezTo>
                    <a:pt x="292" y="10"/>
                    <a:pt x="292" y="10"/>
                    <a:pt x="292" y="10"/>
                  </a:cubicBezTo>
                  <a:moveTo>
                    <a:pt x="176" y="2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2"/>
                    <a:pt x="176" y="2"/>
                    <a:pt x="176" y="2"/>
                  </a:cubicBezTo>
                  <a:moveTo>
                    <a:pt x="192" y="0"/>
                  </a:moveTo>
                  <a:cubicBezTo>
                    <a:pt x="192" y="1"/>
                    <a:pt x="192" y="1"/>
                    <a:pt x="192" y="1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77" y="4"/>
                    <a:pt x="177" y="4"/>
                    <a:pt x="177" y="4"/>
                  </a:cubicBezTo>
                  <a:cubicBezTo>
                    <a:pt x="192" y="2"/>
                    <a:pt x="192" y="2"/>
                    <a:pt x="192" y="2"/>
                  </a:cubicBezTo>
                  <a:cubicBezTo>
                    <a:pt x="290" y="11"/>
                    <a:pt x="290" y="11"/>
                    <a:pt x="290" y="11"/>
                  </a:cubicBezTo>
                  <a:cubicBezTo>
                    <a:pt x="290" y="9"/>
                    <a:pt x="290" y="9"/>
                    <a:pt x="290" y="9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0"/>
                    <a:pt x="192" y="0"/>
                    <a:pt x="192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7905018" y="3395936"/>
              <a:ext cx="644067" cy="427752"/>
            </a:xfrm>
            <a:custGeom>
              <a:avLst/>
              <a:gdLst>
                <a:gd name="T0" fmla="*/ 256 w 360"/>
                <a:gd name="T1" fmla="*/ 251 h 263"/>
                <a:gd name="T2" fmla="*/ 289 w 360"/>
                <a:gd name="T3" fmla="*/ 251 h 263"/>
                <a:gd name="T4" fmla="*/ 296 w 360"/>
                <a:gd name="T5" fmla="*/ 216 h 263"/>
                <a:gd name="T6" fmla="*/ 346 w 360"/>
                <a:gd name="T7" fmla="*/ 256 h 263"/>
                <a:gd name="T8" fmla="*/ 294 w 360"/>
                <a:gd name="T9" fmla="*/ 256 h 263"/>
                <a:gd name="T10" fmla="*/ 360 w 360"/>
                <a:gd name="T11" fmla="*/ 263 h 263"/>
                <a:gd name="T12" fmla="*/ 296 w 360"/>
                <a:gd name="T13" fmla="*/ 216 h 263"/>
                <a:gd name="T14" fmla="*/ 289 w 360"/>
                <a:gd name="T15" fmla="*/ 216 h 263"/>
                <a:gd name="T16" fmla="*/ 291 w 360"/>
                <a:gd name="T17" fmla="*/ 213 h 263"/>
                <a:gd name="T18" fmla="*/ 85 w 360"/>
                <a:gd name="T19" fmla="*/ 187 h 263"/>
                <a:gd name="T20" fmla="*/ 88 w 360"/>
                <a:gd name="T21" fmla="*/ 204 h 263"/>
                <a:gd name="T22" fmla="*/ 99 w 360"/>
                <a:gd name="T23" fmla="*/ 235 h 263"/>
                <a:gd name="T24" fmla="*/ 251 w 360"/>
                <a:gd name="T25" fmla="*/ 251 h 263"/>
                <a:gd name="T26" fmla="*/ 102 w 360"/>
                <a:gd name="T27" fmla="*/ 230 h 263"/>
                <a:gd name="T28" fmla="*/ 88 w 360"/>
                <a:gd name="T29" fmla="*/ 197 h 263"/>
                <a:gd name="T30" fmla="*/ 251 w 360"/>
                <a:gd name="T31" fmla="*/ 182 h 263"/>
                <a:gd name="T32" fmla="*/ 284 w 360"/>
                <a:gd name="T33" fmla="*/ 213 h 263"/>
                <a:gd name="T34" fmla="*/ 251 w 360"/>
                <a:gd name="T35" fmla="*/ 182 h 263"/>
                <a:gd name="T36" fmla="*/ 204 w 360"/>
                <a:gd name="T37" fmla="*/ 154 h 263"/>
                <a:gd name="T38" fmla="*/ 230 w 360"/>
                <a:gd name="T39" fmla="*/ 173 h 263"/>
                <a:gd name="T40" fmla="*/ 241 w 360"/>
                <a:gd name="T41" fmla="*/ 180 h 263"/>
                <a:gd name="T42" fmla="*/ 241 w 360"/>
                <a:gd name="T43" fmla="*/ 178 h 263"/>
                <a:gd name="T44" fmla="*/ 218 w 360"/>
                <a:gd name="T45" fmla="*/ 159 h 263"/>
                <a:gd name="T46" fmla="*/ 206 w 360"/>
                <a:gd name="T47" fmla="*/ 149 h 263"/>
                <a:gd name="T48" fmla="*/ 64 w 360"/>
                <a:gd name="T49" fmla="*/ 144 h 263"/>
                <a:gd name="T50" fmla="*/ 71 w 360"/>
                <a:gd name="T51" fmla="*/ 166 h 263"/>
                <a:gd name="T52" fmla="*/ 80 w 360"/>
                <a:gd name="T53" fmla="*/ 190 h 263"/>
                <a:gd name="T54" fmla="*/ 78 w 360"/>
                <a:gd name="T55" fmla="*/ 171 h 263"/>
                <a:gd name="T56" fmla="*/ 66 w 360"/>
                <a:gd name="T57" fmla="*/ 144 h 263"/>
                <a:gd name="T58" fmla="*/ 45 w 360"/>
                <a:gd name="T59" fmla="*/ 92 h 263"/>
                <a:gd name="T60" fmla="*/ 43 w 360"/>
                <a:gd name="T61" fmla="*/ 99 h 263"/>
                <a:gd name="T62" fmla="*/ 59 w 360"/>
                <a:gd name="T63" fmla="*/ 140 h 263"/>
                <a:gd name="T64" fmla="*/ 47 w 360"/>
                <a:gd name="T65" fmla="*/ 99 h 263"/>
                <a:gd name="T66" fmla="*/ 45 w 360"/>
                <a:gd name="T67" fmla="*/ 92 h 263"/>
                <a:gd name="T68" fmla="*/ 99 w 360"/>
                <a:gd name="T69" fmla="*/ 78 h 263"/>
                <a:gd name="T70" fmla="*/ 185 w 360"/>
                <a:gd name="T71" fmla="*/ 140 h 263"/>
                <a:gd name="T72" fmla="*/ 204 w 360"/>
                <a:gd name="T73" fmla="*/ 147 h 263"/>
                <a:gd name="T74" fmla="*/ 185 w 360"/>
                <a:gd name="T75" fmla="*/ 135 h 263"/>
                <a:gd name="T76" fmla="*/ 107 w 360"/>
                <a:gd name="T77" fmla="*/ 78 h 263"/>
                <a:gd name="T78" fmla="*/ 76 w 360"/>
                <a:gd name="T79" fmla="*/ 54 h 263"/>
                <a:gd name="T80" fmla="*/ 73 w 360"/>
                <a:gd name="T81" fmla="*/ 59 h 263"/>
                <a:gd name="T82" fmla="*/ 97 w 360"/>
                <a:gd name="T83" fmla="*/ 71 h 263"/>
                <a:gd name="T84" fmla="*/ 24 w 360"/>
                <a:gd name="T85" fmla="*/ 47 h 263"/>
                <a:gd name="T86" fmla="*/ 38 w 360"/>
                <a:gd name="T87" fmla="*/ 92 h 263"/>
                <a:gd name="T88" fmla="*/ 26 w 360"/>
                <a:gd name="T89" fmla="*/ 47 h 263"/>
                <a:gd name="T90" fmla="*/ 64 w 360"/>
                <a:gd name="T91" fmla="*/ 45 h 263"/>
                <a:gd name="T92" fmla="*/ 66 w 360"/>
                <a:gd name="T93" fmla="*/ 52 h 263"/>
                <a:gd name="T94" fmla="*/ 69 w 360"/>
                <a:gd name="T95" fmla="*/ 54 h 263"/>
                <a:gd name="T96" fmla="*/ 69 w 360"/>
                <a:gd name="T97" fmla="*/ 49 h 263"/>
                <a:gd name="T98" fmla="*/ 64 w 360"/>
                <a:gd name="T99" fmla="*/ 45 h 263"/>
                <a:gd name="T100" fmla="*/ 43 w 360"/>
                <a:gd name="T101" fmla="*/ 35 h 263"/>
                <a:gd name="T102" fmla="*/ 59 w 360"/>
                <a:gd name="T103" fmla="*/ 47 h 263"/>
                <a:gd name="T104" fmla="*/ 45 w 360"/>
                <a:gd name="T105" fmla="*/ 33 h 263"/>
                <a:gd name="T106" fmla="*/ 0 w 360"/>
                <a:gd name="T107" fmla="*/ 2 h 263"/>
                <a:gd name="T108" fmla="*/ 19 w 360"/>
                <a:gd name="T109" fmla="*/ 42 h 263"/>
                <a:gd name="T110" fmla="*/ 24 w 360"/>
                <a:gd name="T111" fmla="*/ 42 h 263"/>
                <a:gd name="T112" fmla="*/ 38 w 360"/>
                <a:gd name="T113" fmla="*/ 33 h 263"/>
                <a:gd name="T114" fmla="*/ 12 w 360"/>
                <a:gd name="T115" fmla="*/ 7 h 263"/>
                <a:gd name="T116" fmla="*/ 0 w 360"/>
                <a:gd name="T11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0" h="263">
                  <a:moveTo>
                    <a:pt x="258" y="247"/>
                  </a:moveTo>
                  <a:lnTo>
                    <a:pt x="256" y="251"/>
                  </a:lnTo>
                  <a:lnTo>
                    <a:pt x="289" y="256"/>
                  </a:lnTo>
                  <a:lnTo>
                    <a:pt x="289" y="251"/>
                  </a:lnTo>
                  <a:lnTo>
                    <a:pt x="258" y="247"/>
                  </a:lnTo>
                  <a:close/>
                  <a:moveTo>
                    <a:pt x="296" y="216"/>
                  </a:moveTo>
                  <a:lnTo>
                    <a:pt x="296" y="220"/>
                  </a:lnTo>
                  <a:lnTo>
                    <a:pt x="346" y="256"/>
                  </a:lnTo>
                  <a:lnTo>
                    <a:pt x="294" y="251"/>
                  </a:lnTo>
                  <a:lnTo>
                    <a:pt x="294" y="256"/>
                  </a:lnTo>
                  <a:lnTo>
                    <a:pt x="343" y="261"/>
                  </a:lnTo>
                  <a:lnTo>
                    <a:pt x="360" y="263"/>
                  </a:lnTo>
                  <a:lnTo>
                    <a:pt x="348" y="254"/>
                  </a:lnTo>
                  <a:lnTo>
                    <a:pt x="296" y="216"/>
                  </a:lnTo>
                  <a:close/>
                  <a:moveTo>
                    <a:pt x="291" y="213"/>
                  </a:moveTo>
                  <a:lnTo>
                    <a:pt x="289" y="216"/>
                  </a:lnTo>
                  <a:lnTo>
                    <a:pt x="291" y="218"/>
                  </a:lnTo>
                  <a:lnTo>
                    <a:pt x="291" y="213"/>
                  </a:lnTo>
                  <a:lnTo>
                    <a:pt x="291" y="213"/>
                  </a:lnTo>
                  <a:close/>
                  <a:moveTo>
                    <a:pt x="85" y="187"/>
                  </a:moveTo>
                  <a:lnTo>
                    <a:pt x="85" y="201"/>
                  </a:lnTo>
                  <a:lnTo>
                    <a:pt x="88" y="204"/>
                  </a:lnTo>
                  <a:lnTo>
                    <a:pt x="99" y="232"/>
                  </a:lnTo>
                  <a:lnTo>
                    <a:pt x="99" y="235"/>
                  </a:lnTo>
                  <a:lnTo>
                    <a:pt x="102" y="235"/>
                  </a:lnTo>
                  <a:lnTo>
                    <a:pt x="251" y="251"/>
                  </a:lnTo>
                  <a:lnTo>
                    <a:pt x="253" y="247"/>
                  </a:lnTo>
                  <a:lnTo>
                    <a:pt x="102" y="230"/>
                  </a:lnTo>
                  <a:lnTo>
                    <a:pt x="90" y="201"/>
                  </a:lnTo>
                  <a:lnTo>
                    <a:pt x="88" y="197"/>
                  </a:lnTo>
                  <a:lnTo>
                    <a:pt x="85" y="187"/>
                  </a:lnTo>
                  <a:close/>
                  <a:moveTo>
                    <a:pt x="251" y="182"/>
                  </a:moveTo>
                  <a:lnTo>
                    <a:pt x="246" y="185"/>
                  </a:lnTo>
                  <a:lnTo>
                    <a:pt x="284" y="213"/>
                  </a:lnTo>
                  <a:lnTo>
                    <a:pt x="289" y="211"/>
                  </a:lnTo>
                  <a:lnTo>
                    <a:pt x="251" y="182"/>
                  </a:lnTo>
                  <a:close/>
                  <a:moveTo>
                    <a:pt x="206" y="149"/>
                  </a:moveTo>
                  <a:lnTo>
                    <a:pt x="204" y="154"/>
                  </a:lnTo>
                  <a:lnTo>
                    <a:pt x="211" y="159"/>
                  </a:lnTo>
                  <a:lnTo>
                    <a:pt x="230" y="173"/>
                  </a:lnTo>
                  <a:lnTo>
                    <a:pt x="234" y="175"/>
                  </a:lnTo>
                  <a:lnTo>
                    <a:pt x="241" y="180"/>
                  </a:lnTo>
                  <a:lnTo>
                    <a:pt x="246" y="180"/>
                  </a:lnTo>
                  <a:lnTo>
                    <a:pt x="241" y="178"/>
                  </a:lnTo>
                  <a:lnTo>
                    <a:pt x="237" y="173"/>
                  </a:lnTo>
                  <a:lnTo>
                    <a:pt x="218" y="159"/>
                  </a:lnTo>
                  <a:lnTo>
                    <a:pt x="211" y="154"/>
                  </a:lnTo>
                  <a:lnTo>
                    <a:pt x="206" y="149"/>
                  </a:lnTo>
                  <a:close/>
                  <a:moveTo>
                    <a:pt x="64" y="142"/>
                  </a:moveTo>
                  <a:lnTo>
                    <a:pt x="64" y="144"/>
                  </a:lnTo>
                  <a:lnTo>
                    <a:pt x="64" y="149"/>
                  </a:lnTo>
                  <a:lnTo>
                    <a:pt x="71" y="166"/>
                  </a:lnTo>
                  <a:lnTo>
                    <a:pt x="73" y="171"/>
                  </a:lnTo>
                  <a:lnTo>
                    <a:pt x="80" y="190"/>
                  </a:lnTo>
                  <a:lnTo>
                    <a:pt x="80" y="175"/>
                  </a:lnTo>
                  <a:lnTo>
                    <a:pt x="78" y="171"/>
                  </a:lnTo>
                  <a:lnTo>
                    <a:pt x="76" y="166"/>
                  </a:lnTo>
                  <a:lnTo>
                    <a:pt x="66" y="144"/>
                  </a:lnTo>
                  <a:lnTo>
                    <a:pt x="64" y="142"/>
                  </a:lnTo>
                  <a:close/>
                  <a:moveTo>
                    <a:pt x="45" y="92"/>
                  </a:moveTo>
                  <a:lnTo>
                    <a:pt x="40" y="95"/>
                  </a:lnTo>
                  <a:lnTo>
                    <a:pt x="43" y="99"/>
                  </a:lnTo>
                  <a:lnTo>
                    <a:pt x="45" y="104"/>
                  </a:lnTo>
                  <a:lnTo>
                    <a:pt x="59" y="140"/>
                  </a:lnTo>
                  <a:lnTo>
                    <a:pt x="59" y="128"/>
                  </a:lnTo>
                  <a:lnTo>
                    <a:pt x="47" y="99"/>
                  </a:lnTo>
                  <a:lnTo>
                    <a:pt x="45" y="92"/>
                  </a:lnTo>
                  <a:lnTo>
                    <a:pt x="45" y="92"/>
                  </a:lnTo>
                  <a:close/>
                  <a:moveTo>
                    <a:pt x="102" y="73"/>
                  </a:moveTo>
                  <a:lnTo>
                    <a:pt x="99" y="78"/>
                  </a:lnTo>
                  <a:lnTo>
                    <a:pt x="182" y="137"/>
                  </a:lnTo>
                  <a:lnTo>
                    <a:pt x="185" y="140"/>
                  </a:lnTo>
                  <a:lnTo>
                    <a:pt x="199" y="152"/>
                  </a:lnTo>
                  <a:lnTo>
                    <a:pt x="204" y="147"/>
                  </a:lnTo>
                  <a:lnTo>
                    <a:pt x="189" y="137"/>
                  </a:lnTo>
                  <a:lnTo>
                    <a:pt x="185" y="135"/>
                  </a:lnTo>
                  <a:lnTo>
                    <a:pt x="109" y="80"/>
                  </a:lnTo>
                  <a:lnTo>
                    <a:pt x="107" y="78"/>
                  </a:lnTo>
                  <a:lnTo>
                    <a:pt x="102" y="73"/>
                  </a:lnTo>
                  <a:close/>
                  <a:moveTo>
                    <a:pt x="76" y="54"/>
                  </a:moveTo>
                  <a:lnTo>
                    <a:pt x="73" y="57"/>
                  </a:lnTo>
                  <a:lnTo>
                    <a:pt x="73" y="59"/>
                  </a:lnTo>
                  <a:lnTo>
                    <a:pt x="95" y="73"/>
                  </a:lnTo>
                  <a:lnTo>
                    <a:pt x="97" y="71"/>
                  </a:lnTo>
                  <a:lnTo>
                    <a:pt x="76" y="54"/>
                  </a:lnTo>
                  <a:close/>
                  <a:moveTo>
                    <a:pt x="24" y="47"/>
                  </a:moveTo>
                  <a:lnTo>
                    <a:pt x="21" y="49"/>
                  </a:lnTo>
                  <a:lnTo>
                    <a:pt x="38" y="92"/>
                  </a:lnTo>
                  <a:lnTo>
                    <a:pt x="43" y="87"/>
                  </a:lnTo>
                  <a:lnTo>
                    <a:pt x="26" y="47"/>
                  </a:lnTo>
                  <a:lnTo>
                    <a:pt x="24" y="47"/>
                  </a:lnTo>
                  <a:close/>
                  <a:moveTo>
                    <a:pt x="64" y="45"/>
                  </a:moveTo>
                  <a:lnTo>
                    <a:pt x="64" y="52"/>
                  </a:lnTo>
                  <a:lnTo>
                    <a:pt x="66" y="52"/>
                  </a:lnTo>
                  <a:lnTo>
                    <a:pt x="69" y="54"/>
                  </a:lnTo>
                  <a:lnTo>
                    <a:pt x="69" y="54"/>
                  </a:lnTo>
                  <a:lnTo>
                    <a:pt x="69" y="49"/>
                  </a:lnTo>
                  <a:lnTo>
                    <a:pt x="69" y="49"/>
                  </a:lnTo>
                  <a:lnTo>
                    <a:pt x="66" y="47"/>
                  </a:lnTo>
                  <a:lnTo>
                    <a:pt x="64" y="45"/>
                  </a:lnTo>
                  <a:close/>
                  <a:moveTo>
                    <a:pt x="45" y="33"/>
                  </a:moveTo>
                  <a:lnTo>
                    <a:pt x="43" y="35"/>
                  </a:lnTo>
                  <a:lnTo>
                    <a:pt x="54" y="42"/>
                  </a:lnTo>
                  <a:lnTo>
                    <a:pt x="59" y="47"/>
                  </a:lnTo>
                  <a:lnTo>
                    <a:pt x="59" y="42"/>
                  </a:lnTo>
                  <a:lnTo>
                    <a:pt x="45" y="33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5" y="14"/>
                  </a:lnTo>
                  <a:lnTo>
                    <a:pt x="19" y="42"/>
                  </a:lnTo>
                  <a:lnTo>
                    <a:pt x="19" y="45"/>
                  </a:lnTo>
                  <a:lnTo>
                    <a:pt x="24" y="42"/>
                  </a:lnTo>
                  <a:lnTo>
                    <a:pt x="9" y="11"/>
                  </a:lnTo>
                  <a:lnTo>
                    <a:pt x="38" y="33"/>
                  </a:lnTo>
                  <a:lnTo>
                    <a:pt x="43" y="30"/>
                  </a:lnTo>
                  <a:lnTo>
                    <a:pt x="12" y="7"/>
                  </a:lnTo>
                  <a:lnTo>
                    <a:pt x="7" y="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7905018" y="3395936"/>
              <a:ext cx="644067" cy="427752"/>
            </a:xfrm>
            <a:custGeom>
              <a:avLst/>
              <a:gdLst>
                <a:gd name="T0" fmla="*/ 256 w 360"/>
                <a:gd name="T1" fmla="*/ 251 h 263"/>
                <a:gd name="T2" fmla="*/ 289 w 360"/>
                <a:gd name="T3" fmla="*/ 251 h 263"/>
                <a:gd name="T4" fmla="*/ 296 w 360"/>
                <a:gd name="T5" fmla="*/ 216 h 263"/>
                <a:gd name="T6" fmla="*/ 346 w 360"/>
                <a:gd name="T7" fmla="*/ 256 h 263"/>
                <a:gd name="T8" fmla="*/ 294 w 360"/>
                <a:gd name="T9" fmla="*/ 256 h 263"/>
                <a:gd name="T10" fmla="*/ 360 w 360"/>
                <a:gd name="T11" fmla="*/ 263 h 263"/>
                <a:gd name="T12" fmla="*/ 296 w 360"/>
                <a:gd name="T13" fmla="*/ 216 h 263"/>
                <a:gd name="T14" fmla="*/ 289 w 360"/>
                <a:gd name="T15" fmla="*/ 216 h 263"/>
                <a:gd name="T16" fmla="*/ 291 w 360"/>
                <a:gd name="T17" fmla="*/ 213 h 263"/>
                <a:gd name="T18" fmla="*/ 85 w 360"/>
                <a:gd name="T19" fmla="*/ 187 h 263"/>
                <a:gd name="T20" fmla="*/ 88 w 360"/>
                <a:gd name="T21" fmla="*/ 204 h 263"/>
                <a:gd name="T22" fmla="*/ 99 w 360"/>
                <a:gd name="T23" fmla="*/ 235 h 263"/>
                <a:gd name="T24" fmla="*/ 251 w 360"/>
                <a:gd name="T25" fmla="*/ 251 h 263"/>
                <a:gd name="T26" fmla="*/ 102 w 360"/>
                <a:gd name="T27" fmla="*/ 230 h 263"/>
                <a:gd name="T28" fmla="*/ 88 w 360"/>
                <a:gd name="T29" fmla="*/ 197 h 263"/>
                <a:gd name="T30" fmla="*/ 251 w 360"/>
                <a:gd name="T31" fmla="*/ 182 h 263"/>
                <a:gd name="T32" fmla="*/ 284 w 360"/>
                <a:gd name="T33" fmla="*/ 213 h 263"/>
                <a:gd name="T34" fmla="*/ 251 w 360"/>
                <a:gd name="T35" fmla="*/ 182 h 263"/>
                <a:gd name="T36" fmla="*/ 204 w 360"/>
                <a:gd name="T37" fmla="*/ 154 h 263"/>
                <a:gd name="T38" fmla="*/ 230 w 360"/>
                <a:gd name="T39" fmla="*/ 173 h 263"/>
                <a:gd name="T40" fmla="*/ 241 w 360"/>
                <a:gd name="T41" fmla="*/ 180 h 263"/>
                <a:gd name="T42" fmla="*/ 241 w 360"/>
                <a:gd name="T43" fmla="*/ 178 h 263"/>
                <a:gd name="T44" fmla="*/ 218 w 360"/>
                <a:gd name="T45" fmla="*/ 159 h 263"/>
                <a:gd name="T46" fmla="*/ 206 w 360"/>
                <a:gd name="T47" fmla="*/ 149 h 263"/>
                <a:gd name="T48" fmla="*/ 64 w 360"/>
                <a:gd name="T49" fmla="*/ 144 h 263"/>
                <a:gd name="T50" fmla="*/ 71 w 360"/>
                <a:gd name="T51" fmla="*/ 166 h 263"/>
                <a:gd name="T52" fmla="*/ 80 w 360"/>
                <a:gd name="T53" fmla="*/ 190 h 263"/>
                <a:gd name="T54" fmla="*/ 78 w 360"/>
                <a:gd name="T55" fmla="*/ 171 h 263"/>
                <a:gd name="T56" fmla="*/ 66 w 360"/>
                <a:gd name="T57" fmla="*/ 144 h 263"/>
                <a:gd name="T58" fmla="*/ 45 w 360"/>
                <a:gd name="T59" fmla="*/ 92 h 263"/>
                <a:gd name="T60" fmla="*/ 43 w 360"/>
                <a:gd name="T61" fmla="*/ 99 h 263"/>
                <a:gd name="T62" fmla="*/ 59 w 360"/>
                <a:gd name="T63" fmla="*/ 140 h 263"/>
                <a:gd name="T64" fmla="*/ 47 w 360"/>
                <a:gd name="T65" fmla="*/ 99 h 263"/>
                <a:gd name="T66" fmla="*/ 45 w 360"/>
                <a:gd name="T67" fmla="*/ 92 h 263"/>
                <a:gd name="T68" fmla="*/ 99 w 360"/>
                <a:gd name="T69" fmla="*/ 78 h 263"/>
                <a:gd name="T70" fmla="*/ 185 w 360"/>
                <a:gd name="T71" fmla="*/ 140 h 263"/>
                <a:gd name="T72" fmla="*/ 204 w 360"/>
                <a:gd name="T73" fmla="*/ 147 h 263"/>
                <a:gd name="T74" fmla="*/ 185 w 360"/>
                <a:gd name="T75" fmla="*/ 135 h 263"/>
                <a:gd name="T76" fmla="*/ 107 w 360"/>
                <a:gd name="T77" fmla="*/ 78 h 263"/>
                <a:gd name="T78" fmla="*/ 76 w 360"/>
                <a:gd name="T79" fmla="*/ 54 h 263"/>
                <a:gd name="T80" fmla="*/ 73 w 360"/>
                <a:gd name="T81" fmla="*/ 59 h 263"/>
                <a:gd name="T82" fmla="*/ 97 w 360"/>
                <a:gd name="T83" fmla="*/ 71 h 263"/>
                <a:gd name="T84" fmla="*/ 24 w 360"/>
                <a:gd name="T85" fmla="*/ 47 h 263"/>
                <a:gd name="T86" fmla="*/ 38 w 360"/>
                <a:gd name="T87" fmla="*/ 92 h 263"/>
                <a:gd name="T88" fmla="*/ 26 w 360"/>
                <a:gd name="T89" fmla="*/ 47 h 263"/>
                <a:gd name="T90" fmla="*/ 64 w 360"/>
                <a:gd name="T91" fmla="*/ 45 h 263"/>
                <a:gd name="T92" fmla="*/ 66 w 360"/>
                <a:gd name="T93" fmla="*/ 52 h 263"/>
                <a:gd name="T94" fmla="*/ 69 w 360"/>
                <a:gd name="T95" fmla="*/ 54 h 263"/>
                <a:gd name="T96" fmla="*/ 69 w 360"/>
                <a:gd name="T97" fmla="*/ 49 h 263"/>
                <a:gd name="T98" fmla="*/ 64 w 360"/>
                <a:gd name="T99" fmla="*/ 45 h 263"/>
                <a:gd name="T100" fmla="*/ 43 w 360"/>
                <a:gd name="T101" fmla="*/ 35 h 263"/>
                <a:gd name="T102" fmla="*/ 59 w 360"/>
                <a:gd name="T103" fmla="*/ 47 h 263"/>
                <a:gd name="T104" fmla="*/ 45 w 360"/>
                <a:gd name="T105" fmla="*/ 33 h 263"/>
                <a:gd name="T106" fmla="*/ 0 w 360"/>
                <a:gd name="T107" fmla="*/ 2 h 263"/>
                <a:gd name="T108" fmla="*/ 19 w 360"/>
                <a:gd name="T109" fmla="*/ 42 h 263"/>
                <a:gd name="T110" fmla="*/ 24 w 360"/>
                <a:gd name="T111" fmla="*/ 42 h 263"/>
                <a:gd name="T112" fmla="*/ 38 w 360"/>
                <a:gd name="T113" fmla="*/ 33 h 263"/>
                <a:gd name="T114" fmla="*/ 12 w 360"/>
                <a:gd name="T115" fmla="*/ 7 h 263"/>
                <a:gd name="T116" fmla="*/ 0 w 360"/>
                <a:gd name="T11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0" h="263">
                  <a:moveTo>
                    <a:pt x="258" y="247"/>
                  </a:moveTo>
                  <a:lnTo>
                    <a:pt x="256" y="251"/>
                  </a:lnTo>
                  <a:lnTo>
                    <a:pt x="289" y="256"/>
                  </a:lnTo>
                  <a:lnTo>
                    <a:pt x="289" y="251"/>
                  </a:lnTo>
                  <a:lnTo>
                    <a:pt x="258" y="247"/>
                  </a:lnTo>
                  <a:moveTo>
                    <a:pt x="296" y="216"/>
                  </a:moveTo>
                  <a:lnTo>
                    <a:pt x="296" y="220"/>
                  </a:lnTo>
                  <a:lnTo>
                    <a:pt x="346" y="256"/>
                  </a:lnTo>
                  <a:lnTo>
                    <a:pt x="294" y="251"/>
                  </a:lnTo>
                  <a:lnTo>
                    <a:pt x="294" y="256"/>
                  </a:lnTo>
                  <a:lnTo>
                    <a:pt x="343" y="261"/>
                  </a:lnTo>
                  <a:lnTo>
                    <a:pt x="360" y="263"/>
                  </a:lnTo>
                  <a:lnTo>
                    <a:pt x="348" y="254"/>
                  </a:lnTo>
                  <a:lnTo>
                    <a:pt x="296" y="216"/>
                  </a:lnTo>
                  <a:moveTo>
                    <a:pt x="291" y="213"/>
                  </a:moveTo>
                  <a:lnTo>
                    <a:pt x="289" y="216"/>
                  </a:lnTo>
                  <a:lnTo>
                    <a:pt x="291" y="218"/>
                  </a:lnTo>
                  <a:lnTo>
                    <a:pt x="291" y="213"/>
                  </a:lnTo>
                  <a:lnTo>
                    <a:pt x="291" y="213"/>
                  </a:lnTo>
                  <a:moveTo>
                    <a:pt x="85" y="187"/>
                  </a:moveTo>
                  <a:lnTo>
                    <a:pt x="85" y="201"/>
                  </a:lnTo>
                  <a:lnTo>
                    <a:pt x="88" y="204"/>
                  </a:lnTo>
                  <a:lnTo>
                    <a:pt x="99" y="232"/>
                  </a:lnTo>
                  <a:lnTo>
                    <a:pt x="99" y="235"/>
                  </a:lnTo>
                  <a:lnTo>
                    <a:pt x="102" y="235"/>
                  </a:lnTo>
                  <a:lnTo>
                    <a:pt x="251" y="251"/>
                  </a:lnTo>
                  <a:lnTo>
                    <a:pt x="253" y="247"/>
                  </a:lnTo>
                  <a:lnTo>
                    <a:pt x="102" y="230"/>
                  </a:lnTo>
                  <a:lnTo>
                    <a:pt x="90" y="201"/>
                  </a:lnTo>
                  <a:lnTo>
                    <a:pt x="88" y="197"/>
                  </a:lnTo>
                  <a:lnTo>
                    <a:pt x="85" y="187"/>
                  </a:lnTo>
                  <a:moveTo>
                    <a:pt x="251" y="182"/>
                  </a:moveTo>
                  <a:lnTo>
                    <a:pt x="246" y="185"/>
                  </a:lnTo>
                  <a:lnTo>
                    <a:pt x="284" y="213"/>
                  </a:lnTo>
                  <a:lnTo>
                    <a:pt x="289" y="211"/>
                  </a:lnTo>
                  <a:lnTo>
                    <a:pt x="251" y="182"/>
                  </a:lnTo>
                  <a:moveTo>
                    <a:pt x="206" y="149"/>
                  </a:moveTo>
                  <a:lnTo>
                    <a:pt x="204" y="154"/>
                  </a:lnTo>
                  <a:lnTo>
                    <a:pt x="211" y="159"/>
                  </a:lnTo>
                  <a:lnTo>
                    <a:pt x="230" y="173"/>
                  </a:lnTo>
                  <a:lnTo>
                    <a:pt x="234" y="175"/>
                  </a:lnTo>
                  <a:lnTo>
                    <a:pt x="241" y="180"/>
                  </a:lnTo>
                  <a:lnTo>
                    <a:pt x="246" y="180"/>
                  </a:lnTo>
                  <a:lnTo>
                    <a:pt x="241" y="178"/>
                  </a:lnTo>
                  <a:lnTo>
                    <a:pt x="237" y="173"/>
                  </a:lnTo>
                  <a:lnTo>
                    <a:pt x="218" y="159"/>
                  </a:lnTo>
                  <a:lnTo>
                    <a:pt x="211" y="154"/>
                  </a:lnTo>
                  <a:lnTo>
                    <a:pt x="206" y="149"/>
                  </a:lnTo>
                  <a:moveTo>
                    <a:pt x="64" y="142"/>
                  </a:moveTo>
                  <a:lnTo>
                    <a:pt x="64" y="144"/>
                  </a:lnTo>
                  <a:lnTo>
                    <a:pt x="64" y="149"/>
                  </a:lnTo>
                  <a:lnTo>
                    <a:pt x="71" y="166"/>
                  </a:lnTo>
                  <a:lnTo>
                    <a:pt x="73" y="171"/>
                  </a:lnTo>
                  <a:lnTo>
                    <a:pt x="80" y="190"/>
                  </a:lnTo>
                  <a:lnTo>
                    <a:pt x="80" y="175"/>
                  </a:lnTo>
                  <a:lnTo>
                    <a:pt x="78" y="171"/>
                  </a:lnTo>
                  <a:lnTo>
                    <a:pt x="76" y="166"/>
                  </a:lnTo>
                  <a:lnTo>
                    <a:pt x="66" y="144"/>
                  </a:lnTo>
                  <a:lnTo>
                    <a:pt x="64" y="142"/>
                  </a:lnTo>
                  <a:moveTo>
                    <a:pt x="45" y="92"/>
                  </a:moveTo>
                  <a:lnTo>
                    <a:pt x="40" y="95"/>
                  </a:lnTo>
                  <a:lnTo>
                    <a:pt x="43" y="99"/>
                  </a:lnTo>
                  <a:lnTo>
                    <a:pt x="45" y="104"/>
                  </a:lnTo>
                  <a:lnTo>
                    <a:pt x="59" y="140"/>
                  </a:lnTo>
                  <a:lnTo>
                    <a:pt x="59" y="128"/>
                  </a:lnTo>
                  <a:lnTo>
                    <a:pt x="47" y="99"/>
                  </a:lnTo>
                  <a:lnTo>
                    <a:pt x="45" y="92"/>
                  </a:lnTo>
                  <a:lnTo>
                    <a:pt x="45" y="92"/>
                  </a:lnTo>
                  <a:moveTo>
                    <a:pt x="102" y="73"/>
                  </a:moveTo>
                  <a:lnTo>
                    <a:pt x="99" y="78"/>
                  </a:lnTo>
                  <a:lnTo>
                    <a:pt x="182" y="137"/>
                  </a:lnTo>
                  <a:lnTo>
                    <a:pt x="185" y="140"/>
                  </a:lnTo>
                  <a:lnTo>
                    <a:pt x="199" y="152"/>
                  </a:lnTo>
                  <a:lnTo>
                    <a:pt x="204" y="147"/>
                  </a:lnTo>
                  <a:lnTo>
                    <a:pt x="189" y="137"/>
                  </a:lnTo>
                  <a:lnTo>
                    <a:pt x="185" y="135"/>
                  </a:lnTo>
                  <a:lnTo>
                    <a:pt x="109" y="80"/>
                  </a:lnTo>
                  <a:lnTo>
                    <a:pt x="107" y="78"/>
                  </a:lnTo>
                  <a:lnTo>
                    <a:pt x="102" y="73"/>
                  </a:lnTo>
                  <a:moveTo>
                    <a:pt x="76" y="54"/>
                  </a:moveTo>
                  <a:lnTo>
                    <a:pt x="73" y="57"/>
                  </a:lnTo>
                  <a:lnTo>
                    <a:pt x="73" y="59"/>
                  </a:lnTo>
                  <a:lnTo>
                    <a:pt x="95" y="73"/>
                  </a:lnTo>
                  <a:lnTo>
                    <a:pt x="97" y="71"/>
                  </a:lnTo>
                  <a:lnTo>
                    <a:pt x="76" y="54"/>
                  </a:lnTo>
                  <a:moveTo>
                    <a:pt x="24" y="47"/>
                  </a:moveTo>
                  <a:lnTo>
                    <a:pt x="21" y="49"/>
                  </a:lnTo>
                  <a:lnTo>
                    <a:pt x="38" y="92"/>
                  </a:lnTo>
                  <a:lnTo>
                    <a:pt x="43" y="87"/>
                  </a:lnTo>
                  <a:lnTo>
                    <a:pt x="26" y="47"/>
                  </a:lnTo>
                  <a:lnTo>
                    <a:pt x="24" y="47"/>
                  </a:lnTo>
                  <a:moveTo>
                    <a:pt x="64" y="45"/>
                  </a:moveTo>
                  <a:lnTo>
                    <a:pt x="64" y="52"/>
                  </a:lnTo>
                  <a:lnTo>
                    <a:pt x="66" y="52"/>
                  </a:lnTo>
                  <a:lnTo>
                    <a:pt x="69" y="54"/>
                  </a:lnTo>
                  <a:lnTo>
                    <a:pt x="69" y="54"/>
                  </a:lnTo>
                  <a:lnTo>
                    <a:pt x="69" y="49"/>
                  </a:lnTo>
                  <a:lnTo>
                    <a:pt x="69" y="49"/>
                  </a:lnTo>
                  <a:lnTo>
                    <a:pt x="66" y="47"/>
                  </a:lnTo>
                  <a:lnTo>
                    <a:pt x="64" y="45"/>
                  </a:lnTo>
                  <a:moveTo>
                    <a:pt x="45" y="33"/>
                  </a:moveTo>
                  <a:lnTo>
                    <a:pt x="43" y="35"/>
                  </a:lnTo>
                  <a:lnTo>
                    <a:pt x="54" y="42"/>
                  </a:lnTo>
                  <a:lnTo>
                    <a:pt x="59" y="47"/>
                  </a:lnTo>
                  <a:lnTo>
                    <a:pt x="59" y="42"/>
                  </a:lnTo>
                  <a:lnTo>
                    <a:pt x="45" y="33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5" y="14"/>
                  </a:lnTo>
                  <a:lnTo>
                    <a:pt x="19" y="42"/>
                  </a:lnTo>
                  <a:lnTo>
                    <a:pt x="19" y="45"/>
                  </a:lnTo>
                  <a:lnTo>
                    <a:pt x="24" y="42"/>
                  </a:lnTo>
                  <a:lnTo>
                    <a:pt x="9" y="11"/>
                  </a:lnTo>
                  <a:lnTo>
                    <a:pt x="38" y="33"/>
                  </a:lnTo>
                  <a:lnTo>
                    <a:pt x="43" y="30"/>
                  </a:lnTo>
                  <a:lnTo>
                    <a:pt x="12" y="7"/>
                  </a:lnTo>
                  <a:lnTo>
                    <a:pt x="7" y="4"/>
                  </a:ln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7777993" y="2862466"/>
              <a:ext cx="706685" cy="1551615"/>
            </a:xfrm>
            <a:custGeom>
              <a:avLst/>
              <a:gdLst>
                <a:gd name="T0" fmla="*/ 68 w 167"/>
                <a:gd name="T1" fmla="*/ 355 h 402"/>
                <a:gd name="T2" fmla="*/ 69 w 167"/>
                <a:gd name="T3" fmla="*/ 353 h 402"/>
                <a:gd name="T4" fmla="*/ 144 w 167"/>
                <a:gd name="T5" fmla="*/ 395 h 402"/>
                <a:gd name="T6" fmla="*/ 38 w 167"/>
                <a:gd name="T7" fmla="*/ 234 h 402"/>
                <a:gd name="T8" fmla="*/ 29 w 167"/>
                <a:gd name="T9" fmla="*/ 248 h 402"/>
                <a:gd name="T10" fmla="*/ 0 w 167"/>
                <a:gd name="T11" fmla="*/ 303 h 402"/>
                <a:gd name="T12" fmla="*/ 14 w 167"/>
                <a:gd name="T13" fmla="*/ 315 h 402"/>
                <a:gd name="T14" fmla="*/ 14 w 167"/>
                <a:gd name="T15" fmla="*/ 313 h 402"/>
                <a:gd name="T16" fmla="*/ 16 w 167"/>
                <a:gd name="T17" fmla="*/ 278 h 402"/>
                <a:gd name="T18" fmla="*/ 34 w 167"/>
                <a:gd name="T19" fmla="*/ 243 h 402"/>
                <a:gd name="T20" fmla="*/ 153 w 167"/>
                <a:gd name="T21" fmla="*/ 228 h 402"/>
                <a:gd name="T22" fmla="*/ 151 w 167"/>
                <a:gd name="T23" fmla="*/ 260 h 402"/>
                <a:gd name="T24" fmla="*/ 147 w 167"/>
                <a:gd name="T25" fmla="*/ 333 h 402"/>
                <a:gd name="T26" fmla="*/ 153 w 167"/>
                <a:gd name="T27" fmla="*/ 261 h 402"/>
                <a:gd name="T28" fmla="*/ 155 w 167"/>
                <a:gd name="T29" fmla="*/ 231 h 402"/>
                <a:gd name="T30" fmla="*/ 42 w 167"/>
                <a:gd name="T31" fmla="*/ 223 h 402"/>
                <a:gd name="T32" fmla="*/ 156 w 167"/>
                <a:gd name="T33" fmla="*/ 212 h 402"/>
                <a:gd name="T34" fmla="*/ 155 w 167"/>
                <a:gd name="T35" fmla="*/ 222 h 402"/>
                <a:gd name="T36" fmla="*/ 55 w 167"/>
                <a:gd name="T37" fmla="*/ 199 h 402"/>
                <a:gd name="T38" fmla="*/ 45 w 167"/>
                <a:gd name="T39" fmla="*/ 221 h 402"/>
                <a:gd name="T40" fmla="*/ 55 w 167"/>
                <a:gd name="T41" fmla="*/ 198 h 402"/>
                <a:gd name="T42" fmla="*/ 154 w 167"/>
                <a:gd name="T43" fmla="*/ 211 h 402"/>
                <a:gd name="T44" fmla="*/ 157 w 167"/>
                <a:gd name="T45" fmla="*/ 190 h 402"/>
                <a:gd name="T46" fmla="*/ 57 w 167"/>
                <a:gd name="T47" fmla="*/ 199 h 402"/>
                <a:gd name="T48" fmla="*/ 61 w 167"/>
                <a:gd name="T49" fmla="*/ 187 h 402"/>
                <a:gd name="T50" fmla="*/ 161 w 167"/>
                <a:gd name="T51" fmla="*/ 78 h 402"/>
                <a:gd name="T52" fmla="*/ 161 w 167"/>
                <a:gd name="T53" fmla="*/ 92 h 402"/>
                <a:gd name="T54" fmla="*/ 160 w 167"/>
                <a:gd name="T55" fmla="*/ 105 h 402"/>
                <a:gd name="T56" fmla="*/ 157 w 167"/>
                <a:gd name="T57" fmla="*/ 155 h 402"/>
                <a:gd name="T58" fmla="*/ 155 w 167"/>
                <a:gd name="T59" fmla="*/ 188 h 402"/>
                <a:gd name="T60" fmla="*/ 158 w 167"/>
                <a:gd name="T61" fmla="*/ 165 h 402"/>
                <a:gd name="T62" fmla="*/ 160 w 167"/>
                <a:gd name="T63" fmla="*/ 136 h 402"/>
                <a:gd name="T64" fmla="*/ 162 w 167"/>
                <a:gd name="T65" fmla="*/ 98 h 402"/>
                <a:gd name="T66" fmla="*/ 163 w 167"/>
                <a:gd name="T67" fmla="*/ 82 h 402"/>
                <a:gd name="T68" fmla="*/ 164 w 167"/>
                <a:gd name="T69" fmla="*/ 73 h 402"/>
                <a:gd name="T70" fmla="*/ 163 w 167"/>
                <a:gd name="T71" fmla="*/ 51 h 402"/>
                <a:gd name="T72" fmla="*/ 167 w 167"/>
                <a:gd name="T73" fmla="*/ 3 h 402"/>
                <a:gd name="T74" fmla="*/ 166 w 167"/>
                <a:gd name="T75" fmla="*/ 36 h 402"/>
                <a:gd name="T76" fmla="*/ 133 w 167"/>
                <a:gd name="T77" fmla="*/ 49 h 402"/>
                <a:gd name="T78" fmla="*/ 126 w 167"/>
                <a:gd name="T79" fmla="*/ 63 h 402"/>
                <a:gd name="T80" fmla="*/ 103 w 167"/>
                <a:gd name="T81" fmla="*/ 108 h 402"/>
                <a:gd name="T82" fmla="*/ 92 w 167"/>
                <a:gd name="T83" fmla="*/ 128 h 402"/>
                <a:gd name="T84" fmla="*/ 71 w 167"/>
                <a:gd name="T85" fmla="*/ 168 h 402"/>
                <a:gd name="T86" fmla="*/ 72 w 167"/>
                <a:gd name="T87" fmla="*/ 171 h 402"/>
                <a:gd name="T88" fmla="*/ 93 w 167"/>
                <a:gd name="T89" fmla="*/ 129 h 402"/>
                <a:gd name="T90" fmla="*/ 118 w 167"/>
                <a:gd name="T91" fmla="*/ 82 h 402"/>
                <a:gd name="T92" fmla="*/ 133 w 167"/>
                <a:gd name="T93" fmla="*/ 53 h 402"/>
                <a:gd name="T94" fmla="*/ 160 w 167"/>
                <a:gd name="T95" fmla="*/ 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7" h="402">
                  <a:moveTo>
                    <a:pt x="59" y="346"/>
                  </a:moveTo>
                  <a:cubicBezTo>
                    <a:pt x="59" y="346"/>
                    <a:pt x="58" y="346"/>
                    <a:pt x="57" y="347"/>
                  </a:cubicBezTo>
                  <a:cubicBezTo>
                    <a:pt x="67" y="354"/>
                    <a:pt x="67" y="354"/>
                    <a:pt x="67" y="354"/>
                  </a:cubicBezTo>
                  <a:cubicBezTo>
                    <a:pt x="68" y="355"/>
                    <a:pt x="68" y="355"/>
                    <a:pt x="68" y="355"/>
                  </a:cubicBezTo>
                  <a:cubicBezTo>
                    <a:pt x="133" y="402"/>
                    <a:pt x="133" y="402"/>
                    <a:pt x="133" y="402"/>
                  </a:cubicBezTo>
                  <a:cubicBezTo>
                    <a:pt x="134" y="402"/>
                    <a:pt x="134" y="401"/>
                    <a:pt x="134" y="401"/>
                  </a:cubicBezTo>
                  <a:cubicBezTo>
                    <a:pt x="70" y="354"/>
                    <a:pt x="70" y="354"/>
                    <a:pt x="70" y="354"/>
                  </a:cubicBezTo>
                  <a:cubicBezTo>
                    <a:pt x="69" y="353"/>
                    <a:pt x="69" y="353"/>
                    <a:pt x="69" y="353"/>
                  </a:cubicBezTo>
                  <a:cubicBezTo>
                    <a:pt x="59" y="346"/>
                    <a:pt x="59" y="346"/>
                    <a:pt x="59" y="346"/>
                  </a:cubicBezTo>
                  <a:moveTo>
                    <a:pt x="149" y="335"/>
                  </a:moveTo>
                  <a:cubicBezTo>
                    <a:pt x="147" y="335"/>
                    <a:pt x="147" y="335"/>
                    <a:pt x="147" y="335"/>
                  </a:cubicBezTo>
                  <a:cubicBezTo>
                    <a:pt x="144" y="395"/>
                    <a:pt x="144" y="395"/>
                    <a:pt x="144" y="395"/>
                  </a:cubicBezTo>
                  <a:cubicBezTo>
                    <a:pt x="144" y="395"/>
                    <a:pt x="145" y="395"/>
                    <a:pt x="145" y="395"/>
                  </a:cubicBezTo>
                  <a:cubicBezTo>
                    <a:pt x="145" y="395"/>
                    <a:pt x="146" y="395"/>
                    <a:pt x="146" y="395"/>
                  </a:cubicBezTo>
                  <a:cubicBezTo>
                    <a:pt x="149" y="335"/>
                    <a:pt x="149" y="335"/>
                    <a:pt x="149" y="335"/>
                  </a:cubicBezTo>
                  <a:moveTo>
                    <a:pt x="38" y="234"/>
                  </a:moveTo>
                  <a:cubicBezTo>
                    <a:pt x="37" y="235"/>
                    <a:pt x="37" y="235"/>
                    <a:pt x="37" y="235"/>
                  </a:cubicBezTo>
                  <a:cubicBezTo>
                    <a:pt x="35" y="238"/>
                    <a:pt x="35" y="238"/>
                    <a:pt x="35" y="238"/>
                  </a:cubicBezTo>
                  <a:cubicBezTo>
                    <a:pt x="31" y="245"/>
                    <a:pt x="31" y="245"/>
                    <a:pt x="31" y="245"/>
                  </a:cubicBezTo>
                  <a:cubicBezTo>
                    <a:pt x="29" y="248"/>
                    <a:pt x="29" y="248"/>
                    <a:pt x="29" y="248"/>
                  </a:cubicBezTo>
                  <a:cubicBezTo>
                    <a:pt x="17" y="272"/>
                    <a:pt x="17" y="272"/>
                    <a:pt x="17" y="272"/>
                  </a:cubicBezTo>
                  <a:cubicBezTo>
                    <a:pt x="16" y="274"/>
                    <a:pt x="16" y="274"/>
                    <a:pt x="16" y="274"/>
                  </a:cubicBezTo>
                  <a:cubicBezTo>
                    <a:pt x="14" y="277"/>
                    <a:pt x="14" y="277"/>
                    <a:pt x="14" y="277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1" y="305"/>
                    <a:pt x="1" y="305"/>
                    <a:pt x="1" y="305"/>
                  </a:cubicBezTo>
                  <a:cubicBezTo>
                    <a:pt x="12" y="313"/>
                    <a:pt x="12" y="313"/>
                    <a:pt x="12" y="313"/>
                  </a:cubicBezTo>
                  <a:cubicBezTo>
                    <a:pt x="14" y="315"/>
                    <a:pt x="14" y="315"/>
                    <a:pt x="14" y="315"/>
                  </a:cubicBezTo>
                  <a:cubicBezTo>
                    <a:pt x="43" y="336"/>
                    <a:pt x="43" y="336"/>
                    <a:pt x="43" y="336"/>
                  </a:cubicBezTo>
                  <a:cubicBezTo>
                    <a:pt x="43" y="335"/>
                    <a:pt x="43" y="335"/>
                    <a:pt x="43" y="334"/>
                  </a:cubicBezTo>
                  <a:cubicBezTo>
                    <a:pt x="43" y="334"/>
                    <a:pt x="43" y="334"/>
                    <a:pt x="43" y="334"/>
                  </a:cubicBezTo>
                  <a:cubicBezTo>
                    <a:pt x="14" y="313"/>
                    <a:pt x="14" y="313"/>
                    <a:pt x="14" y="313"/>
                  </a:cubicBezTo>
                  <a:cubicBezTo>
                    <a:pt x="12" y="311"/>
                    <a:pt x="12" y="311"/>
                    <a:pt x="12" y="311"/>
                  </a:cubicBezTo>
                  <a:cubicBezTo>
                    <a:pt x="2" y="304"/>
                    <a:pt x="2" y="304"/>
                    <a:pt x="2" y="304"/>
                  </a:cubicBezTo>
                  <a:cubicBezTo>
                    <a:pt x="14" y="282"/>
                    <a:pt x="14" y="282"/>
                    <a:pt x="14" y="282"/>
                  </a:cubicBezTo>
                  <a:cubicBezTo>
                    <a:pt x="16" y="278"/>
                    <a:pt x="16" y="278"/>
                    <a:pt x="16" y="278"/>
                  </a:cubicBezTo>
                  <a:cubicBezTo>
                    <a:pt x="18" y="273"/>
                    <a:pt x="18" y="273"/>
                    <a:pt x="18" y="273"/>
                  </a:cubicBezTo>
                  <a:cubicBezTo>
                    <a:pt x="19" y="272"/>
                    <a:pt x="19" y="272"/>
                    <a:pt x="19" y="272"/>
                  </a:cubicBezTo>
                  <a:cubicBezTo>
                    <a:pt x="32" y="246"/>
                    <a:pt x="32" y="246"/>
                    <a:pt x="32" y="246"/>
                  </a:cubicBezTo>
                  <a:cubicBezTo>
                    <a:pt x="34" y="243"/>
                    <a:pt x="34" y="243"/>
                    <a:pt x="34" y="243"/>
                  </a:cubicBezTo>
                  <a:cubicBezTo>
                    <a:pt x="38" y="234"/>
                    <a:pt x="38" y="234"/>
                    <a:pt x="38" y="234"/>
                  </a:cubicBezTo>
                  <a:moveTo>
                    <a:pt x="155" y="225"/>
                  </a:moveTo>
                  <a:cubicBezTo>
                    <a:pt x="153" y="227"/>
                    <a:pt x="153" y="227"/>
                    <a:pt x="153" y="227"/>
                  </a:cubicBezTo>
                  <a:cubicBezTo>
                    <a:pt x="153" y="228"/>
                    <a:pt x="153" y="228"/>
                    <a:pt x="153" y="228"/>
                  </a:cubicBezTo>
                  <a:cubicBezTo>
                    <a:pt x="153" y="230"/>
                    <a:pt x="153" y="230"/>
                    <a:pt x="153" y="230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152" y="246"/>
                    <a:pt x="152" y="246"/>
                    <a:pt x="152" y="246"/>
                  </a:cubicBezTo>
                  <a:cubicBezTo>
                    <a:pt x="151" y="260"/>
                    <a:pt x="151" y="260"/>
                    <a:pt x="151" y="260"/>
                  </a:cubicBezTo>
                  <a:cubicBezTo>
                    <a:pt x="151" y="262"/>
                    <a:pt x="151" y="262"/>
                    <a:pt x="151" y="262"/>
                  </a:cubicBezTo>
                  <a:cubicBezTo>
                    <a:pt x="149" y="301"/>
                    <a:pt x="149" y="301"/>
                    <a:pt x="149" y="301"/>
                  </a:cubicBezTo>
                  <a:cubicBezTo>
                    <a:pt x="149" y="303"/>
                    <a:pt x="149" y="303"/>
                    <a:pt x="149" y="303"/>
                  </a:cubicBezTo>
                  <a:cubicBezTo>
                    <a:pt x="147" y="333"/>
                    <a:pt x="147" y="333"/>
                    <a:pt x="147" y="333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151" y="302"/>
                    <a:pt x="151" y="302"/>
                    <a:pt x="151" y="302"/>
                  </a:cubicBezTo>
                  <a:cubicBezTo>
                    <a:pt x="151" y="300"/>
                    <a:pt x="151" y="300"/>
                    <a:pt x="151" y="300"/>
                  </a:cubicBezTo>
                  <a:cubicBezTo>
                    <a:pt x="153" y="261"/>
                    <a:pt x="153" y="261"/>
                    <a:pt x="153" y="261"/>
                  </a:cubicBezTo>
                  <a:cubicBezTo>
                    <a:pt x="153" y="260"/>
                    <a:pt x="153" y="260"/>
                    <a:pt x="153" y="260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4" y="244"/>
                    <a:pt x="154" y="244"/>
                    <a:pt x="154" y="244"/>
                  </a:cubicBezTo>
                  <a:cubicBezTo>
                    <a:pt x="155" y="231"/>
                    <a:pt x="155" y="231"/>
                    <a:pt x="155" y="231"/>
                  </a:cubicBezTo>
                  <a:cubicBezTo>
                    <a:pt x="155" y="229"/>
                    <a:pt x="155" y="229"/>
                    <a:pt x="155" y="229"/>
                  </a:cubicBezTo>
                  <a:cubicBezTo>
                    <a:pt x="155" y="225"/>
                    <a:pt x="155" y="225"/>
                    <a:pt x="155" y="225"/>
                  </a:cubicBezTo>
                  <a:moveTo>
                    <a:pt x="44" y="223"/>
                  </a:moveTo>
                  <a:cubicBezTo>
                    <a:pt x="42" y="223"/>
                    <a:pt x="42" y="223"/>
                    <a:pt x="42" y="223"/>
                  </a:cubicBezTo>
                  <a:cubicBezTo>
                    <a:pt x="37" y="233"/>
                    <a:pt x="37" y="233"/>
                    <a:pt x="37" y="233"/>
                  </a:cubicBezTo>
                  <a:cubicBezTo>
                    <a:pt x="41" y="230"/>
                    <a:pt x="41" y="230"/>
                    <a:pt x="41" y="230"/>
                  </a:cubicBezTo>
                  <a:cubicBezTo>
                    <a:pt x="44" y="223"/>
                    <a:pt x="44" y="223"/>
                    <a:pt x="44" y="223"/>
                  </a:cubicBezTo>
                  <a:moveTo>
                    <a:pt x="156" y="212"/>
                  </a:moveTo>
                  <a:cubicBezTo>
                    <a:pt x="154" y="213"/>
                    <a:pt x="154" y="213"/>
                    <a:pt x="154" y="213"/>
                  </a:cubicBezTo>
                  <a:cubicBezTo>
                    <a:pt x="154" y="213"/>
                    <a:pt x="154" y="213"/>
                    <a:pt x="154" y="213"/>
                  </a:cubicBezTo>
                  <a:cubicBezTo>
                    <a:pt x="153" y="225"/>
                    <a:pt x="153" y="225"/>
                    <a:pt x="153" y="225"/>
                  </a:cubicBezTo>
                  <a:cubicBezTo>
                    <a:pt x="155" y="222"/>
                    <a:pt x="155" y="222"/>
                    <a:pt x="155" y="222"/>
                  </a:cubicBezTo>
                  <a:cubicBezTo>
                    <a:pt x="156" y="214"/>
                    <a:pt x="156" y="214"/>
                    <a:pt x="156" y="214"/>
                  </a:cubicBezTo>
                  <a:cubicBezTo>
                    <a:pt x="156" y="212"/>
                    <a:pt x="156" y="212"/>
                    <a:pt x="156" y="212"/>
                  </a:cubicBezTo>
                  <a:moveTo>
                    <a:pt x="55" y="198"/>
                  </a:moveTo>
                  <a:cubicBezTo>
                    <a:pt x="55" y="199"/>
                    <a:pt x="55" y="199"/>
                    <a:pt x="55" y="199"/>
                  </a:cubicBezTo>
                  <a:cubicBezTo>
                    <a:pt x="50" y="207"/>
                    <a:pt x="50" y="207"/>
                    <a:pt x="50" y="207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43" y="221"/>
                    <a:pt x="43" y="221"/>
                    <a:pt x="43" y="221"/>
                  </a:cubicBezTo>
                  <a:cubicBezTo>
                    <a:pt x="45" y="221"/>
                    <a:pt x="45" y="221"/>
                    <a:pt x="45" y="221"/>
                  </a:cubicBezTo>
                  <a:cubicBezTo>
                    <a:pt x="52" y="209"/>
                    <a:pt x="52" y="209"/>
                    <a:pt x="52" y="209"/>
                  </a:cubicBezTo>
                  <a:cubicBezTo>
                    <a:pt x="52" y="208"/>
                    <a:pt x="52" y="208"/>
                    <a:pt x="52" y="208"/>
                  </a:cubicBezTo>
                  <a:cubicBezTo>
                    <a:pt x="55" y="202"/>
                    <a:pt x="55" y="202"/>
                    <a:pt x="55" y="202"/>
                  </a:cubicBezTo>
                  <a:cubicBezTo>
                    <a:pt x="55" y="198"/>
                    <a:pt x="55" y="198"/>
                    <a:pt x="55" y="198"/>
                  </a:cubicBezTo>
                  <a:moveTo>
                    <a:pt x="155" y="190"/>
                  </a:moveTo>
                  <a:cubicBezTo>
                    <a:pt x="154" y="206"/>
                    <a:pt x="154" y="206"/>
                    <a:pt x="154" y="206"/>
                  </a:cubicBezTo>
                  <a:cubicBezTo>
                    <a:pt x="154" y="208"/>
                    <a:pt x="154" y="208"/>
                    <a:pt x="154" y="208"/>
                  </a:cubicBezTo>
                  <a:cubicBezTo>
                    <a:pt x="154" y="211"/>
                    <a:pt x="154" y="211"/>
                    <a:pt x="154" y="211"/>
                  </a:cubicBezTo>
                  <a:cubicBezTo>
                    <a:pt x="156" y="210"/>
                    <a:pt x="156" y="210"/>
                    <a:pt x="156" y="210"/>
                  </a:cubicBezTo>
                  <a:cubicBezTo>
                    <a:pt x="156" y="208"/>
                    <a:pt x="156" y="208"/>
                    <a:pt x="156" y="208"/>
                  </a:cubicBezTo>
                  <a:cubicBezTo>
                    <a:pt x="156" y="206"/>
                    <a:pt x="156" y="206"/>
                    <a:pt x="156" y="206"/>
                  </a:cubicBezTo>
                  <a:cubicBezTo>
                    <a:pt x="157" y="190"/>
                    <a:pt x="157" y="190"/>
                    <a:pt x="157" y="190"/>
                  </a:cubicBezTo>
                  <a:cubicBezTo>
                    <a:pt x="155" y="190"/>
                    <a:pt x="155" y="190"/>
                    <a:pt x="155" y="190"/>
                  </a:cubicBezTo>
                  <a:moveTo>
                    <a:pt x="61" y="187"/>
                  </a:moveTo>
                  <a:cubicBezTo>
                    <a:pt x="57" y="195"/>
                    <a:pt x="57" y="195"/>
                    <a:pt x="57" y="195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8" y="197"/>
                    <a:pt x="58" y="197"/>
                    <a:pt x="58" y="197"/>
                  </a:cubicBezTo>
                  <a:cubicBezTo>
                    <a:pt x="62" y="190"/>
                    <a:pt x="62" y="190"/>
                    <a:pt x="62" y="190"/>
                  </a:cubicBezTo>
                  <a:cubicBezTo>
                    <a:pt x="61" y="187"/>
                    <a:pt x="61" y="187"/>
                    <a:pt x="61" y="187"/>
                  </a:cubicBezTo>
                  <a:moveTo>
                    <a:pt x="162" y="68"/>
                  </a:moveTo>
                  <a:cubicBezTo>
                    <a:pt x="162" y="72"/>
                    <a:pt x="162" y="72"/>
                    <a:pt x="162" y="72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8"/>
                    <a:pt x="161" y="78"/>
                    <a:pt x="161" y="78"/>
                  </a:cubicBezTo>
                  <a:cubicBezTo>
                    <a:pt x="161" y="80"/>
                    <a:pt x="161" y="80"/>
                    <a:pt x="161" y="80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0" y="97"/>
                    <a:pt x="160" y="97"/>
                    <a:pt x="160" y="97"/>
                  </a:cubicBezTo>
                  <a:cubicBezTo>
                    <a:pt x="160" y="103"/>
                    <a:pt x="160" y="103"/>
                    <a:pt x="160" y="103"/>
                  </a:cubicBezTo>
                  <a:cubicBezTo>
                    <a:pt x="160" y="105"/>
                    <a:pt x="160" y="105"/>
                    <a:pt x="160" y="10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5"/>
                    <a:pt x="158" y="135"/>
                    <a:pt x="158" y="135"/>
                  </a:cubicBezTo>
                  <a:cubicBezTo>
                    <a:pt x="157" y="153"/>
                    <a:pt x="157" y="153"/>
                    <a:pt x="157" y="153"/>
                  </a:cubicBezTo>
                  <a:cubicBezTo>
                    <a:pt x="157" y="155"/>
                    <a:pt x="157" y="155"/>
                    <a:pt x="157" y="155"/>
                  </a:cubicBezTo>
                  <a:cubicBezTo>
                    <a:pt x="157" y="164"/>
                    <a:pt x="157" y="164"/>
                    <a:pt x="157" y="164"/>
                  </a:cubicBezTo>
                  <a:cubicBezTo>
                    <a:pt x="157" y="166"/>
                    <a:pt x="157" y="166"/>
                    <a:pt x="157" y="166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5" y="188"/>
                    <a:pt x="155" y="188"/>
                    <a:pt x="155" y="188"/>
                  </a:cubicBezTo>
                  <a:cubicBezTo>
                    <a:pt x="157" y="188"/>
                    <a:pt x="157" y="188"/>
                    <a:pt x="157" y="188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59" y="157"/>
                    <a:pt x="159" y="157"/>
                    <a:pt x="159" y="157"/>
                  </a:cubicBezTo>
                  <a:cubicBezTo>
                    <a:pt x="159" y="155"/>
                    <a:pt x="159" y="155"/>
                    <a:pt x="159" y="155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0" y="134"/>
                    <a:pt x="160" y="134"/>
                    <a:pt x="160" y="134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2" y="98"/>
                    <a:pt x="162" y="98"/>
                    <a:pt x="162" y="98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63" y="88"/>
                    <a:pt x="163" y="88"/>
                    <a:pt x="163" y="88"/>
                  </a:cubicBezTo>
                  <a:cubicBezTo>
                    <a:pt x="163" y="82"/>
                    <a:pt x="163" y="82"/>
                    <a:pt x="163" y="82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63" y="75"/>
                    <a:pt x="163" y="75"/>
                    <a:pt x="163" y="75"/>
                  </a:cubicBezTo>
                  <a:cubicBezTo>
                    <a:pt x="164" y="73"/>
                    <a:pt x="164" y="73"/>
                    <a:pt x="164" y="73"/>
                  </a:cubicBezTo>
                  <a:cubicBezTo>
                    <a:pt x="164" y="72"/>
                    <a:pt x="164" y="72"/>
                    <a:pt x="164" y="72"/>
                  </a:cubicBezTo>
                  <a:cubicBezTo>
                    <a:pt x="162" y="68"/>
                    <a:pt x="162" y="68"/>
                    <a:pt x="162" y="68"/>
                  </a:cubicBezTo>
                  <a:moveTo>
                    <a:pt x="165" y="49"/>
                  </a:moveTo>
                  <a:cubicBezTo>
                    <a:pt x="164" y="50"/>
                    <a:pt x="164" y="50"/>
                    <a:pt x="163" y="51"/>
                  </a:cubicBezTo>
                  <a:cubicBezTo>
                    <a:pt x="162" y="63"/>
                    <a:pt x="162" y="63"/>
                    <a:pt x="162" y="63"/>
                  </a:cubicBezTo>
                  <a:cubicBezTo>
                    <a:pt x="164" y="67"/>
                    <a:pt x="164" y="67"/>
                    <a:pt x="164" y="67"/>
                  </a:cubicBezTo>
                  <a:cubicBezTo>
                    <a:pt x="165" y="49"/>
                    <a:pt x="165" y="49"/>
                    <a:pt x="165" y="49"/>
                  </a:cubicBezTo>
                  <a:moveTo>
                    <a:pt x="167" y="3"/>
                  </a:moveTo>
                  <a:cubicBezTo>
                    <a:pt x="167" y="3"/>
                    <a:pt x="167" y="3"/>
                    <a:pt x="166" y="3"/>
                  </a:cubicBezTo>
                  <a:cubicBezTo>
                    <a:pt x="166" y="3"/>
                    <a:pt x="166" y="3"/>
                    <a:pt x="166" y="3"/>
                  </a:cubicBezTo>
                  <a:cubicBezTo>
                    <a:pt x="164" y="34"/>
                    <a:pt x="164" y="34"/>
                    <a:pt x="164" y="34"/>
                  </a:cubicBezTo>
                  <a:cubicBezTo>
                    <a:pt x="165" y="34"/>
                    <a:pt x="165" y="35"/>
                    <a:pt x="166" y="36"/>
                  </a:cubicBezTo>
                  <a:cubicBezTo>
                    <a:pt x="167" y="3"/>
                    <a:pt x="167" y="3"/>
                    <a:pt x="167" y="3"/>
                  </a:cubicBezTo>
                  <a:moveTo>
                    <a:pt x="159" y="0"/>
                  </a:moveTo>
                  <a:cubicBezTo>
                    <a:pt x="134" y="48"/>
                    <a:pt x="134" y="48"/>
                    <a:pt x="134" y="48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98" y="117"/>
                    <a:pt x="98" y="117"/>
                    <a:pt x="98" y="117"/>
                  </a:cubicBezTo>
                  <a:cubicBezTo>
                    <a:pt x="99" y="117"/>
                    <a:pt x="99" y="117"/>
                    <a:pt x="99" y="117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2" y="128"/>
                    <a:pt x="92" y="128"/>
                    <a:pt x="92" y="128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78" y="156"/>
                    <a:pt x="78" y="156"/>
                    <a:pt x="78" y="156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1" y="168"/>
                    <a:pt x="71" y="168"/>
                    <a:pt x="71" y="168"/>
                  </a:cubicBezTo>
                  <a:cubicBezTo>
                    <a:pt x="70" y="169"/>
                    <a:pt x="70" y="169"/>
                    <a:pt x="70" y="169"/>
                  </a:cubicBezTo>
                  <a:cubicBezTo>
                    <a:pt x="63" y="184"/>
                    <a:pt x="63" y="184"/>
                    <a:pt x="63" y="184"/>
                  </a:cubicBezTo>
                  <a:cubicBezTo>
                    <a:pt x="63" y="187"/>
                    <a:pt x="63" y="187"/>
                    <a:pt x="63" y="187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3" y="169"/>
                    <a:pt x="73" y="169"/>
                    <a:pt x="73" y="169"/>
                  </a:cubicBezTo>
                  <a:cubicBezTo>
                    <a:pt x="78" y="158"/>
                    <a:pt x="78" y="158"/>
                    <a:pt x="78" y="158"/>
                  </a:cubicBezTo>
                  <a:cubicBezTo>
                    <a:pt x="79" y="156"/>
                    <a:pt x="79" y="156"/>
                    <a:pt x="79" y="156"/>
                  </a:cubicBezTo>
                  <a:cubicBezTo>
                    <a:pt x="93" y="129"/>
                    <a:pt x="93" y="129"/>
                    <a:pt x="93" y="129"/>
                  </a:cubicBezTo>
                  <a:cubicBezTo>
                    <a:pt x="94" y="128"/>
                    <a:pt x="94" y="128"/>
                    <a:pt x="94" y="128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6" y="106"/>
                    <a:pt x="106" y="106"/>
                    <a:pt x="106" y="106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20" y="79"/>
                    <a:pt x="120" y="79"/>
                    <a:pt x="120" y="79"/>
                  </a:cubicBezTo>
                  <a:cubicBezTo>
                    <a:pt x="127" y="65"/>
                    <a:pt x="127" y="65"/>
                    <a:pt x="127" y="65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134" y="51"/>
                    <a:pt x="134" y="51"/>
                    <a:pt x="134" y="51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60" y="1"/>
                    <a:pt x="160" y="1"/>
                    <a:pt x="160" y="1"/>
                  </a:cubicBezTo>
                  <a:cubicBezTo>
                    <a:pt x="160" y="1"/>
                    <a:pt x="159" y="1"/>
                    <a:pt x="159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8175168" y="3576468"/>
              <a:ext cx="653013" cy="143126"/>
            </a:xfrm>
            <a:custGeom>
              <a:avLst/>
              <a:gdLst>
                <a:gd name="T0" fmla="*/ 277 w 365"/>
                <a:gd name="T1" fmla="*/ 41 h 88"/>
                <a:gd name="T2" fmla="*/ 183 w 365"/>
                <a:gd name="T3" fmla="*/ 55 h 88"/>
                <a:gd name="T4" fmla="*/ 187 w 365"/>
                <a:gd name="T5" fmla="*/ 60 h 88"/>
                <a:gd name="T6" fmla="*/ 280 w 365"/>
                <a:gd name="T7" fmla="*/ 45 h 88"/>
                <a:gd name="T8" fmla="*/ 280 w 365"/>
                <a:gd name="T9" fmla="*/ 41 h 88"/>
                <a:gd name="T10" fmla="*/ 303 w 365"/>
                <a:gd name="T11" fmla="*/ 36 h 88"/>
                <a:gd name="T12" fmla="*/ 285 w 365"/>
                <a:gd name="T13" fmla="*/ 38 h 88"/>
                <a:gd name="T14" fmla="*/ 296 w 365"/>
                <a:gd name="T15" fmla="*/ 43 h 88"/>
                <a:gd name="T16" fmla="*/ 320 w 365"/>
                <a:gd name="T17" fmla="*/ 38 h 88"/>
                <a:gd name="T18" fmla="*/ 315 w 365"/>
                <a:gd name="T19" fmla="*/ 26 h 88"/>
                <a:gd name="T20" fmla="*/ 332 w 365"/>
                <a:gd name="T21" fmla="*/ 31 h 88"/>
                <a:gd name="T22" fmla="*/ 325 w 365"/>
                <a:gd name="T23" fmla="*/ 38 h 88"/>
                <a:gd name="T24" fmla="*/ 365 w 365"/>
                <a:gd name="T25" fmla="*/ 31 h 88"/>
                <a:gd name="T26" fmla="*/ 315 w 365"/>
                <a:gd name="T27" fmla="*/ 26 h 88"/>
                <a:gd name="T28" fmla="*/ 280 w 365"/>
                <a:gd name="T29" fmla="*/ 26 h 88"/>
                <a:gd name="T30" fmla="*/ 306 w 365"/>
                <a:gd name="T31" fmla="*/ 29 h 88"/>
                <a:gd name="T32" fmla="*/ 311 w 365"/>
                <a:gd name="T33" fmla="*/ 24 h 88"/>
                <a:gd name="T34" fmla="*/ 303 w 365"/>
                <a:gd name="T35" fmla="*/ 24 h 88"/>
                <a:gd name="T36" fmla="*/ 221 w 365"/>
                <a:gd name="T37" fmla="*/ 14 h 88"/>
                <a:gd name="T38" fmla="*/ 256 w 365"/>
                <a:gd name="T39" fmla="*/ 24 h 88"/>
                <a:gd name="T40" fmla="*/ 275 w 365"/>
                <a:gd name="T41" fmla="*/ 26 h 88"/>
                <a:gd name="T42" fmla="*/ 258 w 365"/>
                <a:gd name="T43" fmla="*/ 19 h 88"/>
                <a:gd name="T44" fmla="*/ 221 w 365"/>
                <a:gd name="T45" fmla="*/ 14 h 88"/>
                <a:gd name="T46" fmla="*/ 88 w 365"/>
                <a:gd name="T47" fmla="*/ 3 h 88"/>
                <a:gd name="T48" fmla="*/ 48 w 365"/>
                <a:gd name="T49" fmla="*/ 41 h 88"/>
                <a:gd name="T50" fmla="*/ 43 w 365"/>
                <a:gd name="T51" fmla="*/ 45 h 88"/>
                <a:gd name="T52" fmla="*/ 27 w 365"/>
                <a:gd name="T53" fmla="*/ 62 h 88"/>
                <a:gd name="T54" fmla="*/ 0 w 365"/>
                <a:gd name="T55" fmla="*/ 88 h 88"/>
                <a:gd name="T56" fmla="*/ 95 w 365"/>
                <a:gd name="T57" fmla="*/ 74 h 88"/>
                <a:gd name="T58" fmla="*/ 131 w 365"/>
                <a:gd name="T59" fmla="*/ 67 h 88"/>
                <a:gd name="T60" fmla="*/ 147 w 365"/>
                <a:gd name="T61" fmla="*/ 64 h 88"/>
                <a:gd name="T62" fmla="*/ 171 w 365"/>
                <a:gd name="T63" fmla="*/ 62 h 88"/>
                <a:gd name="T64" fmla="*/ 169 w 365"/>
                <a:gd name="T65" fmla="*/ 57 h 88"/>
                <a:gd name="T66" fmla="*/ 143 w 365"/>
                <a:gd name="T67" fmla="*/ 62 h 88"/>
                <a:gd name="T68" fmla="*/ 109 w 365"/>
                <a:gd name="T69" fmla="*/ 67 h 88"/>
                <a:gd name="T70" fmla="*/ 90 w 365"/>
                <a:gd name="T71" fmla="*/ 69 h 88"/>
                <a:gd name="T72" fmla="*/ 31 w 365"/>
                <a:gd name="T73" fmla="*/ 64 h 88"/>
                <a:gd name="T74" fmla="*/ 48 w 365"/>
                <a:gd name="T75" fmla="*/ 45 h 88"/>
                <a:gd name="T76" fmla="*/ 55 w 365"/>
                <a:gd name="T77" fmla="*/ 38 h 88"/>
                <a:gd name="T78" fmla="*/ 145 w 365"/>
                <a:gd name="T79" fmla="*/ 12 h 88"/>
                <a:gd name="T80" fmla="*/ 211 w 365"/>
                <a:gd name="T81" fmla="*/ 19 h 88"/>
                <a:gd name="T82" fmla="*/ 150 w 365"/>
                <a:gd name="T83" fmla="*/ 7 h 88"/>
                <a:gd name="T84" fmla="*/ 90 w 365"/>
                <a:gd name="T8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5" h="88">
                  <a:moveTo>
                    <a:pt x="280" y="41"/>
                  </a:moveTo>
                  <a:lnTo>
                    <a:pt x="277" y="41"/>
                  </a:lnTo>
                  <a:lnTo>
                    <a:pt x="187" y="55"/>
                  </a:lnTo>
                  <a:lnTo>
                    <a:pt x="183" y="55"/>
                  </a:lnTo>
                  <a:lnTo>
                    <a:pt x="178" y="60"/>
                  </a:lnTo>
                  <a:lnTo>
                    <a:pt x="187" y="60"/>
                  </a:lnTo>
                  <a:lnTo>
                    <a:pt x="204" y="57"/>
                  </a:lnTo>
                  <a:lnTo>
                    <a:pt x="280" y="45"/>
                  </a:lnTo>
                  <a:lnTo>
                    <a:pt x="282" y="43"/>
                  </a:lnTo>
                  <a:lnTo>
                    <a:pt x="280" y="41"/>
                  </a:lnTo>
                  <a:close/>
                  <a:moveTo>
                    <a:pt x="315" y="33"/>
                  </a:moveTo>
                  <a:lnTo>
                    <a:pt x="303" y="36"/>
                  </a:lnTo>
                  <a:lnTo>
                    <a:pt x="299" y="38"/>
                  </a:lnTo>
                  <a:lnTo>
                    <a:pt x="285" y="38"/>
                  </a:lnTo>
                  <a:lnTo>
                    <a:pt x="287" y="43"/>
                  </a:lnTo>
                  <a:lnTo>
                    <a:pt x="296" y="43"/>
                  </a:lnTo>
                  <a:lnTo>
                    <a:pt x="301" y="41"/>
                  </a:lnTo>
                  <a:lnTo>
                    <a:pt x="320" y="38"/>
                  </a:lnTo>
                  <a:lnTo>
                    <a:pt x="315" y="33"/>
                  </a:lnTo>
                  <a:close/>
                  <a:moveTo>
                    <a:pt x="315" y="26"/>
                  </a:moveTo>
                  <a:lnTo>
                    <a:pt x="318" y="31"/>
                  </a:lnTo>
                  <a:lnTo>
                    <a:pt x="332" y="31"/>
                  </a:lnTo>
                  <a:lnTo>
                    <a:pt x="320" y="33"/>
                  </a:lnTo>
                  <a:lnTo>
                    <a:pt x="325" y="38"/>
                  </a:lnTo>
                  <a:lnTo>
                    <a:pt x="332" y="36"/>
                  </a:lnTo>
                  <a:lnTo>
                    <a:pt x="365" y="31"/>
                  </a:lnTo>
                  <a:lnTo>
                    <a:pt x="332" y="29"/>
                  </a:lnTo>
                  <a:lnTo>
                    <a:pt x="315" y="26"/>
                  </a:lnTo>
                  <a:close/>
                  <a:moveTo>
                    <a:pt x="277" y="22"/>
                  </a:moveTo>
                  <a:lnTo>
                    <a:pt x="280" y="26"/>
                  </a:lnTo>
                  <a:lnTo>
                    <a:pt x="301" y="29"/>
                  </a:lnTo>
                  <a:lnTo>
                    <a:pt x="306" y="29"/>
                  </a:lnTo>
                  <a:lnTo>
                    <a:pt x="313" y="29"/>
                  </a:lnTo>
                  <a:lnTo>
                    <a:pt x="311" y="24"/>
                  </a:lnTo>
                  <a:lnTo>
                    <a:pt x="308" y="24"/>
                  </a:lnTo>
                  <a:lnTo>
                    <a:pt x="303" y="24"/>
                  </a:lnTo>
                  <a:lnTo>
                    <a:pt x="277" y="22"/>
                  </a:lnTo>
                  <a:close/>
                  <a:moveTo>
                    <a:pt x="221" y="14"/>
                  </a:moveTo>
                  <a:lnTo>
                    <a:pt x="216" y="19"/>
                  </a:lnTo>
                  <a:lnTo>
                    <a:pt x="256" y="24"/>
                  </a:lnTo>
                  <a:lnTo>
                    <a:pt x="263" y="24"/>
                  </a:lnTo>
                  <a:lnTo>
                    <a:pt x="275" y="26"/>
                  </a:lnTo>
                  <a:lnTo>
                    <a:pt x="273" y="22"/>
                  </a:lnTo>
                  <a:lnTo>
                    <a:pt x="258" y="19"/>
                  </a:lnTo>
                  <a:lnTo>
                    <a:pt x="251" y="19"/>
                  </a:lnTo>
                  <a:lnTo>
                    <a:pt x="221" y="14"/>
                  </a:lnTo>
                  <a:close/>
                  <a:moveTo>
                    <a:pt x="88" y="0"/>
                  </a:moveTo>
                  <a:lnTo>
                    <a:pt x="88" y="3"/>
                  </a:lnTo>
                  <a:lnTo>
                    <a:pt x="53" y="36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3" y="45"/>
                  </a:lnTo>
                  <a:lnTo>
                    <a:pt x="29" y="60"/>
                  </a:lnTo>
                  <a:lnTo>
                    <a:pt x="27" y="62"/>
                  </a:lnTo>
                  <a:lnTo>
                    <a:pt x="10" y="79"/>
                  </a:lnTo>
                  <a:lnTo>
                    <a:pt x="0" y="88"/>
                  </a:lnTo>
                  <a:lnTo>
                    <a:pt x="15" y="86"/>
                  </a:lnTo>
                  <a:lnTo>
                    <a:pt x="95" y="74"/>
                  </a:lnTo>
                  <a:lnTo>
                    <a:pt x="100" y="71"/>
                  </a:lnTo>
                  <a:lnTo>
                    <a:pt x="131" y="67"/>
                  </a:lnTo>
                  <a:lnTo>
                    <a:pt x="143" y="67"/>
                  </a:lnTo>
                  <a:lnTo>
                    <a:pt x="147" y="64"/>
                  </a:lnTo>
                  <a:lnTo>
                    <a:pt x="154" y="64"/>
                  </a:lnTo>
                  <a:lnTo>
                    <a:pt x="171" y="62"/>
                  </a:lnTo>
                  <a:lnTo>
                    <a:pt x="176" y="57"/>
                  </a:lnTo>
                  <a:lnTo>
                    <a:pt x="169" y="57"/>
                  </a:lnTo>
                  <a:lnTo>
                    <a:pt x="147" y="60"/>
                  </a:lnTo>
                  <a:lnTo>
                    <a:pt x="143" y="62"/>
                  </a:lnTo>
                  <a:lnTo>
                    <a:pt x="131" y="62"/>
                  </a:lnTo>
                  <a:lnTo>
                    <a:pt x="109" y="67"/>
                  </a:lnTo>
                  <a:lnTo>
                    <a:pt x="95" y="69"/>
                  </a:lnTo>
                  <a:lnTo>
                    <a:pt x="90" y="69"/>
                  </a:lnTo>
                  <a:lnTo>
                    <a:pt x="15" y="81"/>
                  </a:lnTo>
                  <a:lnTo>
                    <a:pt x="31" y="64"/>
                  </a:lnTo>
                  <a:lnTo>
                    <a:pt x="36" y="60"/>
                  </a:lnTo>
                  <a:lnTo>
                    <a:pt x="48" y="45"/>
                  </a:lnTo>
                  <a:lnTo>
                    <a:pt x="53" y="43"/>
                  </a:lnTo>
                  <a:lnTo>
                    <a:pt x="55" y="38"/>
                  </a:lnTo>
                  <a:lnTo>
                    <a:pt x="90" y="5"/>
                  </a:lnTo>
                  <a:lnTo>
                    <a:pt x="145" y="12"/>
                  </a:lnTo>
                  <a:lnTo>
                    <a:pt x="150" y="12"/>
                  </a:lnTo>
                  <a:lnTo>
                    <a:pt x="211" y="19"/>
                  </a:lnTo>
                  <a:lnTo>
                    <a:pt x="214" y="14"/>
                  </a:lnTo>
                  <a:lnTo>
                    <a:pt x="150" y="7"/>
                  </a:lnTo>
                  <a:lnTo>
                    <a:pt x="145" y="7"/>
                  </a:lnTo>
                  <a:lnTo>
                    <a:pt x="90" y="0"/>
                  </a:lnTo>
                  <a:lnTo>
                    <a:pt x="8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8175168" y="3576468"/>
              <a:ext cx="653013" cy="143126"/>
            </a:xfrm>
            <a:custGeom>
              <a:avLst/>
              <a:gdLst>
                <a:gd name="T0" fmla="*/ 277 w 365"/>
                <a:gd name="T1" fmla="*/ 41 h 88"/>
                <a:gd name="T2" fmla="*/ 183 w 365"/>
                <a:gd name="T3" fmla="*/ 55 h 88"/>
                <a:gd name="T4" fmla="*/ 187 w 365"/>
                <a:gd name="T5" fmla="*/ 60 h 88"/>
                <a:gd name="T6" fmla="*/ 280 w 365"/>
                <a:gd name="T7" fmla="*/ 45 h 88"/>
                <a:gd name="T8" fmla="*/ 280 w 365"/>
                <a:gd name="T9" fmla="*/ 41 h 88"/>
                <a:gd name="T10" fmla="*/ 303 w 365"/>
                <a:gd name="T11" fmla="*/ 36 h 88"/>
                <a:gd name="T12" fmla="*/ 285 w 365"/>
                <a:gd name="T13" fmla="*/ 38 h 88"/>
                <a:gd name="T14" fmla="*/ 296 w 365"/>
                <a:gd name="T15" fmla="*/ 43 h 88"/>
                <a:gd name="T16" fmla="*/ 320 w 365"/>
                <a:gd name="T17" fmla="*/ 38 h 88"/>
                <a:gd name="T18" fmla="*/ 315 w 365"/>
                <a:gd name="T19" fmla="*/ 26 h 88"/>
                <a:gd name="T20" fmla="*/ 332 w 365"/>
                <a:gd name="T21" fmla="*/ 31 h 88"/>
                <a:gd name="T22" fmla="*/ 325 w 365"/>
                <a:gd name="T23" fmla="*/ 38 h 88"/>
                <a:gd name="T24" fmla="*/ 365 w 365"/>
                <a:gd name="T25" fmla="*/ 31 h 88"/>
                <a:gd name="T26" fmla="*/ 315 w 365"/>
                <a:gd name="T27" fmla="*/ 26 h 88"/>
                <a:gd name="T28" fmla="*/ 280 w 365"/>
                <a:gd name="T29" fmla="*/ 26 h 88"/>
                <a:gd name="T30" fmla="*/ 306 w 365"/>
                <a:gd name="T31" fmla="*/ 29 h 88"/>
                <a:gd name="T32" fmla="*/ 311 w 365"/>
                <a:gd name="T33" fmla="*/ 24 h 88"/>
                <a:gd name="T34" fmla="*/ 303 w 365"/>
                <a:gd name="T35" fmla="*/ 24 h 88"/>
                <a:gd name="T36" fmla="*/ 221 w 365"/>
                <a:gd name="T37" fmla="*/ 14 h 88"/>
                <a:gd name="T38" fmla="*/ 256 w 365"/>
                <a:gd name="T39" fmla="*/ 24 h 88"/>
                <a:gd name="T40" fmla="*/ 275 w 365"/>
                <a:gd name="T41" fmla="*/ 26 h 88"/>
                <a:gd name="T42" fmla="*/ 258 w 365"/>
                <a:gd name="T43" fmla="*/ 19 h 88"/>
                <a:gd name="T44" fmla="*/ 221 w 365"/>
                <a:gd name="T45" fmla="*/ 14 h 88"/>
                <a:gd name="T46" fmla="*/ 88 w 365"/>
                <a:gd name="T47" fmla="*/ 3 h 88"/>
                <a:gd name="T48" fmla="*/ 48 w 365"/>
                <a:gd name="T49" fmla="*/ 41 h 88"/>
                <a:gd name="T50" fmla="*/ 43 w 365"/>
                <a:gd name="T51" fmla="*/ 45 h 88"/>
                <a:gd name="T52" fmla="*/ 27 w 365"/>
                <a:gd name="T53" fmla="*/ 62 h 88"/>
                <a:gd name="T54" fmla="*/ 0 w 365"/>
                <a:gd name="T55" fmla="*/ 88 h 88"/>
                <a:gd name="T56" fmla="*/ 95 w 365"/>
                <a:gd name="T57" fmla="*/ 74 h 88"/>
                <a:gd name="T58" fmla="*/ 131 w 365"/>
                <a:gd name="T59" fmla="*/ 67 h 88"/>
                <a:gd name="T60" fmla="*/ 147 w 365"/>
                <a:gd name="T61" fmla="*/ 64 h 88"/>
                <a:gd name="T62" fmla="*/ 171 w 365"/>
                <a:gd name="T63" fmla="*/ 62 h 88"/>
                <a:gd name="T64" fmla="*/ 169 w 365"/>
                <a:gd name="T65" fmla="*/ 57 h 88"/>
                <a:gd name="T66" fmla="*/ 143 w 365"/>
                <a:gd name="T67" fmla="*/ 62 h 88"/>
                <a:gd name="T68" fmla="*/ 109 w 365"/>
                <a:gd name="T69" fmla="*/ 67 h 88"/>
                <a:gd name="T70" fmla="*/ 90 w 365"/>
                <a:gd name="T71" fmla="*/ 69 h 88"/>
                <a:gd name="T72" fmla="*/ 31 w 365"/>
                <a:gd name="T73" fmla="*/ 64 h 88"/>
                <a:gd name="T74" fmla="*/ 48 w 365"/>
                <a:gd name="T75" fmla="*/ 45 h 88"/>
                <a:gd name="T76" fmla="*/ 55 w 365"/>
                <a:gd name="T77" fmla="*/ 38 h 88"/>
                <a:gd name="T78" fmla="*/ 145 w 365"/>
                <a:gd name="T79" fmla="*/ 12 h 88"/>
                <a:gd name="T80" fmla="*/ 211 w 365"/>
                <a:gd name="T81" fmla="*/ 19 h 88"/>
                <a:gd name="T82" fmla="*/ 150 w 365"/>
                <a:gd name="T83" fmla="*/ 7 h 88"/>
                <a:gd name="T84" fmla="*/ 90 w 365"/>
                <a:gd name="T8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5" h="88">
                  <a:moveTo>
                    <a:pt x="280" y="41"/>
                  </a:moveTo>
                  <a:lnTo>
                    <a:pt x="277" y="41"/>
                  </a:lnTo>
                  <a:lnTo>
                    <a:pt x="187" y="55"/>
                  </a:lnTo>
                  <a:lnTo>
                    <a:pt x="183" y="55"/>
                  </a:lnTo>
                  <a:lnTo>
                    <a:pt x="178" y="60"/>
                  </a:lnTo>
                  <a:lnTo>
                    <a:pt x="187" y="60"/>
                  </a:lnTo>
                  <a:lnTo>
                    <a:pt x="204" y="57"/>
                  </a:lnTo>
                  <a:lnTo>
                    <a:pt x="280" y="45"/>
                  </a:lnTo>
                  <a:lnTo>
                    <a:pt x="282" y="43"/>
                  </a:lnTo>
                  <a:lnTo>
                    <a:pt x="280" y="41"/>
                  </a:lnTo>
                  <a:moveTo>
                    <a:pt x="315" y="33"/>
                  </a:moveTo>
                  <a:lnTo>
                    <a:pt x="303" y="36"/>
                  </a:lnTo>
                  <a:lnTo>
                    <a:pt x="299" y="38"/>
                  </a:lnTo>
                  <a:lnTo>
                    <a:pt x="285" y="38"/>
                  </a:lnTo>
                  <a:lnTo>
                    <a:pt x="287" y="43"/>
                  </a:lnTo>
                  <a:lnTo>
                    <a:pt x="296" y="43"/>
                  </a:lnTo>
                  <a:lnTo>
                    <a:pt x="301" y="41"/>
                  </a:lnTo>
                  <a:lnTo>
                    <a:pt x="320" y="38"/>
                  </a:lnTo>
                  <a:lnTo>
                    <a:pt x="315" y="33"/>
                  </a:lnTo>
                  <a:moveTo>
                    <a:pt x="315" y="26"/>
                  </a:moveTo>
                  <a:lnTo>
                    <a:pt x="318" y="31"/>
                  </a:lnTo>
                  <a:lnTo>
                    <a:pt x="332" y="31"/>
                  </a:lnTo>
                  <a:lnTo>
                    <a:pt x="320" y="33"/>
                  </a:lnTo>
                  <a:lnTo>
                    <a:pt x="325" y="38"/>
                  </a:lnTo>
                  <a:lnTo>
                    <a:pt x="332" y="36"/>
                  </a:lnTo>
                  <a:lnTo>
                    <a:pt x="365" y="31"/>
                  </a:lnTo>
                  <a:lnTo>
                    <a:pt x="332" y="29"/>
                  </a:lnTo>
                  <a:lnTo>
                    <a:pt x="315" y="26"/>
                  </a:lnTo>
                  <a:moveTo>
                    <a:pt x="277" y="22"/>
                  </a:moveTo>
                  <a:lnTo>
                    <a:pt x="280" y="26"/>
                  </a:lnTo>
                  <a:lnTo>
                    <a:pt x="301" y="29"/>
                  </a:lnTo>
                  <a:lnTo>
                    <a:pt x="306" y="29"/>
                  </a:lnTo>
                  <a:lnTo>
                    <a:pt x="313" y="29"/>
                  </a:lnTo>
                  <a:lnTo>
                    <a:pt x="311" y="24"/>
                  </a:lnTo>
                  <a:lnTo>
                    <a:pt x="308" y="24"/>
                  </a:lnTo>
                  <a:lnTo>
                    <a:pt x="303" y="24"/>
                  </a:lnTo>
                  <a:lnTo>
                    <a:pt x="277" y="22"/>
                  </a:lnTo>
                  <a:moveTo>
                    <a:pt x="221" y="14"/>
                  </a:moveTo>
                  <a:lnTo>
                    <a:pt x="216" y="19"/>
                  </a:lnTo>
                  <a:lnTo>
                    <a:pt x="256" y="24"/>
                  </a:lnTo>
                  <a:lnTo>
                    <a:pt x="263" y="24"/>
                  </a:lnTo>
                  <a:lnTo>
                    <a:pt x="275" y="26"/>
                  </a:lnTo>
                  <a:lnTo>
                    <a:pt x="273" y="22"/>
                  </a:lnTo>
                  <a:lnTo>
                    <a:pt x="258" y="19"/>
                  </a:lnTo>
                  <a:lnTo>
                    <a:pt x="251" y="19"/>
                  </a:lnTo>
                  <a:lnTo>
                    <a:pt x="221" y="14"/>
                  </a:lnTo>
                  <a:moveTo>
                    <a:pt x="88" y="0"/>
                  </a:moveTo>
                  <a:lnTo>
                    <a:pt x="88" y="3"/>
                  </a:lnTo>
                  <a:lnTo>
                    <a:pt x="53" y="36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3" y="45"/>
                  </a:lnTo>
                  <a:lnTo>
                    <a:pt x="29" y="60"/>
                  </a:lnTo>
                  <a:lnTo>
                    <a:pt x="27" y="62"/>
                  </a:lnTo>
                  <a:lnTo>
                    <a:pt x="10" y="79"/>
                  </a:lnTo>
                  <a:lnTo>
                    <a:pt x="0" y="88"/>
                  </a:lnTo>
                  <a:lnTo>
                    <a:pt x="15" y="86"/>
                  </a:lnTo>
                  <a:lnTo>
                    <a:pt x="95" y="74"/>
                  </a:lnTo>
                  <a:lnTo>
                    <a:pt x="100" y="71"/>
                  </a:lnTo>
                  <a:lnTo>
                    <a:pt x="131" y="67"/>
                  </a:lnTo>
                  <a:lnTo>
                    <a:pt x="143" y="67"/>
                  </a:lnTo>
                  <a:lnTo>
                    <a:pt x="147" y="64"/>
                  </a:lnTo>
                  <a:lnTo>
                    <a:pt x="154" y="64"/>
                  </a:lnTo>
                  <a:lnTo>
                    <a:pt x="171" y="62"/>
                  </a:lnTo>
                  <a:lnTo>
                    <a:pt x="176" y="57"/>
                  </a:lnTo>
                  <a:lnTo>
                    <a:pt x="169" y="57"/>
                  </a:lnTo>
                  <a:lnTo>
                    <a:pt x="147" y="60"/>
                  </a:lnTo>
                  <a:lnTo>
                    <a:pt x="143" y="62"/>
                  </a:lnTo>
                  <a:lnTo>
                    <a:pt x="131" y="62"/>
                  </a:lnTo>
                  <a:lnTo>
                    <a:pt x="109" y="67"/>
                  </a:lnTo>
                  <a:lnTo>
                    <a:pt x="95" y="69"/>
                  </a:lnTo>
                  <a:lnTo>
                    <a:pt x="90" y="69"/>
                  </a:lnTo>
                  <a:lnTo>
                    <a:pt x="15" y="81"/>
                  </a:lnTo>
                  <a:lnTo>
                    <a:pt x="31" y="64"/>
                  </a:lnTo>
                  <a:lnTo>
                    <a:pt x="36" y="60"/>
                  </a:lnTo>
                  <a:lnTo>
                    <a:pt x="48" y="45"/>
                  </a:lnTo>
                  <a:lnTo>
                    <a:pt x="53" y="43"/>
                  </a:lnTo>
                  <a:lnTo>
                    <a:pt x="55" y="38"/>
                  </a:lnTo>
                  <a:lnTo>
                    <a:pt x="90" y="5"/>
                  </a:lnTo>
                  <a:lnTo>
                    <a:pt x="145" y="12"/>
                  </a:lnTo>
                  <a:lnTo>
                    <a:pt x="150" y="12"/>
                  </a:lnTo>
                  <a:lnTo>
                    <a:pt x="211" y="19"/>
                  </a:lnTo>
                  <a:lnTo>
                    <a:pt x="214" y="14"/>
                  </a:lnTo>
                  <a:lnTo>
                    <a:pt x="150" y="7"/>
                  </a:lnTo>
                  <a:lnTo>
                    <a:pt x="145" y="7"/>
                  </a:lnTo>
                  <a:lnTo>
                    <a:pt x="90" y="0"/>
                  </a:lnTo>
                  <a:lnTo>
                    <a:pt x="88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1" name="Freeform 50"/>
            <p:cNvSpPr>
              <a:spLocks noEditPoints="1"/>
            </p:cNvSpPr>
            <p:nvPr/>
          </p:nvSpPr>
          <p:spPr bwMode="auto">
            <a:xfrm>
              <a:off x="8010573" y="3433343"/>
              <a:ext cx="71563" cy="552986"/>
            </a:xfrm>
            <a:custGeom>
              <a:avLst/>
              <a:gdLst>
                <a:gd name="T0" fmla="*/ 5 w 17"/>
                <a:gd name="T1" fmla="*/ 16 h 143"/>
                <a:gd name="T2" fmla="*/ 7 w 17"/>
                <a:gd name="T3" fmla="*/ 42 h 143"/>
                <a:gd name="T4" fmla="*/ 8 w 17"/>
                <a:gd name="T5" fmla="*/ 52 h 143"/>
                <a:gd name="T6" fmla="*/ 8 w 17"/>
                <a:gd name="T7" fmla="*/ 62 h 143"/>
                <a:gd name="T8" fmla="*/ 9 w 17"/>
                <a:gd name="T9" fmla="*/ 70 h 143"/>
                <a:gd name="T10" fmla="*/ 10 w 17"/>
                <a:gd name="T11" fmla="*/ 77 h 143"/>
                <a:gd name="T12" fmla="*/ 13 w 17"/>
                <a:gd name="T13" fmla="*/ 121 h 143"/>
                <a:gd name="T14" fmla="*/ 2 w 17"/>
                <a:gd name="T15" fmla="*/ 141 h 143"/>
                <a:gd name="T16" fmla="*/ 2 w 17"/>
                <a:gd name="T17" fmla="*/ 120 h 143"/>
                <a:gd name="T18" fmla="*/ 2 w 17"/>
                <a:gd name="T19" fmla="*/ 80 h 143"/>
                <a:gd name="T20" fmla="*/ 2 w 17"/>
                <a:gd name="T21" fmla="*/ 60 h 143"/>
                <a:gd name="T22" fmla="*/ 2 w 17"/>
                <a:gd name="T23" fmla="*/ 51 h 143"/>
                <a:gd name="T24" fmla="*/ 2 w 17"/>
                <a:gd name="T25" fmla="*/ 19 h 143"/>
                <a:gd name="T26" fmla="*/ 0 w 17"/>
                <a:gd name="T27" fmla="*/ 21 h 143"/>
                <a:gd name="T28" fmla="*/ 0 w 17"/>
                <a:gd name="T29" fmla="*/ 49 h 143"/>
                <a:gd name="T30" fmla="*/ 0 w 17"/>
                <a:gd name="T31" fmla="*/ 50 h 143"/>
                <a:gd name="T32" fmla="*/ 0 w 17"/>
                <a:gd name="T33" fmla="*/ 60 h 143"/>
                <a:gd name="T34" fmla="*/ 0 w 17"/>
                <a:gd name="T35" fmla="*/ 81 h 143"/>
                <a:gd name="T36" fmla="*/ 0 w 17"/>
                <a:gd name="T37" fmla="*/ 120 h 143"/>
                <a:gd name="T38" fmla="*/ 0 w 17"/>
                <a:gd name="T39" fmla="*/ 141 h 143"/>
                <a:gd name="T40" fmla="*/ 2 w 17"/>
                <a:gd name="T41" fmla="*/ 143 h 143"/>
                <a:gd name="T42" fmla="*/ 17 w 17"/>
                <a:gd name="T43" fmla="*/ 142 h 143"/>
                <a:gd name="T44" fmla="*/ 15 w 17"/>
                <a:gd name="T45" fmla="*/ 121 h 143"/>
                <a:gd name="T46" fmla="*/ 11 w 17"/>
                <a:gd name="T47" fmla="*/ 76 h 143"/>
                <a:gd name="T48" fmla="*/ 11 w 17"/>
                <a:gd name="T49" fmla="*/ 69 h 143"/>
                <a:gd name="T50" fmla="*/ 10 w 17"/>
                <a:gd name="T51" fmla="*/ 60 h 143"/>
                <a:gd name="T52" fmla="*/ 9 w 17"/>
                <a:gd name="T53" fmla="*/ 50 h 143"/>
                <a:gd name="T54" fmla="*/ 8 w 17"/>
                <a:gd name="T55" fmla="*/ 36 h 143"/>
                <a:gd name="T56" fmla="*/ 6 w 17"/>
                <a:gd name="T57" fmla="*/ 14 h 143"/>
                <a:gd name="T58" fmla="*/ 3 w 17"/>
                <a:gd name="T59" fmla="*/ 2 h 143"/>
                <a:gd name="T60" fmla="*/ 4 w 17"/>
                <a:gd name="T61" fmla="*/ 10 h 143"/>
                <a:gd name="T62" fmla="*/ 4 w 17"/>
                <a:gd name="T63" fmla="*/ 13 h 143"/>
                <a:gd name="T64" fmla="*/ 6 w 17"/>
                <a:gd name="T65" fmla="*/ 10 h 143"/>
                <a:gd name="T66" fmla="*/ 6 w 17"/>
                <a:gd name="T67" fmla="*/ 7 h 143"/>
                <a:gd name="T68" fmla="*/ 5 w 17"/>
                <a:gd name="T69" fmla="*/ 1 h 143"/>
                <a:gd name="T70" fmla="*/ 0 w 17"/>
                <a:gd name="T71" fmla="*/ 0 h 143"/>
                <a:gd name="T72" fmla="*/ 0 w 17"/>
                <a:gd name="T73" fmla="*/ 1 h 143"/>
                <a:gd name="T74" fmla="*/ 0 w 17"/>
                <a:gd name="T75" fmla="*/ 10 h 143"/>
                <a:gd name="T76" fmla="*/ 0 w 17"/>
                <a:gd name="T77" fmla="*/ 17 h 143"/>
                <a:gd name="T78" fmla="*/ 2 w 17"/>
                <a:gd name="T79" fmla="*/ 16 h 143"/>
                <a:gd name="T80" fmla="*/ 2 w 17"/>
                <a:gd name="T81" fmla="*/ 12 h 143"/>
                <a:gd name="T82" fmla="*/ 2 w 17"/>
                <a:gd name="T83" fmla="*/ 9 h 143"/>
                <a:gd name="T84" fmla="*/ 2 w 17"/>
                <a:gd name="T8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" h="143">
                  <a:moveTo>
                    <a:pt x="6" y="14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15" y="140"/>
                    <a:pt x="15" y="140"/>
                    <a:pt x="15" y="140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2" y="80"/>
                    <a:pt x="2" y="80"/>
                    <a:pt x="2" y="80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2" y="143"/>
                    <a:pt x="2" y="143"/>
                    <a:pt x="2" y="143"/>
                  </a:cubicBezTo>
                  <a:cubicBezTo>
                    <a:pt x="15" y="142"/>
                    <a:pt x="15" y="142"/>
                    <a:pt x="15" y="142"/>
                  </a:cubicBezTo>
                  <a:cubicBezTo>
                    <a:pt x="17" y="142"/>
                    <a:pt x="17" y="142"/>
                    <a:pt x="17" y="142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5" y="121"/>
                    <a:pt x="15" y="121"/>
                    <a:pt x="15" y="121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moveTo>
                    <a:pt x="3" y="1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2" name="Freeform 51"/>
            <p:cNvSpPr>
              <a:spLocks noEditPoints="1"/>
            </p:cNvSpPr>
            <p:nvPr/>
          </p:nvSpPr>
          <p:spPr bwMode="auto">
            <a:xfrm>
              <a:off x="10742490" y="3460993"/>
              <a:ext cx="220057" cy="486304"/>
            </a:xfrm>
            <a:custGeom>
              <a:avLst/>
              <a:gdLst>
                <a:gd name="T0" fmla="*/ 0 w 123"/>
                <a:gd name="T1" fmla="*/ 299 h 299"/>
                <a:gd name="T2" fmla="*/ 0 w 123"/>
                <a:gd name="T3" fmla="*/ 282 h 299"/>
                <a:gd name="T4" fmla="*/ 0 w 123"/>
                <a:gd name="T5" fmla="*/ 275 h 299"/>
                <a:gd name="T6" fmla="*/ 9 w 123"/>
                <a:gd name="T7" fmla="*/ 282 h 299"/>
                <a:gd name="T8" fmla="*/ 16 w 123"/>
                <a:gd name="T9" fmla="*/ 259 h 299"/>
                <a:gd name="T10" fmla="*/ 7 w 123"/>
                <a:gd name="T11" fmla="*/ 247 h 299"/>
                <a:gd name="T12" fmla="*/ 40 w 123"/>
                <a:gd name="T13" fmla="*/ 216 h 299"/>
                <a:gd name="T14" fmla="*/ 21 w 123"/>
                <a:gd name="T15" fmla="*/ 259 h 299"/>
                <a:gd name="T16" fmla="*/ 40 w 123"/>
                <a:gd name="T17" fmla="*/ 216 h 299"/>
                <a:gd name="T18" fmla="*/ 7 w 123"/>
                <a:gd name="T19" fmla="*/ 202 h 299"/>
                <a:gd name="T20" fmla="*/ 7 w 123"/>
                <a:gd name="T21" fmla="*/ 242 h 299"/>
                <a:gd name="T22" fmla="*/ 7 w 123"/>
                <a:gd name="T23" fmla="*/ 202 h 299"/>
                <a:gd name="T24" fmla="*/ 9 w 123"/>
                <a:gd name="T25" fmla="*/ 197 h 299"/>
                <a:gd name="T26" fmla="*/ 12 w 123"/>
                <a:gd name="T27" fmla="*/ 197 h 299"/>
                <a:gd name="T28" fmla="*/ 12 w 123"/>
                <a:gd name="T29" fmla="*/ 154 h 299"/>
                <a:gd name="T30" fmla="*/ 12 w 123"/>
                <a:gd name="T31" fmla="*/ 190 h 299"/>
                <a:gd name="T32" fmla="*/ 106 w 123"/>
                <a:gd name="T33" fmla="*/ 107 h 299"/>
                <a:gd name="T34" fmla="*/ 42 w 123"/>
                <a:gd name="T35" fmla="*/ 214 h 299"/>
                <a:gd name="T36" fmla="*/ 106 w 123"/>
                <a:gd name="T37" fmla="*/ 107 h 299"/>
                <a:gd name="T38" fmla="*/ 102 w 123"/>
                <a:gd name="T39" fmla="*/ 102 h 299"/>
                <a:gd name="T40" fmla="*/ 113 w 123"/>
                <a:gd name="T41" fmla="*/ 90 h 299"/>
                <a:gd name="T42" fmla="*/ 113 w 123"/>
                <a:gd name="T43" fmla="*/ 71 h 299"/>
                <a:gd name="T44" fmla="*/ 116 w 123"/>
                <a:gd name="T45" fmla="*/ 78 h 299"/>
                <a:gd name="T46" fmla="*/ 118 w 123"/>
                <a:gd name="T47" fmla="*/ 85 h 299"/>
                <a:gd name="T48" fmla="*/ 123 w 123"/>
                <a:gd name="T49" fmla="*/ 76 h 299"/>
                <a:gd name="T50" fmla="*/ 113 w 123"/>
                <a:gd name="T51" fmla="*/ 71 h 299"/>
                <a:gd name="T52" fmla="*/ 16 w 123"/>
                <a:gd name="T53" fmla="*/ 76 h 299"/>
                <a:gd name="T54" fmla="*/ 14 w 123"/>
                <a:gd name="T55" fmla="*/ 97 h 299"/>
                <a:gd name="T56" fmla="*/ 16 w 123"/>
                <a:gd name="T57" fmla="*/ 140 h 299"/>
                <a:gd name="T58" fmla="*/ 21 w 123"/>
                <a:gd name="T59" fmla="*/ 88 h 299"/>
                <a:gd name="T60" fmla="*/ 87 w 123"/>
                <a:gd name="T61" fmla="*/ 50 h 299"/>
                <a:gd name="T62" fmla="*/ 87 w 123"/>
                <a:gd name="T63" fmla="*/ 57 h 299"/>
                <a:gd name="T64" fmla="*/ 106 w 123"/>
                <a:gd name="T65" fmla="*/ 64 h 299"/>
                <a:gd name="T66" fmla="*/ 90 w 123"/>
                <a:gd name="T67" fmla="*/ 50 h 299"/>
                <a:gd name="T68" fmla="*/ 42 w 123"/>
                <a:gd name="T69" fmla="*/ 14 h 299"/>
                <a:gd name="T70" fmla="*/ 83 w 123"/>
                <a:gd name="T71" fmla="*/ 52 h 299"/>
                <a:gd name="T72" fmla="*/ 42 w 123"/>
                <a:gd name="T73" fmla="*/ 14 h 299"/>
                <a:gd name="T74" fmla="*/ 21 w 123"/>
                <a:gd name="T75" fmla="*/ 7 h 299"/>
                <a:gd name="T76" fmla="*/ 24 w 123"/>
                <a:gd name="T77" fmla="*/ 52 h 299"/>
                <a:gd name="T78" fmla="*/ 38 w 123"/>
                <a:gd name="T79" fmla="*/ 17 h 299"/>
                <a:gd name="T80" fmla="*/ 28 w 123"/>
                <a:gd name="T81" fmla="*/ 5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3" h="299">
                  <a:moveTo>
                    <a:pt x="0" y="282"/>
                  </a:moveTo>
                  <a:lnTo>
                    <a:pt x="0" y="299"/>
                  </a:lnTo>
                  <a:lnTo>
                    <a:pt x="5" y="287"/>
                  </a:lnTo>
                  <a:lnTo>
                    <a:pt x="0" y="282"/>
                  </a:lnTo>
                  <a:close/>
                  <a:moveTo>
                    <a:pt x="5" y="242"/>
                  </a:moveTo>
                  <a:lnTo>
                    <a:pt x="0" y="275"/>
                  </a:lnTo>
                  <a:lnTo>
                    <a:pt x="7" y="285"/>
                  </a:lnTo>
                  <a:lnTo>
                    <a:pt x="9" y="282"/>
                  </a:lnTo>
                  <a:lnTo>
                    <a:pt x="19" y="263"/>
                  </a:lnTo>
                  <a:lnTo>
                    <a:pt x="16" y="259"/>
                  </a:lnTo>
                  <a:lnTo>
                    <a:pt x="5" y="280"/>
                  </a:lnTo>
                  <a:lnTo>
                    <a:pt x="7" y="247"/>
                  </a:lnTo>
                  <a:lnTo>
                    <a:pt x="5" y="242"/>
                  </a:lnTo>
                  <a:close/>
                  <a:moveTo>
                    <a:pt x="40" y="216"/>
                  </a:moveTo>
                  <a:lnTo>
                    <a:pt x="19" y="256"/>
                  </a:lnTo>
                  <a:lnTo>
                    <a:pt x="21" y="259"/>
                  </a:lnTo>
                  <a:lnTo>
                    <a:pt x="45" y="218"/>
                  </a:lnTo>
                  <a:lnTo>
                    <a:pt x="40" y="216"/>
                  </a:lnTo>
                  <a:close/>
                  <a:moveTo>
                    <a:pt x="7" y="202"/>
                  </a:moveTo>
                  <a:lnTo>
                    <a:pt x="7" y="202"/>
                  </a:lnTo>
                  <a:lnTo>
                    <a:pt x="5" y="237"/>
                  </a:lnTo>
                  <a:lnTo>
                    <a:pt x="7" y="242"/>
                  </a:lnTo>
                  <a:lnTo>
                    <a:pt x="12" y="202"/>
                  </a:lnTo>
                  <a:lnTo>
                    <a:pt x="7" y="202"/>
                  </a:lnTo>
                  <a:close/>
                  <a:moveTo>
                    <a:pt x="12" y="197"/>
                  </a:moveTo>
                  <a:lnTo>
                    <a:pt x="9" y="197"/>
                  </a:lnTo>
                  <a:lnTo>
                    <a:pt x="12" y="197"/>
                  </a:lnTo>
                  <a:lnTo>
                    <a:pt x="12" y="197"/>
                  </a:lnTo>
                  <a:close/>
                  <a:moveTo>
                    <a:pt x="16" y="147"/>
                  </a:moveTo>
                  <a:lnTo>
                    <a:pt x="12" y="154"/>
                  </a:lnTo>
                  <a:lnTo>
                    <a:pt x="7" y="195"/>
                  </a:lnTo>
                  <a:lnTo>
                    <a:pt x="12" y="190"/>
                  </a:lnTo>
                  <a:lnTo>
                    <a:pt x="16" y="147"/>
                  </a:lnTo>
                  <a:close/>
                  <a:moveTo>
                    <a:pt x="106" y="107"/>
                  </a:moveTo>
                  <a:lnTo>
                    <a:pt x="95" y="116"/>
                  </a:lnTo>
                  <a:lnTo>
                    <a:pt x="42" y="214"/>
                  </a:lnTo>
                  <a:lnTo>
                    <a:pt x="45" y="214"/>
                  </a:lnTo>
                  <a:lnTo>
                    <a:pt x="106" y="107"/>
                  </a:lnTo>
                  <a:close/>
                  <a:moveTo>
                    <a:pt x="111" y="85"/>
                  </a:moveTo>
                  <a:lnTo>
                    <a:pt x="102" y="102"/>
                  </a:lnTo>
                  <a:lnTo>
                    <a:pt x="113" y="93"/>
                  </a:lnTo>
                  <a:lnTo>
                    <a:pt x="113" y="90"/>
                  </a:lnTo>
                  <a:lnTo>
                    <a:pt x="111" y="85"/>
                  </a:lnTo>
                  <a:close/>
                  <a:moveTo>
                    <a:pt x="113" y="71"/>
                  </a:moveTo>
                  <a:lnTo>
                    <a:pt x="116" y="78"/>
                  </a:lnTo>
                  <a:lnTo>
                    <a:pt x="116" y="78"/>
                  </a:lnTo>
                  <a:lnTo>
                    <a:pt x="116" y="78"/>
                  </a:lnTo>
                  <a:lnTo>
                    <a:pt x="118" y="85"/>
                  </a:lnTo>
                  <a:lnTo>
                    <a:pt x="121" y="81"/>
                  </a:lnTo>
                  <a:lnTo>
                    <a:pt x="123" y="76"/>
                  </a:lnTo>
                  <a:lnTo>
                    <a:pt x="118" y="74"/>
                  </a:lnTo>
                  <a:lnTo>
                    <a:pt x="113" y="71"/>
                  </a:lnTo>
                  <a:close/>
                  <a:moveTo>
                    <a:pt x="21" y="64"/>
                  </a:moveTo>
                  <a:lnTo>
                    <a:pt x="16" y="76"/>
                  </a:lnTo>
                  <a:lnTo>
                    <a:pt x="16" y="90"/>
                  </a:lnTo>
                  <a:lnTo>
                    <a:pt x="14" y="97"/>
                  </a:lnTo>
                  <a:lnTo>
                    <a:pt x="12" y="145"/>
                  </a:lnTo>
                  <a:lnTo>
                    <a:pt x="16" y="140"/>
                  </a:lnTo>
                  <a:lnTo>
                    <a:pt x="19" y="93"/>
                  </a:lnTo>
                  <a:lnTo>
                    <a:pt x="21" y="88"/>
                  </a:lnTo>
                  <a:lnTo>
                    <a:pt x="21" y="64"/>
                  </a:lnTo>
                  <a:close/>
                  <a:moveTo>
                    <a:pt x="87" y="50"/>
                  </a:moveTo>
                  <a:lnTo>
                    <a:pt x="85" y="55"/>
                  </a:lnTo>
                  <a:lnTo>
                    <a:pt x="87" y="57"/>
                  </a:lnTo>
                  <a:lnTo>
                    <a:pt x="109" y="71"/>
                  </a:lnTo>
                  <a:lnTo>
                    <a:pt x="106" y="64"/>
                  </a:lnTo>
                  <a:lnTo>
                    <a:pt x="92" y="55"/>
                  </a:lnTo>
                  <a:lnTo>
                    <a:pt x="90" y="50"/>
                  </a:lnTo>
                  <a:lnTo>
                    <a:pt x="87" y="50"/>
                  </a:lnTo>
                  <a:close/>
                  <a:moveTo>
                    <a:pt x="42" y="14"/>
                  </a:moveTo>
                  <a:lnTo>
                    <a:pt x="42" y="19"/>
                  </a:lnTo>
                  <a:lnTo>
                    <a:pt x="83" y="52"/>
                  </a:lnTo>
                  <a:lnTo>
                    <a:pt x="85" y="47"/>
                  </a:lnTo>
                  <a:lnTo>
                    <a:pt x="42" y="14"/>
                  </a:lnTo>
                  <a:close/>
                  <a:moveTo>
                    <a:pt x="24" y="0"/>
                  </a:moveTo>
                  <a:lnTo>
                    <a:pt x="21" y="7"/>
                  </a:lnTo>
                  <a:lnTo>
                    <a:pt x="19" y="64"/>
                  </a:lnTo>
                  <a:lnTo>
                    <a:pt x="24" y="52"/>
                  </a:lnTo>
                  <a:lnTo>
                    <a:pt x="26" y="7"/>
                  </a:lnTo>
                  <a:lnTo>
                    <a:pt x="38" y="17"/>
                  </a:lnTo>
                  <a:lnTo>
                    <a:pt x="40" y="12"/>
                  </a:lnTo>
                  <a:lnTo>
                    <a:pt x="28" y="5"/>
                  </a:lnTo>
                  <a:lnTo>
                    <a:pt x="2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3" name="Freeform 52"/>
            <p:cNvSpPr>
              <a:spLocks noEditPoints="1"/>
            </p:cNvSpPr>
            <p:nvPr/>
          </p:nvSpPr>
          <p:spPr bwMode="auto">
            <a:xfrm>
              <a:off x="10742490" y="3460993"/>
              <a:ext cx="220057" cy="486304"/>
            </a:xfrm>
            <a:custGeom>
              <a:avLst/>
              <a:gdLst>
                <a:gd name="T0" fmla="*/ 0 w 123"/>
                <a:gd name="T1" fmla="*/ 299 h 299"/>
                <a:gd name="T2" fmla="*/ 0 w 123"/>
                <a:gd name="T3" fmla="*/ 282 h 299"/>
                <a:gd name="T4" fmla="*/ 0 w 123"/>
                <a:gd name="T5" fmla="*/ 275 h 299"/>
                <a:gd name="T6" fmla="*/ 9 w 123"/>
                <a:gd name="T7" fmla="*/ 282 h 299"/>
                <a:gd name="T8" fmla="*/ 16 w 123"/>
                <a:gd name="T9" fmla="*/ 259 h 299"/>
                <a:gd name="T10" fmla="*/ 7 w 123"/>
                <a:gd name="T11" fmla="*/ 247 h 299"/>
                <a:gd name="T12" fmla="*/ 40 w 123"/>
                <a:gd name="T13" fmla="*/ 216 h 299"/>
                <a:gd name="T14" fmla="*/ 21 w 123"/>
                <a:gd name="T15" fmla="*/ 259 h 299"/>
                <a:gd name="T16" fmla="*/ 40 w 123"/>
                <a:gd name="T17" fmla="*/ 216 h 299"/>
                <a:gd name="T18" fmla="*/ 7 w 123"/>
                <a:gd name="T19" fmla="*/ 202 h 299"/>
                <a:gd name="T20" fmla="*/ 7 w 123"/>
                <a:gd name="T21" fmla="*/ 242 h 299"/>
                <a:gd name="T22" fmla="*/ 7 w 123"/>
                <a:gd name="T23" fmla="*/ 202 h 299"/>
                <a:gd name="T24" fmla="*/ 9 w 123"/>
                <a:gd name="T25" fmla="*/ 197 h 299"/>
                <a:gd name="T26" fmla="*/ 12 w 123"/>
                <a:gd name="T27" fmla="*/ 197 h 299"/>
                <a:gd name="T28" fmla="*/ 12 w 123"/>
                <a:gd name="T29" fmla="*/ 154 h 299"/>
                <a:gd name="T30" fmla="*/ 12 w 123"/>
                <a:gd name="T31" fmla="*/ 190 h 299"/>
                <a:gd name="T32" fmla="*/ 106 w 123"/>
                <a:gd name="T33" fmla="*/ 107 h 299"/>
                <a:gd name="T34" fmla="*/ 42 w 123"/>
                <a:gd name="T35" fmla="*/ 214 h 299"/>
                <a:gd name="T36" fmla="*/ 106 w 123"/>
                <a:gd name="T37" fmla="*/ 107 h 299"/>
                <a:gd name="T38" fmla="*/ 102 w 123"/>
                <a:gd name="T39" fmla="*/ 102 h 299"/>
                <a:gd name="T40" fmla="*/ 113 w 123"/>
                <a:gd name="T41" fmla="*/ 90 h 299"/>
                <a:gd name="T42" fmla="*/ 113 w 123"/>
                <a:gd name="T43" fmla="*/ 71 h 299"/>
                <a:gd name="T44" fmla="*/ 116 w 123"/>
                <a:gd name="T45" fmla="*/ 78 h 299"/>
                <a:gd name="T46" fmla="*/ 118 w 123"/>
                <a:gd name="T47" fmla="*/ 85 h 299"/>
                <a:gd name="T48" fmla="*/ 123 w 123"/>
                <a:gd name="T49" fmla="*/ 76 h 299"/>
                <a:gd name="T50" fmla="*/ 113 w 123"/>
                <a:gd name="T51" fmla="*/ 71 h 299"/>
                <a:gd name="T52" fmla="*/ 16 w 123"/>
                <a:gd name="T53" fmla="*/ 76 h 299"/>
                <a:gd name="T54" fmla="*/ 14 w 123"/>
                <a:gd name="T55" fmla="*/ 97 h 299"/>
                <a:gd name="T56" fmla="*/ 16 w 123"/>
                <a:gd name="T57" fmla="*/ 140 h 299"/>
                <a:gd name="T58" fmla="*/ 21 w 123"/>
                <a:gd name="T59" fmla="*/ 88 h 299"/>
                <a:gd name="T60" fmla="*/ 87 w 123"/>
                <a:gd name="T61" fmla="*/ 50 h 299"/>
                <a:gd name="T62" fmla="*/ 87 w 123"/>
                <a:gd name="T63" fmla="*/ 57 h 299"/>
                <a:gd name="T64" fmla="*/ 106 w 123"/>
                <a:gd name="T65" fmla="*/ 64 h 299"/>
                <a:gd name="T66" fmla="*/ 90 w 123"/>
                <a:gd name="T67" fmla="*/ 50 h 299"/>
                <a:gd name="T68" fmla="*/ 42 w 123"/>
                <a:gd name="T69" fmla="*/ 14 h 299"/>
                <a:gd name="T70" fmla="*/ 83 w 123"/>
                <a:gd name="T71" fmla="*/ 52 h 299"/>
                <a:gd name="T72" fmla="*/ 42 w 123"/>
                <a:gd name="T73" fmla="*/ 14 h 299"/>
                <a:gd name="T74" fmla="*/ 21 w 123"/>
                <a:gd name="T75" fmla="*/ 7 h 299"/>
                <a:gd name="T76" fmla="*/ 24 w 123"/>
                <a:gd name="T77" fmla="*/ 52 h 299"/>
                <a:gd name="T78" fmla="*/ 38 w 123"/>
                <a:gd name="T79" fmla="*/ 17 h 299"/>
                <a:gd name="T80" fmla="*/ 28 w 123"/>
                <a:gd name="T81" fmla="*/ 5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3" h="299">
                  <a:moveTo>
                    <a:pt x="0" y="282"/>
                  </a:moveTo>
                  <a:lnTo>
                    <a:pt x="0" y="299"/>
                  </a:lnTo>
                  <a:lnTo>
                    <a:pt x="5" y="287"/>
                  </a:lnTo>
                  <a:lnTo>
                    <a:pt x="0" y="282"/>
                  </a:lnTo>
                  <a:moveTo>
                    <a:pt x="5" y="242"/>
                  </a:moveTo>
                  <a:lnTo>
                    <a:pt x="0" y="275"/>
                  </a:lnTo>
                  <a:lnTo>
                    <a:pt x="7" y="285"/>
                  </a:lnTo>
                  <a:lnTo>
                    <a:pt x="9" y="282"/>
                  </a:lnTo>
                  <a:lnTo>
                    <a:pt x="19" y="263"/>
                  </a:lnTo>
                  <a:lnTo>
                    <a:pt x="16" y="259"/>
                  </a:lnTo>
                  <a:lnTo>
                    <a:pt x="5" y="280"/>
                  </a:lnTo>
                  <a:lnTo>
                    <a:pt x="7" y="247"/>
                  </a:lnTo>
                  <a:lnTo>
                    <a:pt x="5" y="242"/>
                  </a:lnTo>
                  <a:moveTo>
                    <a:pt x="40" y="216"/>
                  </a:moveTo>
                  <a:lnTo>
                    <a:pt x="19" y="256"/>
                  </a:lnTo>
                  <a:lnTo>
                    <a:pt x="21" y="259"/>
                  </a:lnTo>
                  <a:lnTo>
                    <a:pt x="45" y="218"/>
                  </a:lnTo>
                  <a:lnTo>
                    <a:pt x="40" y="216"/>
                  </a:lnTo>
                  <a:moveTo>
                    <a:pt x="7" y="202"/>
                  </a:moveTo>
                  <a:lnTo>
                    <a:pt x="7" y="202"/>
                  </a:lnTo>
                  <a:lnTo>
                    <a:pt x="5" y="237"/>
                  </a:lnTo>
                  <a:lnTo>
                    <a:pt x="7" y="242"/>
                  </a:lnTo>
                  <a:lnTo>
                    <a:pt x="12" y="202"/>
                  </a:lnTo>
                  <a:lnTo>
                    <a:pt x="7" y="202"/>
                  </a:lnTo>
                  <a:moveTo>
                    <a:pt x="12" y="197"/>
                  </a:moveTo>
                  <a:lnTo>
                    <a:pt x="9" y="197"/>
                  </a:lnTo>
                  <a:lnTo>
                    <a:pt x="12" y="197"/>
                  </a:lnTo>
                  <a:lnTo>
                    <a:pt x="12" y="197"/>
                  </a:lnTo>
                  <a:moveTo>
                    <a:pt x="16" y="147"/>
                  </a:moveTo>
                  <a:lnTo>
                    <a:pt x="12" y="154"/>
                  </a:lnTo>
                  <a:lnTo>
                    <a:pt x="7" y="195"/>
                  </a:lnTo>
                  <a:lnTo>
                    <a:pt x="12" y="190"/>
                  </a:lnTo>
                  <a:lnTo>
                    <a:pt x="16" y="147"/>
                  </a:lnTo>
                  <a:moveTo>
                    <a:pt x="106" y="107"/>
                  </a:moveTo>
                  <a:lnTo>
                    <a:pt x="95" y="116"/>
                  </a:lnTo>
                  <a:lnTo>
                    <a:pt x="42" y="214"/>
                  </a:lnTo>
                  <a:lnTo>
                    <a:pt x="45" y="214"/>
                  </a:lnTo>
                  <a:lnTo>
                    <a:pt x="106" y="107"/>
                  </a:lnTo>
                  <a:moveTo>
                    <a:pt x="111" y="85"/>
                  </a:moveTo>
                  <a:lnTo>
                    <a:pt x="102" y="102"/>
                  </a:lnTo>
                  <a:lnTo>
                    <a:pt x="113" y="93"/>
                  </a:lnTo>
                  <a:lnTo>
                    <a:pt x="113" y="90"/>
                  </a:lnTo>
                  <a:lnTo>
                    <a:pt x="111" y="85"/>
                  </a:lnTo>
                  <a:moveTo>
                    <a:pt x="113" y="71"/>
                  </a:moveTo>
                  <a:lnTo>
                    <a:pt x="116" y="78"/>
                  </a:lnTo>
                  <a:lnTo>
                    <a:pt x="116" y="78"/>
                  </a:lnTo>
                  <a:lnTo>
                    <a:pt x="116" y="78"/>
                  </a:lnTo>
                  <a:lnTo>
                    <a:pt x="118" y="85"/>
                  </a:lnTo>
                  <a:lnTo>
                    <a:pt x="121" y="81"/>
                  </a:lnTo>
                  <a:lnTo>
                    <a:pt x="123" y="76"/>
                  </a:lnTo>
                  <a:lnTo>
                    <a:pt x="118" y="74"/>
                  </a:lnTo>
                  <a:lnTo>
                    <a:pt x="113" y="71"/>
                  </a:lnTo>
                  <a:moveTo>
                    <a:pt x="21" y="64"/>
                  </a:moveTo>
                  <a:lnTo>
                    <a:pt x="16" y="76"/>
                  </a:lnTo>
                  <a:lnTo>
                    <a:pt x="16" y="90"/>
                  </a:lnTo>
                  <a:lnTo>
                    <a:pt x="14" y="97"/>
                  </a:lnTo>
                  <a:lnTo>
                    <a:pt x="12" y="145"/>
                  </a:lnTo>
                  <a:lnTo>
                    <a:pt x="16" y="140"/>
                  </a:lnTo>
                  <a:lnTo>
                    <a:pt x="19" y="93"/>
                  </a:lnTo>
                  <a:lnTo>
                    <a:pt x="21" y="88"/>
                  </a:lnTo>
                  <a:lnTo>
                    <a:pt x="21" y="64"/>
                  </a:lnTo>
                  <a:moveTo>
                    <a:pt x="87" y="50"/>
                  </a:moveTo>
                  <a:lnTo>
                    <a:pt x="85" y="55"/>
                  </a:lnTo>
                  <a:lnTo>
                    <a:pt x="87" y="57"/>
                  </a:lnTo>
                  <a:lnTo>
                    <a:pt x="109" y="71"/>
                  </a:lnTo>
                  <a:lnTo>
                    <a:pt x="106" y="64"/>
                  </a:lnTo>
                  <a:lnTo>
                    <a:pt x="92" y="55"/>
                  </a:lnTo>
                  <a:lnTo>
                    <a:pt x="90" y="50"/>
                  </a:lnTo>
                  <a:lnTo>
                    <a:pt x="87" y="50"/>
                  </a:lnTo>
                  <a:moveTo>
                    <a:pt x="42" y="14"/>
                  </a:moveTo>
                  <a:lnTo>
                    <a:pt x="42" y="19"/>
                  </a:lnTo>
                  <a:lnTo>
                    <a:pt x="83" y="52"/>
                  </a:lnTo>
                  <a:lnTo>
                    <a:pt x="85" y="47"/>
                  </a:lnTo>
                  <a:lnTo>
                    <a:pt x="42" y="14"/>
                  </a:lnTo>
                  <a:moveTo>
                    <a:pt x="24" y="0"/>
                  </a:moveTo>
                  <a:lnTo>
                    <a:pt x="21" y="7"/>
                  </a:lnTo>
                  <a:lnTo>
                    <a:pt x="19" y="64"/>
                  </a:lnTo>
                  <a:lnTo>
                    <a:pt x="24" y="52"/>
                  </a:lnTo>
                  <a:lnTo>
                    <a:pt x="26" y="7"/>
                  </a:lnTo>
                  <a:lnTo>
                    <a:pt x="38" y="17"/>
                  </a:lnTo>
                  <a:lnTo>
                    <a:pt x="40" y="12"/>
                  </a:lnTo>
                  <a:lnTo>
                    <a:pt x="28" y="5"/>
                  </a:lnTo>
                  <a:lnTo>
                    <a:pt x="24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10831944" y="3460993"/>
              <a:ext cx="400753" cy="478171"/>
            </a:xfrm>
            <a:custGeom>
              <a:avLst/>
              <a:gdLst>
                <a:gd name="T0" fmla="*/ 111 w 224"/>
                <a:gd name="T1" fmla="*/ 254 h 294"/>
                <a:gd name="T2" fmla="*/ 94 w 224"/>
                <a:gd name="T3" fmla="*/ 290 h 294"/>
                <a:gd name="T4" fmla="*/ 78 w 224"/>
                <a:gd name="T5" fmla="*/ 275 h 294"/>
                <a:gd name="T6" fmla="*/ 78 w 224"/>
                <a:gd name="T7" fmla="*/ 280 h 294"/>
                <a:gd name="T8" fmla="*/ 92 w 224"/>
                <a:gd name="T9" fmla="*/ 292 h 294"/>
                <a:gd name="T10" fmla="*/ 97 w 224"/>
                <a:gd name="T11" fmla="*/ 294 h 294"/>
                <a:gd name="T12" fmla="*/ 99 w 224"/>
                <a:gd name="T13" fmla="*/ 290 h 294"/>
                <a:gd name="T14" fmla="*/ 111 w 224"/>
                <a:gd name="T15" fmla="*/ 261 h 294"/>
                <a:gd name="T16" fmla="*/ 111 w 224"/>
                <a:gd name="T17" fmla="*/ 254 h 294"/>
                <a:gd name="T18" fmla="*/ 7 w 224"/>
                <a:gd name="T19" fmla="*/ 223 h 294"/>
                <a:gd name="T20" fmla="*/ 73 w 224"/>
                <a:gd name="T21" fmla="*/ 275 h 294"/>
                <a:gd name="T22" fmla="*/ 73 w 224"/>
                <a:gd name="T23" fmla="*/ 271 h 294"/>
                <a:gd name="T24" fmla="*/ 23 w 224"/>
                <a:gd name="T25" fmla="*/ 233 h 294"/>
                <a:gd name="T26" fmla="*/ 7 w 224"/>
                <a:gd name="T27" fmla="*/ 223 h 294"/>
                <a:gd name="T28" fmla="*/ 144 w 224"/>
                <a:gd name="T29" fmla="*/ 176 h 294"/>
                <a:gd name="T30" fmla="*/ 113 w 224"/>
                <a:gd name="T31" fmla="*/ 247 h 294"/>
                <a:gd name="T32" fmla="*/ 116 w 224"/>
                <a:gd name="T33" fmla="*/ 254 h 294"/>
                <a:gd name="T34" fmla="*/ 146 w 224"/>
                <a:gd name="T35" fmla="*/ 180 h 294"/>
                <a:gd name="T36" fmla="*/ 144 w 224"/>
                <a:gd name="T37" fmla="*/ 176 h 294"/>
                <a:gd name="T38" fmla="*/ 78 w 224"/>
                <a:gd name="T39" fmla="*/ 142 h 294"/>
                <a:gd name="T40" fmla="*/ 59 w 224"/>
                <a:gd name="T41" fmla="*/ 159 h 294"/>
                <a:gd name="T42" fmla="*/ 56 w 224"/>
                <a:gd name="T43" fmla="*/ 164 h 294"/>
                <a:gd name="T44" fmla="*/ 2 w 224"/>
                <a:gd name="T45" fmla="*/ 214 h 294"/>
                <a:gd name="T46" fmla="*/ 0 w 224"/>
                <a:gd name="T47" fmla="*/ 216 h 294"/>
                <a:gd name="T48" fmla="*/ 9 w 224"/>
                <a:gd name="T49" fmla="*/ 221 h 294"/>
                <a:gd name="T50" fmla="*/ 4 w 224"/>
                <a:gd name="T51" fmla="*/ 218 h 294"/>
                <a:gd name="T52" fmla="*/ 56 w 224"/>
                <a:gd name="T53" fmla="*/ 169 h 294"/>
                <a:gd name="T54" fmla="*/ 61 w 224"/>
                <a:gd name="T55" fmla="*/ 164 h 294"/>
                <a:gd name="T56" fmla="*/ 80 w 224"/>
                <a:gd name="T57" fmla="*/ 145 h 294"/>
                <a:gd name="T58" fmla="*/ 78 w 224"/>
                <a:gd name="T59" fmla="*/ 142 h 294"/>
                <a:gd name="T60" fmla="*/ 123 w 224"/>
                <a:gd name="T61" fmla="*/ 100 h 294"/>
                <a:gd name="T62" fmla="*/ 82 w 224"/>
                <a:gd name="T63" fmla="*/ 138 h 294"/>
                <a:gd name="T64" fmla="*/ 82 w 224"/>
                <a:gd name="T65" fmla="*/ 142 h 294"/>
                <a:gd name="T66" fmla="*/ 125 w 224"/>
                <a:gd name="T67" fmla="*/ 102 h 294"/>
                <a:gd name="T68" fmla="*/ 123 w 224"/>
                <a:gd name="T69" fmla="*/ 100 h 294"/>
                <a:gd name="T70" fmla="*/ 213 w 224"/>
                <a:gd name="T71" fmla="*/ 19 h 294"/>
                <a:gd name="T72" fmla="*/ 213 w 224"/>
                <a:gd name="T73" fmla="*/ 19 h 294"/>
                <a:gd name="T74" fmla="*/ 213 w 224"/>
                <a:gd name="T75" fmla="*/ 19 h 294"/>
                <a:gd name="T76" fmla="*/ 224 w 224"/>
                <a:gd name="T77" fmla="*/ 0 h 294"/>
                <a:gd name="T78" fmla="*/ 208 w 224"/>
                <a:gd name="T79" fmla="*/ 14 h 294"/>
                <a:gd name="T80" fmla="*/ 165 w 224"/>
                <a:gd name="T81" fmla="*/ 57 h 294"/>
                <a:gd name="T82" fmla="*/ 151 w 224"/>
                <a:gd name="T83" fmla="*/ 71 h 294"/>
                <a:gd name="T84" fmla="*/ 125 w 224"/>
                <a:gd name="T85" fmla="*/ 95 h 294"/>
                <a:gd name="T86" fmla="*/ 127 w 224"/>
                <a:gd name="T87" fmla="*/ 100 h 294"/>
                <a:gd name="T88" fmla="*/ 142 w 224"/>
                <a:gd name="T89" fmla="*/ 85 h 294"/>
                <a:gd name="T90" fmla="*/ 156 w 224"/>
                <a:gd name="T91" fmla="*/ 74 h 294"/>
                <a:gd name="T92" fmla="*/ 213 w 224"/>
                <a:gd name="T93" fmla="*/ 19 h 294"/>
                <a:gd name="T94" fmla="*/ 146 w 224"/>
                <a:gd name="T95" fmla="*/ 169 h 294"/>
                <a:gd name="T96" fmla="*/ 149 w 224"/>
                <a:gd name="T97" fmla="*/ 176 h 294"/>
                <a:gd name="T98" fmla="*/ 215 w 224"/>
                <a:gd name="T99" fmla="*/ 19 h 294"/>
                <a:gd name="T100" fmla="*/ 224 w 224"/>
                <a:gd name="T101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4" h="294">
                  <a:moveTo>
                    <a:pt x="111" y="254"/>
                  </a:moveTo>
                  <a:lnTo>
                    <a:pt x="94" y="290"/>
                  </a:lnTo>
                  <a:lnTo>
                    <a:pt x="78" y="275"/>
                  </a:lnTo>
                  <a:lnTo>
                    <a:pt x="78" y="280"/>
                  </a:lnTo>
                  <a:lnTo>
                    <a:pt x="92" y="292"/>
                  </a:lnTo>
                  <a:lnTo>
                    <a:pt x="97" y="294"/>
                  </a:lnTo>
                  <a:lnTo>
                    <a:pt x="99" y="290"/>
                  </a:lnTo>
                  <a:lnTo>
                    <a:pt x="111" y="261"/>
                  </a:lnTo>
                  <a:lnTo>
                    <a:pt x="111" y="254"/>
                  </a:lnTo>
                  <a:close/>
                  <a:moveTo>
                    <a:pt x="7" y="223"/>
                  </a:moveTo>
                  <a:lnTo>
                    <a:pt x="73" y="275"/>
                  </a:lnTo>
                  <a:lnTo>
                    <a:pt x="73" y="271"/>
                  </a:lnTo>
                  <a:lnTo>
                    <a:pt x="23" y="233"/>
                  </a:lnTo>
                  <a:lnTo>
                    <a:pt x="7" y="223"/>
                  </a:lnTo>
                  <a:close/>
                  <a:moveTo>
                    <a:pt x="144" y="176"/>
                  </a:moveTo>
                  <a:lnTo>
                    <a:pt x="113" y="247"/>
                  </a:lnTo>
                  <a:lnTo>
                    <a:pt x="116" y="254"/>
                  </a:lnTo>
                  <a:lnTo>
                    <a:pt x="146" y="180"/>
                  </a:lnTo>
                  <a:lnTo>
                    <a:pt x="144" y="176"/>
                  </a:lnTo>
                  <a:close/>
                  <a:moveTo>
                    <a:pt x="78" y="142"/>
                  </a:moveTo>
                  <a:lnTo>
                    <a:pt x="59" y="159"/>
                  </a:lnTo>
                  <a:lnTo>
                    <a:pt x="56" y="164"/>
                  </a:lnTo>
                  <a:lnTo>
                    <a:pt x="2" y="214"/>
                  </a:lnTo>
                  <a:lnTo>
                    <a:pt x="0" y="216"/>
                  </a:lnTo>
                  <a:lnTo>
                    <a:pt x="9" y="221"/>
                  </a:lnTo>
                  <a:lnTo>
                    <a:pt x="4" y="218"/>
                  </a:lnTo>
                  <a:lnTo>
                    <a:pt x="56" y="169"/>
                  </a:lnTo>
                  <a:lnTo>
                    <a:pt x="61" y="164"/>
                  </a:lnTo>
                  <a:lnTo>
                    <a:pt x="80" y="145"/>
                  </a:lnTo>
                  <a:lnTo>
                    <a:pt x="78" y="142"/>
                  </a:lnTo>
                  <a:close/>
                  <a:moveTo>
                    <a:pt x="123" y="100"/>
                  </a:moveTo>
                  <a:lnTo>
                    <a:pt x="82" y="138"/>
                  </a:lnTo>
                  <a:lnTo>
                    <a:pt x="82" y="142"/>
                  </a:lnTo>
                  <a:lnTo>
                    <a:pt x="125" y="102"/>
                  </a:lnTo>
                  <a:lnTo>
                    <a:pt x="123" y="100"/>
                  </a:lnTo>
                  <a:close/>
                  <a:moveTo>
                    <a:pt x="213" y="19"/>
                  </a:moveTo>
                  <a:lnTo>
                    <a:pt x="213" y="19"/>
                  </a:lnTo>
                  <a:lnTo>
                    <a:pt x="213" y="19"/>
                  </a:lnTo>
                  <a:close/>
                  <a:moveTo>
                    <a:pt x="224" y="0"/>
                  </a:moveTo>
                  <a:lnTo>
                    <a:pt x="208" y="14"/>
                  </a:lnTo>
                  <a:lnTo>
                    <a:pt x="165" y="57"/>
                  </a:lnTo>
                  <a:lnTo>
                    <a:pt x="151" y="71"/>
                  </a:lnTo>
                  <a:lnTo>
                    <a:pt x="125" y="95"/>
                  </a:lnTo>
                  <a:lnTo>
                    <a:pt x="127" y="100"/>
                  </a:lnTo>
                  <a:lnTo>
                    <a:pt x="142" y="85"/>
                  </a:lnTo>
                  <a:lnTo>
                    <a:pt x="156" y="74"/>
                  </a:lnTo>
                  <a:lnTo>
                    <a:pt x="213" y="19"/>
                  </a:lnTo>
                  <a:lnTo>
                    <a:pt x="146" y="169"/>
                  </a:lnTo>
                  <a:lnTo>
                    <a:pt x="149" y="176"/>
                  </a:lnTo>
                  <a:lnTo>
                    <a:pt x="215" y="19"/>
                  </a:lnTo>
                  <a:lnTo>
                    <a:pt x="22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5" name="Freeform 54"/>
            <p:cNvSpPr>
              <a:spLocks noEditPoints="1"/>
            </p:cNvSpPr>
            <p:nvPr/>
          </p:nvSpPr>
          <p:spPr bwMode="auto">
            <a:xfrm>
              <a:off x="10831944" y="3460993"/>
              <a:ext cx="400753" cy="478171"/>
            </a:xfrm>
            <a:custGeom>
              <a:avLst/>
              <a:gdLst>
                <a:gd name="T0" fmla="*/ 111 w 224"/>
                <a:gd name="T1" fmla="*/ 254 h 294"/>
                <a:gd name="T2" fmla="*/ 94 w 224"/>
                <a:gd name="T3" fmla="*/ 290 h 294"/>
                <a:gd name="T4" fmla="*/ 78 w 224"/>
                <a:gd name="T5" fmla="*/ 275 h 294"/>
                <a:gd name="T6" fmla="*/ 78 w 224"/>
                <a:gd name="T7" fmla="*/ 280 h 294"/>
                <a:gd name="T8" fmla="*/ 92 w 224"/>
                <a:gd name="T9" fmla="*/ 292 h 294"/>
                <a:gd name="T10" fmla="*/ 97 w 224"/>
                <a:gd name="T11" fmla="*/ 294 h 294"/>
                <a:gd name="T12" fmla="*/ 99 w 224"/>
                <a:gd name="T13" fmla="*/ 290 h 294"/>
                <a:gd name="T14" fmla="*/ 111 w 224"/>
                <a:gd name="T15" fmla="*/ 261 h 294"/>
                <a:gd name="T16" fmla="*/ 111 w 224"/>
                <a:gd name="T17" fmla="*/ 254 h 294"/>
                <a:gd name="T18" fmla="*/ 7 w 224"/>
                <a:gd name="T19" fmla="*/ 223 h 294"/>
                <a:gd name="T20" fmla="*/ 73 w 224"/>
                <a:gd name="T21" fmla="*/ 275 h 294"/>
                <a:gd name="T22" fmla="*/ 73 w 224"/>
                <a:gd name="T23" fmla="*/ 271 h 294"/>
                <a:gd name="T24" fmla="*/ 23 w 224"/>
                <a:gd name="T25" fmla="*/ 233 h 294"/>
                <a:gd name="T26" fmla="*/ 7 w 224"/>
                <a:gd name="T27" fmla="*/ 223 h 294"/>
                <a:gd name="T28" fmla="*/ 144 w 224"/>
                <a:gd name="T29" fmla="*/ 176 h 294"/>
                <a:gd name="T30" fmla="*/ 113 w 224"/>
                <a:gd name="T31" fmla="*/ 247 h 294"/>
                <a:gd name="T32" fmla="*/ 116 w 224"/>
                <a:gd name="T33" fmla="*/ 254 h 294"/>
                <a:gd name="T34" fmla="*/ 146 w 224"/>
                <a:gd name="T35" fmla="*/ 180 h 294"/>
                <a:gd name="T36" fmla="*/ 144 w 224"/>
                <a:gd name="T37" fmla="*/ 176 h 294"/>
                <a:gd name="T38" fmla="*/ 78 w 224"/>
                <a:gd name="T39" fmla="*/ 142 h 294"/>
                <a:gd name="T40" fmla="*/ 59 w 224"/>
                <a:gd name="T41" fmla="*/ 159 h 294"/>
                <a:gd name="T42" fmla="*/ 56 w 224"/>
                <a:gd name="T43" fmla="*/ 164 h 294"/>
                <a:gd name="T44" fmla="*/ 2 w 224"/>
                <a:gd name="T45" fmla="*/ 214 h 294"/>
                <a:gd name="T46" fmla="*/ 0 w 224"/>
                <a:gd name="T47" fmla="*/ 216 h 294"/>
                <a:gd name="T48" fmla="*/ 9 w 224"/>
                <a:gd name="T49" fmla="*/ 221 h 294"/>
                <a:gd name="T50" fmla="*/ 4 w 224"/>
                <a:gd name="T51" fmla="*/ 218 h 294"/>
                <a:gd name="T52" fmla="*/ 56 w 224"/>
                <a:gd name="T53" fmla="*/ 169 h 294"/>
                <a:gd name="T54" fmla="*/ 61 w 224"/>
                <a:gd name="T55" fmla="*/ 164 h 294"/>
                <a:gd name="T56" fmla="*/ 80 w 224"/>
                <a:gd name="T57" fmla="*/ 145 h 294"/>
                <a:gd name="T58" fmla="*/ 78 w 224"/>
                <a:gd name="T59" fmla="*/ 142 h 294"/>
                <a:gd name="T60" fmla="*/ 123 w 224"/>
                <a:gd name="T61" fmla="*/ 100 h 294"/>
                <a:gd name="T62" fmla="*/ 82 w 224"/>
                <a:gd name="T63" fmla="*/ 138 h 294"/>
                <a:gd name="T64" fmla="*/ 82 w 224"/>
                <a:gd name="T65" fmla="*/ 142 h 294"/>
                <a:gd name="T66" fmla="*/ 125 w 224"/>
                <a:gd name="T67" fmla="*/ 102 h 294"/>
                <a:gd name="T68" fmla="*/ 123 w 224"/>
                <a:gd name="T69" fmla="*/ 100 h 294"/>
                <a:gd name="T70" fmla="*/ 213 w 224"/>
                <a:gd name="T71" fmla="*/ 19 h 294"/>
                <a:gd name="T72" fmla="*/ 213 w 224"/>
                <a:gd name="T73" fmla="*/ 19 h 294"/>
                <a:gd name="T74" fmla="*/ 213 w 224"/>
                <a:gd name="T75" fmla="*/ 19 h 294"/>
                <a:gd name="T76" fmla="*/ 224 w 224"/>
                <a:gd name="T77" fmla="*/ 0 h 294"/>
                <a:gd name="T78" fmla="*/ 208 w 224"/>
                <a:gd name="T79" fmla="*/ 14 h 294"/>
                <a:gd name="T80" fmla="*/ 165 w 224"/>
                <a:gd name="T81" fmla="*/ 57 h 294"/>
                <a:gd name="T82" fmla="*/ 151 w 224"/>
                <a:gd name="T83" fmla="*/ 71 h 294"/>
                <a:gd name="T84" fmla="*/ 125 w 224"/>
                <a:gd name="T85" fmla="*/ 95 h 294"/>
                <a:gd name="T86" fmla="*/ 127 w 224"/>
                <a:gd name="T87" fmla="*/ 100 h 294"/>
                <a:gd name="T88" fmla="*/ 142 w 224"/>
                <a:gd name="T89" fmla="*/ 85 h 294"/>
                <a:gd name="T90" fmla="*/ 156 w 224"/>
                <a:gd name="T91" fmla="*/ 74 h 294"/>
                <a:gd name="T92" fmla="*/ 213 w 224"/>
                <a:gd name="T93" fmla="*/ 19 h 294"/>
                <a:gd name="T94" fmla="*/ 146 w 224"/>
                <a:gd name="T95" fmla="*/ 169 h 294"/>
                <a:gd name="T96" fmla="*/ 149 w 224"/>
                <a:gd name="T97" fmla="*/ 176 h 294"/>
                <a:gd name="T98" fmla="*/ 215 w 224"/>
                <a:gd name="T99" fmla="*/ 19 h 294"/>
                <a:gd name="T100" fmla="*/ 224 w 224"/>
                <a:gd name="T101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4" h="294">
                  <a:moveTo>
                    <a:pt x="111" y="254"/>
                  </a:moveTo>
                  <a:lnTo>
                    <a:pt x="94" y="290"/>
                  </a:lnTo>
                  <a:lnTo>
                    <a:pt x="78" y="275"/>
                  </a:lnTo>
                  <a:lnTo>
                    <a:pt x="78" y="280"/>
                  </a:lnTo>
                  <a:lnTo>
                    <a:pt x="92" y="292"/>
                  </a:lnTo>
                  <a:lnTo>
                    <a:pt x="97" y="294"/>
                  </a:lnTo>
                  <a:lnTo>
                    <a:pt x="99" y="290"/>
                  </a:lnTo>
                  <a:lnTo>
                    <a:pt x="111" y="261"/>
                  </a:lnTo>
                  <a:lnTo>
                    <a:pt x="111" y="254"/>
                  </a:lnTo>
                  <a:moveTo>
                    <a:pt x="7" y="223"/>
                  </a:moveTo>
                  <a:lnTo>
                    <a:pt x="73" y="275"/>
                  </a:lnTo>
                  <a:lnTo>
                    <a:pt x="73" y="271"/>
                  </a:lnTo>
                  <a:lnTo>
                    <a:pt x="23" y="233"/>
                  </a:lnTo>
                  <a:lnTo>
                    <a:pt x="7" y="223"/>
                  </a:lnTo>
                  <a:moveTo>
                    <a:pt x="144" y="176"/>
                  </a:moveTo>
                  <a:lnTo>
                    <a:pt x="113" y="247"/>
                  </a:lnTo>
                  <a:lnTo>
                    <a:pt x="116" y="254"/>
                  </a:lnTo>
                  <a:lnTo>
                    <a:pt x="146" y="180"/>
                  </a:lnTo>
                  <a:lnTo>
                    <a:pt x="144" y="176"/>
                  </a:lnTo>
                  <a:moveTo>
                    <a:pt x="78" y="142"/>
                  </a:moveTo>
                  <a:lnTo>
                    <a:pt x="59" y="159"/>
                  </a:lnTo>
                  <a:lnTo>
                    <a:pt x="56" y="164"/>
                  </a:lnTo>
                  <a:lnTo>
                    <a:pt x="2" y="214"/>
                  </a:lnTo>
                  <a:lnTo>
                    <a:pt x="0" y="216"/>
                  </a:lnTo>
                  <a:lnTo>
                    <a:pt x="9" y="221"/>
                  </a:lnTo>
                  <a:lnTo>
                    <a:pt x="4" y="218"/>
                  </a:lnTo>
                  <a:lnTo>
                    <a:pt x="56" y="169"/>
                  </a:lnTo>
                  <a:lnTo>
                    <a:pt x="61" y="164"/>
                  </a:lnTo>
                  <a:lnTo>
                    <a:pt x="80" y="145"/>
                  </a:lnTo>
                  <a:lnTo>
                    <a:pt x="78" y="142"/>
                  </a:lnTo>
                  <a:moveTo>
                    <a:pt x="123" y="100"/>
                  </a:moveTo>
                  <a:lnTo>
                    <a:pt x="82" y="138"/>
                  </a:lnTo>
                  <a:lnTo>
                    <a:pt x="82" y="142"/>
                  </a:lnTo>
                  <a:lnTo>
                    <a:pt x="125" y="102"/>
                  </a:lnTo>
                  <a:lnTo>
                    <a:pt x="123" y="100"/>
                  </a:lnTo>
                  <a:moveTo>
                    <a:pt x="213" y="19"/>
                  </a:moveTo>
                  <a:lnTo>
                    <a:pt x="213" y="19"/>
                  </a:lnTo>
                  <a:lnTo>
                    <a:pt x="213" y="19"/>
                  </a:lnTo>
                  <a:moveTo>
                    <a:pt x="224" y="0"/>
                  </a:moveTo>
                  <a:lnTo>
                    <a:pt x="208" y="14"/>
                  </a:lnTo>
                  <a:lnTo>
                    <a:pt x="165" y="57"/>
                  </a:lnTo>
                  <a:lnTo>
                    <a:pt x="151" y="71"/>
                  </a:lnTo>
                  <a:lnTo>
                    <a:pt x="125" y="95"/>
                  </a:lnTo>
                  <a:lnTo>
                    <a:pt x="127" y="100"/>
                  </a:lnTo>
                  <a:lnTo>
                    <a:pt x="142" y="85"/>
                  </a:lnTo>
                  <a:lnTo>
                    <a:pt x="156" y="74"/>
                  </a:lnTo>
                  <a:lnTo>
                    <a:pt x="213" y="19"/>
                  </a:lnTo>
                  <a:lnTo>
                    <a:pt x="146" y="169"/>
                  </a:lnTo>
                  <a:lnTo>
                    <a:pt x="149" y="176"/>
                  </a:lnTo>
                  <a:lnTo>
                    <a:pt x="215" y="19"/>
                  </a:lnTo>
                  <a:lnTo>
                    <a:pt x="224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6" name="Freeform 55"/>
            <p:cNvSpPr>
              <a:spLocks noEditPoints="1"/>
            </p:cNvSpPr>
            <p:nvPr/>
          </p:nvSpPr>
          <p:spPr bwMode="auto">
            <a:xfrm>
              <a:off x="10572528" y="3503279"/>
              <a:ext cx="386440" cy="435884"/>
            </a:xfrm>
            <a:custGeom>
              <a:avLst/>
              <a:gdLst>
                <a:gd name="T0" fmla="*/ 0 w 216"/>
                <a:gd name="T1" fmla="*/ 261 h 268"/>
                <a:gd name="T2" fmla="*/ 12 w 216"/>
                <a:gd name="T3" fmla="*/ 261 h 268"/>
                <a:gd name="T4" fmla="*/ 3 w 216"/>
                <a:gd name="T5" fmla="*/ 264 h 268"/>
                <a:gd name="T6" fmla="*/ 5 w 216"/>
                <a:gd name="T7" fmla="*/ 254 h 268"/>
                <a:gd name="T8" fmla="*/ 12 w 216"/>
                <a:gd name="T9" fmla="*/ 254 h 268"/>
                <a:gd name="T10" fmla="*/ 62 w 216"/>
                <a:gd name="T11" fmla="*/ 214 h 268"/>
                <a:gd name="T12" fmla="*/ 50 w 216"/>
                <a:gd name="T13" fmla="*/ 195 h 268"/>
                <a:gd name="T14" fmla="*/ 12 w 216"/>
                <a:gd name="T15" fmla="*/ 254 h 268"/>
                <a:gd name="T16" fmla="*/ 50 w 216"/>
                <a:gd name="T17" fmla="*/ 195 h 268"/>
                <a:gd name="T18" fmla="*/ 66 w 216"/>
                <a:gd name="T19" fmla="*/ 204 h 268"/>
                <a:gd name="T20" fmla="*/ 64 w 216"/>
                <a:gd name="T21" fmla="*/ 207 h 268"/>
                <a:gd name="T22" fmla="*/ 69 w 216"/>
                <a:gd name="T23" fmla="*/ 207 h 268"/>
                <a:gd name="T24" fmla="*/ 81 w 216"/>
                <a:gd name="T25" fmla="*/ 195 h 268"/>
                <a:gd name="T26" fmla="*/ 66 w 216"/>
                <a:gd name="T27" fmla="*/ 173 h 268"/>
                <a:gd name="T28" fmla="*/ 52 w 216"/>
                <a:gd name="T29" fmla="*/ 190 h 268"/>
                <a:gd name="T30" fmla="*/ 55 w 216"/>
                <a:gd name="T31" fmla="*/ 195 h 268"/>
                <a:gd name="T32" fmla="*/ 59 w 216"/>
                <a:gd name="T33" fmla="*/ 190 h 268"/>
                <a:gd name="T34" fmla="*/ 66 w 216"/>
                <a:gd name="T35" fmla="*/ 173 h 268"/>
                <a:gd name="T36" fmla="*/ 83 w 216"/>
                <a:gd name="T37" fmla="*/ 188 h 268"/>
                <a:gd name="T38" fmla="*/ 85 w 216"/>
                <a:gd name="T39" fmla="*/ 192 h 268"/>
                <a:gd name="T40" fmla="*/ 102 w 216"/>
                <a:gd name="T41" fmla="*/ 176 h 268"/>
                <a:gd name="T42" fmla="*/ 76 w 216"/>
                <a:gd name="T43" fmla="*/ 162 h 268"/>
                <a:gd name="T44" fmla="*/ 71 w 216"/>
                <a:gd name="T45" fmla="*/ 173 h 268"/>
                <a:gd name="T46" fmla="*/ 78 w 216"/>
                <a:gd name="T47" fmla="*/ 164 h 268"/>
                <a:gd name="T48" fmla="*/ 208 w 216"/>
                <a:gd name="T49" fmla="*/ 67 h 268"/>
                <a:gd name="T50" fmla="*/ 197 w 216"/>
                <a:gd name="T51" fmla="*/ 76 h 268"/>
                <a:gd name="T52" fmla="*/ 102 w 216"/>
                <a:gd name="T53" fmla="*/ 169 h 268"/>
                <a:gd name="T54" fmla="*/ 104 w 216"/>
                <a:gd name="T55" fmla="*/ 171 h 268"/>
                <a:gd name="T56" fmla="*/ 190 w 216"/>
                <a:gd name="T57" fmla="*/ 90 h 268"/>
                <a:gd name="T58" fmla="*/ 211 w 216"/>
                <a:gd name="T59" fmla="*/ 71 h 268"/>
                <a:gd name="T60" fmla="*/ 192 w 216"/>
                <a:gd name="T61" fmla="*/ 5 h 268"/>
                <a:gd name="T62" fmla="*/ 185 w 216"/>
                <a:gd name="T63" fmla="*/ 14 h 268"/>
                <a:gd name="T64" fmla="*/ 180 w 216"/>
                <a:gd name="T65" fmla="*/ 21 h 268"/>
                <a:gd name="T66" fmla="*/ 173 w 216"/>
                <a:gd name="T67" fmla="*/ 31 h 268"/>
                <a:gd name="T68" fmla="*/ 111 w 216"/>
                <a:gd name="T69" fmla="*/ 114 h 268"/>
                <a:gd name="T70" fmla="*/ 81 w 216"/>
                <a:gd name="T71" fmla="*/ 154 h 268"/>
                <a:gd name="T72" fmla="*/ 81 w 216"/>
                <a:gd name="T73" fmla="*/ 159 h 268"/>
                <a:gd name="T74" fmla="*/ 111 w 216"/>
                <a:gd name="T75" fmla="*/ 121 h 268"/>
                <a:gd name="T76" fmla="*/ 180 w 216"/>
                <a:gd name="T77" fmla="*/ 29 h 268"/>
                <a:gd name="T78" fmla="*/ 185 w 216"/>
                <a:gd name="T79" fmla="*/ 21 h 268"/>
                <a:gd name="T80" fmla="*/ 194 w 216"/>
                <a:gd name="T81" fmla="*/ 10 h 268"/>
                <a:gd name="T82" fmla="*/ 194 w 216"/>
                <a:gd name="T83" fmla="*/ 0 h 268"/>
                <a:gd name="T84" fmla="*/ 213 w 216"/>
                <a:gd name="T85" fmla="*/ 67 h 268"/>
                <a:gd name="T86" fmla="*/ 213 w 216"/>
                <a:gd name="T87" fmla="*/ 64 h 268"/>
                <a:gd name="T88" fmla="*/ 211 w 216"/>
                <a:gd name="T89" fmla="*/ 52 h 268"/>
                <a:gd name="T90" fmla="*/ 208 w 216"/>
                <a:gd name="T91" fmla="*/ 45 h 268"/>
                <a:gd name="T92" fmla="*/ 194 w 216"/>
                <a:gd name="T9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6" h="268">
                  <a:moveTo>
                    <a:pt x="5" y="254"/>
                  </a:moveTo>
                  <a:lnTo>
                    <a:pt x="0" y="261"/>
                  </a:lnTo>
                  <a:lnTo>
                    <a:pt x="5" y="268"/>
                  </a:lnTo>
                  <a:lnTo>
                    <a:pt x="12" y="261"/>
                  </a:lnTo>
                  <a:lnTo>
                    <a:pt x="10" y="259"/>
                  </a:lnTo>
                  <a:lnTo>
                    <a:pt x="3" y="264"/>
                  </a:lnTo>
                  <a:lnTo>
                    <a:pt x="10" y="256"/>
                  </a:lnTo>
                  <a:lnTo>
                    <a:pt x="5" y="254"/>
                  </a:lnTo>
                  <a:close/>
                  <a:moveTo>
                    <a:pt x="59" y="209"/>
                  </a:moveTo>
                  <a:lnTo>
                    <a:pt x="12" y="254"/>
                  </a:lnTo>
                  <a:lnTo>
                    <a:pt x="17" y="259"/>
                  </a:lnTo>
                  <a:lnTo>
                    <a:pt x="62" y="214"/>
                  </a:lnTo>
                  <a:lnTo>
                    <a:pt x="59" y="209"/>
                  </a:lnTo>
                  <a:close/>
                  <a:moveTo>
                    <a:pt x="50" y="195"/>
                  </a:moveTo>
                  <a:lnTo>
                    <a:pt x="7" y="249"/>
                  </a:lnTo>
                  <a:lnTo>
                    <a:pt x="12" y="254"/>
                  </a:lnTo>
                  <a:lnTo>
                    <a:pt x="52" y="200"/>
                  </a:lnTo>
                  <a:lnTo>
                    <a:pt x="50" y="195"/>
                  </a:lnTo>
                  <a:close/>
                  <a:moveTo>
                    <a:pt x="78" y="192"/>
                  </a:moveTo>
                  <a:lnTo>
                    <a:pt x="66" y="204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6" y="209"/>
                  </a:lnTo>
                  <a:lnTo>
                    <a:pt x="69" y="207"/>
                  </a:lnTo>
                  <a:lnTo>
                    <a:pt x="78" y="197"/>
                  </a:lnTo>
                  <a:lnTo>
                    <a:pt x="81" y="195"/>
                  </a:lnTo>
                  <a:lnTo>
                    <a:pt x="78" y="192"/>
                  </a:lnTo>
                  <a:close/>
                  <a:moveTo>
                    <a:pt x="66" y="173"/>
                  </a:moveTo>
                  <a:lnTo>
                    <a:pt x="57" y="188"/>
                  </a:lnTo>
                  <a:lnTo>
                    <a:pt x="52" y="190"/>
                  </a:lnTo>
                  <a:lnTo>
                    <a:pt x="52" y="192"/>
                  </a:lnTo>
                  <a:lnTo>
                    <a:pt x="55" y="195"/>
                  </a:lnTo>
                  <a:lnTo>
                    <a:pt x="55" y="195"/>
                  </a:lnTo>
                  <a:lnTo>
                    <a:pt x="59" y="190"/>
                  </a:lnTo>
                  <a:lnTo>
                    <a:pt x="69" y="178"/>
                  </a:lnTo>
                  <a:lnTo>
                    <a:pt x="66" y="173"/>
                  </a:lnTo>
                  <a:close/>
                  <a:moveTo>
                    <a:pt x="97" y="173"/>
                  </a:moveTo>
                  <a:lnTo>
                    <a:pt x="83" y="188"/>
                  </a:lnTo>
                  <a:lnTo>
                    <a:pt x="83" y="188"/>
                  </a:lnTo>
                  <a:lnTo>
                    <a:pt x="85" y="192"/>
                  </a:lnTo>
                  <a:lnTo>
                    <a:pt x="102" y="176"/>
                  </a:lnTo>
                  <a:lnTo>
                    <a:pt x="102" y="176"/>
                  </a:lnTo>
                  <a:lnTo>
                    <a:pt x="97" y="173"/>
                  </a:lnTo>
                  <a:close/>
                  <a:moveTo>
                    <a:pt x="76" y="162"/>
                  </a:moveTo>
                  <a:lnTo>
                    <a:pt x="69" y="171"/>
                  </a:lnTo>
                  <a:lnTo>
                    <a:pt x="71" y="173"/>
                  </a:lnTo>
                  <a:lnTo>
                    <a:pt x="76" y="166"/>
                  </a:lnTo>
                  <a:lnTo>
                    <a:pt x="78" y="164"/>
                  </a:lnTo>
                  <a:lnTo>
                    <a:pt x="76" y="162"/>
                  </a:lnTo>
                  <a:close/>
                  <a:moveTo>
                    <a:pt x="208" y="67"/>
                  </a:moveTo>
                  <a:lnTo>
                    <a:pt x="208" y="67"/>
                  </a:lnTo>
                  <a:lnTo>
                    <a:pt x="197" y="76"/>
                  </a:lnTo>
                  <a:lnTo>
                    <a:pt x="107" y="164"/>
                  </a:lnTo>
                  <a:lnTo>
                    <a:pt x="102" y="169"/>
                  </a:lnTo>
                  <a:lnTo>
                    <a:pt x="102" y="169"/>
                  </a:lnTo>
                  <a:lnTo>
                    <a:pt x="104" y="171"/>
                  </a:lnTo>
                  <a:lnTo>
                    <a:pt x="107" y="171"/>
                  </a:lnTo>
                  <a:lnTo>
                    <a:pt x="190" y="90"/>
                  </a:lnTo>
                  <a:lnTo>
                    <a:pt x="201" y="81"/>
                  </a:lnTo>
                  <a:lnTo>
                    <a:pt x="211" y="71"/>
                  </a:lnTo>
                  <a:lnTo>
                    <a:pt x="208" y="67"/>
                  </a:lnTo>
                  <a:close/>
                  <a:moveTo>
                    <a:pt x="192" y="5"/>
                  </a:moveTo>
                  <a:lnTo>
                    <a:pt x="190" y="7"/>
                  </a:lnTo>
                  <a:lnTo>
                    <a:pt x="185" y="14"/>
                  </a:lnTo>
                  <a:lnTo>
                    <a:pt x="182" y="19"/>
                  </a:lnTo>
                  <a:lnTo>
                    <a:pt x="180" y="21"/>
                  </a:lnTo>
                  <a:lnTo>
                    <a:pt x="178" y="26"/>
                  </a:lnTo>
                  <a:lnTo>
                    <a:pt x="173" y="31"/>
                  </a:lnTo>
                  <a:lnTo>
                    <a:pt x="166" y="38"/>
                  </a:lnTo>
                  <a:lnTo>
                    <a:pt x="111" y="114"/>
                  </a:lnTo>
                  <a:lnTo>
                    <a:pt x="107" y="119"/>
                  </a:lnTo>
                  <a:lnTo>
                    <a:pt x="81" y="154"/>
                  </a:lnTo>
                  <a:lnTo>
                    <a:pt x="78" y="159"/>
                  </a:lnTo>
                  <a:lnTo>
                    <a:pt x="81" y="159"/>
                  </a:lnTo>
                  <a:lnTo>
                    <a:pt x="107" y="128"/>
                  </a:lnTo>
                  <a:lnTo>
                    <a:pt x="111" y="121"/>
                  </a:lnTo>
                  <a:lnTo>
                    <a:pt x="175" y="33"/>
                  </a:lnTo>
                  <a:lnTo>
                    <a:pt x="180" y="29"/>
                  </a:lnTo>
                  <a:lnTo>
                    <a:pt x="182" y="24"/>
                  </a:lnTo>
                  <a:lnTo>
                    <a:pt x="185" y="21"/>
                  </a:lnTo>
                  <a:lnTo>
                    <a:pt x="187" y="19"/>
                  </a:lnTo>
                  <a:lnTo>
                    <a:pt x="194" y="10"/>
                  </a:lnTo>
                  <a:lnTo>
                    <a:pt x="192" y="5"/>
                  </a:lnTo>
                  <a:close/>
                  <a:moveTo>
                    <a:pt x="194" y="0"/>
                  </a:moveTo>
                  <a:lnTo>
                    <a:pt x="194" y="0"/>
                  </a:lnTo>
                  <a:lnTo>
                    <a:pt x="213" y="67"/>
                  </a:lnTo>
                  <a:lnTo>
                    <a:pt x="216" y="67"/>
                  </a:lnTo>
                  <a:lnTo>
                    <a:pt x="213" y="64"/>
                  </a:lnTo>
                  <a:lnTo>
                    <a:pt x="213" y="59"/>
                  </a:lnTo>
                  <a:lnTo>
                    <a:pt x="211" y="52"/>
                  </a:lnTo>
                  <a:lnTo>
                    <a:pt x="211" y="52"/>
                  </a:lnTo>
                  <a:lnTo>
                    <a:pt x="208" y="45"/>
                  </a:lnTo>
                  <a:lnTo>
                    <a:pt x="197" y="10"/>
                  </a:lnTo>
                  <a:lnTo>
                    <a:pt x="19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7" name="Freeform 56"/>
            <p:cNvSpPr>
              <a:spLocks noEditPoints="1"/>
            </p:cNvSpPr>
            <p:nvPr/>
          </p:nvSpPr>
          <p:spPr bwMode="auto">
            <a:xfrm>
              <a:off x="10572528" y="3503279"/>
              <a:ext cx="386440" cy="435884"/>
            </a:xfrm>
            <a:custGeom>
              <a:avLst/>
              <a:gdLst>
                <a:gd name="T0" fmla="*/ 0 w 216"/>
                <a:gd name="T1" fmla="*/ 261 h 268"/>
                <a:gd name="T2" fmla="*/ 12 w 216"/>
                <a:gd name="T3" fmla="*/ 261 h 268"/>
                <a:gd name="T4" fmla="*/ 3 w 216"/>
                <a:gd name="T5" fmla="*/ 264 h 268"/>
                <a:gd name="T6" fmla="*/ 5 w 216"/>
                <a:gd name="T7" fmla="*/ 254 h 268"/>
                <a:gd name="T8" fmla="*/ 12 w 216"/>
                <a:gd name="T9" fmla="*/ 254 h 268"/>
                <a:gd name="T10" fmla="*/ 62 w 216"/>
                <a:gd name="T11" fmla="*/ 214 h 268"/>
                <a:gd name="T12" fmla="*/ 50 w 216"/>
                <a:gd name="T13" fmla="*/ 195 h 268"/>
                <a:gd name="T14" fmla="*/ 12 w 216"/>
                <a:gd name="T15" fmla="*/ 254 h 268"/>
                <a:gd name="T16" fmla="*/ 50 w 216"/>
                <a:gd name="T17" fmla="*/ 195 h 268"/>
                <a:gd name="T18" fmla="*/ 66 w 216"/>
                <a:gd name="T19" fmla="*/ 204 h 268"/>
                <a:gd name="T20" fmla="*/ 64 w 216"/>
                <a:gd name="T21" fmla="*/ 207 h 268"/>
                <a:gd name="T22" fmla="*/ 69 w 216"/>
                <a:gd name="T23" fmla="*/ 207 h 268"/>
                <a:gd name="T24" fmla="*/ 81 w 216"/>
                <a:gd name="T25" fmla="*/ 195 h 268"/>
                <a:gd name="T26" fmla="*/ 66 w 216"/>
                <a:gd name="T27" fmla="*/ 173 h 268"/>
                <a:gd name="T28" fmla="*/ 52 w 216"/>
                <a:gd name="T29" fmla="*/ 190 h 268"/>
                <a:gd name="T30" fmla="*/ 55 w 216"/>
                <a:gd name="T31" fmla="*/ 195 h 268"/>
                <a:gd name="T32" fmla="*/ 59 w 216"/>
                <a:gd name="T33" fmla="*/ 190 h 268"/>
                <a:gd name="T34" fmla="*/ 66 w 216"/>
                <a:gd name="T35" fmla="*/ 173 h 268"/>
                <a:gd name="T36" fmla="*/ 83 w 216"/>
                <a:gd name="T37" fmla="*/ 188 h 268"/>
                <a:gd name="T38" fmla="*/ 85 w 216"/>
                <a:gd name="T39" fmla="*/ 192 h 268"/>
                <a:gd name="T40" fmla="*/ 102 w 216"/>
                <a:gd name="T41" fmla="*/ 176 h 268"/>
                <a:gd name="T42" fmla="*/ 76 w 216"/>
                <a:gd name="T43" fmla="*/ 162 h 268"/>
                <a:gd name="T44" fmla="*/ 71 w 216"/>
                <a:gd name="T45" fmla="*/ 173 h 268"/>
                <a:gd name="T46" fmla="*/ 78 w 216"/>
                <a:gd name="T47" fmla="*/ 164 h 268"/>
                <a:gd name="T48" fmla="*/ 208 w 216"/>
                <a:gd name="T49" fmla="*/ 67 h 268"/>
                <a:gd name="T50" fmla="*/ 197 w 216"/>
                <a:gd name="T51" fmla="*/ 76 h 268"/>
                <a:gd name="T52" fmla="*/ 102 w 216"/>
                <a:gd name="T53" fmla="*/ 169 h 268"/>
                <a:gd name="T54" fmla="*/ 104 w 216"/>
                <a:gd name="T55" fmla="*/ 171 h 268"/>
                <a:gd name="T56" fmla="*/ 190 w 216"/>
                <a:gd name="T57" fmla="*/ 90 h 268"/>
                <a:gd name="T58" fmla="*/ 211 w 216"/>
                <a:gd name="T59" fmla="*/ 71 h 268"/>
                <a:gd name="T60" fmla="*/ 192 w 216"/>
                <a:gd name="T61" fmla="*/ 5 h 268"/>
                <a:gd name="T62" fmla="*/ 185 w 216"/>
                <a:gd name="T63" fmla="*/ 14 h 268"/>
                <a:gd name="T64" fmla="*/ 180 w 216"/>
                <a:gd name="T65" fmla="*/ 21 h 268"/>
                <a:gd name="T66" fmla="*/ 173 w 216"/>
                <a:gd name="T67" fmla="*/ 31 h 268"/>
                <a:gd name="T68" fmla="*/ 111 w 216"/>
                <a:gd name="T69" fmla="*/ 114 h 268"/>
                <a:gd name="T70" fmla="*/ 81 w 216"/>
                <a:gd name="T71" fmla="*/ 154 h 268"/>
                <a:gd name="T72" fmla="*/ 81 w 216"/>
                <a:gd name="T73" fmla="*/ 159 h 268"/>
                <a:gd name="T74" fmla="*/ 111 w 216"/>
                <a:gd name="T75" fmla="*/ 121 h 268"/>
                <a:gd name="T76" fmla="*/ 180 w 216"/>
                <a:gd name="T77" fmla="*/ 29 h 268"/>
                <a:gd name="T78" fmla="*/ 185 w 216"/>
                <a:gd name="T79" fmla="*/ 21 h 268"/>
                <a:gd name="T80" fmla="*/ 194 w 216"/>
                <a:gd name="T81" fmla="*/ 10 h 268"/>
                <a:gd name="T82" fmla="*/ 194 w 216"/>
                <a:gd name="T83" fmla="*/ 0 h 268"/>
                <a:gd name="T84" fmla="*/ 213 w 216"/>
                <a:gd name="T85" fmla="*/ 67 h 268"/>
                <a:gd name="T86" fmla="*/ 213 w 216"/>
                <a:gd name="T87" fmla="*/ 64 h 268"/>
                <a:gd name="T88" fmla="*/ 211 w 216"/>
                <a:gd name="T89" fmla="*/ 52 h 268"/>
                <a:gd name="T90" fmla="*/ 208 w 216"/>
                <a:gd name="T91" fmla="*/ 45 h 268"/>
                <a:gd name="T92" fmla="*/ 194 w 216"/>
                <a:gd name="T9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6" h="268">
                  <a:moveTo>
                    <a:pt x="5" y="254"/>
                  </a:moveTo>
                  <a:lnTo>
                    <a:pt x="0" y="261"/>
                  </a:lnTo>
                  <a:lnTo>
                    <a:pt x="5" y="268"/>
                  </a:lnTo>
                  <a:lnTo>
                    <a:pt x="12" y="261"/>
                  </a:lnTo>
                  <a:lnTo>
                    <a:pt x="10" y="259"/>
                  </a:lnTo>
                  <a:lnTo>
                    <a:pt x="3" y="264"/>
                  </a:lnTo>
                  <a:lnTo>
                    <a:pt x="10" y="256"/>
                  </a:lnTo>
                  <a:lnTo>
                    <a:pt x="5" y="254"/>
                  </a:lnTo>
                  <a:moveTo>
                    <a:pt x="59" y="209"/>
                  </a:moveTo>
                  <a:lnTo>
                    <a:pt x="12" y="254"/>
                  </a:lnTo>
                  <a:lnTo>
                    <a:pt x="17" y="259"/>
                  </a:lnTo>
                  <a:lnTo>
                    <a:pt x="62" y="214"/>
                  </a:lnTo>
                  <a:lnTo>
                    <a:pt x="59" y="209"/>
                  </a:lnTo>
                  <a:moveTo>
                    <a:pt x="50" y="195"/>
                  </a:moveTo>
                  <a:lnTo>
                    <a:pt x="7" y="249"/>
                  </a:lnTo>
                  <a:lnTo>
                    <a:pt x="12" y="254"/>
                  </a:lnTo>
                  <a:lnTo>
                    <a:pt x="52" y="200"/>
                  </a:lnTo>
                  <a:lnTo>
                    <a:pt x="50" y="195"/>
                  </a:lnTo>
                  <a:moveTo>
                    <a:pt x="78" y="192"/>
                  </a:moveTo>
                  <a:lnTo>
                    <a:pt x="66" y="204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6" y="209"/>
                  </a:lnTo>
                  <a:lnTo>
                    <a:pt x="69" y="207"/>
                  </a:lnTo>
                  <a:lnTo>
                    <a:pt x="78" y="197"/>
                  </a:lnTo>
                  <a:lnTo>
                    <a:pt x="81" y="195"/>
                  </a:lnTo>
                  <a:lnTo>
                    <a:pt x="78" y="192"/>
                  </a:lnTo>
                  <a:moveTo>
                    <a:pt x="66" y="173"/>
                  </a:moveTo>
                  <a:lnTo>
                    <a:pt x="57" y="188"/>
                  </a:lnTo>
                  <a:lnTo>
                    <a:pt x="52" y="190"/>
                  </a:lnTo>
                  <a:lnTo>
                    <a:pt x="52" y="192"/>
                  </a:lnTo>
                  <a:lnTo>
                    <a:pt x="55" y="195"/>
                  </a:lnTo>
                  <a:lnTo>
                    <a:pt x="55" y="195"/>
                  </a:lnTo>
                  <a:lnTo>
                    <a:pt x="59" y="190"/>
                  </a:lnTo>
                  <a:lnTo>
                    <a:pt x="69" y="178"/>
                  </a:lnTo>
                  <a:lnTo>
                    <a:pt x="66" y="173"/>
                  </a:lnTo>
                  <a:moveTo>
                    <a:pt x="97" y="173"/>
                  </a:moveTo>
                  <a:lnTo>
                    <a:pt x="83" y="188"/>
                  </a:lnTo>
                  <a:lnTo>
                    <a:pt x="83" y="188"/>
                  </a:lnTo>
                  <a:lnTo>
                    <a:pt x="85" y="192"/>
                  </a:lnTo>
                  <a:lnTo>
                    <a:pt x="102" y="176"/>
                  </a:lnTo>
                  <a:lnTo>
                    <a:pt x="102" y="176"/>
                  </a:lnTo>
                  <a:lnTo>
                    <a:pt x="97" y="173"/>
                  </a:lnTo>
                  <a:moveTo>
                    <a:pt x="76" y="162"/>
                  </a:moveTo>
                  <a:lnTo>
                    <a:pt x="69" y="171"/>
                  </a:lnTo>
                  <a:lnTo>
                    <a:pt x="71" y="173"/>
                  </a:lnTo>
                  <a:lnTo>
                    <a:pt x="76" y="166"/>
                  </a:lnTo>
                  <a:lnTo>
                    <a:pt x="78" y="164"/>
                  </a:lnTo>
                  <a:lnTo>
                    <a:pt x="76" y="162"/>
                  </a:lnTo>
                  <a:moveTo>
                    <a:pt x="208" y="67"/>
                  </a:moveTo>
                  <a:lnTo>
                    <a:pt x="208" y="67"/>
                  </a:lnTo>
                  <a:lnTo>
                    <a:pt x="197" y="76"/>
                  </a:lnTo>
                  <a:lnTo>
                    <a:pt x="107" y="164"/>
                  </a:lnTo>
                  <a:lnTo>
                    <a:pt x="102" y="169"/>
                  </a:lnTo>
                  <a:lnTo>
                    <a:pt x="102" y="169"/>
                  </a:lnTo>
                  <a:lnTo>
                    <a:pt x="104" y="171"/>
                  </a:lnTo>
                  <a:lnTo>
                    <a:pt x="107" y="171"/>
                  </a:lnTo>
                  <a:lnTo>
                    <a:pt x="190" y="90"/>
                  </a:lnTo>
                  <a:lnTo>
                    <a:pt x="201" y="81"/>
                  </a:lnTo>
                  <a:lnTo>
                    <a:pt x="211" y="71"/>
                  </a:lnTo>
                  <a:lnTo>
                    <a:pt x="208" y="67"/>
                  </a:lnTo>
                  <a:moveTo>
                    <a:pt x="192" y="5"/>
                  </a:moveTo>
                  <a:lnTo>
                    <a:pt x="190" y="7"/>
                  </a:lnTo>
                  <a:lnTo>
                    <a:pt x="185" y="14"/>
                  </a:lnTo>
                  <a:lnTo>
                    <a:pt x="182" y="19"/>
                  </a:lnTo>
                  <a:lnTo>
                    <a:pt x="180" y="21"/>
                  </a:lnTo>
                  <a:lnTo>
                    <a:pt x="178" y="26"/>
                  </a:lnTo>
                  <a:lnTo>
                    <a:pt x="173" y="31"/>
                  </a:lnTo>
                  <a:lnTo>
                    <a:pt x="166" y="38"/>
                  </a:lnTo>
                  <a:lnTo>
                    <a:pt x="111" y="114"/>
                  </a:lnTo>
                  <a:lnTo>
                    <a:pt x="107" y="119"/>
                  </a:lnTo>
                  <a:lnTo>
                    <a:pt x="81" y="154"/>
                  </a:lnTo>
                  <a:lnTo>
                    <a:pt x="78" y="159"/>
                  </a:lnTo>
                  <a:lnTo>
                    <a:pt x="81" y="159"/>
                  </a:lnTo>
                  <a:lnTo>
                    <a:pt x="107" y="128"/>
                  </a:lnTo>
                  <a:lnTo>
                    <a:pt x="111" y="121"/>
                  </a:lnTo>
                  <a:lnTo>
                    <a:pt x="175" y="33"/>
                  </a:lnTo>
                  <a:lnTo>
                    <a:pt x="180" y="29"/>
                  </a:lnTo>
                  <a:lnTo>
                    <a:pt x="182" y="24"/>
                  </a:lnTo>
                  <a:lnTo>
                    <a:pt x="185" y="21"/>
                  </a:lnTo>
                  <a:lnTo>
                    <a:pt x="187" y="19"/>
                  </a:lnTo>
                  <a:lnTo>
                    <a:pt x="194" y="10"/>
                  </a:lnTo>
                  <a:lnTo>
                    <a:pt x="192" y="5"/>
                  </a:lnTo>
                  <a:moveTo>
                    <a:pt x="194" y="0"/>
                  </a:moveTo>
                  <a:lnTo>
                    <a:pt x="194" y="0"/>
                  </a:lnTo>
                  <a:lnTo>
                    <a:pt x="213" y="67"/>
                  </a:lnTo>
                  <a:lnTo>
                    <a:pt x="216" y="67"/>
                  </a:lnTo>
                  <a:lnTo>
                    <a:pt x="213" y="64"/>
                  </a:lnTo>
                  <a:lnTo>
                    <a:pt x="213" y="59"/>
                  </a:lnTo>
                  <a:lnTo>
                    <a:pt x="211" y="52"/>
                  </a:lnTo>
                  <a:lnTo>
                    <a:pt x="211" y="52"/>
                  </a:lnTo>
                  <a:lnTo>
                    <a:pt x="208" y="45"/>
                  </a:lnTo>
                  <a:lnTo>
                    <a:pt x="197" y="10"/>
                  </a:lnTo>
                  <a:lnTo>
                    <a:pt x="194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7921119" y="3711463"/>
              <a:ext cx="89454" cy="69936"/>
            </a:xfrm>
            <a:custGeom>
              <a:avLst/>
              <a:gdLst>
                <a:gd name="T0" fmla="*/ 24 w 50"/>
                <a:gd name="T1" fmla="*/ 7 h 43"/>
                <a:gd name="T2" fmla="*/ 36 w 50"/>
                <a:gd name="T3" fmla="*/ 5 h 43"/>
                <a:gd name="T4" fmla="*/ 17 w 50"/>
                <a:gd name="T5" fmla="*/ 24 h 43"/>
                <a:gd name="T6" fmla="*/ 8 w 50"/>
                <a:gd name="T7" fmla="*/ 31 h 43"/>
                <a:gd name="T8" fmla="*/ 5 w 50"/>
                <a:gd name="T9" fmla="*/ 34 h 43"/>
                <a:gd name="T10" fmla="*/ 5 w 50"/>
                <a:gd name="T11" fmla="*/ 10 h 43"/>
                <a:gd name="T12" fmla="*/ 19 w 50"/>
                <a:gd name="T13" fmla="*/ 7 h 43"/>
                <a:gd name="T14" fmla="*/ 24 w 50"/>
                <a:gd name="T15" fmla="*/ 7 h 43"/>
                <a:gd name="T16" fmla="*/ 36 w 50"/>
                <a:gd name="T17" fmla="*/ 5 h 43"/>
                <a:gd name="T18" fmla="*/ 36 w 50"/>
                <a:gd name="T19" fmla="*/ 5 h 43"/>
                <a:gd name="T20" fmla="*/ 36 w 50"/>
                <a:gd name="T21" fmla="*/ 5 h 43"/>
                <a:gd name="T22" fmla="*/ 50 w 50"/>
                <a:gd name="T23" fmla="*/ 0 h 43"/>
                <a:gd name="T24" fmla="*/ 36 w 50"/>
                <a:gd name="T25" fmla="*/ 0 h 43"/>
                <a:gd name="T26" fmla="*/ 27 w 50"/>
                <a:gd name="T27" fmla="*/ 3 h 43"/>
                <a:gd name="T28" fmla="*/ 22 w 50"/>
                <a:gd name="T29" fmla="*/ 3 h 43"/>
                <a:gd name="T30" fmla="*/ 5 w 50"/>
                <a:gd name="T31" fmla="*/ 5 h 43"/>
                <a:gd name="T32" fmla="*/ 0 w 50"/>
                <a:gd name="T33" fmla="*/ 5 h 43"/>
                <a:gd name="T34" fmla="*/ 0 w 50"/>
                <a:gd name="T35" fmla="*/ 10 h 43"/>
                <a:gd name="T36" fmla="*/ 0 w 50"/>
                <a:gd name="T37" fmla="*/ 34 h 43"/>
                <a:gd name="T38" fmla="*/ 0 w 50"/>
                <a:gd name="T39" fmla="*/ 43 h 43"/>
                <a:gd name="T40" fmla="*/ 3 w 50"/>
                <a:gd name="T41" fmla="*/ 43 h 43"/>
                <a:gd name="T42" fmla="*/ 8 w 50"/>
                <a:gd name="T43" fmla="*/ 36 h 43"/>
                <a:gd name="T44" fmla="*/ 10 w 50"/>
                <a:gd name="T45" fmla="*/ 34 h 43"/>
                <a:gd name="T46" fmla="*/ 38 w 50"/>
                <a:gd name="T47" fmla="*/ 10 h 43"/>
                <a:gd name="T48" fmla="*/ 50 w 50"/>
                <a:gd name="T4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43">
                  <a:moveTo>
                    <a:pt x="24" y="7"/>
                  </a:moveTo>
                  <a:lnTo>
                    <a:pt x="36" y="5"/>
                  </a:lnTo>
                  <a:lnTo>
                    <a:pt x="17" y="24"/>
                  </a:lnTo>
                  <a:lnTo>
                    <a:pt x="8" y="31"/>
                  </a:lnTo>
                  <a:lnTo>
                    <a:pt x="5" y="34"/>
                  </a:lnTo>
                  <a:lnTo>
                    <a:pt x="5" y="10"/>
                  </a:lnTo>
                  <a:lnTo>
                    <a:pt x="19" y="7"/>
                  </a:lnTo>
                  <a:lnTo>
                    <a:pt x="24" y="7"/>
                  </a:lnTo>
                  <a:close/>
                  <a:moveTo>
                    <a:pt x="36" y="5"/>
                  </a:moveTo>
                  <a:lnTo>
                    <a:pt x="36" y="5"/>
                  </a:lnTo>
                  <a:lnTo>
                    <a:pt x="36" y="5"/>
                  </a:lnTo>
                  <a:close/>
                  <a:moveTo>
                    <a:pt x="50" y="0"/>
                  </a:moveTo>
                  <a:lnTo>
                    <a:pt x="36" y="0"/>
                  </a:lnTo>
                  <a:lnTo>
                    <a:pt x="27" y="3"/>
                  </a:lnTo>
                  <a:lnTo>
                    <a:pt x="22" y="3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34"/>
                  </a:lnTo>
                  <a:lnTo>
                    <a:pt x="0" y="43"/>
                  </a:lnTo>
                  <a:lnTo>
                    <a:pt x="3" y="43"/>
                  </a:lnTo>
                  <a:lnTo>
                    <a:pt x="8" y="36"/>
                  </a:lnTo>
                  <a:lnTo>
                    <a:pt x="10" y="34"/>
                  </a:lnTo>
                  <a:lnTo>
                    <a:pt x="38" y="10"/>
                  </a:lnTo>
                  <a:lnTo>
                    <a:pt x="5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9" name="Freeform 58"/>
            <p:cNvSpPr>
              <a:spLocks noEditPoints="1"/>
            </p:cNvSpPr>
            <p:nvPr/>
          </p:nvSpPr>
          <p:spPr bwMode="auto">
            <a:xfrm>
              <a:off x="7921119" y="3711463"/>
              <a:ext cx="89454" cy="69936"/>
            </a:xfrm>
            <a:custGeom>
              <a:avLst/>
              <a:gdLst>
                <a:gd name="T0" fmla="*/ 24 w 50"/>
                <a:gd name="T1" fmla="*/ 7 h 43"/>
                <a:gd name="T2" fmla="*/ 36 w 50"/>
                <a:gd name="T3" fmla="*/ 5 h 43"/>
                <a:gd name="T4" fmla="*/ 17 w 50"/>
                <a:gd name="T5" fmla="*/ 24 h 43"/>
                <a:gd name="T6" fmla="*/ 8 w 50"/>
                <a:gd name="T7" fmla="*/ 31 h 43"/>
                <a:gd name="T8" fmla="*/ 5 w 50"/>
                <a:gd name="T9" fmla="*/ 34 h 43"/>
                <a:gd name="T10" fmla="*/ 5 w 50"/>
                <a:gd name="T11" fmla="*/ 10 h 43"/>
                <a:gd name="T12" fmla="*/ 19 w 50"/>
                <a:gd name="T13" fmla="*/ 7 h 43"/>
                <a:gd name="T14" fmla="*/ 24 w 50"/>
                <a:gd name="T15" fmla="*/ 7 h 43"/>
                <a:gd name="T16" fmla="*/ 36 w 50"/>
                <a:gd name="T17" fmla="*/ 5 h 43"/>
                <a:gd name="T18" fmla="*/ 36 w 50"/>
                <a:gd name="T19" fmla="*/ 5 h 43"/>
                <a:gd name="T20" fmla="*/ 36 w 50"/>
                <a:gd name="T21" fmla="*/ 5 h 43"/>
                <a:gd name="T22" fmla="*/ 50 w 50"/>
                <a:gd name="T23" fmla="*/ 0 h 43"/>
                <a:gd name="T24" fmla="*/ 36 w 50"/>
                <a:gd name="T25" fmla="*/ 0 h 43"/>
                <a:gd name="T26" fmla="*/ 27 w 50"/>
                <a:gd name="T27" fmla="*/ 3 h 43"/>
                <a:gd name="T28" fmla="*/ 22 w 50"/>
                <a:gd name="T29" fmla="*/ 3 h 43"/>
                <a:gd name="T30" fmla="*/ 5 w 50"/>
                <a:gd name="T31" fmla="*/ 5 h 43"/>
                <a:gd name="T32" fmla="*/ 0 w 50"/>
                <a:gd name="T33" fmla="*/ 5 h 43"/>
                <a:gd name="T34" fmla="*/ 0 w 50"/>
                <a:gd name="T35" fmla="*/ 10 h 43"/>
                <a:gd name="T36" fmla="*/ 0 w 50"/>
                <a:gd name="T37" fmla="*/ 34 h 43"/>
                <a:gd name="T38" fmla="*/ 0 w 50"/>
                <a:gd name="T39" fmla="*/ 43 h 43"/>
                <a:gd name="T40" fmla="*/ 3 w 50"/>
                <a:gd name="T41" fmla="*/ 43 h 43"/>
                <a:gd name="T42" fmla="*/ 8 w 50"/>
                <a:gd name="T43" fmla="*/ 36 h 43"/>
                <a:gd name="T44" fmla="*/ 10 w 50"/>
                <a:gd name="T45" fmla="*/ 34 h 43"/>
                <a:gd name="T46" fmla="*/ 38 w 50"/>
                <a:gd name="T47" fmla="*/ 10 h 43"/>
                <a:gd name="T48" fmla="*/ 50 w 50"/>
                <a:gd name="T4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43">
                  <a:moveTo>
                    <a:pt x="24" y="7"/>
                  </a:moveTo>
                  <a:lnTo>
                    <a:pt x="36" y="5"/>
                  </a:lnTo>
                  <a:lnTo>
                    <a:pt x="17" y="24"/>
                  </a:lnTo>
                  <a:lnTo>
                    <a:pt x="8" y="31"/>
                  </a:lnTo>
                  <a:lnTo>
                    <a:pt x="5" y="34"/>
                  </a:lnTo>
                  <a:lnTo>
                    <a:pt x="5" y="10"/>
                  </a:lnTo>
                  <a:lnTo>
                    <a:pt x="19" y="7"/>
                  </a:lnTo>
                  <a:lnTo>
                    <a:pt x="24" y="7"/>
                  </a:lnTo>
                  <a:moveTo>
                    <a:pt x="36" y="5"/>
                  </a:moveTo>
                  <a:lnTo>
                    <a:pt x="36" y="5"/>
                  </a:lnTo>
                  <a:lnTo>
                    <a:pt x="36" y="5"/>
                  </a:lnTo>
                  <a:moveTo>
                    <a:pt x="50" y="0"/>
                  </a:moveTo>
                  <a:lnTo>
                    <a:pt x="36" y="0"/>
                  </a:lnTo>
                  <a:lnTo>
                    <a:pt x="27" y="3"/>
                  </a:lnTo>
                  <a:lnTo>
                    <a:pt x="22" y="3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34"/>
                  </a:lnTo>
                  <a:lnTo>
                    <a:pt x="0" y="43"/>
                  </a:lnTo>
                  <a:lnTo>
                    <a:pt x="3" y="43"/>
                  </a:lnTo>
                  <a:lnTo>
                    <a:pt x="8" y="36"/>
                  </a:lnTo>
                  <a:lnTo>
                    <a:pt x="10" y="34"/>
                  </a:lnTo>
                  <a:lnTo>
                    <a:pt x="38" y="10"/>
                  </a:lnTo>
                  <a:lnTo>
                    <a:pt x="50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7071309" y="3356901"/>
              <a:ext cx="728154" cy="853876"/>
            </a:xfrm>
            <a:custGeom>
              <a:avLst/>
              <a:gdLst>
                <a:gd name="T0" fmla="*/ 58 w 172"/>
                <a:gd name="T1" fmla="*/ 207 h 221"/>
                <a:gd name="T2" fmla="*/ 85 w 172"/>
                <a:gd name="T3" fmla="*/ 204 h 221"/>
                <a:gd name="T4" fmla="*/ 104 w 172"/>
                <a:gd name="T5" fmla="*/ 198 h 221"/>
                <a:gd name="T6" fmla="*/ 87 w 172"/>
                <a:gd name="T7" fmla="*/ 203 h 221"/>
                <a:gd name="T8" fmla="*/ 104 w 172"/>
                <a:gd name="T9" fmla="*/ 198 h 221"/>
                <a:gd name="T10" fmla="*/ 106 w 172"/>
                <a:gd name="T11" fmla="*/ 197 h 221"/>
                <a:gd name="T12" fmla="*/ 136 w 172"/>
                <a:gd name="T13" fmla="*/ 193 h 221"/>
                <a:gd name="T14" fmla="*/ 0 w 172"/>
                <a:gd name="T15" fmla="*/ 176 h 221"/>
                <a:gd name="T16" fmla="*/ 0 w 172"/>
                <a:gd name="T17" fmla="*/ 221 h 221"/>
                <a:gd name="T18" fmla="*/ 30 w 172"/>
                <a:gd name="T19" fmla="*/ 215 h 221"/>
                <a:gd name="T20" fmla="*/ 2 w 172"/>
                <a:gd name="T21" fmla="*/ 219 h 221"/>
                <a:gd name="T22" fmla="*/ 0 w 172"/>
                <a:gd name="T23" fmla="*/ 176 h 221"/>
                <a:gd name="T24" fmla="*/ 0 w 172"/>
                <a:gd name="T25" fmla="*/ 174 h 221"/>
                <a:gd name="T26" fmla="*/ 2 w 172"/>
                <a:gd name="T27" fmla="*/ 176 h 221"/>
                <a:gd name="T28" fmla="*/ 1 w 172"/>
                <a:gd name="T29" fmla="*/ 173 h 221"/>
                <a:gd name="T30" fmla="*/ 0 w 172"/>
                <a:gd name="T31" fmla="*/ 167 h 221"/>
                <a:gd name="T32" fmla="*/ 2 w 172"/>
                <a:gd name="T33" fmla="*/ 171 h 221"/>
                <a:gd name="T34" fmla="*/ 2 w 172"/>
                <a:gd name="T35" fmla="*/ 166 h 221"/>
                <a:gd name="T36" fmla="*/ 136 w 172"/>
                <a:gd name="T37" fmla="*/ 145 h 221"/>
                <a:gd name="T38" fmla="*/ 139 w 172"/>
                <a:gd name="T39" fmla="*/ 149 h 221"/>
                <a:gd name="T40" fmla="*/ 154 w 172"/>
                <a:gd name="T41" fmla="*/ 167 h 221"/>
                <a:gd name="T42" fmla="*/ 169 w 172"/>
                <a:gd name="T43" fmla="*/ 184 h 221"/>
                <a:gd name="T44" fmla="*/ 162 w 172"/>
                <a:gd name="T45" fmla="*/ 188 h 221"/>
                <a:gd name="T46" fmla="*/ 172 w 172"/>
                <a:gd name="T47" fmla="*/ 185 h 221"/>
                <a:gd name="T48" fmla="*/ 156 w 172"/>
                <a:gd name="T49" fmla="*/ 167 h 221"/>
                <a:gd name="T50" fmla="*/ 141 w 172"/>
                <a:gd name="T51" fmla="*/ 149 h 221"/>
                <a:gd name="T52" fmla="*/ 137 w 172"/>
                <a:gd name="T53" fmla="*/ 144 h 221"/>
                <a:gd name="T54" fmla="*/ 102 w 172"/>
                <a:gd name="T55" fmla="*/ 106 h 221"/>
                <a:gd name="T56" fmla="*/ 135 w 172"/>
                <a:gd name="T57" fmla="*/ 143 h 221"/>
                <a:gd name="T58" fmla="*/ 104 w 172"/>
                <a:gd name="T59" fmla="*/ 105 h 221"/>
                <a:gd name="T60" fmla="*/ 98 w 172"/>
                <a:gd name="T61" fmla="*/ 102 h 221"/>
                <a:gd name="T62" fmla="*/ 103 w 172"/>
                <a:gd name="T63" fmla="*/ 104 h 221"/>
                <a:gd name="T64" fmla="*/ 84 w 172"/>
                <a:gd name="T65" fmla="*/ 82 h 221"/>
                <a:gd name="T66" fmla="*/ 84 w 172"/>
                <a:gd name="T67" fmla="*/ 85 h 221"/>
                <a:gd name="T68" fmla="*/ 99 w 172"/>
                <a:gd name="T69" fmla="*/ 99 h 221"/>
                <a:gd name="T70" fmla="*/ 45 w 172"/>
                <a:gd name="T71" fmla="*/ 40 h 221"/>
                <a:gd name="T72" fmla="*/ 59 w 172"/>
                <a:gd name="T73" fmla="*/ 56 h 221"/>
                <a:gd name="T74" fmla="*/ 76 w 172"/>
                <a:gd name="T75" fmla="*/ 76 h 221"/>
                <a:gd name="T76" fmla="*/ 81 w 172"/>
                <a:gd name="T77" fmla="*/ 79 h 221"/>
                <a:gd name="T78" fmla="*/ 77 w 172"/>
                <a:gd name="T79" fmla="*/ 74 h 221"/>
                <a:gd name="T80" fmla="*/ 60 w 172"/>
                <a:gd name="T81" fmla="*/ 55 h 221"/>
                <a:gd name="T82" fmla="*/ 45 w 172"/>
                <a:gd name="T83" fmla="*/ 40 h 221"/>
                <a:gd name="T84" fmla="*/ 0 w 172"/>
                <a:gd name="T85" fmla="*/ 49 h 221"/>
                <a:gd name="T86" fmla="*/ 0 w 172"/>
                <a:gd name="T87" fmla="*/ 71 h 221"/>
                <a:gd name="T88" fmla="*/ 0 w 172"/>
                <a:gd name="T89" fmla="*/ 165 h 221"/>
                <a:gd name="T90" fmla="*/ 2 w 172"/>
                <a:gd name="T91" fmla="*/ 73 h 221"/>
                <a:gd name="T92" fmla="*/ 2 w 172"/>
                <a:gd name="T93" fmla="*/ 51 h 221"/>
                <a:gd name="T94" fmla="*/ 2 w 172"/>
                <a:gd name="T95" fmla="*/ 30 h 221"/>
                <a:gd name="T96" fmla="*/ 0 w 172"/>
                <a:gd name="T97" fmla="*/ 5 h 221"/>
                <a:gd name="T98" fmla="*/ 2 w 172"/>
                <a:gd name="T99" fmla="*/ 28 h 221"/>
                <a:gd name="T100" fmla="*/ 0 w 172"/>
                <a:gd name="T101" fmla="*/ 5 h 221"/>
                <a:gd name="T102" fmla="*/ 12 w 172"/>
                <a:gd name="T103" fmla="*/ 1 h 221"/>
                <a:gd name="T104" fmla="*/ 46 w 172"/>
                <a:gd name="T105" fmla="*/ 38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2" h="221">
                  <a:moveTo>
                    <a:pt x="86" y="201"/>
                  </a:moveTo>
                  <a:cubicBezTo>
                    <a:pt x="58" y="207"/>
                    <a:pt x="58" y="207"/>
                    <a:pt x="58" y="207"/>
                  </a:cubicBezTo>
                  <a:cubicBezTo>
                    <a:pt x="58" y="208"/>
                    <a:pt x="58" y="209"/>
                    <a:pt x="59" y="209"/>
                  </a:cubicBezTo>
                  <a:cubicBezTo>
                    <a:pt x="85" y="204"/>
                    <a:pt x="85" y="204"/>
                    <a:pt x="85" y="204"/>
                  </a:cubicBezTo>
                  <a:cubicBezTo>
                    <a:pt x="86" y="201"/>
                    <a:pt x="86" y="201"/>
                    <a:pt x="86" y="201"/>
                  </a:cubicBezTo>
                  <a:moveTo>
                    <a:pt x="104" y="198"/>
                  </a:moveTo>
                  <a:cubicBezTo>
                    <a:pt x="89" y="201"/>
                    <a:pt x="89" y="201"/>
                    <a:pt x="89" y="201"/>
                  </a:cubicBezTo>
                  <a:cubicBezTo>
                    <a:pt x="87" y="203"/>
                    <a:pt x="87" y="203"/>
                    <a:pt x="87" y="203"/>
                  </a:cubicBezTo>
                  <a:cubicBezTo>
                    <a:pt x="104" y="200"/>
                    <a:pt x="104" y="200"/>
                    <a:pt x="104" y="200"/>
                  </a:cubicBezTo>
                  <a:cubicBezTo>
                    <a:pt x="104" y="198"/>
                    <a:pt x="104" y="198"/>
                    <a:pt x="104" y="198"/>
                  </a:cubicBezTo>
                  <a:moveTo>
                    <a:pt x="134" y="192"/>
                  </a:moveTo>
                  <a:cubicBezTo>
                    <a:pt x="106" y="197"/>
                    <a:pt x="106" y="197"/>
                    <a:pt x="106" y="197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136" y="193"/>
                    <a:pt x="136" y="193"/>
                    <a:pt x="136" y="193"/>
                  </a:cubicBezTo>
                  <a:cubicBezTo>
                    <a:pt x="135" y="193"/>
                    <a:pt x="135" y="192"/>
                    <a:pt x="134" y="192"/>
                  </a:cubicBezTo>
                  <a:moveTo>
                    <a:pt x="0" y="176"/>
                  </a:moveTo>
                  <a:cubicBezTo>
                    <a:pt x="0" y="219"/>
                    <a:pt x="0" y="219"/>
                    <a:pt x="0" y="219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2" y="221"/>
                    <a:pt x="2" y="221"/>
                    <a:pt x="2" y="221"/>
                  </a:cubicBezTo>
                  <a:cubicBezTo>
                    <a:pt x="30" y="215"/>
                    <a:pt x="30" y="215"/>
                    <a:pt x="30" y="215"/>
                  </a:cubicBezTo>
                  <a:cubicBezTo>
                    <a:pt x="30" y="214"/>
                    <a:pt x="30" y="214"/>
                    <a:pt x="30" y="213"/>
                  </a:cubicBezTo>
                  <a:cubicBezTo>
                    <a:pt x="2" y="219"/>
                    <a:pt x="2" y="219"/>
                    <a:pt x="2" y="219"/>
                  </a:cubicBezTo>
                  <a:cubicBezTo>
                    <a:pt x="2" y="178"/>
                    <a:pt x="2" y="178"/>
                    <a:pt x="2" y="178"/>
                  </a:cubicBezTo>
                  <a:cubicBezTo>
                    <a:pt x="0" y="176"/>
                    <a:pt x="0" y="176"/>
                    <a:pt x="0" y="176"/>
                  </a:cubicBezTo>
                  <a:moveTo>
                    <a:pt x="1" y="173"/>
                  </a:move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2" y="176"/>
                    <a:pt x="2" y="176"/>
                    <a:pt x="2" y="176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1" y="173"/>
                    <a:pt x="1" y="173"/>
                    <a:pt x="1" y="173"/>
                  </a:cubicBezTo>
                  <a:moveTo>
                    <a:pt x="2" y="166"/>
                  </a:moveTo>
                  <a:cubicBezTo>
                    <a:pt x="0" y="167"/>
                    <a:pt x="0" y="167"/>
                    <a:pt x="0" y="167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" y="171"/>
                    <a:pt x="2" y="171"/>
                    <a:pt x="2" y="171"/>
                  </a:cubicBezTo>
                  <a:cubicBezTo>
                    <a:pt x="2" y="171"/>
                    <a:pt x="2" y="171"/>
                    <a:pt x="2" y="171"/>
                  </a:cubicBezTo>
                  <a:cubicBezTo>
                    <a:pt x="2" y="166"/>
                    <a:pt x="2" y="166"/>
                    <a:pt x="2" y="166"/>
                  </a:cubicBezTo>
                  <a:moveTo>
                    <a:pt x="137" y="144"/>
                  </a:moveTo>
                  <a:cubicBezTo>
                    <a:pt x="136" y="145"/>
                    <a:pt x="136" y="145"/>
                    <a:pt x="136" y="145"/>
                  </a:cubicBezTo>
                  <a:cubicBezTo>
                    <a:pt x="136" y="145"/>
                    <a:pt x="136" y="145"/>
                    <a:pt x="136" y="145"/>
                  </a:cubicBezTo>
                  <a:cubicBezTo>
                    <a:pt x="139" y="149"/>
                    <a:pt x="139" y="149"/>
                    <a:pt x="139" y="149"/>
                  </a:cubicBezTo>
                  <a:cubicBezTo>
                    <a:pt x="142" y="152"/>
                    <a:pt x="142" y="152"/>
                    <a:pt x="142" y="152"/>
                  </a:cubicBezTo>
                  <a:cubicBezTo>
                    <a:pt x="154" y="167"/>
                    <a:pt x="154" y="167"/>
                    <a:pt x="154" y="167"/>
                  </a:cubicBezTo>
                  <a:cubicBezTo>
                    <a:pt x="155" y="168"/>
                    <a:pt x="155" y="168"/>
                    <a:pt x="155" y="168"/>
                  </a:cubicBezTo>
                  <a:cubicBezTo>
                    <a:pt x="169" y="184"/>
                    <a:pt x="169" y="184"/>
                    <a:pt x="169" y="184"/>
                  </a:cubicBezTo>
                  <a:cubicBezTo>
                    <a:pt x="162" y="186"/>
                    <a:pt x="162" y="186"/>
                    <a:pt x="162" y="186"/>
                  </a:cubicBezTo>
                  <a:cubicBezTo>
                    <a:pt x="162" y="186"/>
                    <a:pt x="162" y="187"/>
                    <a:pt x="162" y="188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70" y="183"/>
                    <a:pt x="170" y="183"/>
                    <a:pt x="170" y="183"/>
                  </a:cubicBezTo>
                  <a:cubicBezTo>
                    <a:pt x="156" y="167"/>
                    <a:pt x="156" y="167"/>
                    <a:pt x="156" y="167"/>
                  </a:cubicBezTo>
                  <a:cubicBezTo>
                    <a:pt x="155" y="165"/>
                    <a:pt x="155" y="165"/>
                    <a:pt x="155" y="165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7" y="144"/>
                    <a:pt x="137" y="144"/>
                    <a:pt x="137" y="144"/>
                  </a:cubicBezTo>
                  <a:moveTo>
                    <a:pt x="104" y="105"/>
                  </a:moveTo>
                  <a:cubicBezTo>
                    <a:pt x="102" y="106"/>
                    <a:pt x="102" y="106"/>
                    <a:pt x="102" y="106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5" y="143"/>
                    <a:pt x="135" y="143"/>
                    <a:pt x="135" y="143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04" y="105"/>
                    <a:pt x="104" y="105"/>
                    <a:pt x="104" y="105"/>
                  </a:cubicBezTo>
                  <a:moveTo>
                    <a:pt x="100" y="101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3" y="104"/>
                    <a:pt x="103" y="104"/>
                    <a:pt x="103" y="104"/>
                  </a:cubicBezTo>
                  <a:cubicBezTo>
                    <a:pt x="100" y="101"/>
                    <a:pt x="100" y="101"/>
                    <a:pt x="100" y="101"/>
                  </a:cubicBezTo>
                  <a:moveTo>
                    <a:pt x="84" y="82"/>
                  </a:moveTo>
                  <a:cubicBezTo>
                    <a:pt x="84" y="84"/>
                    <a:pt x="84" y="84"/>
                    <a:pt x="84" y="84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84" y="82"/>
                    <a:pt x="84" y="82"/>
                    <a:pt x="84" y="82"/>
                  </a:cubicBezTo>
                  <a:moveTo>
                    <a:pt x="45" y="40"/>
                  </a:moveTo>
                  <a:cubicBezTo>
                    <a:pt x="58" y="54"/>
                    <a:pt x="58" y="54"/>
                    <a:pt x="58" y="54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5" y="40"/>
                    <a:pt x="45" y="40"/>
                    <a:pt x="45" y="40"/>
                  </a:cubicBezTo>
                  <a:moveTo>
                    <a:pt x="0" y="29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" y="163"/>
                    <a:pt x="2" y="163"/>
                    <a:pt x="2" y="16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5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moveTo>
                    <a:pt x="14" y="0"/>
                  </a:moveTo>
                  <a:cubicBezTo>
                    <a:pt x="13" y="1"/>
                    <a:pt x="13" y="1"/>
                    <a:pt x="12" y="1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1" name="Freeform 60"/>
            <p:cNvSpPr>
              <a:spLocks noEditPoints="1"/>
            </p:cNvSpPr>
            <p:nvPr/>
          </p:nvSpPr>
          <p:spPr bwMode="auto">
            <a:xfrm>
              <a:off x="7418389" y="3581348"/>
              <a:ext cx="390018" cy="369200"/>
            </a:xfrm>
            <a:custGeom>
              <a:avLst/>
              <a:gdLst>
                <a:gd name="T0" fmla="*/ 52 w 92"/>
                <a:gd name="T1" fmla="*/ 85 h 96"/>
                <a:gd name="T2" fmla="*/ 18 w 92"/>
                <a:gd name="T3" fmla="*/ 96 h 96"/>
                <a:gd name="T4" fmla="*/ 53 w 92"/>
                <a:gd name="T5" fmla="*/ 85 h 96"/>
                <a:gd name="T6" fmla="*/ 0 w 92"/>
                <a:gd name="T7" fmla="*/ 75 h 96"/>
                <a:gd name="T8" fmla="*/ 2 w 92"/>
                <a:gd name="T9" fmla="*/ 87 h 96"/>
                <a:gd name="T10" fmla="*/ 0 w 92"/>
                <a:gd name="T11" fmla="*/ 66 h 96"/>
                <a:gd name="T12" fmla="*/ 1 w 92"/>
                <a:gd name="T13" fmla="*/ 67 h 96"/>
                <a:gd name="T14" fmla="*/ 2 w 92"/>
                <a:gd name="T15" fmla="*/ 61 h 96"/>
                <a:gd name="T16" fmla="*/ 0 w 92"/>
                <a:gd name="T17" fmla="*/ 64 h 96"/>
                <a:gd name="T18" fmla="*/ 2 w 92"/>
                <a:gd name="T19" fmla="*/ 61 h 96"/>
                <a:gd name="T20" fmla="*/ 75 w 92"/>
                <a:gd name="T21" fmla="*/ 62 h 96"/>
                <a:gd name="T22" fmla="*/ 57 w 92"/>
                <a:gd name="T23" fmla="*/ 84 h 96"/>
                <a:gd name="T24" fmla="*/ 54 w 92"/>
                <a:gd name="T25" fmla="*/ 87 h 96"/>
                <a:gd name="T26" fmla="*/ 56 w 92"/>
                <a:gd name="T27" fmla="*/ 86 h 96"/>
                <a:gd name="T28" fmla="*/ 86 w 92"/>
                <a:gd name="T29" fmla="*/ 78 h 96"/>
                <a:gd name="T30" fmla="*/ 92 w 92"/>
                <a:gd name="T31" fmla="*/ 77 h 96"/>
                <a:gd name="T32" fmla="*/ 90 w 92"/>
                <a:gd name="T33" fmla="*/ 75 h 96"/>
                <a:gd name="T34" fmla="*/ 76 w 92"/>
                <a:gd name="T35" fmla="*/ 61 h 96"/>
                <a:gd name="T36" fmla="*/ 0 w 92"/>
                <a:gd name="T37" fmla="*/ 55 h 96"/>
                <a:gd name="T38" fmla="*/ 2 w 92"/>
                <a:gd name="T39" fmla="*/ 59 h 96"/>
                <a:gd name="T40" fmla="*/ 46 w 92"/>
                <a:gd name="T41" fmla="*/ 31 h 96"/>
                <a:gd name="T42" fmla="*/ 46 w 92"/>
                <a:gd name="T43" fmla="*/ 33 h 96"/>
                <a:gd name="T44" fmla="*/ 73 w 92"/>
                <a:gd name="T45" fmla="*/ 61 h 96"/>
                <a:gd name="T46" fmla="*/ 47 w 92"/>
                <a:gd name="T47" fmla="*/ 32 h 96"/>
                <a:gd name="T48" fmla="*/ 42 w 92"/>
                <a:gd name="T49" fmla="*/ 27 h 96"/>
                <a:gd name="T50" fmla="*/ 43 w 92"/>
                <a:gd name="T51" fmla="*/ 31 h 96"/>
                <a:gd name="T52" fmla="*/ 42 w 92"/>
                <a:gd name="T53" fmla="*/ 27 h 96"/>
                <a:gd name="T54" fmla="*/ 0 w 92"/>
                <a:gd name="T55" fmla="*/ 53 h 96"/>
                <a:gd name="T56" fmla="*/ 2 w 92"/>
                <a:gd name="T57" fmla="*/ 35 h 96"/>
                <a:gd name="T58" fmla="*/ 15 w 92"/>
                <a:gd name="T59" fmla="*/ 0 h 96"/>
                <a:gd name="T60" fmla="*/ 13 w 92"/>
                <a:gd name="T61" fmla="*/ 1 h 96"/>
                <a:gd name="T62" fmla="*/ 1 w 92"/>
                <a:gd name="T63" fmla="*/ 12 h 96"/>
                <a:gd name="T64" fmla="*/ 0 w 92"/>
                <a:gd name="T65" fmla="*/ 14 h 96"/>
                <a:gd name="T66" fmla="*/ 0 w 92"/>
                <a:gd name="T67" fmla="*/ 17 h 96"/>
                <a:gd name="T68" fmla="*/ 2 w 92"/>
                <a:gd name="T69" fmla="*/ 24 h 96"/>
                <a:gd name="T70" fmla="*/ 2 w 92"/>
                <a:gd name="T71" fmla="*/ 16 h 96"/>
                <a:gd name="T72" fmla="*/ 15 w 92"/>
                <a:gd name="T73" fmla="*/ 2 h 96"/>
                <a:gd name="T74" fmla="*/ 32 w 92"/>
                <a:gd name="T75" fmla="*/ 19 h 96"/>
                <a:gd name="T76" fmla="*/ 41 w 92"/>
                <a:gd name="T77" fmla="*/ 26 h 96"/>
                <a:gd name="T78" fmla="*/ 32 w 92"/>
                <a:gd name="T79" fmla="*/ 17 h 96"/>
                <a:gd name="T80" fmla="*/ 16 w 92"/>
                <a:gd name="T81" fmla="*/ 1 h 96"/>
                <a:gd name="T82" fmla="*/ 15 w 92"/>
                <a:gd name="T8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2" h="96">
                  <a:moveTo>
                    <a:pt x="53" y="85"/>
                  </a:moveTo>
                  <a:cubicBezTo>
                    <a:pt x="52" y="85"/>
                    <a:pt x="52" y="85"/>
                    <a:pt x="52" y="85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17" y="95"/>
                    <a:pt x="17" y="96"/>
                    <a:pt x="18" y="96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3" y="85"/>
                    <a:pt x="53" y="85"/>
                    <a:pt x="53" y="85"/>
                  </a:cubicBezTo>
                  <a:moveTo>
                    <a:pt x="2" y="71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1" y="87"/>
                    <a:pt x="2" y="87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0" y="66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0" y="66"/>
                    <a:pt x="0" y="66"/>
                    <a:pt x="0" y="66"/>
                  </a:cubicBezTo>
                  <a:moveTo>
                    <a:pt x="2" y="61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1"/>
                    <a:pt x="2" y="61"/>
                    <a:pt x="2" y="61"/>
                  </a:cubicBezTo>
                  <a:moveTo>
                    <a:pt x="76" y="61"/>
                  </a:moveTo>
                  <a:cubicBezTo>
                    <a:pt x="75" y="62"/>
                    <a:pt x="75" y="62"/>
                    <a:pt x="75" y="62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92" y="77"/>
                    <a:pt x="92" y="77"/>
                    <a:pt x="92" y="77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76" y="61"/>
                    <a:pt x="76" y="61"/>
                    <a:pt x="76" y="61"/>
                  </a:cubicBezTo>
                  <a:moveTo>
                    <a:pt x="2" y="54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4"/>
                    <a:pt x="2" y="54"/>
                    <a:pt x="2" y="54"/>
                  </a:cubicBezTo>
                  <a:moveTo>
                    <a:pt x="46" y="31"/>
                  </a:move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6" y="31"/>
                    <a:pt x="46" y="31"/>
                    <a:pt x="46" y="31"/>
                  </a:cubicBezTo>
                  <a:moveTo>
                    <a:pt x="42" y="27"/>
                  </a:moveTo>
                  <a:cubicBezTo>
                    <a:pt x="40" y="28"/>
                    <a:pt x="40" y="28"/>
                    <a:pt x="40" y="28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2" y="27"/>
                    <a:pt x="42" y="27"/>
                    <a:pt x="42" y="27"/>
                  </a:cubicBezTo>
                  <a:moveTo>
                    <a:pt x="0" y="26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>
              <a:off x="6897768" y="2989328"/>
              <a:ext cx="710263" cy="1564626"/>
            </a:xfrm>
            <a:custGeom>
              <a:avLst/>
              <a:gdLst>
                <a:gd name="T0" fmla="*/ 166 w 168"/>
                <a:gd name="T1" fmla="*/ 401 h 405"/>
                <a:gd name="T2" fmla="*/ 162 w 168"/>
                <a:gd name="T3" fmla="*/ 367 h 405"/>
                <a:gd name="T4" fmla="*/ 104 w 168"/>
                <a:gd name="T5" fmla="*/ 341 h 405"/>
                <a:gd name="T6" fmla="*/ 160 w 168"/>
                <a:gd name="T7" fmla="*/ 404 h 405"/>
                <a:gd name="T8" fmla="*/ 104 w 168"/>
                <a:gd name="T9" fmla="*/ 341 h 405"/>
                <a:gd name="T10" fmla="*/ 98 w 168"/>
                <a:gd name="T11" fmla="*/ 334 h 405"/>
                <a:gd name="T12" fmla="*/ 105 w 168"/>
                <a:gd name="T13" fmla="*/ 339 h 405"/>
                <a:gd name="T14" fmla="*/ 93 w 168"/>
                <a:gd name="T15" fmla="*/ 325 h 405"/>
                <a:gd name="T16" fmla="*/ 97 w 168"/>
                <a:gd name="T17" fmla="*/ 333 h 405"/>
                <a:gd name="T18" fmla="*/ 93 w 168"/>
                <a:gd name="T19" fmla="*/ 325 h 405"/>
                <a:gd name="T20" fmla="*/ 143 w 168"/>
                <a:gd name="T21" fmla="*/ 281 h 405"/>
                <a:gd name="T22" fmla="*/ 145 w 168"/>
                <a:gd name="T23" fmla="*/ 295 h 405"/>
                <a:gd name="T24" fmla="*/ 156 w 168"/>
                <a:gd name="T25" fmla="*/ 340 h 405"/>
                <a:gd name="T26" fmla="*/ 147 w 168"/>
                <a:gd name="T27" fmla="*/ 292 h 405"/>
                <a:gd name="T28" fmla="*/ 50 w 168"/>
                <a:gd name="T29" fmla="*/ 277 h 405"/>
                <a:gd name="T30" fmla="*/ 74 w 168"/>
                <a:gd name="T31" fmla="*/ 302 h 405"/>
                <a:gd name="T32" fmla="*/ 50 w 168"/>
                <a:gd name="T33" fmla="*/ 277 h 405"/>
                <a:gd name="T34" fmla="*/ 42 w 168"/>
                <a:gd name="T35" fmla="*/ 268 h 405"/>
                <a:gd name="T36" fmla="*/ 45 w 168"/>
                <a:gd name="T37" fmla="*/ 272 h 405"/>
                <a:gd name="T38" fmla="*/ 44 w 168"/>
                <a:gd name="T39" fmla="*/ 267 h 405"/>
                <a:gd name="T40" fmla="*/ 38 w 168"/>
                <a:gd name="T41" fmla="*/ 264 h 405"/>
                <a:gd name="T42" fmla="*/ 43 w 168"/>
                <a:gd name="T43" fmla="*/ 266 h 405"/>
                <a:gd name="T44" fmla="*/ 40 w 168"/>
                <a:gd name="T45" fmla="*/ 263 h 405"/>
                <a:gd name="T46" fmla="*/ 139 w 168"/>
                <a:gd name="T47" fmla="*/ 263 h 405"/>
                <a:gd name="T48" fmla="*/ 144 w 168"/>
                <a:gd name="T49" fmla="*/ 277 h 405"/>
                <a:gd name="T50" fmla="*/ 131 w 168"/>
                <a:gd name="T51" fmla="*/ 210 h 405"/>
                <a:gd name="T52" fmla="*/ 135 w 168"/>
                <a:gd name="T53" fmla="*/ 242 h 405"/>
                <a:gd name="T54" fmla="*/ 131 w 168"/>
                <a:gd name="T55" fmla="*/ 210 h 405"/>
                <a:gd name="T56" fmla="*/ 128 w 168"/>
                <a:gd name="T57" fmla="*/ 204 h 405"/>
                <a:gd name="T58" fmla="*/ 130 w 168"/>
                <a:gd name="T59" fmla="*/ 208 h 405"/>
                <a:gd name="T60" fmla="*/ 116 w 168"/>
                <a:gd name="T61" fmla="*/ 142 h 405"/>
                <a:gd name="T62" fmla="*/ 118 w 168"/>
                <a:gd name="T63" fmla="*/ 153 h 405"/>
                <a:gd name="T64" fmla="*/ 121 w 168"/>
                <a:gd name="T65" fmla="*/ 171 h 405"/>
                <a:gd name="T66" fmla="*/ 123 w 168"/>
                <a:gd name="T67" fmla="*/ 177 h 405"/>
                <a:gd name="T68" fmla="*/ 125 w 168"/>
                <a:gd name="T69" fmla="*/ 188 h 405"/>
                <a:gd name="T70" fmla="*/ 129 w 168"/>
                <a:gd name="T71" fmla="*/ 201 h 405"/>
                <a:gd name="T72" fmla="*/ 125 w 168"/>
                <a:gd name="T73" fmla="*/ 179 h 405"/>
                <a:gd name="T74" fmla="*/ 123 w 168"/>
                <a:gd name="T75" fmla="*/ 169 h 405"/>
                <a:gd name="T76" fmla="*/ 119 w 168"/>
                <a:gd name="T77" fmla="*/ 151 h 405"/>
                <a:gd name="T78" fmla="*/ 116 w 168"/>
                <a:gd name="T79" fmla="*/ 142 h 405"/>
                <a:gd name="T80" fmla="*/ 0 w 168"/>
                <a:gd name="T81" fmla="*/ 140 h 405"/>
                <a:gd name="T82" fmla="*/ 0 w 168"/>
                <a:gd name="T83" fmla="*/ 164 h 405"/>
                <a:gd name="T84" fmla="*/ 0 w 168"/>
                <a:gd name="T85" fmla="*/ 218 h 405"/>
                <a:gd name="T86" fmla="*/ 0 w 168"/>
                <a:gd name="T87" fmla="*/ 220 h 405"/>
                <a:gd name="T88" fmla="*/ 39 w 168"/>
                <a:gd name="T89" fmla="*/ 261 h 405"/>
                <a:gd name="T90" fmla="*/ 2 w 168"/>
                <a:gd name="T91" fmla="*/ 166 h 405"/>
                <a:gd name="T92" fmla="*/ 2 w 168"/>
                <a:gd name="T93" fmla="*/ 142 h 405"/>
                <a:gd name="T94" fmla="*/ 2 w 168"/>
                <a:gd name="T95" fmla="*/ 115 h 405"/>
                <a:gd name="T96" fmla="*/ 0 w 168"/>
                <a:gd name="T97" fmla="*/ 40 h 405"/>
                <a:gd name="T98" fmla="*/ 2 w 168"/>
                <a:gd name="T99" fmla="*/ 113 h 405"/>
                <a:gd name="T100" fmla="*/ 0 w 168"/>
                <a:gd name="T101" fmla="*/ 40 h 405"/>
                <a:gd name="T102" fmla="*/ 88 w 168"/>
                <a:gd name="T103" fmla="*/ 0 h 405"/>
                <a:gd name="T104" fmla="*/ 17 w 168"/>
                <a:gd name="T105" fmla="*/ 21 h 405"/>
                <a:gd name="T106" fmla="*/ 96 w 168"/>
                <a:gd name="T107" fmla="*/ 41 h 405"/>
                <a:gd name="T108" fmla="*/ 97 w 168"/>
                <a:gd name="T109" fmla="*/ 47 h 405"/>
                <a:gd name="T110" fmla="*/ 100 w 168"/>
                <a:gd name="T111" fmla="*/ 62 h 405"/>
                <a:gd name="T112" fmla="*/ 112 w 168"/>
                <a:gd name="T113" fmla="*/ 123 h 405"/>
                <a:gd name="T114" fmla="*/ 115 w 168"/>
                <a:gd name="T115" fmla="*/ 140 h 405"/>
                <a:gd name="T116" fmla="*/ 114 w 168"/>
                <a:gd name="T117" fmla="*/ 124 h 405"/>
                <a:gd name="T118" fmla="*/ 102 w 168"/>
                <a:gd name="T119" fmla="*/ 61 h 405"/>
                <a:gd name="T120" fmla="*/ 100 w 168"/>
                <a:gd name="T121" fmla="*/ 50 h 405"/>
                <a:gd name="T122" fmla="*/ 98 w 168"/>
                <a:gd name="T123" fmla="*/ 42 h 405"/>
                <a:gd name="T124" fmla="*/ 90 w 168"/>
                <a:gd name="T125" fmla="*/ 1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" h="405">
                  <a:moveTo>
                    <a:pt x="160" y="367"/>
                  </a:moveTo>
                  <a:cubicBezTo>
                    <a:pt x="166" y="401"/>
                    <a:pt x="166" y="401"/>
                    <a:pt x="166" y="401"/>
                  </a:cubicBezTo>
                  <a:cubicBezTo>
                    <a:pt x="167" y="401"/>
                    <a:pt x="167" y="401"/>
                    <a:pt x="168" y="401"/>
                  </a:cubicBezTo>
                  <a:cubicBezTo>
                    <a:pt x="162" y="367"/>
                    <a:pt x="162" y="367"/>
                    <a:pt x="162" y="367"/>
                  </a:cubicBezTo>
                  <a:cubicBezTo>
                    <a:pt x="161" y="367"/>
                    <a:pt x="160" y="367"/>
                    <a:pt x="160" y="367"/>
                  </a:cubicBezTo>
                  <a:moveTo>
                    <a:pt x="104" y="341"/>
                  </a:moveTo>
                  <a:cubicBezTo>
                    <a:pt x="159" y="405"/>
                    <a:pt x="159" y="405"/>
                    <a:pt x="159" y="405"/>
                  </a:cubicBezTo>
                  <a:cubicBezTo>
                    <a:pt x="160" y="404"/>
                    <a:pt x="160" y="404"/>
                    <a:pt x="160" y="404"/>
                  </a:cubicBezTo>
                  <a:cubicBezTo>
                    <a:pt x="107" y="342"/>
                    <a:pt x="107" y="342"/>
                    <a:pt x="107" y="342"/>
                  </a:cubicBezTo>
                  <a:cubicBezTo>
                    <a:pt x="104" y="341"/>
                    <a:pt x="104" y="341"/>
                    <a:pt x="104" y="341"/>
                  </a:cubicBezTo>
                  <a:moveTo>
                    <a:pt x="100" y="333"/>
                  </a:moveTo>
                  <a:cubicBezTo>
                    <a:pt x="98" y="334"/>
                    <a:pt x="98" y="334"/>
                    <a:pt x="98" y="334"/>
                  </a:cubicBezTo>
                  <a:cubicBezTo>
                    <a:pt x="102" y="339"/>
                    <a:pt x="102" y="339"/>
                    <a:pt x="102" y="339"/>
                  </a:cubicBezTo>
                  <a:cubicBezTo>
                    <a:pt x="105" y="339"/>
                    <a:pt x="105" y="339"/>
                    <a:pt x="105" y="339"/>
                  </a:cubicBezTo>
                  <a:cubicBezTo>
                    <a:pt x="100" y="333"/>
                    <a:pt x="100" y="333"/>
                    <a:pt x="100" y="333"/>
                  </a:cubicBezTo>
                  <a:moveTo>
                    <a:pt x="93" y="325"/>
                  </a:moveTo>
                  <a:cubicBezTo>
                    <a:pt x="92" y="325"/>
                    <a:pt x="92" y="325"/>
                    <a:pt x="91" y="325"/>
                  </a:cubicBezTo>
                  <a:cubicBezTo>
                    <a:pt x="97" y="333"/>
                    <a:pt x="97" y="333"/>
                    <a:pt x="97" y="333"/>
                  </a:cubicBezTo>
                  <a:cubicBezTo>
                    <a:pt x="98" y="331"/>
                    <a:pt x="98" y="331"/>
                    <a:pt x="98" y="331"/>
                  </a:cubicBezTo>
                  <a:cubicBezTo>
                    <a:pt x="93" y="325"/>
                    <a:pt x="93" y="325"/>
                    <a:pt x="93" y="325"/>
                  </a:cubicBezTo>
                  <a:moveTo>
                    <a:pt x="144" y="279"/>
                  </a:moveTo>
                  <a:cubicBezTo>
                    <a:pt x="143" y="281"/>
                    <a:pt x="143" y="281"/>
                    <a:pt x="143" y="281"/>
                  </a:cubicBezTo>
                  <a:cubicBezTo>
                    <a:pt x="145" y="293"/>
                    <a:pt x="145" y="293"/>
                    <a:pt x="145" y="293"/>
                  </a:cubicBezTo>
                  <a:cubicBezTo>
                    <a:pt x="145" y="295"/>
                    <a:pt x="145" y="295"/>
                    <a:pt x="145" y="295"/>
                  </a:cubicBezTo>
                  <a:cubicBezTo>
                    <a:pt x="155" y="341"/>
                    <a:pt x="155" y="341"/>
                    <a:pt x="155" y="341"/>
                  </a:cubicBezTo>
                  <a:cubicBezTo>
                    <a:pt x="155" y="341"/>
                    <a:pt x="156" y="340"/>
                    <a:pt x="156" y="340"/>
                  </a:cubicBezTo>
                  <a:cubicBezTo>
                    <a:pt x="147" y="294"/>
                    <a:pt x="147" y="294"/>
                    <a:pt x="147" y="294"/>
                  </a:cubicBezTo>
                  <a:cubicBezTo>
                    <a:pt x="147" y="292"/>
                    <a:pt x="147" y="292"/>
                    <a:pt x="147" y="292"/>
                  </a:cubicBezTo>
                  <a:cubicBezTo>
                    <a:pt x="144" y="279"/>
                    <a:pt x="144" y="279"/>
                    <a:pt x="144" y="279"/>
                  </a:cubicBezTo>
                  <a:moveTo>
                    <a:pt x="50" y="277"/>
                  </a:moveTo>
                  <a:cubicBezTo>
                    <a:pt x="73" y="304"/>
                    <a:pt x="73" y="304"/>
                    <a:pt x="73" y="304"/>
                  </a:cubicBezTo>
                  <a:cubicBezTo>
                    <a:pt x="73" y="304"/>
                    <a:pt x="73" y="303"/>
                    <a:pt x="74" y="302"/>
                  </a:cubicBezTo>
                  <a:cubicBezTo>
                    <a:pt x="56" y="281"/>
                    <a:pt x="56" y="281"/>
                    <a:pt x="56" y="281"/>
                  </a:cubicBezTo>
                  <a:cubicBezTo>
                    <a:pt x="50" y="277"/>
                    <a:pt x="50" y="277"/>
                    <a:pt x="50" y="277"/>
                  </a:cubicBezTo>
                  <a:moveTo>
                    <a:pt x="44" y="267"/>
                  </a:moveTo>
                  <a:cubicBezTo>
                    <a:pt x="42" y="268"/>
                    <a:pt x="42" y="268"/>
                    <a:pt x="42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5" y="272"/>
                    <a:pt x="45" y="272"/>
                    <a:pt x="45" y="272"/>
                  </a:cubicBezTo>
                  <a:cubicBezTo>
                    <a:pt x="51" y="276"/>
                    <a:pt x="51" y="276"/>
                    <a:pt x="51" y="276"/>
                  </a:cubicBezTo>
                  <a:cubicBezTo>
                    <a:pt x="44" y="267"/>
                    <a:pt x="44" y="267"/>
                    <a:pt x="44" y="267"/>
                  </a:cubicBezTo>
                  <a:moveTo>
                    <a:pt x="40" y="263"/>
                  </a:moveTo>
                  <a:cubicBezTo>
                    <a:pt x="38" y="264"/>
                    <a:pt x="38" y="264"/>
                    <a:pt x="38" y="264"/>
                  </a:cubicBezTo>
                  <a:cubicBezTo>
                    <a:pt x="41" y="267"/>
                    <a:pt x="41" y="267"/>
                    <a:pt x="41" y="267"/>
                  </a:cubicBezTo>
                  <a:cubicBezTo>
                    <a:pt x="43" y="266"/>
                    <a:pt x="43" y="266"/>
                    <a:pt x="43" y="266"/>
                  </a:cubicBezTo>
                  <a:cubicBezTo>
                    <a:pt x="41" y="265"/>
                    <a:pt x="41" y="265"/>
                    <a:pt x="41" y="265"/>
                  </a:cubicBezTo>
                  <a:cubicBezTo>
                    <a:pt x="40" y="263"/>
                    <a:pt x="40" y="263"/>
                    <a:pt x="40" y="263"/>
                  </a:cubicBezTo>
                  <a:moveTo>
                    <a:pt x="141" y="260"/>
                  </a:moveTo>
                  <a:cubicBezTo>
                    <a:pt x="140" y="261"/>
                    <a:pt x="140" y="262"/>
                    <a:pt x="139" y="263"/>
                  </a:cubicBezTo>
                  <a:cubicBezTo>
                    <a:pt x="142" y="279"/>
                    <a:pt x="142" y="279"/>
                    <a:pt x="142" y="279"/>
                  </a:cubicBezTo>
                  <a:cubicBezTo>
                    <a:pt x="144" y="277"/>
                    <a:pt x="144" y="277"/>
                    <a:pt x="144" y="277"/>
                  </a:cubicBezTo>
                  <a:cubicBezTo>
                    <a:pt x="141" y="260"/>
                    <a:pt x="141" y="260"/>
                    <a:pt x="141" y="260"/>
                  </a:cubicBezTo>
                  <a:moveTo>
                    <a:pt x="131" y="210"/>
                  </a:moveTo>
                  <a:cubicBezTo>
                    <a:pt x="129" y="211"/>
                    <a:pt x="129" y="211"/>
                    <a:pt x="129" y="211"/>
                  </a:cubicBezTo>
                  <a:cubicBezTo>
                    <a:pt x="135" y="242"/>
                    <a:pt x="135" y="242"/>
                    <a:pt x="135" y="242"/>
                  </a:cubicBezTo>
                  <a:cubicBezTo>
                    <a:pt x="136" y="243"/>
                    <a:pt x="137" y="244"/>
                    <a:pt x="137" y="244"/>
                  </a:cubicBezTo>
                  <a:cubicBezTo>
                    <a:pt x="131" y="210"/>
                    <a:pt x="131" y="210"/>
                    <a:pt x="131" y="210"/>
                  </a:cubicBezTo>
                  <a:moveTo>
                    <a:pt x="129" y="203"/>
                  </a:moveTo>
                  <a:cubicBezTo>
                    <a:pt x="128" y="204"/>
                    <a:pt x="128" y="204"/>
                    <a:pt x="128" y="204"/>
                  </a:cubicBezTo>
                  <a:cubicBezTo>
                    <a:pt x="129" y="209"/>
                    <a:pt x="129" y="209"/>
                    <a:pt x="129" y="209"/>
                  </a:cubicBezTo>
                  <a:cubicBezTo>
                    <a:pt x="130" y="208"/>
                    <a:pt x="130" y="208"/>
                    <a:pt x="130" y="208"/>
                  </a:cubicBezTo>
                  <a:cubicBezTo>
                    <a:pt x="129" y="203"/>
                    <a:pt x="129" y="203"/>
                    <a:pt x="129" y="203"/>
                  </a:cubicBezTo>
                  <a:moveTo>
                    <a:pt x="116" y="142"/>
                  </a:moveTo>
                  <a:cubicBezTo>
                    <a:pt x="117" y="151"/>
                    <a:pt x="117" y="151"/>
                    <a:pt x="117" y="151"/>
                  </a:cubicBezTo>
                  <a:cubicBezTo>
                    <a:pt x="118" y="153"/>
                    <a:pt x="118" y="153"/>
                    <a:pt x="118" y="153"/>
                  </a:cubicBezTo>
                  <a:cubicBezTo>
                    <a:pt x="121" y="169"/>
                    <a:pt x="121" y="169"/>
                    <a:pt x="121" y="169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3" y="177"/>
                    <a:pt x="123" y="177"/>
                    <a:pt x="123" y="177"/>
                  </a:cubicBezTo>
                  <a:cubicBezTo>
                    <a:pt x="123" y="179"/>
                    <a:pt x="123" y="179"/>
                    <a:pt x="123" y="179"/>
                  </a:cubicBezTo>
                  <a:cubicBezTo>
                    <a:pt x="125" y="188"/>
                    <a:pt x="125" y="188"/>
                    <a:pt x="125" y="188"/>
                  </a:cubicBezTo>
                  <a:cubicBezTo>
                    <a:pt x="127" y="203"/>
                    <a:pt x="127" y="203"/>
                    <a:pt x="127" y="203"/>
                  </a:cubicBezTo>
                  <a:cubicBezTo>
                    <a:pt x="129" y="201"/>
                    <a:pt x="129" y="201"/>
                    <a:pt x="129" y="201"/>
                  </a:cubicBezTo>
                  <a:cubicBezTo>
                    <a:pt x="125" y="180"/>
                    <a:pt x="125" y="180"/>
                    <a:pt x="125" y="180"/>
                  </a:cubicBezTo>
                  <a:cubicBezTo>
                    <a:pt x="125" y="179"/>
                    <a:pt x="125" y="179"/>
                    <a:pt x="125" y="179"/>
                  </a:cubicBezTo>
                  <a:cubicBezTo>
                    <a:pt x="123" y="170"/>
                    <a:pt x="123" y="170"/>
                    <a:pt x="123" y="170"/>
                  </a:cubicBezTo>
                  <a:cubicBezTo>
                    <a:pt x="123" y="169"/>
                    <a:pt x="123" y="169"/>
                    <a:pt x="123" y="169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17" y="142"/>
                    <a:pt x="117" y="142"/>
                    <a:pt x="117" y="142"/>
                  </a:cubicBezTo>
                  <a:cubicBezTo>
                    <a:pt x="116" y="142"/>
                    <a:pt x="116" y="142"/>
                    <a:pt x="116" y="142"/>
                  </a:cubicBezTo>
                  <a:moveTo>
                    <a:pt x="0" y="114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37" y="262"/>
                    <a:pt x="37" y="262"/>
                    <a:pt x="37" y="262"/>
                  </a:cubicBezTo>
                  <a:cubicBezTo>
                    <a:pt x="39" y="261"/>
                    <a:pt x="39" y="261"/>
                    <a:pt x="39" y="261"/>
                  </a:cubicBezTo>
                  <a:cubicBezTo>
                    <a:pt x="2" y="218"/>
                    <a:pt x="2" y="218"/>
                    <a:pt x="2" y="218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42"/>
                    <a:pt x="2" y="142"/>
                    <a:pt x="2" y="142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0" y="114"/>
                    <a:pt x="0" y="114"/>
                    <a:pt x="0" y="114"/>
                  </a:cubicBezTo>
                  <a:moveTo>
                    <a:pt x="0" y="40"/>
                  </a:moveTo>
                  <a:cubicBezTo>
                    <a:pt x="0" y="113"/>
                    <a:pt x="0" y="113"/>
                    <a:pt x="0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40"/>
                    <a:pt x="0" y="40"/>
                  </a:cubicBezTo>
                  <a:moveTo>
                    <a:pt x="90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1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7"/>
                    <a:pt x="97" y="47"/>
                    <a:pt x="97" y="47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4"/>
                    <a:pt x="112" y="124"/>
                    <a:pt x="112" y="124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7" y="140"/>
                    <a:pt x="117" y="140"/>
                    <a:pt x="117" y="140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123"/>
                    <a:pt x="114" y="123"/>
                    <a:pt x="114" y="123"/>
                  </a:cubicBezTo>
                  <a:cubicBezTo>
                    <a:pt x="102" y="61"/>
                    <a:pt x="102" y="61"/>
                    <a:pt x="102" y="61"/>
                  </a:cubicBezTo>
                  <a:cubicBezTo>
                    <a:pt x="100" y="52"/>
                    <a:pt x="100" y="52"/>
                    <a:pt x="100" y="52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99" y="48"/>
                    <a:pt x="99" y="48"/>
                    <a:pt x="99" y="48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8443529" y="2935655"/>
              <a:ext cx="1332861" cy="1711005"/>
            </a:xfrm>
            <a:custGeom>
              <a:avLst/>
              <a:gdLst>
                <a:gd name="T0" fmla="*/ 154 w 315"/>
                <a:gd name="T1" fmla="*/ 442 h 443"/>
                <a:gd name="T2" fmla="*/ 205 w 315"/>
                <a:gd name="T3" fmla="*/ 312 h 443"/>
                <a:gd name="T4" fmla="*/ 205 w 315"/>
                <a:gd name="T5" fmla="*/ 315 h 443"/>
                <a:gd name="T6" fmla="*/ 86 w 315"/>
                <a:gd name="T7" fmla="*/ 264 h 443"/>
                <a:gd name="T8" fmla="*/ 90 w 315"/>
                <a:gd name="T9" fmla="*/ 275 h 443"/>
                <a:gd name="T10" fmla="*/ 91 w 315"/>
                <a:gd name="T11" fmla="*/ 273 h 443"/>
                <a:gd name="T12" fmla="*/ 223 w 315"/>
                <a:gd name="T13" fmla="*/ 258 h 443"/>
                <a:gd name="T14" fmla="*/ 212 w 315"/>
                <a:gd name="T15" fmla="*/ 292 h 443"/>
                <a:gd name="T16" fmla="*/ 218 w 315"/>
                <a:gd name="T17" fmla="*/ 278 h 443"/>
                <a:gd name="T18" fmla="*/ 77 w 315"/>
                <a:gd name="T19" fmla="*/ 234 h 443"/>
                <a:gd name="T20" fmla="*/ 77 w 315"/>
                <a:gd name="T21" fmla="*/ 234 h 443"/>
                <a:gd name="T22" fmla="*/ 53 w 315"/>
                <a:gd name="T23" fmla="*/ 177 h 443"/>
                <a:gd name="T24" fmla="*/ 56 w 315"/>
                <a:gd name="T25" fmla="*/ 185 h 443"/>
                <a:gd name="T26" fmla="*/ 60 w 315"/>
                <a:gd name="T27" fmla="*/ 195 h 443"/>
                <a:gd name="T28" fmla="*/ 75 w 315"/>
                <a:gd name="T29" fmla="*/ 234 h 443"/>
                <a:gd name="T30" fmla="*/ 63 w 315"/>
                <a:gd name="T31" fmla="*/ 197 h 443"/>
                <a:gd name="T32" fmla="*/ 61 w 315"/>
                <a:gd name="T33" fmla="*/ 192 h 443"/>
                <a:gd name="T34" fmla="*/ 58 w 315"/>
                <a:gd name="T35" fmla="*/ 184 h 443"/>
                <a:gd name="T36" fmla="*/ 46 w 315"/>
                <a:gd name="T37" fmla="*/ 154 h 443"/>
                <a:gd name="T38" fmla="*/ 271 w 315"/>
                <a:gd name="T39" fmla="*/ 120 h 443"/>
                <a:gd name="T40" fmla="*/ 267 w 315"/>
                <a:gd name="T41" fmla="*/ 132 h 443"/>
                <a:gd name="T42" fmla="*/ 261 w 315"/>
                <a:gd name="T43" fmla="*/ 151 h 443"/>
                <a:gd name="T44" fmla="*/ 224 w 315"/>
                <a:gd name="T45" fmla="*/ 256 h 443"/>
                <a:gd name="T46" fmla="*/ 261 w 315"/>
                <a:gd name="T47" fmla="*/ 155 h 443"/>
                <a:gd name="T48" fmla="*/ 269 w 315"/>
                <a:gd name="T49" fmla="*/ 133 h 443"/>
                <a:gd name="T50" fmla="*/ 273 w 315"/>
                <a:gd name="T51" fmla="*/ 122 h 443"/>
                <a:gd name="T52" fmla="*/ 2 w 315"/>
                <a:gd name="T53" fmla="*/ 35 h 443"/>
                <a:gd name="T54" fmla="*/ 7 w 315"/>
                <a:gd name="T55" fmla="*/ 55 h 443"/>
                <a:gd name="T56" fmla="*/ 11 w 315"/>
                <a:gd name="T57" fmla="*/ 64 h 443"/>
                <a:gd name="T58" fmla="*/ 19 w 315"/>
                <a:gd name="T59" fmla="*/ 85 h 443"/>
                <a:gd name="T60" fmla="*/ 31 w 315"/>
                <a:gd name="T61" fmla="*/ 119 h 443"/>
                <a:gd name="T62" fmla="*/ 38 w 315"/>
                <a:gd name="T63" fmla="*/ 138 h 443"/>
                <a:gd name="T64" fmla="*/ 41 w 315"/>
                <a:gd name="T65" fmla="*/ 146 h 443"/>
                <a:gd name="T66" fmla="*/ 43 w 315"/>
                <a:gd name="T67" fmla="*/ 144 h 443"/>
                <a:gd name="T68" fmla="*/ 36 w 315"/>
                <a:gd name="T69" fmla="*/ 126 h 443"/>
                <a:gd name="T70" fmla="*/ 33 w 315"/>
                <a:gd name="T71" fmla="*/ 117 h 443"/>
                <a:gd name="T72" fmla="*/ 20 w 315"/>
                <a:gd name="T73" fmla="*/ 83 h 443"/>
                <a:gd name="T74" fmla="*/ 12 w 315"/>
                <a:gd name="T75" fmla="*/ 61 h 443"/>
                <a:gd name="T76" fmla="*/ 5 w 315"/>
                <a:gd name="T77" fmla="*/ 44 h 443"/>
                <a:gd name="T78" fmla="*/ 119 w 315"/>
                <a:gd name="T79" fmla="*/ 13 h 443"/>
                <a:gd name="T80" fmla="*/ 32 w 315"/>
                <a:gd name="T81" fmla="*/ 19 h 443"/>
                <a:gd name="T82" fmla="*/ 30 w 315"/>
                <a:gd name="T83" fmla="*/ 21 h 443"/>
                <a:gd name="T84" fmla="*/ 120 w 315"/>
                <a:gd name="T85" fmla="*/ 15 h 443"/>
                <a:gd name="T86" fmla="*/ 312 w 315"/>
                <a:gd name="T87" fmla="*/ 2 h 443"/>
                <a:gd name="T88" fmla="*/ 312 w 315"/>
                <a:gd name="T89" fmla="*/ 0 h 443"/>
                <a:gd name="T90" fmla="*/ 284 w 315"/>
                <a:gd name="T91" fmla="*/ 2 h 443"/>
                <a:gd name="T92" fmla="*/ 245 w 315"/>
                <a:gd name="T93" fmla="*/ 5 h 443"/>
                <a:gd name="T94" fmla="*/ 154 w 315"/>
                <a:gd name="T95" fmla="*/ 13 h 443"/>
                <a:gd name="T96" fmla="*/ 246 w 315"/>
                <a:gd name="T97" fmla="*/ 6 h 443"/>
                <a:gd name="T98" fmla="*/ 286 w 315"/>
                <a:gd name="T99" fmla="*/ 4 h 443"/>
                <a:gd name="T100" fmla="*/ 299 w 315"/>
                <a:gd name="T101" fmla="*/ 41 h 443"/>
                <a:gd name="T102" fmla="*/ 290 w 315"/>
                <a:gd name="T103" fmla="*/ 67 h 443"/>
                <a:gd name="T104" fmla="*/ 285 w 315"/>
                <a:gd name="T105" fmla="*/ 82 h 443"/>
                <a:gd name="T106" fmla="*/ 275 w 315"/>
                <a:gd name="T107" fmla="*/ 110 h 443"/>
                <a:gd name="T108" fmla="*/ 279 w 315"/>
                <a:gd name="T109" fmla="*/ 103 h 443"/>
                <a:gd name="T110" fmla="*/ 290 w 315"/>
                <a:gd name="T111" fmla="*/ 71 h 443"/>
                <a:gd name="T112" fmla="*/ 300 w 315"/>
                <a:gd name="T113" fmla="*/ 44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5" h="443">
                  <a:moveTo>
                    <a:pt x="106" y="312"/>
                  </a:moveTo>
                  <a:cubicBezTo>
                    <a:pt x="104" y="312"/>
                    <a:pt x="104" y="312"/>
                    <a:pt x="104" y="312"/>
                  </a:cubicBezTo>
                  <a:cubicBezTo>
                    <a:pt x="153" y="443"/>
                    <a:pt x="153" y="443"/>
                    <a:pt x="153" y="443"/>
                  </a:cubicBezTo>
                  <a:cubicBezTo>
                    <a:pt x="153" y="442"/>
                    <a:pt x="154" y="442"/>
                    <a:pt x="154" y="442"/>
                  </a:cubicBezTo>
                  <a:cubicBezTo>
                    <a:pt x="106" y="312"/>
                    <a:pt x="106" y="312"/>
                    <a:pt x="106" y="312"/>
                  </a:cubicBezTo>
                  <a:moveTo>
                    <a:pt x="212" y="295"/>
                  </a:moveTo>
                  <a:cubicBezTo>
                    <a:pt x="210" y="297"/>
                    <a:pt x="210" y="297"/>
                    <a:pt x="210" y="297"/>
                  </a:cubicBezTo>
                  <a:cubicBezTo>
                    <a:pt x="205" y="312"/>
                    <a:pt x="205" y="312"/>
                    <a:pt x="205" y="312"/>
                  </a:cubicBezTo>
                  <a:cubicBezTo>
                    <a:pt x="204" y="314"/>
                    <a:pt x="204" y="314"/>
                    <a:pt x="204" y="314"/>
                  </a:cubicBezTo>
                  <a:cubicBezTo>
                    <a:pt x="160" y="441"/>
                    <a:pt x="160" y="441"/>
                    <a:pt x="160" y="441"/>
                  </a:cubicBezTo>
                  <a:cubicBezTo>
                    <a:pt x="161" y="441"/>
                    <a:pt x="161" y="441"/>
                    <a:pt x="162" y="441"/>
                  </a:cubicBezTo>
                  <a:cubicBezTo>
                    <a:pt x="205" y="315"/>
                    <a:pt x="205" y="315"/>
                    <a:pt x="205" y="315"/>
                  </a:cubicBezTo>
                  <a:cubicBezTo>
                    <a:pt x="206" y="314"/>
                    <a:pt x="206" y="314"/>
                    <a:pt x="206" y="314"/>
                  </a:cubicBezTo>
                  <a:cubicBezTo>
                    <a:pt x="212" y="295"/>
                    <a:pt x="212" y="295"/>
                    <a:pt x="212" y="295"/>
                  </a:cubicBezTo>
                  <a:moveTo>
                    <a:pt x="87" y="263"/>
                  </a:moveTo>
                  <a:cubicBezTo>
                    <a:pt x="86" y="264"/>
                    <a:pt x="86" y="264"/>
                    <a:pt x="86" y="264"/>
                  </a:cubicBezTo>
                  <a:cubicBezTo>
                    <a:pt x="86" y="265"/>
                    <a:pt x="86" y="265"/>
                    <a:pt x="86" y="265"/>
                  </a:cubicBezTo>
                  <a:cubicBezTo>
                    <a:pt x="87" y="267"/>
                    <a:pt x="87" y="267"/>
                    <a:pt x="87" y="267"/>
                  </a:cubicBezTo>
                  <a:cubicBezTo>
                    <a:pt x="89" y="273"/>
                    <a:pt x="89" y="273"/>
                    <a:pt x="89" y="273"/>
                  </a:cubicBezTo>
                  <a:cubicBezTo>
                    <a:pt x="90" y="275"/>
                    <a:pt x="90" y="275"/>
                    <a:pt x="90" y="275"/>
                  </a:cubicBezTo>
                  <a:cubicBezTo>
                    <a:pt x="103" y="311"/>
                    <a:pt x="103" y="311"/>
                    <a:pt x="103" y="311"/>
                  </a:cubicBezTo>
                  <a:cubicBezTo>
                    <a:pt x="105" y="311"/>
                    <a:pt x="105" y="311"/>
                    <a:pt x="105" y="311"/>
                  </a:cubicBezTo>
                  <a:cubicBezTo>
                    <a:pt x="92" y="275"/>
                    <a:pt x="92" y="275"/>
                    <a:pt x="92" y="275"/>
                  </a:cubicBezTo>
                  <a:cubicBezTo>
                    <a:pt x="91" y="273"/>
                    <a:pt x="91" y="273"/>
                    <a:pt x="91" y="273"/>
                  </a:cubicBezTo>
                  <a:cubicBezTo>
                    <a:pt x="88" y="266"/>
                    <a:pt x="88" y="266"/>
                    <a:pt x="88" y="266"/>
                  </a:cubicBezTo>
                  <a:cubicBezTo>
                    <a:pt x="88" y="264"/>
                    <a:pt x="88" y="264"/>
                    <a:pt x="88" y="264"/>
                  </a:cubicBezTo>
                  <a:cubicBezTo>
                    <a:pt x="87" y="263"/>
                    <a:pt x="87" y="263"/>
                    <a:pt x="87" y="263"/>
                  </a:cubicBezTo>
                  <a:moveTo>
                    <a:pt x="223" y="258"/>
                  </a:moveTo>
                  <a:cubicBezTo>
                    <a:pt x="218" y="273"/>
                    <a:pt x="218" y="273"/>
                    <a:pt x="218" y="273"/>
                  </a:cubicBezTo>
                  <a:cubicBezTo>
                    <a:pt x="217" y="275"/>
                    <a:pt x="217" y="275"/>
                    <a:pt x="217" y="275"/>
                  </a:cubicBezTo>
                  <a:cubicBezTo>
                    <a:pt x="212" y="291"/>
                    <a:pt x="212" y="291"/>
                    <a:pt x="212" y="291"/>
                  </a:cubicBezTo>
                  <a:cubicBezTo>
                    <a:pt x="212" y="292"/>
                    <a:pt x="212" y="292"/>
                    <a:pt x="212" y="292"/>
                  </a:cubicBezTo>
                  <a:cubicBezTo>
                    <a:pt x="211" y="294"/>
                    <a:pt x="211" y="294"/>
                    <a:pt x="211" y="294"/>
                  </a:cubicBezTo>
                  <a:cubicBezTo>
                    <a:pt x="213" y="292"/>
                    <a:pt x="213" y="292"/>
                    <a:pt x="213" y="292"/>
                  </a:cubicBezTo>
                  <a:cubicBezTo>
                    <a:pt x="214" y="291"/>
                    <a:pt x="214" y="291"/>
                    <a:pt x="214" y="291"/>
                  </a:cubicBezTo>
                  <a:cubicBezTo>
                    <a:pt x="218" y="278"/>
                    <a:pt x="218" y="278"/>
                    <a:pt x="218" y="278"/>
                  </a:cubicBezTo>
                  <a:cubicBezTo>
                    <a:pt x="219" y="275"/>
                    <a:pt x="219" y="275"/>
                    <a:pt x="219" y="275"/>
                  </a:cubicBezTo>
                  <a:cubicBezTo>
                    <a:pt x="225" y="260"/>
                    <a:pt x="225" y="260"/>
                    <a:pt x="225" y="260"/>
                  </a:cubicBezTo>
                  <a:cubicBezTo>
                    <a:pt x="223" y="258"/>
                    <a:pt x="223" y="258"/>
                    <a:pt x="223" y="258"/>
                  </a:cubicBezTo>
                  <a:moveTo>
                    <a:pt x="77" y="234"/>
                  </a:moveTo>
                  <a:cubicBezTo>
                    <a:pt x="76" y="237"/>
                    <a:pt x="76" y="237"/>
                    <a:pt x="76" y="237"/>
                  </a:cubicBezTo>
                  <a:cubicBezTo>
                    <a:pt x="85" y="262"/>
                    <a:pt x="85" y="262"/>
                    <a:pt x="85" y="262"/>
                  </a:cubicBezTo>
                  <a:cubicBezTo>
                    <a:pt x="87" y="261"/>
                    <a:pt x="87" y="261"/>
                    <a:pt x="87" y="261"/>
                  </a:cubicBezTo>
                  <a:cubicBezTo>
                    <a:pt x="77" y="234"/>
                    <a:pt x="77" y="234"/>
                    <a:pt x="77" y="234"/>
                  </a:cubicBezTo>
                  <a:moveTo>
                    <a:pt x="46" y="154"/>
                  </a:moveTo>
                  <a:cubicBezTo>
                    <a:pt x="45" y="156"/>
                    <a:pt x="45" y="156"/>
                    <a:pt x="45" y="156"/>
                  </a:cubicBezTo>
                  <a:cubicBezTo>
                    <a:pt x="52" y="175"/>
                    <a:pt x="52" y="175"/>
                    <a:pt x="52" y="175"/>
                  </a:cubicBezTo>
                  <a:cubicBezTo>
                    <a:pt x="53" y="177"/>
                    <a:pt x="53" y="177"/>
                    <a:pt x="53" y="177"/>
                  </a:cubicBezTo>
                  <a:cubicBezTo>
                    <a:pt x="55" y="182"/>
                    <a:pt x="55" y="182"/>
                    <a:pt x="55" y="182"/>
                  </a:cubicBezTo>
                  <a:cubicBezTo>
                    <a:pt x="55" y="183"/>
                    <a:pt x="55" y="183"/>
                    <a:pt x="55" y="183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9" y="192"/>
                    <a:pt x="59" y="192"/>
                    <a:pt x="59" y="192"/>
                  </a:cubicBezTo>
                  <a:cubicBezTo>
                    <a:pt x="59" y="193"/>
                    <a:pt x="59" y="193"/>
                    <a:pt x="59" y="193"/>
                  </a:cubicBezTo>
                  <a:cubicBezTo>
                    <a:pt x="60" y="195"/>
                    <a:pt x="60" y="195"/>
                    <a:pt x="60" y="195"/>
                  </a:cubicBezTo>
                  <a:cubicBezTo>
                    <a:pt x="60" y="195"/>
                    <a:pt x="60" y="195"/>
                    <a:pt x="60" y="195"/>
                  </a:cubicBezTo>
                  <a:cubicBezTo>
                    <a:pt x="61" y="197"/>
                    <a:pt x="61" y="197"/>
                    <a:pt x="61" y="197"/>
                  </a:cubicBezTo>
                  <a:cubicBezTo>
                    <a:pt x="73" y="230"/>
                    <a:pt x="73" y="230"/>
                    <a:pt x="73" y="230"/>
                  </a:cubicBezTo>
                  <a:cubicBezTo>
                    <a:pt x="74" y="232"/>
                    <a:pt x="74" y="232"/>
                    <a:pt x="74" y="232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6" y="232"/>
                    <a:pt x="76" y="232"/>
                    <a:pt x="76" y="232"/>
                  </a:cubicBezTo>
                  <a:cubicBezTo>
                    <a:pt x="75" y="231"/>
                    <a:pt x="75" y="231"/>
                    <a:pt x="75" y="231"/>
                  </a:cubicBezTo>
                  <a:cubicBezTo>
                    <a:pt x="75" y="229"/>
                    <a:pt x="75" y="229"/>
                    <a:pt x="75" y="229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2" y="195"/>
                    <a:pt x="62" y="195"/>
                    <a:pt x="62" y="195"/>
                  </a:cubicBezTo>
                  <a:cubicBezTo>
                    <a:pt x="62" y="195"/>
                    <a:pt x="62" y="195"/>
                    <a:pt x="62" y="195"/>
                  </a:cubicBezTo>
                  <a:cubicBezTo>
                    <a:pt x="61" y="193"/>
                    <a:pt x="61" y="193"/>
                    <a:pt x="61" y="193"/>
                  </a:cubicBezTo>
                  <a:cubicBezTo>
                    <a:pt x="61" y="192"/>
                    <a:pt x="61" y="192"/>
                    <a:pt x="61" y="192"/>
                  </a:cubicBezTo>
                  <a:cubicBezTo>
                    <a:pt x="60" y="189"/>
                    <a:pt x="60" y="189"/>
                    <a:pt x="60" y="189"/>
                  </a:cubicBezTo>
                  <a:cubicBezTo>
                    <a:pt x="59" y="188"/>
                    <a:pt x="59" y="188"/>
                    <a:pt x="59" y="188"/>
                  </a:cubicBezTo>
                  <a:cubicBezTo>
                    <a:pt x="58" y="184"/>
                    <a:pt x="58" y="184"/>
                    <a:pt x="58" y="184"/>
                  </a:cubicBezTo>
                  <a:cubicBezTo>
                    <a:pt x="58" y="184"/>
                    <a:pt x="58" y="184"/>
                    <a:pt x="58" y="184"/>
                  </a:cubicBezTo>
                  <a:cubicBezTo>
                    <a:pt x="57" y="182"/>
                    <a:pt x="57" y="182"/>
                    <a:pt x="57" y="182"/>
                  </a:cubicBezTo>
                  <a:cubicBezTo>
                    <a:pt x="55" y="177"/>
                    <a:pt x="55" y="177"/>
                    <a:pt x="55" y="177"/>
                  </a:cubicBezTo>
                  <a:cubicBezTo>
                    <a:pt x="54" y="175"/>
                    <a:pt x="54" y="175"/>
                    <a:pt x="54" y="175"/>
                  </a:cubicBezTo>
                  <a:cubicBezTo>
                    <a:pt x="46" y="154"/>
                    <a:pt x="46" y="154"/>
                    <a:pt x="46" y="154"/>
                  </a:cubicBezTo>
                  <a:moveTo>
                    <a:pt x="276" y="113"/>
                  </a:moveTo>
                  <a:cubicBezTo>
                    <a:pt x="273" y="115"/>
                    <a:pt x="273" y="115"/>
                    <a:pt x="273" y="115"/>
                  </a:cubicBezTo>
                  <a:cubicBezTo>
                    <a:pt x="272" y="117"/>
                    <a:pt x="272" y="117"/>
                    <a:pt x="272" y="117"/>
                  </a:cubicBezTo>
                  <a:cubicBezTo>
                    <a:pt x="271" y="120"/>
                    <a:pt x="271" y="120"/>
                    <a:pt x="271" y="120"/>
                  </a:cubicBezTo>
                  <a:cubicBezTo>
                    <a:pt x="271" y="122"/>
                    <a:pt x="271" y="122"/>
                    <a:pt x="271" y="122"/>
                  </a:cubicBezTo>
                  <a:cubicBezTo>
                    <a:pt x="270" y="123"/>
                    <a:pt x="270" y="123"/>
                    <a:pt x="270" y="123"/>
                  </a:cubicBezTo>
                  <a:cubicBezTo>
                    <a:pt x="268" y="130"/>
                    <a:pt x="268" y="130"/>
                    <a:pt x="268" y="130"/>
                  </a:cubicBezTo>
                  <a:cubicBezTo>
                    <a:pt x="267" y="132"/>
                    <a:pt x="267" y="132"/>
                    <a:pt x="267" y="132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65" y="138"/>
                    <a:pt x="265" y="138"/>
                    <a:pt x="265" y="138"/>
                  </a:cubicBezTo>
                  <a:cubicBezTo>
                    <a:pt x="264" y="140"/>
                    <a:pt x="264" y="140"/>
                    <a:pt x="264" y="140"/>
                  </a:cubicBezTo>
                  <a:cubicBezTo>
                    <a:pt x="261" y="151"/>
                    <a:pt x="261" y="151"/>
                    <a:pt x="261" y="151"/>
                  </a:cubicBezTo>
                  <a:cubicBezTo>
                    <a:pt x="260" y="153"/>
                    <a:pt x="260" y="153"/>
                    <a:pt x="260" y="153"/>
                  </a:cubicBezTo>
                  <a:cubicBezTo>
                    <a:pt x="253" y="174"/>
                    <a:pt x="253" y="174"/>
                    <a:pt x="253" y="174"/>
                  </a:cubicBezTo>
                  <a:cubicBezTo>
                    <a:pt x="252" y="176"/>
                    <a:pt x="252" y="176"/>
                    <a:pt x="252" y="176"/>
                  </a:cubicBezTo>
                  <a:cubicBezTo>
                    <a:pt x="224" y="256"/>
                    <a:pt x="224" y="256"/>
                    <a:pt x="224" y="256"/>
                  </a:cubicBezTo>
                  <a:cubicBezTo>
                    <a:pt x="225" y="258"/>
                    <a:pt x="225" y="258"/>
                    <a:pt x="225" y="258"/>
                  </a:cubicBezTo>
                  <a:cubicBezTo>
                    <a:pt x="254" y="176"/>
                    <a:pt x="254" y="176"/>
                    <a:pt x="254" y="176"/>
                  </a:cubicBezTo>
                  <a:cubicBezTo>
                    <a:pt x="255" y="174"/>
                    <a:pt x="255" y="174"/>
                    <a:pt x="255" y="174"/>
                  </a:cubicBezTo>
                  <a:cubicBezTo>
                    <a:pt x="261" y="155"/>
                    <a:pt x="261" y="155"/>
                    <a:pt x="261" y="155"/>
                  </a:cubicBezTo>
                  <a:cubicBezTo>
                    <a:pt x="262" y="153"/>
                    <a:pt x="262" y="153"/>
                    <a:pt x="262" y="153"/>
                  </a:cubicBezTo>
                  <a:cubicBezTo>
                    <a:pt x="266" y="140"/>
                    <a:pt x="266" y="140"/>
                    <a:pt x="266" y="140"/>
                  </a:cubicBezTo>
                  <a:cubicBezTo>
                    <a:pt x="267" y="139"/>
                    <a:pt x="267" y="139"/>
                    <a:pt x="267" y="139"/>
                  </a:cubicBezTo>
                  <a:cubicBezTo>
                    <a:pt x="269" y="133"/>
                    <a:pt x="269" y="133"/>
                    <a:pt x="269" y="133"/>
                  </a:cubicBezTo>
                  <a:cubicBezTo>
                    <a:pt x="269" y="132"/>
                    <a:pt x="269" y="132"/>
                    <a:pt x="269" y="132"/>
                  </a:cubicBezTo>
                  <a:cubicBezTo>
                    <a:pt x="270" y="130"/>
                    <a:pt x="270" y="130"/>
                    <a:pt x="270" y="130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3" y="122"/>
                    <a:pt x="273" y="122"/>
                    <a:pt x="273" y="122"/>
                  </a:cubicBezTo>
                  <a:cubicBezTo>
                    <a:pt x="274" y="118"/>
                    <a:pt x="274" y="118"/>
                    <a:pt x="274" y="118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6" y="113"/>
                    <a:pt x="276" y="113"/>
                    <a:pt x="276" y="113"/>
                  </a:cubicBezTo>
                  <a:moveTo>
                    <a:pt x="2" y="35"/>
                  </a:moveTo>
                  <a:cubicBezTo>
                    <a:pt x="1" y="35"/>
                    <a:pt x="1" y="35"/>
                    <a:pt x="0" y="35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46"/>
                    <a:pt x="41" y="146"/>
                    <a:pt x="41" y="146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2" y="141"/>
                    <a:pt x="42" y="141"/>
                    <a:pt x="42" y="141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2" y="35"/>
                    <a:pt x="2" y="35"/>
                    <a:pt x="2" y="35"/>
                  </a:cubicBezTo>
                  <a:moveTo>
                    <a:pt x="152" y="11"/>
                  </a:moveTo>
                  <a:cubicBezTo>
                    <a:pt x="121" y="13"/>
                    <a:pt x="121" y="13"/>
                    <a:pt x="121" y="13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52" y="13"/>
                    <a:pt x="152" y="13"/>
                    <a:pt x="152" y="13"/>
                  </a:cubicBezTo>
                  <a:cubicBezTo>
                    <a:pt x="152" y="11"/>
                    <a:pt x="152" y="11"/>
                    <a:pt x="152" y="11"/>
                  </a:cubicBezTo>
                  <a:moveTo>
                    <a:pt x="312" y="2"/>
                  </a:moveTo>
                  <a:cubicBezTo>
                    <a:pt x="312" y="2"/>
                    <a:pt x="312" y="2"/>
                    <a:pt x="312" y="2"/>
                  </a:cubicBezTo>
                  <a:cubicBezTo>
                    <a:pt x="312" y="2"/>
                    <a:pt x="312" y="2"/>
                    <a:pt x="312" y="2"/>
                  </a:cubicBezTo>
                  <a:moveTo>
                    <a:pt x="315" y="0"/>
                  </a:moveTo>
                  <a:cubicBezTo>
                    <a:pt x="312" y="0"/>
                    <a:pt x="312" y="0"/>
                    <a:pt x="312" y="0"/>
                  </a:cubicBezTo>
                  <a:cubicBezTo>
                    <a:pt x="305" y="1"/>
                    <a:pt x="305" y="1"/>
                    <a:pt x="305" y="1"/>
                  </a:cubicBezTo>
                  <a:cubicBezTo>
                    <a:pt x="303" y="1"/>
                    <a:pt x="303" y="1"/>
                    <a:pt x="303" y="1"/>
                  </a:cubicBezTo>
                  <a:cubicBezTo>
                    <a:pt x="285" y="2"/>
                    <a:pt x="285" y="2"/>
                    <a:pt x="285" y="2"/>
                  </a:cubicBezTo>
                  <a:cubicBezTo>
                    <a:pt x="284" y="2"/>
                    <a:pt x="284" y="2"/>
                    <a:pt x="284" y="2"/>
                  </a:cubicBezTo>
                  <a:cubicBezTo>
                    <a:pt x="252" y="4"/>
                    <a:pt x="252" y="4"/>
                    <a:pt x="25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7" y="5"/>
                    <a:pt x="247" y="5"/>
                  </a:cubicBezTo>
                  <a:cubicBezTo>
                    <a:pt x="245" y="5"/>
                    <a:pt x="245" y="5"/>
                    <a:pt x="245" y="5"/>
                  </a:cubicBezTo>
                  <a:cubicBezTo>
                    <a:pt x="234" y="5"/>
                    <a:pt x="234" y="5"/>
                    <a:pt x="234" y="5"/>
                  </a:cubicBezTo>
                  <a:cubicBezTo>
                    <a:pt x="231" y="6"/>
                    <a:pt x="231" y="6"/>
                    <a:pt x="231" y="6"/>
                  </a:cubicBezTo>
                  <a:cubicBezTo>
                    <a:pt x="154" y="11"/>
                    <a:pt x="154" y="11"/>
                    <a:pt x="154" y="11"/>
                  </a:cubicBezTo>
                  <a:cubicBezTo>
                    <a:pt x="154" y="13"/>
                    <a:pt x="154" y="13"/>
                    <a:pt x="154" y="13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32" y="7"/>
                    <a:pt x="232" y="7"/>
                    <a:pt x="232" y="7"/>
                  </a:cubicBezTo>
                  <a:cubicBezTo>
                    <a:pt x="244" y="7"/>
                    <a:pt x="244" y="7"/>
                    <a:pt x="244" y="7"/>
                  </a:cubicBezTo>
                  <a:cubicBezTo>
                    <a:pt x="246" y="6"/>
                    <a:pt x="246" y="6"/>
                    <a:pt x="246" y="6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1" y="6"/>
                    <a:pt x="251" y="6"/>
                    <a:pt x="251" y="6"/>
                  </a:cubicBezTo>
                  <a:cubicBezTo>
                    <a:pt x="284" y="4"/>
                    <a:pt x="284" y="4"/>
                    <a:pt x="284" y="4"/>
                  </a:cubicBezTo>
                  <a:cubicBezTo>
                    <a:pt x="286" y="4"/>
                    <a:pt x="286" y="4"/>
                    <a:pt x="286" y="4"/>
                  </a:cubicBezTo>
                  <a:cubicBezTo>
                    <a:pt x="303" y="3"/>
                    <a:pt x="303" y="3"/>
                    <a:pt x="303" y="3"/>
                  </a:cubicBezTo>
                  <a:cubicBezTo>
                    <a:pt x="304" y="3"/>
                    <a:pt x="304" y="3"/>
                    <a:pt x="304" y="3"/>
                  </a:cubicBezTo>
                  <a:cubicBezTo>
                    <a:pt x="312" y="2"/>
                    <a:pt x="312" y="2"/>
                    <a:pt x="312" y="2"/>
                  </a:cubicBezTo>
                  <a:cubicBezTo>
                    <a:pt x="299" y="41"/>
                    <a:pt x="299" y="41"/>
                    <a:pt x="299" y="41"/>
                  </a:cubicBezTo>
                  <a:cubicBezTo>
                    <a:pt x="298" y="44"/>
                    <a:pt x="298" y="44"/>
                    <a:pt x="298" y="44"/>
                  </a:cubicBezTo>
                  <a:cubicBezTo>
                    <a:pt x="291" y="63"/>
                    <a:pt x="291" y="63"/>
                    <a:pt x="291" y="63"/>
                  </a:cubicBezTo>
                  <a:cubicBezTo>
                    <a:pt x="290" y="65"/>
                    <a:pt x="290" y="65"/>
                    <a:pt x="290" y="65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88" y="72"/>
                    <a:pt x="288" y="72"/>
                    <a:pt x="288" y="72"/>
                  </a:cubicBezTo>
                  <a:cubicBezTo>
                    <a:pt x="287" y="73"/>
                    <a:pt x="287" y="73"/>
                    <a:pt x="287" y="73"/>
                  </a:cubicBezTo>
                  <a:cubicBezTo>
                    <a:pt x="286" y="78"/>
                    <a:pt x="286" y="78"/>
                    <a:pt x="286" y="78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4" y="84"/>
                    <a:pt x="284" y="84"/>
                    <a:pt x="284" y="84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7" y="104"/>
                    <a:pt x="277" y="104"/>
                    <a:pt x="277" y="104"/>
                  </a:cubicBezTo>
                  <a:cubicBezTo>
                    <a:pt x="275" y="110"/>
                    <a:pt x="275" y="110"/>
                    <a:pt x="275" y="110"/>
                  </a:cubicBezTo>
                  <a:cubicBezTo>
                    <a:pt x="274" y="112"/>
                    <a:pt x="274" y="112"/>
                    <a:pt x="274" y="112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9" y="105"/>
                    <a:pt x="279" y="105"/>
                    <a:pt x="279" y="105"/>
                  </a:cubicBezTo>
                  <a:cubicBezTo>
                    <a:pt x="279" y="103"/>
                    <a:pt x="279" y="103"/>
                    <a:pt x="279" y="103"/>
                  </a:cubicBezTo>
                  <a:cubicBezTo>
                    <a:pt x="283" y="93"/>
                    <a:pt x="283" y="93"/>
                    <a:pt x="283" y="93"/>
                  </a:cubicBezTo>
                  <a:cubicBezTo>
                    <a:pt x="288" y="78"/>
                    <a:pt x="288" y="78"/>
                    <a:pt x="288" y="78"/>
                  </a:cubicBezTo>
                  <a:cubicBezTo>
                    <a:pt x="289" y="73"/>
                    <a:pt x="289" y="73"/>
                    <a:pt x="289" y="73"/>
                  </a:cubicBezTo>
                  <a:cubicBezTo>
                    <a:pt x="290" y="71"/>
                    <a:pt x="290" y="71"/>
                    <a:pt x="290" y="71"/>
                  </a:cubicBezTo>
                  <a:cubicBezTo>
                    <a:pt x="292" y="67"/>
                    <a:pt x="292" y="67"/>
                    <a:pt x="292" y="67"/>
                  </a:cubicBezTo>
                  <a:cubicBezTo>
                    <a:pt x="292" y="65"/>
                    <a:pt x="292" y="65"/>
                    <a:pt x="292" y="65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300" y="44"/>
                    <a:pt x="300" y="44"/>
                    <a:pt x="300" y="44"/>
                  </a:cubicBezTo>
                  <a:cubicBezTo>
                    <a:pt x="314" y="3"/>
                    <a:pt x="314" y="3"/>
                    <a:pt x="314" y="3"/>
                  </a:cubicBezTo>
                  <a:cubicBezTo>
                    <a:pt x="315" y="0"/>
                    <a:pt x="315" y="0"/>
                    <a:pt x="315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8701156" y="2325744"/>
              <a:ext cx="1511768" cy="1683356"/>
            </a:xfrm>
            <a:custGeom>
              <a:avLst/>
              <a:gdLst>
                <a:gd name="T0" fmla="*/ 6 w 357"/>
                <a:gd name="T1" fmla="*/ 435 h 436"/>
                <a:gd name="T2" fmla="*/ 54 w 357"/>
                <a:gd name="T3" fmla="*/ 399 h 436"/>
                <a:gd name="T4" fmla="*/ 55 w 357"/>
                <a:gd name="T5" fmla="*/ 396 h 436"/>
                <a:gd name="T6" fmla="*/ 58 w 357"/>
                <a:gd name="T7" fmla="*/ 396 h 436"/>
                <a:gd name="T8" fmla="*/ 23 w 357"/>
                <a:gd name="T9" fmla="*/ 365 h 436"/>
                <a:gd name="T10" fmla="*/ 15 w 357"/>
                <a:gd name="T11" fmla="*/ 390 h 436"/>
                <a:gd name="T12" fmla="*/ 15 w 357"/>
                <a:gd name="T13" fmla="*/ 395 h 436"/>
                <a:gd name="T14" fmla="*/ 24 w 357"/>
                <a:gd name="T15" fmla="*/ 368 h 436"/>
                <a:gd name="T16" fmla="*/ 115 w 357"/>
                <a:gd name="T17" fmla="*/ 348 h 436"/>
                <a:gd name="T18" fmla="*/ 94 w 357"/>
                <a:gd name="T19" fmla="*/ 364 h 436"/>
                <a:gd name="T20" fmla="*/ 97 w 357"/>
                <a:gd name="T21" fmla="*/ 365 h 436"/>
                <a:gd name="T22" fmla="*/ 115 w 357"/>
                <a:gd name="T23" fmla="*/ 348 h 436"/>
                <a:gd name="T24" fmla="*/ 46 w 357"/>
                <a:gd name="T25" fmla="*/ 298 h 436"/>
                <a:gd name="T26" fmla="*/ 41 w 357"/>
                <a:gd name="T27" fmla="*/ 313 h 436"/>
                <a:gd name="T28" fmla="*/ 27 w 357"/>
                <a:gd name="T29" fmla="*/ 359 h 436"/>
                <a:gd name="T30" fmla="*/ 43 w 357"/>
                <a:gd name="T31" fmla="*/ 313 h 436"/>
                <a:gd name="T32" fmla="*/ 48 w 357"/>
                <a:gd name="T33" fmla="*/ 298 h 436"/>
                <a:gd name="T34" fmla="*/ 57 w 357"/>
                <a:gd name="T35" fmla="*/ 266 h 436"/>
                <a:gd name="T36" fmla="*/ 57 w 357"/>
                <a:gd name="T37" fmla="*/ 266 h 436"/>
                <a:gd name="T38" fmla="*/ 76 w 357"/>
                <a:gd name="T39" fmla="*/ 213 h 436"/>
                <a:gd name="T40" fmla="*/ 67 w 357"/>
                <a:gd name="T41" fmla="*/ 239 h 436"/>
                <a:gd name="T42" fmla="*/ 60 w 357"/>
                <a:gd name="T43" fmla="*/ 258 h 436"/>
                <a:gd name="T44" fmla="*/ 61 w 357"/>
                <a:gd name="T45" fmla="*/ 260 h 436"/>
                <a:gd name="T46" fmla="*/ 68 w 357"/>
                <a:gd name="T47" fmla="*/ 241 h 436"/>
                <a:gd name="T48" fmla="*/ 76 w 357"/>
                <a:gd name="T49" fmla="*/ 218 h 436"/>
                <a:gd name="T50" fmla="*/ 150 w 357"/>
                <a:gd name="T51" fmla="*/ 5 h 436"/>
                <a:gd name="T52" fmla="*/ 259 w 357"/>
                <a:gd name="T53" fmla="*/ 80 h 436"/>
                <a:gd name="T54" fmla="*/ 300 w 357"/>
                <a:gd name="T55" fmla="*/ 113 h 436"/>
                <a:gd name="T56" fmla="*/ 354 w 357"/>
                <a:gd name="T57" fmla="*/ 158 h 436"/>
                <a:gd name="T58" fmla="*/ 336 w 357"/>
                <a:gd name="T59" fmla="*/ 172 h 436"/>
                <a:gd name="T60" fmla="*/ 301 w 357"/>
                <a:gd name="T61" fmla="*/ 200 h 436"/>
                <a:gd name="T62" fmla="*/ 269 w 357"/>
                <a:gd name="T63" fmla="*/ 226 h 436"/>
                <a:gd name="T64" fmla="*/ 220 w 357"/>
                <a:gd name="T65" fmla="*/ 264 h 436"/>
                <a:gd name="T66" fmla="*/ 213 w 357"/>
                <a:gd name="T67" fmla="*/ 270 h 436"/>
                <a:gd name="T68" fmla="*/ 192 w 357"/>
                <a:gd name="T69" fmla="*/ 287 h 436"/>
                <a:gd name="T70" fmla="*/ 182 w 357"/>
                <a:gd name="T71" fmla="*/ 294 h 436"/>
                <a:gd name="T72" fmla="*/ 121 w 357"/>
                <a:gd name="T73" fmla="*/ 344 h 436"/>
                <a:gd name="T74" fmla="*/ 124 w 357"/>
                <a:gd name="T75" fmla="*/ 343 h 436"/>
                <a:gd name="T76" fmla="*/ 187 w 357"/>
                <a:gd name="T77" fmla="*/ 293 h 436"/>
                <a:gd name="T78" fmla="*/ 196 w 357"/>
                <a:gd name="T79" fmla="*/ 286 h 436"/>
                <a:gd name="T80" fmla="*/ 215 w 357"/>
                <a:gd name="T81" fmla="*/ 271 h 436"/>
                <a:gd name="T82" fmla="*/ 220 w 357"/>
                <a:gd name="T83" fmla="*/ 267 h 436"/>
                <a:gd name="T84" fmla="*/ 233 w 357"/>
                <a:gd name="T85" fmla="*/ 256 h 436"/>
                <a:gd name="T86" fmla="*/ 278 w 357"/>
                <a:gd name="T87" fmla="*/ 221 h 436"/>
                <a:gd name="T88" fmla="*/ 332 w 357"/>
                <a:gd name="T89" fmla="*/ 177 h 436"/>
                <a:gd name="T90" fmla="*/ 355 w 357"/>
                <a:gd name="T91" fmla="*/ 159 h 436"/>
                <a:gd name="T92" fmla="*/ 343 w 357"/>
                <a:gd name="T93" fmla="*/ 146 h 436"/>
                <a:gd name="T94" fmla="*/ 280 w 357"/>
                <a:gd name="T95" fmla="*/ 94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7" h="436">
                  <a:moveTo>
                    <a:pt x="53" y="397"/>
                  </a:moveTo>
                  <a:cubicBezTo>
                    <a:pt x="26" y="419"/>
                    <a:pt x="26" y="419"/>
                    <a:pt x="26" y="419"/>
                  </a:cubicBezTo>
                  <a:cubicBezTo>
                    <a:pt x="24" y="420"/>
                    <a:pt x="24" y="420"/>
                    <a:pt x="24" y="420"/>
                  </a:cubicBezTo>
                  <a:cubicBezTo>
                    <a:pt x="6" y="435"/>
                    <a:pt x="6" y="435"/>
                    <a:pt x="6" y="435"/>
                  </a:cubicBezTo>
                  <a:cubicBezTo>
                    <a:pt x="7" y="435"/>
                    <a:pt x="7" y="435"/>
                    <a:pt x="7" y="436"/>
                  </a:cubicBezTo>
                  <a:cubicBezTo>
                    <a:pt x="25" y="422"/>
                    <a:pt x="25" y="422"/>
                    <a:pt x="25" y="422"/>
                  </a:cubicBezTo>
                  <a:cubicBezTo>
                    <a:pt x="26" y="421"/>
                    <a:pt x="26" y="421"/>
                    <a:pt x="26" y="421"/>
                  </a:cubicBezTo>
                  <a:cubicBezTo>
                    <a:pt x="54" y="399"/>
                    <a:pt x="54" y="399"/>
                    <a:pt x="54" y="399"/>
                  </a:cubicBezTo>
                  <a:cubicBezTo>
                    <a:pt x="53" y="397"/>
                    <a:pt x="53" y="397"/>
                    <a:pt x="53" y="397"/>
                  </a:cubicBezTo>
                  <a:moveTo>
                    <a:pt x="58" y="393"/>
                  </a:moveTo>
                  <a:cubicBezTo>
                    <a:pt x="57" y="394"/>
                    <a:pt x="57" y="394"/>
                    <a:pt x="57" y="394"/>
                  </a:cubicBezTo>
                  <a:cubicBezTo>
                    <a:pt x="55" y="396"/>
                    <a:pt x="55" y="396"/>
                    <a:pt x="55" y="396"/>
                  </a:cubicBezTo>
                  <a:cubicBezTo>
                    <a:pt x="54" y="396"/>
                    <a:pt x="54" y="396"/>
                    <a:pt x="54" y="396"/>
                  </a:cubicBezTo>
                  <a:cubicBezTo>
                    <a:pt x="55" y="398"/>
                    <a:pt x="55" y="398"/>
                    <a:pt x="55" y="398"/>
                  </a:cubicBezTo>
                  <a:cubicBezTo>
                    <a:pt x="57" y="397"/>
                    <a:pt x="57" y="397"/>
                    <a:pt x="57" y="397"/>
                  </a:cubicBezTo>
                  <a:cubicBezTo>
                    <a:pt x="58" y="396"/>
                    <a:pt x="58" y="396"/>
                    <a:pt x="58" y="396"/>
                  </a:cubicBezTo>
                  <a:cubicBezTo>
                    <a:pt x="58" y="395"/>
                    <a:pt x="58" y="395"/>
                    <a:pt x="58" y="395"/>
                  </a:cubicBezTo>
                  <a:cubicBezTo>
                    <a:pt x="58" y="393"/>
                    <a:pt x="58" y="393"/>
                    <a:pt x="58" y="393"/>
                  </a:cubicBezTo>
                  <a:moveTo>
                    <a:pt x="25" y="360"/>
                  </a:moveTo>
                  <a:cubicBezTo>
                    <a:pt x="23" y="365"/>
                    <a:pt x="23" y="365"/>
                    <a:pt x="23" y="365"/>
                  </a:cubicBezTo>
                  <a:cubicBezTo>
                    <a:pt x="22" y="367"/>
                    <a:pt x="22" y="367"/>
                    <a:pt x="22" y="367"/>
                  </a:cubicBezTo>
                  <a:cubicBezTo>
                    <a:pt x="16" y="385"/>
                    <a:pt x="16" y="385"/>
                    <a:pt x="16" y="385"/>
                  </a:cubicBezTo>
                  <a:cubicBezTo>
                    <a:pt x="15" y="388"/>
                    <a:pt x="15" y="388"/>
                    <a:pt x="15" y="388"/>
                  </a:cubicBezTo>
                  <a:cubicBezTo>
                    <a:pt x="15" y="390"/>
                    <a:pt x="15" y="390"/>
                    <a:pt x="15" y="390"/>
                  </a:cubicBezTo>
                  <a:cubicBezTo>
                    <a:pt x="14" y="392"/>
                    <a:pt x="14" y="392"/>
                    <a:pt x="14" y="392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1" y="431"/>
                    <a:pt x="1" y="431"/>
                    <a:pt x="2" y="431"/>
                  </a:cubicBezTo>
                  <a:cubicBezTo>
                    <a:pt x="15" y="395"/>
                    <a:pt x="15" y="395"/>
                    <a:pt x="15" y="395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18" y="386"/>
                    <a:pt x="18" y="386"/>
                    <a:pt x="18" y="386"/>
                  </a:cubicBezTo>
                  <a:cubicBezTo>
                    <a:pt x="19" y="384"/>
                    <a:pt x="19" y="384"/>
                    <a:pt x="19" y="384"/>
                  </a:cubicBezTo>
                  <a:cubicBezTo>
                    <a:pt x="24" y="368"/>
                    <a:pt x="24" y="368"/>
                    <a:pt x="24" y="368"/>
                  </a:cubicBezTo>
                  <a:cubicBezTo>
                    <a:pt x="25" y="367"/>
                    <a:pt x="25" y="367"/>
                    <a:pt x="25" y="367"/>
                  </a:cubicBezTo>
                  <a:cubicBezTo>
                    <a:pt x="26" y="361"/>
                    <a:pt x="26" y="361"/>
                    <a:pt x="26" y="361"/>
                  </a:cubicBezTo>
                  <a:cubicBezTo>
                    <a:pt x="25" y="360"/>
                    <a:pt x="25" y="360"/>
                    <a:pt x="25" y="360"/>
                  </a:cubicBezTo>
                  <a:moveTo>
                    <a:pt x="115" y="348"/>
                  </a:moveTo>
                  <a:cubicBezTo>
                    <a:pt x="108" y="354"/>
                    <a:pt x="108" y="354"/>
                    <a:pt x="108" y="354"/>
                  </a:cubicBezTo>
                  <a:cubicBezTo>
                    <a:pt x="106" y="355"/>
                    <a:pt x="106" y="355"/>
                    <a:pt x="106" y="355"/>
                  </a:cubicBezTo>
                  <a:cubicBezTo>
                    <a:pt x="96" y="363"/>
                    <a:pt x="96" y="363"/>
                    <a:pt x="96" y="363"/>
                  </a:cubicBezTo>
                  <a:cubicBezTo>
                    <a:pt x="94" y="364"/>
                    <a:pt x="94" y="364"/>
                    <a:pt x="94" y="364"/>
                  </a:cubicBezTo>
                  <a:cubicBezTo>
                    <a:pt x="60" y="392"/>
                    <a:pt x="60" y="392"/>
                    <a:pt x="60" y="392"/>
                  </a:cubicBezTo>
                  <a:cubicBezTo>
                    <a:pt x="60" y="394"/>
                    <a:pt x="60" y="394"/>
                    <a:pt x="60" y="394"/>
                  </a:cubicBezTo>
                  <a:cubicBezTo>
                    <a:pt x="96" y="366"/>
                    <a:pt x="96" y="366"/>
                    <a:pt x="96" y="366"/>
                  </a:cubicBezTo>
                  <a:cubicBezTo>
                    <a:pt x="97" y="365"/>
                    <a:pt x="97" y="365"/>
                    <a:pt x="97" y="365"/>
                  </a:cubicBezTo>
                  <a:cubicBezTo>
                    <a:pt x="108" y="356"/>
                    <a:pt x="108" y="356"/>
                    <a:pt x="108" y="356"/>
                  </a:cubicBezTo>
                  <a:cubicBezTo>
                    <a:pt x="109" y="355"/>
                    <a:pt x="109" y="355"/>
                    <a:pt x="109" y="355"/>
                  </a:cubicBezTo>
                  <a:cubicBezTo>
                    <a:pt x="116" y="350"/>
                    <a:pt x="116" y="350"/>
                    <a:pt x="116" y="350"/>
                  </a:cubicBezTo>
                  <a:cubicBezTo>
                    <a:pt x="115" y="348"/>
                    <a:pt x="115" y="348"/>
                    <a:pt x="115" y="348"/>
                  </a:cubicBezTo>
                  <a:moveTo>
                    <a:pt x="53" y="279"/>
                  </a:moveTo>
                  <a:cubicBezTo>
                    <a:pt x="52" y="283"/>
                    <a:pt x="52" y="283"/>
                    <a:pt x="52" y="283"/>
                  </a:cubicBezTo>
                  <a:cubicBezTo>
                    <a:pt x="51" y="284"/>
                    <a:pt x="51" y="284"/>
                    <a:pt x="51" y="284"/>
                  </a:cubicBezTo>
                  <a:cubicBezTo>
                    <a:pt x="46" y="298"/>
                    <a:pt x="46" y="298"/>
                    <a:pt x="46" y="298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5" y="302"/>
                    <a:pt x="45" y="302"/>
                    <a:pt x="45" y="302"/>
                  </a:cubicBezTo>
                  <a:cubicBezTo>
                    <a:pt x="42" y="311"/>
                    <a:pt x="42" y="311"/>
                    <a:pt x="42" y="311"/>
                  </a:cubicBezTo>
                  <a:cubicBezTo>
                    <a:pt x="41" y="313"/>
                    <a:pt x="41" y="313"/>
                    <a:pt x="41" y="313"/>
                  </a:cubicBezTo>
                  <a:cubicBezTo>
                    <a:pt x="37" y="325"/>
                    <a:pt x="37" y="325"/>
                    <a:pt x="37" y="325"/>
                  </a:cubicBezTo>
                  <a:cubicBezTo>
                    <a:pt x="37" y="326"/>
                    <a:pt x="37" y="326"/>
                    <a:pt x="37" y="326"/>
                  </a:cubicBezTo>
                  <a:cubicBezTo>
                    <a:pt x="26" y="357"/>
                    <a:pt x="26" y="357"/>
                    <a:pt x="26" y="357"/>
                  </a:cubicBezTo>
                  <a:cubicBezTo>
                    <a:pt x="27" y="359"/>
                    <a:pt x="27" y="359"/>
                    <a:pt x="27" y="359"/>
                  </a:cubicBezTo>
                  <a:cubicBezTo>
                    <a:pt x="38" y="328"/>
                    <a:pt x="38" y="328"/>
                    <a:pt x="38" y="328"/>
                  </a:cubicBezTo>
                  <a:cubicBezTo>
                    <a:pt x="39" y="326"/>
                    <a:pt x="39" y="326"/>
                    <a:pt x="39" y="326"/>
                  </a:cubicBezTo>
                  <a:cubicBezTo>
                    <a:pt x="43" y="315"/>
                    <a:pt x="43" y="315"/>
                    <a:pt x="43" y="315"/>
                  </a:cubicBezTo>
                  <a:cubicBezTo>
                    <a:pt x="43" y="313"/>
                    <a:pt x="43" y="313"/>
                    <a:pt x="43" y="313"/>
                  </a:cubicBezTo>
                  <a:cubicBezTo>
                    <a:pt x="47" y="303"/>
                    <a:pt x="47" y="303"/>
                    <a:pt x="47" y="303"/>
                  </a:cubicBezTo>
                  <a:cubicBezTo>
                    <a:pt x="47" y="301"/>
                    <a:pt x="47" y="301"/>
                    <a:pt x="47" y="301"/>
                  </a:cubicBezTo>
                  <a:cubicBezTo>
                    <a:pt x="48" y="300"/>
                    <a:pt x="48" y="300"/>
                    <a:pt x="48" y="300"/>
                  </a:cubicBezTo>
                  <a:cubicBezTo>
                    <a:pt x="48" y="298"/>
                    <a:pt x="48" y="298"/>
                    <a:pt x="48" y="298"/>
                  </a:cubicBezTo>
                  <a:cubicBezTo>
                    <a:pt x="53" y="285"/>
                    <a:pt x="53" y="285"/>
                    <a:pt x="53" y="285"/>
                  </a:cubicBezTo>
                  <a:cubicBezTo>
                    <a:pt x="53" y="284"/>
                    <a:pt x="53" y="284"/>
                    <a:pt x="53" y="284"/>
                  </a:cubicBezTo>
                  <a:cubicBezTo>
                    <a:pt x="53" y="279"/>
                    <a:pt x="53" y="279"/>
                    <a:pt x="53" y="279"/>
                  </a:cubicBezTo>
                  <a:moveTo>
                    <a:pt x="57" y="266"/>
                  </a:moveTo>
                  <a:cubicBezTo>
                    <a:pt x="55" y="274"/>
                    <a:pt x="55" y="274"/>
                    <a:pt x="55" y="274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59" y="268"/>
                    <a:pt x="59" y="268"/>
                    <a:pt x="59" y="268"/>
                  </a:cubicBezTo>
                  <a:cubicBezTo>
                    <a:pt x="57" y="266"/>
                    <a:pt x="57" y="266"/>
                    <a:pt x="57" y="266"/>
                  </a:cubicBezTo>
                  <a:moveTo>
                    <a:pt x="148" y="4"/>
                  </a:moveTo>
                  <a:cubicBezTo>
                    <a:pt x="91" y="169"/>
                    <a:pt x="91" y="169"/>
                    <a:pt x="91" y="169"/>
                  </a:cubicBezTo>
                  <a:cubicBezTo>
                    <a:pt x="91" y="171"/>
                    <a:pt x="91" y="171"/>
                    <a:pt x="91" y="171"/>
                  </a:cubicBezTo>
                  <a:cubicBezTo>
                    <a:pt x="76" y="213"/>
                    <a:pt x="76" y="213"/>
                    <a:pt x="76" y="213"/>
                  </a:cubicBezTo>
                  <a:cubicBezTo>
                    <a:pt x="75" y="216"/>
                    <a:pt x="75" y="216"/>
                    <a:pt x="75" y="216"/>
                  </a:cubicBezTo>
                  <a:cubicBezTo>
                    <a:pt x="68" y="235"/>
                    <a:pt x="68" y="235"/>
                    <a:pt x="68" y="235"/>
                  </a:cubicBezTo>
                  <a:cubicBezTo>
                    <a:pt x="68" y="236"/>
                    <a:pt x="68" y="236"/>
                    <a:pt x="68" y="236"/>
                  </a:cubicBezTo>
                  <a:cubicBezTo>
                    <a:pt x="67" y="239"/>
                    <a:pt x="67" y="239"/>
                    <a:pt x="67" y="239"/>
                  </a:cubicBezTo>
                  <a:cubicBezTo>
                    <a:pt x="66" y="240"/>
                    <a:pt x="66" y="240"/>
                    <a:pt x="66" y="240"/>
                  </a:cubicBezTo>
                  <a:cubicBezTo>
                    <a:pt x="62" y="253"/>
                    <a:pt x="62" y="253"/>
                    <a:pt x="62" y="253"/>
                  </a:cubicBezTo>
                  <a:cubicBezTo>
                    <a:pt x="62" y="254"/>
                    <a:pt x="62" y="254"/>
                    <a:pt x="62" y="254"/>
                  </a:cubicBezTo>
                  <a:cubicBezTo>
                    <a:pt x="60" y="258"/>
                    <a:pt x="60" y="258"/>
                    <a:pt x="60" y="258"/>
                  </a:cubicBezTo>
                  <a:cubicBezTo>
                    <a:pt x="60" y="260"/>
                    <a:pt x="60" y="260"/>
                    <a:pt x="60" y="260"/>
                  </a:cubicBezTo>
                  <a:cubicBezTo>
                    <a:pt x="58" y="264"/>
                    <a:pt x="58" y="264"/>
                    <a:pt x="58" y="264"/>
                  </a:cubicBezTo>
                  <a:cubicBezTo>
                    <a:pt x="59" y="266"/>
                    <a:pt x="59" y="266"/>
                    <a:pt x="59" y="266"/>
                  </a:cubicBezTo>
                  <a:cubicBezTo>
                    <a:pt x="61" y="260"/>
                    <a:pt x="61" y="260"/>
                    <a:pt x="61" y="260"/>
                  </a:cubicBezTo>
                  <a:cubicBezTo>
                    <a:pt x="62" y="259"/>
                    <a:pt x="62" y="259"/>
                    <a:pt x="62" y="259"/>
                  </a:cubicBezTo>
                  <a:cubicBezTo>
                    <a:pt x="64" y="254"/>
                    <a:pt x="64" y="254"/>
                    <a:pt x="64" y="254"/>
                  </a:cubicBezTo>
                  <a:cubicBezTo>
                    <a:pt x="64" y="252"/>
                    <a:pt x="64" y="252"/>
                    <a:pt x="64" y="252"/>
                  </a:cubicBezTo>
                  <a:cubicBezTo>
                    <a:pt x="68" y="241"/>
                    <a:pt x="68" y="241"/>
                    <a:pt x="68" y="241"/>
                  </a:cubicBezTo>
                  <a:cubicBezTo>
                    <a:pt x="69" y="239"/>
                    <a:pt x="69" y="239"/>
                    <a:pt x="69" y="239"/>
                  </a:cubicBezTo>
                  <a:cubicBezTo>
                    <a:pt x="70" y="236"/>
                    <a:pt x="70" y="236"/>
                    <a:pt x="70" y="236"/>
                  </a:cubicBezTo>
                  <a:cubicBezTo>
                    <a:pt x="70" y="234"/>
                    <a:pt x="70" y="234"/>
                    <a:pt x="70" y="234"/>
                  </a:cubicBezTo>
                  <a:cubicBezTo>
                    <a:pt x="76" y="218"/>
                    <a:pt x="76" y="218"/>
                    <a:pt x="76" y="218"/>
                  </a:cubicBezTo>
                  <a:cubicBezTo>
                    <a:pt x="77" y="216"/>
                    <a:pt x="77" y="216"/>
                    <a:pt x="77" y="216"/>
                  </a:cubicBezTo>
                  <a:cubicBezTo>
                    <a:pt x="93" y="171"/>
                    <a:pt x="93" y="171"/>
                    <a:pt x="93" y="171"/>
                  </a:cubicBezTo>
                  <a:cubicBezTo>
                    <a:pt x="93" y="169"/>
                    <a:pt x="93" y="169"/>
                    <a:pt x="93" y="169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49" y="5"/>
                    <a:pt x="149" y="5"/>
                    <a:pt x="148" y="4"/>
                  </a:cubicBezTo>
                  <a:moveTo>
                    <a:pt x="165" y="0"/>
                  </a:moveTo>
                  <a:cubicBezTo>
                    <a:pt x="165" y="0"/>
                    <a:pt x="164" y="1"/>
                    <a:pt x="164" y="1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83" y="99"/>
                    <a:pt x="283" y="99"/>
                    <a:pt x="283" y="99"/>
                  </a:cubicBezTo>
                  <a:cubicBezTo>
                    <a:pt x="287" y="102"/>
                    <a:pt x="287" y="102"/>
                    <a:pt x="287" y="102"/>
                  </a:cubicBezTo>
                  <a:cubicBezTo>
                    <a:pt x="300" y="113"/>
                    <a:pt x="300" y="113"/>
                    <a:pt x="300" y="113"/>
                  </a:cubicBezTo>
                  <a:cubicBezTo>
                    <a:pt x="304" y="117"/>
                    <a:pt x="304" y="117"/>
                    <a:pt x="304" y="117"/>
                  </a:cubicBezTo>
                  <a:cubicBezTo>
                    <a:pt x="343" y="148"/>
                    <a:pt x="343" y="148"/>
                    <a:pt x="343" y="148"/>
                  </a:cubicBezTo>
                  <a:cubicBezTo>
                    <a:pt x="344" y="149"/>
                    <a:pt x="344" y="149"/>
                    <a:pt x="344" y="149"/>
                  </a:cubicBezTo>
                  <a:cubicBezTo>
                    <a:pt x="354" y="158"/>
                    <a:pt x="354" y="158"/>
                    <a:pt x="354" y="158"/>
                  </a:cubicBezTo>
                  <a:cubicBezTo>
                    <a:pt x="340" y="169"/>
                    <a:pt x="340" y="169"/>
                    <a:pt x="340" y="169"/>
                  </a:cubicBezTo>
                  <a:cubicBezTo>
                    <a:pt x="338" y="170"/>
                    <a:pt x="338" y="170"/>
                    <a:pt x="338" y="170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6" y="172"/>
                    <a:pt x="336" y="172"/>
                    <a:pt x="336" y="172"/>
                  </a:cubicBezTo>
                  <a:cubicBezTo>
                    <a:pt x="331" y="176"/>
                    <a:pt x="331" y="176"/>
                    <a:pt x="331" y="176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1" y="200"/>
                    <a:pt x="301" y="200"/>
                    <a:pt x="301" y="200"/>
                  </a:cubicBezTo>
                  <a:cubicBezTo>
                    <a:pt x="275" y="221"/>
                    <a:pt x="275" y="221"/>
                    <a:pt x="275" y="221"/>
                  </a:cubicBezTo>
                  <a:cubicBezTo>
                    <a:pt x="272" y="223"/>
                    <a:pt x="272" y="223"/>
                    <a:pt x="272" y="223"/>
                  </a:cubicBezTo>
                  <a:cubicBezTo>
                    <a:pt x="272" y="223"/>
                    <a:pt x="272" y="223"/>
                    <a:pt x="272" y="223"/>
                  </a:cubicBezTo>
                  <a:cubicBezTo>
                    <a:pt x="269" y="226"/>
                    <a:pt x="269" y="226"/>
                    <a:pt x="269" y="226"/>
                  </a:cubicBezTo>
                  <a:cubicBezTo>
                    <a:pt x="235" y="253"/>
                    <a:pt x="235" y="253"/>
                    <a:pt x="235" y="253"/>
                  </a:cubicBezTo>
                  <a:cubicBezTo>
                    <a:pt x="232" y="255"/>
                    <a:pt x="232" y="255"/>
                    <a:pt x="232" y="255"/>
                  </a:cubicBezTo>
                  <a:cubicBezTo>
                    <a:pt x="221" y="263"/>
                    <a:pt x="221" y="263"/>
                    <a:pt x="221" y="263"/>
                  </a:cubicBezTo>
                  <a:cubicBezTo>
                    <a:pt x="220" y="264"/>
                    <a:pt x="220" y="264"/>
                    <a:pt x="220" y="264"/>
                  </a:cubicBezTo>
                  <a:cubicBezTo>
                    <a:pt x="218" y="266"/>
                    <a:pt x="218" y="266"/>
                    <a:pt x="218" y="266"/>
                  </a:cubicBezTo>
                  <a:cubicBezTo>
                    <a:pt x="216" y="268"/>
                    <a:pt x="216" y="268"/>
                    <a:pt x="216" y="268"/>
                  </a:cubicBezTo>
                  <a:cubicBezTo>
                    <a:pt x="213" y="270"/>
                    <a:pt x="213" y="270"/>
                    <a:pt x="213" y="270"/>
                  </a:cubicBezTo>
                  <a:cubicBezTo>
                    <a:pt x="213" y="270"/>
                    <a:pt x="213" y="270"/>
                    <a:pt x="213" y="270"/>
                  </a:cubicBezTo>
                  <a:cubicBezTo>
                    <a:pt x="202" y="278"/>
                    <a:pt x="202" y="278"/>
                    <a:pt x="202" y="278"/>
                  </a:cubicBezTo>
                  <a:cubicBezTo>
                    <a:pt x="200" y="280"/>
                    <a:pt x="200" y="280"/>
                    <a:pt x="200" y="280"/>
                  </a:cubicBezTo>
                  <a:cubicBezTo>
                    <a:pt x="194" y="285"/>
                    <a:pt x="194" y="285"/>
                    <a:pt x="194" y="285"/>
                  </a:cubicBezTo>
                  <a:cubicBezTo>
                    <a:pt x="192" y="287"/>
                    <a:pt x="192" y="287"/>
                    <a:pt x="192" y="287"/>
                  </a:cubicBezTo>
                  <a:cubicBezTo>
                    <a:pt x="188" y="290"/>
                    <a:pt x="188" y="290"/>
                    <a:pt x="188" y="290"/>
                  </a:cubicBezTo>
                  <a:cubicBezTo>
                    <a:pt x="186" y="291"/>
                    <a:pt x="186" y="291"/>
                    <a:pt x="186" y="291"/>
                  </a:cubicBezTo>
                  <a:cubicBezTo>
                    <a:pt x="185" y="292"/>
                    <a:pt x="185" y="292"/>
                    <a:pt x="185" y="292"/>
                  </a:cubicBezTo>
                  <a:cubicBezTo>
                    <a:pt x="182" y="294"/>
                    <a:pt x="182" y="294"/>
                    <a:pt x="182" y="294"/>
                  </a:cubicBezTo>
                  <a:cubicBezTo>
                    <a:pt x="180" y="296"/>
                    <a:pt x="180" y="296"/>
                    <a:pt x="180" y="296"/>
                  </a:cubicBezTo>
                  <a:cubicBezTo>
                    <a:pt x="124" y="341"/>
                    <a:pt x="124" y="341"/>
                    <a:pt x="124" y="341"/>
                  </a:cubicBezTo>
                  <a:cubicBezTo>
                    <a:pt x="123" y="341"/>
                    <a:pt x="123" y="341"/>
                    <a:pt x="123" y="341"/>
                  </a:cubicBezTo>
                  <a:cubicBezTo>
                    <a:pt x="121" y="344"/>
                    <a:pt x="121" y="344"/>
                    <a:pt x="121" y="344"/>
                  </a:cubicBezTo>
                  <a:cubicBezTo>
                    <a:pt x="116" y="347"/>
                    <a:pt x="116" y="347"/>
                    <a:pt x="116" y="347"/>
                  </a:cubicBezTo>
                  <a:cubicBezTo>
                    <a:pt x="117" y="348"/>
                    <a:pt x="117" y="348"/>
                    <a:pt x="117" y="348"/>
                  </a:cubicBezTo>
                  <a:cubicBezTo>
                    <a:pt x="123" y="344"/>
                    <a:pt x="123" y="344"/>
                    <a:pt x="123" y="344"/>
                  </a:cubicBezTo>
                  <a:cubicBezTo>
                    <a:pt x="124" y="343"/>
                    <a:pt x="124" y="343"/>
                    <a:pt x="124" y="343"/>
                  </a:cubicBezTo>
                  <a:cubicBezTo>
                    <a:pt x="127" y="341"/>
                    <a:pt x="127" y="341"/>
                    <a:pt x="127" y="341"/>
                  </a:cubicBezTo>
                  <a:cubicBezTo>
                    <a:pt x="183" y="296"/>
                    <a:pt x="183" y="296"/>
                    <a:pt x="183" y="296"/>
                  </a:cubicBezTo>
                  <a:cubicBezTo>
                    <a:pt x="185" y="295"/>
                    <a:pt x="185" y="295"/>
                    <a:pt x="185" y="295"/>
                  </a:cubicBezTo>
                  <a:cubicBezTo>
                    <a:pt x="187" y="293"/>
                    <a:pt x="187" y="293"/>
                    <a:pt x="187" y="293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91" y="290"/>
                    <a:pt x="191" y="290"/>
                    <a:pt x="191" y="290"/>
                  </a:cubicBezTo>
                  <a:cubicBezTo>
                    <a:pt x="194" y="287"/>
                    <a:pt x="194" y="287"/>
                    <a:pt x="194" y="287"/>
                  </a:cubicBezTo>
                  <a:cubicBezTo>
                    <a:pt x="196" y="286"/>
                    <a:pt x="196" y="286"/>
                    <a:pt x="196" y="286"/>
                  </a:cubicBezTo>
                  <a:cubicBezTo>
                    <a:pt x="203" y="280"/>
                    <a:pt x="203" y="280"/>
                    <a:pt x="203" y="280"/>
                  </a:cubicBezTo>
                  <a:cubicBezTo>
                    <a:pt x="205" y="279"/>
                    <a:pt x="205" y="279"/>
                    <a:pt x="205" y="279"/>
                  </a:cubicBezTo>
                  <a:cubicBezTo>
                    <a:pt x="212" y="273"/>
                    <a:pt x="212" y="273"/>
                    <a:pt x="212" y="273"/>
                  </a:cubicBezTo>
                  <a:cubicBezTo>
                    <a:pt x="215" y="271"/>
                    <a:pt x="215" y="271"/>
                    <a:pt x="215" y="271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7" y="269"/>
                    <a:pt x="217" y="269"/>
                    <a:pt x="217" y="269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20" y="267"/>
                    <a:pt x="220" y="267"/>
                    <a:pt x="220" y="267"/>
                  </a:cubicBezTo>
                  <a:cubicBezTo>
                    <a:pt x="222" y="265"/>
                    <a:pt x="222" y="265"/>
                    <a:pt x="222" y="265"/>
                  </a:cubicBezTo>
                  <a:cubicBezTo>
                    <a:pt x="223" y="264"/>
                    <a:pt x="223" y="264"/>
                    <a:pt x="223" y="264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3" y="256"/>
                    <a:pt x="233" y="256"/>
                    <a:pt x="233" y="256"/>
                  </a:cubicBezTo>
                  <a:cubicBezTo>
                    <a:pt x="272" y="225"/>
                    <a:pt x="272" y="225"/>
                    <a:pt x="272" y="225"/>
                  </a:cubicBezTo>
                  <a:cubicBezTo>
                    <a:pt x="275" y="223"/>
                    <a:pt x="275" y="223"/>
                    <a:pt x="275" y="223"/>
                  </a:cubicBezTo>
                  <a:cubicBezTo>
                    <a:pt x="275" y="223"/>
                    <a:pt x="275" y="223"/>
                    <a:pt x="275" y="223"/>
                  </a:cubicBezTo>
                  <a:cubicBezTo>
                    <a:pt x="278" y="221"/>
                    <a:pt x="278" y="221"/>
                    <a:pt x="278" y="221"/>
                  </a:cubicBezTo>
                  <a:cubicBezTo>
                    <a:pt x="301" y="202"/>
                    <a:pt x="301" y="202"/>
                    <a:pt x="301" y="202"/>
                  </a:cubicBezTo>
                  <a:cubicBezTo>
                    <a:pt x="303" y="201"/>
                    <a:pt x="303" y="201"/>
                    <a:pt x="303" y="201"/>
                  </a:cubicBezTo>
                  <a:cubicBezTo>
                    <a:pt x="331" y="178"/>
                    <a:pt x="331" y="178"/>
                    <a:pt x="331" y="178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37" y="174"/>
                    <a:pt x="337" y="174"/>
                    <a:pt x="337" y="174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40" y="171"/>
                    <a:pt x="340" y="171"/>
                    <a:pt x="340" y="171"/>
                  </a:cubicBezTo>
                  <a:cubicBezTo>
                    <a:pt x="355" y="159"/>
                    <a:pt x="355" y="159"/>
                    <a:pt x="355" y="159"/>
                  </a:cubicBezTo>
                  <a:cubicBezTo>
                    <a:pt x="357" y="158"/>
                    <a:pt x="357" y="158"/>
                    <a:pt x="357" y="158"/>
                  </a:cubicBezTo>
                  <a:cubicBezTo>
                    <a:pt x="355" y="156"/>
                    <a:pt x="355" y="156"/>
                    <a:pt x="355" y="156"/>
                  </a:cubicBezTo>
                  <a:cubicBezTo>
                    <a:pt x="345" y="147"/>
                    <a:pt x="345" y="147"/>
                    <a:pt x="345" y="147"/>
                  </a:cubicBezTo>
                  <a:cubicBezTo>
                    <a:pt x="343" y="146"/>
                    <a:pt x="343" y="146"/>
                    <a:pt x="343" y="146"/>
                  </a:cubicBezTo>
                  <a:cubicBezTo>
                    <a:pt x="301" y="112"/>
                    <a:pt x="301" y="112"/>
                    <a:pt x="301" y="112"/>
                  </a:cubicBezTo>
                  <a:cubicBezTo>
                    <a:pt x="297" y="108"/>
                    <a:pt x="297" y="108"/>
                    <a:pt x="297" y="108"/>
                  </a:cubicBezTo>
                  <a:cubicBezTo>
                    <a:pt x="284" y="98"/>
                    <a:pt x="284" y="98"/>
                    <a:pt x="284" y="98"/>
                  </a:cubicBezTo>
                  <a:cubicBezTo>
                    <a:pt x="280" y="94"/>
                    <a:pt x="280" y="94"/>
                    <a:pt x="280" y="94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165" y="0"/>
                    <a:pt x="165" y="0"/>
                    <a:pt x="165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8921213" y="3309734"/>
              <a:ext cx="529566" cy="1016520"/>
            </a:xfrm>
            <a:custGeom>
              <a:avLst/>
              <a:gdLst>
                <a:gd name="T0" fmla="*/ 19 w 296"/>
                <a:gd name="T1" fmla="*/ 432 h 625"/>
                <a:gd name="T2" fmla="*/ 24 w 296"/>
                <a:gd name="T3" fmla="*/ 435 h 625"/>
                <a:gd name="T4" fmla="*/ 17 w 296"/>
                <a:gd name="T5" fmla="*/ 356 h 625"/>
                <a:gd name="T6" fmla="*/ 0 w 296"/>
                <a:gd name="T7" fmla="*/ 5 h 625"/>
                <a:gd name="T8" fmla="*/ 2 w 296"/>
                <a:gd name="T9" fmla="*/ 57 h 625"/>
                <a:gd name="T10" fmla="*/ 5 w 296"/>
                <a:gd name="T11" fmla="*/ 102 h 625"/>
                <a:gd name="T12" fmla="*/ 5 w 296"/>
                <a:gd name="T13" fmla="*/ 131 h 625"/>
                <a:gd name="T14" fmla="*/ 10 w 296"/>
                <a:gd name="T15" fmla="*/ 209 h 625"/>
                <a:gd name="T16" fmla="*/ 12 w 296"/>
                <a:gd name="T17" fmla="*/ 252 h 625"/>
                <a:gd name="T18" fmla="*/ 14 w 296"/>
                <a:gd name="T19" fmla="*/ 335 h 625"/>
                <a:gd name="T20" fmla="*/ 17 w 296"/>
                <a:gd name="T21" fmla="*/ 349 h 625"/>
                <a:gd name="T22" fmla="*/ 19 w 296"/>
                <a:gd name="T23" fmla="*/ 340 h 625"/>
                <a:gd name="T24" fmla="*/ 19 w 296"/>
                <a:gd name="T25" fmla="*/ 330 h 625"/>
                <a:gd name="T26" fmla="*/ 14 w 296"/>
                <a:gd name="T27" fmla="*/ 245 h 625"/>
                <a:gd name="T28" fmla="*/ 12 w 296"/>
                <a:gd name="T29" fmla="*/ 176 h 625"/>
                <a:gd name="T30" fmla="*/ 10 w 296"/>
                <a:gd name="T31" fmla="*/ 129 h 625"/>
                <a:gd name="T32" fmla="*/ 7 w 296"/>
                <a:gd name="T33" fmla="*/ 72 h 625"/>
                <a:gd name="T34" fmla="*/ 7 w 296"/>
                <a:gd name="T35" fmla="*/ 46 h 625"/>
                <a:gd name="T36" fmla="*/ 17 w 296"/>
                <a:gd name="T37" fmla="*/ 31 h 625"/>
                <a:gd name="T38" fmla="*/ 64 w 296"/>
                <a:gd name="T39" fmla="*/ 98 h 625"/>
                <a:gd name="T40" fmla="*/ 73 w 296"/>
                <a:gd name="T41" fmla="*/ 114 h 625"/>
                <a:gd name="T42" fmla="*/ 81 w 296"/>
                <a:gd name="T43" fmla="*/ 124 h 625"/>
                <a:gd name="T44" fmla="*/ 126 w 296"/>
                <a:gd name="T45" fmla="*/ 188 h 625"/>
                <a:gd name="T46" fmla="*/ 142 w 296"/>
                <a:gd name="T47" fmla="*/ 214 h 625"/>
                <a:gd name="T48" fmla="*/ 152 w 296"/>
                <a:gd name="T49" fmla="*/ 226 h 625"/>
                <a:gd name="T50" fmla="*/ 199 w 296"/>
                <a:gd name="T51" fmla="*/ 292 h 625"/>
                <a:gd name="T52" fmla="*/ 253 w 296"/>
                <a:gd name="T53" fmla="*/ 371 h 625"/>
                <a:gd name="T54" fmla="*/ 291 w 296"/>
                <a:gd name="T55" fmla="*/ 425 h 625"/>
                <a:gd name="T56" fmla="*/ 242 w 296"/>
                <a:gd name="T57" fmla="*/ 461 h 625"/>
                <a:gd name="T58" fmla="*/ 197 w 296"/>
                <a:gd name="T59" fmla="*/ 494 h 625"/>
                <a:gd name="T60" fmla="*/ 28 w 296"/>
                <a:gd name="T61" fmla="*/ 511 h 625"/>
                <a:gd name="T62" fmla="*/ 28 w 296"/>
                <a:gd name="T63" fmla="*/ 625 h 625"/>
                <a:gd name="T64" fmla="*/ 201 w 296"/>
                <a:gd name="T65" fmla="*/ 497 h 625"/>
                <a:gd name="T66" fmla="*/ 244 w 296"/>
                <a:gd name="T67" fmla="*/ 466 h 625"/>
                <a:gd name="T68" fmla="*/ 263 w 296"/>
                <a:gd name="T69" fmla="*/ 451 h 625"/>
                <a:gd name="T70" fmla="*/ 294 w 296"/>
                <a:gd name="T71" fmla="*/ 423 h 625"/>
                <a:gd name="T72" fmla="*/ 256 w 296"/>
                <a:gd name="T73" fmla="*/ 368 h 625"/>
                <a:gd name="T74" fmla="*/ 213 w 296"/>
                <a:gd name="T75" fmla="*/ 304 h 625"/>
                <a:gd name="T76" fmla="*/ 159 w 296"/>
                <a:gd name="T77" fmla="*/ 228 h 625"/>
                <a:gd name="T78" fmla="*/ 152 w 296"/>
                <a:gd name="T79" fmla="*/ 219 h 625"/>
                <a:gd name="T80" fmla="*/ 130 w 296"/>
                <a:gd name="T81" fmla="*/ 186 h 625"/>
                <a:gd name="T82" fmla="*/ 114 w 296"/>
                <a:gd name="T83" fmla="*/ 164 h 625"/>
                <a:gd name="T84" fmla="*/ 78 w 296"/>
                <a:gd name="T85" fmla="*/ 112 h 625"/>
                <a:gd name="T86" fmla="*/ 69 w 296"/>
                <a:gd name="T87" fmla="*/ 98 h 625"/>
                <a:gd name="T88" fmla="*/ 47 w 296"/>
                <a:gd name="T89" fmla="*/ 72 h 625"/>
                <a:gd name="T90" fmla="*/ 10 w 296"/>
                <a:gd name="T91" fmla="*/ 12 h 625"/>
                <a:gd name="T92" fmla="*/ 0 w 296"/>
                <a:gd name="T93" fmla="*/ 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6" h="625">
                  <a:moveTo>
                    <a:pt x="17" y="356"/>
                  </a:moveTo>
                  <a:lnTo>
                    <a:pt x="19" y="430"/>
                  </a:lnTo>
                  <a:lnTo>
                    <a:pt x="19" y="432"/>
                  </a:lnTo>
                  <a:lnTo>
                    <a:pt x="24" y="506"/>
                  </a:lnTo>
                  <a:lnTo>
                    <a:pt x="26" y="506"/>
                  </a:lnTo>
                  <a:lnTo>
                    <a:pt x="24" y="435"/>
                  </a:lnTo>
                  <a:lnTo>
                    <a:pt x="24" y="430"/>
                  </a:lnTo>
                  <a:lnTo>
                    <a:pt x="21" y="364"/>
                  </a:lnTo>
                  <a:lnTo>
                    <a:pt x="17" y="356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15"/>
                  </a:lnTo>
                  <a:lnTo>
                    <a:pt x="2" y="57"/>
                  </a:lnTo>
                  <a:lnTo>
                    <a:pt x="2" y="69"/>
                  </a:lnTo>
                  <a:lnTo>
                    <a:pt x="2" y="72"/>
                  </a:lnTo>
                  <a:lnTo>
                    <a:pt x="5" y="102"/>
                  </a:lnTo>
                  <a:lnTo>
                    <a:pt x="5" y="107"/>
                  </a:lnTo>
                  <a:lnTo>
                    <a:pt x="5" y="124"/>
                  </a:lnTo>
                  <a:lnTo>
                    <a:pt x="5" y="131"/>
                  </a:lnTo>
                  <a:lnTo>
                    <a:pt x="7" y="164"/>
                  </a:lnTo>
                  <a:lnTo>
                    <a:pt x="7" y="171"/>
                  </a:lnTo>
                  <a:lnTo>
                    <a:pt x="10" y="209"/>
                  </a:lnTo>
                  <a:lnTo>
                    <a:pt x="10" y="214"/>
                  </a:lnTo>
                  <a:lnTo>
                    <a:pt x="12" y="247"/>
                  </a:lnTo>
                  <a:lnTo>
                    <a:pt x="12" y="252"/>
                  </a:lnTo>
                  <a:lnTo>
                    <a:pt x="14" y="328"/>
                  </a:lnTo>
                  <a:lnTo>
                    <a:pt x="14" y="333"/>
                  </a:lnTo>
                  <a:lnTo>
                    <a:pt x="14" y="335"/>
                  </a:lnTo>
                  <a:lnTo>
                    <a:pt x="14" y="338"/>
                  </a:lnTo>
                  <a:lnTo>
                    <a:pt x="17" y="342"/>
                  </a:lnTo>
                  <a:lnTo>
                    <a:pt x="17" y="349"/>
                  </a:lnTo>
                  <a:lnTo>
                    <a:pt x="21" y="356"/>
                  </a:lnTo>
                  <a:lnTo>
                    <a:pt x="19" y="345"/>
                  </a:lnTo>
                  <a:lnTo>
                    <a:pt x="19" y="340"/>
                  </a:lnTo>
                  <a:lnTo>
                    <a:pt x="19" y="338"/>
                  </a:lnTo>
                  <a:lnTo>
                    <a:pt x="19" y="333"/>
                  </a:lnTo>
                  <a:lnTo>
                    <a:pt x="19" y="330"/>
                  </a:lnTo>
                  <a:lnTo>
                    <a:pt x="19" y="326"/>
                  </a:lnTo>
                  <a:lnTo>
                    <a:pt x="17" y="250"/>
                  </a:lnTo>
                  <a:lnTo>
                    <a:pt x="14" y="245"/>
                  </a:lnTo>
                  <a:lnTo>
                    <a:pt x="14" y="219"/>
                  </a:lnTo>
                  <a:lnTo>
                    <a:pt x="14" y="212"/>
                  </a:lnTo>
                  <a:lnTo>
                    <a:pt x="12" y="176"/>
                  </a:lnTo>
                  <a:lnTo>
                    <a:pt x="12" y="169"/>
                  </a:lnTo>
                  <a:lnTo>
                    <a:pt x="10" y="133"/>
                  </a:lnTo>
                  <a:lnTo>
                    <a:pt x="10" y="129"/>
                  </a:lnTo>
                  <a:lnTo>
                    <a:pt x="10" y="105"/>
                  </a:lnTo>
                  <a:lnTo>
                    <a:pt x="10" y="102"/>
                  </a:lnTo>
                  <a:lnTo>
                    <a:pt x="7" y="72"/>
                  </a:lnTo>
                  <a:lnTo>
                    <a:pt x="7" y="67"/>
                  </a:lnTo>
                  <a:lnTo>
                    <a:pt x="7" y="57"/>
                  </a:lnTo>
                  <a:lnTo>
                    <a:pt x="7" y="46"/>
                  </a:lnTo>
                  <a:lnTo>
                    <a:pt x="5" y="15"/>
                  </a:lnTo>
                  <a:lnTo>
                    <a:pt x="12" y="27"/>
                  </a:lnTo>
                  <a:lnTo>
                    <a:pt x="17" y="31"/>
                  </a:lnTo>
                  <a:lnTo>
                    <a:pt x="43" y="69"/>
                  </a:lnTo>
                  <a:lnTo>
                    <a:pt x="45" y="74"/>
                  </a:lnTo>
                  <a:lnTo>
                    <a:pt x="64" y="98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73" y="114"/>
                  </a:lnTo>
                  <a:lnTo>
                    <a:pt x="78" y="119"/>
                  </a:lnTo>
                  <a:lnTo>
                    <a:pt x="78" y="121"/>
                  </a:lnTo>
                  <a:lnTo>
                    <a:pt x="81" y="124"/>
                  </a:lnTo>
                  <a:lnTo>
                    <a:pt x="111" y="169"/>
                  </a:lnTo>
                  <a:lnTo>
                    <a:pt x="116" y="174"/>
                  </a:lnTo>
                  <a:lnTo>
                    <a:pt x="126" y="188"/>
                  </a:lnTo>
                  <a:lnTo>
                    <a:pt x="130" y="195"/>
                  </a:lnTo>
                  <a:lnTo>
                    <a:pt x="140" y="209"/>
                  </a:lnTo>
                  <a:lnTo>
                    <a:pt x="142" y="214"/>
                  </a:lnTo>
                  <a:lnTo>
                    <a:pt x="149" y="221"/>
                  </a:lnTo>
                  <a:lnTo>
                    <a:pt x="152" y="226"/>
                  </a:lnTo>
                  <a:lnTo>
                    <a:pt x="152" y="226"/>
                  </a:lnTo>
                  <a:lnTo>
                    <a:pt x="154" y="231"/>
                  </a:lnTo>
                  <a:lnTo>
                    <a:pt x="199" y="292"/>
                  </a:lnTo>
                  <a:lnTo>
                    <a:pt x="199" y="292"/>
                  </a:lnTo>
                  <a:lnTo>
                    <a:pt x="208" y="309"/>
                  </a:lnTo>
                  <a:lnTo>
                    <a:pt x="251" y="368"/>
                  </a:lnTo>
                  <a:lnTo>
                    <a:pt x="253" y="371"/>
                  </a:lnTo>
                  <a:lnTo>
                    <a:pt x="260" y="383"/>
                  </a:lnTo>
                  <a:lnTo>
                    <a:pt x="265" y="387"/>
                  </a:lnTo>
                  <a:lnTo>
                    <a:pt x="291" y="425"/>
                  </a:lnTo>
                  <a:lnTo>
                    <a:pt x="260" y="447"/>
                  </a:lnTo>
                  <a:lnTo>
                    <a:pt x="258" y="449"/>
                  </a:lnTo>
                  <a:lnTo>
                    <a:pt x="242" y="461"/>
                  </a:lnTo>
                  <a:lnTo>
                    <a:pt x="237" y="463"/>
                  </a:lnTo>
                  <a:lnTo>
                    <a:pt x="232" y="468"/>
                  </a:lnTo>
                  <a:lnTo>
                    <a:pt x="197" y="494"/>
                  </a:lnTo>
                  <a:lnTo>
                    <a:pt x="194" y="497"/>
                  </a:lnTo>
                  <a:lnTo>
                    <a:pt x="33" y="615"/>
                  </a:lnTo>
                  <a:lnTo>
                    <a:pt x="28" y="511"/>
                  </a:lnTo>
                  <a:lnTo>
                    <a:pt x="24" y="511"/>
                  </a:lnTo>
                  <a:lnTo>
                    <a:pt x="28" y="615"/>
                  </a:lnTo>
                  <a:lnTo>
                    <a:pt x="28" y="625"/>
                  </a:lnTo>
                  <a:lnTo>
                    <a:pt x="36" y="620"/>
                  </a:lnTo>
                  <a:lnTo>
                    <a:pt x="197" y="499"/>
                  </a:lnTo>
                  <a:lnTo>
                    <a:pt x="201" y="497"/>
                  </a:lnTo>
                  <a:lnTo>
                    <a:pt x="230" y="475"/>
                  </a:lnTo>
                  <a:lnTo>
                    <a:pt x="234" y="470"/>
                  </a:lnTo>
                  <a:lnTo>
                    <a:pt x="244" y="466"/>
                  </a:lnTo>
                  <a:lnTo>
                    <a:pt x="249" y="461"/>
                  </a:lnTo>
                  <a:lnTo>
                    <a:pt x="258" y="454"/>
                  </a:lnTo>
                  <a:lnTo>
                    <a:pt x="263" y="451"/>
                  </a:lnTo>
                  <a:lnTo>
                    <a:pt x="294" y="428"/>
                  </a:lnTo>
                  <a:lnTo>
                    <a:pt x="296" y="425"/>
                  </a:lnTo>
                  <a:lnTo>
                    <a:pt x="294" y="423"/>
                  </a:lnTo>
                  <a:lnTo>
                    <a:pt x="265" y="383"/>
                  </a:lnTo>
                  <a:lnTo>
                    <a:pt x="263" y="378"/>
                  </a:lnTo>
                  <a:lnTo>
                    <a:pt x="256" y="368"/>
                  </a:lnTo>
                  <a:lnTo>
                    <a:pt x="253" y="364"/>
                  </a:lnTo>
                  <a:lnTo>
                    <a:pt x="223" y="321"/>
                  </a:lnTo>
                  <a:lnTo>
                    <a:pt x="213" y="304"/>
                  </a:lnTo>
                  <a:lnTo>
                    <a:pt x="201" y="290"/>
                  </a:lnTo>
                  <a:lnTo>
                    <a:pt x="192" y="276"/>
                  </a:lnTo>
                  <a:lnTo>
                    <a:pt x="159" y="228"/>
                  </a:lnTo>
                  <a:lnTo>
                    <a:pt x="156" y="224"/>
                  </a:lnTo>
                  <a:lnTo>
                    <a:pt x="154" y="221"/>
                  </a:lnTo>
                  <a:lnTo>
                    <a:pt x="152" y="219"/>
                  </a:lnTo>
                  <a:lnTo>
                    <a:pt x="147" y="212"/>
                  </a:lnTo>
                  <a:lnTo>
                    <a:pt x="144" y="209"/>
                  </a:lnTo>
                  <a:lnTo>
                    <a:pt x="130" y="186"/>
                  </a:lnTo>
                  <a:lnTo>
                    <a:pt x="123" y="178"/>
                  </a:lnTo>
                  <a:lnTo>
                    <a:pt x="116" y="169"/>
                  </a:lnTo>
                  <a:lnTo>
                    <a:pt x="114" y="164"/>
                  </a:lnTo>
                  <a:lnTo>
                    <a:pt x="85" y="124"/>
                  </a:lnTo>
                  <a:lnTo>
                    <a:pt x="83" y="119"/>
                  </a:lnTo>
                  <a:lnTo>
                    <a:pt x="78" y="112"/>
                  </a:lnTo>
                  <a:lnTo>
                    <a:pt x="73" y="105"/>
                  </a:lnTo>
                  <a:lnTo>
                    <a:pt x="71" y="102"/>
                  </a:lnTo>
                  <a:lnTo>
                    <a:pt x="69" y="98"/>
                  </a:lnTo>
                  <a:lnTo>
                    <a:pt x="66" y="95"/>
                  </a:lnTo>
                  <a:lnTo>
                    <a:pt x="52" y="74"/>
                  </a:lnTo>
                  <a:lnTo>
                    <a:pt x="47" y="72"/>
                  </a:lnTo>
                  <a:lnTo>
                    <a:pt x="17" y="27"/>
                  </a:lnTo>
                  <a:lnTo>
                    <a:pt x="14" y="22"/>
                  </a:lnTo>
                  <a:lnTo>
                    <a:pt x="10" y="12"/>
                  </a:lnTo>
                  <a:lnTo>
                    <a:pt x="7" y="10"/>
                  </a:lnTo>
                  <a:lnTo>
                    <a:pt x="2" y="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6" name="Freeform 65"/>
            <p:cNvSpPr>
              <a:spLocks noEditPoints="1"/>
            </p:cNvSpPr>
            <p:nvPr/>
          </p:nvSpPr>
          <p:spPr bwMode="auto">
            <a:xfrm>
              <a:off x="8921213" y="3309734"/>
              <a:ext cx="529566" cy="1016520"/>
            </a:xfrm>
            <a:custGeom>
              <a:avLst/>
              <a:gdLst>
                <a:gd name="T0" fmla="*/ 19 w 296"/>
                <a:gd name="T1" fmla="*/ 432 h 625"/>
                <a:gd name="T2" fmla="*/ 24 w 296"/>
                <a:gd name="T3" fmla="*/ 435 h 625"/>
                <a:gd name="T4" fmla="*/ 17 w 296"/>
                <a:gd name="T5" fmla="*/ 356 h 625"/>
                <a:gd name="T6" fmla="*/ 0 w 296"/>
                <a:gd name="T7" fmla="*/ 5 h 625"/>
                <a:gd name="T8" fmla="*/ 2 w 296"/>
                <a:gd name="T9" fmla="*/ 57 h 625"/>
                <a:gd name="T10" fmla="*/ 5 w 296"/>
                <a:gd name="T11" fmla="*/ 102 h 625"/>
                <a:gd name="T12" fmla="*/ 5 w 296"/>
                <a:gd name="T13" fmla="*/ 131 h 625"/>
                <a:gd name="T14" fmla="*/ 10 w 296"/>
                <a:gd name="T15" fmla="*/ 209 h 625"/>
                <a:gd name="T16" fmla="*/ 12 w 296"/>
                <a:gd name="T17" fmla="*/ 252 h 625"/>
                <a:gd name="T18" fmla="*/ 14 w 296"/>
                <a:gd name="T19" fmla="*/ 335 h 625"/>
                <a:gd name="T20" fmla="*/ 17 w 296"/>
                <a:gd name="T21" fmla="*/ 349 h 625"/>
                <a:gd name="T22" fmla="*/ 19 w 296"/>
                <a:gd name="T23" fmla="*/ 340 h 625"/>
                <a:gd name="T24" fmla="*/ 19 w 296"/>
                <a:gd name="T25" fmla="*/ 330 h 625"/>
                <a:gd name="T26" fmla="*/ 14 w 296"/>
                <a:gd name="T27" fmla="*/ 245 h 625"/>
                <a:gd name="T28" fmla="*/ 12 w 296"/>
                <a:gd name="T29" fmla="*/ 176 h 625"/>
                <a:gd name="T30" fmla="*/ 10 w 296"/>
                <a:gd name="T31" fmla="*/ 129 h 625"/>
                <a:gd name="T32" fmla="*/ 7 w 296"/>
                <a:gd name="T33" fmla="*/ 72 h 625"/>
                <a:gd name="T34" fmla="*/ 7 w 296"/>
                <a:gd name="T35" fmla="*/ 46 h 625"/>
                <a:gd name="T36" fmla="*/ 17 w 296"/>
                <a:gd name="T37" fmla="*/ 31 h 625"/>
                <a:gd name="T38" fmla="*/ 64 w 296"/>
                <a:gd name="T39" fmla="*/ 98 h 625"/>
                <a:gd name="T40" fmla="*/ 73 w 296"/>
                <a:gd name="T41" fmla="*/ 114 h 625"/>
                <a:gd name="T42" fmla="*/ 81 w 296"/>
                <a:gd name="T43" fmla="*/ 124 h 625"/>
                <a:gd name="T44" fmla="*/ 126 w 296"/>
                <a:gd name="T45" fmla="*/ 188 h 625"/>
                <a:gd name="T46" fmla="*/ 142 w 296"/>
                <a:gd name="T47" fmla="*/ 214 h 625"/>
                <a:gd name="T48" fmla="*/ 152 w 296"/>
                <a:gd name="T49" fmla="*/ 226 h 625"/>
                <a:gd name="T50" fmla="*/ 199 w 296"/>
                <a:gd name="T51" fmla="*/ 292 h 625"/>
                <a:gd name="T52" fmla="*/ 253 w 296"/>
                <a:gd name="T53" fmla="*/ 371 h 625"/>
                <a:gd name="T54" fmla="*/ 291 w 296"/>
                <a:gd name="T55" fmla="*/ 425 h 625"/>
                <a:gd name="T56" fmla="*/ 242 w 296"/>
                <a:gd name="T57" fmla="*/ 461 h 625"/>
                <a:gd name="T58" fmla="*/ 197 w 296"/>
                <a:gd name="T59" fmla="*/ 494 h 625"/>
                <a:gd name="T60" fmla="*/ 28 w 296"/>
                <a:gd name="T61" fmla="*/ 511 h 625"/>
                <a:gd name="T62" fmla="*/ 28 w 296"/>
                <a:gd name="T63" fmla="*/ 625 h 625"/>
                <a:gd name="T64" fmla="*/ 201 w 296"/>
                <a:gd name="T65" fmla="*/ 497 h 625"/>
                <a:gd name="T66" fmla="*/ 244 w 296"/>
                <a:gd name="T67" fmla="*/ 466 h 625"/>
                <a:gd name="T68" fmla="*/ 263 w 296"/>
                <a:gd name="T69" fmla="*/ 451 h 625"/>
                <a:gd name="T70" fmla="*/ 294 w 296"/>
                <a:gd name="T71" fmla="*/ 423 h 625"/>
                <a:gd name="T72" fmla="*/ 256 w 296"/>
                <a:gd name="T73" fmla="*/ 368 h 625"/>
                <a:gd name="T74" fmla="*/ 213 w 296"/>
                <a:gd name="T75" fmla="*/ 304 h 625"/>
                <a:gd name="T76" fmla="*/ 159 w 296"/>
                <a:gd name="T77" fmla="*/ 228 h 625"/>
                <a:gd name="T78" fmla="*/ 152 w 296"/>
                <a:gd name="T79" fmla="*/ 219 h 625"/>
                <a:gd name="T80" fmla="*/ 130 w 296"/>
                <a:gd name="T81" fmla="*/ 186 h 625"/>
                <a:gd name="T82" fmla="*/ 114 w 296"/>
                <a:gd name="T83" fmla="*/ 164 h 625"/>
                <a:gd name="T84" fmla="*/ 78 w 296"/>
                <a:gd name="T85" fmla="*/ 112 h 625"/>
                <a:gd name="T86" fmla="*/ 69 w 296"/>
                <a:gd name="T87" fmla="*/ 98 h 625"/>
                <a:gd name="T88" fmla="*/ 47 w 296"/>
                <a:gd name="T89" fmla="*/ 72 h 625"/>
                <a:gd name="T90" fmla="*/ 10 w 296"/>
                <a:gd name="T91" fmla="*/ 12 h 625"/>
                <a:gd name="T92" fmla="*/ 0 w 296"/>
                <a:gd name="T93" fmla="*/ 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6" h="625">
                  <a:moveTo>
                    <a:pt x="17" y="356"/>
                  </a:moveTo>
                  <a:lnTo>
                    <a:pt x="19" y="430"/>
                  </a:lnTo>
                  <a:lnTo>
                    <a:pt x="19" y="432"/>
                  </a:lnTo>
                  <a:lnTo>
                    <a:pt x="24" y="506"/>
                  </a:lnTo>
                  <a:lnTo>
                    <a:pt x="26" y="506"/>
                  </a:lnTo>
                  <a:lnTo>
                    <a:pt x="24" y="435"/>
                  </a:lnTo>
                  <a:lnTo>
                    <a:pt x="24" y="430"/>
                  </a:lnTo>
                  <a:lnTo>
                    <a:pt x="21" y="364"/>
                  </a:lnTo>
                  <a:lnTo>
                    <a:pt x="17" y="356"/>
                  </a:lnTo>
                  <a:moveTo>
                    <a:pt x="0" y="0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15"/>
                  </a:lnTo>
                  <a:lnTo>
                    <a:pt x="2" y="57"/>
                  </a:lnTo>
                  <a:lnTo>
                    <a:pt x="2" y="69"/>
                  </a:lnTo>
                  <a:lnTo>
                    <a:pt x="2" y="72"/>
                  </a:lnTo>
                  <a:lnTo>
                    <a:pt x="5" y="102"/>
                  </a:lnTo>
                  <a:lnTo>
                    <a:pt x="5" y="107"/>
                  </a:lnTo>
                  <a:lnTo>
                    <a:pt x="5" y="124"/>
                  </a:lnTo>
                  <a:lnTo>
                    <a:pt x="5" y="131"/>
                  </a:lnTo>
                  <a:lnTo>
                    <a:pt x="7" y="164"/>
                  </a:lnTo>
                  <a:lnTo>
                    <a:pt x="7" y="171"/>
                  </a:lnTo>
                  <a:lnTo>
                    <a:pt x="10" y="209"/>
                  </a:lnTo>
                  <a:lnTo>
                    <a:pt x="10" y="214"/>
                  </a:lnTo>
                  <a:lnTo>
                    <a:pt x="12" y="247"/>
                  </a:lnTo>
                  <a:lnTo>
                    <a:pt x="12" y="252"/>
                  </a:lnTo>
                  <a:lnTo>
                    <a:pt x="14" y="328"/>
                  </a:lnTo>
                  <a:lnTo>
                    <a:pt x="14" y="333"/>
                  </a:lnTo>
                  <a:lnTo>
                    <a:pt x="14" y="335"/>
                  </a:lnTo>
                  <a:lnTo>
                    <a:pt x="14" y="338"/>
                  </a:lnTo>
                  <a:lnTo>
                    <a:pt x="17" y="342"/>
                  </a:lnTo>
                  <a:lnTo>
                    <a:pt x="17" y="349"/>
                  </a:lnTo>
                  <a:lnTo>
                    <a:pt x="21" y="356"/>
                  </a:lnTo>
                  <a:lnTo>
                    <a:pt x="19" y="345"/>
                  </a:lnTo>
                  <a:lnTo>
                    <a:pt x="19" y="340"/>
                  </a:lnTo>
                  <a:lnTo>
                    <a:pt x="19" y="338"/>
                  </a:lnTo>
                  <a:lnTo>
                    <a:pt x="19" y="333"/>
                  </a:lnTo>
                  <a:lnTo>
                    <a:pt x="19" y="330"/>
                  </a:lnTo>
                  <a:lnTo>
                    <a:pt x="19" y="326"/>
                  </a:lnTo>
                  <a:lnTo>
                    <a:pt x="17" y="250"/>
                  </a:lnTo>
                  <a:lnTo>
                    <a:pt x="14" y="245"/>
                  </a:lnTo>
                  <a:lnTo>
                    <a:pt x="14" y="219"/>
                  </a:lnTo>
                  <a:lnTo>
                    <a:pt x="14" y="212"/>
                  </a:lnTo>
                  <a:lnTo>
                    <a:pt x="12" y="176"/>
                  </a:lnTo>
                  <a:lnTo>
                    <a:pt x="12" y="169"/>
                  </a:lnTo>
                  <a:lnTo>
                    <a:pt x="10" y="133"/>
                  </a:lnTo>
                  <a:lnTo>
                    <a:pt x="10" y="129"/>
                  </a:lnTo>
                  <a:lnTo>
                    <a:pt x="10" y="105"/>
                  </a:lnTo>
                  <a:lnTo>
                    <a:pt x="10" y="102"/>
                  </a:lnTo>
                  <a:lnTo>
                    <a:pt x="7" y="72"/>
                  </a:lnTo>
                  <a:lnTo>
                    <a:pt x="7" y="67"/>
                  </a:lnTo>
                  <a:lnTo>
                    <a:pt x="7" y="57"/>
                  </a:lnTo>
                  <a:lnTo>
                    <a:pt x="7" y="46"/>
                  </a:lnTo>
                  <a:lnTo>
                    <a:pt x="5" y="15"/>
                  </a:lnTo>
                  <a:lnTo>
                    <a:pt x="12" y="27"/>
                  </a:lnTo>
                  <a:lnTo>
                    <a:pt x="17" y="31"/>
                  </a:lnTo>
                  <a:lnTo>
                    <a:pt x="43" y="69"/>
                  </a:lnTo>
                  <a:lnTo>
                    <a:pt x="45" y="74"/>
                  </a:lnTo>
                  <a:lnTo>
                    <a:pt x="64" y="98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73" y="114"/>
                  </a:lnTo>
                  <a:lnTo>
                    <a:pt x="78" y="119"/>
                  </a:lnTo>
                  <a:lnTo>
                    <a:pt x="78" y="121"/>
                  </a:lnTo>
                  <a:lnTo>
                    <a:pt x="81" y="124"/>
                  </a:lnTo>
                  <a:lnTo>
                    <a:pt x="111" y="169"/>
                  </a:lnTo>
                  <a:lnTo>
                    <a:pt x="116" y="174"/>
                  </a:lnTo>
                  <a:lnTo>
                    <a:pt x="126" y="188"/>
                  </a:lnTo>
                  <a:lnTo>
                    <a:pt x="130" y="195"/>
                  </a:lnTo>
                  <a:lnTo>
                    <a:pt x="140" y="209"/>
                  </a:lnTo>
                  <a:lnTo>
                    <a:pt x="142" y="214"/>
                  </a:lnTo>
                  <a:lnTo>
                    <a:pt x="149" y="221"/>
                  </a:lnTo>
                  <a:lnTo>
                    <a:pt x="152" y="226"/>
                  </a:lnTo>
                  <a:lnTo>
                    <a:pt x="152" y="226"/>
                  </a:lnTo>
                  <a:lnTo>
                    <a:pt x="154" y="231"/>
                  </a:lnTo>
                  <a:lnTo>
                    <a:pt x="199" y="292"/>
                  </a:lnTo>
                  <a:lnTo>
                    <a:pt x="199" y="292"/>
                  </a:lnTo>
                  <a:lnTo>
                    <a:pt x="208" y="309"/>
                  </a:lnTo>
                  <a:lnTo>
                    <a:pt x="251" y="368"/>
                  </a:lnTo>
                  <a:lnTo>
                    <a:pt x="253" y="371"/>
                  </a:lnTo>
                  <a:lnTo>
                    <a:pt x="260" y="383"/>
                  </a:lnTo>
                  <a:lnTo>
                    <a:pt x="265" y="387"/>
                  </a:lnTo>
                  <a:lnTo>
                    <a:pt x="291" y="425"/>
                  </a:lnTo>
                  <a:lnTo>
                    <a:pt x="260" y="447"/>
                  </a:lnTo>
                  <a:lnTo>
                    <a:pt x="258" y="449"/>
                  </a:lnTo>
                  <a:lnTo>
                    <a:pt x="242" y="461"/>
                  </a:lnTo>
                  <a:lnTo>
                    <a:pt x="237" y="463"/>
                  </a:lnTo>
                  <a:lnTo>
                    <a:pt x="232" y="468"/>
                  </a:lnTo>
                  <a:lnTo>
                    <a:pt x="197" y="494"/>
                  </a:lnTo>
                  <a:lnTo>
                    <a:pt x="194" y="497"/>
                  </a:lnTo>
                  <a:lnTo>
                    <a:pt x="33" y="615"/>
                  </a:lnTo>
                  <a:lnTo>
                    <a:pt x="28" y="511"/>
                  </a:lnTo>
                  <a:lnTo>
                    <a:pt x="24" y="511"/>
                  </a:lnTo>
                  <a:lnTo>
                    <a:pt x="28" y="615"/>
                  </a:lnTo>
                  <a:lnTo>
                    <a:pt x="28" y="625"/>
                  </a:lnTo>
                  <a:lnTo>
                    <a:pt x="36" y="620"/>
                  </a:lnTo>
                  <a:lnTo>
                    <a:pt x="197" y="499"/>
                  </a:lnTo>
                  <a:lnTo>
                    <a:pt x="201" y="497"/>
                  </a:lnTo>
                  <a:lnTo>
                    <a:pt x="230" y="475"/>
                  </a:lnTo>
                  <a:lnTo>
                    <a:pt x="234" y="470"/>
                  </a:lnTo>
                  <a:lnTo>
                    <a:pt x="244" y="466"/>
                  </a:lnTo>
                  <a:lnTo>
                    <a:pt x="249" y="461"/>
                  </a:lnTo>
                  <a:lnTo>
                    <a:pt x="258" y="454"/>
                  </a:lnTo>
                  <a:lnTo>
                    <a:pt x="263" y="451"/>
                  </a:lnTo>
                  <a:lnTo>
                    <a:pt x="294" y="428"/>
                  </a:lnTo>
                  <a:lnTo>
                    <a:pt x="296" y="425"/>
                  </a:lnTo>
                  <a:lnTo>
                    <a:pt x="294" y="423"/>
                  </a:lnTo>
                  <a:lnTo>
                    <a:pt x="265" y="383"/>
                  </a:lnTo>
                  <a:lnTo>
                    <a:pt x="263" y="378"/>
                  </a:lnTo>
                  <a:lnTo>
                    <a:pt x="256" y="368"/>
                  </a:lnTo>
                  <a:lnTo>
                    <a:pt x="253" y="364"/>
                  </a:lnTo>
                  <a:lnTo>
                    <a:pt x="223" y="321"/>
                  </a:lnTo>
                  <a:lnTo>
                    <a:pt x="213" y="304"/>
                  </a:lnTo>
                  <a:lnTo>
                    <a:pt x="201" y="290"/>
                  </a:lnTo>
                  <a:lnTo>
                    <a:pt x="192" y="276"/>
                  </a:lnTo>
                  <a:lnTo>
                    <a:pt x="159" y="228"/>
                  </a:lnTo>
                  <a:lnTo>
                    <a:pt x="156" y="224"/>
                  </a:lnTo>
                  <a:lnTo>
                    <a:pt x="154" y="221"/>
                  </a:lnTo>
                  <a:lnTo>
                    <a:pt x="152" y="219"/>
                  </a:lnTo>
                  <a:lnTo>
                    <a:pt x="147" y="212"/>
                  </a:lnTo>
                  <a:lnTo>
                    <a:pt x="144" y="209"/>
                  </a:lnTo>
                  <a:lnTo>
                    <a:pt x="130" y="186"/>
                  </a:lnTo>
                  <a:lnTo>
                    <a:pt x="123" y="178"/>
                  </a:lnTo>
                  <a:lnTo>
                    <a:pt x="116" y="169"/>
                  </a:lnTo>
                  <a:lnTo>
                    <a:pt x="114" y="164"/>
                  </a:lnTo>
                  <a:lnTo>
                    <a:pt x="85" y="124"/>
                  </a:lnTo>
                  <a:lnTo>
                    <a:pt x="83" y="119"/>
                  </a:lnTo>
                  <a:lnTo>
                    <a:pt x="78" y="112"/>
                  </a:lnTo>
                  <a:lnTo>
                    <a:pt x="73" y="105"/>
                  </a:lnTo>
                  <a:lnTo>
                    <a:pt x="71" y="102"/>
                  </a:lnTo>
                  <a:lnTo>
                    <a:pt x="69" y="98"/>
                  </a:lnTo>
                  <a:lnTo>
                    <a:pt x="66" y="95"/>
                  </a:lnTo>
                  <a:lnTo>
                    <a:pt x="52" y="74"/>
                  </a:lnTo>
                  <a:lnTo>
                    <a:pt x="47" y="72"/>
                  </a:lnTo>
                  <a:lnTo>
                    <a:pt x="17" y="27"/>
                  </a:lnTo>
                  <a:lnTo>
                    <a:pt x="14" y="22"/>
                  </a:lnTo>
                  <a:lnTo>
                    <a:pt x="10" y="12"/>
                  </a:lnTo>
                  <a:lnTo>
                    <a:pt x="7" y="10"/>
                  </a:lnTo>
                  <a:lnTo>
                    <a:pt x="2" y="5"/>
                  </a:lnTo>
                  <a:lnTo>
                    <a:pt x="0" y="3"/>
                  </a:ln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7" name="Freeform 66"/>
            <p:cNvSpPr>
              <a:spLocks noEditPoints="1"/>
            </p:cNvSpPr>
            <p:nvPr/>
          </p:nvSpPr>
          <p:spPr bwMode="auto">
            <a:xfrm>
              <a:off x="8040988" y="3506533"/>
              <a:ext cx="1075234" cy="657078"/>
            </a:xfrm>
            <a:custGeom>
              <a:avLst/>
              <a:gdLst>
                <a:gd name="T0" fmla="*/ 219 w 254"/>
                <a:gd name="T1" fmla="*/ 162 h 170"/>
                <a:gd name="T2" fmla="*/ 200 w 254"/>
                <a:gd name="T3" fmla="*/ 163 h 170"/>
                <a:gd name="T4" fmla="*/ 87 w 254"/>
                <a:gd name="T5" fmla="*/ 166 h 170"/>
                <a:gd name="T6" fmla="*/ 38 w 254"/>
                <a:gd name="T7" fmla="*/ 167 h 170"/>
                <a:gd name="T8" fmla="*/ 6 w 254"/>
                <a:gd name="T9" fmla="*/ 168 h 170"/>
                <a:gd name="T10" fmla="*/ 32 w 254"/>
                <a:gd name="T11" fmla="*/ 169 h 170"/>
                <a:gd name="T12" fmla="*/ 85 w 254"/>
                <a:gd name="T13" fmla="*/ 168 h 170"/>
                <a:gd name="T14" fmla="*/ 199 w 254"/>
                <a:gd name="T15" fmla="*/ 164 h 170"/>
                <a:gd name="T16" fmla="*/ 218 w 254"/>
                <a:gd name="T17" fmla="*/ 164 h 170"/>
                <a:gd name="T18" fmla="*/ 248 w 254"/>
                <a:gd name="T19" fmla="*/ 163 h 170"/>
                <a:gd name="T20" fmla="*/ 144 w 254"/>
                <a:gd name="T21" fmla="*/ 0 h 170"/>
                <a:gd name="T22" fmla="*/ 141 w 254"/>
                <a:gd name="T23" fmla="*/ 4 h 170"/>
                <a:gd name="T24" fmla="*/ 130 w 254"/>
                <a:gd name="T25" fmla="*/ 16 h 170"/>
                <a:gd name="T26" fmla="*/ 122 w 254"/>
                <a:gd name="T27" fmla="*/ 24 h 170"/>
                <a:gd name="T28" fmla="*/ 107 w 254"/>
                <a:gd name="T29" fmla="*/ 41 h 170"/>
                <a:gd name="T30" fmla="*/ 104 w 254"/>
                <a:gd name="T31" fmla="*/ 44 h 170"/>
                <a:gd name="T32" fmla="*/ 101 w 254"/>
                <a:gd name="T33" fmla="*/ 47 h 170"/>
                <a:gd name="T34" fmla="*/ 91 w 254"/>
                <a:gd name="T35" fmla="*/ 58 h 170"/>
                <a:gd name="T36" fmla="*/ 88 w 254"/>
                <a:gd name="T37" fmla="*/ 61 h 170"/>
                <a:gd name="T38" fmla="*/ 74 w 254"/>
                <a:gd name="T39" fmla="*/ 77 h 170"/>
                <a:gd name="T40" fmla="*/ 54 w 254"/>
                <a:gd name="T41" fmla="*/ 98 h 170"/>
                <a:gd name="T42" fmla="*/ 2 w 254"/>
                <a:gd name="T43" fmla="*/ 157 h 170"/>
                <a:gd name="T44" fmla="*/ 59 w 254"/>
                <a:gd name="T45" fmla="*/ 96 h 170"/>
                <a:gd name="T46" fmla="*/ 77 w 254"/>
                <a:gd name="T47" fmla="*/ 75 h 170"/>
                <a:gd name="T48" fmla="*/ 91 w 254"/>
                <a:gd name="T49" fmla="*/ 61 h 170"/>
                <a:gd name="T50" fmla="*/ 93 w 254"/>
                <a:gd name="T51" fmla="*/ 58 h 170"/>
                <a:gd name="T52" fmla="*/ 105 w 254"/>
                <a:gd name="T53" fmla="*/ 45 h 170"/>
                <a:gd name="T54" fmla="*/ 109 w 254"/>
                <a:gd name="T55" fmla="*/ 41 h 170"/>
                <a:gd name="T56" fmla="*/ 123 w 254"/>
                <a:gd name="T57" fmla="*/ 26 h 170"/>
                <a:gd name="T58" fmla="*/ 130 w 254"/>
                <a:gd name="T59" fmla="*/ 19 h 170"/>
                <a:gd name="T60" fmla="*/ 140 w 254"/>
                <a:gd name="T61" fmla="*/ 8 h 170"/>
                <a:gd name="T62" fmla="*/ 144 w 254"/>
                <a:gd name="T63" fmla="*/ 3 h 170"/>
                <a:gd name="T64" fmla="*/ 162 w 254"/>
                <a:gd name="T65" fmla="*/ 28 h 170"/>
                <a:gd name="T66" fmla="*/ 164 w 254"/>
                <a:gd name="T67" fmla="*/ 30 h 170"/>
                <a:gd name="T68" fmla="*/ 167 w 254"/>
                <a:gd name="T69" fmla="*/ 34 h 170"/>
                <a:gd name="T70" fmla="*/ 182 w 254"/>
                <a:gd name="T71" fmla="*/ 55 h 170"/>
                <a:gd name="T72" fmla="*/ 192 w 254"/>
                <a:gd name="T73" fmla="*/ 69 h 170"/>
                <a:gd name="T74" fmla="*/ 201 w 254"/>
                <a:gd name="T75" fmla="*/ 81 h 170"/>
                <a:gd name="T76" fmla="*/ 210 w 254"/>
                <a:gd name="T77" fmla="*/ 93 h 170"/>
                <a:gd name="T78" fmla="*/ 212 w 254"/>
                <a:gd name="T79" fmla="*/ 95 h 170"/>
                <a:gd name="T80" fmla="*/ 217 w 254"/>
                <a:gd name="T81" fmla="*/ 102 h 170"/>
                <a:gd name="T82" fmla="*/ 241 w 254"/>
                <a:gd name="T83" fmla="*/ 135 h 170"/>
                <a:gd name="T84" fmla="*/ 254 w 254"/>
                <a:gd name="T85" fmla="*/ 150 h 170"/>
                <a:gd name="T86" fmla="*/ 242 w 254"/>
                <a:gd name="T87" fmla="*/ 133 h 170"/>
                <a:gd name="T88" fmla="*/ 215 w 254"/>
                <a:gd name="T89" fmla="*/ 96 h 170"/>
                <a:gd name="T90" fmla="*/ 212 w 254"/>
                <a:gd name="T91" fmla="*/ 93 h 170"/>
                <a:gd name="T92" fmla="*/ 210 w 254"/>
                <a:gd name="T93" fmla="*/ 90 h 170"/>
                <a:gd name="T94" fmla="*/ 203 w 254"/>
                <a:gd name="T95" fmla="*/ 80 h 170"/>
                <a:gd name="T96" fmla="*/ 193 w 254"/>
                <a:gd name="T97" fmla="*/ 66 h 170"/>
                <a:gd name="T98" fmla="*/ 182 w 254"/>
                <a:gd name="T99" fmla="*/ 51 h 170"/>
                <a:gd name="T100" fmla="*/ 167 w 254"/>
                <a:gd name="T101" fmla="*/ 32 h 170"/>
                <a:gd name="T102" fmla="*/ 165 w 254"/>
                <a:gd name="T103" fmla="*/ 29 h 170"/>
                <a:gd name="T104" fmla="*/ 162 w 254"/>
                <a:gd name="T105" fmla="*/ 24 h 170"/>
                <a:gd name="T106" fmla="*/ 144 w 254"/>
                <a:gd name="T10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4" h="170">
                  <a:moveTo>
                    <a:pt x="247" y="161"/>
                  </a:moveTo>
                  <a:cubicBezTo>
                    <a:pt x="219" y="162"/>
                    <a:pt x="219" y="162"/>
                    <a:pt x="219" y="162"/>
                  </a:cubicBezTo>
                  <a:cubicBezTo>
                    <a:pt x="218" y="162"/>
                    <a:pt x="218" y="162"/>
                    <a:pt x="218" y="162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198" y="163"/>
                    <a:pt x="198" y="163"/>
                    <a:pt x="198" y="163"/>
                  </a:cubicBezTo>
                  <a:cubicBezTo>
                    <a:pt x="87" y="166"/>
                    <a:pt x="87" y="166"/>
                    <a:pt x="87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38" y="167"/>
                    <a:pt x="38" y="167"/>
                    <a:pt x="38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6" y="168"/>
                    <a:pt x="6" y="168"/>
                    <a:pt x="6" y="168"/>
                  </a:cubicBezTo>
                  <a:cubicBezTo>
                    <a:pt x="6" y="169"/>
                    <a:pt x="6" y="170"/>
                    <a:pt x="6" y="170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7" y="168"/>
                    <a:pt x="87" y="168"/>
                    <a:pt x="87" y="168"/>
                  </a:cubicBezTo>
                  <a:cubicBezTo>
                    <a:pt x="199" y="164"/>
                    <a:pt x="199" y="164"/>
                    <a:pt x="199" y="164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48" y="163"/>
                    <a:pt x="248" y="163"/>
                    <a:pt x="248" y="163"/>
                  </a:cubicBezTo>
                  <a:cubicBezTo>
                    <a:pt x="247" y="162"/>
                    <a:pt x="247" y="162"/>
                    <a:pt x="247" y="161"/>
                  </a:cubicBezTo>
                  <a:moveTo>
                    <a:pt x="144" y="0"/>
                  </a:moveTo>
                  <a:cubicBezTo>
                    <a:pt x="143" y="2"/>
                    <a:pt x="143" y="2"/>
                    <a:pt x="143" y="2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39" y="6"/>
                    <a:pt x="139" y="6"/>
                    <a:pt x="139" y="6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01" y="47"/>
                    <a:pt x="101" y="47"/>
                    <a:pt x="101" y="47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7"/>
                    <a:pt x="1" y="157"/>
                    <a:pt x="2" y="15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0"/>
                    <a:pt x="91" y="60"/>
                    <a:pt x="91" y="60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104" y="47"/>
                    <a:pt x="104" y="47"/>
                    <a:pt x="104" y="47"/>
                  </a:cubicBezTo>
                  <a:cubicBezTo>
                    <a:pt x="105" y="45"/>
                    <a:pt x="105" y="45"/>
                    <a:pt x="105" y="45"/>
                  </a:cubicBezTo>
                  <a:cubicBezTo>
                    <a:pt x="107" y="43"/>
                    <a:pt x="107" y="43"/>
                    <a:pt x="107" y="43"/>
                  </a:cubicBezTo>
                  <a:cubicBezTo>
                    <a:pt x="109" y="41"/>
                    <a:pt x="109" y="41"/>
                    <a:pt x="109" y="41"/>
                  </a:cubicBezTo>
                  <a:cubicBezTo>
                    <a:pt x="109" y="41"/>
                    <a:pt x="109" y="41"/>
                    <a:pt x="109" y="41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61" y="26"/>
                    <a:pt x="161" y="26"/>
                    <a:pt x="161" y="26"/>
                  </a:cubicBezTo>
                  <a:cubicBezTo>
                    <a:pt x="162" y="28"/>
                    <a:pt x="162" y="28"/>
                    <a:pt x="162" y="28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5" y="32"/>
                    <a:pt x="165" y="32"/>
                    <a:pt x="165" y="32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2" y="55"/>
                    <a:pt x="182" y="55"/>
                    <a:pt x="182" y="55"/>
                  </a:cubicBezTo>
                  <a:cubicBezTo>
                    <a:pt x="191" y="67"/>
                    <a:pt x="191" y="67"/>
                    <a:pt x="191" y="67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201" y="81"/>
                    <a:pt x="201" y="81"/>
                    <a:pt x="201" y="81"/>
                  </a:cubicBezTo>
                  <a:cubicBezTo>
                    <a:pt x="209" y="91"/>
                    <a:pt x="209" y="91"/>
                    <a:pt x="209" y="91"/>
                  </a:cubicBezTo>
                  <a:cubicBezTo>
                    <a:pt x="210" y="93"/>
                    <a:pt x="210" y="93"/>
                    <a:pt x="210" y="93"/>
                  </a:cubicBezTo>
                  <a:cubicBezTo>
                    <a:pt x="211" y="94"/>
                    <a:pt x="211" y="94"/>
                    <a:pt x="211" y="94"/>
                  </a:cubicBezTo>
                  <a:cubicBezTo>
                    <a:pt x="212" y="95"/>
                    <a:pt x="212" y="95"/>
                    <a:pt x="212" y="95"/>
                  </a:cubicBezTo>
                  <a:cubicBezTo>
                    <a:pt x="215" y="99"/>
                    <a:pt x="215" y="99"/>
                    <a:pt x="215" y="99"/>
                  </a:cubicBezTo>
                  <a:cubicBezTo>
                    <a:pt x="217" y="102"/>
                    <a:pt x="217" y="102"/>
                    <a:pt x="217" y="102"/>
                  </a:cubicBezTo>
                  <a:cubicBezTo>
                    <a:pt x="240" y="133"/>
                    <a:pt x="240" y="133"/>
                    <a:pt x="240" y="133"/>
                  </a:cubicBezTo>
                  <a:cubicBezTo>
                    <a:pt x="241" y="135"/>
                    <a:pt x="241" y="135"/>
                    <a:pt x="241" y="135"/>
                  </a:cubicBezTo>
                  <a:cubicBezTo>
                    <a:pt x="253" y="151"/>
                    <a:pt x="253" y="151"/>
                    <a:pt x="253" y="151"/>
                  </a:cubicBezTo>
                  <a:cubicBezTo>
                    <a:pt x="253" y="150"/>
                    <a:pt x="254" y="150"/>
                    <a:pt x="254" y="150"/>
                  </a:cubicBezTo>
                  <a:cubicBezTo>
                    <a:pt x="244" y="135"/>
                    <a:pt x="244" y="135"/>
                    <a:pt x="244" y="135"/>
                  </a:cubicBezTo>
                  <a:cubicBezTo>
                    <a:pt x="242" y="133"/>
                    <a:pt x="242" y="133"/>
                    <a:pt x="242" y="133"/>
                  </a:cubicBezTo>
                  <a:cubicBezTo>
                    <a:pt x="217" y="99"/>
                    <a:pt x="217" y="99"/>
                    <a:pt x="217" y="99"/>
                  </a:cubicBezTo>
                  <a:cubicBezTo>
                    <a:pt x="215" y="96"/>
                    <a:pt x="215" y="96"/>
                    <a:pt x="215" y="96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1" y="92"/>
                    <a:pt x="211" y="92"/>
                    <a:pt x="211" y="92"/>
                  </a:cubicBezTo>
                  <a:cubicBezTo>
                    <a:pt x="210" y="90"/>
                    <a:pt x="210" y="90"/>
                    <a:pt x="210" y="90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194" y="68"/>
                    <a:pt x="194" y="68"/>
                    <a:pt x="194" y="68"/>
                  </a:cubicBezTo>
                  <a:cubicBezTo>
                    <a:pt x="193" y="66"/>
                    <a:pt x="193" y="66"/>
                    <a:pt x="193" y="66"/>
                  </a:cubicBezTo>
                  <a:cubicBezTo>
                    <a:pt x="183" y="53"/>
                    <a:pt x="183" y="53"/>
                    <a:pt x="183" y="53"/>
                  </a:cubicBezTo>
                  <a:cubicBezTo>
                    <a:pt x="182" y="51"/>
                    <a:pt x="182" y="51"/>
                    <a:pt x="182" y="51"/>
                  </a:cubicBezTo>
                  <a:cubicBezTo>
                    <a:pt x="169" y="34"/>
                    <a:pt x="169" y="34"/>
                    <a:pt x="169" y="34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66" y="31"/>
                    <a:pt x="166" y="31"/>
                    <a:pt x="166" y="31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3" y="26"/>
                    <a:pt x="163" y="26"/>
                    <a:pt x="163" y="26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5" y="2"/>
                    <a:pt x="145" y="2"/>
                    <a:pt x="145" y="2"/>
                  </a:cubicBezTo>
                  <a:cubicBezTo>
                    <a:pt x="144" y="0"/>
                    <a:pt x="144" y="0"/>
                    <a:pt x="144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8" name="Freeform 67"/>
            <p:cNvSpPr>
              <a:spLocks noEditPoints="1"/>
            </p:cNvSpPr>
            <p:nvPr/>
          </p:nvSpPr>
          <p:spPr bwMode="auto">
            <a:xfrm>
              <a:off x="6414718" y="3337384"/>
              <a:ext cx="1350752" cy="1023025"/>
            </a:xfrm>
            <a:custGeom>
              <a:avLst/>
              <a:gdLst>
                <a:gd name="T0" fmla="*/ 25 w 319"/>
                <a:gd name="T1" fmla="*/ 263 h 265"/>
                <a:gd name="T2" fmla="*/ 92 w 319"/>
                <a:gd name="T3" fmla="*/ 221 h 265"/>
                <a:gd name="T4" fmla="*/ 113 w 319"/>
                <a:gd name="T5" fmla="*/ 205 h 265"/>
                <a:gd name="T6" fmla="*/ 94 w 319"/>
                <a:gd name="T7" fmla="*/ 220 h 265"/>
                <a:gd name="T8" fmla="*/ 113 w 319"/>
                <a:gd name="T9" fmla="*/ 205 h 265"/>
                <a:gd name="T10" fmla="*/ 11 w 319"/>
                <a:gd name="T11" fmla="*/ 258 h 265"/>
                <a:gd name="T12" fmla="*/ 8 w 319"/>
                <a:gd name="T13" fmla="*/ 202 h 265"/>
                <a:gd name="T14" fmla="*/ 152 w 319"/>
                <a:gd name="T15" fmla="*/ 179 h 265"/>
                <a:gd name="T16" fmla="*/ 116 w 319"/>
                <a:gd name="T17" fmla="*/ 205 h 265"/>
                <a:gd name="T18" fmla="*/ 152 w 319"/>
                <a:gd name="T19" fmla="*/ 179 h 265"/>
                <a:gd name="T20" fmla="*/ 157 w 319"/>
                <a:gd name="T21" fmla="*/ 176 h 265"/>
                <a:gd name="T22" fmla="*/ 155 w 319"/>
                <a:gd name="T23" fmla="*/ 177 h 265"/>
                <a:gd name="T24" fmla="*/ 155 w 319"/>
                <a:gd name="T25" fmla="*/ 179 h 265"/>
                <a:gd name="T26" fmla="*/ 156 w 319"/>
                <a:gd name="T27" fmla="*/ 178 h 265"/>
                <a:gd name="T28" fmla="*/ 200 w 319"/>
                <a:gd name="T29" fmla="*/ 150 h 265"/>
                <a:gd name="T30" fmla="*/ 232 w 319"/>
                <a:gd name="T31" fmla="*/ 126 h 265"/>
                <a:gd name="T32" fmla="*/ 201 w 319"/>
                <a:gd name="T33" fmla="*/ 149 h 265"/>
                <a:gd name="T34" fmla="*/ 232 w 319"/>
                <a:gd name="T35" fmla="*/ 126 h 265"/>
                <a:gd name="T36" fmla="*/ 0 w 319"/>
                <a:gd name="T37" fmla="*/ 87 h 265"/>
                <a:gd name="T38" fmla="*/ 6 w 319"/>
                <a:gd name="T39" fmla="*/ 199 h 265"/>
                <a:gd name="T40" fmla="*/ 1 w 319"/>
                <a:gd name="T41" fmla="*/ 116 h 265"/>
                <a:gd name="T42" fmla="*/ 311 w 319"/>
                <a:gd name="T43" fmla="*/ 69 h 265"/>
                <a:gd name="T44" fmla="*/ 314 w 319"/>
                <a:gd name="T45" fmla="*/ 72 h 265"/>
                <a:gd name="T46" fmla="*/ 297 w 319"/>
                <a:gd name="T47" fmla="*/ 83 h 265"/>
                <a:gd name="T48" fmla="*/ 282 w 319"/>
                <a:gd name="T49" fmla="*/ 93 h 265"/>
                <a:gd name="T50" fmla="*/ 280 w 319"/>
                <a:gd name="T51" fmla="*/ 94 h 265"/>
                <a:gd name="T52" fmla="*/ 256 w 319"/>
                <a:gd name="T53" fmla="*/ 110 h 265"/>
                <a:gd name="T54" fmla="*/ 243 w 319"/>
                <a:gd name="T55" fmla="*/ 119 h 265"/>
                <a:gd name="T56" fmla="*/ 237 w 319"/>
                <a:gd name="T57" fmla="*/ 123 h 265"/>
                <a:gd name="T58" fmla="*/ 235 w 319"/>
                <a:gd name="T59" fmla="*/ 126 h 265"/>
                <a:gd name="T60" fmla="*/ 239 w 319"/>
                <a:gd name="T61" fmla="*/ 124 h 265"/>
                <a:gd name="T62" fmla="*/ 245 w 319"/>
                <a:gd name="T63" fmla="*/ 120 h 265"/>
                <a:gd name="T64" fmla="*/ 259 w 319"/>
                <a:gd name="T65" fmla="*/ 110 h 265"/>
                <a:gd name="T66" fmla="*/ 283 w 319"/>
                <a:gd name="T67" fmla="*/ 94 h 265"/>
                <a:gd name="T68" fmla="*/ 300 w 319"/>
                <a:gd name="T69" fmla="*/ 83 h 265"/>
                <a:gd name="T70" fmla="*/ 315 w 319"/>
                <a:gd name="T71" fmla="*/ 73 h 265"/>
                <a:gd name="T72" fmla="*/ 319 w 319"/>
                <a:gd name="T73" fmla="*/ 71 h 265"/>
                <a:gd name="T74" fmla="*/ 311 w 319"/>
                <a:gd name="T75" fmla="*/ 69 h 265"/>
                <a:gd name="T76" fmla="*/ 0 w 319"/>
                <a:gd name="T77" fmla="*/ 43 h 265"/>
                <a:gd name="T78" fmla="*/ 0 w 319"/>
                <a:gd name="T79" fmla="*/ 57 h 265"/>
                <a:gd name="T80" fmla="*/ 1 w 319"/>
                <a:gd name="T81" fmla="*/ 45 h 265"/>
                <a:gd name="T82" fmla="*/ 1 w 319"/>
                <a:gd name="T83" fmla="*/ 13 h 265"/>
                <a:gd name="T84" fmla="*/ 16 w 319"/>
                <a:gd name="T85" fmla="*/ 0 h 265"/>
                <a:gd name="T86" fmla="*/ 114 w 319"/>
                <a:gd name="T87" fmla="*/ 24 h 265"/>
                <a:gd name="T88" fmla="*/ 155 w 319"/>
                <a:gd name="T89" fmla="*/ 34 h 265"/>
                <a:gd name="T90" fmla="*/ 200 w 319"/>
                <a:gd name="T91" fmla="*/ 45 h 265"/>
                <a:gd name="T92" fmla="*/ 230 w 319"/>
                <a:gd name="T93" fmla="*/ 52 h 265"/>
                <a:gd name="T94" fmla="*/ 276 w 319"/>
                <a:gd name="T95" fmla="*/ 63 h 265"/>
                <a:gd name="T96" fmla="*/ 293 w 319"/>
                <a:gd name="T97" fmla="*/ 67 h 265"/>
                <a:gd name="T98" fmla="*/ 306 w 319"/>
                <a:gd name="T99" fmla="*/ 70 h 265"/>
                <a:gd name="T100" fmla="*/ 306 w 319"/>
                <a:gd name="T101" fmla="*/ 68 h 265"/>
                <a:gd name="T102" fmla="*/ 276 w 319"/>
                <a:gd name="T103" fmla="*/ 61 h 265"/>
                <a:gd name="T104" fmla="*/ 229 w 319"/>
                <a:gd name="T105" fmla="*/ 50 h 265"/>
                <a:gd name="T106" fmla="*/ 198 w 319"/>
                <a:gd name="T107" fmla="*/ 42 h 265"/>
                <a:gd name="T108" fmla="*/ 155 w 319"/>
                <a:gd name="T109" fmla="*/ 32 h 265"/>
                <a:gd name="T110" fmla="*/ 114 w 319"/>
                <a:gd name="T111" fmla="*/ 2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9" h="265">
                  <a:moveTo>
                    <a:pt x="89" y="221"/>
                  </a:moveTo>
                  <a:cubicBezTo>
                    <a:pt x="25" y="263"/>
                    <a:pt x="25" y="263"/>
                    <a:pt x="25" y="263"/>
                  </a:cubicBezTo>
                  <a:cubicBezTo>
                    <a:pt x="25" y="264"/>
                    <a:pt x="25" y="264"/>
                    <a:pt x="26" y="265"/>
                  </a:cubicBezTo>
                  <a:cubicBezTo>
                    <a:pt x="92" y="221"/>
                    <a:pt x="92" y="221"/>
                    <a:pt x="92" y="221"/>
                  </a:cubicBezTo>
                  <a:cubicBezTo>
                    <a:pt x="89" y="221"/>
                    <a:pt x="89" y="221"/>
                    <a:pt x="89" y="221"/>
                  </a:cubicBezTo>
                  <a:moveTo>
                    <a:pt x="113" y="205"/>
                  </a:moveTo>
                  <a:cubicBezTo>
                    <a:pt x="91" y="219"/>
                    <a:pt x="91" y="219"/>
                    <a:pt x="91" y="219"/>
                  </a:cubicBezTo>
                  <a:cubicBezTo>
                    <a:pt x="94" y="220"/>
                    <a:pt x="94" y="220"/>
                    <a:pt x="94" y="220"/>
                  </a:cubicBezTo>
                  <a:cubicBezTo>
                    <a:pt x="114" y="206"/>
                    <a:pt x="114" y="206"/>
                    <a:pt x="114" y="206"/>
                  </a:cubicBezTo>
                  <a:cubicBezTo>
                    <a:pt x="113" y="205"/>
                    <a:pt x="113" y="205"/>
                    <a:pt x="113" y="205"/>
                  </a:cubicBezTo>
                  <a:moveTo>
                    <a:pt x="7" y="201"/>
                  </a:moveTo>
                  <a:cubicBezTo>
                    <a:pt x="11" y="258"/>
                    <a:pt x="11" y="258"/>
                    <a:pt x="11" y="258"/>
                  </a:cubicBezTo>
                  <a:cubicBezTo>
                    <a:pt x="12" y="258"/>
                    <a:pt x="13" y="258"/>
                    <a:pt x="13" y="258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7" y="201"/>
                    <a:pt x="7" y="201"/>
                    <a:pt x="7" y="201"/>
                  </a:cubicBezTo>
                  <a:moveTo>
                    <a:pt x="152" y="179"/>
                  </a:moveTo>
                  <a:cubicBezTo>
                    <a:pt x="114" y="204"/>
                    <a:pt x="114" y="204"/>
                    <a:pt x="114" y="204"/>
                  </a:cubicBezTo>
                  <a:cubicBezTo>
                    <a:pt x="116" y="205"/>
                    <a:pt x="116" y="205"/>
                    <a:pt x="116" y="205"/>
                  </a:cubicBezTo>
                  <a:cubicBezTo>
                    <a:pt x="154" y="180"/>
                    <a:pt x="154" y="180"/>
                    <a:pt x="154" y="180"/>
                  </a:cubicBezTo>
                  <a:cubicBezTo>
                    <a:pt x="152" y="179"/>
                    <a:pt x="152" y="179"/>
                    <a:pt x="152" y="179"/>
                  </a:cubicBezTo>
                  <a:moveTo>
                    <a:pt x="200" y="148"/>
                  </a:moveTo>
                  <a:cubicBezTo>
                    <a:pt x="157" y="176"/>
                    <a:pt x="157" y="176"/>
                    <a:pt x="157" y="176"/>
                  </a:cubicBezTo>
                  <a:cubicBezTo>
                    <a:pt x="157" y="176"/>
                    <a:pt x="157" y="176"/>
                    <a:pt x="157" y="176"/>
                  </a:cubicBezTo>
                  <a:cubicBezTo>
                    <a:pt x="155" y="177"/>
                    <a:pt x="155" y="177"/>
                    <a:pt x="155" y="177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5" y="179"/>
                    <a:pt x="155" y="179"/>
                    <a:pt x="155" y="179"/>
                  </a:cubicBezTo>
                  <a:cubicBezTo>
                    <a:pt x="155" y="179"/>
                    <a:pt x="155" y="179"/>
                    <a:pt x="155" y="179"/>
                  </a:cubicBezTo>
                  <a:cubicBezTo>
                    <a:pt x="156" y="178"/>
                    <a:pt x="156" y="178"/>
                    <a:pt x="156" y="178"/>
                  </a:cubicBezTo>
                  <a:cubicBezTo>
                    <a:pt x="158" y="177"/>
                    <a:pt x="158" y="177"/>
                    <a:pt x="158" y="177"/>
                  </a:cubicBezTo>
                  <a:cubicBezTo>
                    <a:pt x="200" y="150"/>
                    <a:pt x="200" y="150"/>
                    <a:pt x="200" y="150"/>
                  </a:cubicBezTo>
                  <a:cubicBezTo>
                    <a:pt x="200" y="148"/>
                    <a:pt x="200" y="148"/>
                    <a:pt x="200" y="148"/>
                  </a:cubicBezTo>
                  <a:moveTo>
                    <a:pt x="232" y="126"/>
                  </a:moveTo>
                  <a:cubicBezTo>
                    <a:pt x="201" y="146"/>
                    <a:pt x="201" y="146"/>
                    <a:pt x="201" y="146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34" y="127"/>
                    <a:pt x="234" y="127"/>
                    <a:pt x="234" y="127"/>
                  </a:cubicBezTo>
                  <a:cubicBezTo>
                    <a:pt x="232" y="126"/>
                    <a:pt x="232" y="126"/>
                    <a:pt x="232" y="126"/>
                  </a:cubicBezTo>
                  <a:moveTo>
                    <a:pt x="1" y="87"/>
                  </a:moveTo>
                  <a:cubicBezTo>
                    <a:pt x="1" y="87"/>
                    <a:pt x="0" y="87"/>
                    <a:pt x="0" y="87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6" y="199"/>
                    <a:pt x="6" y="199"/>
                    <a:pt x="6" y="199"/>
                  </a:cubicBezTo>
                  <a:cubicBezTo>
                    <a:pt x="8" y="200"/>
                    <a:pt x="8" y="200"/>
                    <a:pt x="8" y="200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87"/>
                    <a:pt x="1" y="87"/>
                    <a:pt x="1" y="87"/>
                  </a:cubicBezTo>
                  <a:moveTo>
                    <a:pt x="311" y="69"/>
                  </a:moveTo>
                  <a:cubicBezTo>
                    <a:pt x="309" y="70"/>
                    <a:pt x="309" y="70"/>
                    <a:pt x="309" y="70"/>
                  </a:cubicBezTo>
                  <a:cubicBezTo>
                    <a:pt x="314" y="72"/>
                    <a:pt x="314" y="72"/>
                    <a:pt x="314" y="7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7" y="83"/>
                    <a:pt x="297" y="83"/>
                    <a:pt x="297" y="83"/>
                  </a:cubicBezTo>
                  <a:cubicBezTo>
                    <a:pt x="284" y="92"/>
                    <a:pt x="284" y="92"/>
                    <a:pt x="284" y="92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0" y="94"/>
                    <a:pt x="280" y="94"/>
                    <a:pt x="280" y="94"/>
                  </a:cubicBezTo>
                  <a:cubicBezTo>
                    <a:pt x="258" y="109"/>
                    <a:pt x="258" y="109"/>
                    <a:pt x="258" y="109"/>
                  </a:cubicBezTo>
                  <a:cubicBezTo>
                    <a:pt x="256" y="110"/>
                    <a:pt x="256" y="110"/>
                    <a:pt x="256" y="110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3" y="119"/>
                    <a:pt x="243" y="119"/>
                    <a:pt x="243" y="119"/>
                  </a:cubicBezTo>
                  <a:cubicBezTo>
                    <a:pt x="239" y="122"/>
                    <a:pt x="239" y="122"/>
                    <a:pt x="239" y="122"/>
                  </a:cubicBezTo>
                  <a:cubicBezTo>
                    <a:pt x="237" y="123"/>
                    <a:pt x="237" y="123"/>
                    <a:pt x="237" y="123"/>
                  </a:cubicBezTo>
                  <a:cubicBezTo>
                    <a:pt x="234" y="125"/>
                    <a:pt x="234" y="125"/>
                    <a:pt x="234" y="125"/>
                  </a:cubicBezTo>
                  <a:cubicBezTo>
                    <a:pt x="235" y="126"/>
                    <a:pt x="235" y="126"/>
                    <a:pt x="235" y="126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9" y="124"/>
                    <a:pt x="239" y="124"/>
                    <a:pt x="239" y="124"/>
                  </a:cubicBezTo>
                  <a:cubicBezTo>
                    <a:pt x="243" y="121"/>
                    <a:pt x="243" y="121"/>
                    <a:pt x="243" y="121"/>
                  </a:cubicBezTo>
                  <a:cubicBezTo>
                    <a:pt x="245" y="120"/>
                    <a:pt x="245" y="120"/>
                    <a:pt x="245" y="120"/>
                  </a:cubicBezTo>
                  <a:cubicBezTo>
                    <a:pt x="257" y="111"/>
                    <a:pt x="257" y="111"/>
                    <a:pt x="257" y="111"/>
                  </a:cubicBezTo>
                  <a:cubicBezTo>
                    <a:pt x="259" y="110"/>
                    <a:pt x="259" y="110"/>
                    <a:pt x="259" y="110"/>
                  </a:cubicBezTo>
                  <a:cubicBezTo>
                    <a:pt x="282" y="95"/>
                    <a:pt x="282" y="95"/>
                    <a:pt x="282" y="95"/>
                  </a:cubicBezTo>
                  <a:cubicBezTo>
                    <a:pt x="283" y="94"/>
                    <a:pt x="283" y="94"/>
                    <a:pt x="283" y="94"/>
                  </a:cubicBezTo>
                  <a:cubicBezTo>
                    <a:pt x="284" y="94"/>
                    <a:pt x="284" y="94"/>
                    <a:pt x="284" y="94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2" y="82"/>
                    <a:pt x="302" y="82"/>
                    <a:pt x="302" y="82"/>
                  </a:cubicBezTo>
                  <a:cubicBezTo>
                    <a:pt x="315" y="73"/>
                    <a:pt x="315" y="73"/>
                    <a:pt x="315" y="73"/>
                  </a:cubicBezTo>
                  <a:cubicBezTo>
                    <a:pt x="319" y="71"/>
                    <a:pt x="319" y="71"/>
                    <a:pt x="319" y="71"/>
                  </a:cubicBezTo>
                  <a:cubicBezTo>
                    <a:pt x="319" y="71"/>
                    <a:pt x="319" y="71"/>
                    <a:pt x="319" y="71"/>
                  </a:cubicBezTo>
                  <a:cubicBezTo>
                    <a:pt x="315" y="70"/>
                    <a:pt x="315" y="70"/>
                    <a:pt x="315" y="70"/>
                  </a:cubicBezTo>
                  <a:cubicBezTo>
                    <a:pt x="311" y="69"/>
                    <a:pt x="311" y="69"/>
                    <a:pt x="311" y="69"/>
                  </a:cubicBezTo>
                  <a:moveTo>
                    <a:pt x="0" y="1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1" y="57"/>
                    <a:pt x="1" y="57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moveTo>
                    <a:pt x="16" y="0"/>
                  </a:moveTo>
                  <a:cubicBezTo>
                    <a:pt x="16" y="0"/>
                    <a:pt x="16" y="1"/>
                    <a:pt x="16" y="1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55" y="34"/>
                    <a:pt x="155" y="34"/>
                    <a:pt x="155" y="34"/>
                  </a:cubicBezTo>
                  <a:cubicBezTo>
                    <a:pt x="157" y="35"/>
                    <a:pt x="157" y="35"/>
                    <a:pt x="157" y="35"/>
                  </a:cubicBezTo>
                  <a:cubicBezTo>
                    <a:pt x="200" y="45"/>
                    <a:pt x="200" y="45"/>
                    <a:pt x="200" y="45"/>
                  </a:cubicBezTo>
                  <a:cubicBezTo>
                    <a:pt x="203" y="45"/>
                    <a:pt x="203" y="45"/>
                    <a:pt x="203" y="45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1" y="52"/>
                    <a:pt x="231" y="52"/>
                    <a:pt x="231" y="52"/>
                  </a:cubicBezTo>
                  <a:cubicBezTo>
                    <a:pt x="276" y="63"/>
                    <a:pt x="276" y="63"/>
                    <a:pt x="276" y="63"/>
                  </a:cubicBezTo>
                  <a:cubicBezTo>
                    <a:pt x="278" y="63"/>
                    <a:pt x="278" y="63"/>
                    <a:pt x="278" y="63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8" y="68"/>
                    <a:pt x="308" y="68"/>
                    <a:pt x="308" y="68"/>
                  </a:cubicBezTo>
                  <a:cubicBezTo>
                    <a:pt x="306" y="68"/>
                    <a:pt x="306" y="68"/>
                    <a:pt x="306" y="68"/>
                  </a:cubicBezTo>
                  <a:cubicBezTo>
                    <a:pt x="278" y="61"/>
                    <a:pt x="278" y="61"/>
                    <a:pt x="278" y="61"/>
                  </a:cubicBezTo>
                  <a:cubicBezTo>
                    <a:pt x="276" y="61"/>
                    <a:pt x="276" y="61"/>
                    <a:pt x="276" y="61"/>
                  </a:cubicBezTo>
                  <a:cubicBezTo>
                    <a:pt x="231" y="50"/>
                    <a:pt x="231" y="50"/>
                    <a:pt x="231" y="50"/>
                  </a:cubicBezTo>
                  <a:cubicBezTo>
                    <a:pt x="229" y="50"/>
                    <a:pt x="229" y="50"/>
                    <a:pt x="229" y="5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8" y="42"/>
                    <a:pt x="198" y="42"/>
                    <a:pt x="198" y="42"/>
                  </a:cubicBezTo>
                  <a:cubicBezTo>
                    <a:pt x="157" y="33"/>
                    <a:pt x="157" y="33"/>
                    <a:pt x="157" y="33"/>
                  </a:cubicBezTo>
                  <a:cubicBezTo>
                    <a:pt x="155" y="32"/>
                    <a:pt x="155" y="32"/>
                    <a:pt x="155" y="32"/>
                  </a:cubicBezTo>
                  <a:cubicBezTo>
                    <a:pt x="116" y="23"/>
                    <a:pt x="116" y="23"/>
                    <a:pt x="116" y="2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9" name="Freeform 68"/>
            <p:cNvSpPr>
              <a:spLocks noEditPoints="1"/>
            </p:cNvSpPr>
            <p:nvPr/>
          </p:nvSpPr>
          <p:spPr bwMode="auto">
            <a:xfrm>
              <a:off x="6870933" y="3314614"/>
              <a:ext cx="1325705" cy="1092962"/>
            </a:xfrm>
            <a:custGeom>
              <a:avLst/>
              <a:gdLst>
                <a:gd name="T0" fmla="*/ 77 w 313"/>
                <a:gd name="T1" fmla="*/ 283 h 283"/>
                <a:gd name="T2" fmla="*/ 99 w 313"/>
                <a:gd name="T3" fmla="*/ 254 h 283"/>
                <a:gd name="T4" fmla="*/ 32 w 313"/>
                <a:gd name="T5" fmla="*/ 239 h 283"/>
                <a:gd name="T6" fmla="*/ 103 w 313"/>
                <a:gd name="T7" fmla="*/ 249 h 283"/>
                <a:gd name="T8" fmla="*/ 104 w 313"/>
                <a:gd name="T9" fmla="*/ 250 h 283"/>
                <a:gd name="T10" fmla="*/ 115 w 313"/>
                <a:gd name="T11" fmla="*/ 234 h 283"/>
                <a:gd name="T12" fmla="*/ 0 w 313"/>
                <a:gd name="T13" fmla="*/ 207 h 283"/>
                <a:gd name="T14" fmla="*/ 6 w 313"/>
                <a:gd name="T15" fmla="*/ 212 h 283"/>
                <a:gd name="T16" fmla="*/ 8 w 313"/>
                <a:gd name="T17" fmla="*/ 211 h 283"/>
                <a:gd name="T18" fmla="*/ 40 w 313"/>
                <a:gd name="T19" fmla="*/ 183 h 283"/>
                <a:gd name="T20" fmla="*/ 49 w 313"/>
                <a:gd name="T21" fmla="*/ 174 h 283"/>
                <a:gd name="T22" fmla="*/ 43 w 313"/>
                <a:gd name="T23" fmla="*/ 178 h 283"/>
                <a:gd name="T24" fmla="*/ 44 w 313"/>
                <a:gd name="T25" fmla="*/ 180 h 283"/>
                <a:gd name="T26" fmla="*/ 49 w 313"/>
                <a:gd name="T27" fmla="*/ 177 h 283"/>
                <a:gd name="T28" fmla="*/ 118 w 313"/>
                <a:gd name="T29" fmla="*/ 129 h 283"/>
                <a:gd name="T30" fmla="*/ 120 w 313"/>
                <a:gd name="T31" fmla="*/ 130 h 283"/>
                <a:gd name="T32" fmla="*/ 266 w 313"/>
                <a:gd name="T33" fmla="*/ 30 h 283"/>
                <a:gd name="T34" fmla="*/ 254 w 313"/>
                <a:gd name="T35" fmla="*/ 39 h 283"/>
                <a:gd name="T36" fmla="*/ 236 w 313"/>
                <a:gd name="T37" fmla="*/ 51 h 283"/>
                <a:gd name="T38" fmla="*/ 200 w 313"/>
                <a:gd name="T39" fmla="*/ 74 h 283"/>
                <a:gd name="T40" fmla="*/ 178 w 313"/>
                <a:gd name="T41" fmla="*/ 89 h 283"/>
                <a:gd name="T42" fmla="*/ 170 w 313"/>
                <a:gd name="T43" fmla="*/ 95 h 283"/>
                <a:gd name="T44" fmla="*/ 144 w 313"/>
                <a:gd name="T45" fmla="*/ 111 h 283"/>
                <a:gd name="T46" fmla="*/ 131 w 313"/>
                <a:gd name="T47" fmla="*/ 120 h 283"/>
                <a:gd name="T48" fmla="*/ 122 w 313"/>
                <a:gd name="T49" fmla="*/ 129 h 283"/>
                <a:gd name="T50" fmla="*/ 134 w 313"/>
                <a:gd name="T51" fmla="*/ 120 h 283"/>
                <a:gd name="T52" fmla="*/ 147 w 313"/>
                <a:gd name="T53" fmla="*/ 112 h 283"/>
                <a:gd name="T54" fmla="*/ 173 w 313"/>
                <a:gd name="T55" fmla="*/ 94 h 283"/>
                <a:gd name="T56" fmla="*/ 184 w 313"/>
                <a:gd name="T57" fmla="*/ 87 h 283"/>
                <a:gd name="T58" fmla="*/ 204 w 313"/>
                <a:gd name="T59" fmla="*/ 74 h 283"/>
                <a:gd name="T60" fmla="*/ 253 w 313"/>
                <a:gd name="T61" fmla="*/ 42 h 283"/>
                <a:gd name="T62" fmla="*/ 262 w 313"/>
                <a:gd name="T63" fmla="*/ 36 h 283"/>
                <a:gd name="T64" fmla="*/ 269 w 313"/>
                <a:gd name="T65" fmla="*/ 31 h 283"/>
                <a:gd name="T66" fmla="*/ 303 w 313"/>
                <a:gd name="T67" fmla="*/ 8 h 283"/>
                <a:gd name="T68" fmla="*/ 313 w 313"/>
                <a:gd name="T69" fmla="*/ 0 h 283"/>
                <a:gd name="T70" fmla="*/ 298 w 313"/>
                <a:gd name="T71" fmla="*/ 10 h 283"/>
                <a:gd name="T72" fmla="*/ 287 w 313"/>
                <a:gd name="T73" fmla="*/ 17 h 283"/>
                <a:gd name="T74" fmla="*/ 300 w 313"/>
                <a:gd name="T75" fmla="*/ 10 h 283"/>
                <a:gd name="T76" fmla="*/ 300 w 313"/>
                <a:gd name="T77" fmla="*/ 12 h 283"/>
                <a:gd name="T78" fmla="*/ 280 w 313"/>
                <a:gd name="T79" fmla="*/ 36 h 283"/>
                <a:gd name="T80" fmla="*/ 275 w 313"/>
                <a:gd name="T81" fmla="*/ 42 h 283"/>
                <a:gd name="T82" fmla="*/ 271 w 313"/>
                <a:gd name="T83" fmla="*/ 47 h 283"/>
                <a:gd name="T84" fmla="*/ 262 w 313"/>
                <a:gd name="T85" fmla="*/ 58 h 283"/>
                <a:gd name="T86" fmla="*/ 244 w 313"/>
                <a:gd name="T87" fmla="*/ 80 h 283"/>
                <a:gd name="T88" fmla="*/ 233 w 313"/>
                <a:gd name="T89" fmla="*/ 92 h 283"/>
                <a:gd name="T90" fmla="*/ 202 w 313"/>
                <a:gd name="T91" fmla="*/ 130 h 283"/>
                <a:gd name="T92" fmla="*/ 183 w 313"/>
                <a:gd name="T93" fmla="*/ 153 h 283"/>
                <a:gd name="T94" fmla="*/ 150 w 313"/>
                <a:gd name="T95" fmla="*/ 193 h 283"/>
                <a:gd name="T96" fmla="*/ 132 w 313"/>
                <a:gd name="T97" fmla="*/ 215 h 283"/>
                <a:gd name="T98" fmla="*/ 134 w 313"/>
                <a:gd name="T99" fmla="*/ 214 h 283"/>
                <a:gd name="T100" fmla="*/ 150 w 313"/>
                <a:gd name="T101" fmla="*/ 195 h 283"/>
                <a:gd name="T102" fmla="*/ 185 w 313"/>
                <a:gd name="T103" fmla="*/ 153 h 283"/>
                <a:gd name="T104" fmla="*/ 205 w 313"/>
                <a:gd name="T105" fmla="*/ 130 h 283"/>
                <a:gd name="T106" fmla="*/ 237 w 313"/>
                <a:gd name="T107" fmla="*/ 91 h 283"/>
                <a:gd name="T108" fmla="*/ 247 w 313"/>
                <a:gd name="T109" fmla="*/ 78 h 283"/>
                <a:gd name="T110" fmla="*/ 264 w 313"/>
                <a:gd name="T111" fmla="*/ 58 h 283"/>
                <a:gd name="T112" fmla="*/ 274 w 313"/>
                <a:gd name="T113" fmla="*/ 47 h 283"/>
                <a:gd name="T114" fmla="*/ 278 w 313"/>
                <a:gd name="T115" fmla="*/ 41 h 283"/>
                <a:gd name="T116" fmla="*/ 282 w 313"/>
                <a:gd name="T117" fmla="*/ 37 h 283"/>
                <a:gd name="T118" fmla="*/ 302 w 313"/>
                <a:gd name="T119" fmla="*/ 12 h 283"/>
                <a:gd name="T120" fmla="*/ 311 w 313"/>
                <a:gd name="T121" fmla="*/ 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3" h="283">
                  <a:moveTo>
                    <a:pt x="32" y="239"/>
                  </a:moveTo>
                  <a:cubicBezTo>
                    <a:pt x="76" y="282"/>
                    <a:pt x="76" y="282"/>
                    <a:pt x="76" y="282"/>
                  </a:cubicBezTo>
                  <a:cubicBezTo>
                    <a:pt x="77" y="283"/>
                    <a:pt x="77" y="283"/>
                    <a:pt x="77" y="283"/>
                  </a:cubicBezTo>
                  <a:cubicBezTo>
                    <a:pt x="78" y="282"/>
                    <a:pt x="78" y="282"/>
                    <a:pt x="78" y="282"/>
                  </a:cubicBezTo>
                  <a:cubicBezTo>
                    <a:pt x="101" y="255"/>
                    <a:pt x="101" y="255"/>
                    <a:pt x="101" y="255"/>
                  </a:cubicBezTo>
                  <a:cubicBezTo>
                    <a:pt x="99" y="254"/>
                    <a:pt x="99" y="254"/>
                    <a:pt x="99" y="254"/>
                  </a:cubicBezTo>
                  <a:cubicBezTo>
                    <a:pt x="77" y="281"/>
                    <a:pt x="77" y="281"/>
                    <a:pt x="77" y="281"/>
                  </a:cubicBezTo>
                  <a:cubicBezTo>
                    <a:pt x="36" y="239"/>
                    <a:pt x="36" y="239"/>
                    <a:pt x="36" y="239"/>
                  </a:cubicBezTo>
                  <a:cubicBezTo>
                    <a:pt x="32" y="239"/>
                    <a:pt x="32" y="239"/>
                    <a:pt x="32" y="239"/>
                  </a:cubicBezTo>
                  <a:moveTo>
                    <a:pt x="115" y="234"/>
                  </a:moveTo>
                  <a:cubicBezTo>
                    <a:pt x="104" y="247"/>
                    <a:pt x="104" y="247"/>
                    <a:pt x="104" y="247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0" y="253"/>
                    <a:pt x="100" y="253"/>
                    <a:pt x="100" y="253"/>
                  </a:cubicBezTo>
                  <a:cubicBezTo>
                    <a:pt x="102" y="253"/>
                    <a:pt x="102" y="253"/>
                    <a:pt x="102" y="253"/>
                  </a:cubicBezTo>
                  <a:cubicBezTo>
                    <a:pt x="104" y="250"/>
                    <a:pt x="104" y="250"/>
                    <a:pt x="104" y="250"/>
                  </a:cubicBezTo>
                  <a:cubicBezTo>
                    <a:pt x="106" y="249"/>
                    <a:pt x="106" y="249"/>
                    <a:pt x="106" y="249"/>
                  </a:cubicBezTo>
                  <a:cubicBezTo>
                    <a:pt x="117" y="235"/>
                    <a:pt x="117" y="235"/>
                    <a:pt x="117" y="235"/>
                  </a:cubicBezTo>
                  <a:cubicBezTo>
                    <a:pt x="115" y="234"/>
                    <a:pt x="115" y="234"/>
                    <a:pt x="115" y="234"/>
                  </a:cubicBezTo>
                  <a:moveTo>
                    <a:pt x="39" y="181"/>
                  </a:moveTo>
                  <a:cubicBezTo>
                    <a:pt x="2" y="206"/>
                    <a:pt x="2" y="206"/>
                    <a:pt x="2" y="206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5" y="211"/>
                    <a:pt x="5" y="211"/>
                    <a:pt x="5" y="211"/>
                  </a:cubicBezTo>
                  <a:cubicBezTo>
                    <a:pt x="6" y="212"/>
                    <a:pt x="6" y="212"/>
                    <a:pt x="6" y="212"/>
                  </a:cubicBezTo>
                  <a:cubicBezTo>
                    <a:pt x="30" y="236"/>
                    <a:pt x="30" y="236"/>
                    <a:pt x="30" y="236"/>
                  </a:cubicBezTo>
                  <a:cubicBezTo>
                    <a:pt x="33" y="237"/>
                    <a:pt x="33" y="237"/>
                    <a:pt x="33" y="237"/>
                  </a:cubicBezTo>
                  <a:cubicBezTo>
                    <a:pt x="8" y="211"/>
                    <a:pt x="8" y="211"/>
                    <a:pt x="8" y="211"/>
                  </a:cubicBezTo>
                  <a:cubicBezTo>
                    <a:pt x="6" y="210"/>
                    <a:pt x="6" y="210"/>
                    <a:pt x="6" y="210"/>
                  </a:cubicBezTo>
                  <a:cubicBezTo>
                    <a:pt x="3" y="207"/>
                    <a:pt x="3" y="207"/>
                    <a:pt x="3" y="207"/>
                  </a:cubicBezTo>
                  <a:cubicBezTo>
                    <a:pt x="40" y="183"/>
                    <a:pt x="40" y="183"/>
                    <a:pt x="40" y="183"/>
                  </a:cubicBezTo>
                  <a:cubicBezTo>
                    <a:pt x="39" y="181"/>
                    <a:pt x="39" y="181"/>
                    <a:pt x="39" y="181"/>
                  </a:cubicBezTo>
                  <a:moveTo>
                    <a:pt x="92" y="146"/>
                  </a:moveTo>
                  <a:cubicBezTo>
                    <a:pt x="49" y="174"/>
                    <a:pt x="49" y="174"/>
                    <a:pt x="49" y="174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45" y="177"/>
                    <a:pt x="45" y="177"/>
                    <a:pt x="45" y="177"/>
                  </a:cubicBezTo>
                  <a:cubicBezTo>
                    <a:pt x="43" y="178"/>
                    <a:pt x="43" y="178"/>
                    <a:pt x="43" y="178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42" y="182"/>
                    <a:pt x="42" y="182"/>
                    <a:pt x="42" y="182"/>
                  </a:cubicBezTo>
                  <a:cubicBezTo>
                    <a:pt x="44" y="180"/>
                    <a:pt x="44" y="180"/>
                    <a:pt x="44" y="180"/>
                  </a:cubicBezTo>
                  <a:cubicBezTo>
                    <a:pt x="46" y="179"/>
                    <a:pt x="46" y="179"/>
                    <a:pt x="46" y="179"/>
                  </a:cubicBezTo>
                  <a:cubicBezTo>
                    <a:pt x="47" y="178"/>
                    <a:pt x="47" y="178"/>
                    <a:pt x="47" y="178"/>
                  </a:cubicBezTo>
                  <a:cubicBezTo>
                    <a:pt x="49" y="177"/>
                    <a:pt x="49" y="177"/>
                    <a:pt x="49" y="177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2" y="146"/>
                    <a:pt x="92" y="146"/>
                    <a:pt x="92" y="146"/>
                  </a:cubicBezTo>
                  <a:moveTo>
                    <a:pt x="118" y="129"/>
                  </a:moveTo>
                  <a:cubicBezTo>
                    <a:pt x="93" y="145"/>
                    <a:pt x="93" y="145"/>
                    <a:pt x="93" y="145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120" y="130"/>
                    <a:pt x="120" y="130"/>
                    <a:pt x="120" y="130"/>
                  </a:cubicBezTo>
                  <a:cubicBezTo>
                    <a:pt x="118" y="129"/>
                    <a:pt x="118" y="129"/>
                    <a:pt x="118" y="129"/>
                  </a:cubicBezTo>
                  <a:moveTo>
                    <a:pt x="267" y="30"/>
                  </a:moveTo>
                  <a:cubicBezTo>
                    <a:pt x="266" y="30"/>
                    <a:pt x="266" y="30"/>
                    <a:pt x="266" y="30"/>
                  </a:cubicBezTo>
                  <a:cubicBezTo>
                    <a:pt x="262" y="34"/>
                    <a:pt x="262" y="34"/>
                    <a:pt x="262" y="34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54" y="39"/>
                    <a:pt x="254" y="39"/>
                    <a:pt x="254" y="39"/>
                  </a:cubicBezTo>
                  <a:cubicBezTo>
                    <a:pt x="252" y="40"/>
                    <a:pt x="252" y="40"/>
                    <a:pt x="252" y="40"/>
                  </a:cubicBezTo>
                  <a:cubicBezTo>
                    <a:pt x="250" y="41"/>
                    <a:pt x="250" y="41"/>
                    <a:pt x="250" y="41"/>
                  </a:cubicBezTo>
                  <a:cubicBezTo>
                    <a:pt x="236" y="51"/>
                    <a:pt x="236" y="51"/>
                    <a:pt x="236" y="51"/>
                  </a:cubicBezTo>
                  <a:cubicBezTo>
                    <a:pt x="234" y="52"/>
                    <a:pt x="234" y="52"/>
                    <a:pt x="234" y="52"/>
                  </a:cubicBezTo>
                  <a:cubicBezTo>
                    <a:pt x="201" y="74"/>
                    <a:pt x="201" y="74"/>
                    <a:pt x="201" y="74"/>
                  </a:cubicBezTo>
                  <a:cubicBezTo>
                    <a:pt x="200" y="74"/>
                    <a:pt x="200" y="74"/>
                    <a:pt x="200" y="74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81" y="87"/>
                    <a:pt x="181" y="87"/>
                    <a:pt x="181" y="87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4" y="91"/>
                    <a:pt x="174" y="91"/>
                    <a:pt x="174" y="91"/>
                  </a:cubicBezTo>
                  <a:cubicBezTo>
                    <a:pt x="173" y="92"/>
                    <a:pt x="173" y="92"/>
                    <a:pt x="173" y="92"/>
                  </a:cubicBezTo>
                  <a:cubicBezTo>
                    <a:pt x="170" y="95"/>
                    <a:pt x="170" y="95"/>
                    <a:pt x="170" y="95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3" y="119"/>
                    <a:pt x="133" y="119"/>
                    <a:pt x="133" y="119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2" y="129"/>
                    <a:pt x="122" y="129"/>
                    <a:pt x="122" y="129"/>
                  </a:cubicBezTo>
                  <a:cubicBezTo>
                    <a:pt x="129" y="124"/>
                    <a:pt x="129" y="124"/>
                    <a:pt x="129" y="124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4" y="120"/>
                    <a:pt x="134" y="120"/>
                    <a:pt x="134" y="120"/>
                  </a:cubicBezTo>
                  <a:cubicBezTo>
                    <a:pt x="135" y="119"/>
                    <a:pt x="135" y="119"/>
                    <a:pt x="135" y="119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7" y="112"/>
                    <a:pt x="147" y="112"/>
                    <a:pt x="147" y="112"/>
                  </a:cubicBezTo>
                  <a:cubicBezTo>
                    <a:pt x="169" y="97"/>
                    <a:pt x="169" y="97"/>
                    <a:pt x="169" y="97"/>
                  </a:cubicBezTo>
                  <a:cubicBezTo>
                    <a:pt x="171" y="96"/>
                    <a:pt x="171" y="96"/>
                    <a:pt x="171" y="96"/>
                  </a:cubicBezTo>
                  <a:cubicBezTo>
                    <a:pt x="173" y="94"/>
                    <a:pt x="173" y="94"/>
                    <a:pt x="173" y="94"/>
                  </a:cubicBezTo>
                  <a:cubicBezTo>
                    <a:pt x="175" y="93"/>
                    <a:pt x="175" y="93"/>
                    <a:pt x="175" y="93"/>
                  </a:cubicBezTo>
                  <a:cubicBezTo>
                    <a:pt x="181" y="89"/>
                    <a:pt x="181" y="89"/>
                    <a:pt x="181" y="89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201" y="76"/>
                    <a:pt x="201" y="76"/>
                    <a:pt x="201" y="76"/>
                  </a:cubicBezTo>
                  <a:cubicBezTo>
                    <a:pt x="203" y="75"/>
                    <a:pt x="203" y="75"/>
                    <a:pt x="203" y="75"/>
                  </a:cubicBezTo>
                  <a:cubicBezTo>
                    <a:pt x="204" y="74"/>
                    <a:pt x="204" y="74"/>
                    <a:pt x="204" y="74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6" y="53"/>
                    <a:pt x="236" y="53"/>
                    <a:pt x="236" y="53"/>
                  </a:cubicBezTo>
                  <a:cubicBezTo>
                    <a:pt x="253" y="42"/>
                    <a:pt x="253" y="42"/>
                    <a:pt x="253" y="42"/>
                  </a:cubicBezTo>
                  <a:cubicBezTo>
                    <a:pt x="254" y="41"/>
                    <a:pt x="254" y="41"/>
                    <a:pt x="254" y="41"/>
                  </a:cubicBezTo>
                  <a:cubicBezTo>
                    <a:pt x="256" y="39"/>
                    <a:pt x="256" y="39"/>
                    <a:pt x="256" y="39"/>
                  </a:cubicBezTo>
                  <a:cubicBezTo>
                    <a:pt x="262" y="36"/>
                    <a:pt x="262" y="36"/>
                    <a:pt x="262" y="36"/>
                  </a:cubicBezTo>
                  <a:cubicBezTo>
                    <a:pt x="263" y="35"/>
                    <a:pt x="263" y="35"/>
                    <a:pt x="263" y="35"/>
                  </a:cubicBezTo>
                  <a:cubicBezTo>
                    <a:pt x="268" y="31"/>
                    <a:pt x="268" y="31"/>
                    <a:pt x="268" y="31"/>
                  </a:cubicBezTo>
                  <a:cubicBezTo>
                    <a:pt x="269" y="31"/>
                    <a:pt x="269" y="31"/>
                    <a:pt x="269" y="31"/>
                  </a:cubicBezTo>
                  <a:cubicBezTo>
                    <a:pt x="269" y="31"/>
                    <a:pt x="269" y="31"/>
                    <a:pt x="269" y="31"/>
                  </a:cubicBezTo>
                  <a:cubicBezTo>
                    <a:pt x="269" y="30"/>
                    <a:pt x="268" y="30"/>
                    <a:pt x="267" y="30"/>
                  </a:cubicBezTo>
                  <a:moveTo>
                    <a:pt x="303" y="8"/>
                  </a:moveTo>
                  <a:cubicBezTo>
                    <a:pt x="303" y="8"/>
                    <a:pt x="303" y="8"/>
                    <a:pt x="303" y="8"/>
                  </a:cubicBezTo>
                  <a:cubicBezTo>
                    <a:pt x="303" y="8"/>
                    <a:pt x="303" y="8"/>
                    <a:pt x="303" y="8"/>
                  </a:cubicBezTo>
                  <a:moveTo>
                    <a:pt x="313" y="0"/>
                  </a:moveTo>
                  <a:cubicBezTo>
                    <a:pt x="312" y="0"/>
                    <a:pt x="312" y="0"/>
                    <a:pt x="312" y="0"/>
                  </a:cubicBezTo>
                  <a:cubicBezTo>
                    <a:pt x="302" y="7"/>
                    <a:pt x="302" y="7"/>
                    <a:pt x="302" y="7"/>
                  </a:cubicBezTo>
                  <a:cubicBezTo>
                    <a:pt x="298" y="10"/>
                    <a:pt x="298" y="10"/>
                    <a:pt x="298" y="10"/>
                  </a:cubicBezTo>
                  <a:cubicBezTo>
                    <a:pt x="295" y="11"/>
                    <a:pt x="295" y="11"/>
                    <a:pt x="295" y="11"/>
                  </a:cubicBezTo>
                  <a:cubicBezTo>
                    <a:pt x="288" y="16"/>
                    <a:pt x="288" y="16"/>
                    <a:pt x="288" y="16"/>
                  </a:cubicBezTo>
                  <a:cubicBezTo>
                    <a:pt x="287" y="17"/>
                    <a:pt x="287" y="17"/>
                    <a:pt x="287" y="17"/>
                  </a:cubicBezTo>
                  <a:cubicBezTo>
                    <a:pt x="287" y="17"/>
                    <a:pt x="287" y="18"/>
                    <a:pt x="288" y="19"/>
                  </a:cubicBezTo>
                  <a:cubicBezTo>
                    <a:pt x="298" y="12"/>
                    <a:pt x="298" y="12"/>
                    <a:pt x="298" y="12"/>
                  </a:cubicBezTo>
                  <a:cubicBezTo>
                    <a:pt x="300" y="10"/>
                    <a:pt x="300" y="10"/>
                    <a:pt x="300" y="10"/>
                  </a:cubicBezTo>
                  <a:cubicBezTo>
                    <a:pt x="303" y="8"/>
                    <a:pt x="303" y="8"/>
                    <a:pt x="303" y="8"/>
                  </a:cubicBezTo>
                  <a:cubicBezTo>
                    <a:pt x="302" y="10"/>
                    <a:pt x="302" y="10"/>
                    <a:pt x="302" y="10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283" y="33"/>
                    <a:pt x="283" y="33"/>
                    <a:pt x="283" y="33"/>
                  </a:cubicBezTo>
                  <a:cubicBezTo>
                    <a:pt x="281" y="34"/>
                    <a:pt x="281" y="34"/>
                    <a:pt x="281" y="34"/>
                  </a:cubicBezTo>
                  <a:cubicBezTo>
                    <a:pt x="280" y="36"/>
                    <a:pt x="280" y="36"/>
                    <a:pt x="280" y="36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6" y="41"/>
                    <a:pt x="276" y="41"/>
                    <a:pt x="276" y="41"/>
                  </a:cubicBezTo>
                  <a:cubicBezTo>
                    <a:pt x="275" y="42"/>
                    <a:pt x="275" y="42"/>
                    <a:pt x="275" y="42"/>
                  </a:cubicBezTo>
                  <a:cubicBezTo>
                    <a:pt x="273" y="44"/>
                    <a:pt x="273" y="44"/>
                    <a:pt x="273" y="44"/>
                  </a:cubicBezTo>
                  <a:cubicBezTo>
                    <a:pt x="273" y="44"/>
                    <a:pt x="273" y="44"/>
                    <a:pt x="273" y="44"/>
                  </a:cubicBezTo>
                  <a:cubicBezTo>
                    <a:pt x="271" y="47"/>
                    <a:pt x="271" y="47"/>
                    <a:pt x="271" y="47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8" y="51"/>
                    <a:pt x="268" y="51"/>
                    <a:pt x="268" y="51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0" y="60"/>
                    <a:pt x="260" y="60"/>
                    <a:pt x="260" y="60"/>
                  </a:cubicBezTo>
                  <a:cubicBezTo>
                    <a:pt x="245" y="78"/>
                    <a:pt x="245" y="78"/>
                    <a:pt x="245" y="78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4" y="91"/>
                    <a:pt x="234" y="91"/>
                    <a:pt x="234" y="91"/>
                  </a:cubicBezTo>
                  <a:cubicBezTo>
                    <a:pt x="233" y="92"/>
                    <a:pt x="233" y="92"/>
                    <a:pt x="233" y="92"/>
                  </a:cubicBezTo>
                  <a:cubicBezTo>
                    <a:pt x="231" y="95"/>
                    <a:pt x="231" y="95"/>
                    <a:pt x="231" y="95"/>
                  </a:cubicBezTo>
                  <a:cubicBezTo>
                    <a:pt x="203" y="128"/>
                    <a:pt x="203" y="128"/>
                    <a:pt x="203" y="128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186" y="149"/>
                    <a:pt x="186" y="149"/>
                    <a:pt x="186" y="149"/>
                  </a:cubicBezTo>
                  <a:cubicBezTo>
                    <a:pt x="184" y="151"/>
                    <a:pt x="184" y="151"/>
                    <a:pt x="184" y="151"/>
                  </a:cubicBezTo>
                  <a:cubicBezTo>
                    <a:pt x="183" y="153"/>
                    <a:pt x="183" y="153"/>
                    <a:pt x="183" y="153"/>
                  </a:cubicBezTo>
                  <a:cubicBezTo>
                    <a:pt x="182" y="154"/>
                    <a:pt x="182" y="154"/>
                    <a:pt x="182" y="154"/>
                  </a:cubicBezTo>
                  <a:cubicBezTo>
                    <a:pt x="180" y="156"/>
                    <a:pt x="180" y="156"/>
                    <a:pt x="180" y="156"/>
                  </a:cubicBezTo>
                  <a:cubicBezTo>
                    <a:pt x="150" y="193"/>
                    <a:pt x="150" y="193"/>
                    <a:pt x="150" y="193"/>
                  </a:cubicBezTo>
                  <a:cubicBezTo>
                    <a:pt x="148" y="195"/>
                    <a:pt x="148" y="195"/>
                    <a:pt x="148" y="195"/>
                  </a:cubicBezTo>
                  <a:cubicBezTo>
                    <a:pt x="133" y="212"/>
                    <a:pt x="133" y="212"/>
                    <a:pt x="133" y="212"/>
                  </a:cubicBezTo>
                  <a:cubicBezTo>
                    <a:pt x="132" y="215"/>
                    <a:pt x="132" y="215"/>
                    <a:pt x="132" y="215"/>
                  </a:cubicBezTo>
                  <a:cubicBezTo>
                    <a:pt x="117" y="233"/>
                    <a:pt x="117" y="233"/>
                    <a:pt x="117" y="233"/>
                  </a:cubicBezTo>
                  <a:cubicBezTo>
                    <a:pt x="118" y="234"/>
                    <a:pt x="118" y="234"/>
                    <a:pt x="118" y="234"/>
                  </a:cubicBezTo>
                  <a:cubicBezTo>
                    <a:pt x="134" y="214"/>
                    <a:pt x="134" y="214"/>
                    <a:pt x="134" y="214"/>
                  </a:cubicBezTo>
                  <a:cubicBezTo>
                    <a:pt x="136" y="212"/>
                    <a:pt x="136" y="212"/>
                    <a:pt x="136" y="212"/>
                  </a:cubicBezTo>
                  <a:cubicBezTo>
                    <a:pt x="149" y="197"/>
                    <a:pt x="149" y="197"/>
                    <a:pt x="149" y="197"/>
                  </a:cubicBezTo>
                  <a:cubicBezTo>
                    <a:pt x="150" y="195"/>
                    <a:pt x="150" y="195"/>
                    <a:pt x="150" y="195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5" y="153"/>
                    <a:pt x="185" y="153"/>
                    <a:pt x="185" y="153"/>
                  </a:cubicBezTo>
                  <a:cubicBezTo>
                    <a:pt x="186" y="152"/>
                    <a:pt x="186" y="152"/>
                    <a:pt x="186" y="152"/>
                  </a:cubicBezTo>
                  <a:cubicBezTo>
                    <a:pt x="204" y="131"/>
                    <a:pt x="204" y="131"/>
                    <a:pt x="204" y="131"/>
                  </a:cubicBezTo>
                  <a:cubicBezTo>
                    <a:pt x="205" y="130"/>
                    <a:pt x="205" y="130"/>
                    <a:pt x="205" y="130"/>
                  </a:cubicBezTo>
                  <a:cubicBezTo>
                    <a:pt x="231" y="98"/>
                    <a:pt x="231" y="98"/>
                    <a:pt x="231" y="98"/>
                  </a:cubicBezTo>
                  <a:cubicBezTo>
                    <a:pt x="233" y="95"/>
                    <a:pt x="233" y="95"/>
                    <a:pt x="233" y="95"/>
                  </a:cubicBezTo>
                  <a:cubicBezTo>
                    <a:pt x="237" y="91"/>
                    <a:pt x="237" y="91"/>
                    <a:pt x="237" y="91"/>
                  </a:cubicBezTo>
                  <a:cubicBezTo>
                    <a:pt x="238" y="89"/>
                    <a:pt x="238" y="89"/>
                    <a:pt x="238" y="89"/>
                  </a:cubicBezTo>
                  <a:cubicBezTo>
                    <a:pt x="246" y="80"/>
                    <a:pt x="246" y="80"/>
                    <a:pt x="246" y="80"/>
                  </a:cubicBezTo>
                  <a:cubicBezTo>
                    <a:pt x="247" y="78"/>
                    <a:pt x="247" y="78"/>
                    <a:pt x="247" y="78"/>
                  </a:cubicBezTo>
                  <a:cubicBezTo>
                    <a:pt x="261" y="61"/>
                    <a:pt x="261" y="61"/>
                    <a:pt x="261" y="61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4" y="58"/>
                    <a:pt x="264" y="58"/>
                    <a:pt x="264" y="58"/>
                  </a:cubicBezTo>
                  <a:cubicBezTo>
                    <a:pt x="269" y="52"/>
                    <a:pt x="269" y="52"/>
                    <a:pt x="269" y="52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4" y="47"/>
                    <a:pt x="274" y="47"/>
                    <a:pt x="274" y="47"/>
                  </a:cubicBezTo>
                  <a:cubicBezTo>
                    <a:pt x="275" y="45"/>
                    <a:pt x="275" y="45"/>
                    <a:pt x="275" y="45"/>
                  </a:cubicBezTo>
                  <a:cubicBezTo>
                    <a:pt x="276" y="44"/>
                    <a:pt x="276" y="44"/>
                    <a:pt x="276" y="44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80" y="40"/>
                    <a:pt x="280" y="40"/>
                    <a:pt x="280" y="40"/>
                  </a:cubicBezTo>
                  <a:cubicBezTo>
                    <a:pt x="281" y="37"/>
                    <a:pt x="281" y="37"/>
                    <a:pt x="281" y="37"/>
                  </a:cubicBezTo>
                  <a:cubicBezTo>
                    <a:pt x="282" y="37"/>
                    <a:pt x="282" y="37"/>
                    <a:pt x="282" y="37"/>
                  </a:cubicBezTo>
                  <a:cubicBezTo>
                    <a:pt x="283" y="35"/>
                    <a:pt x="283" y="35"/>
                    <a:pt x="283" y="35"/>
                  </a:cubicBezTo>
                  <a:cubicBezTo>
                    <a:pt x="283" y="35"/>
                    <a:pt x="283" y="35"/>
                    <a:pt x="283" y="35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4" y="10"/>
                    <a:pt x="304" y="10"/>
                    <a:pt x="304" y="10"/>
                  </a:cubicBezTo>
                  <a:cubicBezTo>
                    <a:pt x="305" y="9"/>
                    <a:pt x="305" y="9"/>
                    <a:pt x="305" y="9"/>
                  </a:cubicBezTo>
                  <a:cubicBezTo>
                    <a:pt x="311" y="2"/>
                    <a:pt x="311" y="2"/>
                    <a:pt x="311" y="2"/>
                  </a:cubicBezTo>
                  <a:cubicBezTo>
                    <a:pt x="313" y="0"/>
                    <a:pt x="313" y="0"/>
                    <a:pt x="313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0" name="Freeform 69"/>
            <p:cNvSpPr>
              <a:spLocks noEditPoints="1"/>
            </p:cNvSpPr>
            <p:nvPr/>
          </p:nvSpPr>
          <p:spPr bwMode="auto">
            <a:xfrm>
              <a:off x="10289854" y="3550446"/>
              <a:ext cx="765724" cy="674969"/>
            </a:xfrm>
            <a:custGeom>
              <a:avLst/>
              <a:gdLst>
                <a:gd name="T0" fmla="*/ 374 w 428"/>
                <a:gd name="T1" fmla="*/ 389 h 415"/>
                <a:gd name="T2" fmla="*/ 374 w 428"/>
                <a:gd name="T3" fmla="*/ 384 h 415"/>
                <a:gd name="T4" fmla="*/ 286 w 428"/>
                <a:gd name="T5" fmla="*/ 346 h 415"/>
                <a:gd name="T6" fmla="*/ 369 w 428"/>
                <a:gd name="T7" fmla="*/ 382 h 415"/>
                <a:gd name="T8" fmla="*/ 376 w 428"/>
                <a:gd name="T9" fmla="*/ 337 h 415"/>
                <a:gd name="T10" fmla="*/ 426 w 428"/>
                <a:gd name="T11" fmla="*/ 408 h 415"/>
                <a:gd name="T12" fmla="*/ 381 w 428"/>
                <a:gd name="T13" fmla="*/ 387 h 415"/>
                <a:gd name="T14" fmla="*/ 423 w 428"/>
                <a:gd name="T15" fmla="*/ 413 h 415"/>
                <a:gd name="T16" fmla="*/ 428 w 428"/>
                <a:gd name="T17" fmla="*/ 408 h 415"/>
                <a:gd name="T18" fmla="*/ 428 w 428"/>
                <a:gd name="T19" fmla="*/ 406 h 415"/>
                <a:gd name="T20" fmla="*/ 220 w 428"/>
                <a:gd name="T21" fmla="*/ 135 h 415"/>
                <a:gd name="T22" fmla="*/ 224 w 428"/>
                <a:gd name="T23" fmla="*/ 144 h 415"/>
                <a:gd name="T24" fmla="*/ 236 w 428"/>
                <a:gd name="T25" fmla="*/ 163 h 415"/>
                <a:gd name="T26" fmla="*/ 241 w 428"/>
                <a:gd name="T27" fmla="*/ 168 h 415"/>
                <a:gd name="T28" fmla="*/ 260 w 428"/>
                <a:gd name="T29" fmla="*/ 192 h 415"/>
                <a:gd name="T30" fmla="*/ 272 w 428"/>
                <a:gd name="T31" fmla="*/ 208 h 415"/>
                <a:gd name="T32" fmla="*/ 371 w 428"/>
                <a:gd name="T33" fmla="*/ 332 h 415"/>
                <a:gd name="T34" fmla="*/ 272 w 428"/>
                <a:gd name="T35" fmla="*/ 201 h 415"/>
                <a:gd name="T36" fmla="*/ 258 w 428"/>
                <a:gd name="T37" fmla="*/ 182 h 415"/>
                <a:gd name="T38" fmla="*/ 241 w 428"/>
                <a:gd name="T39" fmla="*/ 159 h 415"/>
                <a:gd name="T40" fmla="*/ 229 w 428"/>
                <a:gd name="T41" fmla="*/ 144 h 415"/>
                <a:gd name="T42" fmla="*/ 220 w 428"/>
                <a:gd name="T43" fmla="*/ 135 h 415"/>
                <a:gd name="T44" fmla="*/ 215 w 428"/>
                <a:gd name="T45" fmla="*/ 135 h 415"/>
                <a:gd name="T46" fmla="*/ 213 w 428"/>
                <a:gd name="T47" fmla="*/ 123 h 415"/>
                <a:gd name="T48" fmla="*/ 56 w 428"/>
                <a:gd name="T49" fmla="*/ 111 h 415"/>
                <a:gd name="T50" fmla="*/ 33 w 428"/>
                <a:gd name="T51" fmla="*/ 152 h 415"/>
                <a:gd name="T52" fmla="*/ 19 w 428"/>
                <a:gd name="T53" fmla="*/ 178 h 415"/>
                <a:gd name="T54" fmla="*/ 0 w 428"/>
                <a:gd name="T55" fmla="*/ 211 h 415"/>
                <a:gd name="T56" fmla="*/ 68 w 428"/>
                <a:gd name="T57" fmla="*/ 242 h 415"/>
                <a:gd name="T58" fmla="*/ 82 w 428"/>
                <a:gd name="T59" fmla="*/ 251 h 415"/>
                <a:gd name="T60" fmla="*/ 274 w 428"/>
                <a:gd name="T61" fmla="*/ 341 h 415"/>
                <a:gd name="T62" fmla="*/ 87 w 428"/>
                <a:gd name="T63" fmla="*/ 249 h 415"/>
                <a:gd name="T64" fmla="*/ 71 w 428"/>
                <a:gd name="T65" fmla="*/ 239 h 415"/>
                <a:gd name="T66" fmla="*/ 7 w 428"/>
                <a:gd name="T67" fmla="*/ 208 h 415"/>
                <a:gd name="T68" fmla="*/ 28 w 428"/>
                <a:gd name="T69" fmla="*/ 168 h 415"/>
                <a:gd name="T70" fmla="*/ 40 w 428"/>
                <a:gd name="T71" fmla="*/ 147 h 415"/>
                <a:gd name="T72" fmla="*/ 59 w 428"/>
                <a:gd name="T73" fmla="*/ 114 h 415"/>
                <a:gd name="T74" fmla="*/ 82 w 428"/>
                <a:gd name="T75" fmla="*/ 61 h 415"/>
                <a:gd name="T76" fmla="*/ 56 w 428"/>
                <a:gd name="T77" fmla="*/ 106 h 415"/>
                <a:gd name="T78" fmla="*/ 61 w 428"/>
                <a:gd name="T79" fmla="*/ 109 h 415"/>
                <a:gd name="T80" fmla="*/ 82 w 428"/>
                <a:gd name="T81" fmla="*/ 61 h 415"/>
                <a:gd name="T82" fmla="*/ 116 w 428"/>
                <a:gd name="T83" fmla="*/ 2 h 415"/>
                <a:gd name="T84" fmla="*/ 108 w 428"/>
                <a:gd name="T85" fmla="*/ 16 h 415"/>
                <a:gd name="T86" fmla="*/ 92 w 428"/>
                <a:gd name="T87" fmla="*/ 42 h 415"/>
                <a:gd name="T88" fmla="*/ 85 w 428"/>
                <a:gd name="T89" fmla="*/ 57 h 415"/>
                <a:gd name="T90" fmla="*/ 94 w 428"/>
                <a:gd name="T91" fmla="*/ 47 h 415"/>
                <a:gd name="T92" fmla="*/ 108 w 428"/>
                <a:gd name="T93" fmla="*/ 23 h 415"/>
                <a:gd name="T94" fmla="*/ 118 w 428"/>
                <a:gd name="T95" fmla="*/ 7 h 415"/>
                <a:gd name="T96" fmla="*/ 127 w 428"/>
                <a:gd name="T97" fmla="*/ 19 h 415"/>
                <a:gd name="T98" fmla="*/ 142 w 428"/>
                <a:gd name="T99" fmla="*/ 40 h 415"/>
                <a:gd name="T100" fmla="*/ 149 w 428"/>
                <a:gd name="T101" fmla="*/ 47 h 415"/>
                <a:gd name="T102" fmla="*/ 182 w 428"/>
                <a:gd name="T103" fmla="*/ 90 h 415"/>
                <a:gd name="T104" fmla="*/ 206 w 428"/>
                <a:gd name="T105" fmla="*/ 116 h 415"/>
                <a:gd name="T106" fmla="*/ 182 w 428"/>
                <a:gd name="T107" fmla="*/ 83 h 415"/>
                <a:gd name="T108" fmla="*/ 146 w 428"/>
                <a:gd name="T109" fmla="*/ 38 h 415"/>
                <a:gd name="T110" fmla="*/ 130 w 428"/>
                <a:gd name="T111" fmla="*/ 14 h 415"/>
                <a:gd name="T112" fmla="*/ 120 w 428"/>
                <a:gd name="T113" fmla="*/ 4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8" h="415">
                  <a:moveTo>
                    <a:pt x="374" y="384"/>
                  </a:moveTo>
                  <a:lnTo>
                    <a:pt x="374" y="389"/>
                  </a:lnTo>
                  <a:lnTo>
                    <a:pt x="378" y="391"/>
                  </a:lnTo>
                  <a:lnTo>
                    <a:pt x="374" y="384"/>
                  </a:lnTo>
                  <a:close/>
                  <a:moveTo>
                    <a:pt x="277" y="339"/>
                  </a:moveTo>
                  <a:lnTo>
                    <a:pt x="286" y="346"/>
                  </a:lnTo>
                  <a:lnTo>
                    <a:pt x="369" y="387"/>
                  </a:lnTo>
                  <a:lnTo>
                    <a:pt x="369" y="382"/>
                  </a:lnTo>
                  <a:lnTo>
                    <a:pt x="277" y="339"/>
                  </a:lnTo>
                  <a:close/>
                  <a:moveTo>
                    <a:pt x="376" y="337"/>
                  </a:moveTo>
                  <a:lnTo>
                    <a:pt x="376" y="344"/>
                  </a:lnTo>
                  <a:lnTo>
                    <a:pt x="426" y="408"/>
                  </a:lnTo>
                  <a:lnTo>
                    <a:pt x="426" y="408"/>
                  </a:lnTo>
                  <a:lnTo>
                    <a:pt x="381" y="387"/>
                  </a:lnTo>
                  <a:lnTo>
                    <a:pt x="388" y="396"/>
                  </a:lnTo>
                  <a:lnTo>
                    <a:pt x="423" y="413"/>
                  </a:lnTo>
                  <a:lnTo>
                    <a:pt x="428" y="415"/>
                  </a:lnTo>
                  <a:lnTo>
                    <a:pt x="428" y="408"/>
                  </a:lnTo>
                  <a:lnTo>
                    <a:pt x="428" y="406"/>
                  </a:lnTo>
                  <a:lnTo>
                    <a:pt x="428" y="406"/>
                  </a:lnTo>
                  <a:lnTo>
                    <a:pt x="376" y="337"/>
                  </a:lnTo>
                  <a:close/>
                  <a:moveTo>
                    <a:pt x="220" y="135"/>
                  </a:moveTo>
                  <a:lnTo>
                    <a:pt x="220" y="140"/>
                  </a:lnTo>
                  <a:lnTo>
                    <a:pt x="224" y="144"/>
                  </a:lnTo>
                  <a:lnTo>
                    <a:pt x="227" y="149"/>
                  </a:lnTo>
                  <a:lnTo>
                    <a:pt x="236" y="163"/>
                  </a:lnTo>
                  <a:lnTo>
                    <a:pt x="239" y="166"/>
                  </a:lnTo>
                  <a:lnTo>
                    <a:pt x="241" y="168"/>
                  </a:lnTo>
                  <a:lnTo>
                    <a:pt x="258" y="187"/>
                  </a:lnTo>
                  <a:lnTo>
                    <a:pt x="260" y="192"/>
                  </a:lnTo>
                  <a:lnTo>
                    <a:pt x="269" y="204"/>
                  </a:lnTo>
                  <a:lnTo>
                    <a:pt x="272" y="208"/>
                  </a:lnTo>
                  <a:lnTo>
                    <a:pt x="371" y="339"/>
                  </a:lnTo>
                  <a:lnTo>
                    <a:pt x="371" y="332"/>
                  </a:lnTo>
                  <a:lnTo>
                    <a:pt x="274" y="204"/>
                  </a:lnTo>
                  <a:lnTo>
                    <a:pt x="272" y="201"/>
                  </a:lnTo>
                  <a:lnTo>
                    <a:pt x="260" y="187"/>
                  </a:lnTo>
                  <a:lnTo>
                    <a:pt x="258" y="182"/>
                  </a:lnTo>
                  <a:lnTo>
                    <a:pt x="243" y="163"/>
                  </a:lnTo>
                  <a:lnTo>
                    <a:pt x="241" y="159"/>
                  </a:lnTo>
                  <a:lnTo>
                    <a:pt x="236" y="154"/>
                  </a:lnTo>
                  <a:lnTo>
                    <a:pt x="229" y="144"/>
                  </a:lnTo>
                  <a:lnTo>
                    <a:pt x="227" y="142"/>
                  </a:lnTo>
                  <a:lnTo>
                    <a:pt x="220" y="135"/>
                  </a:lnTo>
                  <a:close/>
                  <a:moveTo>
                    <a:pt x="203" y="118"/>
                  </a:moveTo>
                  <a:lnTo>
                    <a:pt x="215" y="135"/>
                  </a:lnTo>
                  <a:lnTo>
                    <a:pt x="217" y="130"/>
                  </a:lnTo>
                  <a:lnTo>
                    <a:pt x="213" y="123"/>
                  </a:lnTo>
                  <a:lnTo>
                    <a:pt x="203" y="118"/>
                  </a:lnTo>
                  <a:close/>
                  <a:moveTo>
                    <a:pt x="56" y="111"/>
                  </a:moveTo>
                  <a:lnTo>
                    <a:pt x="35" y="147"/>
                  </a:lnTo>
                  <a:lnTo>
                    <a:pt x="33" y="152"/>
                  </a:lnTo>
                  <a:lnTo>
                    <a:pt x="23" y="171"/>
                  </a:lnTo>
                  <a:lnTo>
                    <a:pt x="19" y="178"/>
                  </a:lnTo>
                  <a:lnTo>
                    <a:pt x="2" y="206"/>
                  </a:lnTo>
                  <a:lnTo>
                    <a:pt x="0" y="211"/>
                  </a:lnTo>
                  <a:lnTo>
                    <a:pt x="4" y="213"/>
                  </a:lnTo>
                  <a:lnTo>
                    <a:pt x="68" y="242"/>
                  </a:lnTo>
                  <a:lnTo>
                    <a:pt x="73" y="244"/>
                  </a:lnTo>
                  <a:lnTo>
                    <a:pt x="82" y="251"/>
                  </a:lnTo>
                  <a:lnTo>
                    <a:pt x="87" y="251"/>
                  </a:lnTo>
                  <a:lnTo>
                    <a:pt x="274" y="341"/>
                  </a:lnTo>
                  <a:lnTo>
                    <a:pt x="267" y="332"/>
                  </a:lnTo>
                  <a:lnTo>
                    <a:pt x="87" y="249"/>
                  </a:lnTo>
                  <a:lnTo>
                    <a:pt x="85" y="246"/>
                  </a:lnTo>
                  <a:lnTo>
                    <a:pt x="71" y="239"/>
                  </a:lnTo>
                  <a:lnTo>
                    <a:pt x="68" y="237"/>
                  </a:lnTo>
                  <a:lnTo>
                    <a:pt x="7" y="208"/>
                  </a:lnTo>
                  <a:lnTo>
                    <a:pt x="26" y="175"/>
                  </a:lnTo>
                  <a:lnTo>
                    <a:pt x="28" y="168"/>
                  </a:lnTo>
                  <a:lnTo>
                    <a:pt x="37" y="152"/>
                  </a:lnTo>
                  <a:lnTo>
                    <a:pt x="40" y="147"/>
                  </a:lnTo>
                  <a:lnTo>
                    <a:pt x="59" y="116"/>
                  </a:lnTo>
                  <a:lnTo>
                    <a:pt x="59" y="114"/>
                  </a:lnTo>
                  <a:lnTo>
                    <a:pt x="56" y="111"/>
                  </a:lnTo>
                  <a:close/>
                  <a:moveTo>
                    <a:pt x="82" y="61"/>
                  </a:moveTo>
                  <a:lnTo>
                    <a:pt x="61" y="102"/>
                  </a:lnTo>
                  <a:lnTo>
                    <a:pt x="56" y="106"/>
                  </a:lnTo>
                  <a:lnTo>
                    <a:pt x="61" y="111"/>
                  </a:lnTo>
                  <a:lnTo>
                    <a:pt x="61" y="109"/>
                  </a:lnTo>
                  <a:lnTo>
                    <a:pt x="87" y="64"/>
                  </a:lnTo>
                  <a:lnTo>
                    <a:pt x="82" y="61"/>
                  </a:lnTo>
                  <a:close/>
                  <a:moveTo>
                    <a:pt x="118" y="0"/>
                  </a:moveTo>
                  <a:lnTo>
                    <a:pt x="116" y="2"/>
                  </a:lnTo>
                  <a:lnTo>
                    <a:pt x="113" y="4"/>
                  </a:lnTo>
                  <a:lnTo>
                    <a:pt x="108" y="16"/>
                  </a:lnTo>
                  <a:lnTo>
                    <a:pt x="106" y="21"/>
                  </a:lnTo>
                  <a:lnTo>
                    <a:pt x="92" y="42"/>
                  </a:lnTo>
                  <a:lnTo>
                    <a:pt x="90" y="47"/>
                  </a:lnTo>
                  <a:lnTo>
                    <a:pt x="85" y="57"/>
                  </a:lnTo>
                  <a:lnTo>
                    <a:pt x="90" y="59"/>
                  </a:lnTo>
                  <a:lnTo>
                    <a:pt x="94" y="47"/>
                  </a:lnTo>
                  <a:lnTo>
                    <a:pt x="97" y="42"/>
                  </a:lnTo>
                  <a:lnTo>
                    <a:pt x="108" y="23"/>
                  </a:lnTo>
                  <a:lnTo>
                    <a:pt x="111" y="21"/>
                  </a:lnTo>
                  <a:lnTo>
                    <a:pt x="118" y="7"/>
                  </a:lnTo>
                  <a:lnTo>
                    <a:pt x="120" y="9"/>
                  </a:lnTo>
                  <a:lnTo>
                    <a:pt x="127" y="19"/>
                  </a:lnTo>
                  <a:lnTo>
                    <a:pt x="132" y="23"/>
                  </a:lnTo>
                  <a:lnTo>
                    <a:pt x="142" y="40"/>
                  </a:lnTo>
                  <a:lnTo>
                    <a:pt x="144" y="42"/>
                  </a:lnTo>
                  <a:lnTo>
                    <a:pt x="149" y="47"/>
                  </a:lnTo>
                  <a:lnTo>
                    <a:pt x="177" y="85"/>
                  </a:lnTo>
                  <a:lnTo>
                    <a:pt x="182" y="90"/>
                  </a:lnTo>
                  <a:lnTo>
                    <a:pt x="198" y="111"/>
                  </a:lnTo>
                  <a:lnTo>
                    <a:pt x="206" y="116"/>
                  </a:lnTo>
                  <a:lnTo>
                    <a:pt x="184" y="87"/>
                  </a:lnTo>
                  <a:lnTo>
                    <a:pt x="182" y="83"/>
                  </a:lnTo>
                  <a:lnTo>
                    <a:pt x="151" y="42"/>
                  </a:lnTo>
                  <a:lnTo>
                    <a:pt x="146" y="38"/>
                  </a:lnTo>
                  <a:lnTo>
                    <a:pt x="132" y="19"/>
                  </a:lnTo>
                  <a:lnTo>
                    <a:pt x="130" y="14"/>
                  </a:lnTo>
                  <a:lnTo>
                    <a:pt x="123" y="7"/>
                  </a:lnTo>
                  <a:lnTo>
                    <a:pt x="120" y="4"/>
                  </a:lnTo>
                  <a:lnTo>
                    <a:pt x="11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1" name="Freeform 70"/>
            <p:cNvSpPr>
              <a:spLocks noEditPoints="1"/>
            </p:cNvSpPr>
            <p:nvPr/>
          </p:nvSpPr>
          <p:spPr bwMode="auto">
            <a:xfrm>
              <a:off x="10289854" y="3550446"/>
              <a:ext cx="765724" cy="674969"/>
            </a:xfrm>
            <a:custGeom>
              <a:avLst/>
              <a:gdLst>
                <a:gd name="T0" fmla="*/ 374 w 428"/>
                <a:gd name="T1" fmla="*/ 389 h 415"/>
                <a:gd name="T2" fmla="*/ 374 w 428"/>
                <a:gd name="T3" fmla="*/ 384 h 415"/>
                <a:gd name="T4" fmla="*/ 286 w 428"/>
                <a:gd name="T5" fmla="*/ 346 h 415"/>
                <a:gd name="T6" fmla="*/ 369 w 428"/>
                <a:gd name="T7" fmla="*/ 382 h 415"/>
                <a:gd name="T8" fmla="*/ 376 w 428"/>
                <a:gd name="T9" fmla="*/ 337 h 415"/>
                <a:gd name="T10" fmla="*/ 426 w 428"/>
                <a:gd name="T11" fmla="*/ 408 h 415"/>
                <a:gd name="T12" fmla="*/ 381 w 428"/>
                <a:gd name="T13" fmla="*/ 387 h 415"/>
                <a:gd name="T14" fmla="*/ 423 w 428"/>
                <a:gd name="T15" fmla="*/ 413 h 415"/>
                <a:gd name="T16" fmla="*/ 428 w 428"/>
                <a:gd name="T17" fmla="*/ 408 h 415"/>
                <a:gd name="T18" fmla="*/ 428 w 428"/>
                <a:gd name="T19" fmla="*/ 406 h 415"/>
                <a:gd name="T20" fmla="*/ 220 w 428"/>
                <a:gd name="T21" fmla="*/ 135 h 415"/>
                <a:gd name="T22" fmla="*/ 224 w 428"/>
                <a:gd name="T23" fmla="*/ 144 h 415"/>
                <a:gd name="T24" fmla="*/ 236 w 428"/>
                <a:gd name="T25" fmla="*/ 163 h 415"/>
                <a:gd name="T26" fmla="*/ 241 w 428"/>
                <a:gd name="T27" fmla="*/ 168 h 415"/>
                <a:gd name="T28" fmla="*/ 260 w 428"/>
                <a:gd name="T29" fmla="*/ 192 h 415"/>
                <a:gd name="T30" fmla="*/ 272 w 428"/>
                <a:gd name="T31" fmla="*/ 208 h 415"/>
                <a:gd name="T32" fmla="*/ 371 w 428"/>
                <a:gd name="T33" fmla="*/ 332 h 415"/>
                <a:gd name="T34" fmla="*/ 272 w 428"/>
                <a:gd name="T35" fmla="*/ 201 h 415"/>
                <a:gd name="T36" fmla="*/ 258 w 428"/>
                <a:gd name="T37" fmla="*/ 182 h 415"/>
                <a:gd name="T38" fmla="*/ 241 w 428"/>
                <a:gd name="T39" fmla="*/ 159 h 415"/>
                <a:gd name="T40" fmla="*/ 229 w 428"/>
                <a:gd name="T41" fmla="*/ 144 h 415"/>
                <a:gd name="T42" fmla="*/ 220 w 428"/>
                <a:gd name="T43" fmla="*/ 135 h 415"/>
                <a:gd name="T44" fmla="*/ 215 w 428"/>
                <a:gd name="T45" fmla="*/ 135 h 415"/>
                <a:gd name="T46" fmla="*/ 213 w 428"/>
                <a:gd name="T47" fmla="*/ 123 h 415"/>
                <a:gd name="T48" fmla="*/ 56 w 428"/>
                <a:gd name="T49" fmla="*/ 111 h 415"/>
                <a:gd name="T50" fmla="*/ 33 w 428"/>
                <a:gd name="T51" fmla="*/ 152 h 415"/>
                <a:gd name="T52" fmla="*/ 19 w 428"/>
                <a:gd name="T53" fmla="*/ 178 h 415"/>
                <a:gd name="T54" fmla="*/ 0 w 428"/>
                <a:gd name="T55" fmla="*/ 211 h 415"/>
                <a:gd name="T56" fmla="*/ 68 w 428"/>
                <a:gd name="T57" fmla="*/ 242 h 415"/>
                <a:gd name="T58" fmla="*/ 82 w 428"/>
                <a:gd name="T59" fmla="*/ 251 h 415"/>
                <a:gd name="T60" fmla="*/ 274 w 428"/>
                <a:gd name="T61" fmla="*/ 341 h 415"/>
                <a:gd name="T62" fmla="*/ 87 w 428"/>
                <a:gd name="T63" fmla="*/ 249 h 415"/>
                <a:gd name="T64" fmla="*/ 71 w 428"/>
                <a:gd name="T65" fmla="*/ 239 h 415"/>
                <a:gd name="T66" fmla="*/ 7 w 428"/>
                <a:gd name="T67" fmla="*/ 208 h 415"/>
                <a:gd name="T68" fmla="*/ 28 w 428"/>
                <a:gd name="T69" fmla="*/ 168 h 415"/>
                <a:gd name="T70" fmla="*/ 40 w 428"/>
                <a:gd name="T71" fmla="*/ 147 h 415"/>
                <a:gd name="T72" fmla="*/ 59 w 428"/>
                <a:gd name="T73" fmla="*/ 114 h 415"/>
                <a:gd name="T74" fmla="*/ 82 w 428"/>
                <a:gd name="T75" fmla="*/ 61 h 415"/>
                <a:gd name="T76" fmla="*/ 56 w 428"/>
                <a:gd name="T77" fmla="*/ 106 h 415"/>
                <a:gd name="T78" fmla="*/ 61 w 428"/>
                <a:gd name="T79" fmla="*/ 109 h 415"/>
                <a:gd name="T80" fmla="*/ 82 w 428"/>
                <a:gd name="T81" fmla="*/ 61 h 415"/>
                <a:gd name="T82" fmla="*/ 116 w 428"/>
                <a:gd name="T83" fmla="*/ 2 h 415"/>
                <a:gd name="T84" fmla="*/ 108 w 428"/>
                <a:gd name="T85" fmla="*/ 16 h 415"/>
                <a:gd name="T86" fmla="*/ 92 w 428"/>
                <a:gd name="T87" fmla="*/ 42 h 415"/>
                <a:gd name="T88" fmla="*/ 85 w 428"/>
                <a:gd name="T89" fmla="*/ 57 h 415"/>
                <a:gd name="T90" fmla="*/ 94 w 428"/>
                <a:gd name="T91" fmla="*/ 47 h 415"/>
                <a:gd name="T92" fmla="*/ 108 w 428"/>
                <a:gd name="T93" fmla="*/ 23 h 415"/>
                <a:gd name="T94" fmla="*/ 118 w 428"/>
                <a:gd name="T95" fmla="*/ 7 h 415"/>
                <a:gd name="T96" fmla="*/ 127 w 428"/>
                <a:gd name="T97" fmla="*/ 19 h 415"/>
                <a:gd name="T98" fmla="*/ 142 w 428"/>
                <a:gd name="T99" fmla="*/ 40 h 415"/>
                <a:gd name="T100" fmla="*/ 149 w 428"/>
                <a:gd name="T101" fmla="*/ 47 h 415"/>
                <a:gd name="T102" fmla="*/ 182 w 428"/>
                <a:gd name="T103" fmla="*/ 90 h 415"/>
                <a:gd name="T104" fmla="*/ 206 w 428"/>
                <a:gd name="T105" fmla="*/ 116 h 415"/>
                <a:gd name="T106" fmla="*/ 182 w 428"/>
                <a:gd name="T107" fmla="*/ 83 h 415"/>
                <a:gd name="T108" fmla="*/ 146 w 428"/>
                <a:gd name="T109" fmla="*/ 38 h 415"/>
                <a:gd name="T110" fmla="*/ 130 w 428"/>
                <a:gd name="T111" fmla="*/ 14 h 415"/>
                <a:gd name="T112" fmla="*/ 120 w 428"/>
                <a:gd name="T113" fmla="*/ 4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8" h="415">
                  <a:moveTo>
                    <a:pt x="374" y="384"/>
                  </a:moveTo>
                  <a:lnTo>
                    <a:pt x="374" y="389"/>
                  </a:lnTo>
                  <a:lnTo>
                    <a:pt x="378" y="391"/>
                  </a:lnTo>
                  <a:lnTo>
                    <a:pt x="374" y="384"/>
                  </a:lnTo>
                  <a:moveTo>
                    <a:pt x="277" y="339"/>
                  </a:moveTo>
                  <a:lnTo>
                    <a:pt x="286" y="346"/>
                  </a:lnTo>
                  <a:lnTo>
                    <a:pt x="369" y="387"/>
                  </a:lnTo>
                  <a:lnTo>
                    <a:pt x="369" y="382"/>
                  </a:lnTo>
                  <a:lnTo>
                    <a:pt x="277" y="339"/>
                  </a:lnTo>
                  <a:moveTo>
                    <a:pt x="376" y="337"/>
                  </a:moveTo>
                  <a:lnTo>
                    <a:pt x="376" y="344"/>
                  </a:lnTo>
                  <a:lnTo>
                    <a:pt x="426" y="408"/>
                  </a:lnTo>
                  <a:lnTo>
                    <a:pt x="426" y="408"/>
                  </a:lnTo>
                  <a:lnTo>
                    <a:pt x="381" y="387"/>
                  </a:lnTo>
                  <a:lnTo>
                    <a:pt x="388" y="396"/>
                  </a:lnTo>
                  <a:lnTo>
                    <a:pt x="423" y="413"/>
                  </a:lnTo>
                  <a:lnTo>
                    <a:pt x="428" y="415"/>
                  </a:lnTo>
                  <a:lnTo>
                    <a:pt x="428" y="408"/>
                  </a:lnTo>
                  <a:lnTo>
                    <a:pt x="428" y="406"/>
                  </a:lnTo>
                  <a:lnTo>
                    <a:pt x="428" y="406"/>
                  </a:lnTo>
                  <a:lnTo>
                    <a:pt x="376" y="337"/>
                  </a:lnTo>
                  <a:moveTo>
                    <a:pt x="220" y="135"/>
                  </a:moveTo>
                  <a:lnTo>
                    <a:pt x="220" y="140"/>
                  </a:lnTo>
                  <a:lnTo>
                    <a:pt x="224" y="144"/>
                  </a:lnTo>
                  <a:lnTo>
                    <a:pt x="227" y="149"/>
                  </a:lnTo>
                  <a:lnTo>
                    <a:pt x="236" y="163"/>
                  </a:lnTo>
                  <a:lnTo>
                    <a:pt x="239" y="166"/>
                  </a:lnTo>
                  <a:lnTo>
                    <a:pt x="241" y="168"/>
                  </a:lnTo>
                  <a:lnTo>
                    <a:pt x="258" y="187"/>
                  </a:lnTo>
                  <a:lnTo>
                    <a:pt x="260" y="192"/>
                  </a:lnTo>
                  <a:lnTo>
                    <a:pt x="269" y="204"/>
                  </a:lnTo>
                  <a:lnTo>
                    <a:pt x="272" y="208"/>
                  </a:lnTo>
                  <a:lnTo>
                    <a:pt x="371" y="339"/>
                  </a:lnTo>
                  <a:lnTo>
                    <a:pt x="371" y="332"/>
                  </a:lnTo>
                  <a:lnTo>
                    <a:pt x="274" y="204"/>
                  </a:lnTo>
                  <a:lnTo>
                    <a:pt x="272" y="201"/>
                  </a:lnTo>
                  <a:lnTo>
                    <a:pt x="260" y="187"/>
                  </a:lnTo>
                  <a:lnTo>
                    <a:pt x="258" y="182"/>
                  </a:lnTo>
                  <a:lnTo>
                    <a:pt x="243" y="163"/>
                  </a:lnTo>
                  <a:lnTo>
                    <a:pt x="241" y="159"/>
                  </a:lnTo>
                  <a:lnTo>
                    <a:pt x="236" y="154"/>
                  </a:lnTo>
                  <a:lnTo>
                    <a:pt x="229" y="144"/>
                  </a:lnTo>
                  <a:lnTo>
                    <a:pt x="227" y="142"/>
                  </a:lnTo>
                  <a:lnTo>
                    <a:pt x="220" y="135"/>
                  </a:lnTo>
                  <a:moveTo>
                    <a:pt x="203" y="118"/>
                  </a:moveTo>
                  <a:lnTo>
                    <a:pt x="215" y="135"/>
                  </a:lnTo>
                  <a:lnTo>
                    <a:pt x="217" y="130"/>
                  </a:lnTo>
                  <a:lnTo>
                    <a:pt x="213" y="123"/>
                  </a:lnTo>
                  <a:lnTo>
                    <a:pt x="203" y="118"/>
                  </a:lnTo>
                  <a:moveTo>
                    <a:pt x="56" y="111"/>
                  </a:moveTo>
                  <a:lnTo>
                    <a:pt x="35" y="147"/>
                  </a:lnTo>
                  <a:lnTo>
                    <a:pt x="33" y="152"/>
                  </a:lnTo>
                  <a:lnTo>
                    <a:pt x="23" y="171"/>
                  </a:lnTo>
                  <a:lnTo>
                    <a:pt x="19" y="178"/>
                  </a:lnTo>
                  <a:lnTo>
                    <a:pt x="2" y="206"/>
                  </a:lnTo>
                  <a:lnTo>
                    <a:pt x="0" y="211"/>
                  </a:lnTo>
                  <a:lnTo>
                    <a:pt x="4" y="213"/>
                  </a:lnTo>
                  <a:lnTo>
                    <a:pt x="68" y="242"/>
                  </a:lnTo>
                  <a:lnTo>
                    <a:pt x="73" y="244"/>
                  </a:lnTo>
                  <a:lnTo>
                    <a:pt x="82" y="251"/>
                  </a:lnTo>
                  <a:lnTo>
                    <a:pt x="87" y="251"/>
                  </a:lnTo>
                  <a:lnTo>
                    <a:pt x="274" y="341"/>
                  </a:lnTo>
                  <a:lnTo>
                    <a:pt x="267" y="332"/>
                  </a:lnTo>
                  <a:lnTo>
                    <a:pt x="87" y="249"/>
                  </a:lnTo>
                  <a:lnTo>
                    <a:pt x="85" y="246"/>
                  </a:lnTo>
                  <a:lnTo>
                    <a:pt x="71" y="239"/>
                  </a:lnTo>
                  <a:lnTo>
                    <a:pt x="68" y="237"/>
                  </a:lnTo>
                  <a:lnTo>
                    <a:pt x="7" y="208"/>
                  </a:lnTo>
                  <a:lnTo>
                    <a:pt x="26" y="175"/>
                  </a:lnTo>
                  <a:lnTo>
                    <a:pt x="28" y="168"/>
                  </a:lnTo>
                  <a:lnTo>
                    <a:pt x="37" y="152"/>
                  </a:lnTo>
                  <a:lnTo>
                    <a:pt x="40" y="147"/>
                  </a:lnTo>
                  <a:lnTo>
                    <a:pt x="59" y="116"/>
                  </a:lnTo>
                  <a:lnTo>
                    <a:pt x="59" y="114"/>
                  </a:lnTo>
                  <a:lnTo>
                    <a:pt x="56" y="111"/>
                  </a:lnTo>
                  <a:moveTo>
                    <a:pt x="82" y="61"/>
                  </a:moveTo>
                  <a:lnTo>
                    <a:pt x="61" y="102"/>
                  </a:lnTo>
                  <a:lnTo>
                    <a:pt x="56" y="106"/>
                  </a:lnTo>
                  <a:lnTo>
                    <a:pt x="61" y="111"/>
                  </a:lnTo>
                  <a:lnTo>
                    <a:pt x="61" y="109"/>
                  </a:lnTo>
                  <a:lnTo>
                    <a:pt x="87" y="64"/>
                  </a:lnTo>
                  <a:lnTo>
                    <a:pt x="82" y="61"/>
                  </a:lnTo>
                  <a:moveTo>
                    <a:pt x="118" y="0"/>
                  </a:moveTo>
                  <a:lnTo>
                    <a:pt x="116" y="2"/>
                  </a:lnTo>
                  <a:lnTo>
                    <a:pt x="113" y="4"/>
                  </a:lnTo>
                  <a:lnTo>
                    <a:pt x="108" y="16"/>
                  </a:lnTo>
                  <a:lnTo>
                    <a:pt x="106" y="21"/>
                  </a:lnTo>
                  <a:lnTo>
                    <a:pt x="92" y="42"/>
                  </a:lnTo>
                  <a:lnTo>
                    <a:pt x="90" y="47"/>
                  </a:lnTo>
                  <a:lnTo>
                    <a:pt x="85" y="57"/>
                  </a:lnTo>
                  <a:lnTo>
                    <a:pt x="90" y="59"/>
                  </a:lnTo>
                  <a:lnTo>
                    <a:pt x="94" y="47"/>
                  </a:lnTo>
                  <a:lnTo>
                    <a:pt x="97" y="42"/>
                  </a:lnTo>
                  <a:lnTo>
                    <a:pt x="108" y="23"/>
                  </a:lnTo>
                  <a:lnTo>
                    <a:pt x="111" y="21"/>
                  </a:lnTo>
                  <a:lnTo>
                    <a:pt x="118" y="7"/>
                  </a:lnTo>
                  <a:lnTo>
                    <a:pt x="120" y="9"/>
                  </a:lnTo>
                  <a:lnTo>
                    <a:pt x="127" y="19"/>
                  </a:lnTo>
                  <a:lnTo>
                    <a:pt x="132" y="23"/>
                  </a:lnTo>
                  <a:lnTo>
                    <a:pt x="142" y="40"/>
                  </a:lnTo>
                  <a:lnTo>
                    <a:pt x="144" y="42"/>
                  </a:lnTo>
                  <a:lnTo>
                    <a:pt x="149" y="47"/>
                  </a:lnTo>
                  <a:lnTo>
                    <a:pt x="177" y="85"/>
                  </a:lnTo>
                  <a:lnTo>
                    <a:pt x="182" y="90"/>
                  </a:lnTo>
                  <a:lnTo>
                    <a:pt x="198" y="111"/>
                  </a:lnTo>
                  <a:lnTo>
                    <a:pt x="206" y="116"/>
                  </a:lnTo>
                  <a:lnTo>
                    <a:pt x="184" y="87"/>
                  </a:lnTo>
                  <a:lnTo>
                    <a:pt x="182" y="83"/>
                  </a:lnTo>
                  <a:lnTo>
                    <a:pt x="151" y="42"/>
                  </a:lnTo>
                  <a:lnTo>
                    <a:pt x="146" y="38"/>
                  </a:lnTo>
                  <a:lnTo>
                    <a:pt x="132" y="19"/>
                  </a:lnTo>
                  <a:lnTo>
                    <a:pt x="130" y="14"/>
                  </a:lnTo>
                  <a:lnTo>
                    <a:pt x="123" y="7"/>
                  </a:lnTo>
                  <a:lnTo>
                    <a:pt x="120" y="4"/>
                  </a:lnTo>
                  <a:lnTo>
                    <a:pt x="118" y="0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2" name="Freeform 71"/>
            <p:cNvSpPr>
              <a:spLocks noEditPoints="1"/>
            </p:cNvSpPr>
            <p:nvPr/>
          </p:nvSpPr>
          <p:spPr bwMode="auto">
            <a:xfrm>
              <a:off x="10178931" y="3530928"/>
              <a:ext cx="792561" cy="705871"/>
            </a:xfrm>
            <a:custGeom>
              <a:avLst/>
              <a:gdLst>
                <a:gd name="T0" fmla="*/ 182 w 187"/>
                <a:gd name="T1" fmla="*/ 168 h 183"/>
                <a:gd name="T2" fmla="*/ 184 w 187"/>
                <a:gd name="T3" fmla="*/ 179 h 183"/>
                <a:gd name="T4" fmla="*/ 182 w 187"/>
                <a:gd name="T5" fmla="*/ 165 h 183"/>
                <a:gd name="T6" fmla="*/ 125 w 187"/>
                <a:gd name="T7" fmla="*/ 61 h 183"/>
                <a:gd name="T8" fmla="*/ 134 w 187"/>
                <a:gd name="T9" fmla="*/ 66 h 183"/>
                <a:gd name="T10" fmla="*/ 150 w 187"/>
                <a:gd name="T11" fmla="*/ 73 h 183"/>
                <a:gd name="T12" fmla="*/ 164 w 187"/>
                <a:gd name="T13" fmla="*/ 80 h 183"/>
                <a:gd name="T14" fmla="*/ 185 w 187"/>
                <a:gd name="T15" fmla="*/ 96 h 183"/>
                <a:gd name="T16" fmla="*/ 183 w 187"/>
                <a:gd name="T17" fmla="*/ 148 h 183"/>
                <a:gd name="T18" fmla="*/ 185 w 187"/>
                <a:gd name="T19" fmla="*/ 150 h 183"/>
                <a:gd name="T20" fmla="*/ 187 w 187"/>
                <a:gd name="T21" fmla="*/ 98 h 183"/>
                <a:gd name="T22" fmla="*/ 187 w 187"/>
                <a:gd name="T23" fmla="*/ 89 h 183"/>
                <a:gd name="T24" fmla="*/ 154 w 187"/>
                <a:gd name="T25" fmla="*/ 73 h 183"/>
                <a:gd name="T26" fmla="*/ 138 w 187"/>
                <a:gd name="T27" fmla="*/ 65 h 183"/>
                <a:gd name="T28" fmla="*/ 127 w 187"/>
                <a:gd name="T29" fmla="*/ 60 h 183"/>
                <a:gd name="T30" fmla="*/ 121 w 187"/>
                <a:gd name="T31" fmla="*/ 58 h 183"/>
                <a:gd name="T32" fmla="*/ 7 w 187"/>
                <a:gd name="T33" fmla="*/ 7 h 183"/>
                <a:gd name="T34" fmla="*/ 24 w 187"/>
                <a:gd name="T35" fmla="*/ 25 h 183"/>
                <a:gd name="T36" fmla="*/ 51 w 187"/>
                <a:gd name="T37" fmla="*/ 53 h 183"/>
                <a:gd name="T38" fmla="*/ 62 w 187"/>
                <a:gd name="T39" fmla="*/ 65 h 183"/>
                <a:gd name="T40" fmla="*/ 69 w 187"/>
                <a:gd name="T41" fmla="*/ 72 h 183"/>
                <a:gd name="T42" fmla="*/ 97 w 187"/>
                <a:gd name="T43" fmla="*/ 101 h 183"/>
                <a:gd name="T44" fmla="*/ 139 w 187"/>
                <a:gd name="T45" fmla="*/ 145 h 183"/>
                <a:gd name="T46" fmla="*/ 176 w 187"/>
                <a:gd name="T47" fmla="*/ 182 h 183"/>
                <a:gd name="T48" fmla="*/ 100 w 187"/>
                <a:gd name="T49" fmla="*/ 102 h 183"/>
                <a:gd name="T50" fmla="*/ 96 w 187"/>
                <a:gd name="T51" fmla="*/ 98 h 183"/>
                <a:gd name="T52" fmla="*/ 67 w 187"/>
                <a:gd name="T53" fmla="*/ 68 h 183"/>
                <a:gd name="T54" fmla="*/ 62 w 187"/>
                <a:gd name="T55" fmla="*/ 63 h 183"/>
                <a:gd name="T56" fmla="*/ 50 w 187"/>
                <a:gd name="T57" fmla="*/ 50 h 183"/>
                <a:gd name="T58" fmla="*/ 26 w 187"/>
                <a:gd name="T59" fmla="*/ 24 h 183"/>
                <a:gd name="T60" fmla="*/ 10 w 187"/>
                <a:gd name="T61" fmla="*/ 8 h 183"/>
                <a:gd name="T62" fmla="*/ 9 w 187"/>
                <a:gd name="T63" fmla="*/ 6 h 183"/>
                <a:gd name="T64" fmla="*/ 28 w 187"/>
                <a:gd name="T65" fmla="*/ 15 h 183"/>
                <a:gd name="T66" fmla="*/ 50 w 187"/>
                <a:gd name="T67" fmla="*/ 26 h 183"/>
                <a:gd name="T68" fmla="*/ 75 w 187"/>
                <a:gd name="T69" fmla="*/ 38 h 183"/>
                <a:gd name="T70" fmla="*/ 92 w 187"/>
                <a:gd name="T71" fmla="*/ 46 h 183"/>
                <a:gd name="T72" fmla="*/ 102 w 187"/>
                <a:gd name="T73" fmla="*/ 50 h 183"/>
                <a:gd name="T74" fmla="*/ 116 w 187"/>
                <a:gd name="T75" fmla="*/ 57 h 183"/>
                <a:gd name="T76" fmla="*/ 113 w 187"/>
                <a:gd name="T77" fmla="*/ 54 h 183"/>
                <a:gd name="T78" fmla="*/ 100 w 187"/>
                <a:gd name="T79" fmla="*/ 47 h 183"/>
                <a:gd name="T80" fmla="*/ 91 w 187"/>
                <a:gd name="T81" fmla="*/ 43 h 183"/>
                <a:gd name="T82" fmla="*/ 76 w 187"/>
                <a:gd name="T83" fmla="*/ 36 h 183"/>
                <a:gd name="T84" fmla="*/ 54 w 187"/>
                <a:gd name="T85" fmla="*/ 26 h 183"/>
                <a:gd name="T86" fmla="*/ 48 w 187"/>
                <a:gd name="T87" fmla="*/ 23 h 183"/>
                <a:gd name="T88" fmla="*/ 23 w 187"/>
                <a:gd name="T89" fmla="*/ 11 h 183"/>
                <a:gd name="T90" fmla="*/ 0 w 187"/>
                <a:gd name="T91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7" h="183">
                  <a:moveTo>
                    <a:pt x="182" y="165"/>
                  </a:moveTo>
                  <a:cubicBezTo>
                    <a:pt x="182" y="166"/>
                    <a:pt x="182" y="166"/>
                    <a:pt x="182" y="166"/>
                  </a:cubicBezTo>
                  <a:cubicBezTo>
                    <a:pt x="182" y="168"/>
                    <a:pt x="182" y="168"/>
                    <a:pt x="182" y="168"/>
                  </a:cubicBezTo>
                  <a:cubicBezTo>
                    <a:pt x="182" y="179"/>
                    <a:pt x="182" y="179"/>
                    <a:pt x="182" y="179"/>
                  </a:cubicBezTo>
                  <a:cubicBezTo>
                    <a:pt x="182" y="179"/>
                    <a:pt x="183" y="179"/>
                    <a:pt x="183" y="179"/>
                  </a:cubicBezTo>
                  <a:cubicBezTo>
                    <a:pt x="183" y="179"/>
                    <a:pt x="184" y="179"/>
                    <a:pt x="184" y="179"/>
                  </a:cubicBezTo>
                  <a:cubicBezTo>
                    <a:pt x="184" y="169"/>
                    <a:pt x="184" y="169"/>
                    <a:pt x="184" y="169"/>
                  </a:cubicBezTo>
                  <a:cubicBezTo>
                    <a:pt x="184" y="167"/>
                    <a:pt x="184" y="167"/>
                    <a:pt x="184" y="167"/>
                  </a:cubicBezTo>
                  <a:cubicBezTo>
                    <a:pt x="182" y="165"/>
                    <a:pt x="182" y="165"/>
                    <a:pt x="182" y="165"/>
                  </a:cubicBezTo>
                  <a:moveTo>
                    <a:pt x="121" y="58"/>
                  </a:moveTo>
                  <a:cubicBezTo>
                    <a:pt x="121" y="59"/>
                    <a:pt x="121" y="59"/>
                    <a:pt x="121" y="59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34" y="66"/>
                    <a:pt x="134" y="66"/>
                    <a:pt x="134" y="66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38" y="67"/>
                    <a:pt x="138" y="67"/>
                    <a:pt x="138" y="67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52" y="74"/>
                    <a:pt x="152" y="74"/>
                    <a:pt x="152" y="74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64" y="80"/>
                    <a:pt x="164" y="80"/>
                    <a:pt x="164" y="80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5" y="96"/>
                    <a:pt x="185" y="96"/>
                    <a:pt x="185" y="96"/>
                  </a:cubicBezTo>
                  <a:cubicBezTo>
                    <a:pt x="185" y="98"/>
                    <a:pt x="185" y="98"/>
                    <a:pt x="185" y="98"/>
                  </a:cubicBezTo>
                  <a:cubicBezTo>
                    <a:pt x="183" y="145"/>
                    <a:pt x="183" y="145"/>
                    <a:pt x="183" y="145"/>
                  </a:cubicBezTo>
                  <a:cubicBezTo>
                    <a:pt x="183" y="148"/>
                    <a:pt x="183" y="148"/>
                    <a:pt x="183" y="148"/>
                  </a:cubicBezTo>
                  <a:cubicBezTo>
                    <a:pt x="183" y="162"/>
                    <a:pt x="183" y="162"/>
                    <a:pt x="183" y="162"/>
                  </a:cubicBezTo>
                  <a:cubicBezTo>
                    <a:pt x="184" y="164"/>
                    <a:pt x="184" y="164"/>
                    <a:pt x="184" y="164"/>
                  </a:cubicBezTo>
                  <a:cubicBezTo>
                    <a:pt x="185" y="150"/>
                    <a:pt x="185" y="150"/>
                    <a:pt x="185" y="150"/>
                  </a:cubicBezTo>
                  <a:cubicBezTo>
                    <a:pt x="185" y="147"/>
                    <a:pt x="185" y="147"/>
                    <a:pt x="185" y="147"/>
                  </a:cubicBezTo>
                  <a:cubicBezTo>
                    <a:pt x="187" y="100"/>
                    <a:pt x="187" y="100"/>
                    <a:pt x="187" y="100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7" y="94"/>
                    <a:pt x="187" y="94"/>
                    <a:pt x="187" y="94"/>
                  </a:cubicBezTo>
                  <a:cubicBezTo>
                    <a:pt x="187" y="90"/>
                    <a:pt x="187" y="90"/>
                    <a:pt x="187" y="90"/>
                  </a:cubicBezTo>
                  <a:cubicBezTo>
                    <a:pt x="187" y="89"/>
                    <a:pt x="187" y="89"/>
                    <a:pt x="187" y="89"/>
                  </a:cubicBezTo>
                  <a:cubicBezTo>
                    <a:pt x="186" y="88"/>
                    <a:pt x="186" y="88"/>
                    <a:pt x="186" y="88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2" y="72"/>
                    <a:pt x="152" y="72"/>
                    <a:pt x="152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38" y="65"/>
                    <a:pt x="138" y="65"/>
                    <a:pt x="138" y="65"/>
                  </a:cubicBezTo>
                  <a:cubicBezTo>
                    <a:pt x="137" y="65"/>
                    <a:pt x="137" y="65"/>
                    <a:pt x="137" y="65"/>
                  </a:cubicBezTo>
                  <a:cubicBezTo>
                    <a:pt x="136" y="64"/>
                    <a:pt x="136" y="64"/>
                    <a:pt x="136" y="64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1" y="58"/>
                    <a:pt x="121" y="58"/>
                    <a:pt x="121" y="58"/>
                  </a:cubicBezTo>
                  <a:moveTo>
                    <a:pt x="0" y="0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98" y="103"/>
                    <a:pt x="98" y="103"/>
                    <a:pt x="98" y="103"/>
                  </a:cubicBezTo>
                  <a:cubicBezTo>
                    <a:pt x="139" y="145"/>
                    <a:pt x="139" y="145"/>
                    <a:pt x="139" y="145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5" y="182"/>
                    <a:pt x="175" y="182"/>
                    <a:pt x="176" y="182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98" y="100"/>
                    <a:pt x="98" y="100"/>
                    <a:pt x="98" y="100"/>
                  </a:cubicBezTo>
                  <a:cubicBezTo>
                    <a:pt x="98" y="100"/>
                    <a:pt x="98" y="100"/>
                    <a:pt x="98" y="100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12" y="55"/>
                    <a:pt x="112" y="55"/>
                    <a:pt x="112" y="55"/>
                  </a:cubicBezTo>
                  <a:cubicBezTo>
                    <a:pt x="116" y="57"/>
                    <a:pt x="116" y="57"/>
                    <a:pt x="116" y="57"/>
                  </a:cubicBezTo>
                  <a:cubicBezTo>
                    <a:pt x="119" y="58"/>
                    <a:pt x="119" y="58"/>
                    <a:pt x="119" y="58"/>
                  </a:cubicBezTo>
                  <a:cubicBezTo>
                    <a:pt x="120" y="57"/>
                    <a:pt x="120" y="57"/>
                    <a:pt x="120" y="57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10" y="52"/>
                    <a:pt x="110" y="52"/>
                    <a:pt x="110" y="52"/>
                  </a:cubicBezTo>
                  <a:cubicBezTo>
                    <a:pt x="103" y="49"/>
                    <a:pt x="103" y="49"/>
                    <a:pt x="103" y="49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3" name="Freeform 72"/>
            <p:cNvSpPr>
              <a:spLocks noEditPoints="1"/>
            </p:cNvSpPr>
            <p:nvPr/>
          </p:nvSpPr>
          <p:spPr bwMode="auto">
            <a:xfrm>
              <a:off x="10653036" y="3407320"/>
              <a:ext cx="551035" cy="1023025"/>
            </a:xfrm>
            <a:custGeom>
              <a:avLst/>
              <a:gdLst>
                <a:gd name="T0" fmla="*/ 129 w 130"/>
                <a:gd name="T1" fmla="*/ 262 h 265"/>
                <a:gd name="T2" fmla="*/ 105 w 130"/>
                <a:gd name="T3" fmla="*/ 173 h 265"/>
                <a:gd name="T4" fmla="*/ 104 w 130"/>
                <a:gd name="T5" fmla="*/ 167 h 265"/>
                <a:gd name="T6" fmla="*/ 103 w 130"/>
                <a:gd name="T7" fmla="*/ 170 h 265"/>
                <a:gd name="T8" fmla="*/ 104 w 130"/>
                <a:gd name="T9" fmla="*/ 167 h 265"/>
                <a:gd name="T10" fmla="*/ 55 w 130"/>
                <a:gd name="T11" fmla="*/ 2 h 265"/>
                <a:gd name="T12" fmla="*/ 63 w 130"/>
                <a:gd name="T13" fmla="*/ 29 h 265"/>
                <a:gd name="T14" fmla="*/ 67 w 130"/>
                <a:gd name="T15" fmla="*/ 44 h 265"/>
                <a:gd name="T16" fmla="*/ 69 w 130"/>
                <a:gd name="T17" fmla="*/ 52 h 265"/>
                <a:gd name="T18" fmla="*/ 70 w 130"/>
                <a:gd name="T19" fmla="*/ 55 h 265"/>
                <a:gd name="T20" fmla="*/ 73 w 130"/>
                <a:gd name="T21" fmla="*/ 65 h 265"/>
                <a:gd name="T22" fmla="*/ 76 w 130"/>
                <a:gd name="T23" fmla="*/ 75 h 265"/>
                <a:gd name="T24" fmla="*/ 80 w 130"/>
                <a:gd name="T25" fmla="*/ 89 h 265"/>
                <a:gd name="T26" fmla="*/ 89 w 130"/>
                <a:gd name="T27" fmla="*/ 124 h 265"/>
                <a:gd name="T28" fmla="*/ 100 w 130"/>
                <a:gd name="T29" fmla="*/ 152 h 265"/>
                <a:gd name="T30" fmla="*/ 90 w 130"/>
                <a:gd name="T31" fmla="*/ 118 h 265"/>
                <a:gd name="T32" fmla="*/ 80 w 130"/>
                <a:gd name="T33" fmla="*/ 84 h 265"/>
                <a:gd name="T34" fmla="*/ 77 w 130"/>
                <a:gd name="T35" fmla="*/ 72 h 265"/>
                <a:gd name="T36" fmla="*/ 74 w 130"/>
                <a:gd name="T37" fmla="*/ 61 h 265"/>
                <a:gd name="T38" fmla="*/ 63 w 130"/>
                <a:gd name="T39" fmla="*/ 25 h 265"/>
                <a:gd name="T40" fmla="*/ 46 w 130"/>
                <a:gd name="T41" fmla="*/ 0 h 265"/>
                <a:gd name="T42" fmla="*/ 40 w 130"/>
                <a:gd name="T43" fmla="*/ 14 h 265"/>
                <a:gd name="T44" fmla="*/ 37 w 130"/>
                <a:gd name="T45" fmla="*/ 21 h 265"/>
                <a:gd name="T46" fmla="*/ 29 w 130"/>
                <a:gd name="T47" fmla="*/ 41 h 265"/>
                <a:gd name="T48" fmla="*/ 21 w 130"/>
                <a:gd name="T49" fmla="*/ 58 h 265"/>
                <a:gd name="T50" fmla="*/ 12 w 130"/>
                <a:gd name="T51" fmla="*/ 78 h 265"/>
                <a:gd name="T52" fmla="*/ 7 w 130"/>
                <a:gd name="T53" fmla="*/ 90 h 265"/>
                <a:gd name="T54" fmla="*/ 5 w 130"/>
                <a:gd name="T55" fmla="*/ 94 h 265"/>
                <a:gd name="T56" fmla="*/ 2 w 130"/>
                <a:gd name="T57" fmla="*/ 102 h 265"/>
                <a:gd name="T58" fmla="*/ 0 w 130"/>
                <a:gd name="T59" fmla="*/ 106 h 265"/>
                <a:gd name="T60" fmla="*/ 2 w 130"/>
                <a:gd name="T61" fmla="*/ 107 h 265"/>
                <a:gd name="T62" fmla="*/ 6 w 130"/>
                <a:gd name="T63" fmla="*/ 113 h 265"/>
                <a:gd name="T64" fmla="*/ 16 w 130"/>
                <a:gd name="T65" fmla="*/ 126 h 265"/>
                <a:gd name="T66" fmla="*/ 21 w 130"/>
                <a:gd name="T67" fmla="*/ 133 h 265"/>
                <a:gd name="T68" fmla="*/ 70 w 130"/>
                <a:gd name="T69" fmla="*/ 197 h 265"/>
                <a:gd name="T70" fmla="*/ 74 w 130"/>
                <a:gd name="T71" fmla="*/ 202 h 265"/>
                <a:gd name="T72" fmla="*/ 124 w 130"/>
                <a:gd name="T73" fmla="*/ 264 h 265"/>
                <a:gd name="T74" fmla="*/ 75 w 130"/>
                <a:gd name="T75" fmla="*/ 200 h 265"/>
                <a:gd name="T76" fmla="*/ 71 w 130"/>
                <a:gd name="T77" fmla="*/ 194 h 265"/>
                <a:gd name="T78" fmla="*/ 21 w 130"/>
                <a:gd name="T79" fmla="*/ 130 h 265"/>
                <a:gd name="T80" fmla="*/ 9 w 130"/>
                <a:gd name="T81" fmla="*/ 113 h 265"/>
                <a:gd name="T82" fmla="*/ 4 w 130"/>
                <a:gd name="T83" fmla="*/ 107 h 265"/>
                <a:gd name="T84" fmla="*/ 2 w 130"/>
                <a:gd name="T85" fmla="*/ 105 h 265"/>
                <a:gd name="T86" fmla="*/ 4 w 130"/>
                <a:gd name="T87" fmla="*/ 102 h 265"/>
                <a:gd name="T88" fmla="*/ 7 w 130"/>
                <a:gd name="T89" fmla="*/ 94 h 265"/>
                <a:gd name="T90" fmla="*/ 9 w 130"/>
                <a:gd name="T91" fmla="*/ 90 h 265"/>
                <a:gd name="T92" fmla="*/ 14 w 130"/>
                <a:gd name="T93" fmla="*/ 79 h 265"/>
                <a:gd name="T94" fmla="*/ 25 w 130"/>
                <a:gd name="T95" fmla="*/ 54 h 265"/>
                <a:gd name="T96" fmla="*/ 30 w 130"/>
                <a:gd name="T97" fmla="*/ 41 h 265"/>
                <a:gd name="T98" fmla="*/ 39 w 130"/>
                <a:gd name="T99" fmla="*/ 20 h 265"/>
                <a:gd name="T100" fmla="*/ 42 w 130"/>
                <a:gd name="T101" fmla="*/ 14 h 265"/>
                <a:gd name="T102" fmla="*/ 46 w 130"/>
                <a:gd name="T10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0" h="265">
                  <a:moveTo>
                    <a:pt x="103" y="172"/>
                  </a:moveTo>
                  <a:cubicBezTo>
                    <a:pt x="129" y="262"/>
                    <a:pt x="129" y="262"/>
                    <a:pt x="129" y="262"/>
                  </a:cubicBezTo>
                  <a:cubicBezTo>
                    <a:pt x="129" y="261"/>
                    <a:pt x="130" y="261"/>
                    <a:pt x="130" y="261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3" y="172"/>
                    <a:pt x="103" y="172"/>
                    <a:pt x="103" y="172"/>
                  </a:cubicBezTo>
                  <a:moveTo>
                    <a:pt x="104" y="167"/>
                  </a:moveTo>
                  <a:cubicBezTo>
                    <a:pt x="103" y="167"/>
                    <a:pt x="103" y="168"/>
                    <a:pt x="102" y="169"/>
                  </a:cubicBezTo>
                  <a:cubicBezTo>
                    <a:pt x="103" y="170"/>
                    <a:pt x="103" y="170"/>
                    <a:pt x="103" y="170"/>
                  </a:cubicBezTo>
                  <a:cubicBezTo>
                    <a:pt x="105" y="171"/>
                    <a:pt x="105" y="171"/>
                    <a:pt x="105" y="171"/>
                  </a:cubicBezTo>
                  <a:cubicBezTo>
                    <a:pt x="104" y="167"/>
                    <a:pt x="104" y="167"/>
                    <a:pt x="104" y="167"/>
                  </a:cubicBezTo>
                  <a:moveTo>
                    <a:pt x="57" y="1"/>
                  </a:moveTo>
                  <a:cubicBezTo>
                    <a:pt x="56" y="2"/>
                    <a:pt x="55" y="2"/>
                    <a:pt x="55" y="2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2" y="63"/>
                    <a:pt x="72" y="63"/>
                    <a:pt x="72" y="63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9" y="121"/>
                    <a:pt x="89" y="121"/>
                    <a:pt x="89" y="121"/>
                  </a:cubicBezTo>
                  <a:cubicBezTo>
                    <a:pt x="89" y="124"/>
                    <a:pt x="89" y="124"/>
                    <a:pt x="89" y="124"/>
                  </a:cubicBezTo>
                  <a:cubicBezTo>
                    <a:pt x="97" y="151"/>
                    <a:pt x="97" y="151"/>
                    <a:pt x="97" y="151"/>
                  </a:cubicBezTo>
                  <a:cubicBezTo>
                    <a:pt x="98" y="151"/>
                    <a:pt x="99" y="152"/>
                    <a:pt x="100" y="152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81" y="87"/>
                    <a:pt x="81" y="87"/>
                    <a:pt x="81" y="87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57" y="1"/>
                    <a:pt x="57" y="1"/>
                    <a:pt x="57" y="1"/>
                  </a:cubicBezTo>
                  <a:moveTo>
                    <a:pt x="46" y="0"/>
                  </a:moveTo>
                  <a:cubicBezTo>
                    <a:pt x="41" y="12"/>
                    <a:pt x="41" y="12"/>
                    <a:pt x="41" y="1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21" y="133"/>
                    <a:pt x="21" y="133"/>
                    <a:pt x="21" y="133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70" y="197"/>
                    <a:pt x="70" y="197"/>
                    <a:pt x="70" y="197"/>
                  </a:cubicBezTo>
                  <a:cubicBezTo>
                    <a:pt x="72" y="199"/>
                    <a:pt x="72" y="199"/>
                    <a:pt x="72" y="199"/>
                  </a:cubicBezTo>
                  <a:cubicBezTo>
                    <a:pt x="74" y="202"/>
                    <a:pt x="74" y="202"/>
                    <a:pt x="74" y="202"/>
                  </a:cubicBezTo>
                  <a:cubicBezTo>
                    <a:pt x="123" y="265"/>
                    <a:pt x="123" y="265"/>
                    <a:pt x="123" y="265"/>
                  </a:cubicBezTo>
                  <a:cubicBezTo>
                    <a:pt x="123" y="265"/>
                    <a:pt x="124" y="264"/>
                    <a:pt x="124" y="264"/>
                  </a:cubicBezTo>
                  <a:cubicBezTo>
                    <a:pt x="78" y="204"/>
                    <a:pt x="78" y="204"/>
                    <a:pt x="78" y="204"/>
                  </a:cubicBezTo>
                  <a:cubicBezTo>
                    <a:pt x="75" y="200"/>
                    <a:pt x="75" y="200"/>
                    <a:pt x="75" y="200"/>
                  </a:cubicBezTo>
                  <a:cubicBezTo>
                    <a:pt x="72" y="196"/>
                    <a:pt x="72" y="196"/>
                    <a:pt x="72" y="196"/>
                  </a:cubicBezTo>
                  <a:cubicBezTo>
                    <a:pt x="71" y="194"/>
                    <a:pt x="71" y="194"/>
                    <a:pt x="71" y="194"/>
                  </a:cubicBezTo>
                  <a:cubicBezTo>
                    <a:pt x="24" y="134"/>
                    <a:pt x="24" y="134"/>
                    <a:pt x="24" y="134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7" y="0"/>
                    <a:pt x="47" y="0"/>
                    <a:pt x="46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4" name="Freeform 73"/>
            <p:cNvSpPr>
              <a:spLocks noEditPoints="1"/>
            </p:cNvSpPr>
            <p:nvPr/>
          </p:nvSpPr>
          <p:spPr bwMode="auto">
            <a:xfrm>
              <a:off x="11021586" y="3264194"/>
              <a:ext cx="356027" cy="1332047"/>
            </a:xfrm>
            <a:custGeom>
              <a:avLst/>
              <a:gdLst>
                <a:gd name="T0" fmla="*/ 83 w 84"/>
                <a:gd name="T1" fmla="*/ 344 h 345"/>
                <a:gd name="T2" fmla="*/ 84 w 84"/>
                <a:gd name="T3" fmla="*/ 344 h 345"/>
                <a:gd name="T4" fmla="*/ 83 w 84"/>
                <a:gd name="T5" fmla="*/ 238 h 345"/>
                <a:gd name="T6" fmla="*/ 79 w 84"/>
                <a:gd name="T7" fmla="*/ 345 h 345"/>
                <a:gd name="T8" fmla="*/ 46 w 84"/>
                <a:gd name="T9" fmla="*/ 222 h 345"/>
                <a:gd name="T10" fmla="*/ 36 w 84"/>
                <a:gd name="T11" fmla="*/ 187 h 345"/>
                <a:gd name="T12" fmla="*/ 43 w 84"/>
                <a:gd name="T13" fmla="*/ 219 h 345"/>
                <a:gd name="T14" fmla="*/ 36 w 84"/>
                <a:gd name="T15" fmla="*/ 187 h 345"/>
                <a:gd name="T16" fmla="*/ 83 w 84"/>
                <a:gd name="T17" fmla="*/ 161 h 345"/>
                <a:gd name="T18" fmla="*/ 84 w 84"/>
                <a:gd name="T19" fmla="*/ 237 h 345"/>
                <a:gd name="T20" fmla="*/ 83 w 84"/>
                <a:gd name="T21" fmla="*/ 5 h 345"/>
                <a:gd name="T22" fmla="*/ 83 w 84"/>
                <a:gd name="T23" fmla="*/ 44 h 345"/>
                <a:gd name="T24" fmla="*/ 83 w 84"/>
                <a:gd name="T25" fmla="*/ 85 h 345"/>
                <a:gd name="T26" fmla="*/ 84 w 84"/>
                <a:gd name="T27" fmla="*/ 158 h 345"/>
                <a:gd name="T28" fmla="*/ 84 w 84"/>
                <a:gd name="T29" fmla="*/ 81 h 345"/>
                <a:gd name="T30" fmla="*/ 84 w 84"/>
                <a:gd name="T31" fmla="*/ 37 h 345"/>
                <a:gd name="T32" fmla="*/ 83 w 84"/>
                <a:gd name="T33" fmla="*/ 5 h 345"/>
                <a:gd name="T34" fmla="*/ 67 w 84"/>
                <a:gd name="T35" fmla="*/ 8 h 345"/>
                <a:gd name="T36" fmla="*/ 51 w 84"/>
                <a:gd name="T37" fmla="*/ 22 h 345"/>
                <a:gd name="T38" fmla="*/ 1 w 84"/>
                <a:gd name="T39" fmla="*/ 68 h 345"/>
                <a:gd name="T40" fmla="*/ 1 w 84"/>
                <a:gd name="T41" fmla="*/ 70 h 345"/>
                <a:gd name="T42" fmla="*/ 3 w 84"/>
                <a:gd name="T43" fmla="*/ 80 h 345"/>
                <a:gd name="T44" fmla="*/ 8 w 84"/>
                <a:gd name="T45" fmla="*/ 94 h 345"/>
                <a:gd name="T46" fmla="*/ 9 w 84"/>
                <a:gd name="T47" fmla="*/ 100 h 345"/>
                <a:gd name="T48" fmla="*/ 17 w 84"/>
                <a:gd name="T49" fmla="*/ 127 h 345"/>
                <a:gd name="T50" fmla="*/ 21 w 84"/>
                <a:gd name="T51" fmla="*/ 141 h 345"/>
                <a:gd name="T52" fmla="*/ 35 w 84"/>
                <a:gd name="T53" fmla="*/ 185 h 345"/>
                <a:gd name="T54" fmla="*/ 21 w 84"/>
                <a:gd name="T55" fmla="*/ 136 h 345"/>
                <a:gd name="T56" fmla="*/ 17 w 84"/>
                <a:gd name="T57" fmla="*/ 122 h 345"/>
                <a:gd name="T58" fmla="*/ 10 w 84"/>
                <a:gd name="T59" fmla="*/ 96 h 345"/>
                <a:gd name="T60" fmla="*/ 8 w 84"/>
                <a:gd name="T61" fmla="*/ 91 h 345"/>
                <a:gd name="T62" fmla="*/ 4 w 84"/>
                <a:gd name="T63" fmla="*/ 77 h 345"/>
                <a:gd name="T64" fmla="*/ 34 w 84"/>
                <a:gd name="T65" fmla="*/ 41 h 345"/>
                <a:gd name="T66" fmla="*/ 61 w 84"/>
                <a:gd name="T67" fmla="*/ 16 h 345"/>
                <a:gd name="T68" fmla="*/ 77 w 84"/>
                <a:gd name="T69" fmla="*/ 1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" h="345">
                  <a:moveTo>
                    <a:pt x="83" y="238"/>
                  </a:moveTo>
                  <a:cubicBezTo>
                    <a:pt x="83" y="344"/>
                    <a:pt x="83" y="344"/>
                    <a:pt x="83" y="344"/>
                  </a:cubicBezTo>
                  <a:cubicBezTo>
                    <a:pt x="83" y="344"/>
                    <a:pt x="83" y="344"/>
                    <a:pt x="83" y="344"/>
                  </a:cubicBezTo>
                  <a:cubicBezTo>
                    <a:pt x="83" y="344"/>
                    <a:pt x="84" y="344"/>
                    <a:pt x="84" y="344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3" y="238"/>
                    <a:pt x="83" y="238"/>
                    <a:pt x="83" y="238"/>
                  </a:cubicBezTo>
                  <a:moveTo>
                    <a:pt x="44" y="221"/>
                  </a:moveTo>
                  <a:cubicBezTo>
                    <a:pt x="79" y="345"/>
                    <a:pt x="79" y="345"/>
                    <a:pt x="79" y="345"/>
                  </a:cubicBezTo>
                  <a:cubicBezTo>
                    <a:pt x="79" y="345"/>
                    <a:pt x="80" y="345"/>
                    <a:pt x="81" y="344"/>
                  </a:cubicBezTo>
                  <a:cubicBezTo>
                    <a:pt x="46" y="222"/>
                    <a:pt x="46" y="222"/>
                    <a:pt x="46" y="222"/>
                  </a:cubicBezTo>
                  <a:cubicBezTo>
                    <a:pt x="44" y="221"/>
                    <a:pt x="44" y="221"/>
                    <a:pt x="44" y="221"/>
                  </a:cubicBezTo>
                  <a:moveTo>
                    <a:pt x="36" y="187"/>
                  </a:moveTo>
                  <a:cubicBezTo>
                    <a:pt x="34" y="188"/>
                    <a:pt x="34" y="188"/>
                    <a:pt x="34" y="188"/>
                  </a:cubicBezTo>
                  <a:cubicBezTo>
                    <a:pt x="43" y="219"/>
                    <a:pt x="43" y="219"/>
                    <a:pt x="43" y="219"/>
                  </a:cubicBezTo>
                  <a:cubicBezTo>
                    <a:pt x="45" y="220"/>
                    <a:pt x="45" y="220"/>
                    <a:pt x="45" y="220"/>
                  </a:cubicBezTo>
                  <a:cubicBezTo>
                    <a:pt x="36" y="187"/>
                    <a:pt x="36" y="187"/>
                    <a:pt x="36" y="187"/>
                  </a:cubicBezTo>
                  <a:moveTo>
                    <a:pt x="84" y="160"/>
                  </a:moveTo>
                  <a:cubicBezTo>
                    <a:pt x="83" y="161"/>
                    <a:pt x="83" y="161"/>
                    <a:pt x="83" y="161"/>
                  </a:cubicBezTo>
                  <a:cubicBezTo>
                    <a:pt x="83" y="236"/>
                    <a:pt x="83" y="236"/>
                    <a:pt x="83" y="236"/>
                  </a:cubicBezTo>
                  <a:cubicBezTo>
                    <a:pt x="84" y="237"/>
                    <a:pt x="84" y="237"/>
                    <a:pt x="84" y="237"/>
                  </a:cubicBezTo>
                  <a:cubicBezTo>
                    <a:pt x="84" y="160"/>
                    <a:pt x="84" y="160"/>
                    <a:pt x="84" y="160"/>
                  </a:cubicBezTo>
                  <a:moveTo>
                    <a:pt x="83" y="5"/>
                  </a:moveTo>
                  <a:cubicBezTo>
                    <a:pt x="83" y="40"/>
                    <a:pt x="83" y="40"/>
                    <a:pt x="83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159"/>
                    <a:pt x="83" y="159"/>
                    <a:pt x="83" y="159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4" y="5"/>
                    <a:pt x="83" y="5"/>
                    <a:pt x="83" y="5"/>
                  </a:cubicBezTo>
                  <a:moveTo>
                    <a:pt x="76" y="0"/>
                  </a:moveTo>
                  <a:cubicBezTo>
                    <a:pt x="67" y="8"/>
                    <a:pt x="67" y="8"/>
                    <a:pt x="67" y="8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7" y="127"/>
                    <a:pt x="17" y="127"/>
                    <a:pt x="17" y="127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36"/>
                    <a:pt x="21" y="136"/>
                    <a:pt x="21" y="136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17" y="122"/>
                    <a:pt x="17" y="122"/>
                    <a:pt x="17" y="122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6" y="0"/>
                    <a:pt x="76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5" name="Freeform 74"/>
            <p:cNvSpPr>
              <a:spLocks noEditPoints="1"/>
            </p:cNvSpPr>
            <p:nvPr/>
          </p:nvSpPr>
          <p:spPr bwMode="auto">
            <a:xfrm>
              <a:off x="7260951" y="3773267"/>
              <a:ext cx="173541" cy="367574"/>
            </a:xfrm>
            <a:custGeom>
              <a:avLst/>
              <a:gdLst>
                <a:gd name="T0" fmla="*/ 0 w 41"/>
                <a:gd name="T1" fmla="*/ 6 h 95"/>
                <a:gd name="T2" fmla="*/ 0 w 41"/>
                <a:gd name="T3" fmla="*/ 27 h 95"/>
                <a:gd name="T4" fmla="*/ 0 w 41"/>
                <a:gd name="T5" fmla="*/ 30 h 95"/>
                <a:gd name="T6" fmla="*/ 0 w 41"/>
                <a:gd name="T7" fmla="*/ 35 h 95"/>
                <a:gd name="T8" fmla="*/ 0 w 41"/>
                <a:gd name="T9" fmla="*/ 37 h 95"/>
                <a:gd name="T10" fmla="*/ 0 w 41"/>
                <a:gd name="T11" fmla="*/ 93 h 95"/>
                <a:gd name="T12" fmla="*/ 0 w 41"/>
                <a:gd name="T13" fmla="*/ 93 h 95"/>
                <a:gd name="T14" fmla="*/ 1 w 41"/>
                <a:gd name="T15" fmla="*/ 93 h 95"/>
                <a:gd name="T16" fmla="*/ 1 w 41"/>
                <a:gd name="T17" fmla="*/ 36 h 95"/>
                <a:gd name="T18" fmla="*/ 1 w 41"/>
                <a:gd name="T19" fmla="*/ 33 h 95"/>
                <a:gd name="T20" fmla="*/ 1 w 41"/>
                <a:gd name="T21" fmla="*/ 28 h 95"/>
                <a:gd name="T22" fmla="*/ 1 w 41"/>
                <a:gd name="T23" fmla="*/ 26 h 95"/>
                <a:gd name="T24" fmla="*/ 1 w 41"/>
                <a:gd name="T25" fmla="*/ 7 h 95"/>
                <a:gd name="T26" fmla="*/ 1 w 41"/>
                <a:gd name="T27" fmla="*/ 7 h 95"/>
                <a:gd name="T28" fmla="*/ 0 w 41"/>
                <a:gd name="T29" fmla="*/ 6 h 95"/>
                <a:gd name="T30" fmla="*/ 12 w 41"/>
                <a:gd name="T31" fmla="*/ 0 h 95"/>
                <a:gd name="T32" fmla="*/ 11 w 41"/>
                <a:gd name="T33" fmla="*/ 1 h 95"/>
                <a:gd name="T34" fmla="*/ 26 w 41"/>
                <a:gd name="T35" fmla="*/ 10 h 95"/>
                <a:gd name="T36" fmla="*/ 28 w 41"/>
                <a:gd name="T37" fmla="*/ 11 h 95"/>
                <a:gd name="T38" fmla="*/ 32 w 41"/>
                <a:gd name="T39" fmla="*/ 13 h 95"/>
                <a:gd name="T40" fmla="*/ 34 w 41"/>
                <a:gd name="T41" fmla="*/ 14 h 95"/>
                <a:gd name="T42" fmla="*/ 37 w 41"/>
                <a:gd name="T43" fmla="*/ 16 h 95"/>
                <a:gd name="T44" fmla="*/ 38 w 41"/>
                <a:gd name="T45" fmla="*/ 17 h 95"/>
                <a:gd name="T46" fmla="*/ 37 w 41"/>
                <a:gd name="T47" fmla="*/ 20 h 95"/>
                <a:gd name="T48" fmla="*/ 6 w 41"/>
                <a:gd name="T49" fmla="*/ 94 h 95"/>
                <a:gd name="T50" fmla="*/ 8 w 41"/>
                <a:gd name="T51" fmla="*/ 95 h 95"/>
                <a:gd name="T52" fmla="*/ 25 w 41"/>
                <a:gd name="T53" fmla="*/ 53 h 95"/>
                <a:gd name="T54" fmla="*/ 25 w 41"/>
                <a:gd name="T55" fmla="*/ 52 h 95"/>
                <a:gd name="T56" fmla="*/ 31 w 41"/>
                <a:gd name="T57" fmla="*/ 40 h 95"/>
                <a:gd name="T58" fmla="*/ 37 w 41"/>
                <a:gd name="T59" fmla="*/ 25 h 95"/>
                <a:gd name="T60" fmla="*/ 39 w 41"/>
                <a:gd name="T61" fmla="*/ 21 h 95"/>
                <a:gd name="T62" fmla="*/ 40 w 41"/>
                <a:gd name="T63" fmla="*/ 17 h 95"/>
                <a:gd name="T64" fmla="*/ 41 w 41"/>
                <a:gd name="T65" fmla="*/ 16 h 95"/>
                <a:gd name="T66" fmla="*/ 39 w 41"/>
                <a:gd name="T67" fmla="*/ 15 h 95"/>
                <a:gd name="T68" fmla="*/ 39 w 41"/>
                <a:gd name="T69" fmla="*/ 15 h 95"/>
                <a:gd name="T70" fmla="*/ 37 w 41"/>
                <a:gd name="T71" fmla="*/ 14 h 95"/>
                <a:gd name="T72" fmla="*/ 35 w 41"/>
                <a:gd name="T73" fmla="*/ 13 h 95"/>
                <a:gd name="T74" fmla="*/ 34 w 41"/>
                <a:gd name="T75" fmla="*/ 12 h 95"/>
                <a:gd name="T76" fmla="*/ 30 w 41"/>
                <a:gd name="T77" fmla="*/ 10 h 95"/>
                <a:gd name="T78" fmla="*/ 28 w 41"/>
                <a:gd name="T79" fmla="*/ 9 h 95"/>
                <a:gd name="T80" fmla="*/ 12 w 41"/>
                <a:gd name="T8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" h="95">
                  <a:moveTo>
                    <a:pt x="0" y="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moveTo>
                    <a:pt x="12" y="0"/>
                  </a:moveTo>
                  <a:cubicBezTo>
                    <a:pt x="12" y="0"/>
                    <a:pt x="11" y="1"/>
                    <a:pt x="11" y="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7" y="94"/>
                    <a:pt x="7" y="95"/>
                    <a:pt x="8" y="95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47"/>
                    <a:pt x="27" y="43"/>
                    <a:pt x="31" y="40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6" name="Freeform 75"/>
            <p:cNvSpPr>
              <a:spLocks noEditPoints="1"/>
            </p:cNvSpPr>
            <p:nvPr/>
          </p:nvSpPr>
          <p:spPr bwMode="auto">
            <a:xfrm>
              <a:off x="6235811" y="3646406"/>
              <a:ext cx="1300658" cy="699365"/>
            </a:xfrm>
            <a:custGeom>
              <a:avLst/>
              <a:gdLst>
                <a:gd name="T0" fmla="*/ 257 w 307"/>
                <a:gd name="T1" fmla="*/ 141 h 181"/>
                <a:gd name="T2" fmla="*/ 265 w 307"/>
                <a:gd name="T3" fmla="*/ 148 h 181"/>
                <a:gd name="T4" fmla="*/ 307 w 307"/>
                <a:gd name="T5" fmla="*/ 176 h 181"/>
                <a:gd name="T6" fmla="*/ 268 w 307"/>
                <a:gd name="T7" fmla="*/ 148 h 181"/>
                <a:gd name="T8" fmla="*/ 257 w 307"/>
                <a:gd name="T9" fmla="*/ 140 h 181"/>
                <a:gd name="T10" fmla="*/ 11 w 307"/>
                <a:gd name="T11" fmla="*/ 112 h 181"/>
                <a:gd name="T12" fmla="*/ 50 w 307"/>
                <a:gd name="T13" fmla="*/ 122 h 181"/>
                <a:gd name="T14" fmla="*/ 134 w 307"/>
                <a:gd name="T15" fmla="*/ 141 h 181"/>
                <a:gd name="T16" fmla="*/ 186 w 307"/>
                <a:gd name="T17" fmla="*/ 153 h 181"/>
                <a:gd name="T18" fmla="*/ 251 w 307"/>
                <a:gd name="T19" fmla="*/ 169 h 181"/>
                <a:gd name="T20" fmla="*/ 263 w 307"/>
                <a:gd name="T21" fmla="*/ 172 h 181"/>
                <a:gd name="T22" fmla="*/ 305 w 307"/>
                <a:gd name="T23" fmla="*/ 180 h 181"/>
                <a:gd name="T24" fmla="*/ 258 w 307"/>
                <a:gd name="T25" fmla="*/ 169 h 181"/>
                <a:gd name="T26" fmla="*/ 250 w 307"/>
                <a:gd name="T27" fmla="*/ 167 h 181"/>
                <a:gd name="T28" fmla="*/ 180 w 307"/>
                <a:gd name="T29" fmla="*/ 150 h 181"/>
                <a:gd name="T30" fmla="*/ 133 w 307"/>
                <a:gd name="T31" fmla="*/ 139 h 181"/>
                <a:gd name="T32" fmla="*/ 48 w 307"/>
                <a:gd name="T33" fmla="*/ 119 h 181"/>
                <a:gd name="T34" fmla="*/ 32 w 307"/>
                <a:gd name="T35" fmla="*/ 5 h 181"/>
                <a:gd name="T36" fmla="*/ 0 w 307"/>
                <a:gd name="T37" fmla="*/ 82 h 181"/>
                <a:gd name="T38" fmla="*/ 0 w 307"/>
                <a:gd name="T39" fmla="*/ 94 h 181"/>
                <a:gd name="T40" fmla="*/ 2 w 307"/>
                <a:gd name="T41" fmla="*/ 82 h 181"/>
                <a:gd name="T42" fmla="*/ 32 w 307"/>
                <a:gd name="T43" fmla="*/ 5 h 181"/>
                <a:gd name="T44" fmla="*/ 51 w 307"/>
                <a:gd name="T45" fmla="*/ 2 h 181"/>
                <a:gd name="T46" fmla="*/ 190 w 307"/>
                <a:gd name="T47" fmla="*/ 97 h 181"/>
                <a:gd name="T48" fmla="*/ 196 w 307"/>
                <a:gd name="T49" fmla="*/ 100 h 181"/>
                <a:gd name="T50" fmla="*/ 199 w 307"/>
                <a:gd name="T51" fmla="*/ 103 h 181"/>
                <a:gd name="T52" fmla="*/ 212 w 307"/>
                <a:gd name="T53" fmla="*/ 111 h 181"/>
                <a:gd name="T54" fmla="*/ 237 w 307"/>
                <a:gd name="T55" fmla="*/ 127 h 181"/>
                <a:gd name="T56" fmla="*/ 201 w 307"/>
                <a:gd name="T57" fmla="*/ 102 h 181"/>
                <a:gd name="T58" fmla="*/ 197 w 307"/>
                <a:gd name="T59" fmla="*/ 99 h 181"/>
                <a:gd name="T60" fmla="*/ 196 w 307"/>
                <a:gd name="T61" fmla="*/ 98 h 181"/>
                <a:gd name="T62" fmla="*/ 190 w 307"/>
                <a:gd name="T63" fmla="*/ 9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7" h="181">
                  <a:moveTo>
                    <a:pt x="257" y="140"/>
                  </a:moveTo>
                  <a:cubicBezTo>
                    <a:pt x="257" y="141"/>
                    <a:pt x="257" y="141"/>
                    <a:pt x="257" y="141"/>
                  </a:cubicBezTo>
                  <a:cubicBezTo>
                    <a:pt x="257" y="142"/>
                    <a:pt x="257" y="142"/>
                    <a:pt x="257" y="142"/>
                  </a:cubicBezTo>
                  <a:cubicBezTo>
                    <a:pt x="265" y="148"/>
                    <a:pt x="265" y="148"/>
                    <a:pt x="265" y="148"/>
                  </a:cubicBezTo>
                  <a:cubicBezTo>
                    <a:pt x="267" y="149"/>
                    <a:pt x="267" y="149"/>
                    <a:pt x="267" y="149"/>
                  </a:cubicBezTo>
                  <a:cubicBezTo>
                    <a:pt x="307" y="176"/>
                    <a:pt x="307" y="176"/>
                    <a:pt x="307" y="176"/>
                  </a:cubicBezTo>
                  <a:cubicBezTo>
                    <a:pt x="307" y="176"/>
                    <a:pt x="307" y="175"/>
                    <a:pt x="307" y="175"/>
                  </a:cubicBezTo>
                  <a:cubicBezTo>
                    <a:pt x="268" y="148"/>
                    <a:pt x="268" y="148"/>
                    <a:pt x="268" y="148"/>
                  </a:cubicBezTo>
                  <a:cubicBezTo>
                    <a:pt x="267" y="147"/>
                    <a:pt x="267" y="147"/>
                    <a:pt x="267" y="147"/>
                  </a:cubicBezTo>
                  <a:cubicBezTo>
                    <a:pt x="257" y="140"/>
                    <a:pt x="257" y="140"/>
                    <a:pt x="257" y="140"/>
                  </a:cubicBezTo>
                  <a:moveTo>
                    <a:pt x="11" y="111"/>
                  </a:moveTo>
                  <a:cubicBezTo>
                    <a:pt x="11" y="111"/>
                    <a:pt x="11" y="112"/>
                    <a:pt x="11" y="112"/>
                  </a:cubicBezTo>
                  <a:cubicBezTo>
                    <a:pt x="49" y="121"/>
                    <a:pt x="49" y="121"/>
                    <a:pt x="49" y="12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131" y="141"/>
                    <a:pt x="131" y="141"/>
                    <a:pt x="131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82" y="153"/>
                    <a:pt x="182" y="153"/>
                    <a:pt x="182" y="153"/>
                  </a:cubicBezTo>
                  <a:cubicBezTo>
                    <a:pt x="186" y="153"/>
                    <a:pt x="186" y="153"/>
                    <a:pt x="186" y="153"/>
                  </a:cubicBezTo>
                  <a:cubicBezTo>
                    <a:pt x="249" y="168"/>
                    <a:pt x="249" y="168"/>
                    <a:pt x="249" y="168"/>
                  </a:cubicBezTo>
                  <a:cubicBezTo>
                    <a:pt x="251" y="169"/>
                    <a:pt x="251" y="169"/>
                    <a:pt x="251" y="169"/>
                  </a:cubicBezTo>
                  <a:cubicBezTo>
                    <a:pt x="260" y="171"/>
                    <a:pt x="260" y="171"/>
                    <a:pt x="260" y="171"/>
                  </a:cubicBezTo>
                  <a:cubicBezTo>
                    <a:pt x="263" y="172"/>
                    <a:pt x="263" y="172"/>
                    <a:pt x="263" y="172"/>
                  </a:cubicBezTo>
                  <a:cubicBezTo>
                    <a:pt x="305" y="181"/>
                    <a:pt x="305" y="181"/>
                    <a:pt x="305" y="181"/>
                  </a:cubicBezTo>
                  <a:cubicBezTo>
                    <a:pt x="305" y="181"/>
                    <a:pt x="305" y="180"/>
                    <a:pt x="305" y="180"/>
                  </a:cubicBezTo>
                  <a:cubicBezTo>
                    <a:pt x="261" y="169"/>
                    <a:pt x="261" y="169"/>
                    <a:pt x="261" y="169"/>
                  </a:cubicBezTo>
                  <a:cubicBezTo>
                    <a:pt x="258" y="169"/>
                    <a:pt x="258" y="169"/>
                    <a:pt x="258" y="169"/>
                  </a:cubicBezTo>
                  <a:cubicBezTo>
                    <a:pt x="252" y="167"/>
                    <a:pt x="252" y="167"/>
                    <a:pt x="252" y="167"/>
                  </a:cubicBezTo>
                  <a:cubicBezTo>
                    <a:pt x="250" y="167"/>
                    <a:pt x="250" y="167"/>
                    <a:pt x="250" y="167"/>
                  </a:cubicBezTo>
                  <a:cubicBezTo>
                    <a:pt x="183" y="151"/>
                    <a:pt x="183" y="151"/>
                    <a:pt x="183" y="151"/>
                  </a:cubicBezTo>
                  <a:cubicBezTo>
                    <a:pt x="180" y="150"/>
                    <a:pt x="180" y="150"/>
                    <a:pt x="180" y="150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11" y="111"/>
                    <a:pt x="11" y="111"/>
                    <a:pt x="11" y="111"/>
                  </a:cubicBezTo>
                  <a:moveTo>
                    <a:pt x="32" y="5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" y="94"/>
                    <a:pt x="1" y="94"/>
                    <a:pt x="2" y="95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5"/>
                    <a:pt x="33" y="5"/>
                    <a:pt x="32" y="5"/>
                  </a:cubicBezTo>
                  <a:moveTo>
                    <a:pt x="52" y="0"/>
                  </a:moveTo>
                  <a:cubicBezTo>
                    <a:pt x="52" y="1"/>
                    <a:pt x="52" y="1"/>
                    <a:pt x="51" y="2"/>
                  </a:cubicBezTo>
                  <a:cubicBezTo>
                    <a:pt x="189" y="95"/>
                    <a:pt x="189" y="95"/>
                    <a:pt x="189" y="95"/>
                  </a:cubicBezTo>
                  <a:cubicBezTo>
                    <a:pt x="190" y="97"/>
                    <a:pt x="190" y="97"/>
                    <a:pt x="190" y="97"/>
                  </a:cubicBezTo>
                  <a:cubicBezTo>
                    <a:pt x="194" y="99"/>
                    <a:pt x="194" y="99"/>
                    <a:pt x="194" y="99"/>
                  </a:cubicBezTo>
                  <a:cubicBezTo>
                    <a:pt x="196" y="100"/>
                    <a:pt x="196" y="100"/>
                    <a:pt x="196" y="100"/>
                  </a:cubicBezTo>
                  <a:cubicBezTo>
                    <a:pt x="197" y="101"/>
                    <a:pt x="197" y="101"/>
                    <a:pt x="197" y="101"/>
                  </a:cubicBezTo>
                  <a:cubicBezTo>
                    <a:pt x="199" y="103"/>
                    <a:pt x="199" y="103"/>
                    <a:pt x="199" y="103"/>
                  </a:cubicBezTo>
                  <a:cubicBezTo>
                    <a:pt x="206" y="107"/>
                    <a:pt x="206" y="107"/>
                    <a:pt x="206" y="107"/>
                  </a:cubicBezTo>
                  <a:cubicBezTo>
                    <a:pt x="212" y="111"/>
                    <a:pt x="212" y="111"/>
                    <a:pt x="212" y="111"/>
                  </a:cubicBezTo>
                  <a:cubicBezTo>
                    <a:pt x="235" y="128"/>
                    <a:pt x="235" y="128"/>
                    <a:pt x="235" y="128"/>
                  </a:cubicBezTo>
                  <a:cubicBezTo>
                    <a:pt x="236" y="127"/>
                    <a:pt x="237" y="127"/>
                    <a:pt x="237" y="127"/>
                  </a:cubicBezTo>
                  <a:cubicBezTo>
                    <a:pt x="207" y="106"/>
                    <a:pt x="207" y="106"/>
                    <a:pt x="207" y="106"/>
                  </a:cubicBezTo>
                  <a:cubicBezTo>
                    <a:pt x="201" y="102"/>
                    <a:pt x="201" y="102"/>
                    <a:pt x="201" y="102"/>
                  </a:cubicBezTo>
                  <a:cubicBezTo>
                    <a:pt x="199" y="101"/>
                    <a:pt x="199" y="101"/>
                    <a:pt x="199" y="101"/>
                  </a:cubicBezTo>
                  <a:cubicBezTo>
                    <a:pt x="197" y="99"/>
                    <a:pt x="197" y="99"/>
                    <a:pt x="197" y="99"/>
                  </a:cubicBezTo>
                  <a:cubicBezTo>
                    <a:pt x="197" y="99"/>
                    <a:pt x="197" y="99"/>
                    <a:pt x="197" y="99"/>
                  </a:cubicBezTo>
                  <a:cubicBezTo>
                    <a:pt x="196" y="98"/>
                    <a:pt x="196" y="98"/>
                    <a:pt x="196" y="98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0" y="94"/>
                    <a:pt x="190" y="94"/>
                    <a:pt x="190" y="94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7" name="Freeform 76"/>
            <p:cNvSpPr>
              <a:spLocks noEditPoints="1"/>
            </p:cNvSpPr>
            <p:nvPr/>
          </p:nvSpPr>
          <p:spPr bwMode="auto">
            <a:xfrm>
              <a:off x="11080625" y="3568337"/>
              <a:ext cx="898115" cy="862008"/>
            </a:xfrm>
            <a:custGeom>
              <a:avLst/>
              <a:gdLst>
                <a:gd name="T0" fmla="*/ 1 w 212"/>
                <a:gd name="T1" fmla="*/ 127 h 223"/>
                <a:gd name="T2" fmla="*/ 0 w 212"/>
                <a:gd name="T3" fmla="*/ 129 h 223"/>
                <a:gd name="T4" fmla="*/ 2 w 212"/>
                <a:gd name="T5" fmla="*/ 130 h 223"/>
                <a:gd name="T6" fmla="*/ 4 w 212"/>
                <a:gd name="T7" fmla="*/ 131 h 223"/>
                <a:gd name="T8" fmla="*/ 30 w 212"/>
                <a:gd name="T9" fmla="*/ 142 h 223"/>
                <a:gd name="T10" fmla="*/ 32 w 212"/>
                <a:gd name="T11" fmla="*/ 143 h 223"/>
                <a:gd name="T12" fmla="*/ 69 w 212"/>
                <a:gd name="T13" fmla="*/ 159 h 223"/>
                <a:gd name="T14" fmla="*/ 70 w 212"/>
                <a:gd name="T15" fmla="*/ 160 h 223"/>
                <a:gd name="T16" fmla="*/ 212 w 212"/>
                <a:gd name="T17" fmla="*/ 223 h 223"/>
                <a:gd name="T18" fmla="*/ 212 w 212"/>
                <a:gd name="T19" fmla="*/ 221 h 223"/>
                <a:gd name="T20" fmla="*/ 70 w 212"/>
                <a:gd name="T21" fmla="*/ 158 h 223"/>
                <a:gd name="T22" fmla="*/ 69 w 212"/>
                <a:gd name="T23" fmla="*/ 157 h 223"/>
                <a:gd name="T24" fmla="*/ 31 w 212"/>
                <a:gd name="T25" fmla="*/ 141 h 223"/>
                <a:gd name="T26" fmla="*/ 29 w 212"/>
                <a:gd name="T27" fmla="*/ 140 h 223"/>
                <a:gd name="T28" fmla="*/ 4 w 212"/>
                <a:gd name="T29" fmla="*/ 129 h 223"/>
                <a:gd name="T30" fmla="*/ 2 w 212"/>
                <a:gd name="T31" fmla="*/ 128 h 223"/>
                <a:gd name="T32" fmla="*/ 1 w 212"/>
                <a:gd name="T33" fmla="*/ 127 h 223"/>
                <a:gd name="T34" fmla="*/ 212 w 212"/>
                <a:gd name="T35" fmla="*/ 0 h 223"/>
                <a:gd name="T36" fmla="*/ 70 w 212"/>
                <a:gd name="T37" fmla="*/ 79 h 223"/>
                <a:gd name="T38" fmla="*/ 69 w 212"/>
                <a:gd name="T39" fmla="*/ 80 h 223"/>
                <a:gd name="T40" fmla="*/ 21 w 212"/>
                <a:gd name="T41" fmla="*/ 106 h 223"/>
                <a:gd name="T42" fmla="*/ 20 w 212"/>
                <a:gd name="T43" fmla="*/ 107 h 223"/>
                <a:gd name="T44" fmla="*/ 3 w 212"/>
                <a:gd name="T45" fmla="*/ 116 h 223"/>
                <a:gd name="T46" fmla="*/ 3 w 212"/>
                <a:gd name="T47" fmla="*/ 118 h 223"/>
                <a:gd name="T48" fmla="*/ 20 w 212"/>
                <a:gd name="T49" fmla="*/ 109 h 223"/>
                <a:gd name="T50" fmla="*/ 22 w 212"/>
                <a:gd name="T51" fmla="*/ 108 h 223"/>
                <a:gd name="T52" fmla="*/ 69 w 212"/>
                <a:gd name="T53" fmla="*/ 82 h 223"/>
                <a:gd name="T54" fmla="*/ 70 w 212"/>
                <a:gd name="T55" fmla="*/ 81 h 223"/>
                <a:gd name="T56" fmla="*/ 212 w 212"/>
                <a:gd name="T57" fmla="*/ 2 h 223"/>
                <a:gd name="T58" fmla="*/ 212 w 212"/>
                <a:gd name="T5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2" h="223">
                  <a:moveTo>
                    <a:pt x="1" y="127"/>
                  </a:moveTo>
                  <a:cubicBezTo>
                    <a:pt x="1" y="128"/>
                    <a:pt x="0" y="128"/>
                    <a:pt x="0" y="12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4" y="131"/>
                    <a:pt x="4" y="131"/>
                    <a:pt x="4" y="131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69" y="159"/>
                    <a:pt x="69" y="159"/>
                    <a:pt x="69" y="159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212" y="223"/>
                    <a:pt x="212" y="223"/>
                    <a:pt x="212" y="223"/>
                  </a:cubicBezTo>
                  <a:cubicBezTo>
                    <a:pt x="212" y="221"/>
                    <a:pt x="212" y="221"/>
                    <a:pt x="212" y="221"/>
                  </a:cubicBezTo>
                  <a:cubicBezTo>
                    <a:pt x="70" y="158"/>
                    <a:pt x="70" y="158"/>
                    <a:pt x="70" y="158"/>
                  </a:cubicBezTo>
                  <a:cubicBezTo>
                    <a:pt x="69" y="157"/>
                    <a:pt x="69" y="157"/>
                    <a:pt x="69" y="157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29" y="140"/>
                    <a:pt x="29" y="140"/>
                    <a:pt x="29" y="140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1" y="127"/>
                    <a:pt x="1" y="127"/>
                    <a:pt x="1" y="127"/>
                  </a:cubicBezTo>
                  <a:moveTo>
                    <a:pt x="212" y="0"/>
                  </a:moveTo>
                  <a:cubicBezTo>
                    <a:pt x="70" y="79"/>
                    <a:pt x="70" y="79"/>
                    <a:pt x="70" y="79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3" y="117"/>
                    <a:pt x="3" y="118"/>
                    <a:pt x="3" y="118"/>
                  </a:cubicBezTo>
                  <a:cubicBezTo>
                    <a:pt x="20" y="109"/>
                    <a:pt x="20" y="109"/>
                    <a:pt x="20" y="109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212" y="2"/>
                    <a:pt x="212" y="2"/>
                    <a:pt x="212" y="2"/>
                  </a:cubicBezTo>
                  <a:cubicBezTo>
                    <a:pt x="212" y="0"/>
                    <a:pt x="212" y="0"/>
                    <a:pt x="212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8" name="Freeform 87"/>
            <p:cNvSpPr/>
            <p:nvPr/>
          </p:nvSpPr>
          <p:spPr bwMode="auto">
            <a:xfrm>
              <a:off x="7981948" y="3340637"/>
              <a:ext cx="109134" cy="97585"/>
            </a:xfrm>
            <a:custGeom>
              <a:avLst/>
              <a:gdLst>
                <a:gd name="T0" fmla="*/ 13 w 26"/>
                <a:gd name="T1" fmla="*/ 0 h 25"/>
                <a:gd name="T2" fmla="*/ 9 w 26"/>
                <a:gd name="T3" fmla="*/ 0 h 25"/>
                <a:gd name="T4" fmla="*/ 6 w 26"/>
                <a:gd name="T5" fmla="*/ 2 h 25"/>
                <a:gd name="T6" fmla="*/ 0 w 26"/>
                <a:gd name="T7" fmla="*/ 12 h 25"/>
                <a:gd name="T8" fmla="*/ 4 w 26"/>
                <a:gd name="T9" fmla="*/ 21 h 25"/>
                <a:gd name="T10" fmla="*/ 5 w 26"/>
                <a:gd name="T11" fmla="*/ 23 h 25"/>
                <a:gd name="T12" fmla="*/ 7 w 26"/>
                <a:gd name="T13" fmla="*/ 24 h 25"/>
                <a:gd name="T14" fmla="*/ 9 w 26"/>
                <a:gd name="T15" fmla="*/ 24 h 25"/>
                <a:gd name="T16" fmla="*/ 10 w 26"/>
                <a:gd name="T17" fmla="*/ 25 h 25"/>
                <a:gd name="T18" fmla="*/ 12 w 26"/>
                <a:gd name="T19" fmla="*/ 25 h 25"/>
                <a:gd name="T20" fmla="*/ 13 w 26"/>
                <a:gd name="T21" fmla="*/ 25 h 25"/>
                <a:gd name="T22" fmla="*/ 13 w 26"/>
                <a:gd name="T23" fmla="*/ 25 h 25"/>
                <a:gd name="T24" fmla="*/ 16 w 26"/>
                <a:gd name="T25" fmla="*/ 25 h 25"/>
                <a:gd name="T26" fmla="*/ 18 w 26"/>
                <a:gd name="T27" fmla="*/ 24 h 25"/>
                <a:gd name="T28" fmla="*/ 19 w 26"/>
                <a:gd name="T29" fmla="*/ 23 h 25"/>
                <a:gd name="T30" fmla="*/ 21 w 26"/>
                <a:gd name="T31" fmla="*/ 22 h 25"/>
                <a:gd name="T32" fmla="*/ 26 w 26"/>
                <a:gd name="T33" fmla="*/ 12 h 25"/>
                <a:gd name="T34" fmla="*/ 26 w 26"/>
                <a:gd name="T35" fmla="*/ 12 h 25"/>
                <a:gd name="T36" fmla="*/ 25 w 26"/>
                <a:gd name="T37" fmla="*/ 10 h 25"/>
                <a:gd name="T38" fmla="*/ 25 w 26"/>
                <a:gd name="T39" fmla="*/ 8 h 25"/>
                <a:gd name="T40" fmla="*/ 22 w 26"/>
                <a:gd name="T41" fmla="*/ 3 h 25"/>
                <a:gd name="T42" fmla="*/ 19 w 26"/>
                <a:gd name="T43" fmla="*/ 1 h 25"/>
                <a:gd name="T44" fmla="*/ 18 w 26"/>
                <a:gd name="T45" fmla="*/ 1 h 25"/>
                <a:gd name="T46" fmla="*/ 13 w 26"/>
                <a:gd name="T4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11" y="0"/>
                    <a:pt x="10" y="0"/>
                    <a:pt x="9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ubicBezTo>
                    <a:pt x="0" y="16"/>
                    <a:pt x="2" y="19"/>
                    <a:pt x="4" y="21"/>
                  </a:cubicBezTo>
                  <a:cubicBezTo>
                    <a:pt x="4" y="22"/>
                    <a:pt x="5" y="22"/>
                    <a:pt x="5" y="23"/>
                  </a:cubicBezTo>
                  <a:cubicBezTo>
                    <a:pt x="6" y="23"/>
                    <a:pt x="7" y="23"/>
                    <a:pt x="7" y="24"/>
                  </a:cubicBezTo>
                  <a:cubicBezTo>
                    <a:pt x="8" y="24"/>
                    <a:pt x="8" y="24"/>
                    <a:pt x="9" y="24"/>
                  </a:cubicBezTo>
                  <a:cubicBezTo>
                    <a:pt x="9" y="25"/>
                    <a:pt x="10" y="25"/>
                    <a:pt x="10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5" y="25"/>
                    <a:pt x="16" y="25"/>
                  </a:cubicBezTo>
                  <a:cubicBezTo>
                    <a:pt x="17" y="25"/>
                    <a:pt x="18" y="24"/>
                    <a:pt x="18" y="24"/>
                  </a:cubicBezTo>
                  <a:cubicBezTo>
                    <a:pt x="19" y="24"/>
                    <a:pt x="19" y="24"/>
                    <a:pt x="19" y="23"/>
                  </a:cubicBezTo>
                  <a:cubicBezTo>
                    <a:pt x="20" y="23"/>
                    <a:pt x="20" y="23"/>
                    <a:pt x="21" y="22"/>
                  </a:cubicBezTo>
                  <a:cubicBezTo>
                    <a:pt x="24" y="20"/>
                    <a:pt x="26" y="16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1"/>
                    <a:pt x="25" y="10"/>
                    <a:pt x="25" y="10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4" y="6"/>
                    <a:pt x="23" y="5"/>
                    <a:pt x="22" y="3"/>
                  </a:cubicBezTo>
                  <a:cubicBezTo>
                    <a:pt x="21" y="3"/>
                    <a:pt x="20" y="2"/>
                    <a:pt x="19" y="1"/>
                  </a:cubicBezTo>
                  <a:cubicBezTo>
                    <a:pt x="19" y="1"/>
                    <a:pt x="18" y="1"/>
                    <a:pt x="18" y="1"/>
                  </a:cubicBezTo>
                  <a:cubicBezTo>
                    <a:pt x="16" y="0"/>
                    <a:pt x="15" y="0"/>
                    <a:pt x="1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3" name="Freeform 122"/>
            <p:cNvSpPr/>
            <p:nvPr/>
          </p:nvSpPr>
          <p:spPr bwMode="auto">
            <a:xfrm>
              <a:off x="7303889" y="3101551"/>
              <a:ext cx="42937" cy="35782"/>
            </a:xfrm>
            <a:custGeom>
              <a:avLst/>
              <a:gdLst>
                <a:gd name="T0" fmla="*/ 5 w 10"/>
                <a:gd name="T1" fmla="*/ 0 h 9"/>
                <a:gd name="T2" fmla="*/ 0 w 10"/>
                <a:gd name="T3" fmla="*/ 5 h 9"/>
                <a:gd name="T4" fmla="*/ 4 w 10"/>
                <a:gd name="T5" fmla="*/ 9 h 9"/>
                <a:gd name="T6" fmla="*/ 5 w 10"/>
                <a:gd name="T7" fmla="*/ 9 h 9"/>
                <a:gd name="T8" fmla="*/ 6 w 10"/>
                <a:gd name="T9" fmla="*/ 9 h 9"/>
                <a:gd name="T10" fmla="*/ 10 w 10"/>
                <a:gd name="T11" fmla="*/ 5 h 9"/>
                <a:gd name="T12" fmla="*/ 10 w 10"/>
                <a:gd name="T13" fmla="*/ 4 h 9"/>
                <a:gd name="T14" fmla="*/ 9 w 10"/>
                <a:gd name="T15" fmla="*/ 2 h 9"/>
                <a:gd name="T16" fmla="*/ 5 w 10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5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8" y="9"/>
                    <a:pt x="10" y="7"/>
                    <a:pt x="10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3"/>
                    <a:pt x="9" y="2"/>
                  </a:cubicBezTo>
                  <a:cubicBezTo>
                    <a:pt x="9" y="1"/>
                    <a:pt x="7" y="0"/>
                    <a:pt x="5" y="0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2000">
                  <a:schemeClr val="tx1">
                    <a:alpha val="21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24" name="椭圆 123"/>
          <p:cNvSpPr/>
          <p:nvPr/>
        </p:nvSpPr>
        <p:spPr>
          <a:xfrm>
            <a:off x="5519461" y="4920651"/>
            <a:ext cx="6481469" cy="718897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rgbClr val="FBFBFB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33" name="椭圆 132"/>
          <p:cNvSpPr/>
          <p:nvPr/>
        </p:nvSpPr>
        <p:spPr>
          <a:xfrm>
            <a:off x="2438016" y="2351503"/>
            <a:ext cx="1493930" cy="149393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134" name="组合 133"/>
          <p:cNvGrpSpPr/>
          <p:nvPr/>
        </p:nvGrpSpPr>
        <p:grpSpPr>
          <a:xfrm>
            <a:off x="2972992" y="2594539"/>
            <a:ext cx="423978" cy="425715"/>
            <a:chOff x="11522075" y="5773738"/>
            <a:chExt cx="387350" cy="388938"/>
          </a:xfrm>
        </p:grpSpPr>
        <p:sp>
          <p:nvSpPr>
            <p:cNvPr id="135" name="Freeform 7"/>
            <p:cNvSpPr/>
            <p:nvPr/>
          </p:nvSpPr>
          <p:spPr bwMode="auto">
            <a:xfrm>
              <a:off x="11536363" y="5773738"/>
              <a:ext cx="357188" cy="115888"/>
            </a:xfrm>
            <a:custGeom>
              <a:avLst/>
              <a:gdLst>
                <a:gd name="T0" fmla="*/ 225 w 225"/>
                <a:gd name="T1" fmla="*/ 73 h 73"/>
                <a:gd name="T2" fmla="*/ 113 w 225"/>
                <a:gd name="T3" fmla="*/ 0 h 73"/>
                <a:gd name="T4" fmla="*/ 0 w 225"/>
                <a:gd name="T5" fmla="*/ 73 h 73"/>
                <a:gd name="T6" fmla="*/ 225 w 225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73">
                  <a:moveTo>
                    <a:pt x="225" y="73"/>
                  </a:moveTo>
                  <a:lnTo>
                    <a:pt x="113" y="0"/>
                  </a:lnTo>
                  <a:lnTo>
                    <a:pt x="0" y="73"/>
                  </a:lnTo>
                  <a:lnTo>
                    <a:pt x="225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6" name="Rectangle 8"/>
            <p:cNvSpPr>
              <a:spLocks noChangeArrowheads="1"/>
            </p:cNvSpPr>
            <p:nvPr/>
          </p:nvSpPr>
          <p:spPr bwMode="auto">
            <a:xfrm>
              <a:off x="11522075" y="6118226"/>
              <a:ext cx="387350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7" name="Rectangle 9"/>
            <p:cNvSpPr>
              <a:spLocks noChangeArrowheads="1"/>
            </p:cNvSpPr>
            <p:nvPr/>
          </p:nvSpPr>
          <p:spPr bwMode="auto">
            <a:xfrm>
              <a:off x="11549063" y="6057901"/>
              <a:ext cx="331788" cy="428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8" name="Rectangle 10"/>
            <p:cNvSpPr>
              <a:spLocks noChangeArrowheads="1"/>
            </p:cNvSpPr>
            <p:nvPr/>
          </p:nvSpPr>
          <p:spPr bwMode="auto">
            <a:xfrm>
              <a:off x="11580813" y="5903913"/>
              <a:ext cx="58738" cy="1381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9" name="Rectangle 11"/>
            <p:cNvSpPr>
              <a:spLocks noChangeArrowheads="1"/>
            </p:cNvSpPr>
            <p:nvPr/>
          </p:nvSpPr>
          <p:spPr bwMode="auto">
            <a:xfrm>
              <a:off x="11791950" y="5903913"/>
              <a:ext cx="58738" cy="1381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0" name="Rectangle 12"/>
            <p:cNvSpPr>
              <a:spLocks noChangeArrowheads="1"/>
            </p:cNvSpPr>
            <p:nvPr/>
          </p:nvSpPr>
          <p:spPr bwMode="auto">
            <a:xfrm>
              <a:off x="11685588" y="5903913"/>
              <a:ext cx="60325" cy="1381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1" name="Freeform 13"/>
            <p:cNvSpPr/>
            <p:nvPr/>
          </p:nvSpPr>
          <p:spPr bwMode="auto">
            <a:xfrm>
              <a:off x="11522075" y="6100763"/>
              <a:ext cx="387350" cy="17463"/>
            </a:xfrm>
            <a:custGeom>
              <a:avLst/>
              <a:gdLst>
                <a:gd name="T0" fmla="*/ 226 w 244"/>
                <a:gd name="T1" fmla="*/ 0 h 11"/>
                <a:gd name="T2" fmla="*/ 17 w 244"/>
                <a:gd name="T3" fmla="*/ 0 h 11"/>
                <a:gd name="T4" fmla="*/ 0 w 244"/>
                <a:gd name="T5" fmla="*/ 11 h 11"/>
                <a:gd name="T6" fmla="*/ 244 w 244"/>
                <a:gd name="T7" fmla="*/ 11 h 11"/>
                <a:gd name="T8" fmla="*/ 226 w 24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1">
                  <a:moveTo>
                    <a:pt x="226" y="0"/>
                  </a:moveTo>
                  <a:lnTo>
                    <a:pt x="17" y="0"/>
                  </a:lnTo>
                  <a:lnTo>
                    <a:pt x="0" y="11"/>
                  </a:lnTo>
                  <a:lnTo>
                    <a:pt x="244" y="11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2" name="Freeform 14"/>
            <p:cNvSpPr/>
            <p:nvPr/>
          </p:nvSpPr>
          <p:spPr bwMode="auto">
            <a:xfrm>
              <a:off x="11549063" y="6042026"/>
              <a:ext cx="331788" cy="15875"/>
            </a:xfrm>
            <a:custGeom>
              <a:avLst/>
              <a:gdLst>
                <a:gd name="T0" fmla="*/ 190 w 209"/>
                <a:gd name="T1" fmla="*/ 0 h 10"/>
                <a:gd name="T2" fmla="*/ 18 w 209"/>
                <a:gd name="T3" fmla="*/ 0 h 10"/>
                <a:gd name="T4" fmla="*/ 0 w 209"/>
                <a:gd name="T5" fmla="*/ 10 h 10"/>
                <a:gd name="T6" fmla="*/ 209 w 209"/>
                <a:gd name="T7" fmla="*/ 10 h 10"/>
                <a:gd name="T8" fmla="*/ 190 w 20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">
                  <a:moveTo>
                    <a:pt x="190" y="0"/>
                  </a:moveTo>
                  <a:lnTo>
                    <a:pt x="18" y="0"/>
                  </a:lnTo>
                  <a:lnTo>
                    <a:pt x="0" y="10"/>
                  </a:lnTo>
                  <a:lnTo>
                    <a:pt x="209" y="10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3" name="Rectangle 15"/>
            <p:cNvSpPr>
              <a:spLocks noChangeArrowheads="1"/>
            </p:cNvSpPr>
            <p:nvPr/>
          </p:nvSpPr>
          <p:spPr bwMode="auto">
            <a:xfrm>
              <a:off x="11536363" y="5889626"/>
              <a:ext cx="357188" cy="142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2240991" y="3165210"/>
            <a:ext cx="18879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COMPANY</a:t>
            </a:r>
            <a:endParaRPr lang="zh-CN" altLang="en-US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grpSp>
        <p:nvGrpSpPr>
          <p:cNvPr id="146" name="Group 4"/>
          <p:cNvGrpSpPr/>
          <p:nvPr/>
        </p:nvGrpSpPr>
        <p:grpSpPr>
          <a:xfrm>
            <a:off x="800880" y="4269142"/>
            <a:ext cx="5373597" cy="988721"/>
            <a:chOff x="3503711" y="1377290"/>
            <a:chExt cx="7164797" cy="1318295"/>
          </a:xfrm>
        </p:grpSpPr>
        <p:sp>
          <p:nvSpPr>
            <p:cNvPr id="147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200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字以内，据统计每页幻灯片的最好控制在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5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分钟之内。此处添加详细文本描述，建议与标题相关并符合整体语言风格，语言描述尽量简洁生动。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  <p:sp>
          <p:nvSpPr>
            <p:cNvPr id="148" name="Rectangle 2"/>
            <p:cNvSpPr/>
            <p:nvPr/>
          </p:nvSpPr>
          <p:spPr>
            <a:xfrm>
              <a:off x="5710973" y="1377290"/>
              <a:ext cx="1846659" cy="55399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/>
        </p:nvGraphicFramePr>
        <p:xfrm>
          <a:off x="348027" y="3260151"/>
          <a:ext cx="7429085" cy="2926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Freeform 191"/>
          <p:cNvSpPr/>
          <p:nvPr/>
        </p:nvSpPr>
        <p:spPr bwMode="auto">
          <a:xfrm rot="19800000">
            <a:off x="12144884" y="2466892"/>
            <a:ext cx="83822" cy="72470"/>
          </a:xfrm>
          <a:custGeom>
            <a:avLst/>
            <a:gdLst>
              <a:gd name="T0" fmla="*/ 41 w 81"/>
              <a:gd name="T1" fmla="*/ 0 h 70"/>
              <a:gd name="T2" fmla="*/ 24 w 81"/>
              <a:gd name="T3" fmla="*/ 4 h 70"/>
              <a:gd name="T4" fmla="*/ 9 w 81"/>
              <a:gd name="T5" fmla="*/ 51 h 70"/>
              <a:gd name="T6" fmla="*/ 41 w 81"/>
              <a:gd name="T7" fmla="*/ 70 h 70"/>
              <a:gd name="T8" fmla="*/ 57 w 81"/>
              <a:gd name="T9" fmla="*/ 66 h 70"/>
              <a:gd name="T10" fmla="*/ 72 w 81"/>
              <a:gd name="T11" fmla="*/ 19 h 70"/>
              <a:gd name="T12" fmla="*/ 41 w 81"/>
              <a:gd name="T1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70">
                <a:moveTo>
                  <a:pt x="41" y="0"/>
                </a:moveTo>
                <a:cubicBezTo>
                  <a:pt x="35" y="0"/>
                  <a:pt x="30" y="1"/>
                  <a:pt x="24" y="4"/>
                </a:cubicBezTo>
                <a:cubicBezTo>
                  <a:pt x="7" y="13"/>
                  <a:pt x="0" y="34"/>
                  <a:pt x="9" y="51"/>
                </a:cubicBezTo>
                <a:cubicBezTo>
                  <a:pt x="16" y="64"/>
                  <a:pt x="28" y="70"/>
                  <a:pt x="41" y="70"/>
                </a:cubicBezTo>
                <a:cubicBezTo>
                  <a:pt x="46" y="70"/>
                  <a:pt x="52" y="69"/>
                  <a:pt x="57" y="66"/>
                </a:cubicBezTo>
                <a:cubicBezTo>
                  <a:pt x="75" y="57"/>
                  <a:pt x="81" y="36"/>
                  <a:pt x="72" y="19"/>
                </a:cubicBezTo>
                <a:cubicBezTo>
                  <a:pt x="66" y="6"/>
                  <a:pt x="53" y="0"/>
                  <a:pt x="41" y="0"/>
                </a:cubicBezTo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3" name="Freeform 196"/>
          <p:cNvSpPr/>
          <p:nvPr/>
        </p:nvSpPr>
        <p:spPr bwMode="auto">
          <a:xfrm rot="19800000">
            <a:off x="13255339" y="2407262"/>
            <a:ext cx="115237" cy="100544"/>
          </a:xfrm>
          <a:custGeom>
            <a:avLst/>
            <a:gdLst>
              <a:gd name="T0" fmla="*/ 31 w 63"/>
              <a:gd name="T1" fmla="*/ 0 h 55"/>
              <a:gd name="T2" fmla="*/ 19 w 63"/>
              <a:gd name="T3" fmla="*/ 3 h 55"/>
              <a:gd name="T4" fmla="*/ 7 w 63"/>
              <a:gd name="T5" fmla="*/ 40 h 55"/>
              <a:gd name="T6" fmla="*/ 31 w 63"/>
              <a:gd name="T7" fmla="*/ 55 h 55"/>
              <a:gd name="T8" fmla="*/ 44 w 63"/>
              <a:gd name="T9" fmla="*/ 52 h 55"/>
              <a:gd name="T10" fmla="*/ 56 w 63"/>
              <a:gd name="T11" fmla="*/ 15 h 55"/>
              <a:gd name="T12" fmla="*/ 31 w 63"/>
              <a:gd name="T13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55">
                <a:moveTo>
                  <a:pt x="31" y="0"/>
                </a:moveTo>
                <a:cubicBezTo>
                  <a:pt x="27" y="0"/>
                  <a:pt x="23" y="1"/>
                  <a:pt x="19" y="3"/>
                </a:cubicBezTo>
                <a:cubicBezTo>
                  <a:pt x="5" y="10"/>
                  <a:pt x="0" y="27"/>
                  <a:pt x="7" y="40"/>
                </a:cubicBezTo>
                <a:cubicBezTo>
                  <a:pt x="12" y="50"/>
                  <a:pt x="21" y="55"/>
                  <a:pt x="31" y="55"/>
                </a:cubicBezTo>
                <a:cubicBezTo>
                  <a:pt x="36" y="55"/>
                  <a:pt x="40" y="54"/>
                  <a:pt x="44" y="52"/>
                </a:cubicBezTo>
                <a:cubicBezTo>
                  <a:pt x="58" y="45"/>
                  <a:pt x="63" y="28"/>
                  <a:pt x="56" y="15"/>
                </a:cubicBezTo>
                <a:cubicBezTo>
                  <a:pt x="51" y="5"/>
                  <a:pt x="41" y="0"/>
                  <a:pt x="31" y="0"/>
                </a:cubicBezTo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9" name="Freeform 202"/>
          <p:cNvSpPr/>
          <p:nvPr/>
        </p:nvSpPr>
        <p:spPr bwMode="auto">
          <a:xfrm rot="19800000">
            <a:off x="12233397" y="3024045"/>
            <a:ext cx="71153" cy="62646"/>
          </a:xfrm>
          <a:custGeom>
            <a:avLst/>
            <a:gdLst>
              <a:gd name="T0" fmla="*/ 20 w 39"/>
              <a:gd name="T1" fmla="*/ 0 h 34"/>
              <a:gd name="T2" fmla="*/ 12 w 39"/>
              <a:gd name="T3" fmla="*/ 2 h 34"/>
              <a:gd name="T4" fmla="*/ 5 w 39"/>
              <a:gd name="T5" fmla="*/ 25 h 34"/>
              <a:gd name="T6" fmla="*/ 20 w 39"/>
              <a:gd name="T7" fmla="*/ 34 h 34"/>
              <a:gd name="T8" fmla="*/ 28 w 39"/>
              <a:gd name="T9" fmla="*/ 32 h 34"/>
              <a:gd name="T10" fmla="*/ 35 w 39"/>
              <a:gd name="T11" fmla="*/ 9 h 34"/>
              <a:gd name="T12" fmla="*/ 20 w 39"/>
              <a:gd name="T13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34">
                <a:moveTo>
                  <a:pt x="20" y="0"/>
                </a:moveTo>
                <a:cubicBezTo>
                  <a:pt x="17" y="0"/>
                  <a:pt x="14" y="1"/>
                  <a:pt x="12" y="2"/>
                </a:cubicBezTo>
                <a:cubicBezTo>
                  <a:pt x="3" y="6"/>
                  <a:pt x="0" y="17"/>
                  <a:pt x="5" y="25"/>
                </a:cubicBezTo>
                <a:cubicBezTo>
                  <a:pt x="8" y="31"/>
                  <a:pt x="14" y="34"/>
                  <a:pt x="20" y="34"/>
                </a:cubicBezTo>
                <a:cubicBezTo>
                  <a:pt x="22" y="34"/>
                  <a:pt x="25" y="33"/>
                  <a:pt x="28" y="32"/>
                </a:cubicBezTo>
                <a:cubicBezTo>
                  <a:pt x="36" y="28"/>
                  <a:pt x="39" y="17"/>
                  <a:pt x="35" y="9"/>
                </a:cubicBezTo>
                <a:cubicBezTo>
                  <a:pt x="32" y="3"/>
                  <a:pt x="26" y="0"/>
                  <a:pt x="20" y="0"/>
                </a:cubicBezTo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0" name="Freeform 213"/>
          <p:cNvSpPr/>
          <p:nvPr/>
        </p:nvSpPr>
        <p:spPr bwMode="auto">
          <a:xfrm rot="19800000">
            <a:off x="11510194" y="1829467"/>
            <a:ext cx="125732" cy="109142"/>
          </a:xfrm>
          <a:custGeom>
            <a:avLst/>
            <a:gdLst>
              <a:gd name="T0" fmla="*/ 61 w 122"/>
              <a:gd name="T1" fmla="*/ 0 h 106"/>
              <a:gd name="T2" fmla="*/ 36 w 122"/>
              <a:gd name="T3" fmla="*/ 6 h 106"/>
              <a:gd name="T4" fmla="*/ 14 w 122"/>
              <a:gd name="T5" fmla="*/ 78 h 106"/>
              <a:gd name="T6" fmla="*/ 61 w 122"/>
              <a:gd name="T7" fmla="*/ 106 h 106"/>
              <a:gd name="T8" fmla="*/ 86 w 122"/>
              <a:gd name="T9" fmla="*/ 100 h 106"/>
              <a:gd name="T10" fmla="*/ 108 w 122"/>
              <a:gd name="T11" fmla="*/ 28 h 106"/>
              <a:gd name="T12" fmla="*/ 61 w 122"/>
              <a:gd name="T13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" h="106">
                <a:moveTo>
                  <a:pt x="61" y="0"/>
                </a:moveTo>
                <a:cubicBezTo>
                  <a:pt x="53" y="0"/>
                  <a:pt x="44" y="2"/>
                  <a:pt x="36" y="6"/>
                </a:cubicBezTo>
                <a:cubicBezTo>
                  <a:pt x="10" y="20"/>
                  <a:pt x="0" y="52"/>
                  <a:pt x="14" y="78"/>
                </a:cubicBezTo>
                <a:cubicBezTo>
                  <a:pt x="24" y="96"/>
                  <a:pt x="42" y="106"/>
                  <a:pt x="61" y="106"/>
                </a:cubicBezTo>
                <a:cubicBezTo>
                  <a:pt x="69" y="106"/>
                  <a:pt x="78" y="104"/>
                  <a:pt x="86" y="100"/>
                </a:cubicBezTo>
                <a:cubicBezTo>
                  <a:pt x="112" y="86"/>
                  <a:pt x="122" y="54"/>
                  <a:pt x="108" y="28"/>
                </a:cubicBezTo>
                <a:cubicBezTo>
                  <a:pt x="99" y="10"/>
                  <a:pt x="80" y="0"/>
                  <a:pt x="61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1" name="Freeform 214"/>
          <p:cNvSpPr/>
          <p:nvPr/>
        </p:nvSpPr>
        <p:spPr bwMode="auto">
          <a:xfrm rot="19800000">
            <a:off x="11048119" y="3114373"/>
            <a:ext cx="124858" cy="110452"/>
          </a:xfrm>
          <a:custGeom>
            <a:avLst/>
            <a:gdLst>
              <a:gd name="T0" fmla="*/ 61 w 121"/>
              <a:gd name="T1" fmla="*/ 0 h 107"/>
              <a:gd name="T2" fmla="*/ 36 w 121"/>
              <a:gd name="T3" fmla="*/ 6 h 107"/>
              <a:gd name="T4" fmla="*/ 14 w 121"/>
              <a:gd name="T5" fmla="*/ 78 h 107"/>
              <a:gd name="T6" fmla="*/ 61 w 121"/>
              <a:gd name="T7" fmla="*/ 107 h 107"/>
              <a:gd name="T8" fmla="*/ 85 w 121"/>
              <a:gd name="T9" fmla="*/ 100 h 107"/>
              <a:gd name="T10" fmla="*/ 108 w 121"/>
              <a:gd name="T11" fmla="*/ 29 h 107"/>
              <a:gd name="T12" fmla="*/ 61 w 121"/>
              <a:gd name="T1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" h="107">
                <a:moveTo>
                  <a:pt x="61" y="0"/>
                </a:moveTo>
                <a:cubicBezTo>
                  <a:pt x="52" y="0"/>
                  <a:pt x="44" y="2"/>
                  <a:pt x="36" y="6"/>
                </a:cubicBezTo>
                <a:cubicBezTo>
                  <a:pt x="10" y="20"/>
                  <a:pt x="0" y="52"/>
                  <a:pt x="14" y="78"/>
                </a:cubicBezTo>
                <a:cubicBezTo>
                  <a:pt x="23" y="96"/>
                  <a:pt x="42" y="107"/>
                  <a:pt x="61" y="107"/>
                </a:cubicBezTo>
                <a:cubicBezTo>
                  <a:pt x="69" y="107"/>
                  <a:pt x="77" y="105"/>
                  <a:pt x="85" y="100"/>
                </a:cubicBezTo>
                <a:cubicBezTo>
                  <a:pt x="111" y="87"/>
                  <a:pt x="121" y="55"/>
                  <a:pt x="108" y="29"/>
                </a:cubicBezTo>
                <a:cubicBezTo>
                  <a:pt x="98" y="11"/>
                  <a:pt x="80" y="0"/>
                  <a:pt x="61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2" name="Freeform 215"/>
          <p:cNvSpPr/>
          <p:nvPr/>
        </p:nvSpPr>
        <p:spPr bwMode="auto">
          <a:xfrm rot="19800000">
            <a:off x="12209629" y="1968191"/>
            <a:ext cx="96918" cy="85566"/>
          </a:xfrm>
          <a:custGeom>
            <a:avLst/>
            <a:gdLst>
              <a:gd name="T0" fmla="*/ 47 w 94"/>
              <a:gd name="T1" fmla="*/ 0 h 83"/>
              <a:gd name="T2" fmla="*/ 28 w 94"/>
              <a:gd name="T3" fmla="*/ 5 h 83"/>
              <a:gd name="T4" fmla="*/ 11 w 94"/>
              <a:gd name="T5" fmla="*/ 61 h 83"/>
              <a:gd name="T6" fmla="*/ 47 w 94"/>
              <a:gd name="T7" fmla="*/ 83 h 83"/>
              <a:gd name="T8" fmla="*/ 66 w 94"/>
              <a:gd name="T9" fmla="*/ 78 h 83"/>
              <a:gd name="T10" fmla="*/ 84 w 94"/>
              <a:gd name="T11" fmla="*/ 22 h 83"/>
              <a:gd name="T12" fmla="*/ 47 w 94"/>
              <a:gd name="T13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" h="83">
                <a:moveTo>
                  <a:pt x="47" y="0"/>
                </a:moveTo>
                <a:cubicBezTo>
                  <a:pt x="41" y="0"/>
                  <a:pt x="34" y="2"/>
                  <a:pt x="28" y="5"/>
                </a:cubicBezTo>
                <a:cubicBezTo>
                  <a:pt x="8" y="16"/>
                  <a:pt x="0" y="41"/>
                  <a:pt x="11" y="61"/>
                </a:cubicBezTo>
                <a:cubicBezTo>
                  <a:pt x="18" y="75"/>
                  <a:pt x="32" y="83"/>
                  <a:pt x="47" y="83"/>
                </a:cubicBezTo>
                <a:cubicBezTo>
                  <a:pt x="54" y="83"/>
                  <a:pt x="60" y="81"/>
                  <a:pt x="66" y="78"/>
                </a:cubicBezTo>
                <a:cubicBezTo>
                  <a:pt x="87" y="68"/>
                  <a:pt x="94" y="43"/>
                  <a:pt x="84" y="22"/>
                </a:cubicBezTo>
                <a:cubicBezTo>
                  <a:pt x="76" y="8"/>
                  <a:pt x="62" y="0"/>
                  <a:pt x="47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4" name="Freeform 227"/>
          <p:cNvSpPr/>
          <p:nvPr/>
        </p:nvSpPr>
        <p:spPr bwMode="auto">
          <a:xfrm rot="19800000">
            <a:off x="11128768" y="4577490"/>
            <a:ext cx="126168" cy="109578"/>
          </a:xfrm>
          <a:custGeom>
            <a:avLst/>
            <a:gdLst>
              <a:gd name="T0" fmla="*/ 61 w 122"/>
              <a:gd name="T1" fmla="*/ 0 h 106"/>
              <a:gd name="T2" fmla="*/ 36 w 122"/>
              <a:gd name="T3" fmla="*/ 6 h 106"/>
              <a:gd name="T4" fmla="*/ 14 w 122"/>
              <a:gd name="T5" fmla="*/ 78 h 106"/>
              <a:gd name="T6" fmla="*/ 61 w 122"/>
              <a:gd name="T7" fmla="*/ 106 h 106"/>
              <a:gd name="T8" fmla="*/ 86 w 122"/>
              <a:gd name="T9" fmla="*/ 100 h 106"/>
              <a:gd name="T10" fmla="*/ 108 w 122"/>
              <a:gd name="T11" fmla="*/ 28 h 106"/>
              <a:gd name="T12" fmla="*/ 61 w 122"/>
              <a:gd name="T13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" h="106">
                <a:moveTo>
                  <a:pt x="61" y="0"/>
                </a:moveTo>
                <a:cubicBezTo>
                  <a:pt x="53" y="0"/>
                  <a:pt x="44" y="2"/>
                  <a:pt x="36" y="6"/>
                </a:cubicBezTo>
                <a:cubicBezTo>
                  <a:pt x="10" y="20"/>
                  <a:pt x="0" y="52"/>
                  <a:pt x="14" y="78"/>
                </a:cubicBezTo>
                <a:cubicBezTo>
                  <a:pt x="23" y="96"/>
                  <a:pt x="42" y="106"/>
                  <a:pt x="61" y="106"/>
                </a:cubicBezTo>
                <a:cubicBezTo>
                  <a:pt x="69" y="106"/>
                  <a:pt x="78" y="104"/>
                  <a:pt x="86" y="100"/>
                </a:cubicBezTo>
                <a:cubicBezTo>
                  <a:pt x="112" y="87"/>
                  <a:pt x="122" y="54"/>
                  <a:pt x="108" y="28"/>
                </a:cubicBezTo>
                <a:cubicBezTo>
                  <a:pt x="99" y="10"/>
                  <a:pt x="80" y="0"/>
                  <a:pt x="61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7" name="Freeform 230"/>
          <p:cNvSpPr/>
          <p:nvPr/>
        </p:nvSpPr>
        <p:spPr bwMode="auto">
          <a:xfrm rot="19800000">
            <a:off x="10970124" y="3928092"/>
            <a:ext cx="60682" cy="52825"/>
          </a:xfrm>
          <a:custGeom>
            <a:avLst/>
            <a:gdLst>
              <a:gd name="T0" fmla="*/ 30 w 59"/>
              <a:gd name="T1" fmla="*/ 0 h 51"/>
              <a:gd name="T2" fmla="*/ 18 w 59"/>
              <a:gd name="T3" fmla="*/ 3 h 51"/>
              <a:gd name="T4" fmla="*/ 7 w 59"/>
              <a:gd name="T5" fmla="*/ 38 h 51"/>
              <a:gd name="T6" fmla="*/ 30 w 59"/>
              <a:gd name="T7" fmla="*/ 51 h 51"/>
              <a:gd name="T8" fmla="*/ 42 w 59"/>
              <a:gd name="T9" fmla="*/ 48 h 51"/>
              <a:gd name="T10" fmla="*/ 52 w 59"/>
              <a:gd name="T11" fmla="*/ 14 h 51"/>
              <a:gd name="T12" fmla="*/ 30 w 59"/>
              <a:gd name="T1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51">
                <a:moveTo>
                  <a:pt x="30" y="0"/>
                </a:moveTo>
                <a:cubicBezTo>
                  <a:pt x="26" y="0"/>
                  <a:pt x="22" y="1"/>
                  <a:pt x="18" y="3"/>
                </a:cubicBezTo>
                <a:cubicBezTo>
                  <a:pt x="5" y="10"/>
                  <a:pt x="0" y="25"/>
                  <a:pt x="7" y="38"/>
                </a:cubicBezTo>
                <a:cubicBezTo>
                  <a:pt x="12" y="46"/>
                  <a:pt x="20" y="51"/>
                  <a:pt x="30" y="51"/>
                </a:cubicBezTo>
                <a:cubicBezTo>
                  <a:pt x="34" y="51"/>
                  <a:pt x="38" y="50"/>
                  <a:pt x="42" y="48"/>
                </a:cubicBezTo>
                <a:cubicBezTo>
                  <a:pt x="54" y="42"/>
                  <a:pt x="59" y="26"/>
                  <a:pt x="52" y="14"/>
                </a:cubicBezTo>
                <a:cubicBezTo>
                  <a:pt x="48" y="5"/>
                  <a:pt x="39" y="0"/>
                  <a:pt x="30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8" name="Freeform 231"/>
          <p:cNvSpPr/>
          <p:nvPr/>
        </p:nvSpPr>
        <p:spPr bwMode="auto">
          <a:xfrm rot="19800000">
            <a:off x="11666905" y="2686826"/>
            <a:ext cx="59810" cy="52825"/>
          </a:xfrm>
          <a:custGeom>
            <a:avLst/>
            <a:gdLst>
              <a:gd name="T0" fmla="*/ 29 w 58"/>
              <a:gd name="T1" fmla="*/ 0 h 51"/>
              <a:gd name="T2" fmla="*/ 17 w 58"/>
              <a:gd name="T3" fmla="*/ 3 h 51"/>
              <a:gd name="T4" fmla="*/ 6 w 58"/>
              <a:gd name="T5" fmla="*/ 37 h 51"/>
              <a:gd name="T6" fmla="*/ 29 w 58"/>
              <a:gd name="T7" fmla="*/ 51 h 51"/>
              <a:gd name="T8" fmla="*/ 41 w 58"/>
              <a:gd name="T9" fmla="*/ 48 h 51"/>
              <a:gd name="T10" fmla="*/ 52 w 58"/>
              <a:gd name="T11" fmla="*/ 13 h 51"/>
              <a:gd name="T12" fmla="*/ 29 w 58"/>
              <a:gd name="T1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51">
                <a:moveTo>
                  <a:pt x="29" y="0"/>
                </a:moveTo>
                <a:cubicBezTo>
                  <a:pt x="25" y="0"/>
                  <a:pt x="21" y="1"/>
                  <a:pt x="17" y="3"/>
                </a:cubicBezTo>
                <a:cubicBezTo>
                  <a:pt x="5" y="9"/>
                  <a:pt x="0" y="25"/>
                  <a:pt x="6" y="37"/>
                </a:cubicBezTo>
                <a:cubicBezTo>
                  <a:pt x="11" y="46"/>
                  <a:pt x="20" y="51"/>
                  <a:pt x="29" y="51"/>
                </a:cubicBezTo>
                <a:cubicBezTo>
                  <a:pt x="33" y="51"/>
                  <a:pt x="37" y="50"/>
                  <a:pt x="41" y="48"/>
                </a:cubicBezTo>
                <a:cubicBezTo>
                  <a:pt x="53" y="41"/>
                  <a:pt x="58" y="26"/>
                  <a:pt x="52" y="13"/>
                </a:cubicBezTo>
                <a:cubicBezTo>
                  <a:pt x="47" y="5"/>
                  <a:pt x="38" y="0"/>
                  <a:pt x="29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9" name="Freeform 232"/>
          <p:cNvSpPr/>
          <p:nvPr/>
        </p:nvSpPr>
        <p:spPr bwMode="auto">
          <a:xfrm rot="19800000">
            <a:off x="11887896" y="5096935"/>
            <a:ext cx="128475" cy="113135"/>
          </a:xfrm>
          <a:custGeom>
            <a:avLst/>
            <a:gdLst>
              <a:gd name="T0" fmla="*/ 43 w 85"/>
              <a:gd name="T1" fmla="*/ 0 h 75"/>
              <a:gd name="T2" fmla="*/ 25 w 85"/>
              <a:gd name="T3" fmla="*/ 5 h 75"/>
              <a:gd name="T4" fmla="*/ 10 w 85"/>
              <a:gd name="T5" fmla="*/ 55 h 75"/>
              <a:gd name="T6" fmla="*/ 43 w 85"/>
              <a:gd name="T7" fmla="*/ 75 h 75"/>
              <a:gd name="T8" fmla="*/ 60 w 85"/>
              <a:gd name="T9" fmla="*/ 71 h 75"/>
              <a:gd name="T10" fmla="*/ 76 w 85"/>
              <a:gd name="T11" fmla="*/ 20 h 75"/>
              <a:gd name="T12" fmla="*/ 43 w 85"/>
              <a:gd name="T13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" h="75">
                <a:moveTo>
                  <a:pt x="43" y="0"/>
                </a:moveTo>
                <a:cubicBezTo>
                  <a:pt x="37" y="0"/>
                  <a:pt x="31" y="2"/>
                  <a:pt x="25" y="5"/>
                </a:cubicBezTo>
                <a:cubicBezTo>
                  <a:pt x="7" y="14"/>
                  <a:pt x="0" y="37"/>
                  <a:pt x="10" y="55"/>
                </a:cubicBezTo>
                <a:cubicBezTo>
                  <a:pt x="16" y="68"/>
                  <a:pt x="29" y="75"/>
                  <a:pt x="43" y="75"/>
                </a:cubicBezTo>
                <a:cubicBezTo>
                  <a:pt x="49" y="75"/>
                  <a:pt x="55" y="74"/>
                  <a:pt x="60" y="71"/>
                </a:cubicBezTo>
                <a:cubicBezTo>
                  <a:pt x="78" y="61"/>
                  <a:pt x="85" y="38"/>
                  <a:pt x="76" y="20"/>
                </a:cubicBezTo>
                <a:cubicBezTo>
                  <a:pt x="69" y="7"/>
                  <a:pt x="56" y="0"/>
                  <a:pt x="43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0" name="Freeform 233"/>
          <p:cNvSpPr/>
          <p:nvPr/>
        </p:nvSpPr>
        <p:spPr bwMode="auto">
          <a:xfrm rot="19800000">
            <a:off x="12027619" y="3894277"/>
            <a:ext cx="128475" cy="111857"/>
          </a:xfrm>
          <a:custGeom>
            <a:avLst/>
            <a:gdLst>
              <a:gd name="T0" fmla="*/ 42 w 85"/>
              <a:gd name="T1" fmla="*/ 0 h 74"/>
              <a:gd name="T2" fmla="*/ 25 w 85"/>
              <a:gd name="T3" fmla="*/ 4 h 74"/>
              <a:gd name="T4" fmla="*/ 9 w 85"/>
              <a:gd name="T5" fmla="*/ 54 h 74"/>
              <a:gd name="T6" fmla="*/ 42 w 85"/>
              <a:gd name="T7" fmla="*/ 74 h 74"/>
              <a:gd name="T8" fmla="*/ 60 w 85"/>
              <a:gd name="T9" fmla="*/ 70 h 74"/>
              <a:gd name="T10" fmla="*/ 75 w 85"/>
              <a:gd name="T11" fmla="*/ 20 h 74"/>
              <a:gd name="T12" fmla="*/ 42 w 85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" h="74">
                <a:moveTo>
                  <a:pt x="42" y="0"/>
                </a:moveTo>
                <a:cubicBezTo>
                  <a:pt x="36" y="0"/>
                  <a:pt x="30" y="1"/>
                  <a:pt x="25" y="4"/>
                </a:cubicBezTo>
                <a:cubicBezTo>
                  <a:pt x="7" y="14"/>
                  <a:pt x="0" y="36"/>
                  <a:pt x="9" y="54"/>
                </a:cubicBezTo>
                <a:cubicBezTo>
                  <a:pt x="16" y="67"/>
                  <a:pt x="29" y="74"/>
                  <a:pt x="42" y="74"/>
                </a:cubicBezTo>
                <a:cubicBezTo>
                  <a:pt x="48" y="74"/>
                  <a:pt x="54" y="73"/>
                  <a:pt x="60" y="70"/>
                </a:cubicBezTo>
                <a:cubicBezTo>
                  <a:pt x="78" y="60"/>
                  <a:pt x="85" y="38"/>
                  <a:pt x="75" y="20"/>
                </a:cubicBezTo>
                <a:cubicBezTo>
                  <a:pt x="69" y="7"/>
                  <a:pt x="56" y="0"/>
                  <a:pt x="42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1" name="Freeform 234"/>
          <p:cNvSpPr/>
          <p:nvPr/>
        </p:nvSpPr>
        <p:spPr bwMode="auto">
          <a:xfrm rot="19800000">
            <a:off x="11896483" y="3101515"/>
            <a:ext cx="87750" cy="76400"/>
          </a:xfrm>
          <a:custGeom>
            <a:avLst/>
            <a:gdLst>
              <a:gd name="T0" fmla="*/ 42 w 85"/>
              <a:gd name="T1" fmla="*/ 0 h 74"/>
              <a:gd name="T2" fmla="*/ 25 w 85"/>
              <a:gd name="T3" fmla="*/ 4 h 74"/>
              <a:gd name="T4" fmla="*/ 9 w 85"/>
              <a:gd name="T5" fmla="*/ 54 h 74"/>
              <a:gd name="T6" fmla="*/ 43 w 85"/>
              <a:gd name="T7" fmla="*/ 74 h 74"/>
              <a:gd name="T8" fmla="*/ 60 w 85"/>
              <a:gd name="T9" fmla="*/ 70 h 74"/>
              <a:gd name="T10" fmla="*/ 76 w 85"/>
              <a:gd name="T11" fmla="*/ 20 h 74"/>
              <a:gd name="T12" fmla="*/ 42 w 85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" h="74">
                <a:moveTo>
                  <a:pt x="42" y="0"/>
                </a:moveTo>
                <a:cubicBezTo>
                  <a:pt x="37" y="0"/>
                  <a:pt x="31" y="1"/>
                  <a:pt x="25" y="4"/>
                </a:cubicBezTo>
                <a:cubicBezTo>
                  <a:pt x="7" y="14"/>
                  <a:pt x="0" y="36"/>
                  <a:pt x="9" y="54"/>
                </a:cubicBezTo>
                <a:cubicBezTo>
                  <a:pt x="16" y="67"/>
                  <a:pt x="29" y="74"/>
                  <a:pt x="43" y="74"/>
                </a:cubicBezTo>
                <a:cubicBezTo>
                  <a:pt x="48" y="74"/>
                  <a:pt x="54" y="73"/>
                  <a:pt x="60" y="70"/>
                </a:cubicBezTo>
                <a:cubicBezTo>
                  <a:pt x="78" y="60"/>
                  <a:pt x="85" y="38"/>
                  <a:pt x="76" y="20"/>
                </a:cubicBezTo>
                <a:cubicBezTo>
                  <a:pt x="69" y="7"/>
                  <a:pt x="56" y="0"/>
                  <a:pt x="42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11649619" y="4830581"/>
            <a:ext cx="66050" cy="66050"/>
          </a:xfrm>
          <a:prstGeom prst="ellipse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63" name="直接连接符 62"/>
          <p:cNvCxnSpPr>
            <a:stCxn id="17" idx="4"/>
            <a:endCxn id="16" idx="5"/>
          </p:cNvCxnSpPr>
          <p:nvPr/>
        </p:nvCxnSpPr>
        <p:spPr>
          <a:xfrm flipV="1">
            <a:off x="12060431" y="5636749"/>
            <a:ext cx="40730" cy="864868"/>
          </a:xfrm>
          <a:prstGeom prst="line">
            <a:avLst/>
          </a:prstGeom>
          <a:ln w="3175"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stCxn id="47" idx="3"/>
            <a:endCxn id="44" idx="5"/>
          </p:cNvCxnSpPr>
          <p:nvPr/>
        </p:nvCxnSpPr>
        <p:spPr>
          <a:xfrm>
            <a:off x="11014116" y="3977121"/>
            <a:ext cx="206908" cy="608473"/>
          </a:xfrm>
          <a:prstGeom prst="line">
            <a:avLst/>
          </a:prstGeom>
          <a:ln w="3175"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>
            <a:stCxn id="31" idx="2"/>
            <a:endCxn id="47" idx="0"/>
          </p:cNvCxnSpPr>
          <p:nvPr/>
        </p:nvCxnSpPr>
        <p:spPr>
          <a:xfrm flipH="1">
            <a:off x="10987704" y="3215492"/>
            <a:ext cx="93935" cy="715882"/>
          </a:xfrm>
          <a:prstGeom prst="line">
            <a:avLst/>
          </a:prstGeom>
          <a:ln w="3175"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>
            <a:stCxn id="51" idx="1"/>
            <a:endCxn id="31" idx="5"/>
          </p:cNvCxnSpPr>
          <p:nvPr/>
        </p:nvCxnSpPr>
        <p:spPr>
          <a:xfrm flipH="1">
            <a:off x="11140351" y="3119243"/>
            <a:ext cx="767326" cy="3947"/>
          </a:xfrm>
          <a:prstGeom prst="line">
            <a:avLst/>
          </a:prstGeom>
          <a:ln w="3175"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198"/>
          <p:cNvSpPr/>
          <p:nvPr/>
        </p:nvSpPr>
        <p:spPr bwMode="auto">
          <a:xfrm rot="19800000">
            <a:off x="11735841" y="6996073"/>
            <a:ext cx="115237" cy="100544"/>
          </a:xfrm>
          <a:custGeom>
            <a:avLst/>
            <a:gdLst>
              <a:gd name="T0" fmla="*/ 31 w 63"/>
              <a:gd name="T1" fmla="*/ 0 h 55"/>
              <a:gd name="T2" fmla="*/ 18 w 63"/>
              <a:gd name="T3" fmla="*/ 3 h 55"/>
              <a:gd name="T4" fmla="*/ 7 w 63"/>
              <a:gd name="T5" fmla="*/ 41 h 55"/>
              <a:gd name="T6" fmla="*/ 31 w 63"/>
              <a:gd name="T7" fmla="*/ 55 h 55"/>
              <a:gd name="T8" fmla="*/ 44 w 63"/>
              <a:gd name="T9" fmla="*/ 52 h 55"/>
              <a:gd name="T10" fmla="*/ 55 w 63"/>
              <a:gd name="T11" fmla="*/ 15 h 55"/>
              <a:gd name="T12" fmla="*/ 31 w 63"/>
              <a:gd name="T13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55">
                <a:moveTo>
                  <a:pt x="31" y="0"/>
                </a:moveTo>
                <a:cubicBezTo>
                  <a:pt x="27" y="0"/>
                  <a:pt x="22" y="1"/>
                  <a:pt x="18" y="3"/>
                </a:cubicBezTo>
                <a:cubicBezTo>
                  <a:pt x="5" y="10"/>
                  <a:pt x="0" y="27"/>
                  <a:pt x="7" y="41"/>
                </a:cubicBezTo>
                <a:cubicBezTo>
                  <a:pt x="12" y="50"/>
                  <a:pt x="21" y="55"/>
                  <a:pt x="31" y="55"/>
                </a:cubicBezTo>
                <a:cubicBezTo>
                  <a:pt x="35" y="55"/>
                  <a:pt x="40" y="54"/>
                  <a:pt x="44" y="52"/>
                </a:cubicBezTo>
                <a:cubicBezTo>
                  <a:pt x="57" y="45"/>
                  <a:pt x="63" y="28"/>
                  <a:pt x="55" y="15"/>
                </a:cubicBezTo>
                <a:cubicBezTo>
                  <a:pt x="51" y="6"/>
                  <a:pt x="41" y="0"/>
                  <a:pt x="31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Freeform 199"/>
          <p:cNvSpPr/>
          <p:nvPr/>
        </p:nvSpPr>
        <p:spPr bwMode="auto">
          <a:xfrm rot="19800000">
            <a:off x="12018541" y="5629855"/>
            <a:ext cx="113692" cy="100544"/>
          </a:xfrm>
          <a:custGeom>
            <a:avLst/>
            <a:gdLst>
              <a:gd name="T0" fmla="*/ 31 w 62"/>
              <a:gd name="T1" fmla="*/ 0 h 55"/>
              <a:gd name="T2" fmla="*/ 18 w 62"/>
              <a:gd name="T3" fmla="*/ 3 h 55"/>
              <a:gd name="T4" fmla="*/ 7 w 62"/>
              <a:gd name="T5" fmla="*/ 40 h 55"/>
              <a:gd name="T6" fmla="*/ 31 w 62"/>
              <a:gd name="T7" fmla="*/ 55 h 55"/>
              <a:gd name="T8" fmla="*/ 44 w 62"/>
              <a:gd name="T9" fmla="*/ 52 h 55"/>
              <a:gd name="T10" fmla="*/ 55 w 62"/>
              <a:gd name="T11" fmla="*/ 14 h 55"/>
              <a:gd name="T12" fmla="*/ 31 w 62"/>
              <a:gd name="T13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" h="55">
                <a:moveTo>
                  <a:pt x="31" y="0"/>
                </a:moveTo>
                <a:cubicBezTo>
                  <a:pt x="27" y="0"/>
                  <a:pt x="22" y="1"/>
                  <a:pt x="18" y="3"/>
                </a:cubicBezTo>
                <a:cubicBezTo>
                  <a:pt x="5" y="10"/>
                  <a:pt x="0" y="27"/>
                  <a:pt x="7" y="40"/>
                </a:cubicBezTo>
                <a:cubicBezTo>
                  <a:pt x="12" y="49"/>
                  <a:pt x="21" y="55"/>
                  <a:pt x="31" y="55"/>
                </a:cubicBezTo>
                <a:cubicBezTo>
                  <a:pt x="35" y="55"/>
                  <a:pt x="40" y="54"/>
                  <a:pt x="44" y="52"/>
                </a:cubicBezTo>
                <a:cubicBezTo>
                  <a:pt x="57" y="45"/>
                  <a:pt x="62" y="28"/>
                  <a:pt x="55" y="14"/>
                </a:cubicBezTo>
                <a:cubicBezTo>
                  <a:pt x="50" y="5"/>
                  <a:pt x="41" y="0"/>
                  <a:pt x="31" y="0"/>
                </a:cubicBezTo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7" name="Freeform 200"/>
          <p:cNvSpPr/>
          <p:nvPr/>
        </p:nvSpPr>
        <p:spPr bwMode="auto">
          <a:xfrm rot="19800000">
            <a:off x="11968148" y="6431976"/>
            <a:ext cx="104410" cy="92037"/>
          </a:xfrm>
          <a:custGeom>
            <a:avLst/>
            <a:gdLst>
              <a:gd name="T0" fmla="*/ 29 w 57"/>
              <a:gd name="T1" fmla="*/ 0 h 50"/>
              <a:gd name="T2" fmla="*/ 17 w 57"/>
              <a:gd name="T3" fmla="*/ 3 h 50"/>
              <a:gd name="T4" fmla="*/ 7 w 57"/>
              <a:gd name="T5" fmla="*/ 37 h 50"/>
              <a:gd name="T6" fmla="*/ 29 w 57"/>
              <a:gd name="T7" fmla="*/ 50 h 50"/>
              <a:gd name="T8" fmla="*/ 41 w 57"/>
              <a:gd name="T9" fmla="*/ 47 h 50"/>
              <a:gd name="T10" fmla="*/ 51 w 57"/>
              <a:gd name="T11" fmla="*/ 14 h 50"/>
              <a:gd name="T12" fmla="*/ 29 w 57"/>
              <a:gd name="T1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50">
                <a:moveTo>
                  <a:pt x="29" y="0"/>
                </a:moveTo>
                <a:cubicBezTo>
                  <a:pt x="25" y="0"/>
                  <a:pt x="21" y="1"/>
                  <a:pt x="17" y="3"/>
                </a:cubicBezTo>
                <a:cubicBezTo>
                  <a:pt x="5" y="10"/>
                  <a:pt x="0" y="25"/>
                  <a:pt x="7" y="37"/>
                </a:cubicBezTo>
                <a:cubicBezTo>
                  <a:pt x="11" y="45"/>
                  <a:pt x="20" y="50"/>
                  <a:pt x="29" y="50"/>
                </a:cubicBezTo>
                <a:cubicBezTo>
                  <a:pt x="33" y="50"/>
                  <a:pt x="37" y="49"/>
                  <a:pt x="41" y="47"/>
                </a:cubicBezTo>
                <a:cubicBezTo>
                  <a:pt x="53" y="41"/>
                  <a:pt x="57" y="26"/>
                  <a:pt x="51" y="14"/>
                </a:cubicBezTo>
                <a:cubicBezTo>
                  <a:pt x="47" y="5"/>
                  <a:pt x="38" y="0"/>
                  <a:pt x="29" y="0"/>
                </a:cubicBezTo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9" name="Freeform 212"/>
          <p:cNvSpPr/>
          <p:nvPr/>
        </p:nvSpPr>
        <p:spPr bwMode="auto">
          <a:xfrm rot="19800000">
            <a:off x="10523911" y="5616578"/>
            <a:ext cx="124858" cy="110452"/>
          </a:xfrm>
          <a:custGeom>
            <a:avLst/>
            <a:gdLst>
              <a:gd name="T0" fmla="*/ 61 w 121"/>
              <a:gd name="T1" fmla="*/ 0 h 107"/>
              <a:gd name="T2" fmla="*/ 36 w 121"/>
              <a:gd name="T3" fmla="*/ 7 h 107"/>
              <a:gd name="T4" fmla="*/ 14 w 121"/>
              <a:gd name="T5" fmla="*/ 78 h 107"/>
              <a:gd name="T6" fmla="*/ 61 w 121"/>
              <a:gd name="T7" fmla="*/ 107 h 107"/>
              <a:gd name="T8" fmla="*/ 86 w 121"/>
              <a:gd name="T9" fmla="*/ 101 h 107"/>
              <a:gd name="T10" fmla="*/ 108 w 121"/>
              <a:gd name="T11" fmla="*/ 29 h 107"/>
              <a:gd name="T12" fmla="*/ 61 w 121"/>
              <a:gd name="T1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" h="107">
                <a:moveTo>
                  <a:pt x="61" y="0"/>
                </a:moveTo>
                <a:cubicBezTo>
                  <a:pt x="52" y="0"/>
                  <a:pt x="44" y="2"/>
                  <a:pt x="36" y="7"/>
                </a:cubicBezTo>
                <a:cubicBezTo>
                  <a:pt x="10" y="20"/>
                  <a:pt x="0" y="52"/>
                  <a:pt x="14" y="78"/>
                </a:cubicBezTo>
                <a:cubicBezTo>
                  <a:pt x="23" y="96"/>
                  <a:pt x="42" y="107"/>
                  <a:pt x="61" y="107"/>
                </a:cubicBezTo>
                <a:cubicBezTo>
                  <a:pt x="69" y="107"/>
                  <a:pt x="78" y="105"/>
                  <a:pt x="86" y="101"/>
                </a:cubicBezTo>
                <a:cubicBezTo>
                  <a:pt x="111" y="87"/>
                  <a:pt x="121" y="55"/>
                  <a:pt x="108" y="29"/>
                </a:cubicBezTo>
                <a:cubicBezTo>
                  <a:pt x="98" y="11"/>
                  <a:pt x="80" y="0"/>
                  <a:pt x="61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3" name="Freeform 216"/>
          <p:cNvSpPr/>
          <p:nvPr/>
        </p:nvSpPr>
        <p:spPr bwMode="auto">
          <a:xfrm rot="19800000">
            <a:off x="10952762" y="6184982"/>
            <a:ext cx="96918" cy="86005"/>
          </a:xfrm>
          <a:custGeom>
            <a:avLst/>
            <a:gdLst>
              <a:gd name="T0" fmla="*/ 47 w 94"/>
              <a:gd name="T1" fmla="*/ 0 h 83"/>
              <a:gd name="T2" fmla="*/ 28 w 94"/>
              <a:gd name="T3" fmla="*/ 5 h 83"/>
              <a:gd name="T4" fmla="*/ 10 w 94"/>
              <a:gd name="T5" fmla="*/ 61 h 83"/>
              <a:gd name="T6" fmla="*/ 47 w 94"/>
              <a:gd name="T7" fmla="*/ 83 h 83"/>
              <a:gd name="T8" fmla="*/ 66 w 94"/>
              <a:gd name="T9" fmla="*/ 78 h 83"/>
              <a:gd name="T10" fmla="*/ 83 w 94"/>
              <a:gd name="T11" fmla="*/ 22 h 83"/>
              <a:gd name="T12" fmla="*/ 47 w 94"/>
              <a:gd name="T13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" h="83">
                <a:moveTo>
                  <a:pt x="47" y="0"/>
                </a:moveTo>
                <a:cubicBezTo>
                  <a:pt x="40" y="0"/>
                  <a:pt x="34" y="2"/>
                  <a:pt x="28" y="5"/>
                </a:cubicBezTo>
                <a:cubicBezTo>
                  <a:pt x="7" y="16"/>
                  <a:pt x="0" y="41"/>
                  <a:pt x="10" y="61"/>
                </a:cubicBezTo>
                <a:cubicBezTo>
                  <a:pt x="18" y="75"/>
                  <a:pt x="32" y="83"/>
                  <a:pt x="47" y="83"/>
                </a:cubicBezTo>
                <a:cubicBezTo>
                  <a:pt x="53" y="83"/>
                  <a:pt x="60" y="81"/>
                  <a:pt x="66" y="78"/>
                </a:cubicBezTo>
                <a:cubicBezTo>
                  <a:pt x="86" y="68"/>
                  <a:pt x="94" y="43"/>
                  <a:pt x="83" y="22"/>
                </a:cubicBezTo>
                <a:cubicBezTo>
                  <a:pt x="76" y="8"/>
                  <a:pt x="62" y="0"/>
                  <a:pt x="47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8" name="Freeform 221"/>
          <p:cNvSpPr/>
          <p:nvPr/>
        </p:nvSpPr>
        <p:spPr bwMode="auto">
          <a:xfrm rot="19800000">
            <a:off x="10346035" y="6790890"/>
            <a:ext cx="172469" cy="150042"/>
          </a:xfrm>
          <a:custGeom>
            <a:avLst/>
            <a:gdLst>
              <a:gd name="T0" fmla="*/ 47 w 94"/>
              <a:gd name="T1" fmla="*/ 0 h 82"/>
              <a:gd name="T2" fmla="*/ 27 w 94"/>
              <a:gd name="T3" fmla="*/ 4 h 82"/>
              <a:gd name="T4" fmla="*/ 10 w 94"/>
              <a:gd name="T5" fmla="*/ 60 h 82"/>
              <a:gd name="T6" fmla="*/ 47 w 94"/>
              <a:gd name="T7" fmla="*/ 82 h 82"/>
              <a:gd name="T8" fmla="*/ 66 w 94"/>
              <a:gd name="T9" fmla="*/ 78 h 82"/>
              <a:gd name="T10" fmla="*/ 83 w 94"/>
              <a:gd name="T11" fmla="*/ 22 h 82"/>
              <a:gd name="T12" fmla="*/ 47 w 94"/>
              <a:gd name="T13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" h="82">
                <a:moveTo>
                  <a:pt x="47" y="0"/>
                </a:moveTo>
                <a:cubicBezTo>
                  <a:pt x="40" y="0"/>
                  <a:pt x="34" y="1"/>
                  <a:pt x="27" y="4"/>
                </a:cubicBezTo>
                <a:cubicBezTo>
                  <a:pt x="7" y="15"/>
                  <a:pt x="0" y="40"/>
                  <a:pt x="10" y="60"/>
                </a:cubicBezTo>
                <a:cubicBezTo>
                  <a:pt x="18" y="74"/>
                  <a:pt x="32" y="82"/>
                  <a:pt x="47" y="82"/>
                </a:cubicBezTo>
                <a:cubicBezTo>
                  <a:pt x="53" y="82"/>
                  <a:pt x="60" y="81"/>
                  <a:pt x="66" y="78"/>
                </a:cubicBezTo>
                <a:cubicBezTo>
                  <a:pt x="86" y="67"/>
                  <a:pt x="94" y="42"/>
                  <a:pt x="83" y="22"/>
                </a:cubicBezTo>
                <a:cubicBezTo>
                  <a:pt x="76" y="8"/>
                  <a:pt x="62" y="0"/>
                  <a:pt x="47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9" name="Freeform 222"/>
          <p:cNvSpPr>
            <a:spLocks noEditPoints="1"/>
          </p:cNvSpPr>
          <p:nvPr/>
        </p:nvSpPr>
        <p:spPr bwMode="auto">
          <a:xfrm rot="19800000">
            <a:off x="11174811" y="7111343"/>
            <a:ext cx="160869" cy="151587"/>
          </a:xfrm>
          <a:custGeom>
            <a:avLst/>
            <a:gdLst>
              <a:gd name="T0" fmla="*/ 87 w 88"/>
              <a:gd name="T1" fmla="*/ 53 h 83"/>
              <a:gd name="T2" fmla="*/ 76 w 88"/>
              <a:gd name="T3" fmla="*/ 55 h 83"/>
              <a:gd name="T4" fmla="*/ 50 w 88"/>
              <a:gd name="T5" fmla="*/ 83 h 83"/>
              <a:gd name="T6" fmla="*/ 66 w 88"/>
              <a:gd name="T7" fmla="*/ 78 h 83"/>
              <a:gd name="T8" fmla="*/ 87 w 88"/>
              <a:gd name="T9" fmla="*/ 53 h 83"/>
              <a:gd name="T10" fmla="*/ 88 w 88"/>
              <a:gd name="T11" fmla="*/ 46 h 83"/>
              <a:gd name="T12" fmla="*/ 84 w 88"/>
              <a:gd name="T13" fmla="*/ 49 h 83"/>
              <a:gd name="T14" fmla="*/ 88 w 88"/>
              <a:gd name="T15" fmla="*/ 48 h 83"/>
              <a:gd name="T16" fmla="*/ 88 w 88"/>
              <a:gd name="T17" fmla="*/ 46 h 83"/>
              <a:gd name="T18" fmla="*/ 47 w 88"/>
              <a:gd name="T19" fmla="*/ 0 h 83"/>
              <a:gd name="T20" fmla="*/ 28 w 88"/>
              <a:gd name="T21" fmla="*/ 5 h 83"/>
              <a:gd name="T22" fmla="*/ 11 w 88"/>
              <a:gd name="T23" fmla="*/ 61 h 83"/>
              <a:gd name="T24" fmla="*/ 43 w 88"/>
              <a:gd name="T25" fmla="*/ 82 h 83"/>
              <a:gd name="T26" fmla="*/ 73 w 88"/>
              <a:gd name="T27" fmla="*/ 51 h 83"/>
              <a:gd name="T28" fmla="*/ 72 w 88"/>
              <a:gd name="T29" fmla="*/ 50 h 83"/>
              <a:gd name="T30" fmla="*/ 88 w 88"/>
              <a:gd name="T31" fmla="*/ 40 h 83"/>
              <a:gd name="T32" fmla="*/ 84 w 88"/>
              <a:gd name="T33" fmla="*/ 22 h 83"/>
              <a:gd name="T34" fmla="*/ 47 w 88"/>
              <a:gd name="T35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8" h="83">
                <a:moveTo>
                  <a:pt x="87" y="53"/>
                </a:moveTo>
                <a:cubicBezTo>
                  <a:pt x="76" y="55"/>
                  <a:pt x="76" y="55"/>
                  <a:pt x="76" y="55"/>
                </a:cubicBezTo>
                <a:cubicBezTo>
                  <a:pt x="50" y="83"/>
                  <a:pt x="50" y="83"/>
                  <a:pt x="50" y="83"/>
                </a:cubicBezTo>
                <a:cubicBezTo>
                  <a:pt x="55" y="82"/>
                  <a:pt x="61" y="81"/>
                  <a:pt x="66" y="78"/>
                </a:cubicBezTo>
                <a:cubicBezTo>
                  <a:pt x="77" y="73"/>
                  <a:pt x="84" y="63"/>
                  <a:pt x="87" y="53"/>
                </a:cubicBezTo>
                <a:moveTo>
                  <a:pt x="88" y="46"/>
                </a:moveTo>
                <a:cubicBezTo>
                  <a:pt x="84" y="49"/>
                  <a:pt x="84" y="49"/>
                  <a:pt x="84" y="49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47"/>
                  <a:pt x="88" y="46"/>
                  <a:pt x="88" y="46"/>
                </a:cubicBezTo>
                <a:moveTo>
                  <a:pt x="47" y="0"/>
                </a:moveTo>
                <a:cubicBezTo>
                  <a:pt x="41" y="0"/>
                  <a:pt x="34" y="1"/>
                  <a:pt x="28" y="5"/>
                </a:cubicBezTo>
                <a:cubicBezTo>
                  <a:pt x="8" y="15"/>
                  <a:pt x="0" y="40"/>
                  <a:pt x="11" y="61"/>
                </a:cubicBezTo>
                <a:cubicBezTo>
                  <a:pt x="17" y="73"/>
                  <a:pt x="30" y="81"/>
                  <a:pt x="43" y="82"/>
                </a:cubicBezTo>
                <a:cubicBezTo>
                  <a:pt x="73" y="51"/>
                  <a:pt x="73" y="51"/>
                  <a:pt x="73" y="51"/>
                </a:cubicBezTo>
                <a:cubicBezTo>
                  <a:pt x="72" y="50"/>
                  <a:pt x="72" y="50"/>
                  <a:pt x="72" y="50"/>
                </a:cubicBezTo>
                <a:cubicBezTo>
                  <a:pt x="88" y="40"/>
                  <a:pt x="88" y="40"/>
                  <a:pt x="88" y="40"/>
                </a:cubicBezTo>
                <a:cubicBezTo>
                  <a:pt x="88" y="34"/>
                  <a:pt x="87" y="28"/>
                  <a:pt x="84" y="22"/>
                </a:cubicBezTo>
                <a:cubicBezTo>
                  <a:pt x="76" y="8"/>
                  <a:pt x="62" y="0"/>
                  <a:pt x="47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0" name="Freeform 223"/>
          <p:cNvSpPr/>
          <p:nvPr/>
        </p:nvSpPr>
        <p:spPr bwMode="auto">
          <a:xfrm rot="19800000">
            <a:off x="11256850" y="7190983"/>
            <a:ext cx="82755" cy="78887"/>
          </a:xfrm>
          <a:custGeom>
            <a:avLst/>
            <a:gdLst>
              <a:gd name="T0" fmla="*/ 45 w 45"/>
              <a:gd name="T1" fmla="*/ 0 h 43"/>
              <a:gd name="T2" fmla="*/ 29 w 45"/>
              <a:gd name="T3" fmla="*/ 10 h 43"/>
              <a:gd name="T4" fmla="*/ 30 w 45"/>
              <a:gd name="T5" fmla="*/ 11 h 43"/>
              <a:gd name="T6" fmla="*/ 0 w 45"/>
              <a:gd name="T7" fmla="*/ 42 h 43"/>
              <a:gd name="T8" fmla="*/ 4 w 45"/>
              <a:gd name="T9" fmla="*/ 43 h 43"/>
              <a:gd name="T10" fmla="*/ 7 w 45"/>
              <a:gd name="T11" fmla="*/ 43 h 43"/>
              <a:gd name="T12" fmla="*/ 33 w 45"/>
              <a:gd name="T13" fmla="*/ 15 h 43"/>
              <a:gd name="T14" fmla="*/ 44 w 45"/>
              <a:gd name="T15" fmla="*/ 13 h 43"/>
              <a:gd name="T16" fmla="*/ 45 w 45"/>
              <a:gd name="T17" fmla="*/ 8 h 43"/>
              <a:gd name="T18" fmla="*/ 41 w 45"/>
              <a:gd name="T19" fmla="*/ 9 h 43"/>
              <a:gd name="T20" fmla="*/ 45 w 45"/>
              <a:gd name="T21" fmla="*/ 6 h 43"/>
              <a:gd name="T22" fmla="*/ 45 w 45"/>
              <a:gd name="T2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" h="43">
                <a:moveTo>
                  <a:pt x="45" y="0"/>
                </a:moveTo>
                <a:cubicBezTo>
                  <a:pt x="29" y="10"/>
                  <a:pt x="29" y="10"/>
                  <a:pt x="29" y="10"/>
                </a:cubicBezTo>
                <a:cubicBezTo>
                  <a:pt x="30" y="11"/>
                  <a:pt x="30" y="11"/>
                  <a:pt x="30" y="11"/>
                </a:cubicBezTo>
                <a:cubicBezTo>
                  <a:pt x="0" y="42"/>
                  <a:pt x="0" y="42"/>
                  <a:pt x="0" y="42"/>
                </a:cubicBezTo>
                <a:cubicBezTo>
                  <a:pt x="1" y="43"/>
                  <a:pt x="3" y="43"/>
                  <a:pt x="4" y="43"/>
                </a:cubicBezTo>
                <a:cubicBezTo>
                  <a:pt x="5" y="43"/>
                  <a:pt x="6" y="43"/>
                  <a:pt x="7" y="43"/>
                </a:cubicBezTo>
                <a:cubicBezTo>
                  <a:pt x="33" y="15"/>
                  <a:pt x="33" y="15"/>
                  <a:pt x="33" y="15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2"/>
                  <a:pt x="45" y="10"/>
                  <a:pt x="45" y="8"/>
                </a:cubicBezTo>
                <a:cubicBezTo>
                  <a:pt x="41" y="9"/>
                  <a:pt x="41" y="9"/>
                  <a:pt x="41" y="9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4"/>
                  <a:pt x="45" y="2"/>
                  <a:pt x="45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3" name="Freeform 226"/>
          <p:cNvSpPr/>
          <p:nvPr/>
        </p:nvSpPr>
        <p:spPr bwMode="auto">
          <a:xfrm rot="19800000">
            <a:off x="11348434" y="5356605"/>
            <a:ext cx="108278" cy="95130"/>
          </a:xfrm>
          <a:custGeom>
            <a:avLst/>
            <a:gdLst>
              <a:gd name="T0" fmla="*/ 29 w 59"/>
              <a:gd name="T1" fmla="*/ 0 h 52"/>
              <a:gd name="T2" fmla="*/ 18 w 59"/>
              <a:gd name="T3" fmla="*/ 3 h 52"/>
              <a:gd name="T4" fmla="*/ 7 w 59"/>
              <a:gd name="T5" fmla="*/ 38 h 52"/>
              <a:gd name="T6" fmla="*/ 29 w 59"/>
              <a:gd name="T7" fmla="*/ 52 h 52"/>
              <a:gd name="T8" fmla="*/ 41 w 59"/>
              <a:gd name="T9" fmla="*/ 49 h 52"/>
              <a:gd name="T10" fmla="*/ 52 w 59"/>
              <a:gd name="T11" fmla="*/ 14 h 52"/>
              <a:gd name="T12" fmla="*/ 29 w 59"/>
              <a:gd name="T1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52">
                <a:moveTo>
                  <a:pt x="29" y="0"/>
                </a:moveTo>
                <a:cubicBezTo>
                  <a:pt x="25" y="0"/>
                  <a:pt x="21" y="1"/>
                  <a:pt x="18" y="3"/>
                </a:cubicBezTo>
                <a:cubicBezTo>
                  <a:pt x="5" y="10"/>
                  <a:pt x="0" y="25"/>
                  <a:pt x="7" y="38"/>
                </a:cubicBezTo>
                <a:cubicBezTo>
                  <a:pt x="11" y="47"/>
                  <a:pt x="20" y="52"/>
                  <a:pt x="29" y="52"/>
                </a:cubicBezTo>
                <a:cubicBezTo>
                  <a:pt x="33" y="52"/>
                  <a:pt x="38" y="51"/>
                  <a:pt x="41" y="49"/>
                </a:cubicBezTo>
                <a:cubicBezTo>
                  <a:pt x="54" y="42"/>
                  <a:pt x="59" y="27"/>
                  <a:pt x="52" y="14"/>
                </a:cubicBezTo>
                <a:cubicBezTo>
                  <a:pt x="48" y="5"/>
                  <a:pt x="39" y="0"/>
                  <a:pt x="29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cxnSp>
        <p:nvCxnSpPr>
          <p:cNvPr id="59" name="直接连接符 58"/>
          <p:cNvCxnSpPr>
            <a:stCxn id="29" idx="2"/>
            <a:endCxn id="38" idx="0"/>
          </p:cNvCxnSpPr>
          <p:nvPr/>
        </p:nvCxnSpPr>
        <p:spPr>
          <a:xfrm flipH="1">
            <a:off x="10394759" y="5717697"/>
            <a:ext cx="162672" cy="1083244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>
            <a:stCxn id="29" idx="4"/>
            <a:endCxn id="43" idx="2"/>
          </p:cNvCxnSpPr>
          <p:nvPr/>
        </p:nvCxnSpPr>
        <p:spPr>
          <a:xfrm flipV="1">
            <a:off x="10633644" y="5443828"/>
            <a:ext cx="744146" cy="257282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stCxn id="49" idx="1"/>
            <a:endCxn id="56" idx="5"/>
          </p:cNvCxnSpPr>
          <p:nvPr/>
        </p:nvCxnSpPr>
        <p:spPr>
          <a:xfrm flipH="1" flipV="1">
            <a:off x="11705996" y="4886958"/>
            <a:ext cx="198718" cy="237312"/>
          </a:xfrm>
          <a:prstGeom prst="line">
            <a:avLst/>
          </a:prstGeom>
          <a:ln w="3175"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>
            <a:stCxn id="49" idx="5"/>
            <a:endCxn id="50" idx="3"/>
          </p:cNvCxnSpPr>
          <p:nvPr/>
        </p:nvCxnSpPr>
        <p:spPr>
          <a:xfrm flipV="1">
            <a:off x="11982785" y="3999019"/>
            <a:ext cx="136381" cy="1106304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stCxn id="56" idx="0"/>
            <a:endCxn id="50" idx="2"/>
          </p:cNvCxnSpPr>
          <p:nvPr/>
        </p:nvCxnSpPr>
        <p:spPr>
          <a:xfrm flipV="1">
            <a:off x="11682644" y="3997777"/>
            <a:ext cx="378210" cy="832804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>
            <a:stCxn id="51" idx="5"/>
            <a:endCxn id="8" idx="2"/>
          </p:cNvCxnSpPr>
          <p:nvPr/>
        </p:nvCxnSpPr>
        <p:spPr>
          <a:xfrm flipV="1">
            <a:off x="11961533" y="2533771"/>
            <a:ext cx="205315" cy="573452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>
            <a:endCxn id="32" idx="2"/>
          </p:cNvCxnSpPr>
          <p:nvPr/>
        </p:nvCxnSpPr>
        <p:spPr>
          <a:xfrm flipV="1">
            <a:off x="11720491" y="2046943"/>
            <a:ext cx="515503" cy="645151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>
            <a:stCxn id="31" idx="4"/>
            <a:endCxn id="50" idx="1"/>
          </p:cNvCxnSpPr>
          <p:nvPr/>
        </p:nvCxnSpPr>
        <p:spPr>
          <a:xfrm>
            <a:off x="11156442" y="3198528"/>
            <a:ext cx="887566" cy="721703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>
            <a:stCxn id="50" idx="4"/>
          </p:cNvCxnSpPr>
          <p:nvPr/>
        </p:nvCxnSpPr>
        <p:spPr>
          <a:xfrm flipV="1">
            <a:off x="12139705" y="3913939"/>
            <a:ext cx="523841" cy="66241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flipH="1">
            <a:off x="11471350" y="5269524"/>
            <a:ext cx="764644" cy="94988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>
            <a:stCxn id="43" idx="3"/>
            <a:endCxn id="15" idx="5"/>
          </p:cNvCxnSpPr>
          <p:nvPr/>
        </p:nvCxnSpPr>
        <p:spPr>
          <a:xfrm>
            <a:off x="11425560" y="5445821"/>
            <a:ext cx="393701" cy="1559242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>
            <a:stCxn id="44" idx="3"/>
            <a:endCxn id="29" idx="5"/>
          </p:cNvCxnSpPr>
          <p:nvPr/>
        </p:nvCxnSpPr>
        <p:spPr>
          <a:xfrm flipH="1">
            <a:off x="10616143" y="4679728"/>
            <a:ext cx="603104" cy="945667"/>
          </a:xfrm>
          <a:prstGeom prst="line">
            <a:avLst/>
          </a:prstGeom>
          <a:ln w="3175"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>
            <a:stCxn id="47" idx="4"/>
            <a:endCxn id="50" idx="2"/>
          </p:cNvCxnSpPr>
          <p:nvPr/>
        </p:nvCxnSpPr>
        <p:spPr>
          <a:xfrm>
            <a:off x="11023251" y="3968260"/>
            <a:ext cx="1037603" cy="29517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>
            <a:stCxn id="44" idx="4"/>
            <a:endCxn id="56" idx="2"/>
          </p:cNvCxnSpPr>
          <p:nvPr/>
        </p:nvCxnSpPr>
        <p:spPr>
          <a:xfrm>
            <a:off x="11238535" y="4661429"/>
            <a:ext cx="411084" cy="202177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/>
          <p:cNvCxnSpPr>
            <a:stCxn id="51" idx="4"/>
            <a:endCxn id="50" idx="0"/>
          </p:cNvCxnSpPr>
          <p:nvPr/>
        </p:nvCxnSpPr>
        <p:spPr>
          <a:xfrm>
            <a:off x="11973039" y="3160187"/>
            <a:ext cx="90199" cy="741961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/>
          <p:cNvCxnSpPr>
            <a:stCxn id="48" idx="3"/>
            <a:endCxn id="51" idx="0"/>
          </p:cNvCxnSpPr>
          <p:nvPr/>
        </p:nvCxnSpPr>
        <p:spPr>
          <a:xfrm>
            <a:off x="11710016" y="2736112"/>
            <a:ext cx="210795" cy="370779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/>
          <p:cNvCxnSpPr>
            <a:stCxn id="56" idx="4"/>
            <a:endCxn id="43" idx="5"/>
          </p:cNvCxnSpPr>
          <p:nvPr/>
        </p:nvCxnSpPr>
        <p:spPr>
          <a:xfrm flipH="1">
            <a:off x="11427356" y="4896631"/>
            <a:ext cx="255288" cy="467881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/>
          <p:cNvCxnSpPr>
            <a:endCxn id="38" idx="5"/>
          </p:cNvCxnSpPr>
          <p:nvPr/>
        </p:nvCxnSpPr>
        <p:spPr>
          <a:xfrm flipH="1">
            <a:off x="10472089" y="6243411"/>
            <a:ext cx="459142" cy="559366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直接连接符 170"/>
          <p:cNvCxnSpPr>
            <a:stCxn id="15" idx="5"/>
            <a:endCxn id="33" idx="4"/>
          </p:cNvCxnSpPr>
          <p:nvPr/>
        </p:nvCxnSpPr>
        <p:spPr>
          <a:xfrm flipH="1" flipV="1">
            <a:off x="11037097" y="6250944"/>
            <a:ext cx="782164" cy="754119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直接连接符 175"/>
          <p:cNvCxnSpPr>
            <a:stCxn id="29" idx="3"/>
            <a:endCxn id="33" idx="0"/>
          </p:cNvCxnSpPr>
          <p:nvPr/>
        </p:nvCxnSpPr>
        <p:spPr>
          <a:xfrm>
            <a:off x="10614400" y="5719373"/>
            <a:ext cx="365320" cy="471370"/>
          </a:xfrm>
          <a:prstGeom prst="line">
            <a:avLst/>
          </a:prstGeom>
          <a:ln w="3175"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直接连接符 178"/>
          <p:cNvCxnSpPr>
            <a:stCxn id="43" idx="4"/>
            <a:endCxn id="16" idx="1"/>
          </p:cNvCxnSpPr>
          <p:nvPr/>
        </p:nvCxnSpPr>
        <p:spPr>
          <a:xfrm>
            <a:off x="11441889" y="5430057"/>
            <a:ext cx="590459" cy="223202"/>
          </a:xfrm>
          <a:prstGeom prst="line">
            <a:avLst/>
          </a:prstGeom>
          <a:ln w="3175"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接连接符 187"/>
          <p:cNvCxnSpPr>
            <a:stCxn id="43" idx="2"/>
            <a:endCxn id="33" idx="5"/>
          </p:cNvCxnSpPr>
          <p:nvPr/>
        </p:nvCxnSpPr>
        <p:spPr>
          <a:xfrm flipH="1">
            <a:off x="11023263" y="5443828"/>
            <a:ext cx="354527" cy="748099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椭圆 194"/>
          <p:cNvSpPr/>
          <p:nvPr/>
        </p:nvSpPr>
        <p:spPr>
          <a:xfrm>
            <a:off x="1388911" y="2385187"/>
            <a:ext cx="158615" cy="158615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96" name="椭圆 195"/>
          <p:cNvSpPr/>
          <p:nvPr/>
        </p:nvSpPr>
        <p:spPr>
          <a:xfrm>
            <a:off x="1795059" y="2385187"/>
            <a:ext cx="158615" cy="158615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97" name="椭圆 196"/>
          <p:cNvSpPr/>
          <p:nvPr/>
        </p:nvSpPr>
        <p:spPr>
          <a:xfrm>
            <a:off x="2201207" y="2385187"/>
            <a:ext cx="158615" cy="158615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98" name="椭圆 197"/>
          <p:cNvSpPr/>
          <p:nvPr/>
        </p:nvSpPr>
        <p:spPr>
          <a:xfrm>
            <a:off x="2607356" y="2385187"/>
            <a:ext cx="158615" cy="158615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58644" y="66146"/>
            <a:ext cx="11675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960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60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01</a:t>
            </a:r>
            <a:endParaRPr lang="zh-CN" altLang="en-US" sz="6000" dirty="0">
              <a:solidFill>
                <a:schemeClr val="tx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cxnSp>
        <p:nvCxnSpPr>
          <p:cNvPr id="61" name="直接连接符 60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4"/>
          <p:cNvGrpSpPr/>
          <p:nvPr/>
        </p:nvGrpSpPr>
        <p:grpSpPr>
          <a:xfrm>
            <a:off x="1305585" y="2665532"/>
            <a:ext cx="5373597" cy="862931"/>
            <a:chOff x="3503711" y="1376506"/>
            <a:chExt cx="7164797" cy="1150575"/>
          </a:xfrm>
        </p:grpSpPr>
        <p:sp>
          <p:nvSpPr>
            <p:cNvPr id="62" name="TextBox 108"/>
            <p:cNvSpPr txBox="1"/>
            <p:nvPr/>
          </p:nvSpPr>
          <p:spPr>
            <a:xfrm>
              <a:off x="3503711" y="1696083"/>
              <a:ext cx="7164797" cy="830998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 smtClean="0">
                  <a:solidFill>
                    <a:srgbClr val="1A1D1A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 smtClean="0">
                  <a:solidFill>
                    <a:srgbClr val="1A1D1A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200</a:t>
              </a:r>
              <a:r>
                <a:rPr lang="zh-CN" altLang="en-US" sz="1050" dirty="0" smtClean="0">
                  <a:solidFill>
                    <a:srgbClr val="1A1D1A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字以内，据统计每页幻灯片的最好控制在</a:t>
              </a:r>
              <a:r>
                <a:rPr lang="en-US" altLang="zh-CN" sz="1050" dirty="0" smtClean="0">
                  <a:solidFill>
                    <a:srgbClr val="1A1D1A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5</a:t>
              </a:r>
              <a:r>
                <a:rPr lang="zh-CN" altLang="en-US" sz="1050" dirty="0" smtClean="0">
                  <a:solidFill>
                    <a:srgbClr val="1A1D1A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分钟之内。</a:t>
              </a:r>
              <a:endParaRPr lang="zh-CN" altLang="en-US" sz="1050" dirty="0">
                <a:solidFill>
                  <a:srgbClr val="1A1D1A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  <p:sp>
          <p:nvSpPr>
            <p:cNvPr id="64" name="Rectangle 2"/>
            <p:cNvSpPr/>
            <p:nvPr/>
          </p:nvSpPr>
          <p:spPr>
            <a:xfrm>
              <a:off x="3503711" y="1376506"/>
              <a:ext cx="1846659" cy="553998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>
                  <a:solidFill>
                    <a:srgbClr val="1A1D1A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Freeform 1058"/>
          <p:cNvSpPr/>
          <p:nvPr/>
        </p:nvSpPr>
        <p:spPr bwMode="auto">
          <a:xfrm>
            <a:off x="921815" y="4931622"/>
            <a:ext cx="1443192" cy="2105653"/>
          </a:xfrm>
          <a:custGeom>
            <a:avLst/>
            <a:gdLst>
              <a:gd name="T0" fmla="*/ 1928 w 1928"/>
              <a:gd name="T1" fmla="*/ 0 h 2813"/>
              <a:gd name="T2" fmla="*/ 0 w 1928"/>
              <a:gd name="T3" fmla="*/ 2813 h 2813"/>
              <a:gd name="T4" fmla="*/ 1928 w 1928"/>
              <a:gd name="T5" fmla="*/ 0 h 2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28" h="2813">
                <a:moveTo>
                  <a:pt x="1928" y="0"/>
                </a:moveTo>
                <a:lnTo>
                  <a:pt x="0" y="2813"/>
                </a:lnTo>
                <a:lnTo>
                  <a:pt x="1928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75" name="Line 1059"/>
          <p:cNvSpPr>
            <a:spLocks noChangeShapeType="1"/>
          </p:cNvSpPr>
          <p:nvPr/>
        </p:nvSpPr>
        <p:spPr bwMode="auto">
          <a:xfrm flipH="1">
            <a:off x="921815" y="4931622"/>
            <a:ext cx="1443192" cy="2105653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76" name="Freeform 1060"/>
          <p:cNvSpPr/>
          <p:nvPr/>
        </p:nvSpPr>
        <p:spPr bwMode="auto">
          <a:xfrm>
            <a:off x="921815" y="6723635"/>
            <a:ext cx="1737370" cy="313640"/>
          </a:xfrm>
          <a:custGeom>
            <a:avLst/>
            <a:gdLst>
              <a:gd name="T0" fmla="*/ 2321 w 2321"/>
              <a:gd name="T1" fmla="*/ 0 h 419"/>
              <a:gd name="T2" fmla="*/ 0 w 2321"/>
              <a:gd name="T3" fmla="*/ 419 h 419"/>
              <a:gd name="T4" fmla="*/ 2321 w 2321"/>
              <a:gd name="T5" fmla="*/ 0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21" h="419">
                <a:moveTo>
                  <a:pt x="2321" y="0"/>
                </a:moveTo>
                <a:lnTo>
                  <a:pt x="0" y="419"/>
                </a:lnTo>
                <a:lnTo>
                  <a:pt x="2321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77" name="Line 1061"/>
          <p:cNvSpPr>
            <a:spLocks noChangeShapeType="1"/>
          </p:cNvSpPr>
          <p:nvPr/>
        </p:nvSpPr>
        <p:spPr bwMode="auto">
          <a:xfrm flipH="1">
            <a:off x="921815" y="6723635"/>
            <a:ext cx="1737370" cy="313640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78" name="Freeform 1062"/>
          <p:cNvSpPr/>
          <p:nvPr/>
        </p:nvSpPr>
        <p:spPr bwMode="auto">
          <a:xfrm>
            <a:off x="963734" y="6710910"/>
            <a:ext cx="600332" cy="315137"/>
          </a:xfrm>
          <a:custGeom>
            <a:avLst/>
            <a:gdLst>
              <a:gd name="T0" fmla="*/ 802 w 802"/>
              <a:gd name="T1" fmla="*/ 0 h 421"/>
              <a:gd name="T2" fmla="*/ 0 w 802"/>
              <a:gd name="T3" fmla="*/ 421 h 421"/>
              <a:gd name="T4" fmla="*/ 802 w 802"/>
              <a:gd name="T5" fmla="*/ 0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02" h="421">
                <a:moveTo>
                  <a:pt x="802" y="0"/>
                </a:moveTo>
                <a:lnTo>
                  <a:pt x="0" y="421"/>
                </a:lnTo>
                <a:lnTo>
                  <a:pt x="802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79" name="Line 1063"/>
          <p:cNvSpPr>
            <a:spLocks noChangeShapeType="1"/>
          </p:cNvSpPr>
          <p:nvPr/>
        </p:nvSpPr>
        <p:spPr bwMode="auto">
          <a:xfrm flipH="1">
            <a:off x="963734" y="6710910"/>
            <a:ext cx="600332" cy="315137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80" name="Freeform 1064"/>
          <p:cNvSpPr/>
          <p:nvPr/>
        </p:nvSpPr>
        <p:spPr bwMode="auto">
          <a:xfrm>
            <a:off x="2659185" y="6201152"/>
            <a:ext cx="728333" cy="522483"/>
          </a:xfrm>
          <a:custGeom>
            <a:avLst/>
            <a:gdLst>
              <a:gd name="T0" fmla="*/ 0 w 973"/>
              <a:gd name="T1" fmla="*/ 698 h 698"/>
              <a:gd name="T2" fmla="*/ 973 w 973"/>
              <a:gd name="T3" fmla="*/ 0 h 698"/>
              <a:gd name="T4" fmla="*/ 0 w 973"/>
              <a:gd name="T5" fmla="*/ 698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73" h="698">
                <a:moveTo>
                  <a:pt x="0" y="698"/>
                </a:moveTo>
                <a:lnTo>
                  <a:pt x="973" y="0"/>
                </a:lnTo>
                <a:lnTo>
                  <a:pt x="0" y="698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81" name="Line 1065"/>
          <p:cNvSpPr>
            <a:spLocks noChangeShapeType="1"/>
          </p:cNvSpPr>
          <p:nvPr/>
        </p:nvSpPr>
        <p:spPr bwMode="auto">
          <a:xfrm flipV="1">
            <a:off x="2659185" y="6201152"/>
            <a:ext cx="728333" cy="522483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82" name="Freeform 1066"/>
          <p:cNvSpPr/>
          <p:nvPr/>
        </p:nvSpPr>
        <p:spPr bwMode="auto">
          <a:xfrm>
            <a:off x="3387518" y="6201152"/>
            <a:ext cx="90574" cy="1285249"/>
          </a:xfrm>
          <a:custGeom>
            <a:avLst/>
            <a:gdLst>
              <a:gd name="T0" fmla="*/ 0 w 121"/>
              <a:gd name="T1" fmla="*/ 0 h 1717"/>
              <a:gd name="T2" fmla="*/ 121 w 121"/>
              <a:gd name="T3" fmla="*/ 1717 h 1717"/>
              <a:gd name="T4" fmla="*/ 0 w 121"/>
              <a:gd name="T5" fmla="*/ 0 h 1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" h="1717">
                <a:moveTo>
                  <a:pt x="0" y="0"/>
                </a:moveTo>
                <a:lnTo>
                  <a:pt x="121" y="1717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83" name="Line 1067"/>
          <p:cNvSpPr>
            <a:spLocks noChangeShapeType="1"/>
          </p:cNvSpPr>
          <p:nvPr/>
        </p:nvSpPr>
        <p:spPr bwMode="auto">
          <a:xfrm>
            <a:off x="3387518" y="6201152"/>
            <a:ext cx="90574" cy="1285249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84" name="Freeform 1068"/>
          <p:cNvSpPr/>
          <p:nvPr/>
        </p:nvSpPr>
        <p:spPr bwMode="auto">
          <a:xfrm>
            <a:off x="1710780" y="6723635"/>
            <a:ext cx="948405" cy="761269"/>
          </a:xfrm>
          <a:custGeom>
            <a:avLst/>
            <a:gdLst>
              <a:gd name="T0" fmla="*/ 1267 w 1267"/>
              <a:gd name="T1" fmla="*/ 0 h 1017"/>
              <a:gd name="T2" fmla="*/ 0 w 1267"/>
              <a:gd name="T3" fmla="*/ 1017 h 1017"/>
              <a:gd name="T4" fmla="*/ 1267 w 1267"/>
              <a:gd name="T5" fmla="*/ 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67" h="1017">
                <a:moveTo>
                  <a:pt x="1267" y="0"/>
                </a:moveTo>
                <a:lnTo>
                  <a:pt x="0" y="1017"/>
                </a:lnTo>
                <a:lnTo>
                  <a:pt x="1267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85" name="Line 1069"/>
          <p:cNvSpPr>
            <a:spLocks noChangeShapeType="1"/>
          </p:cNvSpPr>
          <p:nvPr/>
        </p:nvSpPr>
        <p:spPr bwMode="auto">
          <a:xfrm flipH="1">
            <a:off x="1710780" y="6723635"/>
            <a:ext cx="948405" cy="761269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86" name="Freeform 1070"/>
          <p:cNvSpPr/>
          <p:nvPr/>
        </p:nvSpPr>
        <p:spPr bwMode="auto">
          <a:xfrm>
            <a:off x="2365008" y="4931622"/>
            <a:ext cx="294178" cy="1792013"/>
          </a:xfrm>
          <a:custGeom>
            <a:avLst/>
            <a:gdLst>
              <a:gd name="T0" fmla="*/ 0 w 393"/>
              <a:gd name="T1" fmla="*/ 0 h 2394"/>
              <a:gd name="T2" fmla="*/ 393 w 393"/>
              <a:gd name="T3" fmla="*/ 2394 h 2394"/>
              <a:gd name="T4" fmla="*/ 0 w 393"/>
              <a:gd name="T5" fmla="*/ 0 h 2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3" h="2394">
                <a:moveTo>
                  <a:pt x="0" y="0"/>
                </a:moveTo>
                <a:lnTo>
                  <a:pt x="393" y="2394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87" name="Line 1071"/>
          <p:cNvSpPr>
            <a:spLocks noChangeShapeType="1"/>
          </p:cNvSpPr>
          <p:nvPr/>
        </p:nvSpPr>
        <p:spPr bwMode="auto">
          <a:xfrm>
            <a:off x="2365008" y="4931622"/>
            <a:ext cx="294178" cy="1792013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88" name="Freeform 1072"/>
          <p:cNvSpPr/>
          <p:nvPr/>
        </p:nvSpPr>
        <p:spPr bwMode="auto">
          <a:xfrm>
            <a:off x="2659185" y="4813352"/>
            <a:ext cx="1163986" cy="1910283"/>
          </a:xfrm>
          <a:custGeom>
            <a:avLst/>
            <a:gdLst>
              <a:gd name="T0" fmla="*/ 1555 w 1555"/>
              <a:gd name="T1" fmla="*/ 0 h 2552"/>
              <a:gd name="T2" fmla="*/ 0 w 1555"/>
              <a:gd name="T3" fmla="*/ 2552 h 2552"/>
              <a:gd name="T4" fmla="*/ 1555 w 1555"/>
              <a:gd name="T5" fmla="*/ 0 h 2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5" h="2552">
                <a:moveTo>
                  <a:pt x="1555" y="0"/>
                </a:moveTo>
                <a:lnTo>
                  <a:pt x="0" y="2552"/>
                </a:lnTo>
                <a:lnTo>
                  <a:pt x="1555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89" name="Line 1073"/>
          <p:cNvSpPr>
            <a:spLocks noChangeShapeType="1"/>
          </p:cNvSpPr>
          <p:nvPr/>
        </p:nvSpPr>
        <p:spPr bwMode="auto">
          <a:xfrm flipH="1">
            <a:off x="2659185" y="4813352"/>
            <a:ext cx="1163986" cy="1910283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90" name="Freeform 1074"/>
          <p:cNvSpPr/>
          <p:nvPr/>
        </p:nvSpPr>
        <p:spPr bwMode="auto">
          <a:xfrm>
            <a:off x="3387518" y="5611300"/>
            <a:ext cx="1681229" cy="589852"/>
          </a:xfrm>
          <a:custGeom>
            <a:avLst/>
            <a:gdLst>
              <a:gd name="T0" fmla="*/ 0 w 2246"/>
              <a:gd name="T1" fmla="*/ 788 h 788"/>
              <a:gd name="T2" fmla="*/ 2246 w 2246"/>
              <a:gd name="T3" fmla="*/ 0 h 788"/>
              <a:gd name="T4" fmla="*/ 0 w 2246"/>
              <a:gd name="T5" fmla="*/ 788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46" h="788">
                <a:moveTo>
                  <a:pt x="0" y="788"/>
                </a:moveTo>
                <a:lnTo>
                  <a:pt x="2246" y="0"/>
                </a:lnTo>
                <a:lnTo>
                  <a:pt x="0" y="788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91" name="Line 1075"/>
          <p:cNvSpPr>
            <a:spLocks noChangeShapeType="1"/>
          </p:cNvSpPr>
          <p:nvPr/>
        </p:nvSpPr>
        <p:spPr bwMode="auto">
          <a:xfrm flipV="1">
            <a:off x="3387518" y="5611300"/>
            <a:ext cx="1681229" cy="589852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92" name="Freeform 1076"/>
          <p:cNvSpPr/>
          <p:nvPr/>
        </p:nvSpPr>
        <p:spPr bwMode="auto">
          <a:xfrm>
            <a:off x="4850921" y="5639744"/>
            <a:ext cx="184142" cy="830883"/>
          </a:xfrm>
          <a:custGeom>
            <a:avLst/>
            <a:gdLst>
              <a:gd name="T0" fmla="*/ 246 w 246"/>
              <a:gd name="T1" fmla="*/ 0 h 1110"/>
              <a:gd name="T2" fmla="*/ 0 w 246"/>
              <a:gd name="T3" fmla="*/ 1110 h 1110"/>
              <a:gd name="T4" fmla="*/ 246 w 246"/>
              <a:gd name="T5" fmla="*/ 0 h 1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6" h="1110">
                <a:moveTo>
                  <a:pt x="246" y="0"/>
                </a:moveTo>
                <a:lnTo>
                  <a:pt x="0" y="1110"/>
                </a:lnTo>
                <a:lnTo>
                  <a:pt x="246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93" name="Line 1077"/>
          <p:cNvSpPr>
            <a:spLocks noChangeShapeType="1"/>
          </p:cNvSpPr>
          <p:nvPr/>
        </p:nvSpPr>
        <p:spPr bwMode="auto">
          <a:xfrm flipH="1">
            <a:off x="4850921" y="5639744"/>
            <a:ext cx="184142" cy="830883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94" name="Freeform 1078"/>
          <p:cNvSpPr/>
          <p:nvPr/>
        </p:nvSpPr>
        <p:spPr bwMode="auto">
          <a:xfrm>
            <a:off x="4709446" y="6470628"/>
            <a:ext cx="141475" cy="853340"/>
          </a:xfrm>
          <a:custGeom>
            <a:avLst/>
            <a:gdLst>
              <a:gd name="T0" fmla="*/ 189 w 189"/>
              <a:gd name="T1" fmla="*/ 0 h 1140"/>
              <a:gd name="T2" fmla="*/ 0 w 189"/>
              <a:gd name="T3" fmla="*/ 1140 h 1140"/>
              <a:gd name="T4" fmla="*/ 189 w 189"/>
              <a:gd name="T5" fmla="*/ 0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9" h="1140">
                <a:moveTo>
                  <a:pt x="189" y="0"/>
                </a:moveTo>
                <a:lnTo>
                  <a:pt x="0" y="1140"/>
                </a:lnTo>
                <a:lnTo>
                  <a:pt x="189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95" name="Line 1079"/>
          <p:cNvSpPr>
            <a:spLocks noChangeShapeType="1"/>
          </p:cNvSpPr>
          <p:nvPr/>
        </p:nvSpPr>
        <p:spPr bwMode="auto">
          <a:xfrm flipH="1">
            <a:off x="4709446" y="6470628"/>
            <a:ext cx="141475" cy="853340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96" name="Freeform 1080"/>
          <p:cNvSpPr/>
          <p:nvPr/>
        </p:nvSpPr>
        <p:spPr bwMode="auto">
          <a:xfrm>
            <a:off x="3478092" y="7323967"/>
            <a:ext cx="1231355" cy="162434"/>
          </a:xfrm>
          <a:custGeom>
            <a:avLst/>
            <a:gdLst>
              <a:gd name="T0" fmla="*/ 1645 w 1645"/>
              <a:gd name="T1" fmla="*/ 0 h 217"/>
              <a:gd name="T2" fmla="*/ 0 w 1645"/>
              <a:gd name="T3" fmla="*/ 217 h 217"/>
              <a:gd name="T4" fmla="*/ 1645 w 1645"/>
              <a:gd name="T5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45" h="217">
                <a:moveTo>
                  <a:pt x="1645" y="0"/>
                </a:moveTo>
                <a:lnTo>
                  <a:pt x="0" y="217"/>
                </a:lnTo>
                <a:lnTo>
                  <a:pt x="1645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97" name="Line 1081"/>
          <p:cNvSpPr>
            <a:spLocks noChangeShapeType="1"/>
          </p:cNvSpPr>
          <p:nvPr/>
        </p:nvSpPr>
        <p:spPr bwMode="auto">
          <a:xfrm flipH="1">
            <a:off x="3478092" y="7323967"/>
            <a:ext cx="1231355" cy="162434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98" name="Freeform 1082"/>
          <p:cNvSpPr/>
          <p:nvPr/>
        </p:nvSpPr>
        <p:spPr bwMode="auto">
          <a:xfrm>
            <a:off x="3387518" y="6201152"/>
            <a:ext cx="1321928" cy="1122815"/>
          </a:xfrm>
          <a:custGeom>
            <a:avLst/>
            <a:gdLst>
              <a:gd name="T0" fmla="*/ 1766 w 1766"/>
              <a:gd name="T1" fmla="*/ 1500 h 1500"/>
              <a:gd name="T2" fmla="*/ 0 w 1766"/>
              <a:gd name="T3" fmla="*/ 0 h 1500"/>
              <a:gd name="T4" fmla="*/ 1766 w 1766"/>
              <a:gd name="T5" fmla="*/ 1500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66" h="1500">
                <a:moveTo>
                  <a:pt x="1766" y="1500"/>
                </a:moveTo>
                <a:lnTo>
                  <a:pt x="0" y="0"/>
                </a:lnTo>
                <a:lnTo>
                  <a:pt x="1766" y="150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99" name="Line 1083"/>
          <p:cNvSpPr>
            <a:spLocks noChangeShapeType="1"/>
          </p:cNvSpPr>
          <p:nvPr/>
        </p:nvSpPr>
        <p:spPr bwMode="auto">
          <a:xfrm flipH="1" flipV="1">
            <a:off x="3387518" y="6201152"/>
            <a:ext cx="1321928" cy="1122815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00" name="Freeform 1084"/>
          <p:cNvSpPr/>
          <p:nvPr/>
        </p:nvSpPr>
        <p:spPr bwMode="auto">
          <a:xfrm>
            <a:off x="3478092" y="6470628"/>
            <a:ext cx="1372829" cy="1015774"/>
          </a:xfrm>
          <a:custGeom>
            <a:avLst/>
            <a:gdLst>
              <a:gd name="T0" fmla="*/ 1834 w 1834"/>
              <a:gd name="T1" fmla="*/ 0 h 1357"/>
              <a:gd name="T2" fmla="*/ 0 w 1834"/>
              <a:gd name="T3" fmla="*/ 1357 h 1357"/>
              <a:gd name="T4" fmla="*/ 1834 w 1834"/>
              <a:gd name="T5" fmla="*/ 0 h 1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34" h="1357">
                <a:moveTo>
                  <a:pt x="1834" y="0"/>
                </a:moveTo>
                <a:lnTo>
                  <a:pt x="0" y="1357"/>
                </a:lnTo>
                <a:lnTo>
                  <a:pt x="1834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01" name="Line 1085"/>
          <p:cNvSpPr>
            <a:spLocks noChangeShapeType="1"/>
          </p:cNvSpPr>
          <p:nvPr/>
        </p:nvSpPr>
        <p:spPr bwMode="auto">
          <a:xfrm flipH="1">
            <a:off x="3478092" y="6470628"/>
            <a:ext cx="1372829" cy="1015774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02" name="Freeform 1086"/>
          <p:cNvSpPr/>
          <p:nvPr/>
        </p:nvSpPr>
        <p:spPr bwMode="auto">
          <a:xfrm>
            <a:off x="3478092" y="7486401"/>
            <a:ext cx="979844" cy="483559"/>
          </a:xfrm>
          <a:custGeom>
            <a:avLst/>
            <a:gdLst>
              <a:gd name="T0" fmla="*/ 0 w 1309"/>
              <a:gd name="T1" fmla="*/ 0 h 646"/>
              <a:gd name="T2" fmla="*/ 1309 w 1309"/>
              <a:gd name="T3" fmla="*/ 646 h 646"/>
              <a:gd name="T4" fmla="*/ 0 w 1309"/>
              <a:gd name="T5" fmla="*/ 0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09" h="646">
                <a:moveTo>
                  <a:pt x="0" y="0"/>
                </a:moveTo>
                <a:lnTo>
                  <a:pt x="1309" y="646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03" name="Line 1087"/>
          <p:cNvSpPr>
            <a:spLocks noChangeShapeType="1"/>
          </p:cNvSpPr>
          <p:nvPr/>
        </p:nvSpPr>
        <p:spPr bwMode="auto">
          <a:xfrm>
            <a:off x="3478092" y="7486401"/>
            <a:ext cx="979844" cy="483559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04" name="Freeform 1088"/>
          <p:cNvSpPr/>
          <p:nvPr/>
        </p:nvSpPr>
        <p:spPr bwMode="auto">
          <a:xfrm>
            <a:off x="4457936" y="7308248"/>
            <a:ext cx="1109342" cy="661712"/>
          </a:xfrm>
          <a:custGeom>
            <a:avLst/>
            <a:gdLst>
              <a:gd name="T0" fmla="*/ 0 w 1482"/>
              <a:gd name="T1" fmla="*/ 884 h 884"/>
              <a:gd name="T2" fmla="*/ 1482 w 1482"/>
              <a:gd name="T3" fmla="*/ 0 h 884"/>
              <a:gd name="T4" fmla="*/ 0 w 1482"/>
              <a:gd name="T5" fmla="*/ 884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82" h="884">
                <a:moveTo>
                  <a:pt x="0" y="884"/>
                </a:moveTo>
                <a:lnTo>
                  <a:pt x="1482" y="0"/>
                </a:lnTo>
                <a:lnTo>
                  <a:pt x="0" y="884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05" name="Line 1089"/>
          <p:cNvSpPr>
            <a:spLocks noChangeShapeType="1"/>
          </p:cNvSpPr>
          <p:nvPr/>
        </p:nvSpPr>
        <p:spPr bwMode="auto">
          <a:xfrm flipV="1">
            <a:off x="4457936" y="7308248"/>
            <a:ext cx="1109342" cy="661712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06" name="Freeform 1090"/>
          <p:cNvSpPr/>
          <p:nvPr/>
        </p:nvSpPr>
        <p:spPr bwMode="auto">
          <a:xfrm>
            <a:off x="4831459" y="5639744"/>
            <a:ext cx="1586913" cy="802439"/>
          </a:xfrm>
          <a:custGeom>
            <a:avLst/>
            <a:gdLst>
              <a:gd name="T0" fmla="*/ 2120 w 2120"/>
              <a:gd name="T1" fmla="*/ 0 h 1072"/>
              <a:gd name="T2" fmla="*/ 0 w 2120"/>
              <a:gd name="T3" fmla="*/ 1072 h 1072"/>
              <a:gd name="T4" fmla="*/ 2120 w 2120"/>
              <a:gd name="T5" fmla="*/ 0 h 1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20" h="1072">
                <a:moveTo>
                  <a:pt x="2120" y="0"/>
                </a:moveTo>
                <a:lnTo>
                  <a:pt x="0" y="1072"/>
                </a:lnTo>
                <a:lnTo>
                  <a:pt x="2120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07" name="Line 1091"/>
          <p:cNvSpPr>
            <a:spLocks noChangeShapeType="1"/>
          </p:cNvSpPr>
          <p:nvPr/>
        </p:nvSpPr>
        <p:spPr bwMode="auto">
          <a:xfrm flipH="1">
            <a:off x="4831459" y="5639744"/>
            <a:ext cx="1586913" cy="802439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08" name="Freeform 1092"/>
          <p:cNvSpPr/>
          <p:nvPr/>
        </p:nvSpPr>
        <p:spPr bwMode="auto">
          <a:xfrm>
            <a:off x="3823171" y="4813352"/>
            <a:ext cx="886276" cy="2510615"/>
          </a:xfrm>
          <a:custGeom>
            <a:avLst/>
            <a:gdLst>
              <a:gd name="T0" fmla="*/ 0 w 1184"/>
              <a:gd name="T1" fmla="*/ 0 h 3354"/>
              <a:gd name="T2" fmla="*/ 1184 w 1184"/>
              <a:gd name="T3" fmla="*/ 3354 h 3354"/>
              <a:gd name="T4" fmla="*/ 0 w 1184"/>
              <a:gd name="T5" fmla="*/ 0 h 3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84" h="3354">
                <a:moveTo>
                  <a:pt x="0" y="0"/>
                </a:moveTo>
                <a:lnTo>
                  <a:pt x="1184" y="3354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09" name="Line 1093"/>
          <p:cNvSpPr>
            <a:spLocks noChangeShapeType="1"/>
          </p:cNvSpPr>
          <p:nvPr/>
        </p:nvSpPr>
        <p:spPr bwMode="auto">
          <a:xfrm>
            <a:off x="3823171" y="4813352"/>
            <a:ext cx="886276" cy="2510615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10" name="Freeform 1094"/>
          <p:cNvSpPr/>
          <p:nvPr/>
        </p:nvSpPr>
        <p:spPr bwMode="auto">
          <a:xfrm>
            <a:off x="4850921" y="6470628"/>
            <a:ext cx="716357" cy="837620"/>
          </a:xfrm>
          <a:custGeom>
            <a:avLst/>
            <a:gdLst>
              <a:gd name="T0" fmla="*/ 0 w 957"/>
              <a:gd name="T1" fmla="*/ 0 h 1119"/>
              <a:gd name="T2" fmla="*/ 957 w 957"/>
              <a:gd name="T3" fmla="*/ 1119 h 1119"/>
              <a:gd name="T4" fmla="*/ 0 w 957"/>
              <a:gd name="T5" fmla="*/ 0 h 1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57" h="1119">
                <a:moveTo>
                  <a:pt x="0" y="0"/>
                </a:moveTo>
                <a:lnTo>
                  <a:pt x="957" y="111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11" name="Line 1095"/>
          <p:cNvSpPr>
            <a:spLocks noChangeShapeType="1"/>
          </p:cNvSpPr>
          <p:nvPr/>
        </p:nvSpPr>
        <p:spPr bwMode="auto">
          <a:xfrm>
            <a:off x="4850921" y="6470628"/>
            <a:ext cx="716357" cy="837620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12" name="Freeform 1096"/>
          <p:cNvSpPr/>
          <p:nvPr/>
        </p:nvSpPr>
        <p:spPr bwMode="auto">
          <a:xfrm>
            <a:off x="1424088" y="5186876"/>
            <a:ext cx="1358607" cy="291932"/>
          </a:xfrm>
          <a:custGeom>
            <a:avLst/>
            <a:gdLst>
              <a:gd name="T0" fmla="*/ 0 w 1815"/>
              <a:gd name="T1" fmla="*/ 0 h 390"/>
              <a:gd name="T2" fmla="*/ 1815 w 1815"/>
              <a:gd name="T3" fmla="*/ 390 h 390"/>
              <a:gd name="T4" fmla="*/ 0 w 1815"/>
              <a:gd name="T5" fmla="*/ 0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15" h="390">
                <a:moveTo>
                  <a:pt x="0" y="0"/>
                </a:moveTo>
                <a:lnTo>
                  <a:pt x="1815" y="39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13" name="Line 1097"/>
          <p:cNvSpPr>
            <a:spLocks noChangeShapeType="1"/>
          </p:cNvSpPr>
          <p:nvPr/>
        </p:nvSpPr>
        <p:spPr bwMode="auto">
          <a:xfrm>
            <a:off x="1424088" y="5186876"/>
            <a:ext cx="1358607" cy="291932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14" name="Freeform 1098"/>
          <p:cNvSpPr/>
          <p:nvPr/>
        </p:nvSpPr>
        <p:spPr bwMode="auto">
          <a:xfrm>
            <a:off x="3387518" y="5987068"/>
            <a:ext cx="50153" cy="214083"/>
          </a:xfrm>
          <a:custGeom>
            <a:avLst/>
            <a:gdLst>
              <a:gd name="T0" fmla="*/ 67 w 67"/>
              <a:gd name="T1" fmla="*/ 0 h 286"/>
              <a:gd name="T2" fmla="*/ 0 w 67"/>
              <a:gd name="T3" fmla="*/ 286 h 286"/>
              <a:gd name="T4" fmla="*/ 67 w 67"/>
              <a:gd name="T5" fmla="*/ 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7" h="286">
                <a:moveTo>
                  <a:pt x="67" y="0"/>
                </a:moveTo>
                <a:lnTo>
                  <a:pt x="0" y="286"/>
                </a:lnTo>
                <a:lnTo>
                  <a:pt x="67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15" name="Line 1099"/>
          <p:cNvSpPr>
            <a:spLocks noChangeShapeType="1"/>
          </p:cNvSpPr>
          <p:nvPr/>
        </p:nvSpPr>
        <p:spPr bwMode="auto">
          <a:xfrm flipH="1">
            <a:off x="3387518" y="5987068"/>
            <a:ext cx="50153" cy="214083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16" name="Freeform 1100"/>
          <p:cNvSpPr/>
          <p:nvPr/>
        </p:nvSpPr>
        <p:spPr bwMode="auto">
          <a:xfrm>
            <a:off x="2938392" y="6201152"/>
            <a:ext cx="449126" cy="1025505"/>
          </a:xfrm>
          <a:custGeom>
            <a:avLst/>
            <a:gdLst>
              <a:gd name="T0" fmla="*/ 600 w 600"/>
              <a:gd name="T1" fmla="*/ 0 h 1370"/>
              <a:gd name="T2" fmla="*/ 0 w 600"/>
              <a:gd name="T3" fmla="*/ 1370 h 1370"/>
              <a:gd name="T4" fmla="*/ 600 w 600"/>
              <a:gd name="T5" fmla="*/ 0 h 1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00" h="1370">
                <a:moveTo>
                  <a:pt x="600" y="0"/>
                </a:moveTo>
                <a:lnTo>
                  <a:pt x="0" y="1370"/>
                </a:lnTo>
                <a:lnTo>
                  <a:pt x="600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17" name="Line 1101"/>
          <p:cNvSpPr>
            <a:spLocks noChangeShapeType="1"/>
          </p:cNvSpPr>
          <p:nvPr/>
        </p:nvSpPr>
        <p:spPr bwMode="auto">
          <a:xfrm flipH="1">
            <a:off x="2938392" y="6201152"/>
            <a:ext cx="449126" cy="1025505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18" name="Freeform 1102"/>
          <p:cNvSpPr/>
          <p:nvPr/>
        </p:nvSpPr>
        <p:spPr bwMode="auto">
          <a:xfrm>
            <a:off x="4233373" y="6473622"/>
            <a:ext cx="569642" cy="1604877"/>
          </a:xfrm>
          <a:custGeom>
            <a:avLst/>
            <a:gdLst>
              <a:gd name="T0" fmla="*/ 0 w 761"/>
              <a:gd name="T1" fmla="*/ 2144 h 2144"/>
              <a:gd name="T2" fmla="*/ 761 w 761"/>
              <a:gd name="T3" fmla="*/ 0 h 2144"/>
              <a:gd name="T4" fmla="*/ 0 w 761"/>
              <a:gd name="T5" fmla="*/ 2144 h 2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61" h="2144">
                <a:moveTo>
                  <a:pt x="0" y="2144"/>
                </a:moveTo>
                <a:lnTo>
                  <a:pt x="761" y="0"/>
                </a:lnTo>
                <a:lnTo>
                  <a:pt x="0" y="2144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19" name="Line 1103"/>
          <p:cNvSpPr>
            <a:spLocks noChangeShapeType="1"/>
          </p:cNvSpPr>
          <p:nvPr/>
        </p:nvSpPr>
        <p:spPr bwMode="auto">
          <a:xfrm flipV="1">
            <a:off x="4233373" y="6473622"/>
            <a:ext cx="569642" cy="1604877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20" name="Freeform 1104"/>
          <p:cNvSpPr/>
          <p:nvPr/>
        </p:nvSpPr>
        <p:spPr bwMode="auto">
          <a:xfrm>
            <a:off x="4228133" y="7969960"/>
            <a:ext cx="229803" cy="71112"/>
          </a:xfrm>
          <a:custGeom>
            <a:avLst/>
            <a:gdLst>
              <a:gd name="T0" fmla="*/ 307 w 307"/>
              <a:gd name="T1" fmla="*/ 0 h 95"/>
              <a:gd name="T2" fmla="*/ 0 w 307"/>
              <a:gd name="T3" fmla="*/ 95 h 95"/>
              <a:gd name="T4" fmla="*/ 307 w 307"/>
              <a:gd name="T5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07" h="95">
                <a:moveTo>
                  <a:pt x="307" y="0"/>
                </a:moveTo>
                <a:lnTo>
                  <a:pt x="0" y="95"/>
                </a:lnTo>
                <a:lnTo>
                  <a:pt x="307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21" name="Line 1105"/>
          <p:cNvSpPr>
            <a:spLocks noChangeShapeType="1"/>
          </p:cNvSpPr>
          <p:nvPr/>
        </p:nvSpPr>
        <p:spPr bwMode="auto">
          <a:xfrm flipH="1">
            <a:off x="4228133" y="7969960"/>
            <a:ext cx="229803" cy="71112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22" name="Freeform 1106"/>
          <p:cNvSpPr/>
          <p:nvPr/>
        </p:nvSpPr>
        <p:spPr bwMode="auto">
          <a:xfrm>
            <a:off x="5567277" y="7308248"/>
            <a:ext cx="246271" cy="587607"/>
          </a:xfrm>
          <a:custGeom>
            <a:avLst/>
            <a:gdLst>
              <a:gd name="T0" fmla="*/ 0 w 329"/>
              <a:gd name="T1" fmla="*/ 0 h 785"/>
              <a:gd name="T2" fmla="*/ 329 w 329"/>
              <a:gd name="T3" fmla="*/ 785 h 785"/>
              <a:gd name="T4" fmla="*/ 0 w 329"/>
              <a:gd name="T5" fmla="*/ 0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9" h="785">
                <a:moveTo>
                  <a:pt x="0" y="0"/>
                </a:moveTo>
                <a:lnTo>
                  <a:pt x="329" y="785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23" name="Line 1107"/>
          <p:cNvSpPr>
            <a:spLocks noChangeShapeType="1"/>
          </p:cNvSpPr>
          <p:nvPr/>
        </p:nvSpPr>
        <p:spPr bwMode="auto">
          <a:xfrm>
            <a:off x="5567277" y="7308248"/>
            <a:ext cx="246271" cy="587607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24" name="Freeform 1108"/>
          <p:cNvSpPr/>
          <p:nvPr/>
        </p:nvSpPr>
        <p:spPr bwMode="auto">
          <a:xfrm>
            <a:off x="5567277" y="6695191"/>
            <a:ext cx="738064" cy="613057"/>
          </a:xfrm>
          <a:custGeom>
            <a:avLst/>
            <a:gdLst>
              <a:gd name="T0" fmla="*/ 986 w 986"/>
              <a:gd name="T1" fmla="*/ 0 h 819"/>
              <a:gd name="T2" fmla="*/ 0 w 986"/>
              <a:gd name="T3" fmla="*/ 819 h 819"/>
              <a:gd name="T4" fmla="*/ 986 w 986"/>
              <a:gd name="T5" fmla="*/ 0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86" h="819">
                <a:moveTo>
                  <a:pt x="986" y="0"/>
                </a:moveTo>
                <a:lnTo>
                  <a:pt x="0" y="819"/>
                </a:lnTo>
                <a:lnTo>
                  <a:pt x="986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25" name="Line 1109"/>
          <p:cNvSpPr>
            <a:spLocks noChangeShapeType="1"/>
          </p:cNvSpPr>
          <p:nvPr/>
        </p:nvSpPr>
        <p:spPr bwMode="auto">
          <a:xfrm flipH="1">
            <a:off x="5567277" y="6695191"/>
            <a:ext cx="738064" cy="613057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26" name="Freeform 1110"/>
          <p:cNvSpPr/>
          <p:nvPr/>
        </p:nvSpPr>
        <p:spPr bwMode="auto">
          <a:xfrm>
            <a:off x="4913050" y="6722138"/>
            <a:ext cx="1411753" cy="15720"/>
          </a:xfrm>
          <a:custGeom>
            <a:avLst/>
            <a:gdLst>
              <a:gd name="T0" fmla="*/ 1886 w 1886"/>
              <a:gd name="T1" fmla="*/ 0 h 21"/>
              <a:gd name="T2" fmla="*/ 0 w 1886"/>
              <a:gd name="T3" fmla="*/ 21 h 21"/>
              <a:gd name="T4" fmla="*/ 1886 w 1886"/>
              <a:gd name="T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86" h="21">
                <a:moveTo>
                  <a:pt x="1886" y="0"/>
                </a:moveTo>
                <a:lnTo>
                  <a:pt x="0" y="21"/>
                </a:lnTo>
                <a:lnTo>
                  <a:pt x="1886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27" name="Line 1111"/>
          <p:cNvSpPr>
            <a:spLocks noChangeShapeType="1"/>
          </p:cNvSpPr>
          <p:nvPr/>
        </p:nvSpPr>
        <p:spPr bwMode="auto">
          <a:xfrm flipH="1">
            <a:off x="4913050" y="6722138"/>
            <a:ext cx="1411753" cy="15720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28" name="Freeform 1112"/>
          <p:cNvSpPr/>
          <p:nvPr/>
        </p:nvSpPr>
        <p:spPr bwMode="auto">
          <a:xfrm>
            <a:off x="4988653" y="5367274"/>
            <a:ext cx="46410" cy="272470"/>
          </a:xfrm>
          <a:custGeom>
            <a:avLst/>
            <a:gdLst>
              <a:gd name="T0" fmla="*/ 0 w 62"/>
              <a:gd name="T1" fmla="*/ 0 h 364"/>
              <a:gd name="T2" fmla="*/ 62 w 62"/>
              <a:gd name="T3" fmla="*/ 364 h 364"/>
              <a:gd name="T4" fmla="*/ 0 w 62"/>
              <a:gd name="T5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2" h="364">
                <a:moveTo>
                  <a:pt x="0" y="0"/>
                </a:moveTo>
                <a:lnTo>
                  <a:pt x="62" y="364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29" name="Line 1113"/>
          <p:cNvSpPr>
            <a:spLocks noChangeShapeType="1"/>
          </p:cNvSpPr>
          <p:nvPr/>
        </p:nvSpPr>
        <p:spPr bwMode="auto">
          <a:xfrm>
            <a:off x="4988653" y="5367274"/>
            <a:ext cx="46410" cy="272470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30" name="Freeform 1114"/>
          <p:cNvSpPr/>
          <p:nvPr/>
        </p:nvSpPr>
        <p:spPr bwMode="auto">
          <a:xfrm>
            <a:off x="3823171" y="4590286"/>
            <a:ext cx="277710" cy="223066"/>
          </a:xfrm>
          <a:custGeom>
            <a:avLst/>
            <a:gdLst>
              <a:gd name="T0" fmla="*/ 371 w 371"/>
              <a:gd name="T1" fmla="*/ 0 h 298"/>
              <a:gd name="T2" fmla="*/ 0 w 371"/>
              <a:gd name="T3" fmla="*/ 298 h 298"/>
              <a:gd name="T4" fmla="*/ 371 w 371"/>
              <a:gd name="T5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1" h="298">
                <a:moveTo>
                  <a:pt x="371" y="0"/>
                </a:moveTo>
                <a:lnTo>
                  <a:pt x="0" y="298"/>
                </a:lnTo>
                <a:lnTo>
                  <a:pt x="371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31" name="Line 1115"/>
          <p:cNvSpPr>
            <a:spLocks noChangeShapeType="1"/>
          </p:cNvSpPr>
          <p:nvPr/>
        </p:nvSpPr>
        <p:spPr bwMode="auto">
          <a:xfrm flipH="1">
            <a:off x="3823171" y="4590286"/>
            <a:ext cx="277710" cy="223066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32" name="Oval 1116"/>
          <p:cNvSpPr>
            <a:spLocks noChangeArrowheads="1"/>
          </p:cNvSpPr>
          <p:nvPr/>
        </p:nvSpPr>
        <p:spPr bwMode="auto">
          <a:xfrm>
            <a:off x="2323089" y="4888955"/>
            <a:ext cx="83089" cy="85334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33" name="Oval 1117"/>
          <p:cNvSpPr>
            <a:spLocks noChangeArrowheads="1"/>
          </p:cNvSpPr>
          <p:nvPr/>
        </p:nvSpPr>
        <p:spPr bwMode="auto">
          <a:xfrm>
            <a:off x="1526639" y="6671986"/>
            <a:ext cx="76351" cy="76351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34" name="Oval 1118"/>
          <p:cNvSpPr>
            <a:spLocks noChangeArrowheads="1"/>
          </p:cNvSpPr>
          <p:nvPr/>
        </p:nvSpPr>
        <p:spPr bwMode="auto">
          <a:xfrm>
            <a:off x="2745268" y="5441380"/>
            <a:ext cx="74854" cy="74854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35" name="Oval 1119"/>
          <p:cNvSpPr>
            <a:spLocks noChangeArrowheads="1"/>
          </p:cNvSpPr>
          <p:nvPr/>
        </p:nvSpPr>
        <p:spPr bwMode="auto">
          <a:xfrm>
            <a:off x="1386661" y="5149448"/>
            <a:ext cx="74854" cy="74106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36" name="Oval 1120"/>
          <p:cNvSpPr>
            <a:spLocks noChangeArrowheads="1"/>
          </p:cNvSpPr>
          <p:nvPr/>
        </p:nvSpPr>
        <p:spPr bwMode="auto">
          <a:xfrm>
            <a:off x="6267914" y="6657763"/>
            <a:ext cx="76351" cy="74854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37" name="Oval 1121"/>
          <p:cNvSpPr>
            <a:spLocks noChangeArrowheads="1"/>
          </p:cNvSpPr>
          <p:nvPr/>
        </p:nvSpPr>
        <p:spPr bwMode="auto">
          <a:xfrm>
            <a:off x="5795583" y="7890615"/>
            <a:ext cx="76351" cy="74106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38" name="Oval 1122"/>
          <p:cNvSpPr>
            <a:spLocks noChangeArrowheads="1"/>
          </p:cNvSpPr>
          <p:nvPr/>
        </p:nvSpPr>
        <p:spPr bwMode="auto">
          <a:xfrm>
            <a:off x="2900965" y="7189229"/>
            <a:ext cx="74854" cy="74106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39" name="Oval 1123"/>
          <p:cNvSpPr>
            <a:spLocks noChangeArrowheads="1"/>
          </p:cNvSpPr>
          <p:nvPr/>
        </p:nvSpPr>
        <p:spPr bwMode="auto">
          <a:xfrm>
            <a:off x="3400243" y="5949641"/>
            <a:ext cx="76351" cy="74854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40" name="Oval 1124"/>
          <p:cNvSpPr>
            <a:spLocks noChangeArrowheads="1"/>
          </p:cNvSpPr>
          <p:nvPr/>
        </p:nvSpPr>
        <p:spPr bwMode="auto">
          <a:xfrm>
            <a:off x="4928770" y="5342573"/>
            <a:ext cx="76351" cy="76351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41" name="Oval 1125"/>
          <p:cNvSpPr>
            <a:spLocks noChangeArrowheads="1"/>
          </p:cNvSpPr>
          <p:nvPr/>
        </p:nvSpPr>
        <p:spPr bwMode="auto">
          <a:xfrm>
            <a:off x="4875623" y="6700431"/>
            <a:ext cx="74106" cy="74854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42" name="Oval 1126"/>
          <p:cNvSpPr>
            <a:spLocks noChangeArrowheads="1"/>
          </p:cNvSpPr>
          <p:nvPr/>
        </p:nvSpPr>
        <p:spPr bwMode="auto">
          <a:xfrm>
            <a:off x="4195945" y="8003645"/>
            <a:ext cx="74854" cy="74854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43" name="Oval 1127"/>
          <p:cNvSpPr>
            <a:spLocks noChangeArrowheads="1"/>
          </p:cNvSpPr>
          <p:nvPr/>
        </p:nvSpPr>
        <p:spPr bwMode="auto">
          <a:xfrm>
            <a:off x="4063453" y="4552859"/>
            <a:ext cx="74106" cy="74106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44" name="Oval 1128"/>
          <p:cNvSpPr>
            <a:spLocks noChangeArrowheads="1"/>
          </p:cNvSpPr>
          <p:nvPr/>
        </p:nvSpPr>
        <p:spPr bwMode="auto">
          <a:xfrm>
            <a:off x="1677096" y="7453465"/>
            <a:ext cx="65124" cy="63626"/>
          </a:xfrm>
          <a:prstGeom prst="ellips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45" name="Oval 1129"/>
          <p:cNvSpPr>
            <a:spLocks noChangeArrowheads="1"/>
          </p:cNvSpPr>
          <p:nvPr/>
        </p:nvSpPr>
        <p:spPr bwMode="auto">
          <a:xfrm>
            <a:off x="2602296" y="6666746"/>
            <a:ext cx="115276" cy="115276"/>
          </a:xfrm>
          <a:prstGeom prst="ellips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46" name="Oval 1130"/>
          <p:cNvSpPr>
            <a:spLocks noChangeArrowheads="1"/>
          </p:cNvSpPr>
          <p:nvPr/>
        </p:nvSpPr>
        <p:spPr bwMode="auto">
          <a:xfrm>
            <a:off x="4960209" y="5547674"/>
            <a:ext cx="172165" cy="16992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847" name="Oval 1131"/>
          <p:cNvSpPr>
            <a:spLocks noChangeArrowheads="1"/>
          </p:cNvSpPr>
          <p:nvPr/>
        </p:nvSpPr>
        <p:spPr bwMode="auto">
          <a:xfrm>
            <a:off x="4657797" y="7263335"/>
            <a:ext cx="77849" cy="80094"/>
          </a:xfrm>
          <a:prstGeom prst="ellips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48" name="Oval 1132"/>
          <p:cNvSpPr>
            <a:spLocks noChangeArrowheads="1"/>
          </p:cNvSpPr>
          <p:nvPr/>
        </p:nvSpPr>
        <p:spPr bwMode="auto">
          <a:xfrm>
            <a:off x="3785743" y="4775925"/>
            <a:ext cx="74106" cy="76351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49" name="Oval 1133"/>
          <p:cNvSpPr>
            <a:spLocks noChangeArrowheads="1"/>
          </p:cNvSpPr>
          <p:nvPr/>
        </p:nvSpPr>
        <p:spPr bwMode="auto">
          <a:xfrm>
            <a:off x="3445905" y="7454962"/>
            <a:ext cx="65872" cy="65124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50" name="Oval 1134"/>
          <p:cNvSpPr>
            <a:spLocks noChangeArrowheads="1"/>
          </p:cNvSpPr>
          <p:nvPr/>
        </p:nvSpPr>
        <p:spPr bwMode="auto">
          <a:xfrm>
            <a:off x="4387573" y="7899597"/>
            <a:ext cx="141475" cy="141475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51" name="Oval 1135"/>
          <p:cNvSpPr>
            <a:spLocks noChangeArrowheads="1"/>
          </p:cNvSpPr>
          <p:nvPr/>
        </p:nvSpPr>
        <p:spPr bwMode="auto">
          <a:xfrm>
            <a:off x="5541079" y="7281300"/>
            <a:ext cx="50901" cy="51650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52" name="Oval 1136"/>
          <p:cNvSpPr>
            <a:spLocks noChangeArrowheads="1"/>
          </p:cNvSpPr>
          <p:nvPr/>
        </p:nvSpPr>
        <p:spPr bwMode="auto">
          <a:xfrm>
            <a:off x="4803014" y="6420475"/>
            <a:ext cx="110036" cy="108539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53" name="Oval 1137"/>
          <p:cNvSpPr>
            <a:spLocks noChangeArrowheads="1"/>
          </p:cNvSpPr>
          <p:nvPr/>
        </p:nvSpPr>
        <p:spPr bwMode="auto">
          <a:xfrm>
            <a:off x="3329132" y="6141268"/>
            <a:ext cx="119019" cy="120516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54" name="Oval 1138"/>
          <p:cNvSpPr>
            <a:spLocks noChangeArrowheads="1"/>
          </p:cNvSpPr>
          <p:nvPr/>
        </p:nvSpPr>
        <p:spPr bwMode="auto">
          <a:xfrm>
            <a:off x="6361482" y="5583604"/>
            <a:ext cx="111533" cy="111533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855" name="Oval 1139"/>
          <p:cNvSpPr>
            <a:spLocks noChangeArrowheads="1"/>
          </p:cNvSpPr>
          <p:nvPr/>
        </p:nvSpPr>
        <p:spPr bwMode="auto">
          <a:xfrm>
            <a:off x="845464" y="6960924"/>
            <a:ext cx="151955" cy="154200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56" name="Freeform 1140"/>
          <p:cNvSpPr/>
          <p:nvPr/>
        </p:nvSpPr>
        <p:spPr bwMode="auto">
          <a:xfrm>
            <a:off x="10416343" y="5594083"/>
            <a:ext cx="1442444" cy="2104904"/>
          </a:xfrm>
          <a:custGeom>
            <a:avLst/>
            <a:gdLst>
              <a:gd name="T0" fmla="*/ 0 w 1927"/>
              <a:gd name="T1" fmla="*/ 2812 h 2812"/>
              <a:gd name="T2" fmla="*/ 1927 w 1927"/>
              <a:gd name="T3" fmla="*/ 0 h 2812"/>
              <a:gd name="T4" fmla="*/ 0 w 1927"/>
              <a:gd name="T5" fmla="*/ 2812 h 2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27" h="2812">
                <a:moveTo>
                  <a:pt x="0" y="2812"/>
                </a:moveTo>
                <a:lnTo>
                  <a:pt x="1927" y="0"/>
                </a:lnTo>
                <a:lnTo>
                  <a:pt x="0" y="2812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57" name="Line 1141"/>
          <p:cNvSpPr>
            <a:spLocks noChangeShapeType="1"/>
          </p:cNvSpPr>
          <p:nvPr/>
        </p:nvSpPr>
        <p:spPr bwMode="auto">
          <a:xfrm flipV="1">
            <a:off x="10416343" y="5594083"/>
            <a:ext cx="1442444" cy="2104904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58" name="Freeform 1142"/>
          <p:cNvSpPr/>
          <p:nvPr/>
        </p:nvSpPr>
        <p:spPr bwMode="auto">
          <a:xfrm>
            <a:off x="10121417" y="5594083"/>
            <a:ext cx="1737370" cy="312891"/>
          </a:xfrm>
          <a:custGeom>
            <a:avLst/>
            <a:gdLst>
              <a:gd name="T0" fmla="*/ 0 w 2321"/>
              <a:gd name="T1" fmla="*/ 418 h 418"/>
              <a:gd name="T2" fmla="*/ 2321 w 2321"/>
              <a:gd name="T3" fmla="*/ 0 h 418"/>
              <a:gd name="T4" fmla="*/ 0 w 2321"/>
              <a:gd name="T5" fmla="*/ 418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21" h="418">
                <a:moveTo>
                  <a:pt x="0" y="418"/>
                </a:moveTo>
                <a:lnTo>
                  <a:pt x="2321" y="0"/>
                </a:lnTo>
                <a:lnTo>
                  <a:pt x="0" y="418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59" name="Line 1143"/>
          <p:cNvSpPr>
            <a:spLocks noChangeShapeType="1"/>
          </p:cNvSpPr>
          <p:nvPr/>
        </p:nvSpPr>
        <p:spPr bwMode="auto">
          <a:xfrm flipV="1">
            <a:off x="10121417" y="5594083"/>
            <a:ext cx="1737370" cy="312891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60" name="Freeform 1144"/>
          <p:cNvSpPr/>
          <p:nvPr/>
        </p:nvSpPr>
        <p:spPr bwMode="auto">
          <a:xfrm>
            <a:off x="11216536" y="5604563"/>
            <a:ext cx="599584" cy="316634"/>
          </a:xfrm>
          <a:custGeom>
            <a:avLst/>
            <a:gdLst>
              <a:gd name="T0" fmla="*/ 0 w 801"/>
              <a:gd name="T1" fmla="*/ 423 h 423"/>
              <a:gd name="T2" fmla="*/ 801 w 801"/>
              <a:gd name="T3" fmla="*/ 0 h 423"/>
              <a:gd name="T4" fmla="*/ 0 w 801"/>
              <a:gd name="T5" fmla="*/ 423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01" h="423">
                <a:moveTo>
                  <a:pt x="0" y="423"/>
                </a:moveTo>
                <a:lnTo>
                  <a:pt x="801" y="0"/>
                </a:lnTo>
                <a:lnTo>
                  <a:pt x="0" y="423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61" name="Line 1145"/>
          <p:cNvSpPr>
            <a:spLocks noChangeShapeType="1"/>
          </p:cNvSpPr>
          <p:nvPr/>
        </p:nvSpPr>
        <p:spPr bwMode="auto">
          <a:xfrm flipV="1">
            <a:off x="11216536" y="5604563"/>
            <a:ext cx="599584" cy="316634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62" name="Freeform 1146"/>
          <p:cNvSpPr/>
          <p:nvPr/>
        </p:nvSpPr>
        <p:spPr bwMode="auto">
          <a:xfrm>
            <a:off x="9392335" y="5906974"/>
            <a:ext cx="729082" cy="522483"/>
          </a:xfrm>
          <a:custGeom>
            <a:avLst/>
            <a:gdLst>
              <a:gd name="T0" fmla="*/ 974 w 974"/>
              <a:gd name="T1" fmla="*/ 0 h 698"/>
              <a:gd name="T2" fmla="*/ 0 w 974"/>
              <a:gd name="T3" fmla="*/ 698 h 698"/>
              <a:gd name="T4" fmla="*/ 974 w 974"/>
              <a:gd name="T5" fmla="*/ 0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74" h="698">
                <a:moveTo>
                  <a:pt x="974" y="0"/>
                </a:moveTo>
                <a:lnTo>
                  <a:pt x="0" y="698"/>
                </a:lnTo>
                <a:lnTo>
                  <a:pt x="974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63" name="Line 1147"/>
          <p:cNvSpPr>
            <a:spLocks noChangeShapeType="1"/>
          </p:cNvSpPr>
          <p:nvPr/>
        </p:nvSpPr>
        <p:spPr bwMode="auto">
          <a:xfrm flipH="1">
            <a:off x="9392335" y="5906974"/>
            <a:ext cx="729082" cy="522483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64" name="Freeform 1148"/>
          <p:cNvSpPr/>
          <p:nvPr/>
        </p:nvSpPr>
        <p:spPr bwMode="auto">
          <a:xfrm>
            <a:off x="9301762" y="5144208"/>
            <a:ext cx="90574" cy="1285249"/>
          </a:xfrm>
          <a:custGeom>
            <a:avLst/>
            <a:gdLst>
              <a:gd name="T0" fmla="*/ 121 w 121"/>
              <a:gd name="T1" fmla="*/ 1717 h 1717"/>
              <a:gd name="T2" fmla="*/ 0 w 121"/>
              <a:gd name="T3" fmla="*/ 0 h 1717"/>
              <a:gd name="T4" fmla="*/ 121 w 121"/>
              <a:gd name="T5" fmla="*/ 1717 h 1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" h="1717">
                <a:moveTo>
                  <a:pt x="121" y="1717"/>
                </a:moveTo>
                <a:lnTo>
                  <a:pt x="0" y="0"/>
                </a:lnTo>
                <a:lnTo>
                  <a:pt x="121" y="1717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65" name="Line 1149"/>
          <p:cNvSpPr>
            <a:spLocks noChangeShapeType="1"/>
          </p:cNvSpPr>
          <p:nvPr/>
        </p:nvSpPr>
        <p:spPr bwMode="auto">
          <a:xfrm flipH="1" flipV="1">
            <a:off x="9301762" y="5144208"/>
            <a:ext cx="90574" cy="1285249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66" name="Freeform 1150"/>
          <p:cNvSpPr/>
          <p:nvPr/>
        </p:nvSpPr>
        <p:spPr bwMode="auto">
          <a:xfrm>
            <a:off x="10121417" y="5145705"/>
            <a:ext cx="947656" cy="761269"/>
          </a:xfrm>
          <a:custGeom>
            <a:avLst/>
            <a:gdLst>
              <a:gd name="T0" fmla="*/ 0 w 1266"/>
              <a:gd name="T1" fmla="*/ 1017 h 1017"/>
              <a:gd name="T2" fmla="*/ 1266 w 1266"/>
              <a:gd name="T3" fmla="*/ 0 h 1017"/>
              <a:gd name="T4" fmla="*/ 0 w 1266"/>
              <a:gd name="T5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66" h="1017">
                <a:moveTo>
                  <a:pt x="0" y="1017"/>
                </a:moveTo>
                <a:lnTo>
                  <a:pt x="1266" y="0"/>
                </a:lnTo>
                <a:lnTo>
                  <a:pt x="0" y="1017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67" name="Line 1151"/>
          <p:cNvSpPr>
            <a:spLocks noChangeShapeType="1"/>
          </p:cNvSpPr>
          <p:nvPr/>
        </p:nvSpPr>
        <p:spPr bwMode="auto">
          <a:xfrm flipV="1">
            <a:off x="10121417" y="5145705"/>
            <a:ext cx="947656" cy="761269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68" name="Freeform 1152"/>
          <p:cNvSpPr/>
          <p:nvPr/>
        </p:nvSpPr>
        <p:spPr bwMode="auto">
          <a:xfrm>
            <a:off x="10121417" y="5906974"/>
            <a:ext cx="294926" cy="1792013"/>
          </a:xfrm>
          <a:custGeom>
            <a:avLst/>
            <a:gdLst>
              <a:gd name="T0" fmla="*/ 394 w 394"/>
              <a:gd name="T1" fmla="*/ 2394 h 2394"/>
              <a:gd name="T2" fmla="*/ 0 w 394"/>
              <a:gd name="T3" fmla="*/ 0 h 2394"/>
              <a:gd name="T4" fmla="*/ 394 w 394"/>
              <a:gd name="T5" fmla="*/ 2394 h 2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4" h="2394">
                <a:moveTo>
                  <a:pt x="394" y="2394"/>
                </a:moveTo>
                <a:lnTo>
                  <a:pt x="0" y="0"/>
                </a:lnTo>
                <a:lnTo>
                  <a:pt x="394" y="2394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69" name="Line 1153"/>
          <p:cNvSpPr>
            <a:spLocks noChangeShapeType="1"/>
          </p:cNvSpPr>
          <p:nvPr/>
        </p:nvSpPr>
        <p:spPr bwMode="auto">
          <a:xfrm flipH="1" flipV="1">
            <a:off x="10121417" y="5906974"/>
            <a:ext cx="294926" cy="1792013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70" name="Freeform 1154"/>
          <p:cNvSpPr/>
          <p:nvPr/>
        </p:nvSpPr>
        <p:spPr bwMode="auto">
          <a:xfrm>
            <a:off x="8957432" y="5906974"/>
            <a:ext cx="1163986" cy="1911032"/>
          </a:xfrm>
          <a:custGeom>
            <a:avLst/>
            <a:gdLst>
              <a:gd name="T0" fmla="*/ 0 w 1555"/>
              <a:gd name="T1" fmla="*/ 2553 h 2553"/>
              <a:gd name="T2" fmla="*/ 1555 w 1555"/>
              <a:gd name="T3" fmla="*/ 0 h 2553"/>
              <a:gd name="T4" fmla="*/ 0 w 1555"/>
              <a:gd name="T5" fmla="*/ 2553 h 2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5" h="2553">
                <a:moveTo>
                  <a:pt x="0" y="2553"/>
                </a:moveTo>
                <a:lnTo>
                  <a:pt x="1555" y="0"/>
                </a:lnTo>
                <a:lnTo>
                  <a:pt x="0" y="2553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71" name="Line 1155"/>
          <p:cNvSpPr>
            <a:spLocks noChangeShapeType="1"/>
          </p:cNvSpPr>
          <p:nvPr/>
        </p:nvSpPr>
        <p:spPr bwMode="auto">
          <a:xfrm flipV="1">
            <a:off x="8957432" y="5906974"/>
            <a:ext cx="1163986" cy="1911032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72" name="Freeform 1156"/>
          <p:cNvSpPr/>
          <p:nvPr/>
        </p:nvSpPr>
        <p:spPr bwMode="auto">
          <a:xfrm>
            <a:off x="7711855" y="6429458"/>
            <a:ext cx="1680481" cy="589852"/>
          </a:xfrm>
          <a:custGeom>
            <a:avLst/>
            <a:gdLst>
              <a:gd name="T0" fmla="*/ 2245 w 2245"/>
              <a:gd name="T1" fmla="*/ 0 h 788"/>
              <a:gd name="T2" fmla="*/ 0 w 2245"/>
              <a:gd name="T3" fmla="*/ 788 h 788"/>
              <a:gd name="T4" fmla="*/ 2245 w 2245"/>
              <a:gd name="T5" fmla="*/ 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45" h="788">
                <a:moveTo>
                  <a:pt x="2245" y="0"/>
                </a:moveTo>
                <a:lnTo>
                  <a:pt x="0" y="788"/>
                </a:lnTo>
                <a:lnTo>
                  <a:pt x="2245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73" name="Line 1157"/>
          <p:cNvSpPr>
            <a:spLocks noChangeShapeType="1"/>
          </p:cNvSpPr>
          <p:nvPr/>
        </p:nvSpPr>
        <p:spPr bwMode="auto">
          <a:xfrm flipH="1">
            <a:off x="7711855" y="6429458"/>
            <a:ext cx="1680481" cy="589852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74" name="Freeform 1158"/>
          <p:cNvSpPr/>
          <p:nvPr/>
        </p:nvSpPr>
        <p:spPr bwMode="auto">
          <a:xfrm>
            <a:off x="7745539" y="6160730"/>
            <a:ext cx="183393" cy="832380"/>
          </a:xfrm>
          <a:custGeom>
            <a:avLst/>
            <a:gdLst>
              <a:gd name="T0" fmla="*/ 0 w 245"/>
              <a:gd name="T1" fmla="*/ 1112 h 1112"/>
              <a:gd name="T2" fmla="*/ 245 w 245"/>
              <a:gd name="T3" fmla="*/ 0 h 1112"/>
              <a:gd name="T4" fmla="*/ 0 w 245"/>
              <a:gd name="T5" fmla="*/ 1112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5" h="1112">
                <a:moveTo>
                  <a:pt x="0" y="1112"/>
                </a:moveTo>
                <a:lnTo>
                  <a:pt x="245" y="0"/>
                </a:lnTo>
                <a:lnTo>
                  <a:pt x="0" y="1112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75" name="Line 1159"/>
          <p:cNvSpPr>
            <a:spLocks noChangeShapeType="1"/>
          </p:cNvSpPr>
          <p:nvPr/>
        </p:nvSpPr>
        <p:spPr bwMode="auto">
          <a:xfrm flipV="1">
            <a:off x="7745539" y="6160730"/>
            <a:ext cx="183393" cy="832380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76" name="Freeform 1160"/>
          <p:cNvSpPr/>
          <p:nvPr/>
        </p:nvSpPr>
        <p:spPr bwMode="auto">
          <a:xfrm>
            <a:off x="7928933" y="5307391"/>
            <a:ext cx="141475" cy="853340"/>
          </a:xfrm>
          <a:custGeom>
            <a:avLst/>
            <a:gdLst>
              <a:gd name="T0" fmla="*/ 0 w 189"/>
              <a:gd name="T1" fmla="*/ 1140 h 1140"/>
              <a:gd name="T2" fmla="*/ 189 w 189"/>
              <a:gd name="T3" fmla="*/ 0 h 1140"/>
              <a:gd name="T4" fmla="*/ 0 w 189"/>
              <a:gd name="T5" fmla="*/ 1140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9" h="1140">
                <a:moveTo>
                  <a:pt x="0" y="1140"/>
                </a:moveTo>
                <a:lnTo>
                  <a:pt x="189" y="0"/>
                </a:lnTo>
                <a:lnTo>
                  <a:pt x="0" y="114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77" name="Line 1161"/>
          <p:cNvSpPr>
            <a:spLocks noChangeShapeType="1"/>
          </p:cNvSpPr>
          <p:nvPr/>
        </p:nvSpPr>
        <p:spPr bwMode="auto">
          <a:xfrm flipV="1">
            <a:off x="7928933" y="5307391"/>
            <a:ext cx="141475" cy="853340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78" name="Freeform 1162"/>
          <p:cNvSpPr/>
          <p:nvPr/>
        </p:nvSpPr>
        <p:spPr bwMode="auto">
          <a:xfrm>
            <a:off x="8070407" y="5144208"/>
            <a:ext cx="1231355" cy="163182"/>
          </a:xfrm>
          <a:custGeom>
            <a:avLst/>
            <a:gdLst>
              <a:gd name="T0" fmla="*/ 0 w 1645"/>
              <a:gd name="T1" fmla="*/ 218 h 218"/>
              <a:gd name="T2" fmla="*/ 1645 w 1645"/>
              <a:gd name="T3" fmla="*/ 0 h 218"/>
              <a:gd name="T4" fmla="*/ 0 w 1645"/>
              <a:gd name="T5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45" h="218">
                <a:moveTo>
                  <a:pt x="0" y="218"/>
                </a:moveTo>
                <a:lnTo>
                  <a:pt x="1645" y="0"/>
                </a:lnTo>
                <a:lnTo>
                  <a:pt x="0" y="218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79" name="Line 1163"/>
          <p:cNvSpPr>
            <a:spLocks noChangeShapeType="1"/>
          </p:cNvSpPr>
          <p:nvPr/>
        </p:nvSpPr>
        <p:spPr bwMode="auto">
          <a:xfrm flipV="1">
            <a:off x="8070407" y="5144208"/>
            <a:ext cx="1231355" cy="163182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80" name="Freeform 1164"/>
          <p:cNvSpPr/>
          <p:nvPr/>
        </p:nvSpPr>
        <p:spPr bwMode="auto">
          <a:xfrm>
            <a:off x="8070407" y="5307391"/>
            <a:ext cx="1321928" cy="1122067"/>
          </a:xfrm>
          <a:custGeom>
            <a:avLst/>
            <a:gdLst>
              <a:gd name="T0" fmla="*/ 0 w 1766"/>
              <a:gd name="T1" fmla="*/ 0 h 1499"/>
              <a:gd name="T2" fmla="*/ 1766 w 1766"/>
              <a:gd name="T3" fmla="*/ 1499 h 1499"/>
              <a:gd name="T4" fmla="*/ 0 w 1766"/>
              <a:gd name="T5" fmla="*/ 0 h 1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66" h="1499">
                <a:moveTo>
                  <a:pt x="0" y="0"/>
                </a:moveTo>
                <a:lnTo>
                  <a:pt x="1766" y="149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81" name="Line 1165"/>
          <p:cNvSpPr>
            <a:spLocks noChangeShapeType="1"/>
          </p:cNvSpPr>
          <p:nvPr/>
        </p:nvSpPr>
        <p:spPr bwMode="auto">
          <a:xfrm>
            <a:off x="8070407" y="5307391"/>
            <a:ext cx="1321928" cy="1122067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82" name="Freeform 1166"/>
          <p:cNvSpPr/>
          <p:nvPr/>
        </p:nvSpPr>
        <p:spPr bwMode="auto">
          <a:xfrm>
            <a:off x="7928933" y="5144208"/>
            <a:ext cx="1372829" cy="1016522"/>
          </a:xfrm>
          <a:custGeom>
            <a:avLst/>
            <a:gdLst>
              <a:gd name="T0" fmla="*/ 0 w 1834"/>
              <a:gd name="T1" fmla="*/ 1358 h 1358"/>
              <a:gd name="T2" fmla="*/ 1834 w 1834"/>
              <a:gd name="T3" fmla="*/ 0 h 1358"/>
              <a:gd name="T4" fmla="*/ 0 w 1834"/>
              <a:gd name="T5" fmla="*/ 1358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34" h="1358">
                <a:moveTo>
                  <a:pt x="0" y="1358"/>
                </a:moveTo>
                <a:lnTo>
                  <a:pt x="1834" y="0"/>
                </a:lnTo>
                <a:lnTo>
                  <a:pt x="0" y="1358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83" name="Line 1167"/>
          <p:cNvSpPr>
            <a:spLocks noChangeShapeType="1"/>
          </p:cNvSpPr>
          <p:nvPr/>
        </p:nvSpPr>
        <p:spPr bwMode="auto">
          <a:xfrm flipV="1">
            <a:off x="7928933" y="5144208"/>
            <a:ext cx="1372829" cy="1016522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84" name="Freeform 1168"/>
          <p:cNvSpPr/>
          <p:nvPr/>
        </p:nvSpPr>
        <p:spPr bwMode="auto">
          <a:xfrm>
            <a:off x="8321918" y="4660649"/>
            <a:ext cx="979844" cy="483559"/>
          </a:xfrm>
          <a:custGeom>
            <a:avLst/>
            <a:gdLst>
              <a:gd name="T0" fmla="*/ 1309 w 1309"/>
              <a:gd name="T1" fmla="*/ 646 h 646"/>
              <a:gd name="T2" fmla="*/ 0 w 1309"/>
              <a:gd name="T3" fmla="*/ 0 h 646"/>
              <a:gd name="T4" fmla="*/ 1309 w 1309"/>
              <a:gd name="T5" fmla="*/ 646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09" h="646">
                <a:moveTo>
                  <a:pt x="1309" y="646"/>
                </a:moveTo>
                <a:lnTo>
                  <a:pt x="0" y="0"/>
                </a:lnTo>
                <a:lnTo>
                  <a:pt x="1309" y="646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85" name="Line 1169"/>
          <p:cNvSpPr>
            <a:spLocks noChangeShapeType="1"/>
          </p:cNvSpPr>
          <p:nvPr/>
        </p:nvSpPr>
        <p:spPr bwMode="auto">
          <a:xfrm flipH="1" flipV="1">
            <a:off x="8321918" y="4660649"/>
            <a:ext cx="979844" cy="483559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86" name="Freeform 1170"/>
          <p:cNvSpPr/>
          <p:nvPr/>
        </p:nvSpPr>
        <p:spPr bwMode="auto">
          <a:xfrm>
            <a:off x="7212576" y="4660649"/>
            <a:ext cx="1109342" cy="662461"/>
          </a:xfrm>
          <a:custGeom>
            <a:avLst/>
            <a:gdLst>
              <a:gd name="T0" fmla="*/ 1482 w 1482"/>
              <a:gd name="T1" fmla="*/ 0 h 885"/>
              <a:gd name="T2" fmla="*/ 0 w 1482"/>
              <a:gd name="T3" fmla="*/ 885 h 885"/>
              <a:gd name="T4" fmla="*/ 1482 w 1482"/>
              <a:gd name="T5" fmla="*/ 0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82" h="885">
                <a:moveTo>
                  <a:pt x="1482" y="0"/>
                </a:moveTo>
                <a:lnTo>
                  <a:pt x="0" y="885"/>
                </a:lnTo>
                <a:lnTo>
                  <a:pt x="1482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87" name="Line 1171"/>
          <p:cNvSpPr>
            <a:spLocks noChangeShapeType="1"/>
          </p:cNvSpPr>
          <p:nvPr/>
        </p:nvSpPr>
        <p:spPr bwMode="auto">
          <a:xfrm flipH="1">
            <a:off x="7212576" y="4660649"/>
            <a:ext cx="1109342" cy="662461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88" name="Freeform 1172"/>
          <p:cNvSpPr/>
          <p:nvPr/>
        </p:nvSpPr>
        <p:spPr bwMode="auto">
          <a:xfrm>
            <a:off x="6361482" y="6189175"/>
            <a:ext cx="1586913" cy="803936"/>
          </a:xfrm>
          <a:custGeom>
            <a:avLst/>
            <a:gdLst>
              <a:gd name="T0" fmla="*/ 0 w 2120"/>
              <a:gd name="T1" fmla="*/ 1074 h 1074"/>
              <a:gd name="T2" fmla="*/ 2120 w 2120"/>
              <a:gd name="T3" fmla="*/ 0 h 1074"/>
              <a:gd name="T4" fmla="*/ 0 w 2120"/>
              <a:gd name="T5" fmla="*/ 1074 h 1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20" h="1074">
                <a:moveTo>
                  <a:pt x="0" y="1074"/>
                </a:moveTo>
                <a:lnTo>
                  <a:pt x="2120" y="0"/>
                </a:lnTo>
                <a:lnTo>
                  <a:pt x="0" y="1074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89" name="Line 1173"/>
          <p:cNvSpPr>
            <a:spLocks noChangeShapeType="1"/>
          </p:cNvSpPr>
          <p:nvPr/>
        </p:nvSpPr>
        <p:spPr bwMode="auto">
          <a:xfrm flipV="1">
            <a:off x="6361482" y="6189175"/>
            <a:ext cx="1586913" cy="803936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90" name="Freeform 1174"/>
          <p:cNvSpPr/>
          <p:nvPr/>
        </p:nvSpPr>
        <p:spPr bwMode="auto">
          <a:xfrm>
            <a:off x="8070407" y="5307391"/>
            <a:ext cx="887024" cy="2510615"/>
          </a:xfrm>
          <a:custGeom>
            <a:avLst/>
            <a:gdLst>
              <a:gd name="T0" fmla="*/ 1185 w 1185"/>
              <a:gd name="T1" fmla="*/ 3354 h 3354"/>
              <a:gd name="T2" fmla="*/ 0 w 1185"/>
              <a:gd name="T3" fmla="*/ 0 h 3354"/>
              <a:gd name="T4" fmla="*/ 1185 w 1185"/>
              <a:gd name="T5" fmla="*/ 3354 h 3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85" h="3354">
                <a:moveTo>
                  <a:pt x="1185" y="3354"/>
                </a:moveTo>
                <a:lnTo>
                  <a:pt x="0" y="0"/>
                </a:lnTo>
                <a:lnTo>
                  <a:pt x="1185" y="3354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91" name="Line 1175"/>
          <p:cNvSpPr>
            <a:spLocks noChangeShapeType="1"/>
          </p:cNvSpPr>
          <p:nvPr/>
        </p:nvSpPr>
        <p:spPr bwMode="auto">
          <a:xfrm flipH="1" flipV="1">
            <a:off x="8070407" y="5454876"/>
            <a:ext cx="887024" cy="2510615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92" name="Freeform 1176"/>
          <p:cNvSpPr/>
          <p:nvPr/>
        </p:nvSpPr>
        <p:spPr bwMode="auto">
          <a:xfrm>
            <a:off x="7212576" y="5323111"/>
            <a:ext cx="716357" cy="837620"/>
          </a:xfrm>
          <a:custGeom>
            <a:avLst/>
            <a:gdLst>
              <a:gd name="T0" fmla="*/ 957 w 957"/>
              <a:gd name="T1" fmla="*/ 1119 h 1119"/>
              <a:gd name="T2" fmla="*/ 0 w 957"/>
              <a:gd name="T3" fmla="*/ 0 h 1119"/>
              <a:gd name="T4" fmla="*/ 957 w 957"/>
              <a:gd name="T5" fmla="*/ 1119 h 1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57" h="1119">
                <a:moveTo>
                  <a:pt x="957" y="1119"/>
                </a:moveTo>
                <a:lnTo>
                  <a:pt x="0" y="0"/>
                </a:lnTo>
                <a:lnTo>
                  <a:pt x="957" y="1119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93" name="Line 1177"/>
          <p:cNvSpPr>
            <a:spLocks noChangeShapeType="1"/>
          </p:cNvSpPr>
          <p:nvPr/>
        </p:nvSpPr>
        <p:spPr bwMode="auto">
          <a:xfrm flipH="1" flipV="1">
            <a:off x="7212576" y="5323111"/>
            <a:ext cx="716357" cy="837620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94" name="Freeform 1178"/>
          <p:cNvSpPr/>
          <p:nvPr/>
        </p:nvSpPr>
        <p:spPr bwMode="auto">
          <a:xfrm>
            <a:off x="9997159" y="7151802"/>
            <a:ext cx="1358607" cy="292681"/>
          </a:xfrm>
          <a:custGeom>
            <a:avLst/>
            <a:gdLst>
              <a:gd name="T0" fmla="*/ 1815 w 1815"/>
              <a:gd name="T1" fmla="*/ 391 h 391"/>
              <a:gd name="T2" fmla="*/ 0 w 1815"/>
              <a:gd name="T3" fmla="*/ 0 h 391"/>
              <a:gd name="T4" fmla="*/ 1815 w 1815"/>
              <a:gd name="T5" fmla="*/ 391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15" h="391">
                <a:moveTo>
                  <a:pt x="1815" y="391"/>
                </a:moveTo>
                <a:lnTo>
                  <a:pt x="0" y="0"/>
                </a:lnTo>
                <a:lnTo>
                  <a:pt x="1815" y="391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95" name="Line 1179"/>
          <p:cNvSpPr>
            <a:spLocks noChangeShapeType="1"/>
          </p:cNvSpPr>
          <p:nvPr/>
        </p:nvSpPr>
        <p:spPr bwMode="auto">
          <a:xfrm flipH="1" flipV="1">
            <a:off x="9997159" y="7151802"/>
            <a:ext cx="1358607" cy="292681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96" name="Freeform 1180"/>
          <p:cNvSpPr/>
          <p:nvPr/>
        </p:nvSpPr>
        <p:spPr bwMode="auto">
          <a:xfrm>
            <a:off x="9342931" y="6429458"/>
            <a:ext cx="49404" cy="214832"/>
          </a:xfrm>
          <a:custGeom>
            <a:avLst/>
            <a:gdLst>
              <a:gd name="T0" fmla="*/ 0 w 66"/>
              <a:gd name="T1" fmla="*/ 287 h 287"/>
              <a:gd name="T2" fmla="*/ 66 w 66"/>
              <a:gd name="T3" fmla="*/ 0 h 287"/>
              <a:gd name="T4" fmla="*/ 0 w 66"/>
              <a:gd name="T5" fmla="*/ 28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6" h="287">
                <a:moveTo>
                  <a:pt x="0" y="287"/>
                </a:moveTo>
                <a:lnTo>
                  <a:pt x="66" y="0"/>
                </a:lnTo>
                <a:lnTo>
                  <a:pt x="0" y="287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97" name="Line 1181"/>
          <p:cNvSpPr>
            <a:spLocks noChangeShapeType="1"/>
          </p:cNvSpPr>
          <p:nvPr/>
        </p:nvSpPr>
        <p:spPr bwMode="auto">
          <a:xfrm flipV="1">
            <a:off x="9342931" y="6429458"/>
            <a:ext cx="49404" cy="214832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98" name="Freeform 1182"/>
          <p:cNvSpPr/>
          <p:nvPr/>
        </p:nvSpPr>
        <p:spPr bwMode="auto">
          <a:xfrm>
            <a:off x="9392335" y="5404702"/>
            <a:ext cx="449126" cy="1024756"/>
          </a:xfrm>
          <a:custGeom>
            <a:avLst/>
            <a:gdLst>
              <a:gd name="T0" fmla="*/ 0 w 600"/>
              <a:gd name="T1" fmla="*/ 1369 h 1369"/>
              <a:gd name="T2" fmla="*/ 600 w 600"/>
              <a:gd name="T3" fmla="*/ 0 h 1369"/>
              <a:gd name="T4" fmla="*/ 0 w 600"/>
              <a:gd name="T5" fmla="*/ 1369 h 1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00" h="1369">
                <a:moveTo>
                  <a:pt x="0" y="1369"/>
                </a:moveTo>
                <a:lnTo>
                  <a:pt x="600" y="0"/>
                </a:lnTo>
                <a:lnTo>
                  <a:pt x="0" y="1369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99" name="Line 1183"/>
          <p:cNvSpPr>
            <a:spLocks noChangeShapeType="1"/>
          </p:cNvSpPr>
          <p:nvPr/>
        </p:nvSpPr>
        <p:spPr bwMode="auto">
          <a:xfrm flipV="1">
            <a:off x="9392335" y="5404702"/>
            <a:ext cx="449126" cy="1024756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00" name="Freeform 1184"/>
          <p:cNvSpPr/>
          <p:nvPr/>
        </p:nvSpPr>
        <p:spPr bwMode="auto">
          <a:xfrm>
            <a:off x="7976840" y="4552859"/>
            <a:ext cx="569642" cy="1604129"/>
          </a:xfrm>
          <a:custGeom>
            <a:avLst/>
            <a:gdLst>
              <a:gd name="T0" fmla="*/ 761 w 761"/>
              <a:gd name="T1" fmla="*/ 0 h 2143"/>
              <a:gd name="T2" fmla="*/ 0 w 761"/>
              <a:gd name="T3" fmla="*/ 2143 h 2143"/>
              <a:gd name="T4" fmla="*/ 761 w 761"/>
              <a:gd name="T5" fmla="*/ 0 h 2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61" h="2143">
                <a:moveTo>
                  <a:pt x="761" y="0"/>
                </a:moveTo>
                <a:lnTo>
                  <a:pt x="0" y="2143"/>
                </a:lnTo>
                <a:lnTo>
                  <a:pt x="761" y="0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01" name="Line 1185"/>
          <p:cNvSpPr>
            <a:spLocks noChangeShapeType="1"/>
          </p:cNvSpPr>
          <p:nvPr/>
        </p:nvSpPr>
        <p:spPr bwMode="auto">
          <a:xfrm flipH="1">
            <a:off x="7976840" y="4552859"/>
            <a:ext cx="569642" cy="1604129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02" name="Freeform 1186"/>
          <p:cNvSpPr/>
          <p:nvPr/>
        </p:nvSpPr>
        <p:spPr bwMode="auto">
          <a:xfrm>
            <a:off x="8321918" y="4590286"/>
            <a:ext cx="232049" cy="70363"/>
          </a:xfrm>
          <a:custGeom>
            <a:avLst/>
            <a:gdLst>
              <a:gd name="T0" fmla="*/ 0 w 310"/>
              <a:gd name="T1" fmla="*/ 94 h 94"/>
              <a:gd name="T2" fmla="*/ 310 w 310"/>
              <a:gd name="T3" fmla="*/ 0 h 94"/>
              <a:gd name="T4" fmla="*/ 0 w 310"/>
              <a:gd name="T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0" h="94">
                <a:moveTo>
                  <a:pt x="0" y="94"/>
                </a:moveTo>
                <a:lnTo>
                  <a:pt x="310" y="0"/>
                </a:lnTo>
                <a:lnTo>
                  <a:pt x="0" y="94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03" name="Line 1187"/>
          <p:cNvSpPr>
            <a:spLocks noChangeShapeType="1"/>
          </p:cNvSpPr>
          <p:nvPr/>
        </p:nvSpPr>
        <p:spPr bwMode="auto">
          <a:xfrm flipV="1">
            <a:off x="8321918" y="4590286"/>
            <a:ext cx="232049" cy="70363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04" name="Freeform 1188"/>
          <p:cNvSpPr/>
          <p:nvPr/>
        </p:nvSpPr>
        <p:spPr bwMode="auto">
          <a:xfrm>
            <a:off x="6967054" y="4735504"/>
            <a:ext cx="245522" cy="587607"/>
          </a:xfrm>
          <a:custGeom>
            <a:avLst/>
            <a:gdLst>
              <a:gd name="T0" fmla="*/ 328 w 328"/>
              <a:gd name="T1" fmla="*/ 785 h 785"/>
              <a:gd name="T2" fmla="*/ 0 w 328"/>
              <a:gd name="T3" fmla="*/ 0 h 785"/>
              <a:gd name="T4" fmla="*/ 328 w 328"/>
              <a:gd name="T5" fmla="*/ 785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8" h="785">
                <a:moveTo>
                  <a:pt x="328" y="785"/>
                </a:moveTo>
                <a:lnTo>
                  <a:pt x="0" y="0"/>
                </a:lnTo>
                <a:lnTo>
                  <a:pt x="328" y="785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05" name="Line 1189"/>
          <p:cNvSpPr>
            <a:spLocks noChangeShapeType="1"/>
          </p:cNvSpPr>
          <p:nvPr/>
        </p:nvSpPr>
        <p:spPr bwMode="auto">
          <a:xfrm flipH="1" flipV="1">
            <a:off x="6967054" y="4735504"/>
            <a:ext cx="245522" cy="587607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06" name="Freeform 1190"/>
          <p:cNvSpPr/>
          <p:nvPr/>
        </p:nvSpPr>
        <p:spPr bwMode="auto">
          <a:xfrm>
            <a:off x="6475261" y="5323111"/>
            <a:ext cx="737316" cy="612309"/>
          </a:xfrm>
          <a:custGeom>
            <a:avLst/>
            <a:gdLst>
              <a:gd name="T0" fmla="*/ 0 w 985"/>
              <a:gd name="T1" fmla="*/ 818 h 818"/>
              <a:gd name="T2" fmla="*/ 985 w 985"/>
              <a:gd name="T3" fmla="*/ 0 h 818"/>
              <a:gd name="T4" fmla="*/ 0 w 985"/>
              <a:gd name="T5" fmla="*/ 818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85" h="818">
                <a:moveTo>
                  <a:pt x="0" y="818"/>
                </a:moveTo>
                <a:lnTo>
                  <a:pt x="985" y="0"/>
                </a:lnTo>
                <a:lnTo>
                  <a:pt x="0" y="818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07" name="Line 1191"/>
          <p:cNvSpPr>
            <a:spLocks noChangeShapeType="1"/>
          </p:cNvSpPr>
          <p:nvPr/>
        </p:nvSpPr>
        <p:spPr bwMode="auto">
          <a:xfrm flipV="1">
            <a:off x="6475261" y="5323111"/>
            <a:ext cx="737316" cy="612309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08" name="Freeform 1192"/>
          <p:cNvSpPr/>
          <p:nvPr/>
        </p:nvSpPr>
        <p:spPr bwMode="auto">
          <a:xfrm>
            <a:off x="6455799" y="5893501"/>
            <a:ext cx="1411753" cy="15720"/>
          </a:xfrm>
          <a:custGeom>
            <a:avLst/>
            <a:gdLst>
              <a:gd name="T0" fmla="*/ 0 w 1886"/>
              <a:gd name="T1" fmla="*/ 21 h 21"/>
              <a:gd name="T2" fmla="*/ 1886 w 1886"/>
              <a:gd name="T3" fmla="*/ 0 h 21"/>
              <a:gd name="T4" fmla="*/ 0 w 1886"/>
              <a:gd name="T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86" h="21">
                <a:moveTo>
                  <a:pt x="0" y="21"/>
                </a:moveTo>
                <a:lnTo>
                  <a:pt x="1886" y="0"/>
                </a:lnTo>
                <a:lnTo>
                  <a:pt x="0" y="21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09" name="Line 1193"/>
          <p:cNvSpPr>
            <a:spLocks noChangeShapeType="1"/>
          </p:cNvSpPr>
          <p:nvPr/>
        </p:nvSpPr>
        <p:spPr bwMode="auto">
          <a:xfrm flipV="1">
            <a:off x="6455799" y="5893501"/>
            <a:ext cx="1411753" cy="15720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10" name="Freeform 1194"/>
          <p:cNvSpPr/>
          <p:nvPr/>
        </p:nvSpPr>
        <p:spPr bwMode="auto">
          <a:xfrm>
            <a:off x="7745539" y="6993111"/>
            <a:ext cx="45661" cy="270224"/>
          </a:xfrm>
          <a:custGeom>
            <a:avLst/>
            <a:gdLst>
              <a:gd name="T0" fmla="*/ 61 w 61"/>
              <a:gd name="T1" fmla="*/ 361 h 361"/>
              <a:gd name="T2" fmla="*/ 0 w 61"/>
              <a:gd name="T3" fmla="*/ 0 h 361"/>
              <a:gd name="T4" fmla="*/ 61 w 61"/>
              <a:gd name="T5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1" h="361">
                <a:moveTo>
                  <a:pt x="61" y="361"/>
                </a:moveTo>
                <a:lnTo>
                  <a:pt x="0" y="0"/>
                </a:lnTo>
                <a:lnTo>
                  <a:pt x="61" y="361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11" name="Line 1195"/>
          <p:cNvSpPr>
            <a:spLocks noChangeShapeType="1"/>
          </p:cNvSpPr>
          <p:nvPr/>
        </p:nvSpPr>
        <p:spPr bwMode="auto">
          <a:xfrm flipH="1" flipV="1">
            <a:off x="7745539" y="6993111"/>
            <a:ext cx="45661" cy="270224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12" name="Freeform 1196"/>
          <p:cNvSpPr/>
          <p:nvPr/>
        </p:nvSpPr>
        <p:spPr bwMode="auto">
          <a:xfrm>
            <a:off x="8681219" y="7818006"/>
            <a:ext cx="276213" cy="223066"/>
          </a:xfrm>
          <a:custGeom>
            <a:avLst/>
            <a:gdLst>
              <a:gd name="T0" fmla="*/ 0 w 369"/>
              <a:gd name="T1" fmla="*/ 298 h 298"/>
              <a:gd name="T2" fmla="*/ 369 w 369"/>
              <a:gd name="T3" fmla="*/ 0 h 298"/>
              <a:gd name="T4" fmla="*/ 0 w 369"/>
              <a:gd name="T5" fmla="*/ 298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9" h="298">
                <a:moveTo>
                  <a:pt x="0" y="298"/>
                </a:moveTo>
                <a:lnTo>
                  <a:pt x="369" y="0"/>
                </a:lnTo>
                <a:lnTo>
                  <a:pt x="0" y="298"/>
                </a:lnTo>
                <a:close/>
              </a:path>
            </a:pathLst>
          </a:cu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13" name="Line 1197"/>
          <p:cNvSpPr>
            <a:spLocks noChangeShapeType="1"/>
          </p:cNvSpPr>
          <p:nvPr/>
        </p:nvSpPr>
        <p:spPr bwMode="auto">
          <a:xfrm flipV="1">
            <a:off x="8681219" y="7818006"/>
            <a:ext cx="276213" cy="223066"/>
          </a:xfrm>
          <a:prstGeom prst="line">
            <a:avLst/>
          </a:prstGeom>
          <a:solidFill>
            <a:schemeClr val="tx2"/>
          </a:solidFill>
          <a:ln w="3175" cap="flat">
            <a:solidFill>
              <a:schemeClr val="tx2">
                <a:alpha val="14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14" name="Oval 1198"/>
          <p:cNvSpPr>
            <a:spLocks noChangeArrowheads="1"/>
          </p:cNvSpPr>
          <p:nvPr/>
        </p:nvSpPr>
        <p:spPr bwMode="auto">
          <a:xfrm>
            <a:off x="10374425" y="7658566"/>
            <a:ext cx="84586" cy="83089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15" name="Oval 1199"/>
          <p:cNvSpPr>
            <a:spLocks noChangeArrowheads="1"/>
          </p:cNvSpPr>
          <p:nvPr/>
        </p:nvSpPr>
        <p:spPr bwMode="auto">
          <a:xfrm>
            <a:off x="11179109" y="5882272"/>
            <a:ext cx="74106" cy="76351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16" name="Oval 1200"/>
          <p:cNvSpPr>
            <a:spLocks noChangeArrowheads="1"/>
          </p:cNvSpPr>
          <p:nvPr/>
        </p:nvSpPr>
        <p:spPr bwMode="auto">
          <a:xfrm>
            <a:off x="9960480" y="7115124"/>
            <a:ext cx="75603" cy="74106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17" name="Oval 1201"/>
          <p:cNvSpPr>
            <a:spLocks noChangeArrowheads="1"/>
          </p:cNvSpPr>
          <p:nvPr/>
        </p:nvSpPr>
        <p:spPr bwMode="auto">
          <a:xfrm>
            <a:off x="11319087" y="7407056"/>
            <a:ext cx="75603" cy="74106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18" name="Oval 1202"/>
          <p:cNvSpPr>
            <a:spLocks noChangeArrowheads="1"/>
          </p:cNvSpPr>
          <p:nvPr/>
        </p:nvSpPr>
        <p:spPr bwMode="auto">
          <a:xfrm>
            <a:off x="6437834" y="5898740"/>
            <a:ext cx="74106" cy="7410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19" name="Oval 1203"/>
          <p:cNvSpPr>
            <a:spLocks noChangeArrowheads="1"/>
          </p:cNvSpPr>
          <p:nvPr/>
        </p:nvSpPr>
        <p:spPr bwMode="auto">
          <a:xfrm>
            <a:off x="6910165" y="4665889"/>
            <a:ext cx="74106" cy="74854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20" name="Oval 1204"/>
          <p:cNvSpPr>
            <a:spLocks noChangeArrowheads="1"/>
          </p:cNvSpPr>
          <p:nvPr/>
        </p:nvSpPr>
        <p:spPr bwMode="auto">
          <a:xfrm>
            <a:off x="9804783" y="5367274"/>
            <a:ext cx="75603" cy="7410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21" name="Oval 1205"/>
          <p:cNvSpPr>
            <a:spLocks noChangeArrowheads="1"/>
          </p:cNvSpPr>
          <p:nvPr/>
        </p:nvSpPr>
        <p:spPr bwMode="auto">
          <a:xfrm>
            <a:off x="9305504" y="6606862"/>
            <a:ext cx="74106" cy="74106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22" name="Oval 1206"/>
          <p:cNvSpPr>
            <a:spLocks noChangeArrowheads="1"/>
          </p:cNvSpPr>
          <p:nvPr/>
        </p:nvSpPr>
        <p:spPr bwMode="auto">
          <a:xfrm>
            <a:off x="7776978" y="7212434"/>
            <a:ext cx="74106" cy="76351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23" name="Oval 1207"/>
          <p:cNvSpPr>
            <a:spLocks noChangeArrowheads="1"/>
          </p:cNvSpPr>
          <p:nvPr/>
        </p:nvSpPr>
        <p:spPr bwMode="auto">
          <a:xfrm>
            <a:off x="7830125" y="5856074"/>
            <a:ext cx="74106" cy="7410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24" name="Oval 1208"/>
          <p:cNvSpPr>
            <a:spLocks noChangeArrowheads="1"/>
          </p:cNvSpPr>
          <p:nvPr/>
        </p:nvSpPr>
        <p:spPr bwMode="auto">
          <a:xfrm>
            <a:off x="8509803" y="4552859"/>
            <a:ext cx="75603" cy="7410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25" name="Oval 1209"/>
          <p:cNvSpPr>
            <a:spLocks noChangeArrowheads="1"/>
          </p:cNvSpPr>
          <p:nvPr/>
        </p:nvSpPr>
        <p:spPr bwMode="auto">
          <a:xfrm>
            <a:off x="8642295" y="8003645"/>
            <a:ext cx="75603" cy="74854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26" name="Oval 1210"/>
          <p:cNvSpPr>
            <a:spLocks noChangeArrowheads="1"/>
          </p:cNvSpPr>
          <p:nvPr/>
        </p:nvSpPr>
        <p:spPr bwMode="auto">
          <a:xfrm>
            <a:off x="11037634" y="5114267"/>
            <a:ext cx="65124" cy="6362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27" name="Oval 1211"/>
          <p:cNvSpPr>
            <a:spLocks noChangeArrowheads="1"/>
          </p:cNvSpPr>
          <p:nvPr/>
        </p:nvSpPr>
        <p:spPr bwMode="auto">
          <a:xfrm>
            <a:off x="10063030" y="5848588"/>
            <a:ext cx="114527" cy="11527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28" name="Oval 1212"/>
          <p:cNvSpPr>
            <a:spLocks noChangeArrowheads="1"/>
          </p:cNvSpPr>
          <p:nvPr/>
        </p:nvSpPr>
        <p:spPr bwMode="auto">
          <a:xfrm>
            <a:off x="7649726" y="6913017"/>
            <a:ext cx="169920" cy="16992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29" name="Oval 1213"/>
          <p:cNvSpPr>
            <a:spLocks noChangeArrowheads="1"/>
          </p:cNvSpPr>
          <p:nvPr/>
        </p:nvSpPr>
        <p:spPr bwMode="auto">
          <a:xfrm>
            <a:off x="8044208" y="5287929"/>
            <a:ext cx="77849" cy="7934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30" name="Oval 1214"/>
          <p:cNvSpPr>
            <a:spLocks noChangeArrowheads="1"/>
          </p:cNvSpPr>
          <p:nvPr/>
        </p:nvSpPr>
        <p:spPr bwMode="auto">
          <a:xfrm>
            <a:off x="8920005" y="7780579"/>
            <a:ext cx="74106" cy="74106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31" name="Oval 1215"/>
          <p:cNvSpPr>
            <a:spLocks noChangeArrowheads="1"/>
          </p:cNvSpPr>
          <p:nvPr/>
        </p:nvSpPr>
        <p:spPr bwMode="auto">
          <a:xfrm>
            <a:off x="9268077" y="5110524"/>
            <a:ext cx="65872" cy="65872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32" name="Oval 1216"/>
          <p:cNvSpPr>
            <a:spLocks noChangeArrowheads="1"/>
          </p:cNvSpPr>
          <p:nvPr/>
        </p:nvSpPr>
        <p:spPr bwMode="auto">
          <a:xfrm>
            <a:off x="8250806" y="4590286"/>
            <a:ext cx="142223" cy="141475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33" name="Oval 1217"/>
          <p:cNvSpPr>
            <a:spLocks noChangeArrowheads="1"/>
          </p:cNvSpPr>
          <p:nvPr/>
        </p:nvSpPr>
        <p:spPr bwMode="auto">
          <a:xfrm>
            <a:off x="7187875" y="5298408"/>
            <a:ext cx="51650" cy="50901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34" name="Oval 1218"/>
          <p:cNvSpPr>
            <a:spLocks noChangeArrowheads="1"/>
          </p:cNvSpPr>
          <p:nvPr/>
        </p:nvSpPr>
        <p:spPr bwMode="auto">
          <a:xfrm>
            <a:off x="7867552" y="6102344"/>
            <a:ext cx="109287" cy="109287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35" name="Oval 1219"/>
          <p:cNvSpPr>
            <a:spLocks noChangeArrowheads="1"/>
          </p:cNvSpPr>
          <p:nvPr/>
        </p:nvSpPr>
        <p:spPr bwMode="auto">
          <a:xfrm>
            <a:off x="9332452" y="6369574"/>
            <a:ext cx="118270" cy="120516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36" name="Oval 1220"/>
          <p:cNvSpPr>
            <a:spLocks noChangeArrowheads="1"/>
          </p:cNvSpPr>
          <p:nvPr/>
        </p:nvSpPr>
        <p:spPr bwMode="auto">
          <a:xfrm>
            <a:off x="6306838" y="6936222"/>
            <a:ext cx="111533" cy="111533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2">
                <a:alpha val="14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37" name="Oval 1221"/>
          <p:cNvSpPr>
            <a:spLocks noChangeArrowheads="1"/>
          </p:cNvSpPr>
          <p:nvPr/>
        </p:nvSpPr>
        <p:spPr bwMode="auto">
          <a:xfrm>
            <a:off x="11782435" y="5516235"/>
            <a:ext cx="151955" cy="154200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8" name="Freeform 7"/>
          <p:cNvSpPr/>
          <p:nvPr/>
        </p:nvSpPr>
        <p:spPr bwMode="auto">
          <a:xfrm>
            <a:off x="4690989" y="4110210"/>
            <a:ext cx="856614" cy="981786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9" name="Freeform 7"/>
          <p:cNvSpPr/>
          <p:nvPr/>
        </p:nvSpPr>
        <p:spPr bwMode="auto">
          <a:xfrm>
            <a:off x="5171927" y="3182139"/>
            <a:ext cx="856614" cy="981786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0" name="Freeform 7"/>
          <p:cNvSpPr/>
          <p:nvPr/>
        </p:nvSpPr>
        <p:spPr bwMode="auto">
          <a:xfrm>
            <a:off x="6153467" y="3182139"/>
            <a:ext cx="856614" cy="981786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1" name="Freeform 7"/>
          <p:cNvSpPr/>
          <p:nvPr/>
        </p:nvSpPr>
        <p:spPr bwMode="auto">
          <a:xfrm>
            <a:off x="6615429" y="2246103"/>
            <a:ext cx="856614" cy="981786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71" name="文本框 670"/>
          <p:cNvSpPr txBox="1"/>
          <p:nvPr/>
        </p:nvSpPr>
        <p:spPr>
          <a:xfrm>
            <a:off x="258643" y="66146"/>
            <a:ext cx="12028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960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60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01</a:t>
            </a:r>
            <a:endParaRPr lang="zh-CN" altLang="en-US" sz="6000" dirty="0">
              <a:solidFill>
                <a:schemeClr val="tx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cxnSp>
        <p:nvCxnSpPr>
          <p:cNvPr id="770" name="直接连接符 769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1" name="组合 770"/>
          <p:cNvGrpSpPr/>
          <p:nvPr/>
        </p:nvGrpSpPr>
        <p:grpSpPr>
          <a:xfrm>
            <a:off x="6398334" y="3497694"/>
            <a:ext cx="366880" cy="350676"/>
            <a:chOff x="4400550" y="6078538"/>
            <a:chExt cx="503238" cy="481012"/>
          </a:xfrm>
          <a:solidFill>
            <a:schemeClr val="bg1"/>
          </a:solidFill>
        </p:grpSpPr>
        <p:sp>
          <p:nvSpPr>
            <p:cNvPr id="772" name="Freeform 15"/>
            <p:cNvSpPr/>
            <p:nvPr/>
          </p:nvSpPr>
          <p:spPr bwMode="auto">
            <a:xfrm>
              <a:off x="4400550" y="6251575"/>
              <a:ext cx="311150" cy="307975"/>
            </a:xfrm>
            <a:custGeom>
              <a:avLst/>
              <a:gdLst>
                <a:gd name="T0" fmla="*/ 73 w 83"/>
                <a:gd name="T1" fmla="*/ 45 h 82"/>
                <a:gd name="T2" fmla="*/ 48 w 83"/>
                <a:gd name="T3" fmla="*/ 70 h 82"/>
                <a:gd name="T4" fmla="*/ 31 w 83"/>
                <a:gd name="T5" fmla="*/ 77 h 82"/>
                <a:gd name="T6" fmla="*/ 15 w 83"/>
                <a:gd name="T7" fmla="*/ 70 h 82"/>
                <a:gd name="T8" fmla="*/ 8 w 83"/>
                <a:gd name="T9" fmla="*/ 53 h 82"/>
                <a:gd name="T10" fmla="*/ 15 w 83"/>
                <a:gd name="T11" fmla="*/ 37 h 82"/>
                <a:gd name="T12" fmla="*/ 40 w 83"/>
                <a:gd name="T13" fmla="*/ 11 h 82"/>
                <a:gd name="T14" fmla="*/ 57 w 83"/>
                <a:gd name="T15" fmla="*/ 4 h 82"/>
                <a:gd name="T16" fmla="*/ 73 w 83"/>
                <a:gd name="T17" fmla="*/ 11 h 82"/>
                <a:gd name="T18" fmla="*/ 78 w 83"/>
                <a:gd name="T19" fmla="*/ 19 h 82"/>
                <a:gd name="T20" fmla="*/ 79 w 83"/>
                <a:gd name="T21" fmla="*/ 20 h 82"/>
                <a:gd name="T22" fmla="*/ 82 w 83"/>
                <a:gd name="T23" fmla="*/ 20 h 82"/>
                <a:gd name="T24" fmla="*/ 83 w 83"/>
                <a:gd name="T25" fmla="*/ 17 h 82"/>
                <a:gd name="T26" fmla="*/ 83 w 83"/>
                <a:gd name="T27" fmla="*/ 17 h 82"/>
                <a:gd name="T28" fmla="*/ 77 w 83"/>
                <a:gd name="T29" fmla="*/ 8 h 82"/>
                <a:gd name="T30" fmla="*/ 57 w 83"/>
                <a:gd name="T31" fmla="*/ 0 h 82"/>
                <a:gd name="T32" fmla="*/ 37 w 83"/>
                <a:gd name="T33" fmla="*/ 8 h 82"/>
                <a:gd name="T34" fmla="*/ 11 w 83"/>
                <a:gd name="T35" fmla="*/ 33 h 82"/>
                <a:gd name="T36" fmla="*/ 11 w 83"/>
                <a:gd name="T37" fmla="*/ 73 h 82"/>
                <a:gd name="T38" fmla="*/ 31 w 83"/>
                <a:gd name="T39" fmla="*/ 82 h 82"/>
                <a:gd name="T40" fmla="*/ 31 w 83"/>
                <a:gd name="T41" fmla="*/ 82 h 82"/>
                <a:gd name="T42" fmla="*/ 51 w 83"/>
                <a:gd name="T43" fmla="*/ 73 h 82"/>
                <a:gd name="T44" fmla="*/ 76 w 83"/>
                <a:gd name="T45" fmla="*/ 49 h 82"/>
                <a:gd name="T46" fmla="*/ 76 w 83"/>
                <a:gd name="T47" fmla="*/ 45 h 82"/>
                <a:gd name="T48" fmla="*/ 73 w 83"/>
                <a:gd name="T49" fmla="*/ 4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" h="82">
                  <a:moveTo>
                    <a:pt x="73" y="45"/>
                  </a:moveTo>
                  <a:cubicBezTo>
                    <a:pt x="48" y="70"/>
                    <a:pt x="48" y="70"/>
                    <a:pt x="48" y="70"/>
                  </a:cubicBezTo>
                  <a:cubicBezTo>
                    <a:pt x="44" y="75"/>
                    <a:pt x="38" y="77"/>
                    <a:pt x="31" y="77"/>
                  </a:cubicBezTo>
                  <a:cubicBezTo>
                    <a:pt x="25" y="77"/>
                    <a:pt x="19" y="75"/>
                    <a:pt x="15" y="70"/>
                  </a:cubicBezTo>
                  <a:cubicBezTo>
                    <a:pt x="10" y="66"/>
                    <a:pt x="8" y="60"/>
                    <a:pt x="8" y="53"/>
                  </a:cubicBezTo>
                  <a:cubicBezTo>
                    <a:pt x="8" y="47"/>
                    <a:pt x="10" y="41"/>
                    <a:pt x="15" y="37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7"/>
                    <a:pt x="50" y="4"/>
                    <a:pt x="57" y="4"/>
                  </a:cubicBezTo>
                  <a:cubicBezTo>
                    <a:pt x="63" y="4"/>
                    <a:pt x="69" y="7"/>
                    <a:pt x="73" y="11"/>
                  </a:cubicBezTo>
                  <a:cubicBezTo>
                    <a:pt x="75" y="14"/>
                    <a:pt x="77" y="16"/>
                    <a:pt x="78" y="19"/>
                  </a:cubicBezTo>
                  <a:cubicBezTo>
                    <a:pt x="79" y="19"/>
                    <a:pt x="79" y="20"/>
                    <a:pt x="79" y="20"/>
                  </a:cubicBezTo>
                  <a:cubicBezTo>
                    <a:pt x="80" y="21"/>
                    <a:pt x="81" y="21"/>
                    <a:pt x="82" y="20"/>
                  </a:cubicBezTo>
                  <a:cubicBezTo>
                    <a:pt x="83" y="19"/>
                    <a:pt x="83" y="18"/>
                    <a:pt x="83" y="17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4"/>
                    <a:pt x="79" y="11"/>
                    <a:pt x="77" y="8"/>
                  </a:cubicBezTo>
                  <a:cubicBezTo>
                    <a:pt x="71" y="3"/>
                    <a:pt x="64" y="0"/>
                    <a:pt x="57" y="0"/>
                  </a:cubicBezTo>
                  <a:cubicBezTo>
                    <a:pt x="49" y="0"/>
                    <a:pt x="42" y="3"/>
                    <a:pt x="37" y="8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0" y="44"/>
                    <a:pt x="0" y="62"/>
                    <a:pt x="11" y="73"/>
                  </a:cubicBezTo>
                  <a:cubicBezTo>
                    <a:pt x="17" y="79"/>
                    <a:pt x="24" y="82"/>
                    <a:pt x="31" y="82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9" y="82"/>
                    <a:pt x="46" y="79"/>
                    <a:pt x="51" y="73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7" y="48"/>
                    <a:pt x="77" y="46"/>
                    <a:pt x="76" y="45"/>
                  </a:cubicBezTo>
                  <a:cubicBezTo>
                    <a:pt x="75" y="45"/>
                    <a:pt x="74" y="45"/>
                    <a:pt x="7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38" name="Freeform 16"/>
            <p:cNvSpPr/>
            <p:nvPr/>
          </p:nvSpPr>
          <p:spPr bwMode="auto">
            <a:xfrm>
              <a:off x="4592638" y="6078538"/>
              <a:ext cx="311150" cy="307975"/>
            </a:xfrm>
            <a:custGeom>
              <a:avLst/>
              <a:gdLst>
                <a:gd name="T0" fmla="*/ 72 w 83"/>
                <a:gd name="T1" fmla="*/ 8 h 82"/>
                <a:gd name="T2" fmla="*/ 52 w 83"/>
                <a:gd name="T3" fmla="*/ 0 h 82"/>
                <a:gd name="T4" fmla="*/ 32 w 83"/>
                <a:gd name="T5" fmla="*/ 8 h 82"/>
                <a:gd name="T6" fmla="*/ 7 w 83"/>
                <a:gd name="T7" fmla="*/ 33 h 82"/>
                <a:gd name="T8" fmla="*/ 7 w 83"/>
                <a:gd name="T9" fmla="*/ 36 h 82"/>
                <a:gd name="T10" fmla="*/ 10 w 83"/>
                <a:gd name="T11" fmla="*/ 36 h 82"/>
                <a:gd name="T12" fmla="*/ 35 w 83"/>
                <a:gd name="T13" fmla="*/ 11 h 82"/>
                <a:gd name="T14" fmla="*/ 52 w 83"/>
                <a:gd name="T15" fmla="*/ 4 h 82"/>
                <a:gd name="T16" fmla="*/ 68 w 83"/>
                <a:gd name="T17" fmla="*/ 11 h 82"/>
                <a:gd name="T18" fmla="*/ 75 w 83"/>
                <a:gd name="T19" fmla="*/ 28 h 82"/>
                <a:gd name="T20" fmla="*/ 68 w 83"/>
                <a:gd name="T21" fmla="*/ 45 h 82"/>
                <a:gd name="T22" fmla="*/ 43 w 83"/>
                <a:gd name="T23" fmla="*/ 70 h 82"/>
                <a:gd name="T24" fmla="*/ 26 w 83"/>
                <a:gd name="T25" fmla="*/ 77 h 82"/>
                <a:gd name="T26" fmla="*/ 10 w 83"/>
                <a:gd name="T27" fmla="*/ 70 h 82"/>
                <a:gd name="T28" fmla="*/ 5 w 83"/>
                <a:gd name="T29" fmla="*/ 63 h 82"/>
                <a:gd name="T30" fmla="*/ 4 w 83"/>
                <a:gd name="T31" fmla="*/ 62 h 82"/>
                <a:gd name="T32" fmla="*/ 2 w 83"/>
                <a:gd name="T33" fmla="*/ 61 h 82"/>
                <a:gd name="T34" fmla="*/ 1 w 83"/>
                <a:gd name="T35" fmla="*/ 62 h 82"/>
                <a:gd name="T36" fmla="*/ 0 w 83"/>
                <a:gd name="T37" fmla="*/ 64 h 82"/>
                <a:gd name="T38" fmla="*/ 6 w 83"/>
                <a:gd name="T39" fmla="*/ 73 h 82"/>
                <a:gd name="T40" fmla="*/ 26 w 83"/>
                <a:gd name="T41" fmla="*/ 82 h 82"/>
                <a:gd name="T42" fmla="*/ 46 w 83"/>
                <a:gd name="T43" fmla="*/ 73 h 82"/>
                <a:gd name="T44" fmla="*/ 72 w 83"/>
                <a:gd name="T45" fmla="*/ 48 h 82"/>
                <a:gd name="T46" fmla="*/ 72 w 83"/>
                <a:gd name="T47" fmla="*/ 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82">
                  <a:moveTo>
                    <a:pt x="72" y="8"/>
                  </a:moveTo>
                  <a:cubicBezTo>
                    <a:pt x="66" y="3"/>
                    <a:pt x="59" y="0"/>
                    <a:pt x="52" y="0"/>
                  </a:cubicBezTo>
                  <a:cubicBezTo>
                    <a:pt x="44" y="0"/>
                    <a:pt x="37" y="3"/>
                    <a:pt x="32" y="8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6" y="34"/>
                    <a:pt x="6" y="35"/>
                    <a:pt x="7" y="36"/>
                  </a:cubicBezTo>
                  <a:cubicBezTo>
                    <a:pt x="8" y="37"/>
                    <a:pt x="9" y="37"/>
                    <a:pt x="10" y="36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9" y="7"/>
                    <a:pt x="45" y="4"/>
                    <a:pt x="52" y="4"/>
                  </a:cubicBezTo>
                  <a:cubicBezTo>
                    <a:pt x="58" y="4"/>
                    <a:pt x="64" y="7"/>
                    <a:pt x="68" y="11"/>
                  </a:cubicBezTo>
                  <a:cubicBezTo>
                    <a:pt x="73" y="16"/>
                    <a:pt x="75" y="22"/>
                    <a:pt x="75" y="28"/>
                  </a:cubicBezTo>
                  <a:cubicBezTo>
                    <a:pt x="75" y="34"/>
                    <a:pt x="73" y="40"/>
                    <a:pt x="68" y="45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39" y="75"/>
                    <a:pt x="33" y="77"/>
                    <a:pt x="26" y="77"/>
                  </a:cubicBezTo>
                  <a:cubicBezTo>
                    <a:pt x="20" y="77"/>
                    <a:pt x="14" y="75"/>
                    <a:pt x="10" y="70"/>
                  </a:cubicBezTo>
                  <a:cubicBezTo>
                    <a:pt x="8" y="68"/>
                    <a:pt x="6" y="65"/>
                    <a:pt x="5" y="63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1"/>
                    <a:pt x="3" y="61"/>
                    <a:pt x="2" y="61"/>
                  </a:cubicBezTo>
                  <a:cubicBezTo>
                    <a:pt x="2" y="61"/>
                    <a:pt x="1" y="61"/>
                    <a:pt x="1" y="62"/>
                  </a:cubicBezTo>
                  <a:cubicBezTo>
                    <a:pt x="0" y="62"/>
                    <a:pt x="0" y="63"/>
                    <a:pt x="0" y="64"/>
                  </a:cubicBezTo>
                  <a:cubicBezTo>
                    <a:pt x="2" y="68"/>
                    <a:pt x="4" y="71"/>
                    <a:pt x="6" y="73"/>
                  </a:cubicBezTo>
                  <a:cubicBezTo>
                    <a:pt x="12" y="79"/>
                    <a:pt x="19" y="82"/>
                    <a:pt x="26" y="82"/>
                  </a:cubicBezTo>
                  <a:cubicBezTo>
                    <a:pt x="34" y="82"/>
                    <a:pt x="41" y="79"/>
                    <a:pt x="46" y="73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83" y="37"/>
                    <a:pt x="83" y="19"/>
                    <a:pt x="7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939" name="组合 938"/>
          <p:cNvGrpSpPr/>
          <p:nvPr/>
        </p:nvGrpSpPr>
        <p:grpSpPr>
          <a:xfrm>
            <a:off x="4971734" y="4426343"/>
            <a:ext cx="295124" cy="349521"/>
            <a:chOff x="1566863" y="5118100"/>
            <a:chExt cx="404812" cy="479426"/>
          </a:xfrm>
          <a:solidFill>
            <a:schemeClr val="bg1"/>
          </a:solidFill>
        </p:grpSpPr>
        <p:sp>
          <p:nvSpPr>
            <p:cNvPr id="940" name="Freeform 42"/>
            <p:cNvSpPr>
              <a:spLocks noEditPoints="1"/>
            </p:cNvSpPr>
            <p:nvPr/>
          </p:nvSpPr>
          <p:spPr bwMode="auto">
            <a:xfrm>
              <a:off x="1704975" y="5233988"/>
              <a:ext cx="128588" cy="363538"/>
            </a:xfrm>
            <a:custGeom>
              <a:avLst/>
              <a:gdLst>
                <a:gd name="T0" fmla="*/ 24 w 34"/>
                <a:gd name="T1" fmla="*/ 0 h 97"/>
                <a:gd name="T2" fmla="*/ 10 w 34"/>
                <a:gd name="T3" fmla="*/ 0 h 97"/>
                <a:gd name="T4" fmla="*/ 0 w 34"/>
                <a:gd name="T5" fmla="*/ 10 h 97"/>
                <a:gd name="T6" fmla="*/ 10 w 34"/>
                <a:gd name="T7" fmla="*/ 20 h 97"/>
                <a:gd name="T8" fmla="*/ 15 w 34"/>
                <a:gd name="T9" fmla="*/ 20 h 97"/>
                <a:gd name="T10" fmla="*/ 15 w 34"/>
                <a:gd name="T11" fmla="*/ 94 h 97"/>
                <a:gd name="T12" fmla="*/ 17 w 34"/>
                <a:gd name="T13" fmla="*/ 97 h 97"/>
                <a:gd name="T14" fmla="*/ 19 w 34"/>
                <a:gd name="T15" fmla="*/ 94 h 97"/>
                <a:gd name="T16" fmla="*/ 19 w 34"/>
                <a:gd name="T17" fmla="*/ 20 h 97"/>
                <a:gd name="T18" fmla="*/ 24 w 34"/>
                <a:gd name="T19" fmla="*/ 20 h 97"/>
                <a:gd name="T20" fmla="*/ 34 w 34"/>
                <a:gd name="T21" fmla="*/ 10 h 97"/>
                <a:gd name="T22" fmla="*/ 24 w 34"/>
                <a:gd name="T23" fmla="*/ 0 h 97"/>
                <a:gd name="T24" fmla="*/ 24 w 34"/>
                <a:gd name="T25" fmla="*/ 15 h 97"/>
                <a:gd name="T26" fmla="*/ 10 w 34"/>
                <a:gd name="T27" fmla="*/ 15 h 97"/>
                <a:gd name="T28" fmla="*/ 4 w 34"/>
                <a:gd name="T29" fmla="*/ 10 h 97"/>
                <a:gd name="T30" fmla="*/ 10 w 34"/>
                <a:gd name="T31" fmla="*/ 5 h 97"/>
                <a:gd name="T32" fmla="*/ 24 w 34"/>
                <a:gd name="T33" fmla="*/ 5 h 97"/>
                <a:gd name="T34" fmla="*/ 30 w 34"/>
                <a:gd name="T35" fmla="*/ 10 h 97"/>
                <a:gd name="T36" fmla="*/ 24 w 34"/>
                <a:gd name="T37" fmla="*/ 1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97">
                  <a:moveTo>
                    <a:pt x="24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6"/>
                    <a:pt x="16" y="97"/>
                    <a:pt x="17" y="97"/>
                  </a:cubicBezTo>
                  <a:cubicBezTo>
                    <a:pt x="18" y="97"/>
                    <a:pt x="19" y="96"/>
                    <a:pt x="19" y="94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30" y="20"/>
                    <a:pt x="34" y="15"/>
                    <a:pt x="34" y="10"/>
                  </a:cubicBezTo>
                  <a:cubicBezTo>
                    <a:pt x="34" y="5"/>
                    <a:pt x="30" y="0"/>
                    <a:pt x="24" y="0"/>
                  </a:cubicBezTo>
                  <a:close/>
                  <a:moveTo>
                    <a:pt x="24" y="15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7" y="15"/>
                    <a:pt x="4" y="13"/>
                    <a:pt x="4" y="10"/>
                  </a:cubicBezTo>
                  <a:cubicBezTo>
                    <a:pt x="4" y="7"/>
                    <a:pt x="7" y="5"/>
                    <a:pt x="10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7" y="5"/>
                    <a:pt x="30" y="7"/>
                    <a:pt x="30" y="10"/>
                  </a:cubicBezTo>
                  <a:cubicBezTo>
                    <a:pt x="30" y="13"/>
                    <a:pt x="27" y="15"/>
                    <a:pt x="2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41" name="Freeform 43"/>
            <p:cNvSpPr/>
            <p:nvPr/>
          </p:nvSpPr>
          <p:spPr bwMode="auto">
            <a:xfrm>
              <a:off x="1762125" y="5118100"/>
              <a:ext cx="14288" cy="77788"/>
            </a:xfrm>
            <a:custGeom>
              <a:avLst/>
              <a:gdLst>
                <a:gd name="T0" fmla="*/ 2 w 4"/>
                <a:gd name="T1" fmla="*/ 21 h 21"/>
                <a:gd name="T2" fmla="*/ 4 w 4"/>
                <a:gd name="T3" fmla="*/ 19 h 21"/>
                <a:gd name="T4" fmla="*/ 4 w 4"/>
                <a:gd name="T5" fmla="*/ 2 h 21"/>
                <a:gd name="T6" fmla="*/ 2 w 4"/>
                <a:gd name="T7" fmla="*/ 0 h 21"/>
                <a:gd name="T8" fmla="*/ 0 w 4"/>
                <a:gd name="T9" fmla="*/ 2 h 21"/>
                <a:gd name="T10" fmla="*/ 0 w 4"/>
                <a:gd name="T11" fmla="*/ 19 h 21"/>
                <a:gd name="T12" fmla="*/ 2 w 4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2" y="21"/>
                  </a:move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42" name="Freeform 44"/>
            <p:cNvSpPr>
              <a:spLocks noEditPoints="1"/>
            </p:cNvSpPr>
            <p:nvPr/>
          </p:nvSpPr>
          <p:spPr bwMode="auto">
            <a:xfrm>
              <a:off x="1566863" y="5399088"/>
              <a:ext cx="127000" cy="198438"/>
            </a:xfrm>
            <a:custGeom>
              <a:avLst/>
              <a:gdLst>
                <a:gd name="T0" fmla="*/ 24 w 34"/>
                <a:gd name="T1" fmla="*/ 0 h 53"/>
                <a:gd name="T2" fmla="*/ 10 w 34"/>
                <a:gd name="T3" fmla="*/ 0 h 53"/>
                <a:gd name="T4" fmla="*/ 0 w 34"/>
                <a:gd name="T5" fmla="*/ 10 h 53"/>
                <a:gd name="T6" fmla="*/ 10 w 34"/>
                <a:gd name="T7" fmla="*/ 19 h 53"/>
                <a:gd name="T8" fmla="*/ 15 w 34"/>
                <a:gd name="T9" fmla="*/ 19 h 53"/>
                <a:gd name="T10" fmla="*/ 15 w 34"/>
                <a:gd name="T11" fmla="*/ 50 h 53"/>
                <a:gd name="T12" fmla="*/ 17 w 34"/>
                <a:gd name="T13" fmla="*/ 53 h 53"/>
                <a:gd name="T14" fmla="*/ 19 w 34"/>
                <a:gd name="T15" fmla="*/ 50 h 53"/>
                <a:gd name="T16" fmla="*/ 19 w 34"/>
                <a:gd name="T17" fmla="*/ 19 h 53"/>
                <a:gd name="T18" fmla="*/ 24 w 34"/>
                <a:gd name="T19" fmla="*/ 19 h 53"/>
                <a:gd name="T20" fmla="*/ 34 w 34"/>
                <a:gd name="T21" fmla="*/ 10 h 53"/>
                <a:gd name="T22" fmla="*/ 24 w 34"/>
                <a:gd name="T23" fmla="*/ 0 h 53"/>
                <a:gd name="T24" fmla="*/ 24 w 34"/>
                <a:gd name="T25" fmla="*/ 15 h 53"/>
                <a:gd name="T26" fmla="*/ 10 w 34"/>
                <a:gd name="T27" fmla="*/ 15 h 53"/>
                <a:gd name="T28" fmla="*/ 4 w 34"/>
                <a:gd name="T29" fmla="*/ 10 h 53"/>
                <a:gd name="T30" fmla="*/ 10 w 34"/>
                <a:gd name="T31" fmla="*/ 4 h 53"/>
                <a:gd name="T32" fmla="*/ 24 w 34"/>
                <a:gd name="T33" fmla="*/ 4 h 53"/>
                <a:gd name="T34" fmla="*/ 29 w 34"/>
                <a:gd name="T35" fmla="*/ 10 h 53"/>
                <a:gd name="T36" fmla="*/ 24 w 34"/>
                <a:gd name="T37" fmla="*/ 1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53">
                  <a:moveTo>
                    <a:pt x="24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2"/>
                    <a:pt x="16" y="53"/>
                    <a:pt x="17" y="53"/>
                  </a:cubicBezTo>
                  <a:cubicBezTo>
                    <a:pt x="18" y="53"/>
                    <a:pt x="19" y="52"/>
                    <a:pt x="19" y="5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30" y="19"/>
                    <a:pt x="34" y="15"/>
                    <a:pt x="34" y="10"/>
                  </a:cubicBezTo>
                  <a:cubicBezTo>
                    <a:pt x="34" y="4"/>
                    <a:pt x="30" y="0"/>
                    <a:pt x="24" y="0"/>
                  </a:cubicBezTo>
                  <a:close/>
                  <a:moveTo>
                    <a:pt x="24" y="15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7" y="15"/>
                    <a:pt x="4" y="12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7" y="4"/>
                    <a:pt x="29" y="7"/>
                    <a:pt x="29" y="10"/>
                  </a:cubicBezTo>
                  <a:cubicBezTo>
                    <a:pt x="29" y="12"/>
                    <a:pt x="27" y="15"/>
                    <a:pt x="2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43" name="Freeform 45"/>
            <p:cNvSpPr/>
            <p:nvPr/>
          </p:nvSpPr>
          <p:spPr bwMode="auto">
            <a:xfrm>
              <a:off x="1622425" y="5118100"/>
              <a:ext cx="15875" cy="242888"/>
            </a:xfrm>
            <a:custGeom>
              <a:avLst/>
              <a:gdLst>
                <a:gd name="T0" fmla="*/ 2 w 4"/>
                <a:gd name="T1" fmla="*/ 65 h 65"/>
                <a:gd name="T2" fmla="*/ 4 w 4"/>
                <a:gd name="T3" fmla="*/ 63 h 65"/>
                <a:gd name="T4" fmla="*/ 4 w 4"/>
                <a:gd name="T5" fmla="*/ 2 h 65"/>
                <a:gd name="T6" fmla="*/ 2 w 4"/>
                <a:gd name="T7" fmla="*/ 0 h 65"/>
                <a:gd name="T8" fmla="*/ 0 w 4"/>
                <a:gd name="T9" fmla="*/ 2 h 65"/>
                <a:gd name="T10" fmla="*/ 0 w 4"/>
                <a:gd name="T11" fmla="*/ 63 h 65"/>
                <a:gd name="T12" fmla="*/ 2 w 4"/>
                <a:gd name="T1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5">
                  <a:moveTo>
                    <a:pt x="2" y="65"/>
                  </a:moveTo>
                  <a:cubicBezTo>
                    <a:pt x="3" y="65"/>
                    <a:pt x="4" y="64"/>
                    <a:pt x="4" y="6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5"/>
                    <a:pt x="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44" name="Freeform 46"/>
            <p:cNvSpPr>
              <a:spLocks noEditPoints="1"/>
            </p:cNvSpPr>
            <p:nvPr/>
          </p:nvSpPr>
          <p:spPr bwMode="auto">
            <a:xfrm>
              <a:off x="1844675" y="5399088"/>
              <a:ext cx="127000" cy="198438"/>
            </a:xfrm>
            <a:custGeom>
              <a:avLst/>
              <a:gdLst>
                <a:gd name="T0" fmla="*/ 24 w 34"/>
                <a:gd name="T1" fmla="*/ 0 h 53"/>
                <a:gd name="T2" fmla="*/ 10 w 34"/>
                <a:gd name="T3" fmla="*/ 0 h 53"/>
                <a:gd name="T4" fmla="*/ 0 w 34"/>
                <a:gd name="T5" fmla="*/ 10 h 53"/>
                <a:gd name="T6" fmla="*/ 10 w 34"/>
                <a:gd name="T7" fmla="*/ 19 h 53"/>
                <a:gd name="T8" fmla="*/ 15 w 34"/>
                <a:gd name="T9" fmla="*/ 19 h 53"/>
                <a:gd name="T10" fmla="*/ 15 w 34"/>
                <a:gd name="T11" fmla="*/ 50 h 53"/>
                <a:gd name="T12" fmla="*/ 17 w 34"/>
                <a:gd name="T13" fmla="*/ 53 h 53"/>
                <a:gd name="T14" fmla="*/ 19 w 34"/>
                <a:gd name="T15" fmla="*/ 50 h 53"/>
                <a:gd name="T16" fmla="*/ 19 w 34"/>
                <a:gd name="T17" fmla="*/ 19 h 53"/>
                <a:gd name="T18" fmla="*/ 24 w 34"/>
                <a:gd name="T19" fmla="*/ 19 h 53"/>
                <a:gd name="T20" fmla="*/ 34 w 34"/>
                <a:gd name="T21" fmla="*/ 10 h 53"/>
                <a:gd name="T22" fmla="*/ 24 w 34"/>
                <a:gd name="T23" fmla="*/ 0 h 53"/>
                <a:gd name="T24" fmla="*/ 24 w 34"/>
                <a:gd name="T25" fmla="*/ 15 h 53"/>
                <a:gd name="T26" fmla="*/ 10 w 34"/>
                <a:gd name="T27" fmla="*/ 15 h 53"/>
                <a:gd name="T28" fmla="*/ 5 w 34"/>
                <a:gd name="T29" fmla="*/ 10 h 53"/>
                <a:gd name="T30" fmla="*/ 10 w 34"/>
                <a:gd name="T31" fmla="*/ 4 h 53"/>
                <a:gd name="T32" fmla="*/ 24 w 34"/>
                <a:gd name="T33" fmla="*/ 4 h 53"/>
                <a:gd name="T34" fmla="*/ 30 w 34"/>
                <a:gd name="T35" fmla="*/ 10 h 53"/>
                <a:gd name="T36" fmla="*/ 24 w 34"/>
                <a:gd name="T37" fmla="*/ 1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53">
                  <a:moveTo>
                    <a:pt x="24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2"/>
                    <a:pt x="16" y="53"/>
                    <a:pt x="17" y="53"/>
                  </a:cubicBezTo>
                  <a:cubicBezTo>
                    <a:pt x="18" y="53"/>
                    <a:pt x="19" y="52"/>
                    <a:pt x="19" y="5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30" y="19"/>
                    <a:pt x="34" y="15"/>
                    <a:pt x="34" y="10"/>
                  </a:cubicBezTo>
                  <a:cubicBezTo>
                    <a:pt x="34" y="4"/>
                    <a:pt x="30" y="0"/>
                    <a:pt x="24" y="0"/>
                  </a:cubicBezTo>
                  <a:close/>
                  <a:moveTo>
                    <a:pt x="24" y="15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7" y="15"/>
                    <a:pt x="5" y="12"/>
                    <a:pt x="5" y="10"/>
                  </a:cubicBezTo>
                  <a:cubicBezTo>
                    <a:pt x="5" y="7"/>
                    <a:pt x="7" y="4"/>
                    <a:pt x="10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7" y="4"/>
                    <a:pt x="30" y="7"/>
                    <a:pt x="30" y="10"/>
                  </a:cubicBezTo>
                  <a:cubicBezTo>
                    <a:pt x="30" y="12"/>
                    <a:pt x="27" y="15"/>
                    <a:pt x="2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45" name="Freeform 47"/>
            <p:cNvSpPr/>
            <p:nvPr/>
          </p:nvSpPr>
          <p:spPr bwMode="auto">
            <a:xfrm>
              <a:off x="1900238" y="5118100"/>
              <a:ext cx="15875" cy="242888"/>
            </a:xfrm>
            <a:custGeom>
              <a:avLst/>
              <a:gdLst>
                <a:gd name="T0" fmla="*/ 2 w 4"/>
                <a:gd name="T1" fmla="*/ 65 h 65"/>
                <a:gd name="T2" fmla="*/ 4 w 4"/>
                <a:gd name="T3" fmla="*/ 63 h 65"/>
                <a:gd name="T4" fmla="*/ 4 w 4"/>
                <a:gd name="T5" fmla="*/ 2 h 65"/>
                <a:gd name="T6" fmla="*/ 2 w 4"/>
                <a:gd name="T7" fmla="*/ 0 h 65"/>
                <a:gd name="T8" fmla="*/ 0 w 4"/>
                <a:gd name="T9" fmla="*/ 2 h 65"/>
                <a:gd name="T10" fmla="*/ 0 w 4"/>
                <a:gd name="T11" fmla="*/ 63 h 65"/>
                <a:gd name="T12" fmla="*/ 2 w 4"/>
                <a:gd name="T1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5">
                  <a:moveTo>
                    <a:pt x="2" y="65"/>
                  </a:moveTo>
                  <a:cubicBezTo>
                    <a:pt x="3" y="65"/>
                    <a:pt x="4" y="64"/>
                    <a:pt x="4" y="6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5"/>
                    <a:pt x="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946" name="组合 945"/>
          <p:cNvGrpSpPr/>
          <p:nvPr/>
        </p:nvGrpSpPr>
        <p:grpSpPr>
          <a:xfrm>
            <a:off x="6936681" y="2561658"/>
            <a:ext cx="214110" cy="350676"/>
            <a:chOff x="6427788" y="5110163"/>
            <a:chExt cx="293688" cy="481012"/>
          </a:xfrm>
          <a:solidFill>
            <a:schemeClr val="bg1"/>
          </a:solidFill>
        </p:grpSpPr>
        <p:sp>
          <p:nvSpPr>
            <p:cNvPr id="947" name="Freeform 55"/>
            <p:cNvSpPr>
              <a:spLocks noEditPoints="1"/>
            </p:cNvSpPr>
            <p:nvPr/>
          </p:nvSpPr>
          <p:spPr bwMode="auto">
            <a:xfrm>
              <a:off x="6484938" y="5110163"/>
              <a:ext cx="179388" cy="319088"/>
            </a:xfrm>
            <a:custGeom>
              <a:avLst/>
              <a:gdLst>
                <a:gd name="T0" fmla="*/ 24 w 48"/>
                <a:gd name="T1" fmla="*/ 85 h 85"/>
                <a:gd name="T2" fmla="*/ 48 w 48"/>
                <a:gd name="T3" fmla="*/ 60 h 85"/>
                <a:gd name="T4" fmla="*/ 48 w 48"/>
                <a:gd name="T5" fmla="*/ 24 h 85"/>
                <a:gd name="T6" fmla="*/ 24 w 48"/>
                <a:gd name="T7" fmla="*/ 0 h 85"/>
                <a:gd name="T8" fmla="*/ 0 w 48"/>
                <a:gd name="T9" fmla="*/ 24 h 85"/>
                <a:gd name="T10" fmla="*/ 0 w 48"/>
                <a:gd name="T11" fmla="*/ 60 h 85"/>
                <a:gd name="T12" fmla="*/ 24 w 48"/>
                <a:gd name="T13" fmla="*/ 85 h 85"/>
                <a:gd name="T14" fmla="*/ 4 w 48"/>
                <a:gd name="T15" fmla="*/ 24 h 85"/>
                <a:gd name="T16" fmla="*/ 10 w 48"/>
                <a:gd name="T17" fmla="*/ 10 h 85"/>
                <a:gd name="T18" fmla="*/ 24 w 48"/>
                <a:gd name="T19" fmla="*/ 5 h 85"/>
                <a:gd name="T20" fmla="*/ 38 w 48"/>
                <a:gd name="T21" fmla="*/ 10 h 85"/>
                <a:gd name="T22" fmla="*/ 44 w 48"/>
                <a:gd name="T23" fmla="*/ 24 h 85"/>
                <a:gd name="T24" fmla="*/ 44 w 48"/>
                <a:gd name="T25" fmla="*/ 60 h 85"/>
                <a:gd name="T26" fmla="*/ 38 w 48"/>
                <a:gd name="T27" fmla="*/ 74 h 85"/>
                <a:gd name="T28" fmla="*/ 24 w 48"/>
                <a:gd name="T29" fmla="*/ 80 h 85"/>
                <a:gd name="T30" fmla="*/ 10 w 48"/>
                <a:gd name="T31" fmla="*/ 74 h 85"/>
                <a:gd name="T32" fmla="*/ 4 w 48"/>
                <a:gd name="T33" fmla="*/ 60 h 85"/>
                <a:gd name="T34" fmla="*/ 4 w 48"/>
                <a:gd name="T35" fmla="*/ 2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85">
                  <a:moveTo>
                    <a:pt x="24" y="85"/>
                  </a:moveTo>
                  <a:cubicBezTo>
                    <a:pt x="37" y="85"/>
                    <a:pt x="48" y="74"/>
                    <a:pt x="48" y="60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1" y="85"/>
                    <a:pt x="24" y="85"/>
                  </a:cubicBezTo>
                  <a:close/>
                  <a:moveTo>
                    <a:pt x="4" y="24"/>
                  </a:moveTo>
                  <a:cubicBezTo>
                    <a:pt x="4" y="19"/>
                    <a:pt x="6" y="14"/>
                    <a:pt x="10" y="10"/>
                  </a:cubicBezTo>
                  <a:cubicBezTo>
                    <a:pt x="14" y="7"/>
                    <a:pt x="19" y="5"/>
                    <a:pt x="24" y="5"/>
                  </a:cubicBezTo>
                  <a:cubicBezTo>
                    <a:pt x="29" y="5"/>
                    <a:pt x="34" y="7"/>
                    <a:pt x="38" y="10"/>
                  </a:cubicBezTo>
                  <a:cubicBezTo>
                    <a:pt x="42" y="14"/>
                    <a:pt x="44" y="19"/>
                    <a:pt x="44" y="24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66"/>
                    <a:pt x="42" y="71"/>
                    <a:pt x="38" y="74"/>
                  </a:cubicBezTo>
                  <a:cubicBezTo>
                    <a:pt x="34" y="78"/>
                    <a:pt x="29" y="80"/>
                    <a:pt x="24" y="80"/>
                  </a:cubicBezTo>
                  <a:cubicBezTo>
                    <a:pt x="19" y="80"/>
                    <a:pt x="14" y="78"/>
                    <a:pt x="10" y="74"/>
                  </a:cubicBezTo>
                  <a:cubicBezTo>
                    <a:pt x="6" y="71"/>
                    <a:pt x="4" y="66"/>
                    <a:pt x="4" y="60"/>
                  </a:cubicBezTo>
                  <a:lnTo>
                    <a:pt x="4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48" name="Freeform 56"/>
            <p:cNvSpPr/>
            <p:nvPr/>
          </p:nvSpPr>
          <p:spPr bwMode="auto">
            <a:xfrm>
              <a:off x="6427788" y="5327650"/>
              <a:ext cx="293688" cy="263525"/>
            </a:xfrm>
            <a:custGeom>
              <a:avLst/>
              <a:gdLst>
                <a:gd name="T0" fmla="*/ 68 w 78"/>
                <a:gd name="T1" fmla="*/ 65 h 70"/>
                <a:gd name="T2" fmla="*/ 41 w 78"/>
                <a:gd name="T3" fmla="*/ 65 h 70"/>
                <a:gd name="T4" fmla="*/ 41 w 78"/>
                <a:gd name="T5" fmla="*/ 44 h 70"/>
                <a:gd name="T6" fmla="*/ 43 w 78"/>
                <a:gd name="T7" fmla="*/ 42 h 70"/>
                <a:gd name="T8" fmla="*/ 78 w 78"/>
                <a:gd name="T9" fmla="*/ 3 h 70"/>
                <a:gd name="T10" fmla="*/ 76 w 78"/>
                <a:gd name="T11" fmla="*/ 1 h 70"/>
                <a:gd name="T12" fmla="*/ 74 w 78"/>
                <a:gd name="T13" fmla="*/ 3 h 70"/>
                <a:gd name="T14" fmla="*/ 63 w 78"/>
                <a:gd name="T15" fmla="*/ 28 h 70"/>
                <a:gd name="T16" fmla="*/ 39 w 78"/>
                <a:gd name="T17" fmla="*/ 38 h 70"/>
                <a:gd name="T18" fmla="*/ 15 w 78"/>
                <a:gd name="T19" fmla="*/ 28 h 70"/>
                <a:gd name="T20" fmla="*/ 4 w 78"/>
                <a:gd name="T21" fmla="*/ 5 h 70"/>
                <a:gd name="T22" fmla="*/ 4 w 78"/>
                <a:gd name="T23" fmla="*/ 3 h 70"/>
                <a:gd name="T24" fmla="*/ 2 w 78"/>
                <a:gd name="T25" fmla="*/ 0 h 70"/>
                <a:gd name="T26" fmla="*/ 0 w 78"/>
                <a:gd name="T27" fmla="*/ 3 h 70"/>
                <a:gd name="T28" fmla="*/ 0 w 78"/>
                <a:gd name="T29" fmla="*/ 4 h 70"/>
                <a:gd name="T30" fmla="*/ 35 w 78"/>
                <a:gd name="T31" fmla="*/ 42 h 70"/>
                <a:gd name="T32" fmla="*/ 37 w 78"/>
                <a:gd name="T33" fmla="*/ 44 h 70"/>
                <a:gd name="T34" fmla="*/ 37 w 78"/>
                <a:gd name="T35" fmla="*/ 65 h 70"/>
                <a:gd name="T36" fmla="*/ 10 w 78"/>
                <a:gd name="T37" fmla="*/ 65 h 70"/>
                <a:gd name="T38" fmla="*/ 7 w 78"/>
                <a:gd name="T39" fmla="*/ 68 h 70"/>
                <a:gd name="T40" fmla="*/ 10 w 78"/>
                <a:gd name="T41" fmla="*/ 70 h 70"/>
                <a:gd name="T42" fmla="*/ 68 w 78"/>
                <a:gd name="T43" fmla="*/ 70 h 70"/>
                <a:gd name="T44" fmla="*/ 71 w 78"/>
                <a:gd name="T45" fmla="*/ 68 h 70"/>
                <a:gd name="T46" fmla="*/ 68 w 78"/>
                <a:gd name="T4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8" h="70">
                  <a:moveTo>
                    <a:pt x="68" y="65"/>
                  </a:moveTo>
                  <a:cubicBezTo>
                    <a:pt x="41" y="65"/>
                    <a:pt x="41" y="65"/>
                    <a:pt x="41" y="6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63" y="40"/>
                    <a:pt x="78" y="24"/>
                    <a:pt x="78" y="3"/>
                  </a:cubicBezTo>
                  <a:cubicBezTo>
                    <a:pt x="78" y="2"/>
                    <a:pt x="77" y="1"/>
                    <a:pt x="76" y="1"/>
                  </a:cubicBezTo>
                  <a:cubicBezTo>
                    <a:pt x="75" y="1"/>
                    <a:pt x="74" y="2"/>
                    <a:pt x="74" y="3"/>
                  </a:cubicBezTo>
                  <a:cubicBezTo>
                    <a:pt x="74" y="12"/>
                    <a:pt x="70" y="21"/>
                    <a:pt x="63" y="28"/>
                  </a:cubicBezTo>
                  <a:cubicBezTo>
                    <a:pt x="57" y="34"/>
                    <a:pt x="48" y="38"/>
                    <a:pt x="39" y="38"/>
                  </a:cubicBezTo>
                  <a:cubicBezTo>
                    <a:pt x="30" y="38"/>
                    <a:pt x="21" y="34"/>
                    <a:pt x="15" y="28"/>
                  </a:cubicBezTo>
                  <a:cubicBezTo>
                    <a:pt x="8" y="21"/>
                    <a:pt x="5" y="13"/>
                    <a:pt x="4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4"/>
                    <a:pt x="16" y="40"/>
                    <a:pt x="35" y="42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8" y="65"/>
                    <a:pt x="7" y="67"/>
                    <a:pt x="7" y="68"/>
                  </a:cubicBezTo>
                  <a:cubicBezTo>
                    <a:pt x="7" y="69"/>
                    <a:pt x="8" y="70"/>
                    <a:pt x="10" y="70"/>
                  </a:cubicBezTo>
                  <a:cubicBezTo>
                    <a:pt x="68" y="70"/>
                    <a:pt x="68" y="70"/>
                    <a:pt x="68" y="70"/>
                  </a:cubicBezTo>
                  <a:cubicBezTo>
                    <a:pt x="70" y="70"/>
                    <a:pt x="71" y="69"/>
                    <a:pt x="71" y="68"/>
                  </a:cubicBezTo>
                  <a:cubicBezTo>
                    <a:pt x="71" y="67"/>
                    <a:pt x="70" y="65"/>
                    <a:pt x="68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949" name="Freeform 65"/>
          <p:cNvSpPr>
            <a:spLocks noEditPoints="1"/>
          </p:cNvSpPr>
          <p:nvPr/>
        </p:nvSpPr>
        <p:spPr bwMode="auto">
          <a:xfrm>
            <a:off x="5461931" y="3497694"/>
            <a:ext cx="276607" cy="350677"/>
          </a:xfrm>
          <a:custGeom>
            <a:avLst/>
            <a:gdLst>
              <a:gd name="T0" fmla="*/ 58 w 101"/>
              <a:gd name="T1" fmla="*/ 104 h 128"/>
              <a:gd name="T2" fmla="*/ 58 w 101"/>
              <a:gd name="T3" fmla="*/ 44 h 128"/>
              <a:gd name="T4" fmla="*/ 101 w 101"/>
              <a:gd name="T5" fmla="*/ 32 h 128"/>
              <a:gd name="T6" fmla="*/ 53 w 101"/>
              <a:gd name="T7" fmla="*/ 0 h 128"/>
              <a:gd name="T8" fmla="*/ 53 w 101"/>
              <a:gd name="T9" fmla="*/ 93 h 128"/>
              <a:gd name="T10" fmla="*/ 51 w 101"/>
              <a:gd name="T11" fmla="*/ 91 h 128"/>
              <a:gd name="T12" fmla="*/ 33 w 101"/>
              <a:gd name="T13" fmla="*/ 85 h 128"/>
              <a:gd name="T14" fmla="*/ 26 w 101"/>
              <a:gd name="T15" fmla="*/ 86 h 128"/>
              <a:gd name="T16" fmla="*/ 2 w 101"/>
              <a:gd name="T17" fmla="*/ 111 h 128"/>
              <a:gd name="T18" fmla="*/ 27 w 101"/>
              <a:gd name="T19" fmla="*/ 128 h 128"/>
              <a:gd name="T20" fmla="*/ 33 w 101"/>
              <a:gd name="T21" fmla="*/ 127 h 128"/>
              <a:gd name="T22" fmla="*/ 58 w 101"/>
              <a:gd name="T23" fmla="*/ 104 h 128"/>
              <a:gd name="T24" fmla="*/ 58 w 101"/>
              <a:gd name="T25" fmla="*/ 8 h 128"/>
              <a:gd name="T26" fmla="*/ 90 w 101"/>
              <a:gd name="T27" fmla="*/ 30 h 128"/>
              <a:gd name="T28" fmla="*/ 58 w 101"/>
              <a:gd name="T29" fmla="*/ 39 h 128"/>
              <a:gd name="T30" fmla="*/ 58 w 101"/>
              <a:gd name="T31" fmla="*/ 8 h 128"/>
              <a:gd name="T32" fmla="*/ 42 w 101"/>
              <a:gd name="T33" fmla="*/ 119 h 128"/>
              <a:gd name="T34" fmla="*/ 32 w 101"/>
              <a:gd name="T35" fmla="*/ 123 h 128"/>
              <a:gd name="T36" fmla="*/ 27 w 101"/>
              <a:gd name="T37" fmla="*/ 123 h 128"/>
              <a:gd name="T38" fmla="*/ 12 w 101"/>
              <a:gd name="T39" fmla="*/ 119 h 128"/>
              <a:gd name="T40" fmla="*/ 6 w 101"/>
              <a:gd name="T41" fmla="*/ 110 h 128"/>
              <a:gd name="T42" fmla="*/ 11 w 101"/>
              <a:gd name="T43" fmla="*/ 98 h 128"/>
              <a:gd name="T44" fmla="*/ 17 w 101"/>
              <a:gd name="T45" fmla="*/ 93 h 128"/>
              <a:gd name="T46" fmla="*/ 27 w 101"/>
              <a:gd name="T47" fmla="*/ 90 h 128"/>
              <a:gd name="T48" fmla="*/ 47 w 101"/>
              <a:gd name="T49" fmla="*/ 94 h 128"/>
              <a:gd name="T50" fmla="*/ 53 w 101"/>
              <a:gd name="T51" fmla="*/ 102 h 128"/>
              <a:gd name="T52" fmla="*/ 49 w 101"/>
              <a:gd name="T53" fmla="*/ 114 h 128"/>
              <a:gd name="T54" fmla="*/ 42 w 101"/>
              <a:gd name="T55" fmla="*/ 11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1" h="128">
                <a:moveTo>
                  <a:pt x="58" y="104"/>
                </a:moveTo>
                <a:cubicBezTo>
                  <a:pt x="58" y="44"/>
                  <a:pt x="58" y="44"/>
                  <a:pt x="58" y="44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93"/>
                  <a:pt x="53" y="93"/>
                  <a:pt x="53" y="93"/>
                </a:cubicBezTo>
                <a:cubicBezTo>
                  <a:pt x="51" y="91"/>
                  <a:pt x="51" y="91"/>
                  <a:pt x="51" y="91"/>
                </a:cubicBezTo>
                <a:cubicBezTo>
                  <a:pt x="46" y="87"/>
                  <a:pt x="40" y="85"/>
                  <a:pt x="33" y="85"/>
                </a:cubicBezTo>
                <a:cubicBezTo>
                  <a:pt x="30" y="85"/>
                  <a:pt x="28" y="85"/>
                  <a:pt x="26" y="86"/>
                </a:cubicBezTo>
                <a:cubicBezTo>
                  <a:pt x="11" y="88"/>
                  <a:pt x="0" y="100"/>
                  <a:pt x="2" y="111"/>
                </a:cubicBezTo>
                <a:cubicBezTo>
                  <a:pt x="3" y="121"/>
                  <a:pt x="14" y="128"/>
                  <a:pt x="27" y="128"/>
                </a:cubicBezTo>
                <a:cubicBezTo>
                  <a:pt x="29" y="128"/>
                  <a:pt x="31" y="127"/>
                  <a:pt x="33" y="127"/>
                </a:cubicBezTo>
                <a:cubicBezTo>
                  <a:pt x="47" y="125"/>
                  <a:pt x="58" y="115"/>
                  <a:pt x="58" y="104"/>
                </a:cubicBezTo>
                <a:close/>
                <a:moveTo>
                  <a:pt x="58" y="8"/>
                </a:moveTo>
                <a:cubicBezTo>
                  <a:pt x="90" y="30"/>
                  <a:pt x="90" y="30"/>
                  <a:pt x="90" y="30"/>
                </a:cubicBezTo>
                <a:cubicBezTo>
                  <a:pt x="58" y="39"/>
                  <a:pt x="58" y="39"/>
                  <a:pt x="58" y="39"/>
                </a:cubicBezTo>
                <a:lnTo>
                  <a:pt x="58" y="8"/>
                </a:lnTo>
                <a:close/>
                <a:moveTo>
                  <a:pt x="42" y="119"/>
                </a:moveTo>
                <a:cubicBezTo>
                  <a:pt x="39" y="121"/>
                  <a:pt x="36" y="122"/>
                  <a:pt x="32" y="123"/>
                </a:cubicBezTo>
                <a:cubicBezTo>
                  <a:pt x="31" y="123"/>
                  <a:pt x="29" y="123"/>
                  <a:pt x="27" y="123"/>
                </a:cubicBezTo>
                <a:cubicBezTo>
                  <a:pt x="21" y="123"/>
                  <a:pt x="16" y="122"/>
                  <a:pt x="12" y="119"/>
                </a:cubicBezTo>
                <a:cubicBezTo>
                  <a:pt x="10" y="118"/>
                  <a:pt x="7" y="115"/>
                  <a:pt x="6" y="110"/>
                </a:cubicBezTo>
                <a:cubicBezTo>
                  <a:pt x="5" y="105"/>
                  <a:pt x="8" y="101"/>
                  <a:pt x="11" y="98"/>
                </a:cubicBezTo>
                <a:cubicBezTo>
                  <a:pt x="12" y="96"/>
                  <a:pt x="15" y="95"/>
                  <a:pt x="17" y="93"/>
                </a:cubicBezTo>
                <a:cubicBezTo>
                  <a:pt x="20" y="92"/>
                  <a:pt x="24" y="91"/>
                  <a:pt x="27" y="90"/>
                </a:cubicBezTo>
                <a:cubicBezTo>
                  <a:pt x="34" y="89"/>
                  <a:pt x="42" y="90"/>
                  <a:pt x="47" y="94"/>
                </a:cubicBezTo>
                <a:cubicBezTo>
                  <a:pt x="49" y="95"/>
                  <a:pt x="53" y="98"/>
                  <a:pt x="53" y="102"/>
                </a:cubicBezTo>
                <a:cubicBezTo>
                  <a:pt x="54" y="108"/>
                  <a:pt x="51" y="112"/>
                  <a:pt x="49" y="114"/>
                </a:cubicBezTo>
                <a:cubicBezTo>
                  <a:pt x="47" y="116"/>
                  <a:pt x="45" y="118"/>
                  <a:pt x="42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952" name="Group 4"/>
          <p:cNvGrpSpPr/>
          <p:nvPr/>
        </p:nvGrpSpPr>
        <p:grpSpPr>
          <a:xfrm>
            <a:off x="7916495" y="2067605"/>
            <a:ext cx="2244938" cy="675185"/>
            <a:chOff x="8479612" y="2464939"/>
            <a:chExt cx="2806700" cy="900247"/>
          </a:xfrm>
        </p:grpSpPr>
        <p:sp>
          <p:nvSpPr>
            <p:cNvPr id="953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954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  <p:grpSp>
        <p:nvGrpSpPr>
          <p:cNvPr id="955" name="Group 4"/>
          <p:cNvGrpSpPr/>
          <p:nvPr/>
        </p:nvGrpSpPr>
        <p:grpSpPr>
          <a:xfrm>
            <a:off x="2124302" y="3765392"/>
            <a:ext cx="2244938" cy="675185"/>
            <a:chOff x="8479612" y="2464939"/>
            <a:chExt cx="2806700" cy="900247"/>
          </a:xfrm>
        </p:grpSpPr>
        <p:sp>
          <p:nvSpPr>
            <p:cNvPr id="956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957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  <p:grpSp>
        <p:nvGrpSpPr>
          <p:cNvPr id="958" name="Group 4"/>
          <p:cNvGrpSpPr/>
          <p:nvPr/>
        </p:nvGrpSpPr>
        <p:grpSpPr>
          <a:xfrm>
            <a:off x="8044208" y="3781050"/>
            <a:ext cx="2244938" cy="675185"/>
            <a:chOff x="8479612" y="2464939"/>
            <a:chExt cx="2806700" cy="900247"/>
          </a:xfrm>
        </p:grpSpPr>
        <p:sp>
          <p:nvSpPr>
            <p:cNvPr id="959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960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221"/>
          <p:cNvSpPr/>
          <p:nvPr/>
        </p:nvSpPr>
        <p:spPr bwMode="auto">
          <a:xfrm rot="4042629">
            <a:off x="-241794" y="3604378"/>
            <a:ext cx="141497" cy="123096"/>
          </a:xfrm>
          <a:custGeom>
            <a:avLst/>
            <a:gdLst>
              <a:gd name="T0" fmla="*/ 47 w 94"/>
              <a:gd name="T1" fmla="*/ 0 h 82"/>
              <a:gd name="T2" fmla="*/ 27 w 94"/>
              <a:gd name="T3" fmla="*/ 4 h 82"/>
              <a:gd name="T4" fmla="*/ 10 w 94"/>
              <a:gd name="T5" fmla="*/ 60 h 82"/>
              <a:gd name="T6" fmla="*/ 47 w 94"/>
              <a:gd name="T7" fmla="*/ 82 h 82"/>
              <a:gd name="T8" fmla="*/ 66 w 94"/>
              <a:gd name="T9" fmla="*/ 78 h 82"/>
              <a:gd name="T10" fmla="*/ 83 w 94"/>
              <a:gd name="T11" fmla="*/ 22 h 82"/>
              <a:gd name="T12" fmla="*/ 47 w 94"/>
              <a:gd name="T13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" h="82">
                <a:moveTo>
                  <a:pt x="47" y="0"/>
                </a:moveTo>
                <a:cubicBezTo>
                  <a:pt x="40" y="0"/>
                  <a:pt x="34" y="1"/>
                  <a:pt x="27" y="4"/>
                </a:cubicBezTo>
                <a:cubicBezTo>
                  <a:pt x="7" y="15"/>
                  <a:pt x="0" y="40"/>
                  <a:pt x="10" y="60"/>
                </a:cubicBezTo>
                <a:cubicBezTo>
                  <a:pt x="18" y="74"/>
                  <a:pt x="32" y="82"/>
                  <a:pt x="47" y="82"/>
                </a:cubicBezTo>
                <a:cubicBezTo>
                  <a:pt x="53" y="82"/>
                  <a:pt x="60" y="81"/>
                  <a:pt x="66" y="78"/>
                </a:cubicBezTo>
                <a:cubicBezTo>
                  <a:pt x="86" y="67"/>
                  <a:pt x="94" y="42"/>
                  <a:pt x="83" y="22"/>
                </a:cubicBezTo>
                <a:cubicBezTo>
                  <a:pt x="76" y="8"/>
                  <a:pt x="62" y="0"/>
                  <a:pt x="47" y="0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605826" y="4125608"/>
            <a:ext cx="4718253" cy="3539719"/>
            <a:chOff x="-605826" y="4125608"/>
            <a:chExt cx="4718253" cy="3539719"/>
          </a:xfrm>
        </p:grpSpPr>
        <p:sp>
          <p:nvSpPr>
            <p:cNvPr id="10" name="Freeform 190"/>
            <p:cNvSpPr/>
            <p:nvPr/>
          </p:nvSpPr>
          <p:spPr bwMode="auto">
            <a:xfrm rot="4042629">
              <a:off x="440991" y="4533907"/>
              <a:ext cx="121192" cy="106598"/>
            </a:xfrm>
            <a:custGeom>
              <a:avLst/>
              <a:gdLst>
                <a:gd name="T0" fmla="*/ 41 w 81"/>
                <a:gd name="T1" fmla="*/ 0 h 71"/>
                <a:gd name="T2" fmla="*/ 24 w 81"/>
                <a:gd name="T3" fmla="*/ 4 h 71"/>
                <a:gd name="T4" fmla="*/ 9 w 81"/>
                <a:gd name="T5" fmla="*/ 52 h 71"/>
                <a:gd name="T6" fmla="*/ 41 w 81"/>
                <a:gd name="T7" fmla="*/ 71 h 71"/>
                <a:gd name="T8" fmla="*/ 57 w 81"/>
                <a:gd name="T9" fmla="*/ 67 h 71"/>
                <a:gd name="T10" fmla="*/ 72 w 81"/>
                <a:gd name="T11" fmla="*/ 19 h 71"/>
                <a:gd name="T12" fmla="*/ 41 w 8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1">
                  <a:moveTo>
                    <a:pt x="41" y="0"/>
                  </a:moveTo>
                  <a:cubicBezTo>
                    <a:pt x="35" y="0"/>
                    <a:pt x="30" y="2"/>
                    <a:pt x="24" y="4"/>
                  </a:cubicBezTo>
                  <a:cubicBezTo>
                    <a:pt x="7" y="14"/>
                    <a:pt x="0" y="35"/>
                    <a:pt x="9" y="52"/>
                  </a:cubicBezTo>
                  <a:cubicBezTo>
                    <a:pt x="16" y="64"/>
                    <a:pt x="28" y="71"/>
                    <a:pt x="41" y="71"/>
                  </a:cubicBezTo>
                  <a:cubicBezTo>
                    <a:pt x="46" y="71"/>
                    <a:pt x="52" y="70"/>
                    <a:pt x="57" y="67"/>
                  </a:cubicBezTo>
                  <a:cubicBezTo>
                    <a:pt x="75" y="58"/>
                    <a:pt x="81" y="37"/>
                    <a:pt x="72" y="19"/>
                  </a:cubicBezTo>
                  <a:cubicBezTo>
                    <a:pt x="66" y="7"/>
                    <a:pt x="53" y="0"/>
                    <a:pt x="41" y="0"/>
                  </a:cubicBezTo>
                </a:path>
              </a:pathLst>
            </a:custGeom>
            <a:solidFill>
              <a:schemeClr val="tx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" name="Freeform 191"/>
            <p:cNvSpPr/>
            <p:nvPr/>
          </p:nvSpPr>
          <p:spPr bwMode="auto">
            <a:xfrm rot="4042629">
              <a:off x="2984771" y="6644316"/>
              <a:ext cx="121827" cy="105329"/>
            </a:xfrm>
            <a:custGeom>
              <a:avLst/>
              <a:gdLst>
                <a:gd name="T0" fmla="*/ 41 w 81"/>
                <a:gd name="T1" fmla="*/ 0 h 70"/>
                <a:gd name="T2" fmla="*/ 24 w 81"/>
                <a:gd name="T3" fmla="*/ 4 h 70"/>
                <a:gd name="T4" fmla="*/ 9 w 81"/>
                <a:gd name="T5" fmla="*/ 51 h 70"/>
                <a:gd name="T6" fmla="*/ 41 w 81"/>
                <a:gd name="T7" fmla="*/ 70 h 70"/>
                <a:gd name="T8" fmla="*/ 57 w 81"/>
                <a:gd name="T9" fmla="*/ 66 h 70"/>
                <a:gd name="T10" fmla="*/ 72 w 81"/>
                <a:gd name="T11" fmla="*/ 19 h 70"/>
                <a:gd name="T12" fmla="*/ 41 w 81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0">
                  <a:moveTo>
                    <a:pt x="41" y="0"/>
                  </a:moveTo>
                  <a:cubicBezTo>
                    <a:pt x="35" y="0"/>
                    <a:pt x="30" y="1"/>
                    <a:pt x="24" y="4"/>
                  </a:cubicBezTo>
                  <a:cubicBezTo>
                    <a:pt x="7" y="13"/>
                    <a:pt x="0" y="34"/>
                    <a:pt x="9" y="51"/>
                  </a:cubicBezTo>
                  <a:cubicBezTo>
                    <a:pt x="16" y="64"/>
                    <a:pt x="28" y="70"/>
                    <a:pt x="41" y="70"/>
                  </a:cubicBezTo>
                  <a:cubicBezTo>
                    <a:pt x="46" y="70"/>
                    <a:pt x="52" y="69"/>
                    <a:pt x="57" y="66"/>
                  </a:cubicBezTo>
                  <a:cubicBezTo>
                    <a:pt x="75" y="57"/>
                    <a:pt x="81" y="36"/>
                    <a:pt x="72" y="19"/>
                  </a:cubicBezTo>
                  <a:cubicBezTo>
                    <a:pt x="66" y="6"/>
                    <a:pt x="53" y="0"/>
                    <a:pt x="41" y="0"/>
                  </a:cubicBezTo>
                </a:path>
              </a:pathLst>
            </a:custGeom>
            <a:solidFill>
              <a:schemeClr val="tx1">
                <a:alpha val="5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" name="Freeform 192"/>
            <p:cNvSpPr>
              <a:spLocks noEditPoints="1"/>
            </p:cNvSpPr>
            <p:nvPr/>
          </p:nvSpPr>
          <p:spPr bwMode="auto">
            <a:xfrm rot="4042629">
              <a:off x="2886148" y="7019125"/>
              <a:ext cx="84391" cy="82487"/>
            </a:xfrm>
            <a:custGeom>
              <a:avLst/>
              <a:gdLst>
                <a:gd name="T0" fmla="*/ 53 w 56"/>
                <a:gd name="T1" fmla="*/ 40 h 55"/>
                <a:gd name="T2" fmla="*/ 19 w 56"/>
                <a:gd name="T3" fmla="*/ 53 h 55"/>
                <a:gd name="T4" fmla="*/ 28 w 56"/>
                <a:gd name="T5" fmla="*/ 55 h 55"/>
                <a:gd name="T6" fmla="*/ 41 w 56"/>
                <a:gd name="T7" fmla="*/ 51 h 55"/>
                <a:gd name="T8" fmla="*/ 53 w 56"/>
                <a:gd name="T9" fmla="*/ 40 h 55"/>
                <a:gd name="T10" fmla="*/ 28 w 56"/>
                <a:gd name="T11" fmla="*/ 0 h 55"/>
                <a:gd name="T12" fmla="*/ 15 w 56"/>
                <a:gd name="T13" fmla="*/ 3 h 55"/>
                <a:gd name="T14" fmla="*/ 4 w 56"/>
                <a:gd name="T15" fmla="*/ 15 h 55"/>
                <a:gd name="T16" fmla="*/ 1 w 56"/>
                <a:gd name="T17" fmla="*/ 26 h 55"/>
                <a:gd name="T18" fmla="*/ 4 w 56"/>
                <a:gd name="T19" fmla="*/ 40 h 55"/>
                <a:gd name="T20" fmla="*/ 13 w 56"/>
                <a:gd name="T21" fmla="*/ 50 h 55"/>
                <a:gd name="T22" fmla="*/ 55 w 56"/>
                <a:gd name="T23" fmla="*/ 34 h 55"/>
                <a:gd name="T24" fmla="*/ 53 w 56"/>
                <a:gd name="T25" fmla="*/ 14 h 55"/>
                <a:gd name="T26" fmla="*/ 28 w 56"/>
                <a:gd name="T2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55">
                  <a:moveTo>
                    <a:pt x="53" y="40"/>
                  </a:moveTo>
                  <a:cubicBezTo>
                    <a:pt x="19" y="53"/>
                    <a:pt x="19" y="53"/>
                    <a:pt x="19" y="53"/>
                  </a:cubicBezTo>
                  <a:cubicBezTo>
                    <a:pt x="22" y="54"/>
                    <a:pt x="25" y="55"/>
                    <a:pt x="28" y="55"/>
                  </a:cubicBezTo>
                  <a:cubicBezTo>
                    <a:pt x="32" y="55"/>
                    <a:pt x="37" y="54"/>
                    <a:pt x="41" y="51"/>
                  </a:cubicBezTo>
                  <a:cubicBezTo>
                    <a:pt x="46" y="49"/>
                    <a:pt x="50" y="45"/>
                    <a:pt x="53" y="40"/>
                  </a:cubicBezTo>
                  <a:moveTo>
                    <a:pt x="28" y="0"/>
                  </a:moveTo>
                  <a:cubicBezTo>
                    <a:pt x="24" y="0"/>
                    <a:pt x="19" y="1"/>
                    <a:pt x="15" y="3"/>
                  </a:cubicBezTo>
                  <a:cubicBezTo>
                    <a:pt x="10" y="5"/>
                    <a:pt x="6" y="10"/>
                    <a:pt x="4" y="1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31"/>
                    <a:pt x="1" y="36"/>
                    <a:pt x="4" y="40"/>
                  </a:cubicBezTo>
                  <a:cubicBezTo>
                    <a:pt x="6" y="44"/>
                    <a:pt x="9" y="48"/>
                    <a:pt x="13" y="50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27"/>
                    <a:pt x="56" y="20"/>
                    <a:pt x="53" y="14"/>
                  </a:cubicBezTo>
                  <a:cubicBezTo>
                    <a:pt x="48" y="5"/>
                    <a:pt x="38" y="0"/>
                    <a:pt x="28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" name="Freeform 193"/>
            <p:cNvSpPr>
              <a:spLocks noEditPoints="1"/>
            </p:cNvSpPr>
            <p:nvPr/>
          </p:nvSpPr>
          <p:spPr bwMode="auto">
            <a:xfrm rot="4042629">
              <a:off x="2878680" y="7035720"/>
              <a:ext cx="80584" cy="57106"/>
            </a:xfrm>
            <a:custGeom>
              <a:avLst/>
              <a:gdLst>
                <a:gd name="T0" fmla="*/ 54 w 54"/>
                <a:gd name="T1" fmla="*/ 19 h 38"/>
                <a:gd name="T2" fmla="*/ 12 w 54"/>
                <a:gd name="T3" fmla="*/ 35 h 38"/>
                <a:gd name="T4" fmla="*/ 18 w 54"/>
                <a:gd name="T5" fmla="*/ 38 h 38"/>
                <a:gd name="T6" fmla="*/ 52 w 54"/>
                <a:gd name="T7" fmla="*/ 25 h 38"/>
                <a:gd name="T8" fmla="*/ 54 w 54"/>
                <a:gd name="T9" fmla="*/ 19 h 38"/>
                <a:gd name="T10" fmla="*/ 3 w 54"/>
                <a:gd name="T11" fmla="*/ 0 h 38"/>
                <a:gd name="T12" fmla="*/ 0 w 54"/>
                <a:gd name="T13" fmla="*/ 11 h 38"/>
                <a:gd name="T14" fmla="*/ 3 w 54"/>
                <a:gd name="T1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38">
                  <a:moveTo>
                    <a:pt x="54" y="19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4" y="36"/>
                    <a:pt x="16" y="37"/>
                    <a:pt x="18" y="38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3" y="23"/>
                    <a:pt x="53" y="21"/>
                    <a:pt x="54" y="19"/>
                  </a:cubicBezTo>
                  <a:moveTo>
                    <a:pt x="3" y="0"/>
                  </a:moveTo>
                  <a:cubicBezTo>
                    <a:pt x="1" y="3"/>
                    <a:pt x="0" y="7"/>
                    <a:pt x="0" y="1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" name="Freeform 194"/>
            <p:cNvSpPr>
              <a:spLocks noEditPoints="1"/>
            </p:cNvSpPr>
            <p:nvPr/>
          </p:nvSpPr>
          <p:spPr bwMode="auto">
            <a:xfrm rot="4042629">
              <a:off x="124524" y="4730087"/>
              <a:ext cx="88198" cy="82487"/>
            </a:xfrm>
            <a:custGeom>
              <a:avLst/>
              <a:gdLst>
                <a:gd name="T0" fmla="*/ 58 w 59"/>
                <a:gd name="T1" fmla="*/ 35 h 55"/>
                <a:gd name="T2" fmla="*/ 28 w 59"/>
                <a:gd name="T3" fmla="*/ 55 h 55"/>
                <a:gd name="T4" fmla="*/ 31 w 59"/>
                <a:gd name="T5" fmla="*/ 55 h 55"/>
                <a:gd name="T6" fmla="*/ 44 w 59"/>
                <a:gd name="T7" fmla="*/ 52 h 55"/>
                <a:gd name="T8" fmla="*/ 58 w 59"/>
                <a:gd name="T9" fmla="*/ 35 h 55"/>
                <a:gd name="T10" fmla="*/ 31 w 59"/>
                <a:gd name="T11" fmla="*/ 0 h 55"/>
                <a:gd name="T12" fmla="*/ 18 w 59"/>
                <a:gd name="T13" fmla="*/ 3 h 55"/>
                <a:gd name="T14" fmla="*/ 7 w 59"/>
                <a:gd name="T15" fmla="*/ 40 h 55"/>
                <a:gd name="T16" fmla="*/ 22 w 59"/>
                <a:gd name="T17" fmla="*/ 53 h 55"/>
                <a:gd name="T18" fmla="*/ 59 w 59"/>
                <a:gd name="T19" fmla="*/ 28 h 55"/>
                <a:gd name="T20" fmla="*/ 55 w 59"/>
                <a:gd name="T21" fmla="*/ 14 h 55"/>
                <a:gd name="T22" fmla="*/ 31 w 59"/>
                <a:gd name="T2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5">
                  <a:moveTo>
                    <a:pt x="58" y="35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29" y="55"/>
                    <a:pt x="30" y="55"/>
                    <a:pt x="31" y="55"/>
                  </a:cubicBezTo>
                  <a:cubicBezTo>
                    <a:pt x="35" y="55"/>
                    <a:pt x="40" y="54"/>
                    <a:pt x="44" y="52"/>
                  </a:cubicBezTo>
                  <a:cubicBezTo>
                    <a:pt x="51" y="48"/>
                    <a:pt x="55" y="42"/>
                    <a:pt x="58" y="35"/>
                  </a:cubicBezTo>
                  <a:moveTo>
                    <a:pt x="31" y="0"/>
                  </a:moveTo>
                  <a:cubicBezTo>
                    <a:pt x="27" y="0"/>
                    <a:pt x="22" y="1"/>
                    <a:pt x="18" y="3"/>
                  </a:cubicBezTo>
                  <a:cubicBezTo>
                    <a:pt x="5" y="10"/>
                    <a:pt x="0" y="27"/>
                    <a:pt x="7" y="40"/>
                  </a:cubicBezTo>
                  <a:cubicBezTo>
                    <a:pt x="10" y="46"/>
                    <a:pt x="15" y="51"/>
                    <a:pt x="22" y="53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4"/>
                    <a:pt x="58" y="19"/>
                    <a:pt x="55" y="14"/>
                  </a:cubicBezTo>
                  <a:cubicBezTo>
                    <a:pt x="51" y="5"/>
                    <a:pt x="41" y="0"/>
                    <a:pt x="31" y="0"/>
                  </a:cubicBezTo>
                </a:path>
              </a:pathLst>
            </a:custGeom>
            <a:solidFill>
              <a:schemeClr val="tx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" name="Freeform 195"/>
            <p:cNvSpPr/>
            <p:nvPr/>
          </p:nvSpPr>
          <p:spPr bwMode="auto">
            <a:xfrm rot="4042629">
              <a:off x="128039" y="4774309"/>
              <a:ext cx="55203" cy="40609"/>
            </a:xfrm>
            <a:custGeom>
              <a:avLst/>
              <a:gdLst>
                <a:gd name="T0" fmla="*/ 37 w 37"/>
                <a:gd name="T1" fmla="*/ 0 h 27"/>
                <a:gd name="T2" fmla="*/ 0 w 37"/>
                <a:gd name="T3" fmla="*/ 25 h 27"/>
                <a:gd name="T4" fmla="*/ 6 w 37"/>
                <a:gd name="T5" fmla="*/ 27 h 27"/>
                <a:gd name="T6" fmla="*/ 36 w 37"/>
                <a:gd name="T7" fmla="*/ 7 h 27"/>
                <a:gd name="T8" fmla="*/ 37 w 3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7">
                  <a:moveTo>
                    <a:pt x="37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2" y="26"/>
                    <a:pt x="4" y="26"/>
                    <a:pt x="6" y="2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5"/>
                    <a:pt x="37" y="2"/>
                    <a:pt x="37" y="0"/>
                  </a:cubicBezTo>
                </a:path>
              </a:pathLst>
            </a:custGeom>
            <a:solidFill>
              <a:schemeClr val="tx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6" name="Freeform 196"/>
            <p:cNvSpPr/>
            <p:nvPr/>
          </p:nvSpPr>
          <p:spPr bwMode="auto">
            <a:xfrm rot="4042629">
              <a:off x="2916878" y="7576812"/>
              <a:ext cx="94543" cy="82487"/>
            </a:xfrm>
            <a:custGeom>
              <a:avLst/>
              <a:gdLst>
                <a:gd name="T0" fmla="*/ 31 w 63"/>
                <a:gd name="T1" fmla="*/ 0 h 55"/>
                <a:gd name="T2" fmla="*/ 19 w 63"/>
                <a:gd name="T3" fmla="*/ 3 h 55"/>
                <a:gd name="T4" fmla="*/ 7 w 63"/>
                <a:gd name="T5" fmla="*/ 40 h 55"/>
                <a:gd name="T6" fmla="*/ 31 w 63"/>
                <a:gd name="T7" fmla="*/ 55 h 55"/>
                <a:gd name="T8" fmla="*/ 44 w 63"/>
                <a:gd name="T9" fmla="*/ 52 h 55"/>
                <a:gd name="T10" fmla="*/ 56 w 63"/>
                <a:gd name="T11" fmla="*/ 15 h 55"/>
                <a:gd name="T12" fmla="*/ 31 w 63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55">
                  <a:moveTo>
                    <a:pt x="31" y="0"/>
                  </a:moveTo>
                  <a:cubicBezTo>
                    <a:pt x="27" y="0"/>
                    <a:pt x="23" y="1"/>
                    <a:pt x="19" y="3"/>
                  </a:cubicBezTo>
                  <a:cubicBezTo>
                    <a:pt x="5" y="10"/>
                    <a:pt x="0" y="27"/>
                    <a:pt x="7" y="40"/>
                  </a:cubicBezTo>
                  <a:cubicBezTo>
                    <a:pt x="12" y="50"/>
                    <a:pt x="21" y="55"/>
                    <a:pt x="31" y="55"/>
                  </a:cubicBezTo>
                  <a:cubicBezTo>
                    <a:pt x="36" y="55"/>
                    <a:pt x="40" y="54"/>
                    <a:pt x="44" y="52"/>
                  </a:cubicBezTo>
                  <a:cubicBezTo>
                    <a:pt x="58" y="45"/>
                    <a:pt x="63" y="28"/>
                    <a:pt x="56" y="15"/>
                  </a:cubicBezTo>
                  <a:cubicBezTo>
                    <a:pt x="51" y="5"/>
                    <a:pt x="41" y="0"/>
                    <a:pt x="31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" name="Freeform 197"/>
            <p:cNvSpPr/>
            <p:nvPr/>
          </p:nvSpPr>
          <p:spPr bwMode="auto">
            <a:xfrm rot="4042629">
              <a:off x="3278143" y="7280427"/>
              <a:ext cx="81218" cy="46320"/>
            </a:xfrm>
            <a:custGeom>
              <a:avLst/>
              <a:gdLst>
                <a:gd name="T0" fmla="*/ 1 w 54"/>
                <a:gd name="T1" fmla="*/ 0 h 31"/>
                <a:gd name="T2" fmla="*/ 4 w 54"/>
                <a:gd name="T3" fmla="*/ 16 h 31"/>
                <a:gd name="T4" fmla="*/ 28 w 54"/>
                <a:gd name="T5" fmla="*/ 31 h 31"/>
                <a:gd name="T6" fmla="*/ 41 w 54"/>
                <a:gd name="T7" fmla="*/ 28 h 31"/>
                <a:gd name="T8" fmla="*/ 54 w 54"/>
                <a:gd name="T9" fmla="*/ 14 h 31"/>
                <a:gd name="T10" fmla="*/ 35 w 54"/>
                <a:gd name="T11" fmla="*/ 18 h 31"/>
                <a:gd name="T12" fmla="*/ 1 w 54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1">
                  <a:moveTo>
                    <a:pt x="1" y="0"/>
                  </a:moveTo>
                  <a:cubicBezTo>
                    <a:pt x="0" y="5"/>
                    <a:pt x="1" y="11"/>
                    <a:pt x="4" y="16"/>
                  </a:cubicBezTo>
                  <a:cubicBezTo>
                    <a:pt x="9" y="26"/>
                    <a:pt x="18" y="31"/>
                    <a:pt x="28" y="31"/>
                  </a:cubicBezTo>
                  <a:cubicBezTo>
                    <a:pt x="33" y="31"/>
                    <a:pt x="37" y="30"/>
                    <a:pt x="41" y="28"/>
                  </a:cubicBezTo>
                  <a:cubicBezTo>
                    <a:pt x="47" y="25"/>
                    <a:pt x="51" y="19"/>
                    <a:pt x="54" y="14"/>
                  </a:cubicBezTo>
                  <a:cubicBezTo>
                    <a:pt x="48" y="17"/>
                    <a:pt x="41" y="18"/>
                    <a:pt x="35" y="18"/>
                  </a:cubicBezTo>
                  <a:cubicBezTo>
                    <a:pt x="22" y="18"/>
                    <a:pt x="9" y="11"/>
                    <a:pt x="1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" name="Freeform 198"/>
            <p:cNvSpPr/>
            <p:nvPr/>
          </p:nvSpPr>
          <p:spPr bwMode="auto">
            <a:xfrm rot="4042629">
              <a:off x="-182404" y="4378923"/>
              <a:ext cx="94543" cy="82487"/>
            </a:xfrm>
            <a:custGeom>
              <a:avLst/>
              <a:gdLst>
                <a:gd name="T0" fmla="*/ 31 w 63"/>
                <a:gd name="T1" fmla="*/ 0 h 55"/>
                <a:gd name="T2" fmla="*/ 18 w 63"/>
                <a:gd name="T3" fmla="*/ 3 h 55"/>
                <a:gd name="T4" fmla="*/ 7 w 63"/>
                <a:gd name="T5" fmla="*/ 41 h 55"/>
                <a:gd name="T6" fmla="*/ 31 w 63"/>
                <a:gd name="T7" fmla="*/ 55 h 55"/>
                <a:gd name="T8" fmla="*/ 44 w 63"/>
                <a:gd name="T9" fmla="*/ 52 h 55"/>
                <a:gd name="T10" fmla="*/ 55 w 63"/>
                <a:gd name="T11" fmla="*/ 15 h 55"/>
                <a:gd name="T12" fmla="*/ 31 w 63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55">
                  <a:moveTo>
                    <a:pt x="31" y="0"/>
                  </a:moveTo>
                  <a:cubicBezTo>
                    <a:pt x="27" y="0"/>
                    <a:pt x="22" y="1"/>
                    <a:pt x="18" y="3"/>
                  </a:cubicBezTo>
                  <a:cubicBezTo>
                    <a:pt x="5" y="10"/>
                    <a:pt x="0" y="27"/>
                    <a:pt x="7" y="41"/>
                  </a:cubicBezTo>
                  <a:cubicBezTo>
                    <a:pt x="12" y="50"/>
                    <a:pt x="21" y="55"/>
                    <a:pt x="31" y="55"/>
                  </a:cubicBezTo>
                  <a:cubicBezTo>
                    <a:pt x="35" y="55"/>
                    <a:pt x="40" y="54"/>
                    <a:pt x="44" y="52"/>
                  </a:cubicBezTo>
                  <a:cubicBezTo>
                    <a:pt x="57" y="45"/>
                    <a:pt x="63" y="28"/>
                    <a:pt x="55" y="15"/>
                  </a:cubicBezTo>
                  <a:cubicBezTo>
                    <a:pt x="51" y="6"/>
                    <a:pt x="41" y="0"/>
                    <a:pt x="31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Freeform 199"/>
            <p:cNvSpPr/>
            <p:nvPr/>
          </p:nvSpPr>
          <p:spPr bwMode="auto">
            <a:xfrm rot="4042629">
              <a:off x="-429696" y="4798448"/>
              <a:ext cx="93274" cy="82487"/>
            </a:xfrm>
            <a:custGeom>
              <a:avLst/>
              <a:gdLst>
                <a:gd name="T0" fmla="*/ 31 w 62"/>
                <a:gd name="T1" fmla="*/ 0 h 55"/>
                <a:gd name="T2" fmla="*/ 18 w 62"/>
                <a:gd name="T3" fmla="*/ 3 h 55"/>
                <a:gd name="T4" fmla="*/ 7 w 62"/>
                <a:gd name="T5" fmla="*/ 40 h 55"/>
                <a:gd name="T6" fmla="*/ 31 w 62"/>
                <a:gd name="T7" fmla="*/ 55 h 55"/>
                <a:gd name="T8" fmla="*/ 44 w 62"/>
                <a:gd name="T9" fmla="*/ 52 h 55"/>
                <a:gd name="T10" fmla="*/ 55 w 62"/>
                <a:gd name="T11" fmla="*/ 14 h 55"/>
                <a:gd name="T12" fmla="*/ 31 w 62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5">
                  <a:moveTo>
                    <a:pt x="31" y="0"/>
                  </a:moveTo>
                  <a:cubicBezTo>
                    <a:pt x="27" y="0"/>
                    <a:pt x="22" y="1"/>
                    <a:pt x="18" y="3"/>
                  </a:cubicBezTo>
                  <a:cubicBezTo>
                    <a:pt x="5" y="10"/>
                    <a:pt x="0" y="27"/>
                    <a:pt x="7" y="40"/>
                  </a:cubicBezTo>
                  <a:cubicBezTo>
                    <a:pt x="12" y="49"/>
                    <a:pt x="21" y="55"/>
                    <a:pt x="31" y="55"/>
                  </a:cubicBezTo>
                  <a:cubicBezTo>
                    <a:pt x="35" y="55"/>
                    <a:pt x="40" y="54"/>
                    <a:pt x="44" y="52"/>
                  </a:cubicBezTo>
                  <a:cubicBezTo>
                    <a:pt x="57" y="45"/>
                    <a:pt x="62" y="28"/>
                    <a:pt x="55" y="14"/>
                  </a:cubicBezTo>
                  <a:cubicBezTo>
                    <a:pt x="50" y="5"/>
                    <a:pt x="41" y="0"/>
                    <a:pt x="31" y="0"/>
                  </a:cubicBezTo>
                </a:path>
              </a:pathLst>
            </a:custGeom>
            <a:solidFill>
              <a:schemeClr val="tx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0" name="Freeform 200"/>
            <p:cNvSpPr/>
            <p:nvPr/>
          </p:nvSpPr>
          <p:spPr bwMode="auto">
            <a:xfrm rot="4042629">
              <a:off x="503699" y="5271747"/>
              <a:ext cx="85660" cy="75507"/>
            </a:xfrm>
            <a:custGeom>
              <a:avLst/>
              <a:gdLst>
                <a:gd name="T0" fmla="*/ 29 w 57"/>
                <a:gd name="T1" fmla="*/ 0 h 50"/>
                <a:gd name="T2" fmla="*/ 17 w 57"/>
                <a:gd name="T3" fmla="*/ 3 h 50"/>
                <a:gd name="T4" fmla="*/ 7 w 57"/>
                <a:gd name="T5" fmla="*/ 37 h 50"/>
                <a:gd name="T6" fmla="*/ 29 w 57"/>
                <a:gd name="T7" fmla="*/ 50 h 50"/>
                <a:gd name="T8" fmla="*/ 41 w 57"/>
                <a:gd name="T9" fmla="*/ 47 h 50"/>
                <a:gd name="T10" fmla="*/ 51 w 57"/>
                <a:gd name="T11" fmla="*/ 14 h 50"/>
                <a:gd name="T12" fmla="*/ 29 w 57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0">
                  <a:moveTo>
                    <a:pt x="29" y="0"/>
                  </a:moveTo>
                  <a:cubicBezTo>
                    <a:pt x="25" y="0"/>
                    <a:pt x="21" y="1"/>
                    <a:pt x="17" y="3"/>
                  </a:cubicBezTo>
                  <a:cubicBezTo>
                    <a:pt x="5" y="10"/>
                    <a:pt x="0" y="25"/>
                    <a:pt x="7" y="37"/>
                  </a:cubicBezTo>
                  <a:cubicBezTo>
                    <a:pt x="11" y="45"/>
                    <a:pt x="20" y="50"/>
                    <a:pt x="29" y="50"/>
                  </a:cubicBezTo>
                  <a:cubicBezTo>
                    <a:pt x="33" y="50"/>
                    <a:pt x="37" y="49"/>
                    <a:pt x="41" y="47"/>
                  </a:cubicBezTo>
                  <a:cubicBezTo>
                    <a:pt x="53" y="41"/>
                    <a:pt x="57" y="26"/>
                    <a:pt x="51" y="14"/>
                  </a:cubicBezTo>
                  <a:cubicBezTo>
                    <a:pt x="47" y="5"/>
                    <a:pt x="38" y="0"/>
                    <a:pt x="29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Freeform 201"/>
            <p:cNvSpPr/>
            <p:nvPr/>
          </p:nvSpPr>
          <p:spPr bwMode="auto">
            <a:xfrm rot="4042629">
              <a:off x="559865" y="5024089"/>
              <a:ext cx="58375" cy="50761"/>
            </a:xfrm>
            <a:custGeom>
              <a:avLst/>
              <a:gdLst>
                <a:gd name="T0" fmla="*/ 19 w 39"/>
                <a:gd name="T1" fmla="*/ 0 h 34"/>
                <a:gd name="T2" fmla="*/ 11 w 39"/>
                <a:gd name="T3" fmla="*/ 2 h 34"/>
                <a:gd name="T4" fmla="*/ 4 w 39"/>
                <a:gd name="T5" fmla="*/ 25 h 34"/>
                <a:gd name="T6" fmla="*/ 19 w 39"/>
                <a:gd name="T7" fmla="*/ 34 h 34"/>
                <a:gd name="T8" fmla="*/ 27 w 39"/>
                <a:gd name="T9" fmla="*/ 32 h 34"/>
                <a:gd name="T10" fmla="*/ 34 w 39"/>
                <a:gd name="T11" fmla="*/ 9 h 34"/>
                <a:gd name="T12" fmla="*/ 19 w 39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4">
                  <a:moveTo>
                    <a:pt x="19" y="0"/>
                  </a:moveTo>
                  <a:cubicBezTo>
                    <a:pt x="17" y="0"/>
                    <a:pt x="14" y="1"/>
                    <a:pt x="11" y="2"/>
                  </a:cubicBezTo>
                  <a:cubicBezTo>
                    <a:pt x="3" y="6"/>
                    <a:pt x="0" y="17"/>
                    <a:pt x="4" y="25"/>
                  </a:cubicBezTo>
                  <a:cubicBezTo>
                    <a:pt x="7" y="31"/>
                    <a:pt x="13" y="34"/>
                    <a:pt x="19" y="34"/>
                  </a:cubicBezTo>
                  <a:cubicBezTo>
                    <a:pt x="22" y="34"/>
                    <a:pt x="25" y="34"/>
                    <a:pt x="27" y="32"/>
                  </a:cubicBezTo>
                  <a:cubicBezTo>
                    <a:pt x="35" y="28"/>
                    <a:pt x="39" y="18"/>
                    <a:pt x="34" y="9"/>
                  </a:cubicBezTo>
                  <a:cubicBezTo>
                    <a:pt x="31" y="3"/>
                    <a:pt x="25" y="0"/>
                    <a:pt x="19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Freeform 202"/>
            <p:cNvSpPr/>
            <p:nvPr/>
          </p:nvSpPr>
          <p:spPr bwMode="auto">
            <a:xfrm rot="4042629">
              <a:off x="2558525" y="6679970"/>
              <a:ext cx="58375" cy="51396"/>
            </a:xfrm>
            <a:custGeom>
              <a:avLst/>
              <a:gdLst>
                <a:gd name="T0" fmla="*/ 20 w 39"/>
                <a:gd name="T1" fmla="*/ 0 h 34"/>
                <a:gd name="T2" fmla="*/ 12 w 39"/>
                <a:gd name="T3" fmla="*/ 2 h 34"/>
                <a:gd name="T4" fmla="*/ 5 w 39"/>
                <a:gd name="T5" fmla="*/ 25 h 34"/>
                <a:gd name="T6" fmla="*/ 20 w 39"/>
                <a:gd name="T7" fmla="*/ 34 h 34"/>
                <a:gd name="T8" fmla="*/ 28 w 39"/>
                <a:gd name="T9" fmla="*/ 32 h 34"/>
                <a:gd name="T10" fmla="*/ 35 w 39"/>
                <a:gd name="T11" fmla="*/ 9 h 34"/>
                <a:gd name="T12" fmla="*/ 20 w 39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4">
                  <a:moveTo>
                    <a:pt x="20" y="0"/>
                  </a:moveTo>
                  <a:cubicBezTo>
                    <a:pt x="17" y="0"/>
                    <a:pt x="14" y="1"/>
                    <a:pt x="12" y="2"/>
                  </a:cubicBezTo>
                  <a:cubicBezTo>
                    <a:pt x="3" y="6"/>
                    <a:pt x="0" y="17"/>
                    <a:pt x="5" y="25"/>
                  </a:cubicBezTo>
                  <a:cubicBezTo>
                    <a:pt x="8" y="31"/>
                    <a:pt x="14" y="34"/>
                    <a:pt x="20" y="34"/>
                  </a:cubicBezTo>
                  <a:cubicBezTo>
                    <a:pt x="22" y="34"/>
                    <a:pt x="25" y="33"/>
                    <a:pt x="28" y="32"/>
                  </a:cubicBezTo>
                  <a:cubicBezTo>
                    <a:pt x="36" y="28"/>
                    <a:pt x="39" y="17"/>
                    <a:pt x="35" y="9"/>
                  </a:cubicBezTo>
                  <a:cubicBezTo>
                    <a:pt x="32" y="3"/>
                    <a:pt x="26" y="0"/>
                    <a:pt x="20" y="0"/>
                  </a:cubicBezTo>
                </a:path>
              </a:pathLst>
            </a:custGeom>
            <a:solidFill>
              <a:schemeClr val="tx1">
                <a:alpha val="5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Freeform 203"/>
            <p:cNvSpPr>
              <a:spLocks noEditPoints="1"/>
            </p:cNvSpPr>
            <p:nvPr/>
          </p:nvSpPr>
          <p:spPr bwMode="auto">
            <a:xfrm rot="4042629">
              <a:off x="1068254" y="5888758"/>
              <a:ext cx="85660" cy="72969"/>
            </a:xfrm>
            <a:custGeom>
              <a:avLst/>
              <a:gdLst>
                <a:gd name="T0" fmla="*/ 45 w 57"/>
                <a:gd name="T1" fmla="*/ 6 h 49"/>
                <a:gd name="T2" fmla="*/ 40 w 57"/>
                <a:gd name="T3" fmla="*/ 47 h 49"/>
                <a:gd name="T4" fmla="*/ 51 w 57"/>
                <a:gd name="T5" fmla="*/ 13 h 49"/>
                <a:gd name="T6" fmla="*/ 45 w 57"/>
                <a:gd name="T7" fmla="*/ 6 h 49"/>
                <a:gd name="T8" fmla="*/ 28 w 57"/>
                <a:gd name="T9" fmla="*/ 0 h 49"/>
                <a:gd name="T10" fmla="*/ 17 w 57"/>
                <a:gd name="T11" fmla="*/ 3 h 49"/>
                <a:gd name="T12" fmla="*/ 6 w 57"/>
                <a:gd name="T13" fmla="*/ 36 h 49"/>
                <a:gd name="T14" fmla="*/ 29 w 57"/>
                <a:gd name="T15" fmla="*/ 49 h 49"/>
                <a:gd name="T16" fmla="*/ 35 w 57"/>
                <a:gd name="T17" fmla="*/ 49 h 49"/>
                <a:gd name="T18" fmla="*/ 41 w 57"/>
                <a:gd name="T19" fmla="*/ 3 h 49"/>
                <a:gd name="T20" fmla="*/ 28 w 57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49">
                  <a:moveTo>
                    <a:pt x="45" y="6"/>
                  </a:moveTo>
                  <a:cubicBezTo>
                    <a:pt x="40" y="47"/>
                    <a:pt x="40" y="47"/>
                    <a:pt x="40" y="47"/>
                  </a:cubicBezTo>
                  <a:cubicBezTo>
                    <a:pt x="52" y="40"/>
                    <a:pt x="57" y="25"/>
                    <a:pt x="51" y="13"/>
                  </a:cubicBezTo>
                  <a:cubicBezTo>
                    <a:pt x="49" y="10"/>
                    <a:pt x="47" y="8"/>
                    <a:pt x="45" y="6"/>
                  </a:cubicBezTo>
                  <a:moveTo>
                    <a:pt x="28" y="0"/>
                  </a:moveTo>
                  <a:cubicBezTo>
                    <a:pt x="25" y="0"/>
                    <a:pt x="21" y="1"/>
                    <a:pt x="17" y="3"/>
                  </a:cubicBezTo>
                  <a:cubicBezTo>
                    <a:pt x="5" y="9"/>
                    <a:pt x="0" y="24"/>
                    <a:pt x="6" y="36"/>
                  </a:cubicBezTo>
                  <a:cubicBezTo>
                    <a:pt x="11" y="45"/>
                    <a:pt x="20" y="49"/>
                    <a:pt x="29" y="49"/>
                  </a:cubicBezTo>
                  <a:cubicBezTo>
                    <a:pt x="31" y="49"/>
                    <a:pt x="33" y="49"/>
                    <a:pt x="35" y="49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37" y="1"/>
                    <a:pt x="33" y="0"/>
                    <a:pt x="28" y="0"/>
                  </a:cubicBezTo>
                </a:path>
              </a:pathLst>
            </a:custGeom>
            <a:solidFill>
              <a:schemeClr val="tx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4" name="Freeform 204"/>
            <p:cNvSpPr/>
            <p:nvPr/>
          </p:nvSpPr>
          <p:spPr bwMode="auto">
            <a:xfrm rot="4042629">
              <a:off x="1108132" y="5907940"/>
              <a:ext cx="15228" cy="68528"/>
            </a:xfrm>
            <a:custGeom>
              <a:avLst/>
              <a:gdLst>
                <a:gd name="T0" fmla="*/ 6 w 10"/>
                <a:gd name="T1" fmla="*/ 0 h 46"/>
                <a:gd name="T2" fmla="*/ 0 w 10"/>
                <a:gd name="T3" fmla="*/ 46 h 46"/>
                <a:gd name="T4" fmla="*/ 5 w 10"/>
                <a:gd name="T5" fmla="*/ 44 h 46"/>
                <a:gd name="T6" fmla="*/ 5 w 10"/>
                <a:gd name="T7" fmla="*/ 44 h 46"/>
                <a:gd name="T8" fmla="*/ 10 w 10"/>
                <a:gd name="T9" fmla="*/ 3 h 46"/>
                <a:gd name="T10" fmla="*/ 6 w 10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46">
                  <a:moveTo>
                    <a:pt x="6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45"/>
                    <a:pt x="3" y="45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2"/>
                    <a:pt x="8" y="1"/>
                    <a:pt x="6" y="0"/>
                  </a:cubicBezTo>
                </a:path>
              </a:pathLst>
            </a:custGeom>
            <a:solidFill>
              <a:schemeClr val="tx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5" name="Freeform 205"/>
            <p:cNvSpPr>
              <a:spLocks noEditPoints="1"/>
            </p:cNvSpPr>
            <p:nvPr/>
          </p:nvSpPr>
          <p:spPr bwMode="auto">
            <a:xfrm rot="4042629">
              <a:off x="1580036" y="6309220"/>
              <a:ext cx="78045" cy="74873"/>
            </a:xfrm>
            <a:custGeom>
              <a:avLst/>
              <a:gdLst>
                <a:gd name="T0" fmla="*/ 1 w 52"/>
                <a:gd name="T1" fmla="*/ 23 h 50"/>
                <a:gd name="T2" fmla="*/ 4 w 52"/>
                <a:gd name="T3" fmla="*/ 37 h 50"/>
                <a:gd name="T4" fmla="*/ 26 w 52"/>
                <a:gd name="T5" fmla="*/ 50 h 50"/>
                <a:gd name="T6" fmla="*/ 37 w 52"/>
                <a:gd name="T7" fmla="*/ 47 h 50"/>
                <a:gd name="T8" fmla="*/ 42 w 52"/>
                <a:gd name="T9" fmla="*/ 44 h 50"/>
                <a:gd name="T10" fmla="*/ 1 w 52"/>
                <a:gd name="T11" fmla="*/ 23 h 50"/>
                <a:gd name="T12" fmla="*/ 26 w 52"/>
                <a:gd name="T13" fmla="*/ 0 h 50"/>
                <a:gd name="T14" fmla="*/ 14 w 52"/>
                <a:gd name="T15" fmla="*/ 3 h 50"/>
                <a:gd name="T16" fmla="*/ 2 w 52"/>
                <a:gd name="T17" fmla="*/ 18 h 50"/>
                <a:gd name="T18" fmla="*/ 45 w 52"/>
                <a:gd name="T19" fmla="*/ 40 h 50"/>
                <a:gd name="T20" fmla="*/ 48 w 52"/>
                <a:gd name="T21" fmla="*/ 14 h 50"/>
                <a:gd name="T22" fmla="*/ 26 w 52"/>
                <a:gd name="T2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50">
                  <a:moveTo>
                    <a:pt x="1" y="23"/>
                  </a:moveTo>
                  <a:cubicBezTo>
                    <a:pt x="0" y="28"/>
                    <a:pt x="1" y="32"/>
                    <a:pt x="4" y="37"/>
                  </a:cubicBezTo>
                  <a:cubicBezTo>
                    <a:pt x="8" y="45"/>
                    <a:pt x="17" y="50"/>
                    <a:pt x="26" y="50"/>
                  </a:cubicBezTo>
                  <a:cubicBezTo>
                    <a:pt x="29" y="50"/>
                    <a:pt x="33" y="49"/>
                    <a:pt x="37" y="47"/>
                  </a:cubicBezTo>
                  <a:cubicBezTo>
                    <a:pt x="39" y="46"/>
                    <a:pt x="40" y="45"/>
                    <a:pt x="42" y="44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26" y="0"/>
                  </a:moveTo>
                  <a:cubicBezTo>
                    <a:pt x="22" y="0"/>
                    <a:pt x="18" y="1"/>
                    <a:pt x="14" y="3"/>
                  </a:cubicBezTo>
                  <a:cubicBezTo>
                    <a:pt x="8" y="6"/>
                    <a:pt x="4" y="12"/>
                    <a:pt x="2" y="18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51" y="33"/>
                    <a:pt x="52" y="22"/>
                    <a:pt x="48" y="14"/>
                  </a:cubicBezTo>
                  <a:cubicBezTo>
                    <a:pt x="43" y="5"/>
                    <a:pt x="35" y="0"/>
                    <a:pt x="26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6" name="Freeform 206"/>
            <p:cNvSpPr/>
            <p:nvPr/>
          </p:nvSpPr>
          <p:spPr bwMode="auto">
            <a:xfrm rot="4042629">
              <a:off x="1575741" y="6326450"/>
              <a:ext cx="65989" cy="38706"/>
            </a:xfrm>
            <a:custGeom>
              <a:avLst/>
              <a:gdLst>
                <a:gd name="T0" fmla="*/ 1 w 44"/>
                <a:gd name="T1" fmla="*/ 0 h 26"/>
                <a:gd name="T2" fmla="*/ 0 w 44"/>
                <a:gd name="T3" fmla="*/ 5 h 26"/>
                <a:gd name="T4" fmla="*/ 41 w 44"/>
                <a:gd name="T5" fmla="*/ 26 h 26"/>
                <a:gd name="T6" fmla="*/ 44 w 44"/>
                <a:gd name="T7" fmla="*/ 22 h 26"/>
                <a:gd name="T8" fmla="*/ 1 w 4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1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2" y="25"/>
                    <a:pt x="43" y="24"/>
                    <a:pt x="44" y="2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7" name="Freeform 207"/>
            <p:cNvSpPr/>
            <p:nvPr/>
          </p:nvSpPr>
          <p:spPr bwMode="auto">
            <a:xfrm rot="4042629">
              <a:off x="2296672" y="6770425"/>
              <a:ext cx="85025" cy="74873"/>
            </a:xfrm>
            <a:custGeom>
              <a:avLst/>
              <a:gdLst>
                <a:gd name="T0" fmla="*/ 29 w 57"/>
                <a:gd name="T1" fmla="*/ 0 h 50"/>
                <a:gd name="T2" fmla="*/ 17 w 57"/>
                <a:gd name="T3" fmla="*/ 3 h 50"/>
                <a:gd name="T4" fmla="*/ 7 w 57"/>
                <a:gd name="T5" fmla="*/ 37 h 50"/>
                <a:gd name="T6" fmla="*/ 29 w 57"/>
                <a:gd name="T7" fmla="*/ 50 h 50"/>
                <a:gd name="T8" fmla="*/ 40 w 57"/>
                <a:gd name="T9" fmla="*/ 47 h 50"/>
                <a:gd name="T10" fmla="*/ 51 w 57"/>
                <a:gd name="T11" fmla="*/ 14 h 50"/>
                <a:gd name="T12" fmla="*/ 29 w 57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0">
                  <a:moveTo>
                    <a:pt x="29" y="0"/>
                  </a:moveTo>
                  <a:cubicBezTo>
                    <a:pt x="25" y="0"/>
                    <a:pt x="21" y="1"/>
                    <a:pt x="17" y="3"/>
                  </a:cubicBezTo>
                  <a:cubicBezTo>
                    <a:pt x="5" y="10"/>
                    <a:pt x="0" y="25"/>
                    <a:pt x="7" y="37"/>
                  </a:cubicBezTo>
                  <a:cubicBezTo>
                    <a:pt x="11" y="45"/>
                    <a:pt x="20" y="50"/>
                    <a:pt x="29" y="50"/>
                  </a:cubicBezTo>
                  <a:cubicBezTo>
                    <a:pt x="33" y="50"/>
                    <a:pt x="37" y="49"/>
                    <a:pt x="40" y="47"/>
                  </a:cubicBezTo>
                  <a:cubicBezTo>
                    <a:pt x="52" y="41"/>
                    <a:pt x="57" y="26"/>
                    <a:pt x="51" y="14"/>
                  </a:cubicBezTo>
                  <a:cubicBezTo>
                    <a:pt x="46" y="5"/>
                    <a:pt x="38" y="0"/>
                    <a:pt x="29" y="0"/>
                  </a:cubicBezTo>
                </a:path>
              </a:pathLst>
            </a:custGeom>
            <a:solidFill>
              <a:schemeClr val="tx1">
                <a:alpha val="5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8" name="Freeform 208"/>
            <p:cNvSpPr>
              <a:spLocks noEditPoints="1"/>
            </p:cNvSpPr>
            <p:nvPr/>
          </p:nvSpPr>
          <p:spPr bwMode="auto">
            <a:xfrm rot="4042629">
              <a:off x="2534383" y="7042035"/>
              <a:ext cx="53934" cy="46954"/>
            </a:xfrm>
            <a:custGeom>
              <a:avLst/>
              <a:gdLst>
                <a:gd name="T0" fmla="*/ 27 w 36"/>
                <a:gd name="T1" fmla="*/ 3 h 31"/>
                <a:gd name="T2" fmla="*/ 19 w 36"/>
                <a:gd name="T3" fmla="*/ 31 h 31"/>
                <a:gd name="T4" fmla="*/ 25 w 36"/>
                <a:gd name="T5" fmla="*/ 30 h 31"/>
                <a:gd name="T6" fmla="*/ 32 w 36"/>
                <a:gd name="T7" fmla="*/ 9 h 31"/>
                <a:gd name="T8" fmla="*/ 27 w 36"/>
                <a:gd name="T9" fmla="*/ 3 h 31"/>
                <a:gd name="T10" fmla="*/ 18 w 36"/>
                <a:gd name="T11" fmla="*/ 0 h 31"/>
                <a:gd name="T12" fmla="*/ 11 w 36"/>
                <a:gd name="T13" fmla="*/ 2 h 31"/>
                <a:gd name="T14" fmla="*/ 4 w 36"/>
                <a:gd name="T15" fmla="*/ 23 h 31"/>
                <a:gd name="T16" fmla="*/ 14 w 36"/>
                <a:gd name="T17" fmla="*/ 31 h 31"/>
                <a:gd name="T18" fmla="*/ 22 w 36"/>
                <a:gd name="T19" fmla="*/ 1 h 31"/>
                <a:gd name="T20" fmla="*/ 18 w 36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31">
                  <a:moveTo>
                    <a:pt x="27" y="3"/>
                  </a:moveTo>
                  <a:cubicBezTo>
                    <a:pt x="19" y="31"/>
                    <a:pt x="19" y="31"/>
                    <a:pt x="19" y="31"/>
                  </a:cubicBezTo>
                  <a:cubicBezTo>
                    <a:pt x="21" y="31"/>
                    <a:pt x="23" y="31"/>
                    <a:pt x="25" y="30"/>
                  </a:cubicBezTo>
                  <a:cubicBezTo>
                    <a:pt x="33" y="26"/>
                    <a:pt x="36" y="16"/>
                    <a:pt x="32" y="9"/>
                  </a:cubicBezTo>
                  <a:cubicBezTo>
                    <a:pt x="30" y="6"/>
                    <a:pt x="29" y="4"/>
                    <a:pt x="27" y="3"/>
                  </a:cubicBezTo>
                  <a:moveTo>
                    <a:pt x="18" y="0"/>
                  </a:moveTo>
                  <a:cubicBezTo>
                    <a:pt x="15" y="0"/>
                    <a:pt x="13" y="1"/>
                    <a:pt x="11" y="2"/>
                  </a:cubicBezTo>
                  <a:cubicBezTo>
                    <a:pt x="3" y="6"/>
                    <a:pt x="0" y="16"/>
                    <a:pt x="4" y="23"/>
                  </a:cubicBezTo>
                  <a:cubicBezTo>
                    <a:pt x="6" y="27"/>
                    <a:pt x="10" y="30"/>
                    <a:pt x="14" y="3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1"/>
                    <a:pt x="19" y="0"/>
                    <a:pt x="18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9" name="Freeform 209"/>
            <p:cNvSpPr/>
            <p:nvPr/>
          </p:nvSpPr>
          <p:spPr bwMode="auto">
            <a:xfrm rot="4042629">
              <a:off x="2552101" y="7046867"/>
              <a:ext cx="19670" cy="45051"/>
            </a:xfrm>
            <a:custGeom>
              <a:avLst/>
              <a:gdLst>
                <a:gd name="T0" fmla="*/ 8 w 13"/>
                <a:gd name="T1" fmla="*/ 0 h 30"/>
                <a:gd name="T2" fmla="*/ 0 w 13"/>
                <a:gd name="T3" fmla="*/ 30 h 30"/>
                <a:gd name="T4" fmla="*/ 4 w 13"/>
                <a:gd name="T5" fmla="*/ 30 h 30"/>
                <a:gd name="T6" fmla="*/ 5 w 13"/>
                <a:gd name="T7" fmla="*/ 30 h 30"/>
                <a:gd name="T8" fmla="*/ 13 w 13"/>
                <a:gd name="T9" fmla="*/ 2 h 30"/>
                <a:gd name="T10" fmla="*/ 8 w 13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0">
                  <a:moveTo>
                    <a:pt x="8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3" y="30"/>
                    <a:pt x="4" y="30"/>
                  </a:cubicBezTo>
                  <a:cubicBezTo>
                    <a:pt x="4" y="30"/>
                    <a:pt x="5" y="30"/>
                    <a:pt x="5" y="3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1"/>
                    <a:pt x="10" y="0"/>
                    <a:pt x="8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Freeform 210"/>
            <p:cNvSpPr>
              <a:spLocks noEditPoints="1"/>
            </p:cNvSpPr>
            <p:nvPr/>
          </p:nvSpPr>
          <p:spPr bwMode="auto">
            <a:xfrm rot="4042629">
              <a:off x="206639" y="5111378"/>
              <a:ext cx="48223" cy="46954"/>
            </a:xfrm>
            <a:custGeom>
              <a:avLst/>
              <a:gdLst>
                <a:gd name="T0" fmla="*/ 1 w 32"/>
                <a:gd name="T1" fmla="*/ 11 h 31"/>
                <a:gd name="T2" fmla="*/ 2 w 32"/>
                <a:gd name="T3" fmla="*/ 22 h 31"/>
                <a:gd name="T4" fmla="*/ 16 w 32"/>
                <a:gd name="T5" fmla="*/ 31 h 31"/>
                <a:gd name="T6" fmla="*/ 23 w 32"/>
                <a:gd name="T7" fmla="*/ 29 h 31"/>
                <a:gd name="T8" fmla="*/ 30 w 32"/>
                <a:gd name="T9" fmla="*/ 22 h 31"/>
                <a:gd name="T10" fmla="*/ 1 w 32"/>
                <a:gd name="T11" fmla="*/ 11 h 31"/>
                <a:gd name="T12" fmla="*/ 16 w 32"/>
                <a:gd name="T13" fmla="*/ 0 h 31"/>
                <a:gd name="T14" fmla="*/ 8 w 32"/>
                <a:gd name="T15" fmla="*/ 1 h 31"/>
                <a:gd name="T16" fmla="*/ 3 w 32"/>
                <a:gd name="T17" fmla="*/ 7 h 31"/>
                <a:gd name="T18" fmla="*/ 31 w 32"/>
                <a:gd name="T19" fmla="*/ 17 h 31"/>
                <a:gd name="T20" fmla="*/ 30 w 32"/>
                <a:gd name="T21" fmla="*/ 8 h 31"/>
                <a:gd name="T22" fmla="*/ 16 w 32"/>
                <a:gd name="T2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1">
                  <a:moveTo>
                    <a:pt x="1" y="11"/>
                  </a:moveTo>
                  <a:cubicBezTo>
                    <a:pt x="0" y="15"/>
                    <a:pt x="0" y="19"/>
                    <a:pt x="2" y="22"/>
                  </a:cubicBezTo>
                  <a:cubicBezTo>
                    <a:pt x="5" y="28"/>
                    <a:pt x="10" y="31"/>
                    <a:pt x="16" y="31"/>
                  </a:cubicBezTo>
                  <a:cubicBezTo>
                    <a:pt x="18" y="31"/>
                    <a:pt x="21" y="30"/>
                    <a:pt x="23" y="29"/>
                  </a:cubicBezTo>
                  <a:cubicBezTo>
                    <a:pt x="26" y="27"/>
                    <a:pt x="28" y="25"/>
                    <a:pt x="30" y="22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6" y="0"/>
                  </a:moveTo>
                  <a:cubicBezTo>
                    <a:pt x="13" y="0"/>
                    <a:pt x="11" y="0"/>
                    <a:pt x="8" y="1"/>
                  </a:cubicBezTo>
                  <a:cubicBezTo>
                    <a:pt x="6" y="3"/>
                    <a:pt x="4" y="5"/>
                    <a:pt x="3" y="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4"/>
                    <a:pt x="31" y="11"/>
                    <a:pt x="30" y="8"/>
                  </a:cubicBezTo>
                  <a:cubicBezTo>
                    <a:pt x="27" y="3"/>
                    <a:pt x="21" y="0"/>
                    <a:pt x="16" y="0"/>
                  </a:cubicBezTo>
                </a:path>
              </a:pathLst>
            </a:custGeom>
            <a:solidFill>
              <a:schemeClr val="tx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1" name="Freeform 211"/>
            <p:cNvSpPr/>
            <p:nvPr/>
          </p:nvSpPr>
          <p:spPr bwMode="auto">
            <a:xfrm rot="4042629">
              <a:off x="209568" y="5122848"/>
              <a:ext cx="45051" cy="22208"/>
            </a:xfrm>
            <a:custGeom>
              <a:avLst/>
              <a:gdLst>
                <a:gd name="T0" fmla="*/ 2 w 30"/>
                <a:gd name="T1" fmla="*/ 0 h 15"/>
                <a:gd name="T2" fmla="*/ 0 w 30"/>
                <a:gd name="T3" fmla="*/ 4 h 15"/>
                <a:gd name="T4" fmla="*/ 29 w 30"/>
                <a:gd name="T5" fmla="*/ 15 h 15"/>
                <a:gd name="T6" fmla="*/ 30 w 30"/>
                <a:gd name="T7" fmla="*/ 10 h 15"/>
                <a:gd name="T8" fmla="*/ 2 w 30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">
                  <a:moveTo>
                    <a:pt x="2" y="0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3"/>
                    <a:pt x="30" y="12"/>
                    <a:pt x="30" y="1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chemeClr val="tx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Freeform 213"/>
            <p:cNvSpPr/>
            <p:nvPr/>
          </p:nvSpPr>
          <p:spPr bwMode="auto">
            <a:xfrm rot="4042629">
              <a:off x="3522671" y="6183531"/>
              <a:ext cx="182740" cy="158629"/>
            </a:xfrm>
            <a:custGeom>
              <a:avLst/>
              <a:gdLst>
                <a:gd name="T0" fmla="*/ 61 w 122"/>
                <a:gd name="T1" fmla="*/ 0 h 106"/>
                <a:gd name="T2" fmla="*/ 36 w 122"/>
                <a:gd name="T3" fmla="*/ 6 h 106"/>
                <a:gd name="T4" fmla="*/ 14 w 122"/>
                <a:gd name="T5" fmla="*/ 78 h 106"/>
                <a:gd name="T6" fmla="*/ 61 w 122"/>
                <a:gd name="T7" fmla="*/ 106 h 106"/>
                <a:gd name="T8" fmla="*/ 86 w 122"/>
                <a:gd name="T9" fmla="*/ 100 h 106"/>
                <a:gd name="T10" fmla="*/ 108 w 122"/>
                <a:gd name="T11" fmla="*/ 28 h 106"/>
                <a:gd name="T12" fmla="*/ 61 w 122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06">
                  <a:moveTo>
                    <a:pt x="61" y="0"/>
                  </a:moveTo>
                  <a:cubicBezTo>
                    <a:pt x="53" y="0"/>
                    <a:pt x="44" y="2"/>
                    <a:pt x="36" y="6"/>
                  </a:cubicBezTo>
                  <a:cubicBezTo>
                    <a:pt x="10" y="20"/>
                    <a:pt x="0" y="52"/>
                    <a:pt x="14" y="78"/>
                  </a:cubicBezTo>
                  <a:cubicBezTo>
                    <a:pt x="24" y="96"/>
                    <a:pt x="42" y="106"/>
                    <a:pt x="61" y="106"/>
                  </a:cubicBezTo>
                  <a:cubicBezTo>
                    <a:pt x="69" y="106"/>
                    <a:pt x="78" y="104"/>
                    <a:pt x="86" y="100"/>
                  </a:cubicBezTo>
                  <a:cubicBezTo>
                    <a:pt x="112" y="86"/>
                    <a:pt x="122" y="54"/>
                    <a:pt x="108" y="28"/>
                  </a:cubicBezTo>
                  <a:cubicBezTo>
                    <a:pt x="99" y="10"/>
                    <a:pt x="80" y="0"/>
                    <a:pt x="61" y="0"/>
                  </a:cubicBezTo>
                </a:path>
              </a:pathLst>
            </a:custGeom>
            <a:solidFill>
              <a:schemeClr val="tx1">
                <a:alpha val="5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4" name="Freeform 214"/>
            <p:cNvSpPr/>
            <p:nvPr/>
          </p:nvSpPr>
          <p:spPr bwMode="auto">
            <a:xfrm rot="4042629">
              <a:off x="2526066" y="5670846"/>
              <a:ext cx="181471" cy="160532"/>
            </a:xfrm>
            <a:custGeom>
              <a:avLst/>
              <a:gdLst>
                <a:gd name="T0" fmla="*/ 61 w 121"/>
                <a:gd name="T1" fmla="*/ 0 h 107"/>
                <a:gd name="T2" fmla="*/ 36 w 121"/>
                <a:gd name="T3" fmla="*/ 6 h 107"/>
                <a:gd name="T4" fmla="*/ 14 w 121"/>
                <a:gd name="T5" fmla="*/ 78 h 107"/>
                <a:gd name="T6" fmla="*/ 61 w 121"/>
                <a:gd name="T7" fmla="*/ 107 h 107"/>
                <a:gd name="T8" fmla="*/ 85 w 121"/>
                <a:gd name="T9" fmla="*/ 100 h 107"/>
                <a:gd name="T10" fmla="*/ 108 w 121"/>
                <a:gd name="T11" fmla="*/ 29 h 107"/>
                <a:gd name="T12" fmla="*/ 61 w 121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07">
                  <a:moveTo>
                    <a:pt x="61" y="0"/>
                  </a:moveTo>
                  <a:cubicBezTo>
                    <a:pt x="52" y="0"/>
                    <a:pt x="44" y="2"/>
                    <a:pt x="36" y="6"/>
                  </a:cubicBezTo>
                  <a:cubicBezTo>
                    <a:pt x="10" y="20"/>
                    <a:pt x="0" y="52"/>
                    <a:pt x="14" y="78"/>
                  </a:cubicBezTo>
                  <a:cubicBezTo>
                    <a:pt x="23" y="96"/>
                    <a:pt x="42" y="107"/>
                    <a:pt x="61" y="107"/>
                  </a:cubicBezTo>
                  <a:cubicBezTo>
                    <a:pt x="69" y="107"/>
                    <a:pt x="77" y="105"/>
                    <a:pt x="85" y="100"/>
                  </a:cubicBezTo>
                  <a:cubicBezTo>
                    <a:pt x="111" y="87"/>
                    <a:pt x="121" y="55"/>
                    <a:pt x="108" y="29"/>
                  </a:cubicBezTo>
                  <a:cubicBezTo>
                    <a:pt x="98" y="11"/>
                    <a:pt x="80" y="0"/>
                    <a:pt x="61" y="0"/>
                  </a:cubicBezTo>
                </a:path>
              </a:pathLst>
            </a:custGeom>
            <a:solidFill>
              <a:schemeClr val="tx1">
                <a:alpha val="5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5" name="Freeform 215"/>
            <p:cNvSpPr/>
            <p:nvPr/>
          </p:nvSpPr>
          <p:spPr bwMode="auto">
            <a:xfrm rot="4042629">
              <a:off x="3368172" y="6744646"/>
              <a:ext cx="140862" cy="124365"/>
            </a:xfrm>
            <a:custGeom>
              <a:avLst/>
              <a:gdLst>
                <a:gd name="T0" fmla="*/ 47 w 94"/>
                <a:gd name="T1" fmla="*/ 0 h 83"/>
                <a:gd name="T2" fmla="*/ 28 w 94"/>
                <a:gd name="T3" fmla="*/ 5 h 83"/>
                <a:gd name="T4" fmla="*/ 11 w 94"/>
                <a:gd name="T5" fmla="*/ 61 h 83"/>
                <a:gd name="T6" fmla="*/ 47 w 94"/>
                <a:gd name="T7" fmla="*/ 83 h 83"/>
                <a:gd name="T8" fmla="*/ 66 w 94"/>
                <a:gd name="T9" fmla="*/ 78 h 83"/>
                <a:gd name="T10" fmla="*/ 84 w 94"/>
                <a:gd name="T11" fmla="*/ 22 h 83"/>
                <a:gd name="T12" fmla="*/ 47 w 94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83">
                  <a:moveTo>
                    <a:pt x="47" y="0"/>
                  </a:moveTo>
                  <a:cubicBezTo>
                    <a:pt x="41" y="0"/>
                    <a:pt x="34" y="2"/>
                    <a:pt x="28" y="5"/>
                  </a:cubicBezTo>
                  <a:cubicBezTo>
                    <a:pt x="8" y="16"/>
                    <a:pt x="0" y="41"/>
                    <a:pt x="11" y="61"/>
                  </a:cubicBezTo>
                  <a:cubicBezTo>
                    <a:pt x="18" y="75"/>
                    <a:pt x="32" y="83"/>
                    <a:pt x="47" y="83"/>
                  </a:cubicBezTo>
                  <a:cubicBezTo>
                    <a:pt x="54" y="83"/>
                    <a:pt x="60" y="81"/>
                    <a:pt x="66" y="78"/>
                  </a:cubicBezTo>
                  <a:cubicBezTo>
                    <a:pt x="87" y="68"/>
                    <a:pt x="94" y="43"/>
                    <a:pt x="84" y="22"/>
                  </a:cubicBezTo>
                  <a:cubicBezTo>
                    <a:pt x="76" y="8"/>
                    <a:pt x="62" y="0"/>
                    <a:pt x="47" y="0"/>
                  </a:cubicBezTo>
                </a:path>
              </a:pathLst>
            </a:custGeom>
            <a:solidFill>
              <a:schemeClr val="tx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Freeform 216"/>
            <p:cNvSpPr/>
            <p:nvPr/>
          </p:nvSpPr>
          <p:spPr bwMode="auto">
            <a:xfrm rot="4042629">
              <a:off x="217621" y="4133539"/>
              <a:ext cx="140862" cy="125000"/>
            </a:xfrm>
            <a:custGeom>
              <a:avLst/>
              <a:gdLst>
                <a:gd name="T0" fmla="*/ 47 w 94"/>
                <a:gd name="T1" fmla="*/ 0 h 83"/>
                <a:gd name="T2" fmla="*/ 28 w 94"/>
                <a:gd name="T3" fmla="*/ 5 h 83"/>
                <a:gd name="T4" fmla="*/ 10 w 94"/>
                <a:gd name="T5" fmla="*/ 61 h 83"/>
                <a:gd name="T6" fmla="*/ 47 w 94"/>
                <a:gd name="T7" fmla="*/ 83 h 83"/>
                <a:gd name="T8" fmla="*/ 66 w 94"/>
                <a:gd name="T9" fmla="*/ 78 h 83"/>
                <a:gd name="T10" fmla="*/ 83 w 94"/>
                <a:gd name="T11" fmla="*/ 22 h 83"/>
                <a:gd name="T12" fmla="*/ 47 w 94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83">
                  <a:moveTo>
                    <a:pt x="47" y="0"/>
                  </a:moveTo>
                  <a:cubicBezTo>
                    <a:pt x="40" y="0"/>
                    <a:pt x="34" y="2"/>
                    <a:pt x="28" y="5"/>
                  </a:cubicBezTo>
                  <a:cubicBezTo>
                    <a:pt x="7" y="16"/>
                    <a:pt x="0" y="41"/>
                    <a:pt x="10" y="61"/>
                  </a:cubicBezTo>
                  <a:cubicBezTo>
                    <a:pt x="18" y="75"/>
                    <a:pt x="32" y="83"/>
                    <a:pt x="47" y="83"/>
                  </a:cubicBezTo>
                  <a:cubicBezTo>
                    <a:pt x="53" y="83"/>
                    <a:pt x="60" y="81"/>
                    <a:pt x="66" y="78"/>
                  </a:cubicBezTo>
                  <a:cubicBezTo>
                    <a:pt x="86" y="68"/>
                    <a:pt x="94" y="43"/>
                    <a:pt x="83" y="22"/>
                  </a:cubicBezTo>
                  <a:cubicBezTo>
                    <a:pt x="76" y="8"/>
                    <a:pt x="62" y="0"/>
                    <a:pt x="47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7" name="Freeform 217"/>
            <p:cNvSpPr/>
            <p:nvPr/>
          </p:nvSpPr>
          <p:spPr bwMode="auto">
            <a:xfrm rot="4042629">
              <a:off x="3309773" y="7231712"/>
              <a:ext cx="140862" cy="118654"/>
            </a:xfrm>
            <a:custGeom>
              <a:avLst/>
              <a:gdLst>
                <a:gd name="T0" fmla="*/ 47 w 94"/>
                <a:gd name="T1" fmla="*/ 0 h 79"/>
                <a:gd name="T2" fmla="*/ 28 w 94"/>
                <a:gd name="T3" fmla="*/ 5 h 79"/>
                <a:gd name="T4" fmla="*/ 11 w 94"/>
                <a:gd name="T5" fmla="*/ 61 h 79"/>
                <a:gd name="T6" fmla="*/ 13 w 94"/>
                <a:gd name="T7" fmla="*/ 65 h 79"/>
                <a:gd name="T8" fmla="*/ 27 w 94"/>
                <a:gd name="T9" fmla="*/ 44 h 79"/>
                <a:gd name="T10" fmla="*/ 40 w 94"/>
                <a:gd name="T11" fmla="*/ 41 h 79"/>
                <a:gd name="T12" fmla="*/ 65 w 94"/>
                <a:gd name="T13" fmla="*/ 56 h 79"/>
                <a:gd name="T14" fmla="*/ 66 w 94"/>
                <a:gd name="T15" fmla="*/ 79 h 79"/>
                <a:gd name="T16" fmla="*/ 66 w 94"/>
                <a:gd name="T17" fmla="*/ 78 h 79"/>
                <a:gd name="T18" fmla="*/ 84 w 94"/>
                <a:gd name="T19" fmla="*/ 22 h 79"/>
                <a:gd name="T20" fmla="*/ 47 w 94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79">
                  <a:moveTo>
                    <a:pt x="47" y="0"/>
                  </a:moveTo>
                  <a:cubicBezTo>
                    <a:pt x="41" y="0"/>
                    <a:pt x="34" y="2"/>
                    <a:pt x="28" y="5"/>
                  </a:cubicBezTo>
                  <a:cubicBezTo>
                    <a:pt x="8" y="16"/>
                    <a:pt x="0" y="41"/>
                    <a:pt x="11" y="61"/>
                  </a:cubicBezTo>
                  <a:cubicBezTo>
                    <a:pt x="11" y="62"/>
                    <a:pt x="12" y="64"/>
                    <a:pt x="13" y="65"/>
                  </a:cubicBezTo>
                  <a:cubicBezTo>
                    <a:pt x="14" y="56"/>
                    <a:pt x="19" y="48"/>
                    <a:pt x="27" y="44"/>
                  </a:cubicBezTo>
                  <a:cubicBezTo>
                    <a:pt x="32" y="42"/>
                    <a:pt x="36" y="41"/>
                    <a:pt x="40" y="41"/>
                  </a:cubicBezTo>
                  <a:cubicBezTo>
                    <a:pt x="50" y="41"/>
                    <a:pt x="60" y="46"/>
                    <a:pt x="65" y="56"/>
                  </a:cubicBezTo>
                  <a:cubicBezTo>
                    <a:pt x="69" y="63"/>
                    <a:pt x="69" y="71"/>
                    <a:pt x="66" y="7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7" y="68"/>
                    <a:pt x="94" y="43"/>
                    <a:pt x="84" y="22"/>
                  </a:cubicBezTo>
                  <a:cubicBezTo>
                    <a:pt x="76" y="8"/>
                    <a:pt x="62" y="0"/>
                    <a:pt x="47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8" name="Freeform 218"/>
            <p:cNvSpPr/>
            <p:nvPr/>
          </p:nvSpPr>
          <p:spPr bwMode="auto">
            <a:xfrm rot="4042629">
              <a:off x="3303867" y="7264367"/>
              <a:ext cx="83756" cy="62817"/>
            </a:xfrm>
            <a:custGeom>
              <a:avLst/>
              <a:gdLst>
                <a:gd name="T0" fmla="*/ 27 w 56"/>
                <a:gd name="T1" fmla="*/ 0 h 42"/>
                <a:gd name="T2" fmla="*/ 14 w 56"/>
                <a:gd name="T3" fmla="*/ 3 h 42"/>
                <a:gd name="T4" fmla="*/ 0 w 56"/>
                <a:gd name="T5" fmla="*/ 24 h 42"/>
                <a:gd name="T6" fmla="*/ 34 w 56"/>
                <a:gd name="T7" fmla="*/ 42 h 42"/>
                <a:gd name="T8" fmla="*/ 53 w 56"/>
                <a:gd name="T9" fmla="*/ 38 h 42"/>
                <a:gd name="T10" fmla="*/ 52 w 56"/>
                <a:gd name="T11" fmla="*/ 15 h 42"/>
                <a:gd name="T12" fmla="*/ 27 w 5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27" y="0"/>
                  </a:moveTo>
                  <a:cubicBezTo>
                    <a:pt x="23" y="0"/>
                    <a:pt x="19" y="1"/>
                    <a:pt x="14" y="3"/>
                  </a:cubicBezTo>
                  <a:cubicBezTo>
                    <a:pt x="6" y="7"/>
                    <a:pt x="1" y="15"/>
                    <a:pt x="0" y="24"/>
                  </a:cubicBezTo>
                  <a:cubicBezTo>
                    <a:pt x="8" y="35"/>
                    <a:pt x="21" y="42"/>
                    <a:pt x="34" y="42"/>
                  </a:cubicBezTo>
                  <a:cubicBezTo>
                    <a:pt x="40" y="42"/>
                    <a:pt x="47" y="41"/>
                    <a:pt x="53" y="38"/>
                  </a:cubicBezTo>
                  <a:cubicBezTo>
                    <a:pt x="56" y="30"/>
                    <a:pt x="56" y="22"/>
                    <a:pt x="52" y="15"/>
                  </a:cubicBezTo>
                  <a:cubicBezTo>
                    <a:pt x="47" y="5"/>
                    <a:pt x="37" y="0"/>
                    <a:pt x="27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9" name="Freeform 219"/>
            <p:cNvSpPr/>
            <p:nvPr/>
          </p:nvSpPr>
          <p:spPr bwMode="auto">
            <a:xfrm rot="4042629">
              <a:off x="3983620" y="7106044"/>
              <a:ext cx="134517" cy="123096"/>
            </a:xfrm>
            <a:custGeom>
              <a:avLst/>
              <a:gdLst>
                <a:gd name="T0" fmla="*/ 43 w 90"/>
                <a:gd name="T1" fmla="*/ 0 h 82"/>
                <a:gd name="T2" fmla="*/ 24 w 90"/>
                <a:gd name="T3" fmla="*/ 4 h 82"/>
                <a:gd name="T4" fmla="*/ 19 w 90"/>
                <a:gd name="T5" fmla="*/ 7 h 82"/>
                <a:gd name="T6" fmla="*/ 3 w 90"/>
                <a:gd name="T7" fmla="*/ 30 h 82"/>
                <a:gd name="T8" fmla="*/ 6 w 90"/>
                <a:gd name="T9" fmla="*/ 60 h 82"/>
                <a:gd name="T10" fmla="*/ 43 w 90"/>
                <a:gd name="T11" fmla="*/ 82 h 82"/>
                <a:gd name="T12" fmla="*/ 62 w 90"/>
                <a:gd name="T13" fmla="*/ 78 h 82"/>
                <a:gd name="T14" fmla="*/ 79 w 90"/>
                <a:gd name="T15" fmla="*/ 22 h 82"/>
                <a:gd name="T16" fmla="*/ 43 w 90"/>
                <a:gd name="T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82">
                  <a:moveTo>
                    <a:pt x="43" y="0"/>
                  </a:moveTo>
                  <a:cubicBezTo>
                    <a:pt x="36" y="0"/>
                    <a:pt x="30" y="1"/>
                    <a:pt x="24" y="4"/>
                  </a:cubicBezTo>
                  <a:cubicBezTo>
                    <a:pt x="22" y="5"/>
                    <a:pt x="21" y="6"/>
                    <a:pt x="19" y="7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40"/>
                    <a:pt x="1" y="51"/>
                    <a:pt x="6" y="60"/>
                  </a:cubicBezTo>
                  <a:cubicBezTo>
                    <a:pt x="14" y="74"/>
                    <a:pt x="28" y="82"/>
                    <a:pt x="43" y="82"/>
                  </a:cubicBezTo>
                  <a:cubicBezTo>
                    <a:pt x="49" y="82"/>
                    <a:pt x="56" y="81"/>
                    <a:pt x="62" y="78"/>
                  </a:cubicBezTo>
                  <a:cubicBezTo>
                    <a:pt x="82" y="67"/>
                    <a:pt x="90" y="42"/>
                    <a:pt x="79" y="22"/>
                  </a:cubicBezTo>
                  <a:cubicBezTo>
                    <a:pt x="72" y="8"/>
                    <a:pt x="58" y="0"/>
                    <a:pt x="4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0" name="Freeform 220"/>
            <p:cNvSpPr/>
            <p:nvPr/>
          </p:nvSpPr>
          <p:spPr bwMode="auto">
            <a:xfrm rot="4042629">
              <a:off x="4050632" y="7090229"/>
              <a:ext cx="24112" cy="34898"/>
            </a:xfrm>
            <a:custGeom>
              <a:avLst/>
              <a:gdLst>
                <a:gd name="T0" fmla="*/ 16 w 16"/>
                <a:gd name="T1" fmla="*/ 0 h 23"/>
                <a:gd name="T2" fmla="*/ 0 w 16"/>
                <a:gd name="T3" fmla="*/ 23 h 23"/>
                <a:gd name="T4" fmla="*/ 16 w 16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3">
                  <a:moveTo>
                    <a:pt x="16" y="0"/>
                  </a:moveTo>
                  <a:cubicBezTo>
                    <a:pt x="8" y="6"/>
                    <a:pt x="2" y="14"/>
                    <a:pt x="0" y="23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2" name="Freeform 222"/>
            <p:cNvSpPr>
              <a:spLocks noEditPoints="1"/>
            </p:cNvSpPr>
            <p:nvPr/>
          </p:nvSpPr>
          <p:spPr bwMode="auto">
            <a:xfrm rot="4042629">
              <a:off x="-609633" y="4228857"/>
              <a:ext cx="131979" cy="124365"/>
            </a:xfrm>
            <a:custGeom>
              <a:avLst/>
              <a:gdLst>
                <a:gd name="T0" fmla="*/ 87 w 88"/>
                <a:gd name="T1" fmla="*/ 53 h 83"/>
                <a:gd name="T2" fmla="*/ 76 w 88"/>
                <a:gd name="T3" fmla="*/ 55 h 83"/>
                <a:gd name="T4" fmla="*/ 50 w 88"/>
                <a:gd name="T5" fmla="*/ 83 h 83"/>
                <a:gd name="T6" fmla="*/ 66 w 88"/>
                <a:gd name="T7" fmla="*/ 78 h 83"/>
                <a:gd name="T8" fmla="*/ 87 w 88"/>
                <a:gd name="T9" fmla="*/ 53 h 83"/>
                <a:gd name="T10" fmla="*/ 88 w 88"/>
                <a:gd name="T11" fmla="*/ 46 h 83"/>
                <a:gd name="T12" fmla="*/ 84 w 88"/>
                <a:gd name="T13" fmla="*/ 49 h 83"/>
                <a:gd name="T14" fmla="*/ 88 w 88"/>
                <a:gd name="T15" fmla="*/ 48 h 83"/>
                <a:gd name="T16" fmla="*/ 88 w 88"/>
                <a:gd name="T17" fmla="*/ 46 h 83"/>
                <a:gd name="T18" fmla="*/ 47 w 88"/>
                <a:gd name="T19" fmla="*/ 0 h 83"/>
                <a:gd name="T20" fmla="*/ 28 w 88"/>
                <a:gd name="T21" fmla="*/ 5 h 83"/>
                <a:gd name="T22" fmla="*/ 11 w 88"/>
                <a:gd name="T23" fmla="*/ 61 h 83"/>
                <a:gd name="T24" fmla="*/ 43 w 88"/>
                <a:gd name="T25" fmla="*/ 82 h 83"/>
                <a:gd name="T26" fmla="*/ 73 w 88"/>
                <a:gd name="T27" fmla="*/ 51 h 83"/>
                <a:gd name="T28" fmla="*/ 72 w 88"/>
                <a:gd name="T29" fmla="*/ 50 h 83"/>
                <a:gd name="T30" fmla="*/ 88 w 88"/>
                <a:gd name="T31" fmla="*/ 40 h 83"/>
                <a:gd name="T32" fmla="*/ 84 w 88"/>
                <a:gd name="T33" fmla="*/ 22 h 83"/>
                <a:gd name="T34" fmla="*/ 47 w 88"/>
                <a:gd name="T3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83">
                  <a:moveTo>
                    <a:pt x="87" y="53"/>
                  </a:moveTo>
                  <a:cubicBezTo>
                    <a:pt x="76" y="55"/>
                    <a:pt x="76" y="55"/>
                    <a:pt x="76" y="5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5" y="82"/>
                    <a:pt x="61" y="81"/>
                    <a:pt x="66" y="78"/>
                  </a:cubicBezTo>
                  <a:cubicBezTo>
                    <a:pt x="77" y="73"/>
                    <a:pt x="84" y="63"/>
                    <a:pt x="87" y="53"/>
                  </a:cubicBezTo>
                  <a:moveTo>
                    <a:pt x="88" y="46"/>
                  </a:moveTo>
                  <a:cubicBezTo>
                    <a:pt x="84" y="49"/>
                    <a:pt x="84" y="49"/>
                    <a:pt x="84" y="49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47"/>
                    <a:pt x="88" y="46"/>
                    <a:pt x="88" y="46"/>
                  </a:cubicBezTo>
                  <a:moveTo>
                    <a:pt x="47" y="0"/>
                  </a:moveTo>
                  <a:cubicBezTo>
                    <a:pt x="41" y="0"/>
                    <a:pt x="34" y="1"/>
                    <a:pt x="28" y="5"/>
                  </a:cubicBezTo>
                  <a:cubicBezTo>
                    <a:pt x="8" y="15"/>
                    <a:pt x="0" y="40"/>
                    <a:pt x="11" y="61"/>
                  </a:cubicBezTo>
                  <a:cubicBezTo>
                    <a:pt x="17" y="73"/>
                    <a:pt x="30" y="81"/>
                    <a:pt x="43" y="82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34"/>
                    <a:pt x="87" y="28"/>
                    <a:pt x="84" y="22"/>
                  </a:cubicBezTo>
                  <a:cubicBezTo>
                    <a:pt x="76" y="8"/>
                    <a:pt x="62" y="0"/>
                    <a:pt x="47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3" name="Freeform 223"/>
            <p:cNvSpPr/>
            <p:nvPr/>
          </p:nvSpPr>
          <p:spPr bwMode="auto">
            <a:xfrm rot="4042629">
              <a:off x="-592792" y="4299728"/>
              <a:ext cx="67893" cy="64720"/>
            </a:xfrm>
            <a:custGeom>
              <a:avLst/>
              <a:gdLst>
                <a:gd name="T0" fmla="*/ 45 w 45"/>
                <a:gd name="T1" fmla="*/ 0 h 43"/>
                <a:gd name="T2" fmla="*/ 29 w 45"/>
                <a:gd name="T3" fmla="*/ 10 h 43"/>
                <a:gd name="T4" fmla="*/ 30 w 45"/>
                <a:gd name="T5" fmla="*/ 11 h 43"/>
                <a:gd name="T6" fmla="*/ 0 w 45"/>
                <a:gd name="T7" fmla="*/ 42 h 43"/>
                <a:gd name="T8" fmla="*/ 4 w 45"/>
                <a:gd name="T9" fmla="*/ 43 h 43"/>
                <a:gd name="T10" fmla="*/ 7 w 45"/>
                <a:gd name="T11" fmla="*/ 43 h 43"/>
                <a:gd name="T12" fmla="*/ 33 w 45"/>
                <a:gd name="T13" fmla="*/ 15 h 43"/>
                <a:gd name="T14" fmla="*/ 44 w 45"/>
                <a:gd name="T15" fmla="*/ 13 h 43"/>
                <a:gd name="T16" fmla="*/ 45 w 45"/>
                <a:gd name="T17" fmla="*/ 8 h 43"/>
                <a:gd name="T18" fmla="*/ 41 w 45"/>
                <a:gd name="T19" fmla="*/ 9 h 43"/>
                <a:gd name="T20" fmla="*/ 45 w 45"/>
                <a:gd name="T21" fmla="*/ 6 h 43"/>
                <a:gd name="T22" fmla="*/ 45 w 45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" y="43"/>
                    <a:pt x="3" y="43"/>
                    <a:pt x="4" y="43"/>
                  </a:cubicBezTo>
                  <a:cubicBezTo>
                    <a:pt x="5" y="43"/>
                    <a:pt x="6" y="43"/>
                    <a:pt x="7" y="43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2"/>
                    <a:pt x="45" y="10"/>
                    <a:pt x="45" y="8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4"/>
                    <a:pt x="45" y="2"/>
                    <a:pt x="4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4" name="Freeform 224"/>
            <p:cNvSpPr>
              <a:spLocks noEditPoints="1"/>
            </p:cNvSpPr>
            <p:nvPr/>
          </p:nvSpPr>
          <p:spPr bwMode="auto">
            <a:xfrm rot="4042629">
              <a:off x="791216" y="4946078"/>
              <a:ext cx="124365" cy="112944"/>
            </a:xfrm>
            <a:custGeom>
              <a:avLst/>
              <a:gdLst>
                <a:gd name="T0" fmla="*/ 28 w 83"/>
                <a:gd name="T1" fmla="*/ 2 h 75"/>
                <a:gd name="T2" fmla="*/ 23 w 83"/>
                <a:gd name="T3" fmla="*/ 5 h 75"/>
                <a:gd name="T4" fmla="*/ 3 w 83"/>
                <a:gd name="T5" fmla="*/ 45 h 75"/>
                <a:gd name="T6" fmla="*/ 28 w 83"/>
                <a:gd name="T7" fmla="*/ 2 h 75"/>
                <a:gd name="T8" fmla="*/ 40 w 83"/>
                <a:gd name="T9" fmla="*/ 0 h 75"/>
                <a:gd name="T10" fmla="*/ 35 w 83"/>
                <a:gd name="T11" fmla="*/ 1 h 75"/>
                <a:gd name="T12" fmla="*/ 5 w 83"/>
                <a:gd name="T13" fmla="*/ 51 h 75"/>
                <a:gd name="T14" fmla="*/ 7 w 83"/>
                <a:gd name="T15" fmla="*/ 55 h 75"/>
                <a:gd name="T16" fmla="*/ 40 w 83"/>
                <a:gd name="T17" fmla="*/ 75 h 75"/>
                <a:gd name="T18" fmla="*/ 57 w 83"/>
                <a:gd name="T19" fmla="*/ 71 h 75"/>
                <a:gd name="T20" fmla="*/ 73 w 83"/>
                <a:gd name="T21" fmla="*/ 20 h 75"/>
                <a:gd name="T22" fmla="*/ 40 w 83"/>
                <a:gd name="T2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75">
                  <a:moveTo>
                    <a:pt x="28" y="2"/>
                  </a:moveTo>
                  <a:cubicBezTo>
                    <a:pt x="26" y="3"/>
                    <a:pt x="24" y="4"/>
                    <a:pt x="23" y="5"/>
                  </a:cubicBezTo>
                  <a:cubicBezTo>
                    <a:pt x="8" y="13"/>
                    <a:pt x="0" y="29"/>
                    <a:pt x="3" y="45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40" y="0"/>
                  </a:moveTo>
                  <a:cubicBezTo>
                    <a:pt x="38" y="0"/>
                    <a:pt x="36" y="1"/>
                    <a:pt x="35" y="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6" y="53"/>
                    <a:pt x="6" y="54"/>
                    <a:pt x="7" y="55"/>
                  </a:cubicBezTo>
                  <a:cubicBezTo>
                    <a:pt x="14" y="68"/>
                    <a:pt x="27" y="75"/>
                    <a:pt x="40" y="75"/>
                  </a:cubicBezTo>
                  <a:cubicBezTo>
                    <a:pt x="46" y="75"/>
                    <a:pt x="52" y="74"/>
                    <a:pt x="57" y="71"/>
                  </a:cubicBezTo>
                  <a:cubicBezTo>
                    <a:pt x="76" y="61"/>
                    <a:pt x="83" y="39"/>
                    <a:pt x="73" y="20"/>
                  </a:cubicBezTo>
                  <a:cubicBezTo>
                    <a:pt x="66" y="8"/>
                    <a:pt x="53" y="0"/>
                    <a:pt x="40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5" name="Freeform 225"/>
            <p:cNvSpPr/>
            <p:nvPr/>
          </p:nvSpPr>
          <p:spPr bwMode="auto">
            <a:xfrm rot="4042629">
              <a:off x="832165" y="4927482"/>
              <a:ext cx="48223" cy="74873"/>
            </a:xfrm>
            <a:custGeom>
              <a:avLst/>
              <a:gdLst>
                <a:gd name="T0" fmla="*/ 32 w 32"/>
                <a:gd name="T1" fmla="*/ 0 h 50"/>
                <a:gd name="T2" fmla="*/ 25 w 32"/>
                <a:gd name="T3" fmla="*/ 1 h 50"/>
                <a:gd name="T4" fmla="*/ 0 w 32"/>
                <a:gd name="T5" fmla="*/ 44 h 50"/>
                <a:gd name="T6" fmla="*/ 2 w 32"/>
                <a:gd name="T7" fmla="*/ 50 h 50"/>
                <a:gd name="T8" fmla="*/ 32 w 32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0">
                  <a:moveTo>
                    <a:pt x="32" y="0"/>
                  </a:moveTo>
                  <a:cubicBezTo>
                    <a:pt x="29" y="0"/>
                    <a:pt x="27" y="1"/>
                    <a:pt x="25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6"/>
                    <a:pt x="1" y="48"/>
                    <a:pt x="2" y="50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6" name="Freeform 226"/>
            <p:cNvSpPr/>
            <p:nvPr/>
          </p:nvSpPr>
          <p:spPr bwMode="auto">
            <a:xfrm rot="4042629">
              <a:off x="871632" y="4570346"/>
              <a:ext cx="88832" cy="78045"/>
            </a:xfrm>
            <a:custGeom>
              <a:avLst/>
              <a:gdLst>
                <a:gd name="T0" fmla="*/ 29 w 59"/>
                <a:gd name="T1" fmla="*/ 0 h 52"/>
                <a:gd name="T2" fmla="*/ 18 w 59"/>
                <a:gd name="T3" fmla="*/ 3 h 52"/>
                <a:gd name="T4" fmla="*/ 7 w 59"/>
                <a:gd name="T5" fmla="*/ 38 h 52"/>
                <a:gd name="T6" fmla="*/ 29 w 59"/>
                <a:gd name="T7" fmla="*/ 52 h 52"/>
                <a:gd name="T8" fmla="*/ 41 w 59"/>
                <a:gd name="T9" fmla="*/ 49 h 52"/>
                <a:gd name="T10" fmla="*/ 52 w 59"/>
                <a:gd name="T11" fmla="*/ 14 h 52"/>
                <a:gd name="T12" fmla="*/ 29 w 5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2">
                  <a:moveTo>
                    <a:pt x="29" y="0"/>
                  </a:moveTo>
                  <a:cubicBezTo>
                    <a:pt x="25" y="0"/>
                    <a:pt x="21" y="1"/>
                    <a:pt x="18" y="3"/>
                  </a:cubicBezTo>
                  <a:cubicBezTo>
                    <a:pt x="5" y="10"/>
                    <a:pt x="0" y="25"/>
                    <a:pt x="7" y="38"/>
                  </a:cubicBezTo>
                  <a:cubicBezTo>
                    <a:pt x="11" y="47"/>
                    <a:pt x="20" y="52"/>
                    <a:pt x="29" y="52"/>
                  </a:cubicBezTo>
                  <a:cubicBezTo>
                    <a:pt x="33" y="52"/>
                    <a:pt x="38" y="51"/>
                    <a:pt x="41" y="49"/>
                  </a:cubicBezTo>
                  <a:cubicBezTo>
                    <a:pt x="54" y="42"/>
                    <a:pt x="59" y="27"/>
                    <a:pt x="52" y="14"/>
                  </a:cubicBezTo>
                  <a:cubicBezTo>
                    <a:pt x="48" y="5"/>
                    <a:pt x="39" y="0"/>
                    <a:pt x="29" y="0"/>
                  </a:cubicBezTo>
                </a:path>
              </a:pathLst>
            </a:custGeom>
            <a:solidFill>
              <a:schemeClr val="tx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7" name="Freeform 227"/>
            <p:cNvSpPr/>
            <p:nvPr/>
          </p:nvSpPr>
          <p:spPr bwMode="auto">
            <a:xfrm rot="4042629">
              <a:off x="1766361" y="4809117"/>
              <a:ext cx="183375" cy="159263"/>
            </a:xfrm>
            <a:custGeom>
              <a:avLst/>
              <a:gdLst>
                <a:gd name="T0" fmla="*/ 61 w 122"/>
                <a:gd name="T1" fmla="*/ 0 h 106"/>
                <a:gd name="T2" fmla="*/ 36 w 122"/>
                <a:gd name="T3" fmla="*/ 6 h 106"/>
                <a:gd name="T4" fmla="*/ 14 w 122"/>
                <a:gd name="T5" fmla="*/ 78 h 106"/>
                <a:gd name="T6" fmla="*/ 61 w 122"/>
                <a:gd name="T7" fmla="*/ 106 h 106"/>
                <a:gd name="T8" fmla="*/ 86 w 122"/>
                <a:gd name="T9" fmla="*/ 100 h 106"/>
                <a:gd name="T10" fmla="*/ 108 w 122"/>
                <a:gd name="T11" fmla="*/ 28 h 106"/>
                <a:gd name="T12" fmla="*/ 61 w 122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06">
                  <a:moveTo>
                    <a:pt x="61" y="0"/>
                  </a:moveTo>
                  <a:cubicBezTo>
                    <a:pt x="53" y="0"/>
                    <a:pt x="44" y="2"/>
                    <a:pt x="36" y="6"/>
                  </a:cubicBezTo>
                  <a:cubicBezTo>
                    <a:pt x="10" y="20"/>
                    <a:pt x="0" y="52"/>
                    <a:pt x="14" y="78"/>
                  </a:cubicBezTo>
                  <a:cubicBezTo>
                    <a:pt x="23" y="96"/>
                    <a:pt x="42" y="106"/>
                    <a:pt x="61" y="106"/>
                  </a:cubicBezTo>
                  <a:cubicBezTo>
                    <a:pt x="69" y="106"/>
                    <a:pt x="78" y="104"/>
                    <a:pt x="86" y="100"/>
                  </a:cubicBezTo>
                  <a:cubicBezTo>
                    <a:pt x="112" y="87"/>
                    <a:pt x="122" y="54"/>
                    <a:pt x="108" y="28"/>
                  </a:cubicBezTo>
                  <a:cubicBezTo>
                    <a:pt x="99" y="10"/>
                    <a:pt x="80" y="0"/>
                    <a:pt x="61" y="0"/>
                  </a:cubicBezTo>
                </a:path>
              </a:pathLst>
            </a:custGeom>
            <a:solidFill>
              <a:schemeClr val="tx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8" name="Freeform 228"/>
            <p:cNvSpPr>
              <a:spLocks noEditPoints="1"/>
            </p:cNvSpPr>
            <p:nvPr/>
          </p:nvSpPr>
          <p:spPr bwMode="auto">
            <a:xfrm rot="4042629">
              <a:off x="1290539" y="5104436"/>
              <a:ext cx="139593" cy="124365"/>
            </a:xfrm>
            <a:custGeom>
              <a:avLst/>
              <a:gdLst>
                <a:gd name="T0" fmla="*/ 63 w 93"/>
                <a:gd name="T1" fmla="*/ 79 h 83"/>
                <a:gd name="T2" fmla="*/ 41 w 93"/>
                <a:gd name="T3" fmla="*/ 82 h 83"/>
                <a:gd name="T4" fmla="*/ 47 w 93"/>
                <a:gd name="T5" fmla="*/ 83 h 83"/>
                <a:gd name="T6" fmla="*/ 63 w 93"/>
                <a:gd name="T7" fmla="*/ 79 h 83"/>
                <a:gd name="T8" fmla="*/ 47 w 93"/>
                <a:gd name="T9" fmla="*/ 0 h 83"/>
                <a:gd name="T10" fmla="*/ 28 w 93"/>
                <a:gd name="T11" fmla="*/ 5 h 83"/>
                <a:gd name="T12" fmla="*/ 10 w 93"/>
                <a:gd name="T13" fmla="*/ 60 h 83"/>
                <a:gd name="T14" fmla="*/ 29 w 93"/>
                <a:gd name="T15" fmla="*/ 78 h 83"/>
                <a:gd name="T16" fmla="*/ 73 w 93"/>
                <a:gd name="T17" fmla="*/ 73 h 83"/>
                <a:gd name="T18" fmla="*/ 84 w 93"/>
                <a:gd name="T19" fmla="*/ 22 h 83"/>
                <a:gd name="T20" fmla="*/ 47 w 93"/>
                <a:gd name="T2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83">
                  <a:moveTo>
                    <a:pt x="63" y="79"/>
                  </a:moveTo>
                  <a:cubicBezTo>
                    <a:pt x="41" y="82"/>
                    <a:pt x="41" y="82"/>
                    <a:pt x="41" y="82"/>
                  </a:cubicBezTo>
                  <a:cubicBezTo>
                    <a:pt x="43" y="82"/>
                    <a:pt x="45" y="83"/>
                    <a:pt x="47" y="83"/>
                  </a:cubicBezTo>
                  <a:cubicBezTo>
                    <a:pt x="52" y="83"/>
                    <a:pt x="58" y="82"/>
                    <a:pt x="63" y="79"/>
                  </a:cubicBezTo>
                  <a:moveTo>
                    <a:pt x="47" y="0"/>
                  </a:moveTo>
                  <a:cubicBezTo>
                    <a:pt x="40" y="0"/>
                    <a:pt x="34" y="1"/>
                    <a:pt x="28" y="5"/>
                  </a:cubicBezTo>
                  <a:cubicBezTo>
                    <a:pt x="8" y="15"/>
                    <a:pt x="0" y="40"/>
                    <a:pt x="10" y="60"/>
                  </a:cubicBezTo>
                  <a:cubicBezTo>
                    <a:pt x="15" y="69"/>
                    <a:pt x="21" y="75"/>
                    <a:pt x="29" y="78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8" y="61"/>
                    <a:pt x="93" y="40"/>
                    <a:pt x="84" y="22"/>
                  </a:cubicBezTo>
                  <a:cubicBezTo>
                    <a:pt x="76" y="8"/>
                    <a:pt x="62" y="0"/>
                    <a:pt x="47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9" name="Freeform 229"/>
            <p:cNvSpPr/>
            <p:nvPr/>
          </p:nvSpPr>
          <p:spPr bwMode="auto">
            <a:xfrm rot="4042629">
              <a:off x="1280242" y="5186828"/>
              <a:ext cx="65989" cy="13959"/>
            </a:xfrm>
            <a:custGeom>
              <a:avLst/>
              <a:gdLst>
                <a:gd name="T0" fmla="*/ 44 w 44"/>
                <a:gd name="T1" fmla="*/ 0 h 9"/>
                <a:gd name="T2" fmla="*/ 0 w 44"/>
                <a:gd name="T3" fmla="*/ 5 h 9"/>
                <a:gd name="T4" fmla="*/ 12 w 44"/>
                <a:gd name="T5" fmla="*/ 9 h 9"/>
                <a:gd name="T6" fmla="*/ 34 w 44"/>
                <a:gd name="T7" fmla="*/ 6 h 9"/>
                <a:gd name="T8" fmla="*/ 37 w 44"/>
                <a:gd name="T9" fmla="*/ 5 h 9"/>
                <a:gd name="T10" fmla="*/ 44 w 44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9">
                  <a:moveTo>
                    <a:pt x="4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4" y="7"/>
                    <a:pt x="8" y="8"/>
                    <a:pt x="12" y="9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5" y="6"/>
                    <a:pt x="36" y="5"/>
                    <a:pt x="37" y="5"/>
                  </a:cubicBezTo>
                  <a:cubicBezTo>
                    <a:pt x="40" y="3"/>
                    <a:pt x="42" y="2"/>
                    <a:pt x="44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0" name="Freeform 230"/>
            <p:cNvSpPr/>
            <p:nvPr/>
          </p:nvSpPr>
          <p:spPr bwMode="auto">
            <a:xfrm rot="4042629">
              <a:off x="1945476" y="5542073"/>
              <a:ext cx="88198" cy="76776"/>
            </a:xfrm>
            <a:custGeom>
              <a:avLst/>
              <a:gdLst>
                <a:gd name="T0" fmla="*/ 30 w 59"/>
                <a:gd name="T1" fmla="*/ 0 h 51"/>
                <a:gd name="T2" fmla="*/ 18 w 59"/>
                <a:gd name="T3" fmla="*/ 3 h 51"/>
                <a:gd name="T4" fmla="*/ 7 w 59"/>
                <a:gd name="T5" fmla="*/ 38 h 51"/>
                <a:gd name="T6" fmla="*/ 30 w 59"/>
                <a:gd name="T7" fmla="*/ 51 h 51"/>
                <a:gd name="T8" fmla="*/ 42 w 59"/>
                <a:gd name="T9" fmla="*/ 48 h 51"/>
                <a:gd name="T10" fmla="*/ 52 w 59"/>
                <a:gd name="T11" fmla="*/ 14 h 51"/>
                <a:gd name="T12" fmla="*/ 30 w 59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1">
                  <a:moveTo>
                    <a:pt x="30" y="0"/>
                  </a:moveTo>
                  <a:cubicBezTo>
                    <a:pt x="26" y="0"/>
                    <a:pt x="22" y="1"/>
                    <a:pt x="18" y="3"/>
                  </a:cubicBezTo>
                  <a:cubicBezTo>
                    <a:pt x="5" y="10"/>
                    <a:pt x="0" y="25"/>
                    <a:pt x="7" y="38"/>
                  </a:cubicBezTo>
                  <a:cubicBezTo>
                    <a:pt x="12" y="46"/>
                    <a:pt x="20" y="51"/>
                    <a:pt x="30" y="51"/>
                  </a:cubicBezTo>
                  <a:cubicBezTo>
                    <a:pt x="34" y="51"/>
                    <a:pt x="38" y="50"/>
                    <a:pt x="42" y="48"/>
                  </a:cubicBezTo>
                  <a:cubicBezTo>
                    <a:pt x="54" y="42"/>
                    <a:pt x="59" y="26"/>
                    <a:pt x="52" y="14"/>
                  </a:cubicBezTo>
                  <a:cubicBezTo>
                    <a:pt x="48" y="5"/>
                    <a:pt x="39" y="0"/>
                    <a:pt x="30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1" name="Freeform 231"/>
            <p:cNvSpPr/>
            <p:nvPr/>
          </p:nvSpPr>
          <p:spPr bwMode="auto">
            <a:xfrm rot="4042629">
              <a:off x="2882886" y="6237793"/>
              <a:ext cx="86929" cy="76776"/>
            </a:xfrm>
            <a:custGeom>
              <a:avLst/>
              <a:gdLst>
                <a:gd name="T0" fmla="*/ 29 w 58"/>
                <a:gd name="T1" fmla="*/ 0 h 51"/>
                <a:gd name="T2" fmla="*/ 17 w 58"/>
                <a:gd name="T3" fmla="*/ 3 h 51"/>
                <a:gd name="T4" fmla="*/ 6 w 58"/>
                <a:gd name="T5" fmla="*/ 37 h 51"/>
                <a:gd name="T6" fmla="*/ 29 w 58"/>
                <a:gd name="T7" fmla="*/ 51 h 51"/>
                <a:gd name="T8" fmla="*/ 41 w 58"/>
                <a:gd name="T9" fmla="*/ 48 h 51"/>
                <a:gd name="T10" fmla="*/ 52 w 58"/>
                <a:gd name="T11" fmla="*/ 13 h 51"/>
                <a:gd name="T12" fmla="*/ 29 w 58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51">
                  <a:moveTo>
                    <a:pt x="29" y="0"/>
                  </a:moveTo>
                  <a:cubicBezTo>
                    <a:pt x="25" y="0"/>
                    <a:pt x="21" y="1"/>
                    <a:pt x="17" y="3"/>
                  </a:cubicBezTo>
                  <a:cubicBezTo>
                    <a:pt x="5" y="9"/>
                    <a:pt x="0" y="25"/>
                    <a:pt x="6" y="37"/>
                  </a:cubicBezTo>
                  <a:cubicBezTo>
                    <a:pt x="11" y="46"/>
                    <a:pt x="20" y="51"/>
                    <a:pt x="29" y="51"/>
                  </a:cubicBezTo>
                  <a:cubicBezTo>
                    <a:pt x="33" y="51"/>
                    <a:pt x="37" y="50"/>
                    <a:pt x="41" y="48"/>
                  </a:cubicBezTo>
                  <a:cubicBezTo>
                    <a:pt x="53" y="41"/>
                    <a:pt x="58" y="26"/>
                    <a:pt x="52" y="13"/>
                  </a:cubicBezTo>
                  <a:cubicBezTo>
                    <a:pt x="47" y="5"/>
                    <a:pt x="38" y="0"/>
                    <a:pt x="29" y="0"/>
                  </a:cubicBezTo>
                </a:path>
              </a:pathLst>
            </a:custGeom>
            <a:solidFill>
              <a:schemeClr val="tx1">
                <a:alpha val="5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2" name="Freeform 232"/>
            <p:cNvSpPr/>
            <p:nvPr/>
          </p:nvSpPr>
          <p:spPr bwMode="auto">
            <a:xfrm rot="4042629">
              <a:off x="1167462" y="5479441"/>
              <a:ext cx="127538" cy="112309"/>
            </a:xfrm>
            <a:custGeom>
              <a:avLst/>
              <a:gdLst>
                <a:gd name="T0" fmla="*/ 43 w 85"/>
                <a:gd name="T1" fmla="*/ 0 h 75"/>
                <a:gd name="T2" fmla="*/ 25 w 85"/>
                <a:gd name="T3" fmla="*/ 5 h 75"/>
                <a:gd name="T4" fmla="*/ 10 w 85"/>
                <a:gd name="T5" fmla="*/ 55 h 75"/>
                <a:gd name="T6" fmla="*/ 43 w 85"/>
                <a:gd name="T7" fmla="*/ 75 h 75"/>
                <a:gd name="T8" fmla="*/ 60 w 85"/>
                <a:gd name="T9" fmla="*/ 71 h 75"/>
                <a:gd name="T10" fmla="*/ 76 w 85"/>
                <a:gd name="T11" fmla="*/ 20 h 75"/>
                <a:gd name="T12" fmla="*/ 43 w 85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75">
                  <a:moveTo>
                    <a:pt x="43" y="0"/>
                  </a:moveTo>
                  <a:cubicBezTo>
                    <a:pt x="37" y="0"/>
                    <a:pt x="31" y="2"/>
                    <a:pt x="25" y="5"/>
                  </a:cubicBezTo>
                  <a:cubicBezTo>
                    <a:pt x="7" y="14"/>
                    <a:pt x="0" y="37"/>
                    <a:pt x="10" y="55"/>
                  </a:cubicBezTo>
                  <a:cubicBezTo>
                    <a:pt x="16" y="68"/>
                    <a:pt x="29" y="75"/>
                    <a:pt x="43" y="75"/>
                  </a:cubicBezTo>
                  <a:cubicBezTo>
                    <a:pt x="49" y="75"/>
                    <a:pt x="55" y="74"/>
                    <a:pt x="60" y="71"/>
                  </a:cubicBezTo>
                  <a:cubicBezTo>
                    <a:pt x="78" y="61"/>
                    <a:pt x="85" y="38"/>
                    <a:pt x="76" y="20"/>
                  </a:cubicBezTo>
                  <a:cubicBezTo>
                    <a:pt x="69" y="7"/>
                    <a:pt x="56" y="0"/>
                    <a:pt x="4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3" name="Freeform 233"/>
            <p:cNvSpPr/>
            <p:nvPr/>
          </p:nvSpPr>
          <p:spPr bwMode="auto">
            <a:xfrm rot="4042629">
              <a:off x="1929156" y="6111964"/>
              <a:ext cx="127538" cy="111040"/>
            </a:xfrm>
            <a:custGeom>
              <a:avLst/>
              <a:gdLst>
                <a:gd name="T0" fmla="*/ 42 w 85"/>
                <a:gd name="T1" fmla="*/ 0 h 74"/>
                <a:gd name="T2" fmla="*/ 25 w 85"/>
                <a:gd name="T3" fmla="*/ 4 h 74"/>
                <a:gd name="T4" fmla="*/ 9 w 85"/>
                <a:gd name="T5" fmla="*/ 54 h 74"/>
                <a:gd name="T6" fmla="*/ 42 w 85"/>
                <a:gd name="T7" fmla="*/ 74 h 74"/>
                <a:gd name="T8" fmla="*/ 60 w 85"/>
                <a:gd name="T9" fmla="*/ 70 h 74"/>
                <a:gd name="T10" fmla="*/ 75 w 85"/>
                <a:gd name="T11" fmla="*/ 20 h 74"/>
                <a:gd name="T12" fmla="*/ 42 w 85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74">
                  <a:moveTo>
                    <a:pt x="42" y="0"/>
                  </a:moveTo>
                  <a:cubicBezTo>
                    <a:pt x="36" y="0"/>
                    <a:pt x="30" y="1"/>
                    <a:pt x="25" y="4"/>
                  </a:cubicBezTo>
                  <a:cubicBezTo>
                    <a:pt x="7" y="14"/>
                    <a:pt x="0" y="36"/>
                    <a:pt x="9" y="54"/>
                  </a:cubicBezTo>
                  <a:cubicBezTo>
                    <a:pt x="16" y="67"/>
                    <a:pt x="29" y="74"/>
                    <a:pt x="42" y="74"/>
                  </a:cubicBezTo>
                  <a:cubicBezTo>
                    <a:pt x="48" y="74"/>
                    <a:pt x="54" y="73"/>
                    <a:pt x="60" y="70"/>
                  </a:cubicBezTo>
                  <a:cubicBezTo>
                    <a:pt x="78" y="60"/>
                    <a:pt x="85" y="38"/>
                    <a:pt x="75" y="20"/>
                  </a:cubicBezTo>
                  <a:cubicBezTo>
                    <a:pt x="69" y="7"/>
                    <a:pt x="56" y="0"/>
                    <a:pt x="42" y="0"/>
                  </a:cubicBezTo>
                </a:path>
              </a:pathLst>
            </a:custGeom>
            <a:solidFill>
              <a:schemeClr val="tx1">
                <a:alpha val="5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4" name="Freeform 234"/>
            <p:cNvSpPr/>
            <p:nvPr/>
          </p:nvSpPr>
          <p:spPr bwMode="auto">
            <a:xfrm rot="4042629">
              <a:off x="2489934" y="6373892"/>
              <a:ext cx="127538" cy="111040"/>
            </a:xfrm>
            <a:custGeom>
              <a:avLst/>
              <a:gdLst>
                <a:gd name="T0" fmla="*/ 42 w 85"/>
                <a:gd name="T1" fmla="*/ 0 h 74"/>
                <a:gd name="T2" fmla="*/ 25 w 85"/>
                <a:gd name="T3" fmla="*/ 4 h 74"/>
                <a:gd name="T4" fmla="*/ 9 w 85"/>
                <a:gd name="T5" fmla="*/ 54 h 74"/>
                <a:gd name="T6" fmla="*/ 43 w 85"/>
                <a:gd name="T7" fmla="*/ 74 h 74"/>
                <a:gd name="T8" fmla="*/ 60 w 85"/>
                <a:gd name="T9" fmla="*/ 70 h 74"/>
                <a:gd name="T10" fmla="*/ 76 w 85"/>
                <a:gd name="T11" fmla="*/ 20 h 74"/>
                <a:gd name="T12" fmla="*/ 42 w 85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74">
                  <a:moveTo>
                    <a:pt x="42" y="0"/>
                  </a:moveTo>
                  <a:cubicBezTo>
                    <a:pt x="37" y="0"/>
                    <a:pt x="31" y="1"/>
                    <a:pt x="25" y="4"/>
                  </a:cubicBezTo>
                  <a:cubicBezTo>
                    <a:pt x="7" y="14"/>
                    <a:pt x="0" y="36"/>
                    <a:pt x="9" y="54"/>
                  </a:cubicBezTo>
                  <a:cubicBezTo>
                    <a:pt x="16" y="67"/>
                    <a:pt x="29" y="74"/>
                    <a:pt x="43" y="74"/>
                  </a:cubicBezTo>
                  <a:cubicBezTo>
                    <a:pt x="48" y="74"/>
                    <a:pt x="54" y="73"/>
                    <a:pt x="60" y="70"/>
                  </a:cubicBezTo>
                  <a:cubicBezTo>
                    <a:pt x="78" y="60"/>
                    <a:pt x="85" y="38"/>
                    <a:pt x="76" y="20"/>
                  </a:cubicBezTo>
                  <a:cubicBezTo>
                    <a:pt x="69" y="7"/>
                    <a:pt x="56" y="0"/>
                    <a:pt x="42" y="0"/>
                  </a:cubicBezTo>
                </a:path>
              </a:pathLst>
            </a:custGeom>
            <a:solidFill>
              <a:schemeClr val="tx1">
                <a:alpha val="5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5" name="Freeform 235"/>
            <p:cNvSpPr/>
            <p:nvPr/>
          </p:nvSpPr>
          <p:spPr bwMode="auto">
            <a:xfrm rot="4042629">
              <a:off x="2846698" y="6780062"/>
              <a:ext cx="79315" cy="70431"/>
            </a:xfrm>
            <a:custGeom>
              <a:avLst/>
              <a:gdLst>
                <a:gd name="T0" fmla="*/ 26 w 53"/>
                <a:gd name="T1" fmla="*/ 0 h 47"/>
                <a:gd name="T2" fmla="*/ 15 w 53"/>
                <a:gd name="T3" fmla="*/ 3 h 47"/>
                <a:gd name="T4" fmla="*/ 6 w 53"/>
                <a:gd name="T5" fmla="*/ 34 h 47"/>
                <a:gd name="T6" fmla="*/ 26 w 53"/>
                <a:gd name="T7" fmla="*/ 47 h 47"/>
                <a:gd name="T8" fmla="*/ 37 w 53"/>
                <a:gd name="T9" fmla="*/ 44 h 47"/>
                <a:gd name="T10" fmla="*/ 47 w 53"/>
                <a:gd name="T11" fmla="*/ 13 h 47"/>
                <a:gd name="T12" fmla="*/ 26 w 53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7">
                  <a:moveTo>
                    <a:pt x="26" y="0"/>
                  </a:moveTo>
                  <a:cubicBezTo>
                    <a:pt x="23" y="0"/>
                    <a:pt x="19" y="1"/>
                    <a:pt x="15" y="3"/>
                  </a:cubicBezTo>
                  <a:cubicBezTo>
                    <a:pt x="4" y="9"/>
                    <a:pt x="0" y="23"/>
                    <a:pt x="6" y="34"/>
                  </a:cubicBezTo>
                  <a:cubicBezTo>
                    <a:pt x="10" y="42"/>
                    <a:pt x="18" y="47"/>
                    <a:pt x="26" y="47"/>
                  </a:cubicBezTo>
                  <a:cubicBezTo>
                    <a:pt x="30" y="47"/>
                    <a:pt x="34" y="46"/>
                    <a:pt x="37" y="44"/>
                  </a:cubicBezTo>
                  <a:cubicBezTo>
                    <a:pt x="49" y="38"/>
                    <a:pt x="53" y="24"/>
                    <a:pt x="47" y="13"/>
                  </a:cubicBezTo>
                  <a:cubicBezTo>
                    <a:pt x="43" y="5"/>
                    <a:pt x="35" y="0"/>
                    <a:pt x="26" y="0"/>
                  </a:cubicBezTo>
                </a:path>
              </a:pathLst>
            </a:custGeom>
            <a:solidFill>
              <a:schemeClr val="tx1">
                <a:alpha val="5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6" name="Freeform 236"/>
            <p:cNvSpPr/>
            <p:nvPr/>
          </p:nvSpPr>
          <p:spPr bwMode="auto">
            <a:xfrm rot="4042629">
              <a:off x="339816" y="4702501"/>
              <a:ext cx="79315" cy="69162"/>
            </a:xfrm>
            <a:custGeom>
              <a:avLst/>
              <a:gdLst>
                <a:gd name="T0" fmla="*/ 26 w 53"/>
                <a:gd name="T1" fmla="*/ 0 h 46"/>
                <a:gd name="T2" fmla="*/ 15 w 53"/>
                <a:gd name="T3" fmla="*/ 2 h 46"/>
                <a:gd name="T4" fmla="*/ 6 w 53"/>
                <a:gd name="T5" fmla="*/ 34 h 46"/>
                <a:gd name="T6" fmla="*/ 26 w 53"/>
                <a:gd name="T7" fmla="*/ 46 h 46"/>
                <a:gd name="T8" fmla="*/ 37 w 53"/>
                <a:gd name="T9" fmla="*/ 44 h 46"/>
                <a:gd name="T10" fmla="*/ 47 w 53"/>
                <a:gd name="T11" fmla="*/ 12 h 46"/>
                <a:gd name="T12" fmla="*/ 26 w 53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6">
                  <a:moveTo>
                    <a:pt x="26" y="0"/>
                  </a:moveTo>
                  <a:cubicBezTo>
                    <a:pt x="23" y="0"/>
                    <a:pt x="19" y="1"/>
                    <a:pt x="15" y="2"/>
                  </a:cubicBezTo>
                  <a:cubicBezTo>
                    <a:pt x="4" y="8"/>
                    <a:pt x="0" y="23"/>
                    <a:pt x="6" y="34"/>
                  </a:cubicBezTo>
                  <a:cubicBezTo>
                    <a:pt x="10" y="42"/>
                    <a:pt x="18" y="46"/>
                    <a:pt x="26" y="46"/>
                  </a:cubicBezTo>
                  <a:cubicBezTo>
                    <a:pt x="30" y="46"/>
                    <a:pt x="34" y="46"/>
                    <a:pt x="37" y="44"/>
                  </a:cubicBezTo>
                  <a:cubicBezTo>
                    <a:pt x="49" y="38"/>
                    <a:pt x="53" y="24"/>
                    <a:pt x="47" y="12"/>
                  </a:cubicBezTo>
                  <a:cubicBezTo>
                    <a:pt x="43" y="4"/>
                    <a:pt x="35" y="0"/>
                    <a:pt x="26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57" name="椭圆 56"/>
          <p:cNvSpPr/>
          <p:nvPr/>
        </p:nvSpPr>
        <p:spPr bwMode="auto">
          <a:xfrm>
            <a:off x="8936131" y="2664601"/>
            <a:ext cx="1570182" cy="1570182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2" name="任意多边形 61"/>
          <p:cNvSpPr/>
          <p:nvPr/>
        </p:nvSpPr>
        <p:spPr bwMode="auto">
          <a:xfrm>
            <a:off x="2445333" y="2662052"/>
            <a:ext cx="1570182" cy="1570182"/>
          </a:xfrm>
          <a:custGeom>
            <a:avLst/>
            <a:gdLst>
              <a:gd name="connsiteX0" fmla="*/ 863600 w 1727200"/>
              <a:gd name="connsiteY0" fmla="*/ 0 h 1727200"/>
              <a:gd name="connsiteX1" fmla="*/ 1727200 w 1727200"/>
              <a:gd name="connsiteY1" fmla="*/ 863600 h 1727200"/>
              <a:gd name="connsiteX2" fmla="*/ 863600 w 1727200"/>
              <a:gd name="connsiteY2" fmla="*/ 1727200 h 1727200"/>
              <a:gd name="connsiteX3" fmla="*/ 0 w 1727200"/>
              <a:gd name="connsiteY3" fmla="*/ 863600 h 1727200"/>
              <a:gd name="connsiteX4" fmla="*/ 863600 w 1727200"/>
              <a:gd name="connsiteY4" fmla="*/ 0 h 172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7200" h="1727200">
                <a:moveTo>
                  <a:pt x="863600" y="0"/>
                </a:moveTo>
                <a:cubicBezTo>
                  <a:pt x="1340553" y="0"/>
                  <a:pt x="1727200" y="386647"/>
                  <a:pt x="1727200" y="863600"/>
                </a:cubicBezTo>
                <a:cubicBezTo>
                  <a:pt x="1727200" y="1340553"/>
                  <a:pt x="1340553" y="1727200"/>
                  <a:pt x="863600" y="1727200"/>
                </a:cubicBezTo>
                <a:cubicBezTo>
                  <a:pt x="386647" y="1727200"/>
                  <a:pt x="0" y="1340553"/>
                  <a:pt x="0" y="863600"/>
                </a:cubicBezTo>
                <a:cubicBezTo>
                  <a:pt x="0" y="386647"/>
                  <a:pt x="386647" y="0"/>
                  <a:pt x="86360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4" name="任意多边形 63"/>
          <p:cNvSpPr/>
          <p:nvPr/>
        </p:nvSpPr>
        <p:spPr bwMode="auto">
          <a:xfrm>
            <a:off x="5726593" y="2662052"/>
            <a:ext cx="1570182" cy="1570182"/>
          </a:xfrm>
          <a:custGeom>
            <a:avLst/>
            <a:gdLst>
              <a:gd name="connsiteX0" fmla="*/ 863600 w 1727200"/>
              <a:gd name="connsiteY0" fmla="*/ 0 h 1727200"/>
              <a:gd name="connsiteX1" fmla="*/ 1727200 w 1727200"/>
              <a:gd name="connsiteY1" fmla="*/ 863600 h 1727200"/>
              <a:gd name="connsiteX2" fmla="*/ 863600 w 1727200"/>
              <a:gd name="connsiteY2" fmla="*/ 1727200 h 1727200"/>
              <a:gd name="connsiteX3" fmla="*/ 0 w 1727200"/>
              <a:gd name="connsiteY3" fmla="*/ 863600 h 1727200"/>
              <a:gd name="connsiteX4" fmla="*/ 863600 w 1727200"/>
              <a:gd name="connsiteY4" fmla="*/ 0 h 172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7200" h="1727200">
                <a:moveTo>
                  <a:pt x="863600" y="0"/>
                </a:moveTo>
                <a:cubicBezTo>
                  <a:pt x="1340553" y="0"/>
                  <a:pt x="1727200" y="386647"/>
                  <a:pt x="1727200" y="863600"/>
                </a:cubicBezTo>
                <a:cubicBezTo>
                  <a:pt x="1727200" y="1340553"/>
                  <a:pt x="1340553" y="1727200"/>
                  <a:pt x="863600" y="1727200"/>
                </a:cubicBezTo>
                <a:cubicBezTo>
                  <a:pt x="386647" y="1727200"/>
                  <a:pt x="0" y="1340553"/>
                  <a:pt x="0" y="863600"/>
                </a:cubicBezTo>
                <a:cubicBezTo>
                  <a:pt x="0" y="386647"/>
                  <a:pt x="386647" y="0"/>
                  <a:pt x="86360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6" name="加号 65"/>
          <p:cNvSpPr/>
          <p:nvPr/>
        </p:nvSpPr>
        <p:spPr>
          <a:xfrm>
            <a:off x="4598949" y="3175038"/>
            <a:ext cx="544210" cy="544210"/>
          </a:xfrm>
          <a:prstGeom prst="mathPlus">
            <a:avLst>
              <a:gd name="adj1" fmla="val 12973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7" name="等于号 66"/>
          <p:cNvSpPr/>
          <p:nvPr/>
        </p:nvSpPr>
        <p:spPr>
          <a:xfrm>
            <a:off x="7902102" y="3232792"/>
            <a:ext cx="428703" cy="428703"/>
          </a:xfrm>
          <a:prstGeom prst="mathEqual">
            <a:avLst>
              <a:gd name="adj1" fmla="val 15469"/>
              <a:gd name="adj2" fmla="val 1176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58644" y="66146"/>
            <a:ext cx="11859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960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60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01</a:t>
            </a:r>
            <a:endParaRPr lang="zh-CN" altLang="en-US" sz="6000" dirty="0">
              <a:solidFill>
                <a:schemeClr val="tx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cxnSp>
        <p:nvCxnSpPr>
          <p:cNvPr id="79" name="直接连接符 78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9370808" y="3562933"/>
            <a:ext cx="7008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TEXT</a:t>
            </a:r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880010" y="3562933"/>
            <a:ext cx="7008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TEXT</a:t>
            </a:r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161269" y="3562933"/>
            <a:ext cx="7008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TEXT</a:t>
            </a:r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6285062" y="3011808"/>
            <a:ext cx="453245" cy="428833"/>
            <a:chOff x="4760915" y="138333"/>
            <a:chExt cx="801339" cy="758179"/>
          </a:xfrm>
          <a:solidFill>
            <a:schemeClr val="bg1"/>
          </a:solidFill>
        </p:grpSpPr>
        <p:sp>
          <p:nvSpPr>
            <p:cNvPr id="94" name="Freeform 6"/>
            <p:cNvSpPr/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5" name="Freeform 7"/>
            <p:cNvSpPr/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6" name="Freeform 8"/>
            <p:cNvSpPr/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7" name="Freeform 9"/>
            <p:cNvSpPr/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488201" y="3035369"/>
            <a:ext cx="466043" cy="381711"/>
            <a:chOff x="8770487" y="148403"/>
            <a:chExt cx="906362" cy="742354"/>
          </a:xfrm>
          <a:solidFill>
            <a:schemeClr val="bg1"/>
          </a:solidFill>
        </p:grpSpPr>
        <p:sp>
          <p:nvSpPr>
            <p:cNvPr id="99" name="Freeform 10"/>
            <p:cNvSpPr>
              <a:spLocks noEditPoints="1"/>
            </p:cNvSpPr>
            <p:nvPr/>
          </p:nvSpPr>
          <p:spPr bwMode="auto">
            <a:xfrm>
              <a:off x="8770487" y="148403"/>
              <a:ext cx="644524" cy="589855"/>
            </a:xfrm>
            <a:custGeom>
              <a:avLst/>
              <a:gdLst>
                <a:gd name="T0" fmla="*/ 412 w 432"/>
                <a:gd name="T1" fmla="*/ 150 h 393"/>
                <a:gd name="T2" fmla="*/ 432 w 432"/>
                <a:gd name="T3" fmla="*/ 151 h 393"/>
                <a:gd name="T4" fmla="*/ 215 w 432"/>
                <a:gd name="T5" fmla="*/ 0 h 393"/>
                <a:gd name="T6" fmla="*/ 0 w 432"/>
                <a:gd name="T7" fmla="*/ 183 h 393"/>
                <a:gd name="T8" fmla="*/ 86 w 432"/>
                <a:gd name="T9" fmla="*/ 328 h 393"/>
                <a:gd name="T10" fmla="*/ 65 w 432"/>
                <a:gd name="T11" fmla="*/ 393 h 393"/>
                <a:gd name="T12" fmla="*/ 140 w 432"/>
                <a:gd name="T13" fmla="*/ 355 h 393"/>
                <a:gd name="T14" fmla="*/ 215 w 432"/>
                <a:gd name="T15" fmla="*/ 366 h 393"/>
                <a:gd name="T16" fmla="*/ 235 w 432"/>
                <a:gd name="T17" fmla="*/ 365 h 393"/>
                <a:gd name="T18" fmla="*/ 229 w 432"/>
                <a:gd name="T19" fmla="*/ 320 h 393"/>
                <a:gd name="T20" fmla="*/ 412 w 432"/>
                <a:gd name="T21" fmla="*/ 150 h 393"/>
                <a:gd name="T22" fmla="*/ 296 w 432"/>
                <a:gd name="T23" fmla="*/ 91 h 393"/>
                <a:gd name="T24" fmla="*/ 323 w 432"/>
                <a:gd name="T25" fmla="*/ 118 h 393"/>
                <a:gd name="T26" fmla="*/ 296 w 432"/>
                <a:gd name="T27" fmla="*/ 145 h 393"/>
                <a:gd name="T28" fmla="*/ 264 w 432"/>
                <a:gd name="T29" fmla="*/ 118 h 393"/>
                <a:gd name="T30" fmla="*/ 296 w 432"/>
                <a:gd name="T31" fmla="*/ 91 h 393"/>
                <a:gd name="T32" fmla="*/ 145 w 432"/>
                <a:gd name="T33" fmla="*/ 145 h 393"/>
                <a:gd name="T34" fmla="*/ 113 w 432"/>
                <a:gd name="T35" fmla="*/ 118 h 393"/>
                <a:gd name="T36" fmla="*/ 145 w 432"/>
                <a:gd name="T37" fmla="*/ 91 h 393"/>
                <a:gd name="T38" fmla="*/ 172 w 432"/>
                <a:gd name="T39" fmla="*/ 118 h 393"/>
                <a:gd name="T40" fmla="*/ 145 w 432"/>
                <a:gd name="T41" fmla="*/ 14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2" h="393">
                  <a:moveTo>
                    <a:pt x="412" y="150"/>
                  </a:moveTo>
                  <a:cubicBezTo>
                    <a:pt x="419" y="150"/>
                    <a:pt x="426" y="150"/>
                    <a:pt x="432" y="151"/>
                  </a:cubicBezTo>
                  <a:cubicBezTo>
                    <a:pt x="414" y="64"/>
                    <a:pt x="321" y="0"/>
                    <a:pt x="215" y="0"/>
                  </a:cubicBezTo>
                  <a:cubicBezTo>
                    <a:pt x="97" y="0"/>
                    <a:pt x="0" y="80"/>
                    <a:pt x="0" y="183"/>
                  </a:cubicBezTo>
                  <a:cubicBezTo>
                    <a:pt x="0" y="242"/>
                    <a:pt x="32" y="290"/>
                    <a:pt x="86" y="328"/>
                  </a:cubicBezTo>
                  <a:cubicBezTo>
                    <a:pt x="65" y="393"/>
                    <a:pt x="65" y="393"/>
                    <a:pt x="65" y="393"/>
                  </a:cubicBezTo>
                  <a:cubicBezTo>
                    <a:pt x="140" y="355"/>
                    <a:pt x="140" y="355"/>
                    <a:pt x="140" y="355"/>
                  </a:cubicBezTo>
                  <a:cubicBezTo>
                    <a:pt x="167" y="360"/>
                    <a:pt x="188" y="366"/>
                    <a:pt x="215" y="366"/>
                  </a:cubicBezTo>
                  <a:cubicBezTo>
                    <a:pt x="222" y="366"/>
                    <a:pt x="229" y="365"/>
                    <a:pt x="235" y="365"/>
                  </a:cubicBezTo>
                  <a:cubicBezTo>
                    <a:pt x="231" y="351"/>
                    <a:pt x="229" y="335"/>
                    <a:pt x="229" y="320"/>
                  </a:cubicBezTo>
                  <a:cubicBezTo>
                    <a:pt x="229" y="226"/>
                    <a:pt x="309" y="150"/>
                    <a:pt x="412" y="150"/>
                  </a:cubicBezTo>
                  <a:close/>
                  <a:moveTo>
                    <a:pt x="296" y="91"/>
                  </a:moveTo>
                  <a:cubicBezTo>
                    <a:pt x="312" y="91"/>
                    <a:pt x="323" y="102"/>
                    <a:pt x="323" y="118"/>
                  </a:cubicBezTo>
                  <a:cubicBezTo>
                    <a:pt x="323" y="134"/>
                    <a:pt x="312" y="145"/>
                    <a:pt x="296" y="145"/>
                  </a:cubicBezTo>
                  <a:cubicBezTo>
                    <a:pt x="280" y="145"/>
                    <a:pt x="264" y="134"/>
                    <a:pt x="264" y="118"/>
                  </a:cubicBezTo>
                  <a:cubicBezTo>
                    <a:pt x="264" y="102"/>
                    <a:pt x="280" y="91"/>
                    <a:pt x="296" y="91"/>
                  </a:cubicBezTo>
                  <a:close/>
                  <a:moveTo>
                    <a:pt x="145" y="145"/>
                  </a:moveTo>
                  <a:cubicBezTo>
                    <a:pt x="129" y="145"/>
                    <a:pt x="113" y="134"/>
                    <a:pt x="113" y="118"/>
                  </a:cubicBezTo>
                  <a:cubicBezTo>
                    <a:pt x="113" y="102"/>
                    <a:pt x="129" y="91"/>
                    <a:pt x="145" y="91"/>
                  </a:cubicBezTo>
                  <a:cubicBezTo>
                    <a:pt x="161" y="91"/>
                    <a:pt x="172" y="102"/>
                    <a:pt x="172" y="118"/>
                  </a:cubicBezTo>
                  <a:cubicBezTo>
                    <a:pt x="172" y="134"/>
                    <a:pt x="161" y="145"/>
                    <a:pt x="145" y="14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0" name="Freeform 11"/>
            <p:cNvSpPr>
              <a:spLocks noEditPoints="1"/>
            </p:cNvSpPr>
            <p:nvPr/>
          </p:nvSpPr>
          <p:spPr bwMode="auto">
            <a:xfrm>
              <a:off x="9131593" y="390100"/>
              <a:ext cx="545256" cy="500657"/>
            </a:xfrm>
            <a:custGeom>
              <a:avLst/>
              <a:gdLst>
                <a:gd name="T0" fmla="*/ 366 w 366"/>
                <a:gd name="T1" fmla="*/ 156 h 334"/>
                <a:gd name="T2" fmla="*/ 183 w 366"/>
                <a:gd name="T3" fmla="*/ 0 h 334"/>
                <a:gd name="T4" fmla="*/ 0 w 366"/>
                <a:gd name="T5" fmla="*/ 156 h 334"/>
                <a:gd name="T6" fmla="*/ 183 w 366"/>
                <a:gd name="T7" fmla="*/ 312 h 334"/>
                <a:gd name="T8" fmla="*/ 248 w 366"/>
                <a:gd name="T9" fmla="*/ 302 h 334"/>
                <a:gd name="T10" fmla="*/ 307 w 366"/>
                <a:gd name="T11" fmla="*/ 334 h 334"/>
                <a:gd name="T12" fmla="*/ 291 w 366"/>
                <a:gd name="T13" fmla="*/ 280 h 334"/>
                <a:gd name="T14" fmla="*/ 366 w 366"/>
                <a:gd name="T15" fmla="*/ 156 h 334"/>
                <a:gd name="T16" fmla="*/ 124 w 366"/>
                <a:gd name="T17" fmla="*/ 129 h 334"/>
                <a:gd name="T18" fmla="*/ 102 w 366"/>
                <a:gd name="T19" fmla="*/ 108 h 334"/>
                <a:gd name="T20" fmla="*/ 124 w 366"/>
                <a:gd name="T21" fmla="*/ 86 h 334"/>
                <a:gd name="T22" fmla="*/ 151 w 366"/>
                <a:gd name="T23" fmla="*/ 108 h 334"/>
                <a:gd name="T24" fmla="*/ 124 w 366"/>
                <a:gd name="T25" fmla="*/ 129 h 334"/>
                <a:gd name="T26" fmla="*/ 242 w 366"/>
                <a:gd name="T27" fmla="*/ 129 h 334"/>
                <a:gd name="T28" fmla="*/ 221 w 366"/>
                <a:gd name="T29" fmla="*/ 108 h 334"/>
                <a:gd name="T30" fmla="*/ 242 w 366"/>
                <a:gd name="T31" fmla="*/ 86 h 334"/>
                <a:gd name="T32" fmla="*/ 269 w 366"/>
                <a:gd name="T33" fmla="*/ 108 h 334"/>
                <a:gd name="T34" fmla="*/ 242 w 366"/>
                <a:gd name="T35" fmla="*/ 12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6" h="334">
                  <a:moveTo>
                    <a:pt x="366" y="156"/>
                  </a:moveTo>
                  <a:cubicBezTo>
                    <a:pt x="366" y="70"/>
                    <a:pt x="280" y="0"/>
                    <a:pt x="183" y="0"/>
                  </a:cubicBezTo>
                  <a:cubicBezTo>
                    <a:pt x="81" y="0"/>
                    <a:pt x="0" y="70"/>
                    <a:pt x="0" y="156"/>
                  </a:cubicBezTo>
                  <a:cubicBezTo>
                    <a:pt x="0" y="242"/>
                    <a:pt x="81" y="312"/>
                    <a:pt x="183" y="312"/>
                  </a:cubicBezTo>
                  <a:cubicBezTo>
                    <a:pt x="205" y="312"/>
                    <a:pt x="226" y="307"/>
                    <a:pt x="248" y="302"/>
                  </a:cubicBezTo>
                  <a:cubicBezTo>
                    <a:pt x="307" y="334"/>
                    <a:pt x="307" y="334"/>
                    <a:pt x="307" y="334"/>
                  </a:cubicBezTo>
                  <a:cubicBezTo>
                    <a:pt x="291" y="280"/>
                    <a:pt x="291" y="280"/>
                    <a:pt x="291" y="280"/>
                  </a:cubicBezTo>
                  <a:cubicBezTo>
                    <a:pt x="334" y="248"/>
                    <a:pt x="366" y="205"/>
                    <a:pt x="366" y="156"/>
                  </a:cubicBezTo>
                  <a:close/>
                  <a:moveTo>
                    <a:pt x="124" y="129"/>
                  </a:moveTo>
                  <a:cubicBezTo>
                    <a:pt x="113" y="129"/>
                    <a:pt x="102" y="119"/>
                    <a:pt x="102" y="108"/>
                  </a:cubicBezTo>
                  <a:cubicBezTo>
                    <a:pt x="102" y="97"/>
                    <a:pt x="113" y="86"/>
                    <a:pt x="124" y="86"/>
                  </a:cubicBezTo>
                  <a:cubicBezTo>
                    <a:pt x="140" y="86"/>
                    <a:pt x="151" y="97"/>
                    <a:pt x="151" y="108"/>
                  </a:cubicBezTo>
                  <a:cubicBezTo>
                    <a:pt x="151" y="119"/>
                    <a:pt x="140" y="129"/>
                    <a:pt x="124" y="129"/>
                  </a:cubicBezTo>
                  <a:close/>
                  <a:moveTo>
                    <a:pt x="242" y="129"/>
                  </a:moveTo>
                  <a:cubicBezTo>
                    <a:pt x="232" y="129"/>
                    <a:pt x="221" y="119"/>
                    <a:pt x="221" y="108"/>
                  </a:cubicBezTo>
                  <a:cubicBezTo>
                    <a:pt x="221" y="97"/>
                    <a:pt x="232" y="86"/>
                    <a:pt x="242" y="86"/>
                  </a:cubicBezTo>
                  <a:cubicBezTo>
                    <a:pt x="258" y="86"/>
                    <a:pt x="269" y="97"/>
                    <a:pt x="269" y="108"/>
                  </a:cubicBezTo>
                  <a:cubicBezTo>
                    <a:pt x="269" y="119"/>
                    <a:pt x="258" y="129"/>
                    <a:pt x="242" y="12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003819" y="3024544"/>
            <a:ext cx="453211" cy="431242"/>
            <a:chOff x="3633283" y="1797907"/>
            <a:chExt cx="603224" cy="573983"/>
          </a:xfrm>
          <a:solidFill>
            <a:schemeClr val="bg1"/>
          </a:solidFill>
        </p:grpSpPr>
        <p:sp>
          <p:nvSpPr>
            <p:cNvPr id="102" name="Freeform 35"/>
            <p:cNvSpPr/>
            <p:nvPr/>
          </p:nvSpPr>
          <p:spPr bwMode="auto">
            <a:xfrm>
              <a:off x="3633283" y="1819566"/>
              <a:ext cx="322730" cy="261000"/>
            </a:xfrm>
            <a:custGeom>
              <a:avLst/>
              <a:gdLst>
                <a:gd name="T0" fmla="*/ 134 w 294"/>
                <a:gd name="T1" fmla="*/ 227 h 235"/>
                <a:gd name="T2" fmla="*/ 160 w 294"/>
                <a:gd name="T3" fmla="*/ 224 h 235"/>
                <a:gd name="T4" fmla="*/ 275 w 294"/>
                <a:gd name="T5" fmla="*/ 215 h 235"/>
                <a:gd name="T6" fmla="*/ 294 w 294"/>
                <a:gd name="T7" fmla="*/ 217 h 235"/>
                <a:gd name="T8" fmla="*/ 294 w 294"/>
                <a:gd name="T9" fmla="*/ 216 h 235"/>
                <a:gd name="T10" fmla="*/ 271 w 294"/>
                <a:gd name="T11" fmla="*/ 98 h 235"/>
                <a:gd name="T12" fmla="*/ 246 w 294"/>
                <a:gd name="T13" fmla="*/ 34 h 235"/>
                <a:gd name="T14" fmla="*/ 206 w 294"/>
                <a:gd name="T15" fmla="*/ 9 h 235"/>
                <a:gd name="T16" fmla="*/ 125 w 294"/>
                <a:gd name="T17" fmla="*/ 28 h 235"/>
                <a:gd name="T18" fmla="*/ 95 w 294"/>
                <a:gd name="T19" fmla="*/ 112 h 235"/>
                <a:gd name="T20" fmla="*/ 87 w 294"/>
                <a:gd name="T21" fmla="*/ 112 h 235"/>
                <a:gd name="T22" fmla="*/ 26 w 294"/>
                <a:gd name="T23" fmla="*/ 189 h 235"/>
                <a:gd name="T24" fmla="*/ 70 w 294"/>
                <a:gd name="T25" fmla="*/ 230 h 235"/>
                <a:gd name="T26" fmla="*/ 134 w 294"/>
                <a:gd name="T27" fmla="*/ 22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4" h="235">
                  <a:moveTo>
                    <a:pt x="134" y="227"/>
                  </a:moveTo>
                  <a:cubicBezTo>
                    <a:pt x="148" y="226"/>
                    <a:pt x="159" y="224"/>
                    <a:pt x="160" y="224"/>
                  </a:cubicBezTo>
                  <a:cubicBezTo>
                    <a:pt x="210" y="213"/>
                    <a:pt x="254" y="213"/>
                    <a:pt x="275" y="215"/>
                  </a:cubicBezTo>
                  <a:cubicBezTo>
                    <a:pt x="279" y="216"/>
                    <a:pt x="294" y="216"/>
                    <a:pt x="294" y="217"/>
                  </a:cubicBezTo>
                  <a:cubicBezTo>
                    <a:pt x="294" y="216"/>
                    <a:pt x="294" y="216"/>
                    <a:pt x="294" y="216"/>
                  </a:cubicBezTo>
                  <a:cubicBezTo>
                    <a:pt x="294" y="184"/>
                    <a:pt x="280" y="137"/>
                    <a:pt x="271" y="98"/>
                  </a:cubicBezTo>
                  <a:cubicBezTo>
                    <a:pt x="265" y="63"/>
                    <a:pt x="249" y="37"/>
                    <a:pt x="246" y="34"/>
                  </a:cubicBezTo>
                  <a:cubicBezTo>
                    <a:pt x="233" y="15"/>
                    <a:pt x="206" y="9"/>
                    <a:pt x="206" y="9"/>
                  </a:cubicBezTo>
                  <a:cubicBezTo>
                    <a:pt x="163" y="0"/>
                    <a:pt x="125" y="28"/>
                    <a:pt x="125" y="28"/>
                  </a:cubicBezTo>
                  <a:cubicBezTo>
                    <a:pt x="77" y="57"/>
                    <a:pt x="94" y="112"/>
                    <a:pt x="95" y="112"/>
                  </a:cubicBezTo>
                  <a:cubicBezTo>
                    <a:pt x="95" y="112"/>
                    <a:pt x="90" y="112"/>
                    <a:pt x="87" y="112"/>
                  </a:cubicBezTo>
                  <a:cubicBezTo>
                    <a:pt x="0" y="112"/>
                    <a:pt x="26" y="189"/>
                    <a:pt x="26" y="189"/>
                  </a:cubicBezTo>
                  <a:cubicBezTo>
                    <a:pt x="35" y="213"/>
                    <a:pt x="57" y="227"/>
                    <a:pt x="70" y="230"/>
                  </a:cubicBezTo>
                  <a:cubicBezTo>
                    <a:pt x="90" y="235"/>
                    <a:pt x="117" y="230"/>
                    <a:pt x="134" y="22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3" name="Freeform 36"/>
            <p:cNvSpPr/>
            <p:nvPr/>
          </p:nvSpPr>
          <p:spPr bwMode="auto">
            <a:xfrm>
              <a:off x="3949515" y="1797907"/>
              <a:ext cx="253419" cy="262083"/>
            </a:xfrm>
            <a:custGeom>
              <a:avLst/>
              <a:gdLst>
                <a:gd name="T0" fmla="*/ 6 w 230"/>
                <a:gd name="T1" fmla="*/ 236 h 237"/>
                <a:gd name="T2" fmla="*/ 6 w 230"/>
                <a:gd name="T3" fmla="*/ 237 h 237"/>
                <a:gd name="T4" fmla="*/ 123 w 230"/>
                <a:gd name="T5" fmla="*/ 213 h 237"/>
                <a:gd name="T6" fmla="*/ 185 w 230"/>
                <a:gd name="T7" fmla="*/ 195 h 237"/>
                <a:gd name="T8" fmla="*/ 212 w 230"/>
                <a:gd name="T9" fmla="*/ 165 h 237"/>
                <a:gd name="T10" fmla="*/ 206 w 230"/>
                <a:gd name="T11" fmla="*/ 85 h 237"/>
                <a:gd name="T12" fmla="*/ 136 w 230"/>
                <a:gd name="T13" fmla="*/ 60 h 237"/>
                <a:gd name="T14" fmla="*/ 124 w 230"/>
                <a:gd name="T15" fmla="*/ 67 h 237"/>
                <a:gd name="T16" fmla="*/ 123 w 230"/>
                <a:gd name="T17" fmla="*/ 44 h 237"/>
                <a:gd name="T18" fmla="*/ 52 w 230"/>
                <a:gd name="T19" fmla="*/ 9 h 237"/>
                <a:gd name="T20" fmla="*/ 11 w 230"/>
                <a:gd name="T21" fmla="*/ 41 h 237"/>
                <a:gd name="T22" fmla="*/ 1 w 230"/>
                <a:gd name="T23" fmla="*/ 86 h 237"/>
                <a:gd name="T24" fmla="*/ 6 w 230"/>
                <a:gd name="T25" fmla="*/ 222 h 237"/>
                <a:gd name="T26" fmla="*/ 6 w 230"/>
                <a:gd name="T27" fmla="*/ 23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237">
                  <a:moveTo>
                    <a:pt x="6" y="236"/>
                  </a:moveTo>
                  <a:cubicBezTo>
                    <a:pt x="6" y="237"/>
                    <a:pt x="6" y="237"/>
                    <a:pt x="6" y="237"/>
                  </a:cubicBezTo>
                  <a:cubicBezTo>
                    <a:pt x="45" y="226"/>
                    <a:pt x="60" y="220"/>
                    <a:pt x="123" y="213"/>
                  </a:cubicBezTo>
                  <a:cubicBezTo>
                    <a:pt x="158" y="209"/>
                    <a:pt x="179" y="199"/>
                    <a:pt x="185" y="195"/>
                  </a:cubicBezTo>
                  <a:cubicBezTo>
                    <a:pt x="203" y="183"/>
                    <a:pt x="212" y="165"/>
                    <a:pt x="212" y="165"/>
                  </a:cubicBezTo>
                  <a:cubicBezTo>
                    <a:pt x="230" y="124"/>
                    <a:pt x="209" y="86"/>
                    <a:pt x="206" y="85"/>
                  </a:cubicBezTo>
                  <a:cubicBezTo>
                    <a:pt x="177" y="41"/>
                    <a:pt x="140" y="59"/>
                    <a:pt x="136" y="60"/>
                  </a:cubicBezTo>
                  <a:cubicBezTo>
                    <a:pt x="135" y="61"/>
                    <a:pt x="127" y="65"/>
                    <a:pt x="124" y="67"/>
                  </a:cubicBezTo>
                  <a:cubicBezTo>
                    <a:pt x="124" y="62"/>
                    <a:pt x="124" y="48"/>
                    <a:pt x="123" y="44"/>
                  </a:cubicBezTo>
                  <a:cubicBezTo>
                    <a:pt x="111" y="0"/>
                    <a:pt x="65" y="6"/>
                    <a:pt x="52" y="9"/>
                  </a:cubicBezTo>
                  <a:cubicBezTo>
                    <a:pt x="28" y="17"/>
                    <a:pt x="16" y="31"/>
                    <a:pt x="11" y="41"/>
                  </a:cubicBezTo>
                  <a:cubicBezTo>
                    <a:pt x="3" y="59"/>
                    <a:pt x="3" y="69"/>
                    <a:pt x="1" y="86"/>
                  </a:cubicBezTo>
                  <a:cubicBezTo>
                    <a:pt x="1" y="132"/>
                    <a:pt x="0" y="176"/>
                    <a:pt x="6" y="222"/>
                  </a:cubicBezTo>
                  <a:cubicBezTo>
                    <a:pt x="6" y="227"/>
                    <a:pt x="6" y="233"/>
                    <a:pt x="6" y="23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4" name="Freeform 37"/>
            <p:cNvSpPr/>
            <p:nvPr/>
          </p:nvSpPr>
          <p:spPr bwMode="auto">
            <a:xfrm>
              <a:off x="3703677" y="2068653"/>
              <a:ext cx="277244" cy="303237"/>
            </a:xfrm>
            <a:custGeom>
              <a:avLst/>
              <a:gdLst>
                <a:gd name="T0" fmla="*/ 222 w 252"/>
                <a:gd name="T1" fmla="*/ 0 h 274"/>
                <a:gd name="T2" fmla="*/ 199 w 252"/>
                <a:gd name="T3" fmla="*/ 1 h 274"/>
                <a:gd name="T4" fmla="*/ 69 w 252"/>
                <a:gd name="T5" fmla="*/ 34 h 274"/>
                <a:gd name="T6" fmla="*/ 27 w 252"/>
                <a:gd name="T7" fmla="*/ 66 h 274"/>
                <a:gd name="T8" fmla="*/ 7 w 252"/>
                <a:gd name="T9" fmla="*/ 119 h 274"/>
                <a:gd name="T10" fmla="*/ 70 w 252"/>
                <a:gd name="T11" fmla="*/ 198 h 274"/>
                <a:gd name="T12" fmla="*/ 92 w 252"/>
                <a:gd name="T13" fmla="*/ 197 h 274"/>
                <a:gd name="T14" fmla="*/ 94 w 252"/>
                <a:gd name="T15" fmla="*/ 206 h 274"/>
                <a:gd name="T16" fmla="*/ 135 w 252"/>
                <a:gd name="T17" fmla="*/ 262 h 274"/>
                <a:gd name="T18" fmla="*/ 235 w 252"/>
                <a:gd name="T19" fmla="*/ 232 h 274"/>
                <a:gd name="T20" fmla="*/ 250 w 252"/>
                <a:gd name="T21" fmla="*/ 189 h 274"/>
                <a:gd name="T22" fmla="*/ 245 w 252"/>
                <a:gd name="T23" fmla="*/ 117 h 274"/>
                <a:gd name="T24" fmla="*/ 222 w 252"/>
                <a:gd name="T25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274">
                  <a:moveTo>
                    <a:pt x="222" y="0"/>
                  </a:moveTo>
                  <a:cubicBezTo>
                    <a:pt x="219" y="1"/>
                    <a:pt x="204" y="0"/>
                    <a:pt x="199" y="1"/>
                  </a:cubicBezTo>
                  <a:cubicBezTo>
                    <a:pt x="145" y="3"/>
                    <a:pt x="102" y="17"/>
                    <a:pt x="69" y="34"/>
                  </a:cubicBezTo>
                  <a:cubicBezTo>
                    <a:pt x="53" y="41"/>
                    <a:pt x="38" y="54"/>
                    <a:pt x="27" y="66"/>
                  </a:cubicBezTo>
                  <a:cubicBezTo>
                    <a:pt x="20" y="76"/>
                    <a:pt x="6" y="93"/>
                    <a:pt x="7" y="119"/>
                  </a:cubicBezTo>
                  <a:cubicBezTo>
                    <a:pt x="5" y="129"/>
                    <a:pt x="0" y="194"/>
                    <a:pt x="70" y="198"/>
                  </a:cubicBezTo>
                  <a:cubicBezTo>
                    <a:pt x="75" y="198"/>
                    <a:pt x="92" y="198"/>
                    <a:pt x="92" y="197"/>
                  </a:cubicBezTo>
                  <a:cubicBezTo>
                    <a:pt x="92" y="198"/>
                    <a:pt x="93" y="203"/>
                    <a:pt x="94" y="206"/>
                  </a:cubicBezTo>
                  <a:cubicBezTo>
                    <a:pt x="94" y="210"/>
                    <a:pt x="101" y="245"/>
                    <a:pt x="135" y="262"/>
                  </a:cubicBezTo>
                  <a:cubicBezTo>
                    <a:pt x="150" y="273"/>
                    <a:pt x="207" y="274"/>
                    <a:pt x="235" y="232"/>
                  </a:cubicBezTo>
                  <a:cubicBezTo>
                    <a:pt x="239" y="231"/>
                    <a:pt x="249" y="210"/>
                    <a:pt x="250" y="189"/>
                  </a:cubicBezTo>
                  <a:cubicBezTo>
                    <a:pt x="252" y="184"/>
                    <a:pt x="252" y="155"/>
                    <a:pt x="245" y="117"/>
                  </a:cubicBezTo>
                  <a:cubicBezTo>
                    <a:pt x="232" y="67"/>
                    <a:pt x="221" y="39"/>
                    <a:pt x="222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5" name="Freeform 38"/>
            <p:cNvSpPr/>
            <p:nvPr/>
          </p:nvSpPr>
          <p:spPr bwMode="auto">
            <a:xfrm>
              <a:off x="3958179" y="2050243"/>
              <a:ext cx="278328" cy="244755"/>
            </a:xfrm>
            <a:custGeom>
              <a:avLst/>
              <a:gdLst>
                <a:gd name="T0" fmla="*/ 217 w 253"/>
                <a:gd name="T1" fmla="*/ 20 h 221"/>
                <a:gd name="T2" fmla="*/ 184 w 253"/>
                <a:gd name="T3" fmla="*/ 8 h 221"/>
                <a:gd name="T4" fmla="*/ 116 w 253"/>
                <a:gd name="T5" fmla="*/ 3 h 221"/>
                <a:gd name="T6" fmla="*/ 0 w 253"/>
                <a:gd name="T7" fmla="*/ 16 h 221"/>
                <a:gd name="T8" fmla="*/ 4 w 253"/>
                <a:gd name="T9" fmla="*/ 32 h 221"/>
                <a:gd name="T10" fmla="*/ 46 w 253"/>
                <a:gd name="T11" fmla="*/ 161 h 221"/>
                <a:gd name="T12" fmla="*/ 66 w 253"/>
                <a:gd name="T13" fmla="*/ 202 h 221"/>
                <a:gd name="T14" fmla="*/ 116 w 253"/>
                <a:gd name="T15" fmla="*/ 220 h 221"/>
                <a:gd name="T16" fmla="*/ 180 w 253"/>
                <a:gd name="T17" fmla="*/ 165 h 221"/>
                <a:gd name="T18" fmla="*/ 172 w 253"/>
                <a:gd name="T19" fmla="*/ 138 h 221"/>
                <a:gd name="T20" fmla="*/ 174 w 253"/>
                <a:gd name="T21" fmla="*/ 138 h 221"/>
                <a:gd name="T22" fmla="*/ 188 w 253"/>
                <a:gd name="T23" fmla="*/ 140 h 221"/>
                <a:gd name="T24" fmla="*/ 247 w 253"/>
                <a:gd name="T25" fmla="*/ 99 h 221"/>
                <a:gd name="T26" fmla="*/ 217 w 253"/>
                <a:gd name="T27" fmla="*/ 2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3" h="221">
                  <a:moveTo>
                    <a:pt x="217" y="20"/>
                  </a:moveTo>
                  <a:cubicBezTo>
                    <a:pt x="217" y="20"/>
                    <a:pt x="206" y="14"/>
                    <a:pt x="184" y="8"/>
                  </a:cubicBezTo>
                  <a:cubicBezTo>
                    <a:pt x="178" y="7"/>
                    <a:pt x="154" y="0"/>
                    <a:pt x="116" y="3"/>
                  </a:cubicBezTo>
                  <a:cubicBezTo>
                    <a:pt x="64" y="7"/>
                    <a:pt x="37" y="14"/>
                    <a:pt x="0" y="16"/>
                  </a:cubicBezTo>
                  <a:cubicBezTo>
                    <a:pt x="3" y="19"/>
                    <a:pt x="3" y="27"/>
                    <a:pt x="4" y="32"/>
                  </a:cubicBezTo>
                  <a:cubicBezTo>
                    <a:pt x="15" y="76"/>
                    <a:pt x="31" y="123"/>
                    <a:pt x="46" y="161"/>
                  </a:cubicBezTo>
                  <a:cubicBezTo>
                    <a:pt x="52" y="176"/>
                    <a:pt x="57" y="188"/>
                    <a:pt x="66" y="202"/>
                  </a:cubicBezTo>
                  <a:cubicBezTo>
                    <a:pt x="76" y="210"/>
                    <a:pt x="90" y="221"/>
                    <a:pt x="116" y="220"/>
                  </a:cubicBezTo>
                  <a:cubicBezTo>
                    <a:pt x="128" y="220"/>
                    <a:pt x="184" y="210"/>
                    <a:pt x="180" y="165"/>
                  </a:cubicBezTo>
                  <a:cubicBezTo>
                    <a:pt x="179" y="161"/>
                    <a:pt x="174" y="138"/>
                    <a:pt x="172" y="138"/>
                  </a:cubicBezTo>
                  <a:cubicBezTo>
                    <a:pt x="172" y="138"/>
                    <a:pt x="172" y="138"/>
                    <a:pt x="174" y="138"/>
                  </a:cubicBezTo>
                  <a:cubicBezTo>
                    <a:pt x="175" y="138"/>
                    <a:pt x="186" y="140"/>
                    <a:pt x="188" y="140"/>
                  </a:cubicBezTo>
                  <a:cubicBezTo>
                    <a:pt x="192" y="140"/>
                    <a:pt x="234" y="145"/>
                    <a:pt x="247" y="99"/>
                  </a:cubicBezTo>
                  <a:cubicBezTo>
                    <a:pt x="253" y="89"/>
                    <a:pt x="252" y="41"/>
                    <a:pt x="217" y="2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06" name="Freeform 189"/>
          <p:cNvSpPr>
            <a:spLocks noEditPoints="1"/>
          </p:cNvSpPr>
          <p:nvPr/>
        </p:nvSpPr>
        <p:spPr bwMode="auto">
          <a:xfrm rot="4042629">
            <a:off x="-2062425" y="3633050"/>
            <a:ext cx="6723315" cy="5178907"/>
          </a:xfrm>
          <a:custGeom>
            <a:avLst/>
            <a:gdLst>
              <a:gd name="T0" fmla="*/ 627 w 4483"/>
              <a:gd name="T1" fmla="*/ 2894 h 3452"/>
              <a:gd name="T2" fmla="*/ 648 w 4483"/>
              <a:gd name="T3" fmla="*/ 2821 h 3452"/>
              <a:gd name="T4" fmla="*/ 1427 w 4483"/>
              <a:gd name="T5" fmla="*/ 2541 h 3452"/>
              <a:gd name="T6" fmla="*/ 1421 w 4483"/>
              <a:gd name="T7" fmla="*/ 2539 h 3452"/>
              <a:gd name="T8" fmla="*/ 1128 w 4483"/>
              <a:gd name="T9" fmla="*/ 2310 h 3452"/>
              <a:gd name="T10" fmla="*/ 1090 w 4483"/>
              <a:gd name="T11" fmla="*/ 2308 h 3452"/>
              <a:gd name="T12" fmla="*/ 811 w 4483"/>
              <a:gd name="T13" fmla="*/ 2269 h 3452"/>
              <a:gd name="T14" fmla="*/ 1090 w 4483"/>
              <a:gd name="T15" fmla="*/ 2303 h 3452"/>
              <a:gd name="T16" fmla="*/ 2425 w 4483"/>
              <a:gd name="T17" fmla="*/ 2079 h 3452"/>
              <a:gd name="T18" fmla="*/ 439 w 4483"/>
              <a:gd name="T19" fmla="*/ 2323 h 3452"/>
              <a:gd name="T20" fmla="*/ 777 w 4483"/>
              <a:gd name="T21" fmla="*/ 2241 h 3452"/>
              <a:gd name="T22" fmla="*/ 1362 w 4483"/>
              <a:gd name="T23" fmla="*/ 2145 h 3452"/>
              <a:gd name="T24" fmla="*/ 1378 w 4483"/>
              <a:gd name="T25" fmla="*/ 2110 h 3452"/>
              <a:gd name="T26" fmla="*/ 1383 w 4483"/>
              <a:gd name="T27" fmla="*/ 2009 h 3452"/>
              <a:gd name="T28" fmla="*/ 1057 w 4483"/>
              <a:gd name="T29" fmla="*/ 2077 h 3452"/>
              <a:gd name="T30" fmla="*/ 1114 w 4483"/>
              <a:gd name="T31" fmla="*/ 2038 h 3452"/>
              <a:gd name="T32" fmla="*/ 696 w 4483"/>
              <a:gd name="T33" fmla="*/ 2034 h 3452"/>
              <a:gd name="T34" fmla="*/ 1035 w 4483"/>
              <a:gd name="T35" fmla="*/ 2009 h 3452"/>
              <a:gd name="T36" fmla="*/ 2420 w 4483"/>
              <a:gd name="T37" fmla="*/ 2077 h 3452"/>
              <a:gd name="T38" fmla="*/ 806 w 4483"/>
              <a:gd name="T39" fmla="*/ 1888 h 3452"/>
              <a:gd name="T40" fmla="*/ 1175 w 4483"/>
              <a:gd name="T41" fmla="*/ 1986 h 3452"/>
              <a:gd name="T42" fmla="*/ 2498 w 4483"/>
              <a:gd name="T43" fmla="*/ 1653 h 3452"/>
              <a:gd name="T44" fmla="*/ 2027 w 4483"/>
              <a:gd name="T45" fmla="*/ 1747 h 3452"/>
              <a:gd name="T46" fmla="*/ 2480 w 4483"/>
              <a:gd name="T47" fmla="*/ 1594 h 3452"/>
              <a:gd name="T48" fmla="*/ 2014 w 4483"/>
              <a:gd name="T49" fmla="*/ 1848 h 3452"/>
              <a:gd name="T50" fmla="*/ 2023 w 4483"/>
              <a:gd name="T51" fmla="*/ 1744 h 3452"/>
              <a:gd name="T52" fmla="*/ 1546 w 4483"/>
              <a:gd name="T53" fmla="*/ 1543 h 3452"/>
              <a:gd name="T54" fmla="*/ 3818 w 4483"/>
              <a:gd name="T55" fmla="*/ 1426 h 3452"/>
              <a:gd name="T56" fmla="*/ 3138 w 4483"/>
              <a:gd name="T57" fmla="*/ 1257 h 3452"/>
              <a:gd name="T58" fmla="*/ 3133 w 4483"/>
              <a:gd name="T59" fmla="*/ 1254 h 3452"/>
              <a:gd name="T60" fmla="*/ 2958 w 4483"/>
              <a:gd name="T61" fmla="*/ 1184 h 3452"/>
              <a:gd name="T62" fmla="*/ 3363 w 4483"/>
              <a:gd name="T63" fmla="*/ 1142 h 3452"/>
              <a:gd name="T64" fmla="*/ 2483 w 4483"/>
              <a:gd name="T65" fmla="*/ 1049 h 3452"/>
              <a:gd name="T66" fmla="*/ 3844 w 4483"/>
              <a:gd name="T67" fmla="*/ 1298 h 3452"/>
              <a:gd name="T68" fmla="*/ 3849 w 4483"/>
              <a:gd name="T69" fmla="*/ 1300 h 3452"/>
              <a:gd name="T70" fmla="*/ 2094 w 4483"/>
              <a:gd name="T71" fmla="*/ 1376 h 3452"/>
              <a:gd name="T72" fmla="*/ 3134 w 4483"/>
              <a:gd name="T73" fmla="*/ 971 h 3452"/>
              <a:gd name="T74" fmla="*/ 3631 w 4483"/>
              <a:gd name="T75" fmla="*/ 1218 h 3452"/>
              <a:gd name="T76" fmla="*/ 3108 w 4483"/>
              <a:gd name="T77" fmla="*/ 1233 h 3452"/>
              <a:gd name="T78" fmla="*/ 3151 w 4483"/>
              <a:gd name="T79" fmla="*/ 926 h 3452"/>
              <a:gd name="T80" fmla="*/ 3085 w 4483"/>
              <a:gd name="T81" fmla="*/ 1182 h 3452"/>
              <a:gd name="T82" fmla="*/ 3095 w 4483"/>
              <a:gd name="T83" fmla="*/ 1007 h 3452"/>
              <a:gd name="T84" fmla="*/ 3151 w 4483"/>
              <a:gd name="T85" fmla="*/ 926 h 3452"/>
              <a:gd name="T86" fmla="*/ 2707 w 4483"/>
              <a:gd name="T87" fmla="*/ 633 h 3452"/>
              <a:gd name="T88" fmla="*/ 3259 w 4483"/>
              <a:gd name="T89" fmla="*/ 661 h 3452"/>
              <a:gd name="T90" fmla="*/ 3494 w 4483"/>
              <a:gd name="T91" fmla="*/ 814 h 3452"/>
              <a:gd name="T92" fmla="*/ 3750 w 4483"/>
              <a:gd name="T93" fmla="*/ 596 h 3452"/>
              <a:gd name="T94" fmla="*/ 2533 w 4483"/>
              <a:gd name="T95" fmla="*/ 949 h 3452"/>
              <a:gd name="T96" fmla="*/ 1442 w 4483"/>
              <a:gd name="T97" fmla="*/ 1526 h 3452"/>
              <a:gd name="T98" fmla="*/ 774 w 4483"/>
              <a:gd name="T99" fmla="*/ 1874 h 3452"/>
              <a:gd name="T100" fmla="*/ 689 w 4483"/>
              <a:gd name="T101" fmla="*/ 2034 h 3452"/>
              <a:gd name="T102" fmla="*/ 408 w 4483"/>
              <a:gd name="T103" fmla="*/ 2374 h 3452"/>
              <a:gd name="T104" fmla="*/ 783 w 4483"/>
              <a:gd name="T105" fmla="*/ 2256 h 3452"/>
              <a:gd name="T106" fmla="*/ 684 w 4483"/>
              <a:gd name="T107" fmla="*/ 2649 h 3452"/>
              <a:gd name="T108" fmla="*/ 463 w 4483"/>
              <a:gd name="T109" fmla="*/ 2817 h 3452"/>
              <a:gd name="T110" fmla="*/ 1010 w 4483"/>
              <a:gd name="T111" fmla="*/ 2821 h 3452"/>
              <a:gd name="T112" fmla="*/ 3261 w 4483"/>
              <a:gd name="T113" fmla="*/ 1895 h 3452"/>
              <a:gd name="T114" fmla="*/ 4265 w 4483"/>
              <a:gd name="T115" fmla="*/ 1101 h 3452"/>
              <a:gd name="T116" fmla="*/ 3942 w 4483"/>
              <a:gd name="T117" fmla="*/ 975 h 3452"/>
              <a:gd name="T118" fmla="*/ 4053 w 4483"/>
              <a:gd name="T119" fmla="*/ 699 h 3452"/>
              <a:gd name="T120" fmla="*/ 3817 w 4483"/>
              <a:gd name="T121" fmla="*/ 610 h 3452"/>
              <a:gd name="T122" fmla="*/ 3889 w 4483"/>
              <a:gd name="T123" fmla="*/ 385 h 3452"/>
              <a:gd name="T124" fmla="*/ 3549 w 4483"/>
              <a:gd name="T125" fmla="*/ 177 h 3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483" h="3452">
                <a:moveTo>
                  <a:pt x="579" y="2405"/>
                </a:moveTo>
                <a:cubicBezTo>
                  <a:pt x="365" y="2630"/>
                  <a:pt x="365" y="2630"/>
                  <a:pt x="365" y="2630"/>
                </a:cubicBezTo>
                <a:cubicBezTo>
                  <a:pt x="367" y="2635"/>
                  <a:pt x="367" y="2635"/>
                  <a:pt x="367" y="2635"/>
                </a:cubicBezTo>
                <a:cubicBezTo>
                  <a:pt x="586" y="2406"/>
                  <a:pt x="586" y="2406"/>
                  <a:pt x="586" y="2406"/>
                </a:cubicBezTo>
                <a:cubicBezTo>
                  <a:pt x="585" y="2406"/>
                  <a:pt x="584" y="2406"/>
                  <a:pt x="583" y="2406"/>
                </a:cubicBezTo>
                <a:cubicBezTo>
                  <a:pt x="582" y="2406"/>
                  <a:pt x="580" y="2406"/>
                  <a:pt x="579" y="2405"/>
                </a:cubicBezTo>
                <a:moveTo>
                  <a:pt x="627" y="2894"/>
                </a:moveTo>
                <a:cubicBezTo>
                  <a:pt x="647" y="2827"/>
                  <a:pt x="647" y="2827"/>
                  <a:pt x="647" y="2827"/>
                </a:cubicBezTo>
                <a:cubicBezTo>
                  <a:pt x="969" y="2844"/>
                  <a:pt x="969" y="2844"/>
                  <a:pt x="969" y="2844"/>
                </a:cubicBezTo>
                <a:cubicBezTo>
                  <a:pt x="627" y="2894"/>
                  <a:pt x="627" y="2894"/>
                  <a:pt x="627" y="2894"/>
                </a:cubicBezTo>
                <a:moveTo>
                  <a:pt x="976" y="2839"/>
                </a:moveTo>
                <a:cubicBezTo>
                  <a:pt x="983" y="2810"/>
                  <a:pt x="983" y="2810"/>
                  <a:pt x="983" y="2810"/>
                </a:cubicBezTo>
                <a:cubicBezTo>
                  <a:pt x="1005" y="2819"/>
                  <a:pt x="1005" y="2819"/>
                  <a:pt x="1005" y="2819"/>
                </a:cubicBezTo>
                <a:cubicBezTo>
                  <a:pt x="976" y="2839"/>
                  <a:pt x="976" y="2839"/>
                  <a:pt x="976" y="2839"/>
                </a:cubicBezTo>
                <a:moveTo>
                  <a:pt x="684" y="2718"/>
                </a:moveTo>
                <a:cubicBezTo>
                  <a:pt x="689" y="2718"/>
                  <a:pt x="695" y="2717"/>
                  <a:pt x="700" y="2714"/>
                </a:cubicBezTo>
                <a:cubicBezTo>
                  <a:pt x="708" y="2710"/>
                  <a:pt x="713" y="2704"/>
                  <a:pt x="716" y="2696"/>
                </a:cubicBezTo>
                <a:cubicBezTo>
                  <a:pt x="979" y="2808"/>
                  <a:pt x="979" y="2808"/>
                  <a:pt x="979" y="2808"/>
                </a:cubicBezTo>
                <a:cubicBezTo>
                  <a:pt x="971" y="2839"/>
                  <a:pt x="971" y="2839"/>
                  <a:pt x="971" y="2839"/>
                </a:cubicBezTo>
                <a:cubicBezTo>
                  <a:pt x="648" y="2821"/>
                  <a:pt x="648" y="2821"/>
                  <a:pt x="648" y="2821"/>
                </a:cubicBezTo>
                <a:cubicBezTo>
                  <a:pt x="679" y="2718"/>
                  <a:pt x="679" y="2718"/>
                  <a:pt x="679" y="2718"/>
                </a:cubicBezTo>
                <a:cubicBezTo>
                  <a:pt x="680" y="2718"/>
                  <a:pt x="682" y="2718"/>
                  <a:pt x="684" y="2718"/>
                </a:cubicBezTo>
                <a:moveTo>
                  <a:pt x="980" y="2803"/>
                </a:moveTo>
                <a:cubicBezTo>
                  <a:pt x="717" y="2691"/>
                  <a:pt x="717" y="2691"/>
                  <a:pt x="717" y="2691"/>
                </a:cubicBezTo>
                <a:cubicBezTo>
                  <a:pt x="719" y="2686"/>
                  <a:pt x="718" y="2681"/>
                  <a:pt x="717" y="2676"/>
                </a:cubicBezTo>
                <a:cubicBezTo>
                  <a:pt x="1033" y="2588"/>
                  <a:pt x="1033" y="2588"/>
                  <a:pt x="1033" y="2588"/>
                </a:cubicBezTo>
                <a:cubicBezTo>
                  <a:pt x="980" y="2803"/>
                  <a:pt x="980" y="2803"/>
                  <a:pt x="980" y="2803"/>
                </a:cubicBezTo>
                <a:moveTo>
                  <a:pt x="1099" y="2854"/>
                </a:moveTo>
                <a:cubicBezTo>
                  <a:pt x="1015" y="2818"/>
                  <a:pt x="1015" y="2818"/>
                  <a:pt x="1015" y="2818"/>
                </a:cubicBezTo>
                <a:cubicBezTo>
                  <a:pt x="1427" y="2541"/>
                  <a:pt x="1427" y="2541"/>
                  <a:pt x="1427" y="2541"/>
                </a:cubicBezTo>
                <a:cubicBezTo>
                  <a:pt x="1792" y="2658"/>
                  <a:pt x="1792" y="2658"/>
                  <a:pt x="1792" y="2658"/>
                </a:cubicBezTo>
                <a:cubicBezTo>
                  <a:pt x="1100" y="2853"/>
                  <a:pt x="1100" y="2853"/>
                  <a:pt x="1100" y="2853"/>
                </a:cubicBezTo>
                <a:cubicBezTo>
                  <a:pt x="1100" y="2854"/>
                  <a:pt x="1100" y="2854"/>
                  <a:pt x="1100" y="2854"/>
                </a:cubicBezTo>
                <a:cubicBezTo>
                  <a:pt x="1099" y="2854"/>
                  <a:pt x="1099" y="2854"/>
                  <a:pt x="1099" y="2854"/>
                </a:cubicBezTo>
                <a:moveTo>
                  <a:pt x="1010" y="2816"/>
                </a:moveTo>
                <a:cubicBezTo>
                  <a:pt x="984" y="2805"/>
                  <a:pt x="984" y="2805"/>
                  <a:pt x="984" y="2805"/>
                </a:cubicBezTo>
                <a:cubicBezTo>
                  <a:pt x="1039" y="2586"/>
                  <a:pt x="1039" y="2586"/>
                  <a:pt x="1039" y="2586"/>
                </a:cubicBezTo>
                <a:cubicBezTo>
                  <a:pt x="1323" y="2507"/>
                  <a:pt x="1323" y="2507"/>
                  <a:pt x="1323" y="2507"/>
                </a:cubicBezTo>
                <a:cubicBezTo>
                  <a:pt x="1323" y="2508"/>
                  <a:pt x="1323" y="2508"/>
                  <a:pt x="1323" y="2508"/>
                </a:cubicBezTo>
                <a:cubicBezTo>
                  <a:pt x="1421" y="2539"/>
                  <a:pt x="1421" y="2539"/>
                  <a:pt x="1421" y="2539"/>
                </a:cubicBezTo>
                <a:cubicBezTo>
                  <a:pt x="1010" y="2816"/>
                  <a:pt x="1010" y="2816"/>
                  <a:pt x="1010" y="2816"/>
                </a:cubicBezTo>
                <a:moveTo>
                  <a:pt x="1324" y="2506"/>
                </a:moveTo>
                <a:cubicBezTo>
                  <a:pt x="1333" y="2376"/>
                  <a:pt x="1333" y="2376"/>
                  <a:pt x="1333" y="2376"/>
                </a:cubicBezTo>
                <a:cubicBezTo>
                  <a:pt x="1557" y="2448"/>
                  <a:pt x="1557" y="2448"/>
                  <a:pt x="1557" y="2448"/>
                </a:cubicBezTo>
                <a:cubicBezTo>
                  <a:pt x="1427" y="2536"/>
                  <a:pt x="1427" y="2536"/>
                  <a:pt x="1427" y="2536"/>
                </a:cubicBezTo>
                <a:cubicBezTo>
                  <a:pt x="1325" y="2503"/>
                  <a:pt x="1325" y="2503"/>
                  <a:pt x="1325" y="2503"/>
                </a:cubicBezTo>
                <a:cubicBezTo>
                  <a:pt x="1324" y="2506"/>
                  <a:pt x="1324" y="2506"/>
                  <a:pt x="1324" y="2506"/>
                </a:cubicBezTo>
                <a:moveTo>
                  <a:pt x="1109" y="2324"/>
                </a:moveTo>
                <a:cubicBezTo>
                  <a:pt x="1113" y="2324"/>
                  <a:pt x="1116" y="2323"/>
                  <a:pt x="1118" y="2321"/>
                </a:cubicBezTo>
                <a:cubicBezTo>
                  <a:pt x="1123" y="2319"/>
                  <a:pt x="1126" y="2315"/>
                  <a:pt x="1128" y="2310"/>
                </a:cubicBezTo>
                <a:cubicBezTo>
                  <a:pt x="1328" y="2375"/>
                  <a:pt x="1328" y="2375"/>
                  <a:pt x="1328" y="2375"/>
                </a:cubicBezTo>
                <a:cubicBezTo>
                  <a:pt x="1319" y="2503"/>
                  <a:pt x="1319" y="2503"/>
                  <a:pt x="1319" y="2503"/>
                </a:cubicBezTo>
                <a:cubicBezTo>
                  <a:pt x="1040" y="2581"/>
                  <a:pt x="1040" y="2581"/>
                  <a:pt x="1040" y="2581"/>
                </a:cubicBezTo>
                <a:cubicBezTo>
                  <a:pt x="1104" y="2323"/>
                  <a:pt x="1104" y="2323"/>
                  <a:pt x="1104" y="2323"/>
                </a:cubicBezTo>
                <a:cubicBezTo>
                  <a:pt x="1106" y="2323"/>
                  <a:pt x="1108" y="2324"/>
                  <a:pt x="1109" y="2324"/>
                </a:cubicBezTo>
                <a:moveTo>
                  <a:pt x="716" y="2671"/>
                </a:moveTo>
                <a:cubicBezTo>
                  <a:pt x="715" y="2670"/>
                  <a:pt x="715" y="2669"/>
                  <a:pt x="714" y="2668"/>
                </a:cubicBezTo>
                <a:cubicBezTo>
                  <a:pt x="710" y="2660"/>
                  <a:pt x="703" y="2654"/>
                  <a:pt x="695" y="2651"/>
                </a:cubicBezTo>
                <a:cubicBezTo>
                  <a:pt x="777" y="2354"/>
                  <a:pt x="777" y="2354"/>
                  <a:pt x="777" y="2354"/>
                </a:cubicBezTo>
                <a:cubicBezTo>
                  <a:pt x="1090" y="2308"/>
                  <a:pt x="1090" y="2308"/>
                  <a:pt x="1090" y="2308"/>
                </a:cubicBezTo>
                <a:cubicBezTo>
                  <a:pt x="1091" y="2309"/>
                  <a:pt x="1091" y="2311"/>
                  <a:pt x="1092" y="2313"/>
                </a:cubicBezTo>
                <a:cubicBezTo>
                  <a:pt x="1094" y="2317"/>
                  <a:pt x="1097" y="2319"/>
                  <a:pt x="1100" y="2321"/>
                </a:cubicBezTo>
                <a:cubicBezTo>
                  <a:pt x="1035" y="2582"/>
                  <a:pt x="1035" y="2582"/>
                  <a:pt x="1035" y="2582"/>
                </a:cubicBezTo>
                <a:cubicBezTo>
                  <a:pt x="716" y="2671"/>
                  <a:pt x="716" y="2671"/>
                  <a:pt x="716" y="2671"/>
                </a:cubicBezTo>
                <a:moveTo>
                  <a:pt x="1329" y="2370"/>
                </a:moveTo>
                <a:cubicBezTo>
                  <a:pt x="1129" y="2306"/>
                  <a:pt x="1129" y="2306"/>
                  <a:pt x="1129" y="2306"/>
                </a:cubicBezTo>
                <a:cubicBezTo>
                  <a:pt x="1129" y="2302"/>
                  <a:pt x="1128" y="2299"/>
                  <a:pt x="1127" y="2296"/>
                </a:cubicBezTo>
                <a:cubicBezTo>
                  <a:pt x="1341" y="2200"/>
                  <a:pt x="1341" y="2200"/>
                  <a:pt x="1341" y="2200"/>
                </a:cubicBezTo>
                <a:cubicBezTo>
                  <a:pt x="1329" y="2370"/>
                  <a:pt x="1329" y="2370"/>
                  <a:pt x="1329" y="2370"/>
                </a:cubicBezTo>
                <a:moveTo>
                  <a:pt x="811" y="2269"/>
                </a:moveTo>
                <a:cubicBezTo>
                  <a:pt x="816" y="2269"/>
                  <a:pt x="822" y="2268"/>
                  <a:pt x="827" y="2265"/>
                </a:cubicBezTo>
                <a:cubicBezTo>
                  <a:pt x="841" y="2258"/>
                  <a:pt x="848" y="2241"/>
                  <a:pt x="844" y="2226"/>
                </a:cubicBezTo>
                <a:cubicBezTo>
                  <a:pt x="1319" y="2131"/>
                  <a:pt x="1319" y="2131"/>
                  <a:pt x="1319" y="2131"/>
                </a:cubicBezTo>
                <a:cubicBezTo>
                  <a:pt x="1319" y="2131"/>
                  <a:pt x="1319" y="2131"/>
                  <a:pt x="1319" y="2131"/>
                </a:cubicBezTo>
                <a:cubicBezTo>
                  <a:pt x="1325" y="2141"/>
                  <a:pt x="1335" y="2147"/>
                  <a:pt x="1345" y="2148"/>
                </a:cubicBezTo>
                <a:cubicBezTo>
                  <a:pt x="1342" y="2195"/>
                  <a:pt x="1342" y="2195"/>
                  <a:pt x="1342" y="2195"/>
                </a:cubicBezTo>
                <a:cubicBezTo>
                  <a:pt x="1125" y="2292"/>
                  <a:pt x="1125" y="2292"/>
                  <a:pt x="1125" y="2292"/>
                </a:cubicBezTo>
                <a:cubicBezTo>
                  <a:pt x="1121" y="2287"/>
                  <a:pt x="1115" y="2284"/>
                  <a:pt x="1109" y="2284"/>
                </a:cubicBezTo>
                <a:cubicBezTo>
                  <a:pt x="1106" y="2284"/>
                  <a:pt x="1103" y="2285"/>
                  <a:pt x="1100" y="2287"/>
                </a:cubicBezTo>
                <a:cubicBezTo>
                  <a:pt x="1094" y="2290"/>
                  <a:pt x="1090" y="2296"/>
                  <a:pt x="1090" y="2303"/>
                </a:cubicBezTo>
                <a:cubicBezTo>
                  <a:pt x="778" y="2348"/>
                  <a:pt x="778" y="2348"/>
                  <a:pt x="778" y="2348"/>
                </a:cubicBezTo>
                <a:cubicBezTo>
                  <a:pt x="800" y="2268"/>
                  <a:pt x="800" y="2268"/>
                  <a:pt x="800" y="2268"/>
                </a:cubicBezTo>
                <a:cubicBezTo>
                  <a:pt x="804" y="2269"/>
                  <a:pt x="807" y="2269"/>
                  <a:pt x="811" y="2269"/>
                </a:cubicBezTo>
                <a:moveTo>
                  <a:pt x="1801" y="2656"/>
                </a:moveTo>
                <a:cubicBezTo>
                  <a:pt x="1433" y="2538"/>
                  <a:pt x="1433" y="2538"/>
                  <a:pt x="1433" y="2538"/>
                </a:cubicBezTo>
                <a:cubicBezTo>
                  <a:pt x="1562" y="2451"/>
                  <a:pt x="1562" y="2451"/>
                  <a:pt x="1562" y="2451"/>
                </a:cubicBezTo>
                <a:cubicBezTo>
                  <a:pt x="1561" y="2449"/>
                  <a:pt x="1561" y="2449"/>
                  <a:pt x="1561" y="2449"/>
                </a:cubicBezTo>
                <a:cubicBezTo>
                  <a:pt x="2418" y="2086"/>
                  <a:pt x="2418" y="2086"/>
                  <a:pt x="2418" y="2086"/>
                </a:cubicBezTo>
                <a:cubicBezTo>
                  <a:pt x="1801" y="2656"/>
                  <a:pt x="1801" y="2656"/>
                  <a:pt x="1801" y="2656"/>
                </a:cubicBezTo>
                <a:moveTo>
                  <a:pt x="2425" y="2079"/>
                </a:moveTo>
                <a:cubicBezTo>
                  <a:pt x="2425" y="2076"/>
                  <a:pt x="2425" y="2076"/>
                  <a:pt x="2425" y="2076"/>
                </a:cubicBezTo>
                <a:cubicBezTo>
                  <a:pt x="2428" y="2077"/>
                  <a:pt x="2428" y="2077"/>
                  <a:pt x="2428" y="2077"/>
                </a:cubicBezTo>
                <a:cubicBezTo>
                  <a:pt x="2427" y="2079"/>
                  <a:pt x="2427" y="2079"/>
                  <a:pt x="2427" y="2079"/>
                </a:cubicBezTo>
                <a:cubicBezTo>
                  <a:pt x="2425" y="2079"/>
                  <a:pt x="2425" y="2079"/>
                  <a:pt x="2425" y="2079"/>
                </a:cubicBezTo>
                <a:moveTo>
                  <a:pt x="406" y="2347"/>
                </a:moveTo>
                <a:cubicBezTo>
                  <a:pt x="363" y="2341"/>
                  <a:pt x="363" y="2341"/>
                  <a:pt x="363" y="2341"/>
                </a:cubicBezTo>
                <a:cubicBezTo>
                  <a:pt x="594" y="2046"/>
                  <a:pt x="594" y="2046"/>
                  <a:pt x="594" y="2046"/>
                </a:cubicBezTo>
                <a:cubicBezTo>
                  <a:pt x="685" y="2040"/>
                  <a:pt x="685" y="2040"/>
                  <a:pt x="685" y="2040"/>
                </a:cubicBezTo>
                <a:cubicBezTo>
                  <a:pt x="455" y="2327"/>
                  <a:pt x="455" y="2327"/>
                  <a:pt x="455" y="2327"/>
                </a:cubicBezTo>
                <a:cubicBezTo>
                  <a:pt x="450" y="2324"/>
                  <a:pt x="444" y="2323"/>
                  <a:pt x="439" y="2323"/>
                </a:cubicBezTo>
                <a:cubicBezTo>
                  <a:pt x="433" y="2323"/>
                  <a:pt x="428" y="2324"/>
                  <a:pt x="423" y="2327"/>
                </a:cubicBezTo>
                <a:cubicBezTo>
                  <a:pt x="414" y="2331"/>
                  <a:pt x="408" y="2339"/>
                  <a:pt x="406" y="2347"/>
                </a:cubicBezTo>
                <a:moveTo>
                  <a:pt x="470" y="2342"/>
                </a:moveTo>
                <a:cubicBezTo>
                  <a:pt x="469" y="2341"/>
                  <a:pt x="469" y="2341"/>
                  <a:pt x="469" y="2341"/>
                </a:cubicBezTo>
                <a:cubicBezTo>
                  <a:pt x="467" y="2337"/>
                  <a:pt x="463" y="2333"/>
                  <a:pt x="459" y="2330"/>
                </a:cubicBezTo>
                <a:cubicBezTo>
                  <a:pt x="692" y="2039"/>
                  <a:pt x="692" y="2039"/>
                  <a:pt x="692" y="2039"/>
                </a:cubicBezTo>
                <a:cubicBezTo>
                  <a:pt x="792" y="2032"/>
                  <a:pt x="792" y="2032"/>
                  <a:pt x="792" y="2032"/>
                </a:cubicBezTo>
                <a:cubicBezTo>
                  <a:pt x="805" y="2201"/>
                  <a:pt x="805" y="2201"/>
                  <a:pt x="805" y="2201"/>
                </a:cubicBezTo>
                <a:cubicBezTo>
                  <a:pt x="801" y="2201"/>
                  <a:pt x="798" y="2202"/>
                  <a:pt x="795" y="2204"/>
                </a:cubicBezTo>
                <a:cubicBezTo>
                  <a:pt x="781" y="2211"/>
                  <a:pt x="774" y="2226"/>
                  <a:pt x="777" y="2241"/>
                </a:cubicBezTo>
                <a:cubicBezTo>
                  <a:pt x="470" y="2342"/>
                  <a:pt x="470" y="2342"/>
                  <a:pt x="470" y="2342"/>
                </a:cubicBezTo>
                <a:moveTo>
                  <a:pt x="1560" y="2444"/>
                </a:moveTo>
                <a:cubicBezTo>
                  <a:pt x="1334" y="2371"/>
                  <a:pt x="1334" y="2371"/>
                  <a:pt x="1334" y="2371"/>
                </a:cubicBezTo>
                <a:cubicBezTo>
                  <a:pt x="1346" y="2198"/>
                  <a:pt x="1346" y="2198"/>
                  <a:pt x="1346" y="2198"/>
                </a:cubicBezTo>
                <a:cubicBezTo>
                  <a:pt x="1751" y="2017"/>
                  <a:pt x="1751" y="2017"/>
                  <a:pt x="1751" y="2017"/>
                </a:cubicBezTo>
                <a:cubicBezTo>
                  <a:pt x="2417" y="2082"/>
                  <a:pt x="2417" y="2082"/>
                  <a:pt x="2417" y="2082"/>
                </a:cubicBezTo>
                <a:cubicBezTo>
                  <a:pt x="1560" y="2444"/>
                  <a:pt x="1560" y="2444"/>
                  <a:pt x="1560" y="2444"/>
                </a:cubicBezTo>
                <a:moveTo>
                  <a:pt x="1347" y="2192"/>
                </a:moveTo>
                <a:cubicBezTo>
                  <a:pt x="1350" y="2148"/>
                  <a:pt x="1350" y="2148"/>
                  <a:pt x="1350" y="2148"/>
                </a:cubicBezTo>
                <a:cubicBezTo>
                  <a:pt x="1354" y="2148"/>
                  <a:pt x="1358" y="2147"/>
                  <a:pt x="1362" y="2145"/>
                </a:cubicBezTo>
                <a:cubicBezTo>
                  <a:pt x="1373" y="2139"/>
                  <a:pt x="1379" y="2127"/>
                  <a:pt x="1378" y="2115"/>
                </a:cubicBezTo>
                <a:cubicBezTo>
                  <a:pt x="1655" y="2013"/>
                  <a:pt x="1655" y="2013"/>
                  <a:pt x="1655" y="2013"/>
                </a:cubicBezTo>
                <a:cubicBezTo>
                  <a:pt x="1744" y="2014"/>
                  <a:pt x="1744" y="2014"/>
                  <a:pt x="1744" y="2014"/>
                </a:cubicBezTo>
                <a:cubicBezTo>
                  <a:pt x="1347" y="2192"/>
                  <a:pt x="1347" y="2192"/>
                  <a:pt x="1347" y="2192"/>
                </a:cubicBezTo>
                <a:moveTo>
                  <a:pt x="1378" y="2110"/>
                </a:moveTo>
                <a:cubicBezTo>
                  <a:pt x="1377" y="2107"/>
                  <a:pt x="1376" y="2105"/>
                  <a:pt x="1375" y="2102"/>
                </a:cubicBezTo>
                <a:cubicBezTo>
                  <a:pt x="1372" y="2096"/>
                  <a:pt x="1367" y="2092"/>
                  <a:pt x="1361" y="2089"/>
                </a:cubicBezTo>
                <a:cubicBezTo>
                  <a:pt x="1388" y="2009"/>
                  <a:pt x="1388" y="2009"/>
                  <a:pt x="1388" y="2009"/>
                </a:cubicBezTo>
                <a:cubicBezTo>
                  <a:pt x="1641" y="2013"/>
                  <a:pt x="1641" y="2013"/>
                  <a:pt x="1641" y="2013"/>
                </a:cubicBezTo>
                <a:cubicBezTo>
                  <a:pt x="1378" y="2110"/>
                  <a:pt x="1378" y="2110"/>
                  <a:pt x="1378" y="2110"/>
                </a:cubicBezTo>
                <a:moveTo>
                  <a:pt x="1114" y="2033"/>
                </a:moveTo>
                <a:cubicBezTo>
                  <a:pt x="1058" y="2012"/>
                  <a:pt x="1058" y="2012"/>
                  <a:pt x="1058" y="2012"/>
                </a:cubicBezTo>
                <a:cubicBezTo>
                  <a:pt x="1138" y="2006"/>
                  <a:pt x="1138" y="2006"/>
                  <a:pt x="1138" y="2006"/>
                </a:cubicBezTo>
                <a:cubicBezTo>
                  <a:pt x="1139" y="2007"/>
                  <a:pt x="1139" y="2008"/>
                  <a:pt x="1140" y="2010"/>
                </a:cubicBezTo>
                <a:cubicBezTo>
                  <a:pt x="1141" y="2011"/>
                  <a:pt x="1141" y="2012"/>
                  <a:pt x="1142" y="2013"/>
                </a:cubicBezTo>
                <a:cubicBezTo>
                  <a:pt x="1114" y="2033"/>
                  <a:pt x="1114" y="2033"/>
                  <a:pt x="1114" y="2033"/>
                </a:cubicBezTo>
                <a:moveTo>
                  <a:pt x="1159" y="2021"/>
                </a:moveTo>
                <a:cubicBezTo>
                  <a:pt x="1162" y="2021"/>
                  <a:pt x="1166" y="2020"/>
                  <a:pt x="1169" y="2019"/>
                </a:cubicBezTo>
                <a:cubicBezTo>
                  <a:pt x="1174" y="2016"/>
                  <a:pt x="1178" y="2011"/>
                  <a:pt x="1180" y="2006"/>
                </a:cubicBezTo>
                <a:cubicBezTo>
                  <a:pt x="1383" y="2009"/>
                  <a:pt x="1383" y="2009"/>
                  <a:pt x="1383" y="2009"/>
                </a:cubicBezTo>
                <a:cubicBezTo>
                  <a:pt x="1357" y="2087"/>
                  <a:pt x="1357" y="2087"/>
                  <a:pt x="1357" y="2087"/>
                </a:cubicBezTo>
                <a:cubicBezTo>
                  <a:pt x="1354" y="2086"/>
                  <a:pt x="1350" y="2086"/>
                  <a:pt x="1347" y="2086"/>
                </a:cubicBezTo>
                <a:cubicBezTo>
                  <a:pt x="1342" y="2086"/>
                  <a:pt x="1337" y="2087"/>
                  <a:pt x="1333" y="2089"/>
                </a:cubicBezTo>
                <a:cubicBezTo>
                  <a:pt x="1325" y="2093"/>
                  <a:pt x="1320" y="2100"/>
                  <a:pt x="1317" y="2108"/>
                </a:cubicBezTo>
                <a:cubicBezTo>
                  <a:pt x="1313" y="2106"/>
                  <a:pt x="1313" y="2106"/>
                  <a:pt x="1313" y="2106"/>
                </a:cubicBezTo>
                <a:cubicBezTo>
                  <a:pt x="1313" y="2108"/>
                  <a:pt x="1312" y="2109"/>
                  <a:pt x="1312" y="2111"/>
                </a:cubicBezTo>
                <a:cubicBezTo>
                  <a:pt x="1316" y="2113"/>
                  <a:pt x="1316" y="2113"/>
                  <a:pt x="1316" y="2113"/>
                </a:cubicBezTo>
                <a:cubicBezTo>
                  <a:pt x="1315" y="2117"/>
                  <a:pt x="1316" y="2122"/>
                  <a:pt x="1317" y="2127"/>
                </a:cubicBezTo>
                <a:cubicBezTo>
                  <a:pt x="843" y="2221"/>
                  <a:pt x="843" y="2221"/>
                  <a:pt x="843" y="2221"/>
                </a:cubicBezTo>
                <a:cubicBezTo>
                  <a:pt x="1057" y="2077"/>
                  <a:pt x="1057" y="2077"/>
                  <a:pt x="1057" y="2077"/>
                </a:cubicBezTo>
                <a:cubicBezTo>
                  <a:pt x="1055" y="2076"/>
                  <a:pt x="1053" y="2076"/>
                  <a:pt x="1051" y="2075"/>
                </a:cubicBezTo>
                <a:cubicBezTo>
                  <a:pt x="840" y="2217"/>
                  <a:pt x="840" y="2217"/>
                  <a:pt x="840" y="2217"/>
                </a:cubicBezTo>
                <a:cubicBezTo>
                  <a:pt x="834" y="2206"/>
                  <a:pt x="822" y="2200"/>
                  <a:pt x="811" y="2200"/>
                </a:cubicBezTo>
                <a:cubicBezTo>
                  <a:pt x="810" y="2200"/>
                  <a:pt x="810" y="2200"/>
                  <a:pt x="810" y="2200"/>
                </a:cubicBezTo>
                <a:cubicBezTo>
                  <a:pt x="797" y="2031"/>
                  <a:pt x="797" y="2031"/>
                  <a:pt x="797" y="2031"/>
                </a:cubicBezTo>
                <a:cubicBezTo>
                  <a:pt x="1046" y="2013"/>
                  <a:pt x="1046" y="2013"/>
                  <a:pt x="1046" y="2013"/>
                </a:cubicBezTo>
                <a:cubicBezTo>
                  <a:pt x="1109" y="2036"/>
                  <a:pt x="1109" y="2036"/>
                  <a:pt x="1109" y="2036"/>
                </a:cubicBezTo>
                <a:cubicBezTo>
                  <a:pt x="1088" y="2050"/>
                  <a:pt x="1088" y="2050"/>
                  <a:pt x="1088" y="2050"/>
                </a:cubicBezTo>
                <a:cubicBezTo>
                  <a:pt x="1088" y="2052"/>
                  <a:pt x="1087" y="2055"/>
                  <a:pt x="1087" y="2057"/>
                </a:cubicBezTo>
                <a:cubicBezTo>
                  <a:pt x="1114" y="2038"/>
                  <a:pt x="1114" y="2038"/>
                  <a:pt x="1114" y="2038"/>
                </a:cubicBezTo>
                <a:cubicBezTo>
                  <a:pt x="1283" y="2100"/>
                  <a:pt x="1283" y="2100"/>
                  <a:pt x="1283" y="2100"/>
                </a:cubicBezTo>
                <a:cubicBezTo>
                  <a:pt x="1283" y="2099"/>
                  <a:pt x="1284" y="2097"/>
                  <a:pt x="1285" y="2096"/>
                </a:cubicBezTo>
                <a:cubicBezTo>
                  <a:pt x="1119" y="2035"/>
                  <a:pt x="1119" y="2035"/>
                  <a:pt x="1119" y="2035"/>
                </a:cubicBezTo>
                <a:cubicBezTo>
                  <a:pt x="1146" y="2017"/>
                  <a:pt x="1146" y="2017"/>
                  <a:pt x="1146" y="2017"/>
                </a:cubicBezTo>
                <a:cubicBezTo>
                  <a:pt x="1150" y="2020"/>
                  <a:pt x="1154" y="2021"/>
                  <a:pt x="1159" y="2021"/>
                </a:cubicBezTo>
                <a:moveTo>
                  <a:pt x="1748" y="2009"/>
                </a:moveTo>
                <a:cubicBezTo>
                  <a:pt x="1668" y="2008"/>
                  <a:pt x="1668" y="2008"/>
                  <a:pt x="1668" y="2008"/>
                </a:cubicBezTo>
                <a:cubicBezTo>
                  <a:pt x="1768" y="1971"/>
                  <a:pt x="1768" y="1971"/>
                  <a:pt x="1768" y="1971"/>
                </a:cubicBezTo>
                <a:cubicBezTo>
                  <a:pt x="1748" y="2009"/>
                  <a:pt x="1748" y="2009"/>
                  <a:pt x="1748" y="2009"/>
                </a:cubicBezTo>
                <a:moveTo>
                  <a:pt x="696" y="2034"/>
                </a:moveTo>
                <a:cubicBezTo>
                  <a:pt x="756" y="1960"/>
                  <a:pt x="756" y="1960"/>
                  <a:pt x="756" y="1960"/>
                </a:cubicBezTo>
                <a:cubicBezTo>
                  <a:pt x="761" y="1962"/>
                  <a:pt x="768" y="1963"/>
                  <a:pt x="774" y="1963"/>
                </a:cubicBezTo>
                <a:cubicBezTo>
                  <a:pt x="778" y="1963"/>
                  <a:pt x="783" y="1963"/>
                  <a:pt x="787" y="1962"/>
                </a:cubicBezTo>
                <a:cubicBezTo>
                  <a:pt x="792" y="2027"/>
                  <a:pt x="792" y="2027"/>
                  <a:pt x="792" y="2027"/>
                </a:cubicBezTo>
                <a:cubicBezTo>
                  <a:pt x="696" y="2034"/>
                  <a:pt x="696" y="2034"/>
                  <a:pt x="696" y="2034"/>
                </a:cubicBezTo>
                <a:moveTo>
                  <a:pt x="797" y="2026"/>
                </a:moveTo>
                <a:cubicBezTo>
                  <a:pt x="792" y="1960"/>
                  <a:pt x="792" y="1960"/>
                  <a:pt x="792" y="1960"/>
                </a:cubicBezTo>
                <a:cubicBezTo>
                  <a:pt x="793" y="1959"/>
                  <a:pt x="794" y="1959"/>
                  <a:pt x="795" y="1958"/>
                </a:cubicBezTo>
                <a:cubicBezTo>
                  <a:pt x="807" y="1952"/>
                  <a:pt x="815" y="1941"/>
                  <a:pt x="817" y="1928"/>
                </a:cubicBezTo>
                <a:cubicBezTo>
                  <a:pt x="1035" y="2009"/>
                  <a:pt x="1035" y="2009"/>
                  <a:pt x="1035" y="2009"/>
                </a:cubicBezTo>
                <a:cubicBezTo>
                  <a:pt x="797" y="2026"/>
                  <a:pt x="797" y="2026"/>
                  <a:pt x="797" y="2026"/>
                </a:cubicBezTo>
                <a:moveTo>
                  <a:pt x="2420" y="2077"/>
                </a:moveTo>
                <a:cubicBezTo>
                  <a:pt x="1752" y="2012"/>
                  <a:pt x="1752" y="2012"/>
                  <a:pt x="1752" y="2012"/>
                </a:cubicBezTo>
                <a:cubicBezTo>
                  <a:pt x="1775" y="1968"/>
                  <a:pt x="1775" y="1968"/>
                  <a:pt x="1775" y="1968"/>
                </a:cubicBezTo>
                <a:cubicBezTo>
                  <a:pt x="1978" y="1894"/>
                  <a:pt x="1978" y="1894"/>
                  <a:pt x="1978" y="1894"/>
                </a:cubicBezTo>
                <a:cubicBezTo>
                  <a:pt x="1984" y="1904"/>
                  <a:pt x="1994" y="1910"/>
                  <a:pt x="2005" y="1910"/>
                </a:cubicBezTo>
                <a:cubicBezTo>
                  <a:pt x="2010" y="1910"/>
                  <a:pt x="2015" y="1909"/>
                  <a:pt x="2020" y="1906"/>
                </a:cubicBezTo>
                <a:cubicBezTo>
                  <a:pt x="2025" y="1903"/>
                  <a:pt x="2030" y="1899"/>
                  <a:pt x="2032" y="1894"/>
                </a:cubicBezTo>
                <a:cubicBezTo>
                  <a:pt x="2420" y="2073"/>
                  <a:pt x="2420" y="2073"/>
                  <a:pt x="2420" y="2073"/>
                </a:cubicBezTo>
                <a:cubicBezTo>
                  <a:pt x="2420" y="2077"/>
                  <a:pt x="2420" y="2077"/>
                  <a:pt x="2420" y="2077"/>
                </a:cubicBezTo>
                <a:moveTo>
                  <a:pt x="3224" y="1578"/>
                </a:moveTo>
                <a:cubicBezTo>
                  <a:pt x="3369" y="1521"/>
                  <a:pt x="3369" y="1521"/>
                  <a:pt x="3369" y="1521"/>
                </a:cubicBezTo>
                <a:cubicBezTo>
                  <a:pt x="3257" y="1891"/>
                  <a:pt x="3257" y="1891"/>
                  <a:pt x="3257" y="1891"/>
                </a:cubicBezTo>
                <a:cubicBezTo>
                  <a:pt x="2438" y="2076"/>
                  <a:pt x="2438" y="2076"/>
                  <a:pt x="2438" y="2076"/>
                </a:cubicBezTo>
                <a:cubicBezTo>
                  <a:pt x="3223" y="1576"/>
                  <a:pt x="3223" y="1576"/>
                  <a:pt x="3223" y="1576"/>
                </a:cubicBezTo>
                <a:cubicBezTo>
                  <a:pt x="3224" y="1578"/>
                  <a:pt x="3224" y="1578"/>
                  <a:pt x="3224" y="1578"/>
                </a:cubicBezTo>
                <a:moveTo>
                  <a:pt x="1046" y="2008"/>
                </a:moveTo>
                <a:cubicBezTo>
                  <a:pt x="818" y="1924"/>
                  <a:pt x="818" y="1924"/>
                  <a:pt x="818" y="1924"/>
                </a:cubicBezTo>
                <a:cubicBezTo>
                  <a:pt x="819" y="1915"/>
                  <a:pt x="817" y="1906"/>
                  <a:pt x="813" y="1898"/>
                </a:cubicBezTo>
                <a:cubicBezTo>
                  <a:pt x="811" y="1895"/>
                  <a:pt x="809" y="1891"/>
                  <a:pt x="806" y="1888"/>
                </a:cubicBezTo>
                <a:cubicBezTo>
                  <a:pt x="1077" y="1489"/>
                  <a:pt x="1077" y="1489"/>
                  <a:pt x="1077" y="1489"/>
                </a:cubicBezTo>
                <a:cubicBezTo>
                  <a:pt x="1434" y="1530"/>
                  <a:pt x="1434" y="1530"/>
                  <a:pt x="1434" y="1530"/>
                </a:cubicBezTo>
                <a:cubicBezTo>
                  <a:pt x="1363" y="1652"/>
                  <a:pt x="1363" y="1652"/>
                  <a:pt x="1363" y="1652"/>
                </a:cubicBezTo>
                <a:cubicBezTo>
                  <a:pt x="1365" y="1652"/>
                  <a:pt x="1367" y="1651"/>
                  <a:pt x="1370" y="1651"/>
                </a:cubicBezTo>
                <a:cubicBezTo>
                  <a:pt x="1439" y="1531"/>
                  <a:pt x="1439" y="1531"/>
                  <a:pt x="1439" y="1531"/>
                </a:cubicBezTo>
                <a:cubicBezTo>
                  <a:pt x="1541" y="1542"/>
                  <a:pt x="1541" y="1542"/>
                  <a:pt x="1541" y="1542"/>
                </a:cubicBezTo>
                <a:cubicBezTo>
                  <a:pt x="1385" y="2004"/>
                  <a:pt x="1385" y="2004"/>
                  <a:pt x="1385" y="2004"/>
                </a:cubicBezTo>
                <a:cubicBezTo>
                  <a:pt x="1180" y="2001"/>
                  <a:pt x="1180" y="2001"/>
                  <a:pt x="1180" y="2001"/>
                </a:cubicBezTo>
                <a:cubicBezTo>
                  <a:pt x="1180" y="1997"/>
                  <a:pt x="1180" y="1993"/>
                  <a:pt x="1178" y="1990"/>
                </a:cubicBezTo>
                <a:cubicBezTo>
                  <a:pt x="1177" y="1988"/>
                  <a:pt x="1176" y="1987"/>
                  <a:pt x="1175" y="1986"/>
                </a:cubicBezTo>
                <a:cubicBezTo>
                  <a:pt x="1340" y="1701"/>
                  <a:pt x="1340" y="1701"/>
                  <a:pt x="1340" y="1701"/>
                </a:cubicBezTo>
                <a:cubicBezTo>
                  <a:pt x="1339" y="1699"/>
                  <a:pt x="1339" y="1697"/>
                  <a:pt x="1338" y="1695"/>
                </a:cubicBezTo>
                <a:cubicBezTo>
                  <a:pt x="1171" y="1982"/>
                  <a:pt x="1171" y="1982"/>
                  <a:pt x="1171" y="1982"/>
                </a:cubicBezTo>
                <a:cubicBezTo>
                  <a:pt x="1168" y="1980"/>
                  <a:pt x="1163" y="1978"/>
                  <a:pt x="1159" y="1978"/>
                </a:cubicBezTo>
                <a:cubicBezTo>
                  <a:pt x="1155" y="1978"/>
                  <a:pt x="1152" y="1979"/>
                  <a:pt x="1149" y="1981"/>
                </a:cubicBezTo>
                <a:cubicBezTo>
                  <a:pt x="1141" y="1985"/>
                  <a:pt x="1137" y="1993"/>
                  <a:pt x="1138" y="2001"/>
                </a:cubicBezTo>
                <a:cubicBezTo>
                  <a:pt x="1046" y="2008"/>
                  <a:pt x="1046" y="2008"/>
                  <a:pt x="1046" y="2008"/>
                </a:cubicBezTo>
                <a:moveTo>
                  <a:pt x="2429" y="2072"/>
                </a:moveTo>
                <a:cubicBezTo>
                  <a:pt x="2426" y="2071"/>
                  <a:pt x="2426" y="2071"/>
                  <a:pt x="2426" y="2071"/>
                </a:cubicBezTo>
                <a:cubicBezTo>
                  <a:pt x="2498" y="1653"/>
                  <a:pt x="2498" y="1653"/>
                  <a:pt x="2498" y="1653"/>
                </a:cubicBezTo>
                <a:cubicBezTo>
                  <a:pt x="2501" y="1652"/>
                  <a:pt x="2505" y="1651"/>
                  <a:pt x="2509" y="1649"/>
                </a:cubicBezTo>
                <a:cubicBezTo>
                  <a:pt x="2523" y="1642"/>
                  <a:pt x="2529" y="1624"/>
                  <a:pt x="2523" y="1609"/>
                </a:cubicBezTo>
                <a:cubicBezTo>
                  <a:pt x="2705" y="1480"/>
                  <a:pt x="2705" y="1480"/>
                  <a:pt x="2705" y="1480"/>
                </a:cubicBezTo>
                <a:cubicBezTo>
                  <a:pt x="2755" y="1486"/>
                  <a:pt x="2755" y="1486"/>
                  <a:pt x="2755" y="1486"/>
                </a:cubicBezTo>
                <a:cubicBezTo>
                  <a:pt x="2429" y="2072"/>
                  <a:pt x="2429" y="2072"/>
                  <a:pt x="2429" y="2072"/>
                </a:cubicBezTo>
                <a:moveTo>
                  <a:pt x="2755" y="1481"/>
                </a:moveTo>
                <a:cubicBezTo>
                  <a:pt x="2712" y="1476"/>
                  <a:pt x="2712" y="1476"/>
                  <a:pt x="2712" y="1476"/>
                </a:cubicBezTo>
                <a:cubicBezTo>
                  <a:pt x="2799" y="1414"/>
                  <a:pt x="2799" y="1414"/>
                  <a:pt x="2799" y="1414"/>
                </a:cubicBezTo>
                <a:cubicBezTo>
                  <a:pt x="2755" y="1481"/>
                  <a:pt x="2755" y="1481"/>
                  <a:pt x="2755" y="1481"/>
                </a:cubicBezTo>
                <a:moveTo>
                  <a:pt x="2027" y="1747"/>
                </a:moveTo>
                <a:cubicBezTo>
                  <a:pt x="2072" y="1410"/>
                  <a:pt x="2072" y="1410"/>
                  <a:pt x="2072" y="1410"/>
                </a:cubicBezTo>
                <a:cubicBezTo>
                  <a:pt x="2074" y="1407"/>
                  <a:pt x="2074" y="1407"/>
                  <a:pt x="2074" y="1407"/>
                </a:cubicBezTo>
                <a:cubicBezTo>
                  <a:pt x="2077" y="1407"/>
                  <a:pt x="2077" y="1407"/>
                  <a:pt x="2077" y="1407"/>
                </a:cubicBezTo>
                <a:cubicBezTo>
                  <a:pt x="2375" y="1559"/>
                  <a:pt x="2375" y="1559"/>
                  <a:pt x="2375" y="1559"/>
                </a:cubicBezTo>
                <a:cubicBezTo>
                  <a:pt x="2375" y="1557"/>
                  <a:pt x="2375" y="1556"/>
                  <a:pt x="2376" y="1554"/>
                </a:cubicBezTo>
                <a:cubicBezTo>
                  <a:pt x="2091" y="1409"/>
                  <a:pt x="2091" y="1409"/>
                  <a:pt x="2091" y="1409"/>
                </a:cubicBezTo>
                <a:cubicBezTo>
                  <a:pt x="2698" y="1479"/>
                  <a:pt x="2698" y="1479"/>
                  <a:pt x="2698" y="1479"/>
                </a:cubicBezTo>
                <a:cubicBezTo>
                  <a:pt x="2520" y="1604"/>
                  <a:pt x="2520" y="1604"/>
                  <a:pt x="2520" y="1604"/>
                </a:cubicBezTo>
                <a:cubicBezTo>
                  <a:pt x="2514" y="1595"/>
                  <a:pt x="2504" y="1590"/>
                  <a:pt x="2494" y="1590"/>
                </a:cubicBezTo>
                <a:cubicBezTo>
                  <a:pt x="2489" y="1590"/>
                  <a:pt x="2484" y="1591"/>
                  <a:pt x="2480" y="1594"/>
                </a:cubicBezTo>
                <a:cubicBezTo>
                  <a:pt x="2476" y="1596"/>
                  <a:pt x="2472" y="1599"/>
                  <a:pt x="2470" y="1602"/>
                </a:cubicBezTo>
                <a:cubicBezTo>
                  <a:pt x="2419" y="1576"/>
                  <a:pt x="2419" y="1576"/>
                  <a:pt x="2419" y="1576"/>
                </a:cubicBezTo>
                <a:cubicBezTo>
                  <a:pt x="2418" y="1578"/>
                  <a:pt x="2417" y="1579"/>
                  <a:pt x="2416" y="1580"/>
                </a:cubicBezTo>
                <a:cubicBezTo>
                  <a:pt x="2467" y="1606"/>
                  <a:pt x="2467" y="1606"/>
                  <a:pt x="2467" y="1606"/>
                </a:cubicBezTo>
                <a:cubicBezTo>
                  <a:pt x="2462" y="1615"/>
                  <a:pt x="2461" y="1626"/>
                  <a:pt x="2466" y="1636"/>
                </a:cubicBezTo>
                <a:cubicBezTo>
                  <a:pt x="2472" y="1646"/>
                  <a:pt x="2482" y="1652"/>
                  <a:pt x="2492" y="1653"/>
                </a:cubicBezTo>
                <a:cubicBezTo>
                  <a:pt x="2421" y="2068"/>
                  <a:pt x="2421" y="2068"/>
                  <a:pt x="2421" y="2068"/>
                </a:cubicBezTo>
                <a:cubicBezTo>
                  <a:pt x="2034" y="1889"/>
                  <a:pt x="2034" y="1889"/>
                  <a:pt x="2034" y="1889"/>
                </a:cubicBezTo>
                <a:cubicBezTo>
                  <a:pt x="2037" y="1881"/>
                  <a:pt x="2037" y="1872"/>
                  <a:pt x="2033" y="1864"/>
                </a:cubicBezTo>
                <a:cubicBezTo>
                  <a:pt x="2029" y="1856"/>
                  <a:pt x="2022" y="1851"/>
                  <a:pt x="2014" y="1848"/>
                </a:cubicBezTo>
                <a:cubicBezTo>
                  <a:pt x="2022" y="1788"/>
                  <a:pt x="2022" y="1788"/>
                  <a:pt x="2022" y="1788"/>
                </a:cubicBezTo>
                <a:cubicBezTo>
                  <a:pt x="2022" y="1788"/>
                  <a:pt x="2022" y="1788"/>
                  <a:pt x="2022" y="1788"/>
                </a:cubicBezTo>
                <a:cubicBezTo>
                  <a:pt x="2020" y="1789"/>
                  <a:pt x="2019" y="1789"/>
                  <a:pt x="2017" y="1790"/>
                </a:cubicBezTo>
                <a:cubicBezTo>
                  <a:pt x="2009" y="1847"/>
                  <a:pt x="2009" y="1847"/>
                  <a:pt x="2009" y="1847"/>
                </a:cubicBezTo>
                <a:cubicBezTo>
                  <a:pt x="2008" y="1847"/>
                  <a:pt x="2006" y="1847"/>
                  <a:pt x="2005" y="1847"/>
                </a:cubicBezTo>
                <a:cubicBezTo>
                  <a:pt x="2000" y="1847"/>
                  <a:pt x="1995" y="1848"/>
                  <a:pt x="1991" y="1851"/>
                </a:cubicBezTo>
                <a:cubicBezTo>
                  <a:pt x="1976" y="1858"/>
                  <a:pt x="1970" y="1875"/>
                  <a:pt x="1976" y="1889"/>
                </a:cubicBezTo>
                <a:cubicBezTo>
                  <a:pt x="1779" y="1962"/>
                  <a:pt x="1779" y="1962"/>
                  <a:pt x="1779" y="1962"/>
                </a:cubicBezTo>
                <a:cubicBezTo>
                  <a:pt x="2065" y="1422"/>
                  <a:pt x="2065" y="1422"/>
                  <a:pt x="2065" y="1422"/>
                </a:cubicBezTo>
                <a:cubicBezTo>
                  <a:pt x="2023" y="1744"/>
                  <a:pt x="2023" y="1744"/>
                  <a:pt x="2023" y="1744"/>
                </a:cubicBezTo>
                <a:cubicBezTo>
                  <a:pt x="2025" y="1745"/>
                  <a:pt x="2026" y="1746"/>
                  <a:pt x="2027" y="1747"/>
                </a:cubicBezTo>
                <a:moveTo>
                  <a:pt x="1546" y="1543"/>
                </a:moveTo>
                <a:cubicBezTo>
                  <a:pt x="1547" y="1541"/>
                  <a:pt x="1547" y="1541"/>
                  <a:pt x="1547" y="1541"/>
                </a:cubicBezTo>
                <a:cubicBezTo>
                  <a:pt x="2068" y="1403"/>
                  <a:pt x="2068" y="1403"/>
                  <a:pt x="2068" y="1403"/>
                </a:cubicBezTo>
                <a:cubicBezTo>
                  <a:pt x="2067" y="1408"/>
                  <a:pt x="2067" y="1408"/>
                  <a:pt x="2067" y="1408"/>
                </a:cubicBezTo>
                <a:cubicBezTo>
                  <a:pt x="1772" y="1964"/>
                  <a:pt x="1772" y="1964"/>
                  <a:pt x="1772" y="1964"/>
                </a:cubicBezTo>
                <a:cubicBezTo>
                  <a:pt x="1654" y="2008"/>
                  <a:pt x="1654" y="2008"/>
                  <a:pt x="1654" y="2008"/>
                </a:cubicBezTo>
                <a:cubicBezTo>
                  <a:pt x="1390" y="2004"/>
                  <a:pt x="1390" y="2004"/>
                  <a:pt x="1390" y="2004"/>
                </a:cubicBezTo>
                <a:cubicBezTo>
                  <a:pt x="1546" y="1543"/>
                  <a:pt x="1546" y="1543"/>
                  <a:pt x="1546" y="1543"/>
                </a:cubicBezTo>
                <a:cubicBezTo>
                  <a:pt x="1546" y="1543"/>
                  <a:pt x="1546" y="1543"/>
                  <a:pt x="1546" y="1543"/>
                </a:cubicBezTo>
                <a:moveTo>
                  <a:pt x="3224" y="1573"/>
                </a:moveTo>
                <a:cubicBezTo>
                  <a:pt x="3292" y="1347"/>
                  <a:pt x="3292" y="1347"/>
                  <a:pt x="3292" y="1347"/>
                </a:cubicBezTo>
                <a:cubicBezTo>
                  <a:pt x="3404" y="1413"/>
                  <a:pt x="3404" y="1413"/>
                  <a:pt x="3404" y="1413"/>
                </a:cubicBezTo>
                <a:cubicBezTo>
                  <a:pt x="3402" y="1412"/>
                  <a:pt x="3402" y="1412"/>
                  <a:pt x="3402" y="1412"/>
                </a:cubicBezTo>
                <a:cubicBezTo>
                  <a:pt x="3371" y="1515"/>
                  <a:pt x="3371" y="1515"/>
                  <a:pt x="3371" y="1515"/>
                </a:cubicBezTo>
                <a:cubicBezTo>
                  <a:pt x="3224" y="1573"/>
                  <a:pt x="3224" y="1573"/>
                  <a:pt x="3224" y="1573"/>
                </a:cubicBezTo>
                <a:moveTo>
                  <a:pt x="3264" y="1885"/>
                </a:moveTo>
                <a:cubicBezTo>
                  <a:pt x="3375" y="1518"/>
                  <a:pt x="3375" y="1518"/>
                  <a:pt x="3375" y="1518"/>
                </a:cubicBezTo>
                <a:cubicBezTo>
                  <a:pt x="3837" y="1336"/>
                  <a:pt x="3837" y="1336"/>
                  <a:pt x="3837" y="1336"/>
                </a:cubicBezTo>
                <a:cubicBezTo>
                  <a:pt x="3818" y="1426"/>
                  <a:pt x="3818" y="1426"/>
                  <a:pt x="3818" y="1426"/>
                </a:cubicBezTo>
                <a:cubicBezTo>
                  <a:pt x="3818" y="1426"/>
                  <a:pt x="3818" y="1426"/>
                  <a:pt x="3818" y="1426"/>
                </a:cubicBezTo>
                <a:cubicBezTo>
                  <a:pt x="3817" y="1426"/>
                  <a:pt x="3817" y="1426"/>
                  <a:pt x="3817" y="1426"/>
                </a:cubicBezTo>
                <a:cubicBezTo>
                  <a:pt x="3264" y="1885"/>
                  <a:pt x="3264" y="1885"/>
                  <a:pt x="3264" y="1885"/>
                </a:cubicBezTo>
                <a:moveTo>
                  <a:pt x="3843" y="1328"/>
                </a:moveTo>
                <a:cubicBezTo>
                  <a:pt x="3848" y="1305"/>
                  <a:pt x="3848" y="1305"/>
                  <a:pt x="3848" y="1305"/>
                </a:cubicBezTo>
                <a:cubicBezTo>
                  <a:pt x="3876" y="1315"/>
                  <a:pt x="3876" y="1315"/>
                  <a:pt x="3876" y="1315"/>
                </a:cubicBezTo>
                <a:cubicBezTo>
                  <a:pt x="3843" y="1328"/>
                  <a:pt x="3843" y="1328"/>
                  <a:pt x="3843" y="1328"/>
                </a:cubicBezTo>
                <a:moveTo>
                  <a:pt x="2435" y="2072"/>
                </a:moveTo>
                <a:cubicBezTo>
                  <a:pt x="2759" y="1488"/>
                  <a:pt x="2759" y="1488"/>
                  <a:pt x="2759" y="1488"/>
                </a:cubicBezTo>
                <a:cubicBezTo>
                  <a:pt x="3138" y="1257"/>
                  <a:pt x="3138" y="1257"/>
                  <a:pt x="3138" y="1257"/>
                </a:cubicBezTo>
                <a:cubicBezTo>
                  <a:pt x="3288" y="1345"/>
                  <a:pt x="3288" y="1345"/>
                  <a:pt x="3288" y="1345"/>
                </a:cubicBezTo>
                <a:cubicBezTo>
                  <a:pt x="3219" y="1573"/>
                  <a:pt x="3219" y="1573"/>
                  <a:pt x="3219" y="1573"/>
                </a:cubicBezTo>
                <a:cubicBezTo>
                  <a:pt x="2435" y="2072"/>
                  <a:pt x="2435" y="2072"/>
                  <a:pt x="2435" y="2072"/>
                </a:cubicBezTo>
                <a:moveTo>
                  <a:pt x="2761" y="1480"/>
                </a:moveTo>
                <a:cubicBezTo>
                  <a:pt x="2811" y="1406"/>
                  <a:pt x="2811" y="1406"/>
                  <a:pt x="2811" y="1406"/>
                </a:cubicBezTo>
                <a:cubicBezTo>
                  <a:pt x="3058" y="1231"/>
                  <a:pt x="3058" y="1231"/>
                  <a:pt x="3058" y="1231"/>
                </a:cubicBezTo>
                <a:cubicBezTo>
                  <a:pt x="3064" y="1240"/>
                  <a:pt x="3074" y="1245"/>
                  <a:pt x="3084" y="1245"/>
                </a:cubicBezTo>
                <a:cubicBezTo>
                  <a:pt x="3089" y="1245"/>
                  <a:pt x="3094" y="1243"/>
                  <a:pt x="3098" y="1241"/>
                </a:cubicBezTo>
                <a:cubicBezTo>
                  <a:pt x="3100" y="1240"/>
                  <a:pt x="3102" y="1238"/>
                  <a:pt x="3104" y="1237"/>
                </a:cubicBezTo>
                <a:cubicBezTo>
                  <a:pt x="3133" y="1254"/>
                  <a:pt x="3133" y="1254"/>
                  <a:pt x="3133" y="1254"/>
                </a:cubicBezTo>
                <a:cubicBezTo>
                  <a:pt x="2761" y="1480"/>
                  <a:pt x="2761" y="1480"/>
                  <a:pt x="2761" y="1480"/>
                </a:cubicBezTo>
                <a:moveTo>
                  <a:pt x="3377" y="1512"/>
                </a:moveTo>
                <a:cubicBezTo>
                  <a:pt x="3406" y="1414"/>
                  <a:pt x="3406" y="1414"/>
                  <a:pt x="3406" y="1414"/>
                </a:cubicBezTo>
                <a:cubicBezTo>
                  <a:pt x="3406" y="1413"/>
                  <a:pt x="3406" y="1413"/>
                  <a:pt x="3406" y="1413"/>
                </a:cubicBezTo>
                <a:cubicBezTo>
                  <a:pt x="3632" y="1224"/>
                  <a:pt x="3632" y="1224"/>
                  <a:pt x="3632" y="1224"/>
                </a:cubicBezTo>
                <a:cubicBezTo>
                  <a:pt x="3843" y="1303"/>
                  <a:pt x="3843" y="1303"/>
                  <a:pt x="3843" y="1303"/>
                </a:cubicBezTo>
                <a:cubicBezTo>
                  <a:pt x="3838" y="1331"/>
                  <a:pt x="3838" y="1331"/>
                  <a:pt x="3838" y="1331"/>
                </a:cubicBezTo>
                <a:cubicBezTo>
                  <a:pt x="3377" y="1512"/>
                  <a:pt x="3377" y="1512"/>
                  <a:pt x="3377" y="1512"/>
                </a:cubicBezTo>
                <a:moveTo>
                  <a:pt x="2818" y="1394"/>
                </a:moveTo>
                <a:cubicBezTo>
                  <a:pt x="2958" y="1184"/>
                  <a:pt x="2958" y="1184"/>
                  <a:pt x="2958" y="1184"/>
                </a:cubicBezTo>
                <a:cubicBezTo>
                  <a:pt x="3052" y="1211"/>
                  <a:pt x="3052" y="1211"/>
                  <a:pt x="3052" y="1211"/>
                </a:cubicBezTo>
                <a:cubicBezTo>
                  <a:pt x="3052" y="1216"/>
                  <a:pt x="3053" y="1222"/>
                  <a:pt x="3056" y="1227"/>
                </a:cubicBezTo>
                <a:cubicBezTo>
                  <a:pt x="2818" y="1394"/>
                  <a:pt x="2818" y="1394"/>
                  <a:pt x="2818" y="1394"/>
                </a:cubicBezTo>
                <a:moveTo>
                  <a:pt x="3289" y="1340"/>
                </a:moveTo>
                <a:cubicBezTo>
                  <a:pt x="3143" y="1254"/>
                  <a:pt x="3143" y="1254"/>
                  <a:pt x="3143" y="1254"/>
                </a:cubicBezTo>
                <a:cubicBezTo>
                  <a:pt x="3338" y="1135"/>
                  <a:pt x="3338" y="1135"/>
                  <a:pt x="3338" y="1135"/>
                </a:cubicBezTo>
                <a:cubicBezTo>
                  <a:pt x="3340" y="1139"/>
                  <a:pt x="3344" y="1142"/>
                  <a:pt x="3348" y="1143"/>
                </a:cubicBezTo>
                <a:cubicBezTo>
                  <a:pt x="3289" y="1340"/>
                  <a:pt x="3289" y="1340"/>
                  <a:pt x="3289" y="1340"/>
                </a:cubicBezTo>
                <a:moveTo>
                  <a:pt x="3354" y="1144"/>
                </a:moveTo>
                <a:cubicBezTo>
                  <a:pt x="3357" y="1144"/>
                  <a:pt x="3360" y="1144"/>
                  <a:pt x="3363" y="1142"/>
                </a:cubicBezTo>
                <a:cubicBezTo>
                  <a:pt x="3369" y="1139"/>
                  <a:pt x="3373" y="1133"/>
                  <a:pt x="3374" y="1127"/>
                </a:cubicBezTo>
                <a:cubicBezTo>
                  <a:pt x="3627" y="1222"/>
                  <a:pt x="3627" y="1222"/>
                  <a:pt x="3627" y="1222"/>
                </a:cubicBezTo>
                <a:cubicBezTo>
                  <a:pt x="3405" y="1408"/>
                  <a:pt x="3405" y="1408"/>
                  <a:pt x="3405" y="1408"/>
                </a:cubicBezTo>
                <a:cubicBezTo>
                  <a:pt x="3294" y="1342"/>
                  <a:pt x="3294" y="1342"/>
                  <a:pt x="3294" y="1342"/>
                </a:cubicBezTo>
                <a:cubicBezTo>
                  <a:pt x="3353" y="1144"/>
                  <a:pt x="3353" y="1144"/>
                  <a:pt x="3353" y="1144"/>
                </a:cubicBezTo>
                <a:cubicBezTo>
                  <a:pt x="3354" y="1144"/>
                  <a:pt x="3354" y="1144"/>
                  <a:pt x="3354" y="1144"/>
                </a:cubicBezTo>
                <a:moveTo>
                  <a:pt x="2704" y="1475"/>
                </a:moveTo>
                <a:cubicBezTo>
                  <a:pt x="2079" y="1402"/>
                  <a:pt x="2079" y="1402"/>
                  <a:pt x="2079" y="1402"/>
                </a:cubicBezTo>
                <a:cubicBezTo>
                  <a:pt x="2074" y="1400"/>
                  <a:pt x="2074" y="1400"/>
                  <a:pt x="2074" y="1400"/>
                </a:cubicBezTo>
                <a:cubicBezTo>
                  <a:pt x="2483" y="1049"/>
                  <a:pt x="2483" y="1049"/>
                  <a:pt x="2483" y="1049"/>
                </a:cubicBezTo>
                <a:cubicBezTo>
                  <a:pt x="2485" y="1050"/>
                  <a:pt x="2485" y="1050"/>
                  <a:pt x="2485" y="1050"/>
                </a:cubicBezTo>
                <a:cubicBezTo>
                  <a:pt x="2485" y="1049"/>
                  <a:pt x="2485" y="1049"/>
                  <a:pt x="2485" y="1049"/>
                </a:cubicBezTo>
                <a:cubicBezTo>
                  <a:pt x="2953" y="1183"/>
                  <a:pt x="2953" y="1183"/>
                  <a:pt x="2953" y="1183"/>
                </a:cubicBezTo>
                <a:cubicBezTo>
                  <a:pt x="2807" y="1402"/>
                  <a:pt x="2807" y="1402"/>
                  <a:pt x="2807" y="1402"/>
                </a:cubicBezTo>
                <a:cubicBezTo>
                  <a:pt x="2704" y="1475"/>
                  <a:pt x="2704" y="1475"/>
                  <a:pt x="2704" y="1475"/>
                </a:cubicBezTo>
                <a:moveTo>
                  <a:pt x="3884" y="1312"/>
                </a:moveTo>
                <a:cubicBezTo>
                  <a:pt x="4052" y="1038"/>
                  <a:pt x="4052" y="1038"/>
                  <a:pt x="4052" y="1038"/>
                </a:cubicBezTo>
                <a:cubicBezTo>
                  <a:pt x="4119" y="1059"/>
                  <a:pt x="4119" y="1059"/>
                  <a:pt x="4119" y="1059"/>
                </a:cubicBezTo>
                <a:cubicBezTo>
                  <a:pt x="3884" y="1312"/>
                  <a:pt x="3884" y="1312"/>
                  <a:pt x="3884" y="1312"/>
                </a:cubicBezTo>
                <a:moveTo>
                  <a:pt x="3844" y="1298"/>
                </a:moveTo>
                <a:cubicBezTo>
                  <a:pt x="3637" y="1220"/>
                  <a:pt x="3637" y="1220"/>
                  <a:pt x="3637" y="1220"/>
                </a:cubicBezTo>
                <a:cubicBezTo>
                  <a:pt x="3885" y="1013"/>
                  <a:pt x="3885" y="1013"/>
                  <a:pt x="3885" y="1013"/>
                </a:cubicBezTo>
                <a:cubicBezTo>
                  <a:pt x="3889" y="1018"/>
                  <a:pt x="3894" y="1022"/>
                  <a:pt x="3900" y="1024"/>
                </a:cubicBezTo>
                <a:cubicBezTo>
                  <a:pt x="3844" y="1298"/>
                  <a:pt x="3844" y="1298"/>
                  <a:pt x="3844" y="1298"/>
                </a:cubicBezTo>
                <a:moveTo>
                  <a:pt x="3912" y="1026"/>
                </a:moveTo>
                <a:cubicBezTo>
                  <a:pt x="3917" y="1026"/>
                  <a:pt x="3922" y="1024"/>
                  <a:pt x="3928" y="1022"/>
                </a:cubicBezTo>
                <a:cubicBezTo>
                  <a:pt x="3936" y="1017"/>
                  <a:pt x="3942" y="1010"/>
                  <a:pt x="3944" y="1002"/>
                </a:cubicBezTo>
                <a:cubicBezTo>
                  <a:pt x="4047" y="1036"/>
                  <a:pt x="4047" y="1036"/>
                  <a:pt x="4047" y="1036"/>
                </a:cubicBezTo>
                <a:cubicBezTo>
                  <a:pt x="3879" y="1311"/>
                  <a:pt x="3879" y="1311"/>
                  <a:pt x="3879" y="1311"/>
                </a:cubicBezTo>
                <a:cubicBezTo>
                  <a:pt x="3849" y="1300"/>
                  <a:pt x="3849" y="1300"/>
                  <a:pt x="3849" y="1300"/>
                </a:cubicBezTo>
                <a:cubicBezTo>
                  <a:pt x="3905" y="1025"/>
                  <a:pt x="3905" y="1025"/>
                  <a:pt x="3905" y="1025"/>
                </a:cubicBezTo>
                <a:cubicBezTo>
                  <a:pt x="3907" y="1026"/>
                  <a:pt x="3909" y="1026"/>
                  <a:pt x="3912" y="1026"/>
                </a:cubicBezTo>
                <a:moveTo>
                  <a:pt x="2956" y="1178"/>
                </a:moveTo>
                <a:cubicBezTo>
                  <a:pt x="2488" y="1045"/>
                  <a:pt x="2488" y="1045"/>
                  <a:pt x="2488" y="1045"/>
                </a:cubicBezTo>
                <a:cubicBezTo>
                  <a:pt x="2536" y="955"/>
                  <a:pt x="2536" y="955"/>
                  <a:pt x="2536" y="955"/>
                </a:cubicBezTo>
                <a:cubicBezTo>
                  <a:pt x="3065" y="996"/>
                  <a:pt x="3065" y="996"/>
                  <a:pt x="3065" y="996"/>
                </a:cubicBezTo>
                <a:cubicBezTo>
                  <a:pt x="3065" y="996"/>
                  <a:pt x="3066" y="997"/>
                  <a:pt x="3066" y="998"/>
                </a:cubicBezTo>
                <a:cubicBezTo>
                  <a:pt x="3067" y="1001"/>
                  <a:pt x="3069" y="1003"/>
                  <a:pt x="3072" y="1005"/>
                </a:cubicBezTo>
                <a:cubicBezTo>
                  <a:pt x="2956" y="1178"/>
                  <a:pt x="2956" y="1178"/>
                  <a:pt x="2956" y="1178"/>
                </a:cubicBezTo>
                <a:moveTo>
                  <a:pt x="2094" y="1376"/>
                </a:moveTo>
                <a:cubicBezTo>
                  <a:pt x="2470" y="950"/>
                  <a:pt x="2470" y="950"/>
                  <a:pt x="2470" y="950"/>
                </a:cubicBezTo>
                <a:cubicBezTo>
                  <a:pt x="2530" y="954"/>
                  <a:pt x="2530" y="954"/>
                  <a:pt x="2530" y="954"/>
                </a:cubicBezTo>
                <a:cubicBezTo>
                  <a:pt x="2483" y="1044"/>
                  <a:pt x="2483" y="1044"/>
                  <a:pt x="2483" y="1044"/>
                </a:cubicBezTo>
                <a:cubicBezTo>
                  <a:pt x="2482" y="1043"/>
                  <a:pt x="2482" y="1043"/>
                  <a:pt x="2482" y="1043"/>
                </a:cubicBezTo>
                <a:cubicBezTo>
                  <a:pt x="2094" y="1376"/>
                  <a:pt x="2094" y="1376"/>
                  <a:pt x="2094" y="1376"/>
                </a:cubicBezTo>
                <a:moveTo>
                  <a:pt x="3106" y="982"/>
                </a:moveTo>
                <a:cubicBezTo>
                  <a:pt x="3105" y="981"/>
                  <a:pt x="3105" y="979"/>
                  <a:pt x="3104" y="978"/>
                </a:cubicBezTo>
                <a:cubicBezTo>
                  <a:pt x="3103" y="976"/>
                  <a:pt x="3102" y="975"/>
                  <a:pt x="3100" y="973"/>
                </a:cubicBezTo>
                <a:cubicBezTo>
                  <a:pt x="3149" y="914"/>
                  <a:pt x="3149" y="914"/>
                  <a:pt x="3149" y="914"/>
                </a:cubicBezTo>
                <a:cubicBezTo>
                  <a:pt x="3134" y="971"/>
                  <a:pt x="3134" y="971"/>
                  <a:pt x="3134" y="971"/>
                </a:cubicBezTo>
                <a:cubicBezTo>
                  <a:pt x="3106" y="982"/>
                  <a:pt x="3106" y="982"/>
                  <a:pt x="3106" y="982"/>
                </a:cubicBezTo>
                <a:moveTo>
                  <a:pt x="3631" y="1218"/>
                </a:moveTo>
                <a:cubicBezTo>
                  <a:pt x="3373" y="1121"/>
                  <a:pt x="3373" y="1121"/>
                  <a:pt x="3373" y="1121"/>
                </a:cubicBezTo>
                <a:cubicBezTo>
                  <a:pt x="3373" y="1119"/>
                  <a:pt x="3372" y="1117"/>
                  <a:pt x="3371" y="1116"/>
                </a:cubicBezTo>
                <a:cubicBezTo>
                  <a:pt x="3371" y="1115"/>
                  <a:pt x="3370" y="1113"/>
                  <a:pt x="3369" y="1112"/>
                </a:cubicBezTo>
                <a:cubicBezTo>
                  <a:pt x="3589" y="876"/>
                  <a:pt x="3589" y="876"/>
                  <a:pt x="3589" y="876"/>
                </a:cubicBezTo>
                <a:cubicBezTo>
                  <a:pt x="3880" y="977"/>
                  <a:pt x="3880" y="977"/>
                  <a:pt x="3880" y="977"/>
                </a:cubicBezTo>
                <a:cubicBezTo>
                  <a:pt x="3876" y="987"/>
                  <a:pt x="3876" y="998"/>
                  <a:pt x="3881" y="1007"/>
                </a:cubicBezTo>
                <a:cubicBezTo>
                  <a:pt x="3881" y="1008"/>
                  <a:pt x="3881" y="1008"/>
                  <a:pt x="3882" y="1009"/>
                </a:cubicBezTo>
                <a:cubicBezTo>
                  <a:pt x="3631" y="1218"/>
                  <a:pt x="3631" y="1218"/>
                  <a:pt x="3631" y="1218"/>
                </a:cubicBezTo>
                <a:moveTo>
                  <a:pt x="3469" y="873"/>
                </a:moveTo>
                <a:cubicBezTo>
                  <a:pt x="3474" y="873"/>
                  <a:pt x="3480" y="872"/>
                  <a:pt x="3485" y="869"/>
                </a:cubicBezTo>
                <a:cubicBezTo>
                  <a:pt x="3494" y="864"/>
                  <a:pt x="3500" y="856"/>
                  <a:pt x="3503" y="846"/>
                </a:cubicBezTo>
                <a:cubicBezTo>
                  <a:pt x="3584" y="874"/>
                  <a:pt x="3584" y="874"/>
                  <a:pt x="3584" y="874"/>
                </a:cubicBezTo>
                <a:cubicBezTo>
                  <a:pt x="3366" y="1109"/>
                  <a:pt x="3366" y="1109"/>
                  <a:pt x="3366" y="1109"/>
                </a:cubicBezTo>
                <a:cubicBezTo>
                  <a:pt x="3362" y="1107"/>
                  <a:pt x="3358" y="1105"/>
                  <a:pt x="3354" y="1105"/>
                </a:cubicBezTo>
                <a:cubicBezTo>
                  <a:pt x="3351" y="1105"/>
                  <a:pt x="3348" y="1106"/>
                  <a:pt x="3345" y="1107"/>
                </a:cubicBezTo>
                <a:cubicBezTo>
                  <a:pt x="3336" y="1112"/>
                  <a:pt x="3333" y="1122"/>
                  <a:pt x="3336" y="1131"/>
                </a:cubicBezTo>
                <a:cubicBezTo>
                  <a:pt x="3138" y="1251"/>
                  <a:pt x="3138" y="1251"/>
                  <a:pt x="3138" y="1251"/>
                </a:cubicBezTo>
                <a:cubicBezTo>
                  <a:pt x="3108" y="1233"/>
                  <a:pt x="3108" y="1233"/>
                  <a:pt x="3108" y="1233"/>
                </a:cubicBezTo>
                <a:cubicBezTo>
                  <a:pt x="3116" y="1224"/>
                  <a:pt x="3117" y="1210"/>
                  <a:pt x="3111" y="1199"/>
                </a:cubicBezTo>
                <a:cubicBezTo>
                  <a:pt x="3110" y="1195"/>
                  <a:pt x="3108" y="1193"/>
                  <a:pt x="3105" y="1190"/>
                </a:cubicBezTo>
                <a:cubicBezTo>
                  <a:pt x="3443" y="862"/>
                  <a:pt x="3443" y="862"/>
                  <a:pt x="3443" y="862"/>
                </a:cubicBezTo>
                <a:cubicBezTo>
                  <a:pt x="3450" y="869"/>
                  <a:pt x="3459" y="873"/>
                  <a:pt x="3469" y="873"/>
                </a:cubicBezTo>
                <a:moveTo>
                  <a:pt x="3588" y="870"/>
                </a:moveTo>
                <a:cubicBezTo>
                  <a:pt x="3503" y="841"/>
                  <a:pt x="3503" y="841"/>
                  <a:pt x="3503" y="841"/>
                </a:cubicBezTo>
                <a:cubicBezTo>
                  <a:pt x="3504" y="838"/>
                  <a:pt x="3503" y="835"/>
                  <a:pt x="3503" y="832"/>
                </a:cubicBezTo>
                <a:cubicBezTo>
                  <a:pt x="3693" y="757"/>
                  <a:pt x="3693" y="757"/>
                  <a:pt x="3693" y="757"/>
                </a:cubicBezTo>
                <a:cubicBezTo>
                  <a:pt x="3588" y="870"/>
                  <a:pt x="3588" y="870"/>
                  <a:pt x="3588" y="870"/>
                </a:cubicBezTo>
                <a:moveTo>
                  <a:pt x="3151" y="926"/>
                </a:moveTo>
                <a:cubicBezTo>
                  <a:pt x="3156" y="904"/>
                  <a:pt x="3156" y="904"/>
                  <a:pt x="3156" y="904"/>
                </a:cubicBezTo>
                <a:cubicBezTo>
                  <a:pt x="3312" y="710"/>
                  <a:pt x="3312" y="710"/>
                  <a:pt x="3312" y="710"/>
                </a:cubicBezTo>
                <a:cubicBezTo>
                  <a:pt x="3443" y="815"/>
                  <a:pt x="3443" y="815"/>
                  <a:pt x="3443" y="815"/>
                </a:cubicBezTo>
                <a:cubicBezTo>
                  <a:pt x="3434" y="825"/>
                  <a:pt x="3432" y="840"/>
                  <a:pt x="3437" y="852"/>
                </a:cubicBezTo>
                <a:cubicBezTo>
                  <a:pt x="3202" y="945"/>
                  <a:pt x="3202" y="945"/>
                  <a:pt x="3202" y="945"/>
                </a:cubicBezTo>
                <a:cubicBezTo>
                  <a:pt x="3201" y="947"/>
                  <a:pt x="3201" y="949"/>
                  <a:pt x="3200" y="951"/>
                </a:cubicBezTo>
                <a:cubicBezTo>
                  <a:pt x="3439" y="857"/>
                  <a:pt x="3439" y="857"/>
                  <a:pt x="3439" y="857"/>
                </a:cubicBezTo>
                <a:cubicBezTo>
                  <a:pt x="3440" y="858"/>
                  <a:pt x="3440" y="858"/>
                  <a:pt x="3440" y="858"/>
                </a:cubicBezTo>
                <a:cubicBezTo>
                  <a:pt x="3101" y="1187"/>
                  <a:pt x="3101" y="1187"/>
                  <a:pt x="3101" y="1187"/>
                </a:cubicBezTo>
                <a:cubicBezTo>
                  <a:pt x="3096" y="1184"/>
                  <a:pt x="3091" y="1182"/>
                  <a:pt x="3085" y="1182"/>
                </a:cubicBezTo>
                <a:cubicBezTo>
                  <a:pt x="3085" y="1181"/>
                  <a:pt x="3085" y="1181"/>
                  <a:pt x="3085" y="1181"/>
                </a:cubicBezTo>
                <a:cubicBezTo>
                  <a:pt x="3085" y="1181"/>
                  <a:pt x="3084" y="1181"/>
                  <a:pt x="3084" y="1181"/>
                </a:cubicBezTo>
                <a:cubicBezTo>
                  <a:pt x="3083" y="1181"/>
                  <a:pt x="3081" y="1181"/>
                  <a:pt x="3080" y="1181"/>
                </a:cubicBezTo>
                <a:cubicBezTo>
                  <a:pt x="3080" y="1182"/>
                  <a:pt x="3080" y="1182"/>
                  <a:pt x="3080" y="1182"/>
                </a:cubicBezTo>
                <a:cubicBezTo>
                  <a:pt x="3076" y="1183"/>
                  <a:pt x="3073" y="1184"/>
                  <a:pt x="3069" y="1185"/>
                </a:cubicBezTo>
                <a:cubicBezTo>
                  <a:pt x="3061" y="1190"/>
                  <a:pt x="3055" y="1197"/>
                  <a:pt x="3053" y="1206"/>
                </a:cubicBezTo>
                <a:cubicBezTo>
                  <a:pt x="2961" y="1180"/>
                  <a:pt x="2961" y="1180"/>
                  <a:pt x="2961" y="1180"/>
                </a:cubicBezTo>
                <a:cubicBezTo>
                  <a:pt x="3076" y="1007"/>
                  <a:pt x="3076" y="1007"/>
                  <a:pt x="3076" y="1007"/>
                </a:cubicBezTo>
                <a:cubicBezTo>
                  <a:pt x="3079" y="1009"/>
                  <a:pt x="3082" y="1009"/>
                  <a:pt x="3085" y="1009"/>
                </a:cubicBezTo>
                <a:cubicBezTo>
                  <a:pt x="3088" y="1009"/>
                  <a:pt x="3092" y="1009"/>
                  <a:pt x="3095" y="1007"/>
                </a:cubicBezTo>
                <a:cubicBezTo>
                  <a:pt x="3102" y="1003"/>
                  <a:pt x="3106" y="995"/>
                  <a:pt x="3106" y="988"/>
                </a:cubicBezTo>
                <a:cubicBezTo>
                  <a:pt x="3132" y="977"/>
                  <a:pt x="3132" y="977"/>
                  <a:pt x="3132" y="977"/>
                </a:cubicBezTo>
                <a:cubicBezTo>
                  <a:pt x="3088" y="1151"/>
                  <a:pt x="3088" y="1151"/>
                  <a:pt x="3088" y="1151"/>
                </a:cubicBezTo>
                <a:cubicBezTo>
                  <a:pt x="3090" y="1151"/>
                  <a:pt x="3091" y="1152"/>
                  <a:pt x="3093" y="1153"/>
                </a:cubicBezTo>
                <a:cubicBezTo>
                  <a:pt x="3138" y="975"/>
                  <a:pt x="3138" y="975"/>
                  <a:pt x="3138" y="975"/>
                </a:cubicBezTo>
                <a:cubicBezTo>
                  <a:pt x="3166" y="964"/>
                  <a:pt x="3166" y="964"/>
                  <a:pt x="3166" y="964"/>
                </a:cubicBezTo>
                <a:cubicBezTo>
                  <a:pt x="3164" y="963"/>
                  <a:pt x="3162" y="962"/>
                  <a:pt x="3160" y="961"/>
                </a:cubicBezTo>
                <a:cubicBezTo>
                  <a:pt x="3139" y="969"/>
                  <a:pt x="3139" y="969"/>
                  <a:pt x="3139" y="969"/>
                </a:cubicBezTo>
                <a:cubicBezTo>
                  <a:pt x="3148" y="937"/>
                  <a:pt x="3148" y="937"/>
                  <a:pt x="3148" y="937"/>
                </a:cubicBezTo>
                <a:cubicBezTo>
                  <a:pt x="3148" y="933"/>
                  <a:pt x="3149" y="929"/>
                  <a:pt x="3151" y="926"/>
                </a:cubicBezTo>
                <a:moveTo>
                  <a:pt x="3226" y="675"/>
                </a:moveTo>
                <a:cubicBezTo>
                  <a:pt x="3233" y="675"/>
                  <a:pt x="3240" y="674"/>
                  <a:pt x="3246" y="670"/>
                </a:cubicBezTo>
                <a:cubicBezTo>
                  <a:pt x="3250" y="669"/>
                  <a:pt x="3253" y="666"/>
                  <a:pt x="3255" y="664"/>
                </a:cubicBezTo>
                <a:cubicBezTo>
                  <a:pt x="3309" y="707"/>
                  <a:pt x="3309" y="707"/>
                  <a:pt x="3309" y="707"/>
                </a:cubicBezTo>
                <a:cubicBezTo>
                  <a:pt x="3159" y="893"/>
                  <a:pt x="3159" y="893"/>
                  <a:pt x="3159" y="893"/>
                </a:cubicBezTo>
                <a:cubicBezTo>
                  <a:pt x="3215" y="674"/>
                  <a:pt x="3215" y="674"/>
                  <a:pt x="3215" y="674"/>
                </a:cubicBezTo>
                <a:cubicBezTo>
                  <a:pt x="3218" y="675"/>
                  <a:pt x="3222" y="675"/>
                  <a:pt x="3226" y="675"/>
                </a:cubicBezTo>
                <a:moveTo>
                  <a:pt x="3064" y="991"/>
                </a:moveTo>
                <a:cubicBezTo>
                  <a:pt x="2538" y="950"/>
                  <a:pt x="2538" y="950"/>
                  <a:pt x="2538" y="950"/>
                </a:cubicBezTo>
                <a:cubicBezTo>
                  <a:pt x="2707" y="633"/>
                  <a:pt x="2707" y="633"/>
                  <a:pt x="2707" y="633"/>
                </a:cubicBezTo>
                <a:cubicBezTo>
                  <a:pt x="3182" y="636"/>
                  <a:pt x="3182" y="636"/>
                  <a:pt x="3182" y="636"/>
                </a:cubicBezTo>
                <a:cubicBezTo>
                  <a:pt x="3182" y="642"/>
                  <a:pt x="3184" y="647"/>
                  <a:pt x="3186" y="652"/>
                </a:cubicBezTo>
                <a:cubicBezTo>
                  <a:pt x="3192" y="662"/>
                  <a:pt x="3200" y="669"/>
                  <a:pt x="3210" y="673"/>
                </a:cubicBezTo>
                <a:cubicBezTo>
                  <a:pt x="3152" y="902"/>
                  <a:pt x="3152" y="902"/>
                  <a:pt x="3152" y="902"/>
                </a:cubicBezTo>
                <a:cubicBezTo>
                  <a:pt x="3097" y="970"/>
                  <a:pt x="3097" y="970"/>
                  <a:pt x="3097" y="970"/>
                </a:cubicBezTo>
                <a:cubicBezTo>
                  <a:pt x="3093" y="968"/>
                  <a:pt x="3089" y="967"/>
                  <a:pt x="3085" y="967"/>
                </a:cubicBezTo>
                <a:cubicBezTo>
                  <a:pt x="3081" y="967"/>
                  <a:pt x="3078" y="967"/>
                  <a:pt x="3075" y="969"/>
                </a:cubicBezTo>
                <a:cubicBezTo>
                  <a:pt x="3067" y="973"/>
                  <a:pt x="3063" y="982"/>
                  <a:pt x="3064" y="991"/>
                </a:cubicBezTo>
                <a:moveTo>
                  <a:pt x="3312" y="703"/>
                </a:moveTo>
                <a:cubicBezTo>
                  <a:pt x="3259" y="661"/>
                  <a:pt x="3259" y="661"/>
                  <a:pt x="3259" y="661"/>
                </a:cubicBezTo>
                <a:cubicBezTo>
                  <a:pt x="3265" y="654"/>
                  <a:pt x="3269" y="645"/>
                  <a:pt x="3270" y="636"/>
                </a:cubicBezTo>
                <a:cubicBezTo>
                  <a:pt x="3372" y="628"/>
                  <a:pt x="3372" y="628"/>
                  <a:pt x="3372" y="628"/>
                </a:cubicBezTo>
                <a:cubicBezTo>
                  <a:pt x="3312" y="703"/>
                  <a:pt x="3312" y="703"/>
                  <a:pt x="3312" y="703"/>
                </a:cubicBezTo>
                <a:moveTo>
                  <a:pt x="3447" y="812"/>
                </a:moveTo>
                <a:cubicBezTo>
                  <a:pt x="3316" y="706"/>
                  <a:pt x="3316" y="706"/>
                  <a:pt x="3316" y="706"/>
                </a:cubicBezTo>
                <a:cubicBezTo>
                  <a:pt x="3379" y="628"/>
                  <a:pt x="3379" y="628"/>
                  <a:pt x="3379" y="628"/>
                </a:cubicBezTo>
                <a:cubicBezTo>
                  <a:pt x="3750" y="601"/>
                  <a:pt x="3750" y="601"/>
                  <a:pt x="3750" y="601"/>
                </a:cubicBezTo>
                <a:cubicBezTo>
                  <a:pt x="3750" y="606"/>
                  <a:pt x="3751" y="611"/>
                  <a:pt x="3754" y="616"/>
                </a:cubicBezTo>
                <a:cubicBezTo>
                  <a:pt x="3754" y="617"/>
                  <a:pt x="3754" y="617"/>
                  <a:pt x="3754" y="617"/>
                </a:cubicBezTo>
                <a:cubicBezTo>
                  <a:pt x="3494" y="814"/>
                  <a:pt x="3494" y="814"/>
                  <a:pt x="3494" y="814"/>
                </a:cubicBezTo>
                <a:cubicBezTo>
                  <a:pt x="3487" y="808"/>
                  <a:pt x="3478" y="804"/>
                  <a:pt x="3469" y="804"/>
                </a:cubicBezTo>
                <a:cubicBezTo>
                  <a:pt x="3463" y="804"/>
                  <a:pt x="3458" y="805"/>
                  <a:pt x="3453" y="808"/>
                </a:cubicBezTo>
                <a:cubicBezTo>
                  <a:pt x="3451" y="809"/>
                  <a:pt x="3449" y="810"/>
                  <a:pt x="3447" y="812"/>
                </a:cubicBezTo>
                <a:moveTo>
                  <a:pt x="3383" y="623"/>
                </a:moveTo>
                <a:cubicBezTo>
                  <a:pt x="3440" y="552"/>
                  <a:pt x="3440" y="552"/>
                  <a:pt x="3440" y="552"/>
                </a:cubicBezTo>
                <a:cubicBezTo>
                  <a:pt x="3813" y="528"/>
                  <a:pt x="3813" y="528"/>
                  <a:pt x="3813" y="528"/>
                </a:cubicBezTo>
                <a:cubicBezTo>
                  <a:pt x="3795" y="567"/>
                  <a:pt x="3795" y="567"/>
                  <a:pt x="3795" y="567"/>
                </a:cubicBezTo>
                <a:cubicBezTo>
                  <a:pt x="3791" y="566"/>
                  <a:pt x="3788" y="565"/>
                  <a:pt x="3784" y="565"/>
                </a:cubicBezTo>
                <a:cubicBezTo>
                  <a:pt x="3779" y="565"/>
                  <a:pt x="3773" y="567"/>
                  <a:pt x="3768" y="569"/>
                </a:cubicBezTo>
                <a:cubicBezTo>
                  <a:pt x="3758" y="575"/>
                  <a:pt x="3751" y="585"/>
                  <a:pt x="3750" y="596"/>
                </a:cubicBezTo>
                <a:cubicBezTo>
                  <a:pt x="3383" y="623"/>
                  <a:pt x="3383" y="623"/>
                  <a:pt x="3383" y="623"/>
                </a:cubicBezTo>
                <a:moveTo>
                  <a:pt x="3686" y="0"/>
                </a:moveTo>
                <a:cubicBezTo>
                  <a:pt x="3545" y="174"/>
                  <a:pt x="3545" y="174"/>
                  <a:pt x="3545" y="174"/>
                </a:cubicBezTo>
                <a:cubicBezTo>
                  <a:pt x="3249" y="593"/>
                  <a:pt x="3249" y="593"/>
                  <a:pt x="3249" y="593"/>
                </a:cubicBezTo>
                <a:cubicBezTo>
                  <a:pt x="3242" y="589"/>
                  <a:pt x="3234" y="586"/>
                  <a:pt x="3226" y="586"/>
                </a:cubicBezTo>
                <a:cubicBezTo>
                  <a:pt x="3219" y="586"/>
                  <a:pt x="3212" y="588"/>
                  <a:pt x="3205" y="592"/>
                </a:cubicBezTo>
                <a:cubicBezTo>
                  <a:pt x="3190" y="600"/>
                  <a:pt x="3181" y="615"/>
                  <a:pt x="3181" y="631"/>
                </a:cubicBezTo>
                <a:cubicBezTo>
                  <a:pt x="2706" y="628"/>
                  <a:pt x="2706" y="628"/>
                  <a:pt x="2706" y="628"/>
                </a:cubicBezTo>
                <a:cubicBezTo>
                  <a:pt x="2704" y="628"/>
                  <a:pt x="2704" y="628"/>
                  <a:pt x="2704" y="628"/>
                </a:cubicBezTo>
                <a:cubicBezTo>
                  <a:pt x="2533" y="949"/>
                  <a:pt x="2533" y="949"/>
                  <a:pt x="2533" y="949"/>
                </a:cubicBezTo>
                <a:cubicBezTo>
                  <a:pt x="2468" y="944"/>
                  <a:pt x="2468" y="944"/>
                  <a:pt x="2468" y="944"/>
                </a:cubicBezTo>
                <a:cubicBezTo>
                  <a:pt x="2467" y="945"/>
                  <a:pt x="2467" y="945"/>
                  <a:pt x="2467" y="945"/>
                </a:cubicBezTo>
                <a:cubicBezTo>
                  <a:pt x="2069" y="1397"/>
                  <a:pt x="2069" y="1397"/>
                  <a:pt x="2069" y="1397"/>
                </a:cubicBezTo>
                <a:cubicBezTo>
                  <a:pt x="1634" y="1449"/>
                  <a:pt x="1634" y="1449"/>
                  <a:pt x="1634" y="1449"/>
                </a:cubicBezTo>
                <a:cubicBezTo>
                  <a:pt x="1632" y="1451"/>
                  <a:pt x="1630" y="1452"/>
                  <a:pt x="1627" y="1454"/>
                </a:cubicBezTo>
                <a:cubicBezTo>
                  <a:pt x="1626" y="1454"/>
                  <a:pt x="1625" y="1455"/>
                  <a:pt x="1624" y="1455"/>
                </a:cubicBezTo>
                <a:cubicBezTo>
                  <a:pt x="2036" y="1406"/>
                  <a:pt x="2036" y="1406"/>
                  <a:pt x="2036" y="1406"/>
                </a:cubicBezTo>
                <a:cubicBezTo>
                  <a:pt x="1543" y="1536"/>
                  <a:pt x="1543" y="1536"/>
                  <a:pt x="1543" y="1536"/>
                </a:cubicBezTo>
                <a:cubicBezTo>
                  <a:pt x="1543" y="1538"/>
                  <a:pt x="1543" y="1538"/>
                  <a:pt x="1543" y="1538"/>
                </a:cubicBezTo>
                <a:cubicBezTo>
                  <a:pt x="1442" y="1526"/>
                  <a:pt x="1442" y="1526"/>
                  <a:pt x="1442" y="1526"/>
                </a:cubicBezTo>
                <a:cubicBezTo>
                  <a:pt x="1472" y="1473"/>
                  <a:pt x="1472" y="1473"/>
                  <a:pt x="1472" y="1473"/>
                </a:cubicBezTo>
                <a:cubicBezTo>
                  <a:pt x="1602" y="1458"/>
                  <a:pt x="1602" y="1458"/>
                  <a:pt x="1602" y="1458"/>
                </a:cubicBezTo>
                <a:cubicBezTo>
                  <a:pt x="1598" y="1457"/>
                  <a:pt x="1594" y="1456"/>
                  <a:pt x="1590" y="1454"/>
                </a:cubicBezTo>
                <a:cubicBezTo>
                  <a:pt x="1471" y="1469"/>
                  <a:pt x="1471" y="1469"/>
                  <a:pt x="1471" y="1469"/>
                </a:cubicBezTo>
                <a:cubicBezTo>
                  <a:pt x="1469" y="1469"/>
                  <a:pt x="1469" y="1469"/>
                  <a:pt x="1469" y="1469"/>
                </a:cubicBezTo>
                <a:cubicBezTo>
                  <a:pt x="1437" y="1525"/>
                  <a:pt x="1437" y="1525"/>
                  <a:pt x="1437" y="1525"/>
                </a:cubicBezTo>
                <a:cubicBezTo>
                  <a:pt x="1075" y="1484"/>
                  <a:pt x="1075" y="1484"/>
                  <a:pt x="1075" y="1484"/>
                </a:cubicBezTo>
                <a:cubicBezTo>
                  <a:pt x="1074" y="1485"/>
                  <a:pt x="1074" y="1485"/>
                  <a:pt x="1074" y="1485"/>
                </a:cubicBezTo>
                <a:cubicBezTo>
                  <a:pt x="803" y="1885"/>
                  <a:pt x="803" y="1885"/>
                  <a:pt x="803" y="1885"/>
                </a:cubicBezTo>
                <a:cubicBezTo>
                  <a:pt x="795" y="1878"/>
                  <a:pt x="784" y="1874"/>
                  <a:pt x="774" y="1874"/>
                </a:cubicBezTo>
                <a:cubicBezTo>
                  <a:pt x="767" y="1874"/>
                  <a:pt x="760" y="1876"/>
                  <a:pt x="753" y="1880"/>
                </a:cubicBezTo>
                <a:cubicBezTo>
                  <a:pt x="740" y="1886"/>
                  <a:pt x="732" y="1899"/>
                  <a:pt x="730" y="1913"/>
                </a:cubicBezTo>
                <a:cubicBezTo>
                  <a:pt x="224" y="1918"/>
                  <a:pt x="224" y="1918"/>
                  <a:pt x="224" y="1918"/>
                </a:cubicBezTo>
                <a:cubicBezTo>
                  <a:pt x="0" y="1936"/>
                  <a:pt x="0" y="1936"/>
                  <a:pt x="0" y="1936"/>
                </a:cubicBezTo>
                <a:cubicBezTo>
                  <a:pt x="3" y="1942"/>
                  <a:pt x="3" y="1942"/>
                  <a:pt x="3" y="1942"/>
                </a:cubicBezTo>
                <a:cubicBezTo>
                  <a:pt x="224" y="1923"/>
                  <a:pt x="224" y="1923"/>
                  <a:pt x="224" y="1923"/>
                </a:cubicBezTo>
                <a:cubicBezTo>
                  <a:pt x="729" y="1918"/>
                  <a:pt x="729" y="1918"/>
                  <a:pt x="729" y="1918"/>
                </a:cubicBezTo>
                <a:cubicBezTo>
                  <a:pt x="729" y="1925"/>
                  <a:pt x="731" y="1933"/>
                  <a:pt x="734" y="1940"/>
                </a:cubicBezTo>
                <a:cubicBezTo>
                  <a:pt x="738" y="1947"/>
                  <a:pt x="744" y="1953"/>
                  <a:pt x="751" y="1957"/>
                </a:cubicBezTo>
                <a:cubicBezTo>
                  <a:pt x="689" y="2034"/>
                  <a:pt x="689" y="2034"/>
                  <a:pt x="689" y="2034"/>
                </a:cubicBezTo>
                <a:cubicBezTo>
                  <a:pt x="592" y="2042"/>
                  <a:pt x="592" y="2042"/>
                  <a:pt x="592" y="2042"/>
                </a:cubicBezTo>
                <a:cubicBezTo>
                  <a:pt x="357" y="2340"/>
                  <a:pt x="357" y="2340"/>
                  <a:pt x="357" y="2340"/>
                </a:cubicBezTo>
                <a:cubicBezTo>
                  <a:pt x="200" y="2316"/>
                  <a:pt x="200" y="2316"/>
                  <a:pt x="200" y="2316"/>
                </a:cubicBezTo>
                <a:cubicBezTo>
                  <a:pt x="203" y="2322"/>
                  <a:pt x="203" y="2322"/>
                  <a:pt x="203" y="2322"/>
                </a:cubicBezTo>
                <a:cubicBezTo>
                  <a:pt x="354" y="2344"/>
                  <a:pt x="354" y="2344"/>
                  <a:pt x="354" y="2344"/>
                </a:cubicBezTo>
                <a:cubicBezTo>
                  <a:pt x="270" y="2451"/>
                  <a:pt x="270" y="2451"/>
                  <a:pt x="270" y="2451"/>
                </a:cubicBezTo>
                <a:cubicBezTo>
                  <a:pt x="273" y="2456"/>
                  <a:pt x="273" y="2456"/>
                  <a:pt x="273" y="2456"/>
                </a:cubicBezTo>
                <a:cubicBezTo>
                  <a:pt x="360" y="2345"/>
                  <a:pt x="360" y="2345"/>
                  <a:pt x="360" y="2345"/>
                </a:cubicBezTo>
                <a:cubicBezTo>
                  <a:pt x="405" y="2352"/>
                  <a:pt x="405" y="2352"/>
                  <a:pt x="405" y="2352"/>
                </a:cubicBezTo>
                <a:cubicBezTo>
                  <a:pt x="403" y="2359"/>
                  <a:pt x="404" y="2367"/>
                  <a:pt x="408" y="2374"/>
                </a:cubicBezTo>
                <a:cubicBezTo>
                  <a:pt x="412" y="2381"/>
                  <a:pt x="417" y="2386"/>
                  <a:pt x="424" y="2389"/>
                </a:cubicBezTo>
                <a:cubicBezTo>
                  <a:pt x="356" y="2613"/>
                  <a:pt x="356" y="2613"/>
                  <a:pt x="356" y="2613"/>
                </a:cubicBezTo>
                <a:cubicBezTo>
                  <a:pt x="359" y="2619"/>
                  <a:pt x="359" y="2619"/>
                  <a:pt x="359" y="2619"/>
                </a:cubicBezTo>
                <a:cubicBezTo>
                  <a:pt x="429" y="2391"/>
                  <a:pt x="429" y="2391"/>
                  <a:pt x="429" y="2391"/>
                </a:cubicBezTo>
                <a:cubicBezTo>
                  <a:pt x="432" y="2392"/>
                  <a:pt x="435" y="2392"/>
                  <a:pt x="439" y="2392"/>
                </a:cubicBezTo>
                <a:cubicBezTo>
                  <a:pt x="444" y="2392"/>
                  <a:pt x="450" y="2391"/>
                  <a:pt x="455" y="2388"/>
                </a:cubicBezTo>
                <a:cubicBezTo>
                  <a:pt x="470" y="2380"/>
                  <a:pt x="477" y="2363"/>
                  <a:pt x="471" y="2347"/>
                </a:cubicBezTo>
                <a:cubicBezTo>
                  <a:pt x="778" y="2246"/>
                  <a:pt x="778" y="2246"/>
                  <a:pt x="778" y="2246"/>
                </a:cubicBezTo>
                <a:cubicBezTo>
                  <a:pt x="778" y="2247"/>
                  <a:pt x="779" y="2249"/>
                  <a:pt x="780" y="2251"/>
                </a:cubicBezTo>
                <a:cubicBezTo>
                  <a:pt x="781" y="2253"/>
                  <a:pt x="782" y="2254"/>
                  <a:pt x="783" y="2256"/>
                </a:cubicBezTo>
                <a:cubicBezTo>
                  <a:pt x="624" y="2363"/>
                  <a:pt x="624" y="2363"/>
                  <a:pt x="624" y="2363"/>
                </a:cubicBezTo>
                <a:cubicBezTo>
                  <a:pt x="624" y="2365"/>
                  <a:pt x="624" y="2367"/>
                  <a:pt x="624" y="2369"/>
                </a:cubicBezTo>
                <a:cubicBezTo>
                  <a:pt x="786" y="2259"/>
                  <a:pt x="786" y="2259"/>
                  <a:pt x="786" y="2259"/>
                </a:cubicBezTo>
                <a:cubicBezTo>
                  <a:pt x="789" y="2262"/>
                  <a:pt x="792" y="2264"/>
                  <a:pt x="796" y="2266"/>
                </a:cubicBezTo>
                <a:cubicBezTo>
                  <a:pt x="773" y="2349"/>
                  <a:pt x="773" y="2349"/>
                  <a:pt x="773" y="2349"/>
                </a:cubicBezTo>
                <a:cubicBezTo>
                  <a:pt x="624" y="2371"/>
                  <a:pt x="624" y="2371"/>
                  <a:pt x="624" y="2371"/>
                </a:cubicBezTo>
                <a:cubicBezTo>
                  <a:pt x="624" y="2373"/>
                  <a:pt x="623" y="2375"/>
                  <a:pt x="623" y="2376"/>
                </a:cubicBezTo>
                <a:cubicBezTo>
                  <a:pt x="772" y="2354"/>
                  <a:pt x="772" y="2354"/>
                  <a:pt x="772" y="2354"/>
                </a:cubicBezTo>
                <a:cubicBezTo>
                  <a:pt x="690" y="2650"/>
                  <a:pt x="690" y="2650"/>
                  <a:pt x="690" y="2650"/>
                </a:cubicBezTo>
                <a:cubicBezTo>
                  <a:pt x="688" y="2649"/>
                  <a:pt x="686" y="2649"/>
                  <a:pt x="684" y="2649"/>
                </a:cubicBezTo>
                <a:cubicBezTo>
                  <a:pt x="678" y="2649"/>
                  <a:pt x="673" y="2650"/>
                  <a:pt x="668" y="2653"/>
                </a:cubicBezTo>
                <a:cubicBezTo>
                  <a:pt x="654" y="2660"/>
                  <a:pt x="647" y="2675"/>
                  <a:pt x="650" y="2690"/>
                </a:cubicBezTo>
                <a:cubicBezTo>
                  <a:pt x="434" y="2762"/>
                  <a:pt x="434" y="2762"/>
                  <a:pt x="434" y="2762"/>
                </a:cubicBezTo>
                <a:cubicBezTo>
                  <a:pt x="436" y="2766"/>
                  <a:pt x="436" y="2766"/>
                  <a:pt x="436" y="2766"/>
                </a:cubicBezTo>
                <a:cubicBezTo>
                  <a:pt x="651" y="2695"/>
                  <a:pt x="651" y="2695"/>
                  <a:pt x="651" y="2695"/>
                </a:cubicBezTo>
                <a:cubicBezTo>
                  <a:pt x="651" y="2696"/>
                  <a:pt x="652" y="2698"/>
                  <a:pt x="653" y="2700"/>
                </a:cubicBezTo>
                <a:cubicBezTo>
                  <a:pt x="657" y="2708"/>
                  <a:pt x="665" y="2714"/>
                  <a:pt x="674" y="2717"/>
                </a:cubicBezTo>
                <a:cubicBezTo>
                  <a:pt x="643" y="2821"/>
                  <a:pt x="643" y="2821"/>
                  <a:pt x="643" y="2821"/>
                </a:cubicBezTo>
                <a:cubicBezTo>
                  <a:pt x="460" y="2811"/>
                  <a:pt x="460" y="2811"/>
                  <a:pt x="460" y="2811"/>
                </a:cubicBezTo>
                <a:cubicBezTo>
                  <a:pt x="463" y="2817"/>
                  <a:pt x="463" y="2817"/>
                  <a:pt x="463" y="2817"/>
                </a:cubicBezTo>
                <a:cubicBezTo>
                  <a:pt x="641" y="2826"/>
                  <a:pt x="641" y="2826"/>
                  <a:pt x="641" y="2826"/>
                </a:cubicBezTo>
                <a:cubicBezTo>
                  <a:pt x="621" y="2895"/>
                  <a:pt x="621" y="2895"/>
                  <a:pt x="621" y="2895"/>
                </a:cubicBezTo>
                <a:cubicBezTo>
                  <a:pt x="512" y="2911"/>
                  <a:pt x="512" y="2911"/>
                  <a:pt x="512" y="2911"/>
                </a:cubicBezTo>
                <a:cubicBezTo>
                  <a:pt x="514" y="2915"/>
                  <a:pt x="514" y="2915"/>
                  <a:pt x="514" y="2915"/>
                </a:cubicBezTo>
                <a:cubicBezTo>
                  <a:pt x="620" y="2899"/>
                  <a:pt x="620" y="2899"/>
                  <a:pt x="620" y="2899"/>
                </a:cubicBezTo>
                <a:cubicBezTo>
                  <a:pt x="579" y="3038"/>
                  <a:pt x="579" y="3038"/>
                  <a:pt x="579" y="3038"/>
                </a:cubicBezTo>
                <a:cubicBezTo>
                  <a:pt x="583" y="3045"/>
                  <a:pt x="583" y="3045"/>
                  <a:pt x="583" y="3045"/>
                </a:cubicBezTo>
                <a:cubicBezTo>
                  <a:pt x="626" y="2898"/>
                  <a:pt x="626" y="2898"/>
                  <a:pt x="626" y="2898"/>
                </a:cubicBezTo>
                <a:cubicBezTo>
                  <a:pt x="974" y="2846"/>
                  <a:pt x="974" y="2846"/>
                  <a:pt x="974" y="2846"/>
                </a:cubicBezTo>
                <a:cubicBezTo>
                  <a:pt x="1010" y="2821"/>
                  <a:pt x="1010" y="2821"/>
                  <a:pt x="1010" y="2821"/>
                </a:cubicBezTo>
                <a:cubicBezTo>
                  <a:pt x="1097" y="2858"/>
                  <a:pt x="1097" y="2858"/>
                  <a:pt x="1097" y="2858"/>
                </a:cubicBezTo>
                <a:cubicBezTo>
                  <a:pt x="793" y="3446"/>
                  <a:pt x="793" y="3446"/>
                  <a:pt x="793" y="3446"/>
                </a:cubicBezTo>
                <a:cubicBezTo>
                  <a:pt x="796" y="3452"/>
                  <a:pt x="796" y="3452"/>
                  <a:pt x="796" y="3452"/>
                </a:cubicBezTo>
                <a:cubicBezTo>
                  <a:pt x="1103" y="2857"/>
                  <a:pt x="1103" y="2857"/>
                  <a:pt x="1103" y="2857"/>
                </a:cubicBezTo>
                <a:cubicBezTo>
                  <a:pt x="1801" y="2661"/>
                  <a:pt x="1801" y="2661"/>
                  <a:pt x="1801" y="2661"/>
                </a:cubicBezTo>
                <a:cubicBezTo>
                  <a:pt x="1802" y="2661"/>
                  <a:pt x="1802" y="2661"/>
                  <a:pt x="1802" y="2661"/>
                </a:cubicBezTo>
                <a:cubicBezTo>
                  <a:pt x="1803" y="2660"/>
                  <a:pt x="1803" y="2660"/>
                  <a:pt x="1803" y="2660"/>
                </a:cubicBezTo>
                <a:cubicBezTo>
                  <a:pt x="2429" y="2083"/>
                  <a:pt x="2429" y="2083"/>
                  <a:pt x="2429" y="2083"/>
                </a:cubicBezTo>
                <a:cubicBezTo>
                  <a:pt x="3259" y="1896"/>
                  <a:pt x="3259" y="1896"/>
                  <a:pt x="3259" y="1896"/>
                </a:cubicBezTo>
                <a:cubicBezTo>
                  <a:pt x="3261" y="1895"/>
                  <a:pt x="3261" y="1895"/>
                  <a:pt x="3261" y="1895"/>
                </a:cubicBezTo>
                <a:cubicBezTo>
                  <a:pt x="3261" y="1894"/>
                  <a:pt x="3261" y="1894"/>
                  <a:pt x="3261" y="1894"/>
                </a:cubicBezTo>
                <a:cubicBezTo>
                  <a:pt x="3818" y="1431"/>
                  <a:pt x="3818" y="1431"/>
                  <a:pt x="3818" y="1431"/>
                </a:cubicBezTo>
                <a:cubicBezTo>
                  <a:pt x="4483" y="1516"/>
                  <a:pt x="4483" y="1516"/>
                  <a:pt x="4483" y="1516"/>
                </a:cubicBezTo>
                <a:cubicBezTo>
                  <a:pt x="4480" y="1510"/>
                  <a:pt x="4480" y="1510"/>
                  <a:pt x="4480" y="1510"/>
                </a:cubicBezTo>
                <a:cubicBezTo>
                  <a:pt x="3823" y="1426"/>
                  <a:pt x="3823" y="1426"/>
                  <a:pt x="3823" y="1426"/>
                </a:cubicBezTo>
                <a:cubicBezTo>
                  <a:pt x="3842" y="1334"/>
                  <a:pt x="3842" y="1334"/>
                  <a:pt x="3842" y="1334"/>
                </a:cubicBezTo>
                <a:cubicBezTo>
                  <a:pt x="3883" y="1318"/>
                  <a:pt x="3883" y="1318"/>
                  <a:pt x="3883" y="1318"/>
                </a:cubicBezTo>
                <a:cubicBezTo>
                  <a:pt x="4123" y="1061"/>
                  <a:pt x="4123" y="1061"/>
                  <a:pt x="4123" y="1061"/>
                </a:cubicBezTo>
                <a:cubicBezTo>
                  <a:pt x="4269" y="1109"/>
                  <a:pt x="4269" y="1109"/>
                  <a:pt x="4269" y="1109"/>
                </a:cubicBezTo>
                <a:cubicBezTo>
                  <a:pt x="4265" y="1101"/>
                  <a:pt x="4265" y="1101"/>
                  <a:pt x="4265" y="1101"/>
                </a:cubicBezTo>
                <a:cubicBezTo>
                  <a:pt x="4128" y="1056"/>
                  <a:pt x="4128" y="1056"/>
                  <a:pt x="4128" y="1056"/>
                </a:cubicBezTo>
                <a:cubicBezTo>
                  <a:pt x="4201" y="979"/>
                  <a:pt x="4201" y="979"/>
                  <a:pt x="4201" y="979"/>
                </a:cubicBezTo>
                <a:cubicBezTo>
                  <a:pt x="4198" y="974"/>
                  <a:pt x="4198" y="974"/>
                  <a:pt x="4198" y="974"/>
                </a:cubicBezTo>
                <a:cubicBezTo>
                  <a:pt x="4123" y="1055"/>
                  <a:pt x="4123" y="1055"/>
                  <a:pt x="4123" y="1055"/>
                </a:cubicBezTo>
                <a:cubicBezTo>
                  <a:pt x="4055" y="1033"/>
                  <a:pt x="4055" y="1033"/>
                  <a:pt x="4055" y="1033"/>
                </a:cubicBezTo>
                <a:cubicBezTo>
                  <a:pt x="4149" y="880"/>
                  <a:pt x="4149" y="880"/>
                  <a:pt x="4149" y="880"/>
                </a:cubicBezTo>
                <a:cubicBezTo>
                  <a:pt x="4146" y="875"/>
                  <a:pt x="4146" y="875"/>
                  <a:pt x="4146" y="875"/>
                </a:cubicBezTo>
                <a:cubicBezTo>
                  <a:pt x="4050" y="1031"/>
                  <a:pt x="4050" y="1031"/>
                  <a:pt x="4050" y="1031"/>
                </a:cubicBezTo>
                <a:cubicBezTo>
                  <a:pt x="3946" y="997"/>
                  <a:pt x="3946" y="997"/>
                  <a:pt x="3946" y="997"/>
                </a:cubicBezTo>
                <a:cubicBezTo>
                  <a:pt x="3947" y="990"/>
                  <a:pt x="3946" y="982"/>
                  <a:pt x="3942" y="975"/>
                </a:cubicBezTo>
                <a:cubicBezTo>
                  <a:pt x="3941" y="973"/>
                  <a:pt x="3939" y="971"/>
                  <a:pt x="3938" y="969"/>
                </a:cubicBezTo>
                <a:cubicBezTo>
                  <a:pt x="4122" y="830"/>
                  <a:pt x="4122" y="830"/>
                  <a:pt x="4122" y="830"/>
                </a:cubicBezTo>
                <a:cubicBezTo>
                  <a:pt x="4120" y="825"/>
                  <a:pt x="4120" y="825"/>
                  <a:pt x="4120" y="825"/>
                </a:cubicBezTo>
                <a:cubicBezTo>
                  <a:pt x="3934" y="965"/>
                  <a:pt x="3934" y="965"/>
                  <a:pt x="3934" y="965"/>
                </a:cubicBezTo>
                <a:cubicBezTo>
                  <a:pt x="3928" y="960"/>
                  <a:pt x="3920" y="957"/>
                  <a:pt x="3911" y="957"/>
                </a:cubicBezTo>
                <a:cubicBezTo>
                  <a:pt x="3906" y="957"/>
                  <a:pt x="3901" y="958"/>
                  <a:pt x="3895" y="961"/>
                </a:cubicBezTo>
                <a:cubicBezTo>
                  <a:pt x="3890" y="964"/>
                  <a:pt x="3885" y="968"/>
                  <a:pt x="3882" y="973"/>
                </a:cubicBezTo>
                <a:cubicBezTo>
                  <a:pt x="3593" y="872"/>
                  <a:pt x="3593" y="872"/>
                  <a:pt x="3593" y="872"/>
                </a:cubicBezTo>
                <a:cubicBezTo>
                  <a:pt x="3703" y="754"/>
                  <a:pt x="3703" y="754"/>
                  <a:pt x="3703" y="754"/>
                </a:cubicBezTo>
                <a:cubicBezTo>
                  <a:pt x="4053" y="699"/>
                  <a:pt x="4053" y="699"/>
                  <a:pt x="4053" y="699"/>
                </a:cubicBezTo>
                <a:cubicBezTo>
                  <a:pt x="4051" y="694"/>
                  <a:pt x="4051" y="694"/>
                  <a:pt x="4051" y="694"/>
                </a:cubicBezTo>
                <a:cubicBezTo>
                  <a:pt x="3701" y="749"/>
                  <a:pt x="3701" y="749"/>
                  <a:pt x="3701" y="749"/>
                </a:cubicBezTo>
                <a:cubicBezTo>
                  <a:pt x="3701" y="749"/>
                  <a:pt x="3701" y="749"/>
                  <a:pt x="3701" y="749"/>
                </a:cubicBezTo>
                <a:cubicBezTo>
                  <a:pt x="3501" y="827"/>
                  <a:pt x="3501" y="827"/>
                  <a:pt x="3501" y="827"/>
                </a:cubicBezTo>
                <a:cubicBezTo>
                  <a:pt x="3501" y="825"/>
                  <a:pt x="3500" y="824"/>
                  <a:pt x="3499" y="822"/>
                </a:cubicBezTo>
                <a:cubicBezTo>
                  <a:pt x="3499" y="821"/>
                  <a:pt x="3498" y="819"/>
                  <a:pt x="3497" y="818"/>
                </a:cubicBezTo>
                <a:cubicBezTo>
                  <a:pt x="3757" y="621"/>
                  <a:pt x="3757" y="621"/>
                  <a:pt x="3757" y="621"/>
                </a:cubicBezTo>
                <a:cubicBezTo>
                  <a:pt x="3764" y="630"/>
                  <a:pt x="3774" y="635"/>
                  <a:pt x="3784" y="635"/>
                </a:cubicBezTo>
                <a:cubicBezTo>
                  <a:pt x="3790" y="635"/>
                  <a:pt x="3795" y="633"/>
                  <a:pt x="3801" y="631"/>
                </a:cubicBezTo>
                <a:cubicBezTo>
                  <a:pt x="3809" y="626"/>
                  <a:pt x="3815" y="619"/>
                  <a:pt x="3817" y="610"/>
                </a:cubicBezTo>
                <a:cubicBezTo>
                  <a:pt x="4045" y="683"/>
                  <a:pt x="4045" y="683"/>
                  <a:pt x="4045" y="683"/>
                </a:cubicBezTo>
                <a:cubicBezTo>
                  <a:pt x="4042" y="677"/>
                  <a:pt x="4042" y="677"/>
                  <a:pt x="4042" y="677"/>
                </a:cubicBezTo>
                <a:cubicBezTo>
                  <a:pt x="3819" y="606"/>
                  <a:pt x="3819" y="606"/>
                  <a:pt x="3819" y="606"/>
                </a:cubicBezTo>
                <a:cubicBezTo>
                  <a:pt x="3820" y="598"/>
                  <a:pt x="3819" y="591"/>
                  <a:pt x="3815" y="584"/>
                </a:cubicBezTo>
                <a:cubicBezTo>
                  <a:pt x="3811" y="577"/>
                  <a:pt x="3806" y="572"/>
                  <a:pt x="3799" y="569"/>
                </a:cubicBezTo>
                <a:cubicBezTo>
                  <a:pt x="3819" y="528"/>
                  <a:pt x="3819" y="528"/>
                  <a:pt x="3819" y="528"/>
                </a:cubicBezTo>
                <a:cubicBezTo>
                  <a:pt x="3959" y="519"/>
                  <a:pt x="3959" y="519"/>
                  <a:pt x="3959" y="519"/>
                </a:cubicBezTo>
                <a:cubicBezTo>
                  <a:pt x="3957" y="514"/>
                  <a:pt x="3957" y="514"/>
                  <a:pt x="3957" y="514"/>
                </a:cubicBezTo>
                <a:cubicBezTo>
                  <a:pt x="3822" y="523"/>
                  <a:pt x="3822" y="523"/>
                  <a:pt x="3822" y="523"/>
                </a:cubicBezTo>
                <a:cubicBezTo>
                  <a:pt x="3889" y="385"/>
                  <a:pt x="3889" y="385"/>
                  <a:pt x="3889" y="385"/>
                </a:cubicBezTo>
                <a:cubicBezTo>
                  <a:pt x="3886" y="379"/>
                  <a:pt x="3886" y="379"/>
                  <a:pt x="3886" y="379"/>
                </a:cubicBezTo>
                <a:cubicBezTo>
                  <a:pt x="3816" y="523"/>
                  <a:pt x="3816" y="523"/>
                  <a:pt x="3816" y="523"/>
                </a:cubicBezTo>
                <a:cubicBezTo>
                  <a:pt x="3437" y="547"/>
                  <a:pt x="3437" y="547"/>
                  <a:pt x="3437" y="547"/>
                </a:cubicBezTo>
                <a:cubicBezTo>
                  <a:pt x="3376" y="623"/>
                  <a:pt x="3376" y="623"/>
                  <a:pt x="3376" y="623"/>
                </a:cubicBezTo>
                <a:cubicBezTo>
                  <a:pt x="3270" y="631"/>
                  <a:pt x="3270" y="631"/>
                  <a:pt x="3270" y="631"/>
                </a:cubicBezTo>
                <a:cubicBezTo>
                  <a:pt x="3270" y="624"/>
                  <a:pt x="3269" y="617"/>
                  <a:pt x="3265" y="610"/>
                </a:cubicBezTo>
                <a:cubicBezTo>
                  <a:pt x="3262" y="604"/>
                  <a:pt x="3258" y="599"/>
                  <a:pt x="3253" y="596"/>
                </a:cubicBezTo>
                <a:cubicBezTo>
                  <a:pt x="3487" y="264"/>
                  <a:pt x="3487" y="264"/>
                  <a:pt x="3487" y="264"/>
                </a:cubicBezTo>
                <a:cubicBezTo>
                  <a:pt x="3489" y="255"/>
                  <a:pt x="3495" y="247"/>
                  <a:pt x="3503" y="241"/>
                </a:cubicBezTo>
                <a:cubicBezTo>
                  <a:pt x="3549" y="177"/>
                  <a:pt x="3549" y="177"/>
                  <a:pt x="3549" y="177"/>
                </a:cubicBezTo>
                <a:cubicBezTo>
                  <a:pt x="3689" y="5"/>
                  <a:pt x="3689" y="5"/>
                  <a:pt x="3689" y="5"/>
                </a:cubicBezTo>
                <a:cubicBezTo>
                  <a:pt x="3686" y="0"/>
                  <a:pt x="3686" y="0"/>
                  <a:pt x="3686" y="0"/>
                </a:cubicBezTo>
              </a:path>
            </a:pathLst>
          </a:custGeom>
          <a:solidFill>
            <a:schemeClr val="tx1">
              <a:alpha val="7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76" name="Group 4"/>
          <p:cNvGrpSpPr/>
          <p:nvPr/>
        </p:nvGrpSpPr>
        <p:grpSpPr>
          <a:xfrm>
            <a:off x="2529306" y="4706295"/>
            <a:ext cx="2244938" cy="675185"/>
            <a:chOff x="8479612" y="2464939"/>
            <a:chExt cx="2806700" cy="900247"/>
          </a:xfrm>
        </p:grpSpPr>
        <p:sp>
          <p:nvSpPr>
            <p:cNvPr id="77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83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  <p:grpSp>
        <p:nvGrpSpPr>
          <p:cNvPr id="84" name="Group 4"/>
          <p:cNvGrpSpPr/>
          <p:nvPr/>
        </p:nvGrpSpPr>
        <p:grpSpPr>
          <a:xfrm>
            <a:off x="9180050" y="4766781"/>
            <a:ext cx="2244938" cy="675185"/>
            <a:chOff x="8479612" y="2464939"/>
            <a:chExt cx="2806700" cy="900247"/>
          </a:xfrm>
        </p:grpSpPr>
        <p:sp>
          <p:nvSpPr>
            <p:cNvPr id="85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86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  <p:grpSp>
        <p:nvGrpSpPr>
          <p:cNvPr id="87" name="Group 4"/>
          <p:cNvGrpSpPr/>
          <p:nvPr/>
        </p:nvGrpSpPr>
        <p:grpSpPr>
          <a:xfrm>
            <a:off x="5780001" y="4706295"/>
            <a:ext cx="2244938" cy="675185"/>
            <a:chOff x="8479612" y="2464939"/>
            <a:chExt cx="2806700" cy="900247"/>
          </a:xfrm>
        </p:grpSpPr>
        <p:sp>
          <p:nvSpPr>
            <p:cNvPr id="88" name="TextBox 28"/>
            <p:cNvSpPr txBox="1"/>
            <p:nvPr/>
          </p:nvSpPr>
          <p:spPr>
            <a:xfrm>
              <a:off x="8479612" y="2464939"/>
              <a:ext cx="280670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  <p:sp>
          <p:nvSpPr>
            <p:cNvPr id="89" name="Rectangle 29"/>
            <p:cNvSpPr/>
            <p:nvPr/>
          </p:nvSpPr>
          <p:spPr>
            <a:xfrm>
              <a:off x="8479612" y="2741938"/>
              <a:ext cx="2806700" cy="623248"/>
            </a:xfrm>
            <a:prstGeom prst="rect">
              <a:avLst/>
            </a:prstGeom>
            <a:effectLst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根据自己的需要添加适当的文字，此处添加详细文本描述，建议与标题相关尽量简洁</a:t>
              </a:r>
              <a:r>
                <a:rPr lang="en-US" altLang="zh-CN" sz="70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... ...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882" y="-1968"/>
            <a:ext cx="12217882" cy="6859968"/>
          </a:xfrm>
          <a:prstGeom prst="rect">
            <a:avLst/>
          </a:prstGeom>
        </p:spPr>
      </p:pic>
      <p:sp>
        <p:nvSpPr>
          <p:cNvPr id="250" name="Freeform 212"/>
          <p:cNvSpPr/>
          <p:nvPr/>
        </p:nvSpPr>
        <p:spPr bwMode="auto">
          <a:xfrm>
            <a:off x="5653175" y="5244562"/>
            <a:ext cx="132789" cy="117467"/>
          </a:xfrm>
          <a:custGeom>
            <a:avLst/>
            <a:gdLst>
              <a:gd name="T0" fmla="*/ 61 w 121"/>
              <a:gd name="T1" fmla="*/ 0 h 107"/>
              <a:gd name="T2" fmla="*/ 36 w 121"/>
              <a:gd name="T3" fmla="*/ 7 h 107"/>
              <a:gd name="T4" fmla="*/ 14 w 121"/>
              <a:gd name="T5" fmla="*/ 78 h 107"/>
              <a:gd name="T6" fmla="*/ 61 w 121"/>
              <a:gd name="T7" fmla="*/ 107 h 107"/>
              <a:gd name="T8" fmla="*/ 86 w 121"/>
              <a:gd name="T9" fmla="*/ 101 h 107"/>
              <a:gd name="T10" fmla="*/ 108 w 121"/>
              <a:gd name="T11" fmla="*/ 29 h 107"/>
              <a:gd name="T12" fmla="*/ 61 w 121"/>
              <a:gd name="T1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" h="107">
                <a:moveTo>
                  <a:pt x="61" y="0"/>
                </a:moveTo>
                <a:cubicBezTo>
                  <a:pt x="52" y="0"/>
                  <a:pt x="44" y="2"/>
                  <a:pt x="36" y="7"/>
                </a:cubicBezTo>
                <a:cubicBezTo>
                  <a:pt x="10" y="20"/>
                  <a:pt x="0" y="52"/>
                  <a:pt x="14" y="78"/>
                </a:cubicBezTo>
                <a:cubicBezTo>
                  <a:pt x="23" y="96"/>
                  <a:pt x="42" y="107"/>
                  <a:pt x="61" y="107"/>
                </a:cubicBezTo>
                <a:cubicBezTo>
                  <a:pt x="69" y="107"/>
                  <a:pt x="78" y="105"/>
                  <a:pt x="86" y="101"/>
                </a:cubicBezTo>
                <a:cubicBezTo>
                  <a:pt x="111" y="87"/>
                  <a:pt x="121" y="55"/>
                  <a:pt x="108" y="29"/>
                </a:cubicBezTo>
                <a:cubicBezTo>
                  <a:pt x="98" y="11"/>
                  <a:pt x="80" y="0"/>
                  <a:pt x="61" y="0"/>
                </a:cubicBezTo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64" name="Freeform 226"/>
          <p:cNvSpPr/>
          <p:nvPr/>
        </p:nvSpPr>
        <p:spPr bwMode="auto">
          <a:xfrm>
            <a:off x="6191760" y="5380601"/>
            <a:ext cx="65002" cy="57109"/>
          </a:xfrm>
          <a:custGeom>
            <a:avLst/>
            <a:gdLst>
              <a:gd name="T0" fmla="*/ 29 w 59"/>
              <a:gd name="T1" fmla="*/ 0 h 52"/>
              <a:gd name="T2" fmla="*/ 18 w 59"/>
              <a:gd name="T3" fmla="*/ 3 h 52"/>
              <a:gd name="T4" fmla="*/ 7 w 59"/>
              <a:gd name="T5" fmla="*/ 38 h 52"/>
              <a:gd name="T6" fmla="*/ 29 w 59"/>
              <a:gd name="T7" fmla="*/ 52 h 52"/>
              <a:gd name="T8" fmla="*/ 41 w 59"/>
              <a:gd name="T9" fmla="*/ 49 h 52"/>
              <a:gd name="T10" fmla="*/ 52 w 59"/>
              <a:gd name="T11" fmla="*/ 14 h 52"/>
              <a:gd name="T12" fmla="*/ 29 w 59"/>
              <a:gd name="T1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52">
                <a:moveTo>
                  <a:pt x="29" y="0"/>
                </a:moveTo>
                <a:cubicBezTo>
                  <a:pt x="25" y="0"/>
                  <a:pt x="21" y="1"/>
                  <a:pt x="18" y="3"/>
                </a:cubicBezTo>
                <a:cubicBezTo>
                  <a:pt x="5" y="10"/>
                  <a:pt x="0" y="25"/>
                  <a:pt x="7" y="38"/>
                </a:cubicBezTo>
                <a:cubicBezTo>
                  <a:pt x="11" y="47"/>
                  <a:pt x="20" y="52"/>
                  <a:pt x="29" y="52"/>
                </a:cubicBezTo>
                <a:cubicBezTo>
                  <a:pt x="33" y="52"/>
                  <a:pt x="38" y="51"/>
                  <a:pt x="41" y="49"/>
                </a:cubicBezTo>
                <a:cubicBezTo>
                  <a:pt x="54" y="42"/>
                  <a:pt x="59" y="27"/>
                  <a:pt x="52" y="14"/>
                </a:cubicBezTo>
                <a:cubicBezTo>
                  <a:pt x="48" y="5"/>
                  <a:pt x="39" y="0"/>
                  <a:pt x="29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66" name="Freeform 228"/>
          <p:cNvSpPr>
            <a:spLocks noEditPoints="1"/>
          </p:cNvSpPr>
          <p:nvPr/>
        </p:nvSpPr>
        <p:spPr bwMode="auto">
          <a:xfrm>
            <a:off x="6674629" y="5220418"/>
            <a:ext cx="102145" cy="91002"/>
          </a:xfrm>
          <a:custGeom>
            <a:avLst/>
            <a:gdLst>
              <a:gd name="T0" fmla="*/ 63 w 93"/>
              <a:gd name="T1" fmla="*/ 79 h 83"/>
              <a:gd name="T2" fmla="*/ 41 w 93"/>
              <a:gd name="T3" fmla="*/ 82 h 83"/>
              <a:gd name="T4" fmla="*/ 47 w 93"/>
              <a:gd name="T5" fmla="*/ 83 h 83"/>
              <a:gd name="T6" fmla="*/ 63 w 93"/>
              <a:gd name="T7" fmla="*/ 79 h 83"/>
              <a:gd name="T8" fmla="*/ 47 w 93"/>
              <a:gd name="T9" fmla="*/ 0 h 83"/>
              <a:gd name="T10" fmla="*/ 28 w 93"/>
              <a:gd name="T11" fmla="*/ 5 h 83"/>
              <a:gd name="T12" fmla="*/ 10 w 93"/>
              <a:gd name="T13" fmla="*/ 60 h 83"/>
              <a:gd name="T14" fmla="*/ 29 w 93"/>
              <a:gd name="T15" fmla="*/ 78 h 83"/>
              <a:gd name="T16" fmla="*/ 73 w 93"/>
              <a:gd name="T17" fmla="*/ 73 h 83"/>
              <a:gd name="T18" fmla="*/ 84 w 93"/>
              <a:gd name="T19" fmla="*/ 22 h 83"/>
              <a:gd name="T20" fmla="*/ 47 w 93"/>
              <a:gd name="T2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" h="83">
                <a:moveTo>
                  <a:pt x="63" y="79"/>
                </a:moveTo>
                <a:cubicBezTo>
                  <a:pt x="41" y="82"/>
                  <a:pt x="41" y="82"/>
                  <a:pt x="41" y="82"/>
                </a:cubicBezTo>
                <a:cubicBezTo>
                  <a:pt x="43" y="82"/>
                  <a:pt x="45" y="83"/>
                  <a:pt x="47" y="83"/>
                </a:cubicBezTo>
                <a:cubicBezTo>
                  <a:pt x="52" y="83"/>
                  <a:pt x="58" y="82"/>
                  <a:pt x="63" y="79"/>
                </a:cubicBezTo>
                <a:moveTo>
                  <a:pt x="47" y="0"/>
                </a:moveTo>
                <a:cubicBezTo>
                  <a:pt x="40" y="0"/>
                  <a:pt x="34" y="1"/>
                  <a:pt x="28" y="5"/>
                </a:cubicBezTo>
                <a:cubicBezTo>
                  <a:pt x="8" y="15"/>
                  <a:pt x="0" y="40"/>
                  <a:pt x="10" y="60"/>
                </a:cubicBezTo>
                <a:cubicBezTo>
                  <a:pt x="15" y="69"/>
                  <a:pt x="21" y="75"/>
                  <a:pt x="29" y="78"/>
                </a:cubicBezTo>
                <a:cubicBezTo>
                  <a:pt x="73" y="73"/>
                  <a:pt x="73" y="73"/>
                  <a:pt x="73" y="73"/>
                </a:cubicBezTo>
                <a:cubicBezTo>
                  <a:pt x="88" y="61"/>
                  <a:pt x="93" y="40"/>
                  <a:pt x="84" y="22"/>
                </a:cubicBezTo>
                <a:cubicBezTo>
                  <a:pt x="76" y="8"/>
                  <a:pt x="62" y="0"/>
                  <a:pt x="47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67" name="Freeform 229"/>
          <p:cNvSpPr/>
          <p:nvPr/>
        </p:nvSpPr>
        <p:spPr bwMode="auto">
          <a:xfrm>
            <a:off x="6706665" y="5300277"/>
            <a:ext cx="48287" cy="10215"/>
          </a:xfrm>
          <a:custGeom>
            <a:avLst/>
            <a:gdLst>
              <a:gd name="T0" fmla="*/ 44 w 44"/>
              <a:gd name="T1" fmla="*/ 0 h 9"/>
              <a:gd name="T2" fmla="*/ 0 w 44"/>
              <a:gd name="T3" fmla="*/ 5 h 9"/>
              <a:gd name="T4" fmla="*/ 12 w 44"/>
              <a:gd name="T5" fmla="*/ 9 h 9"/>
              <a:gd name="T6" fmla="*/ 34 w 44"/>
              <a:gd name="T7" fmla="*/ 6 h 9"/>
              <a:gd name="T8" fmla="*/ 37 w 44"/>
              <a:gd name="T9" fmla="*/ 5 h 9"/>
              <a:gd name="T10" fmla="*/ 44 w 44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9">
                <a:moveTo>
                  <a:pt x="44" y="0"/>
                </a:moveTo>
                <a:cubicBezTo>
                  <a:pt x="0" y="5"/>
                  <a:pt x="0" y="5"/>
                  <a:pt x="0" y="5"/>
                </a:cubicBezTo>
                <a:cubicBezTo>
                  <a:pt x="4" y="7"/>
                  <a:pt x="8" y="8"/>
                  <a:pt x="12" y="9"/>
                </a:cubicBezTo>
                <a:cubicBezTo>
                  <a:pt x="34" y="6"/>
                  <a:pt x="34" y="6"/>
                  <a:pt x="34" y="6"/>
                </a:cubicBezTo>
                <a:cubicBezTo>
                  <a:pt x="35" y="6"/>
                  <a:pt x="36" y="5"/>
                  <a:pt x="37" y="5"/>
                </a:cubicBezTo>
                <a:cubicBezTo>
                  <a:pt x="40" y="3"/>
                  <a:pt x="42" y="2"/>
                  <a:pt x="44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01057" y="759160"/>
            <a:ext cx="4502332" cy="53233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5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2</a:t>
            </a:r>
          </a:p>
        </p:txBody>
      </p:sp>
      <p:sp>
        <p:nvSpPr>
          <p:cNvPr id="52" name="矩形 51"/>
          <p:cNvSpPr/>
          <p:nvPr/>
        </p:nvSpPr>
        <p:spPr>
          <a:xfrm>
            <a:off x="3794961" y="3012882"/>
            <a:ext cx="3031888" cy="568905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3600" dirty="0">
              <a:solidFill>
                <a:schemeClr val="tx1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128930" y="3305875"/>
            <a:ext cx="4372087" cy="688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请输入文本标题内容</a:t>
            </a:r>
            <a:endParaRPr lang="en-US" altLang="zh-CN" dirty="0">
              <a:solidFill>
                <a:schemeClr val="tx2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005905" y="3420850"/>
            <a:ext cx="15520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solidFill>
                  <a:schemeClr val="tx2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Part 02</a:t>
            </a:r>
            <a:endParaRPr kumimoji="1" lang="zh-CN" altLang="en-US" sz="3200" dirty="0">
              <a:solidFill>
                <a:schemeClr val="tx2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3473518" y="3969974"/>
            <a:ext cx="7927907" cy="35651"/>
          </a:xfrm>
          <a:prstGeom prst="line">
            <a:avLst/>
          </a:prstGeom>
          <a:ln>
            <a:solidFill>
              <a:schemeClr val="tx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rot="5400000">
            <a:off x="3050290" y="3428999"/>
            <a:ext cx="6091420" cy="0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289459" y="5794573"/>
            <a:ext cx="4179442" cy="2901465"/>
            <a:chOff x="4289459" y="5794573"/>
            <a:chExt cx="4179442" cy="2901465"/>
          </a:xfrm>
        </p:grpSpPr>
        <p:sp>
          <p:nvSpPr>
            <p:cNvPr id="120" name="Freeform 20113"/>
            <p:cNvSpPr>
              <a:spLocks noEditPoints="1"/>
            </p:cNvSpPr>
            <p:nvPr/>
          </p:nvSpPr>
          <p:spPr bwMode="auto">
            <a:xfrm>
              <a:off x="6932805" y="6155423"/>
              <a:ext cx="447560" cy="1528772"/>
            </a:xfrm>
            <a:custGeom>
              <a:avLst/>
              <a:gdLst>
                <a:gd name="T0" fmla="*/ 280 w 284"/>
                <a:gd name="T1" fmla="*/ 957 h 970"/>
                <a:gd name="T2" fmla="*/ 276 w 284"/>
                <a:gd name="T3" fmla="*/ 958 h 970"/>
                <a:gd name="T4" fmla="*/ 279 w 284"/>
                <a:gd name="T5" fmla="*/ 970 h 970"/>
                <a:gd name="T6" fmla="*/ 284 w 284"/>
                <a:gd name="T7" fmla="*/ 969 h 970"/>
                <a:gd name="T8" fmla="*/ 280 w 284"/>
                <a:gd name="T9" fmla="*/ 957 h 970"/>
                <a:gd name="T10" fmla="*/ 89 w 284"/>
                <a:gd name="T11" fmla="*/ 313 h 970"/>
                <a:gd name="T12" fmla="*/ 85 w 284"/>
                <a:gd name="T13" fmla="*/ 314 h 970"/>
                <a:gd name="T14" fmla="*/ 89 w 284"/>
                <a:gd name="T15" fmla="*/ 326 h 970"/>
                <a:gd name="T16" fmla="*/ 93 w 284"/>
                <a:gd name="T17" fmla="*/ 324 h 970"/>
                <a:gd name="T18" fmla="*/ 89 w 284"/>
                <a:gd name="T19" fmla="*/ 313 h 970"/>
                <a:gd name="T20" fmla="*/ 73 w 284"/>
                <a:gd name="T21" fmla="*/ 253 h 970"/>
                <a:gd name="T22" fmla="*/ 69 w 284"/>
                <a:gd name="T23" fmla="*/ 255 h 970"/>
                <a:gd name="T24" fmla="*/ 72 w 284"/>
                <a:gd name="T25" fmla="*/ 266 h 970"/>
                <a:gd name="T26" fmla="*/ 76 w 284"/>
                <a:gd name="T27" fmla="*/ 265 h 970"/>
                <a:gd name="T28" fmla="*/ 73 w 284"/>
                <a:gd name="T29" fmla="*/ 253 h 970"/>
                <a:gd name="T30" fmla="*/ 15 w 284"/>
                <a:gd name="T31" fmla="*/ 41 h 970"/>
                <a:gd name="T32" fmla="*/ 11 w 284"/>
                <a:gd name="T33" fmla="*/ 42 h 970"/>
                <a:gd name="T34" fmla="*/ 13 w 284"/>
                <a:gd name="T35" fmla="*/ 50 h 970"/>
                <a:gd name="T36" fmla="*/ 18 w 284"/>
                <a:gd name="T37" fmla="*/ 49 h 970"/>
                <a:gd name="T38" fmla="*/ 15 w 284"/>
                <a:gd name="T39" fmla="*/ 41 h 970"/>
                <a:gd name="T40" fmla="*/ 5 w 284"/>
                <a:gd name="T41" fmla="*/ 0 h 970"/>
                <a:gd name="T42" fmla="*/ 0 w 284"/>
                <a:gd name="T43" fmla="*/ 1 h 970"/>
                <a:gd name="T44" fmla="*/ 3 w 284"/>
                <a:gd name="T45" fmla="*/ 9 h 970"/>
                <a:gd name="T46" fmla="*/ 7 w 284"/>
                <a:gd name="T47" fmla="*/ 8 h 970"/>
                <a:gd name="T48" fmla="*/ 5 w 284"/>
                <a:gd name="T49" fmla="*/ 0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4" h="970">
                  <a:moveTo>
                    <a:pt x="280" y="957"/>
                  </a:moveTo>
                  <a:cubicBezTo>
                    <a:pt x="279" y="957"/>
                    <a:pt x="277" y="958"/>
                    <a:pt x="276" y="958"/>
                  </a:cubicBezTo>
                  <a:cubicBezTo>
                    <a:pt x="279" y="970"/>
                    <a:pt x="279" y="970"/>
                    <a:pt x="279" y="970"/>
                  </a:cubicBezTo>
                  <a:cubicBezTo>
                    <a:pt x="281" y="969"/>
                    <a:pt x="282" y="969"/>
                    <a:pt x="284" y="969"/>
                  </a:cubicBezTo>
                  <a:cubicBezTo>
                    <a:pt x="280" y="957"/>
                    <a:pt x="280" y="957"/>
                    <a:pt x="280" y="957"/>
                  </a:cubicBezTo>
                  <a:moveTo>
                    <a:pt x="89" y="313"/>
                  </a:moveTo>
                  <a:cubicBezTo>
                    <a:pt x="88" y="313"/>
                    <a:pt x="87" y="314"/>
                    <a:pt x="85" y="314"/>
                  </a:cubicBezTo>
                  <a:cubicBezTo>
                    <a:pt x="89" y="326"/>
                    <a:pt x="89" y="326"/>
                    <a:pt x="89" y="326"/>
                  </a:cubicBezTo>
                  <a:cubicBezTo>
                    <a:pt x="90" y="325"/>
                    <a:pt x="91" y="325"/>
                    <a:pt x="93" y="324"/>
                  </a:cubicBezTo>
                  <a:cubicBezTo>
                    <a:pt x="89" y="313"/>
                    <a:pt x="89" y="313"/>
                    <a:pt x="89" y="313"/>
                  </a:cubicBezTo>
                  <a:moveTo>
                    <a:pt x="73" y="253"/>
                  </a:moveTo>
                  <a:cubicBezTo>
                    <a:pt x="71" y="254"/>
                    <a:pt x="70" y="254"/>
                    <a:pt x="69" y="255"/>
                  </a:cubicBezTo>
                  <a:cubicBezTo>
                    <a:pt x="72" y="266"/>
                    <a:pt x="72" y="266"/>
                    <a:pt x="72" y="266"/>
                  </a:cubicBezTo>
                  <a:cubicBezTo>
                    <a:pt x="73" y="266"/>
                    <a:pt x="75" y="265"/>
                    <a:pt x="76" y="265"/>
                  </a:cubicBezTo>
                  <a:cubicBezTo>
                    <a:pt x="73" y="253"/>
                    <a:pt x="73" y="253"/>
                    <a:pt x="73" y="253"/>
                  </a:cubicBezTo>
                  <a:moveTo>
                    <a:pt x="15" y="41"/>
                  </a:moveTo>
                  <a:cubicBezTo>
                    <a:pt x="14" y="41"/>
                    <a:pt x="13" y="42"/>
                    <a:pt x="11" y="42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5" y="50"/>
                    <a:pt x="16" y="49"/>
                    <a:pt x="18" y="49"/>
                  </a:cubicBezTo>
                  <a:cubicBezTo>
                    <a:pt x="15" y="41"/>
                    <a:pt x="15" y="41"/>
                    <a:pt x="15" y="41"/>
                  </a:cubicBezTo>
                  <a:moveTo>
                    <a:pt x="5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5" y="8"/>
                    <a:pt x="7" y="8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2" name="Freeform 20173"/>
            <p:cNvSpPr/>
            <p:nvPr/>
          </p:nvSpPr>
          <p:spPr bwMode="auto">
            <a:xfrm>
              <a:off x="4442874" y="8092401"/>
              <a:ext cx="9338" cy="4669"/>
            </a:xfrm>
            <a:custGeom>
              <a:avLst/>
              <a:gdLst>
                <a:gd name="T0" fmla="*/ 9 w 14"/>
                <a:gd name="T1" fmla="*/ 0 h 7"/>
                <a:gd name="T2" fmla="*/ 2 w 14"/>
                <a:gd name="T3" fmla="*/ 3 h 7"/>
                <a:gd name="T4" fmla="*/ 0 w 14"/>
                <a:gd name="T5" fmla="*/ 3 h 7"/>
                <a:gd name="T6" fmla="*/ 14 w 14"/>
                <a:gd name="T7" fmla="*/ 7 h 7"/>
                <a:gd name="T8" fmla="*/ 9 w 1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9" y="0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14" y="7"/>
                  </a:lnTo>
                  <a:lnTo>
                    <a:pt x="9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3" name="Freeform 20175"/>
            <p:cNvSpPr>
              <a:spLocks noEditPoints="1"/>
            </p:cNvSpPr>
            <p:nvPr/>
          </p:nvSpPr>
          <p:spPr bwMode="auto">
            <a:xfrm>
              <a:off x="4328817" y="6333512"/>
              <a:ext cx="529602" cy="1161920"/>
            </a:xfrm>
            <a:custGeom>
              <a:avLst/>
              <a:gdLst>
                <a:gd name="T0" fmla="*/ 162 w 336"/>
                <a:gd name="T1" fmla="*/ 720 h 737"/>
                <a:gd name="T2" fmla="*/ 154 w 336"/>
                <a:gd name="T3" fmla="*/ 735 h 737"/>
                <a:gd name="T4" fmla="*/ 158 w 336"/>
                <a:gd name="T5" fmla="*/ 737 h 737"/>
                <a:gd name="T6" fmla="*/ 166 w 336"/>
                <a:gd name="T7" fmla="*/ 722 h 737"/>
                <a:gd name="T8" fmla="*/ 162 w 336"/>
                <a:gd name="T9" fmla="*/ 720 h 737"/>
                <a:gd name="T10" fmla="*/ 133 w 336"/>
                <a:gd name="T11" fmla="*/ 716 h 737"/>
                <a:gd name="T12" fmla="*/ 129 w 336"/>
                <a:gd name="T13" fmla="*/ 717 h 737"/>
                <a:gd name="T14" fmla="*/ 132 w 336"/>
                <a:gd name="T15" fmla="*/ 733 h 737"/>
                <a:gd name="T16" fmla="*/ 136 w 336"/>
                <a:gd name="T17" fmla="*/ 732 h 737"/>
                <a:gd name="T18" fmla="*/ 133 w 336"/>
                <a:gd name="T19" fmla="*/ 716 h 737"/>
                <a:gd name="T20" fmla="*/ 332 w 336"/>
                <a:gd name="T21" fmla="*/ 398 h 737"/>
                <a:gd name="T22" fmla="*/ 171 w 336"/>
                <a:gd name="T23" fmla="*/ 704 h 737"/>
                <a:gd name="T24" fmla="*/ 175 w 336"/>
                <a:gd name="T25" fmla="*/ 706 h 737"/>
                <a:gd name="T26" fmla="*/ 336 w 336"/>
                <a:gd name="T27" fmla="*/ 400 h 737"/>
                <a:gd name="T28" fmla="*/ 332 w 336"/>
                <a:gd name="T29" fmla="*/ 398 h 737"/>
                <a:gd name="T30" fmla="*/ 4 w 336"/>
                <a:gd name="T31" fmla="*/ 6 h 737"/>
                <a:gd name="T32" fmla="*/ 0 w 336"/>
                <a:gd name="T33" fmla="*/ 7 h 737"/>
                <a:gd name="T34" fmla="*/ 125 w 336"/>
                <a:gd name="T35" fmla="*/ 698 h 737"/>
                <a:gd name="T36" fmla="*/ 130 w 336"/>
                <a:gd name="T37" fmla="*/ 697 h 737"/>
                <a:gd name="T38" fmla="*/ 4 w 336"/>
                <a:gd name="T39" fmla="*/ 6 h 737"/>
                <a:gd name="T40" fmla="*/ 14 w 336"/>
                <a:gd name="T41" fmla="*/ 0 h 737"/>
                <a:gd name="T42" fmla="*/ 11 w 336"/>
                <a:gd name="T43" fmla="*/ 3 h 737"/>
                <a:gd name="T44" fmla="*/ 327 w 336"/>
                <a:gd name="T45" fmla="*/ 349 h 737"/>
                <a:gd name="T46" fmla="*/ 330 w 336"/>
                <a:gd name="T47" fmla="*/ 346 h 737"/>
                <a:gd name="T48" fmla="*/ 14 w 336"/>
                <a:gd name="T49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6" h="737">
                  <a:moveTo>
                    <a:pt x="162" y="720"/>
                  </a:moveTo>
                  <a:cubicBezTo>
                    <a:pt x="154" y="735"/>
                    <a:pt x="154" y="735"/>
                    <a:pt x="154" y="735"/>
                  </a:cubicBezTo>
                  <a:cubicBezTo>
                    <a:pt x="155" y="736"/>
                    <a:pt x="157" y="736"/>
                    <a:pt x="158" y="737"/>
                  </a:cubicBezTo>
                  <a:cubicBezTo>
                    <a:pt x="166" y="722"/>
                    <a:pt x="166" y="722"/>
                    <a:pt x="166" y="722"/>
                  </a:cubicBezTo>
                  <a:cubicBezTo>
                    <a:pt x="164" y="722"/>
                    <a:pt x="163" y="721"/>
                    <a:pt x="162" y="720"/>
                  </a:cubicBezTo>
                  <a:moveTo>
                    <a:pt x="133" y="716"/>
                  </a:moveTo>
                  <a:cubicBezTo>
                    <a:pt x="131" y="716"/>
                    <a:pt x="130" y="716"/>
                    <a:pt x="129" y="717"/>
                  </a:cubicBezTo>
                  <a:cubicBezTo>
                    <a:pt x="132" y="733"/>
                    <a:pt x="132" y="733"/>
                    <a:pt x="132" y="733"/>
                  </a:cubicBezTo>
                  <a:cubicBezTo>
                    <a:pt x="133" y="733"/>
                    <a:pt x="134" y="732"/>
                    <a:pt x="136" y="732"/>
                  </a:cubicBezTo>
                  <a:cubicBezTo>
                    <a:pt x="133" y="716"/>
                    <a:pt x="133" y="716"/>
                    <a:pt x="133" y="716"/>
                  </a:cubicBezTo>
                  <a:moveTo>
                    <a:pt x="332" y="398"/>
                  </a:moveTo>
                  <a:cubicBezTo>
                    <a:pt x="171" y="704"/>
                    <a:pt x="171" y="704"/>
                    <a:pt x="171" y="704"/>
                  </a:cubicBezTo>
                  <a:cubicBezTo>
                    <a:pt x="172" y="704"/>
                    <a:pt x="173" y="705"/>
                    <a:pt x="175" y="706"/>
                  </a:cubicBezTo>
                  <a:cubicBezTo>
                    <a:pt x="336" y="400"/>
                    <a:pt x="336" y="400"/>
                    <a:pt x="336" y="400"/>
                  </a:cubicBezTo>
                  <a:cubicBezTo>
                    <a:pt x="335" y="399"/>
                    <a:pt x="333" y="399"/>
                    <a:pt x="332" y="398"/>
                  </a:cubicBezTo>
                  <a:moveTo>
                    <a:pt x="4" y="6"/>
                  </a:moveTo>
                  <a:cubicBezTo>
                    <a:pt x="3" y="7"/>
                    <a:pt x="2" y="7"/>
                    <a:pt x="0" y="7"/>
                  </a:cubicBezTo>
                  <a:cubicBezTo>
                    <a:pt x="125" y="698"/>
                    <a:pt x="125" y="698"/>
                    <a:pt x="125" y="698"/>
                  </a:cubicBezTo>
                  <a:cubicBezTo>
                    <a:pt x="127" y="698"/>
                    <a:pt x="128" y="697"/>
                    <a:pt x="130" y="697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14" y="0"/>
                  </a:moveTo>
                  <a:cubicBezTo>
                    <a:pt x="13" y="1"/>
                    <a:pt x="12" y="2"/>
                    <a:pt x="11" y="3"/>
                  </a:cubicBezTo>
                  <a:cubicBezTo>
                    <a:pt x="327" y="349"/>
                    <a:pt x="327" y="349"/>
                    <a:pt x="327" y="349"/>
                  </a:cubicBezTo>
                  <a:cubicBezTo>
                    <a:pt x="328" y="348"/>
                    <a:pt x="329" y="347"/>
                    <a:pt x="330" y="346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4" name="Freeform 20176"/>
            <p:cNvSpPr>
              <a:spLocks noEditPoints="1"/>
            </p:cNvSpPr>
            <p:nvPr/>
          </p:nvSpPr>
          <p:spPr bwMode="auto">
            <a:xfrm>
              <a:off x="4352829" y="6060708"/>
              <a:ext cx="764388" cy="815078"/>
            </a:xfrm>
            <a:custGeom>
              <a:avLst/>
              <a:gdLst>
                <a:gd name="T0" fmla="*/ 346 w 485"/>
                <a:gd name="T1" fmla="*/ 515 h 517"/>
                <a:gd name="T2" fmla="*/ 478 w 485"/>
                <a:gd name="T3" fmla="*/ 269 h 517"/>
                <a:gd name="T4" fmla="*/ 308 w 485"/>
                <a:gd name="T5" fmla="*/ 261 h 517"/>
                <a:gd name="T6" fmla="*/ 329 w 485"/>
                <a:gd name="T7" fmla="*/ 513 h 517"/>
                <a:gd name="T8" fmla="*/ 308 w 485"/>
                <a:gd name="T9" fmla="*/ 261 h 517"/>
                <a:gd name="T10" fmla="*/ 478 w 485"/>
                <a:gd name="T11" fmla="*/ 261 h 517"/>
                <a:gd name="T12" fmla="*/ 485 w 485"/>
                <a:gd name="T13" fmla="*/ 256 h 517"/>
                <a:gd name="T14" fmla="*/ 306 w 485"/>
                <a:gd name="T15" fmla="*/ 235 h 517"/>
                <a:gd name="T16" fmla="*/ 302 w 485"/>
                <a:gd name="T17" fmla="*/ 236 h 517"/>
                <a:gd name="T18" fmla="*/ 303 w 485"/>
                <a:gd name="T19" fmla="*/ 248 h 517"/>
                <a:gd name="T20" fmla="*/ 306 w 485"/>
                <a:gd name="T21" fmla="*/ 235 h 517"/>
                <a:gd name="T22" fmla="*/ 466 w 485"/>
                <a:gd name="T23" fmla="*/ 239 h 517"/>
                <a:gd name="T24" fmla="*/ 473 w 485"/>
                <a:gd name="T25" fmla="*/ 236 h 517"/>
                <a:gd name="T26" fmla="*/ 352 w 485"/>
                <a:gd name="T27" fmla="*/ 217 h 517"/>
                <a:gd name="T28" fmla="*/ 458 w 485"/>
                <a:gd name="T29" fmla="*/ 238 h 517"/>
                <a:gd name="T30" fmla="*/ 352 w 485"/>
                <a:gd name="T31" fmla="*/ 217 h 517"/>
                <a:gd name="T32" fmla="*/ 326 w 485"/>
                <a:gd name="T33" fmla="*/ 217 h 517"/>
                <a:gd name="T34" fmla="*/ 338 w 485"/>
                <a:gd name="T35" fmla="*/ 214 h 517"/>
                <a:gd name="T36" fmla="*/ 266 w 485"/>
                <a:gd name="T37" fmla="*/ 203 h 517"/>
                <a:gd name="T38" fmla="*/ 277 w 485"/>
                <a:gd name="T39" fmla="*/ 209 h 517"/>
                <a:gd name="T40" fmla="*/ 266 w 485"/>
                <a:gd name="T41" fmla="*/ 203 h 517"/>
                <a:gd name="T42" fmla="*/ 295 w 485"/>
                <a:gd name="T43" fmla="*/ 174 h 517"/>
                <a:gd name="T44" fmla="*/ 301 w 485"/>
                <a:gd name="T45" fmla="*/ 186 h 517"/>
                <a:gd name="T46" fmla="*/ 4 w 485"/>
                <a:gd name="T47" fmla="*/ 161 h 517"/>
                <a:gd name="T48" fmla="*/ 252 w 485"/>
                <a:gd name="T49" fmla="*/ 205 h 517"/>
                <a:gd name="T50" fmla="*/ 4 w 485"/>
                <a:gd name="T51" fmla="*/ 161 h 517"/>
                <a:gd name="T52" fmla="*/ 281 w 485"/>
                <a:gd name="T53" fmla="*/ 13 h 517"/>
                <a:gd name="T54" fmla="*/ 279 w 485"/>
                <a:gd name="T55" fmla="*/ 13 h 517"/>
                <a:gd name="T56" fmla="*/ 298 w 485"/>
                <a:gd name="T57" fmla="*/ 160 h 517"/>
                <a:gd name="T58" fmla="*/ 261 w 485"/>
                <a:gd name="T59" fmla="*/ 0 h 517"/>
                <a:gd name="T60" fmla="*/ 3 w 485"/>
                <a:gd name="T61" fmla="*/ 151 h 517"/>
                <a:gd name="T62" fmla="*/ 261 w 485"/>
                <a:gd name="T63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5" h="517">
                  <a:moveTo>
                    <a:pt x="474" y="268"/>
                  </a:moveTo>
                  <a:cubicBezTo>
                    <a:pt x="346" y="515"/>
                    <a:pt x="346" y="515"/>
                    <a:pt x="346" y="515"/>
                  </a:cubicBezTo>
                  <a:cubicBezTo>
                    <a:pt x="347" y="516"/>
                    <a:pt x="349" y="517"/>
                    <a:pt x="350" y="517"/>
                  </a:cubicBezTo>
                  <a:cubicBezTo>
                    <a:pt x="478" y="269"/>
                    <a:pt x="478" y="269"/>
                    <a:pt x="478" y="269"/>
                  </a:cubicBezTo>
                  <a:cubicBezTo>
                    <a:pt x="477" y="269"/>
                    <a:pt x="475" y="268"/>
                    <a:pt x="474" y="268"/>
                  </a:cubicBezTo>
                  <a:moveTo>
                    <a:pt x="308" y="261"/>
                  </a:moveTo>
                  <a:cubicBezTo>
                    <a:pt x="307" y="261"/>
                    <a:pt x="305" y="261"/>
                    <a:pt x="304" y="261"/>
                  </a:cubicBezTo>
                  <a:cubicBezTo>
                    <a:pt x="329" y="513"/>
                    <a:pt x="329" y="513"/>
                    <a:pt x="329" y="513"/>
                  </a:cubicBezTo>
                  <a:cubicBezTo>
                    <a:pt x="330" y="513"/>
                    <a:pt x="332" y="513"/>
                    <a:pt x="333" y="513"/>
                  </a:cubicBezTo>
                  <a:cubicBezTo>
                    <a:pt x="308" y="261"/>
                    <a:pt x="308" y="261"/>
                    <a:pt x="308" y="261"/>
                  </a:cubicBezTo>
                  <a:moveTo>
                    <a:pt x="481" y="254"/>
                  </a:moveTo>
                  <a:cubicBezTo>
                    <a:pt x="478" y="261"/>
                    <a:pt x="478" y="261"/>
                    <a:pt x="478" y="261"/>
                  </a:cubicBezTo>
                  <a:cubicBezTo>
                    <a:pt x="479" y="261"/>
                    <a:pt x="480" y="262"/>
                    <a:pt x="482" y="262"/>
                  </a:cubicBezTo>
                  <a:cubicBezTo>
                    <a:pt x="485" y="256"/>
                    <a:pt x="485" y="256"/>
                    <a:pt x="485" y="256"/>
                  </a:cubicBezTo>
                  <a:cubicBezTo>
                    <a:pt x="483" y="255"/>
                    <a:pt x="482" y="255"/>
                    <a:pt x="481" y="254"/>
                  </a:cubicBezTo>
                  <a:moveTo>
                    <a:pt x="306" y="235"/>
                  </a:moveTo>
                  <a:cubicBezTo>
                    <a:pt x="305" y="235"/>
                    <a:pt x="303" y="235"/>
                    <a:pt x="302" y="236"/>
                  </a:cubicBezTo>
                  <a:cubicBezTo>
                    <a:pt x="302" y="236"/>
                    <a:pt x="302" y="236"/>
                    <a:pt x="302" y="236"/>
                  </a:cubicBezTo>
                  <a:cubicBezTo>
                    <a:pt x="302" y="236"/>
                    <a:pt x="302" y="236"/>
                    <a:pt x="301" y="236"/>
                  </a:cubicBezTo>
                  <a:cubicBezTo>
                    <a:pt x="303" y="248"/>
                    <a:pt x="303" y="248"/>
                    <a:pt x="303" y="248"/>
                  </a:cubicBezTo>
                  <a:cubicBezTo>
                    <a:pt x="304" y="248"/>
                    <a:pt x="306" y="247"/>
                    <a:pt x="307" y="247"/>
                  </a:cubicBezTo>
                  <a:cubicBezTo>
                    <a:pt x="306" y="235"/>
                    <a:pt x="306" y="235"/>
                    <a:pt x="306" y="235"/>
                  </a:cubicBezTo>
                  <a:moveTo>
                    <a:pt x="466" y="235"/>
                  </a:moveTo>
                  <a:cubicBezTo>
                    <a:pt x="466" y="236"/>
                    <a:pt x="466" y="238"/>
                    <a:pt x="466" y="239"/>
                  </a:cubicBezTo>
                  <a:cubicBezTo>
                    <a:pt x="472" y="240"/>
                    <a:pt x="472" y="240"/>
                    <a:pt x="472" y="240"/>
                  </a:cubicBezTo>
                  <a:cubicBezTo>
                    <a:pt x="473" y="239"/>
                    <a:pt x="473" y="237"/>
                    <a:pt x="473" y="236"/>
                  </a:cubicBezTo>
                  <a:cubicBezTo>
                    <a:pt x="466" y="235"/>
                    <a:pt x="466" y="235"/>
                    <a:pt x="466" y="235"/>
                  </a:cubicBezTo>
                  <a:moveTo>
                    <a:pt x="352" y="217"/>
                  </a:moveTo>
                  <a:cubicBezTo>
                    <a:pt x="352" y="218"/>
                    <a:pt x="351" y="219"/>
                    <a:pt x="351" y="221"/>
                  </a:cubicBezTo>
                  <a:cubicBezTo>
                    <a:pt x="458" y="238"/>
                    <a:pt x="458" y="238"/>
                    <a:pt x="458" y="238"/>
                  </a:cubicBezTo>
                  <a:cubicBezTo>
                    <a:pt x="458" y="237"/>
                    <a:pt x="458" y="235"/>
                    <a:pt x="459" y="234"/>
                  </a:cubicBezTo>
                  <a:cubicBezTo>
                    <a:pt x="352" y="217"/>
                    <a:pt x="352" y="217"/>
                    <a:pt x="352" y="217"/>
                  </a:cubicBezTo>
                  <a:moveTo>
                    <a:pt x="326" y="212"/>
                  </a:moveTo>
                  <a:cubicBezTo>
                    <a:pt x="326" y="214"/>
                    <a:pt x="326" y="215"/>
                    <a:pt x="326" y="217"/>
                  </a:cubicBezTo>
                  <a:cubicBezTo>
                    <a:pt x="338" y="219"/>
                    <a:pt x="338" y="219"/>
                    <a:pt x="338" y="219"/>
                  </a:cubicBezTo>
                  <a:cubicBezTo>
                    <a:pt x="338" y="217"/>
                    <a:pt x="338" y="216"/>
                    <a:pt x="338" y="214"/>
                  </a:cubicBezTo>
                  <a:cubicBezTo>
                    <a:pt x="326" y="212"/>
                    <a:pt x="326" y="212"/>
                    <a:pt x="326" y="212"/>
                  </a:cubicBezTo>
                  <a:moveTo>
                    <a:pt x="266" y="203"/>
                  </a:moveTo>
                  <a:cubicBezTo>
                    <a:pt x="265" y="204"/>
                    <a:pt x="265" y="206"/>
                    <a:pt x="265" y="207"/>
                  </a:cubicBezTo>
                  <a:cubicBezTo>
                    <a:pt x="277" y="209"/>
                    <a:pt x="277" y="209"/>
                    <a:pt x="277" y="209"/>
                  </a:cubicBezTo>
                  <a:cubicBezTo>
                    <a:pt x="277" y="207"/>
                    <a:pt x="277" y="206"/>
                    <a:pt x="278" y="205"/>
                  </a:cubicBezTo>
                  <a:cubicBezTo>
                    <a:pt x="266" y="203"/>
                    <a:pt x="266" y="203"/>
                    <a:pt x="266" y="203"/>
                  </a:cubicBezTo>
                  <a:moveTo>
                    <a:pt x="300" y="174"/>
                  </a:moveTo>
                  <a:cubicBezTo>
                    <a:pt x="298" y="174"/>
                    <a:pt x="297" y="174"/>
                    <a:pt x="295" y="174"/>
                  </a:cubicBezTo>
                  <a:cubicBezTo>
                    <a:pt x="297" y="186"/>
                    <a:pt x="297" y="186"/>
                    <a:pt x="297" y="186"/>
                  </a:cubicBezTo>
                  <a:cubicBezTo>
                    <a:pt x="298" y="186"/>
                    <a:pt x="299" y="186"/>
                    <a:pt x="301" y="186"/>
                  </a:cubicBezTo>
                  <a:cubicBezTo>
                    <a:pt x="300" y="174"/>
                    <a:pt x="300" y="174"/>
                    <a:pt x="300" y="174"/>
                  </a:cubicBezTo>
                  <a:moveTo>
                    <a:pt x="4" y="161"/>
                  </a:moveTo>
                  <a:cubicBezTo>
                    <a:pt x="4" y="162"/>
                    <a:pt x="4" y="163"/>
                    <a:pt x="4" y="165"/>
                  </a:cubicBezTo>
                  <a:cubicBezTo>
                    <a:pt x="252" y="205"/>
                    <a:pt x="252" y="205"/>
                    <a:pt x="252" y="205"/>
                  </a:cubicBezTo>
                  <a:cubicBezTo>
                    <a:pt x="252" y="203"/>
                    <a:pt x="252" y="202"/>
                    <a:pt x="252" y="201"/>
                  </a:cubicBezTo>
                  <a:cubicBezTo>
                    <a:pt x="4" y="161"/>
                    <a:pt x="4" y="161"/>
                    <a:pt x="4" y="161"/>
                  </a:cubicBezTo>
                  <a:moveTo>
                    <a:pt x="284" y="13"/>
                  </a:moveTo>
                  <a:cubicBezTo>
                    <a:pt x="283" y="13"/>
                    <a:pt x="282" y="13"/>
                    <a:pt x="281" y="13"/>
                  </a:cubicBezTo>
                  <a:cubicBezTo>
                    <a:pt x="281" y="13"/>
                    <a:pt x="281" y="13"/>
                    <a:pt x="280" y="13"/>
                  </a:cubicBezTo>
                  <a:cubicBezTo>
                    <a:pt x="280" y="13"/>
                    <a:pt x="280" y="13"/>
                    <a:pt x="279" y="13"/>
                  </a:cubicBezTo>
                  <a:cubicBezTo>
                    <a:pt x="294" y="161"/>
                    <a:pt x="294" y="161"/>
                    <a:pt x="294" y="161"/>
                  </a:cubicBezTo>
                  <a:cubicBezTo>
                    <a:pt x="295" y="161"/>
                    <a:pt x="297" y="160"/>
                    <a:pt x="298" y="160"/>
                  </a:cubicBezTo>
                  <a:cubicBezTo>
                    <a:pt x="284" y="13"/>
                    <a:pt x="284" y="13"/>
                    <a:pt x="284" y="13"/>
                  </a:cubicBezTo>
                  <a:moveTo>
                    <a:pt x="261" y="0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1" y="149"/>
                    <a:pt x="2" y="150"/>
                    <a:pt x="3" y="151"/>
                  </a:cubicBezTo>
                  <a:cubicBezTo>
                    <a:pt x="263" y="4"/>
                    <a:pt x="263" y="4"/>
                    <a:pt x="263" y="4"/>
                  </a:cubicBezTo>
                  <a:cubicBezTo>
                    <a:pt x="262" y="3"/>
                    <a:pt x="262" y="2"/>
                    <a:pt x="26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5" name="Freeform 20177"/>
            <p:cNvSpPr>
              <a:spLocks noEditPoints="1"/>
            </p:cNvSpPr>
            <p:nvPr/>
          </p:nvSpPr>
          <p:spPr bwMode="auto">
            <a:xfrm>
              <a:off x="4813062" y="6072047"/>
              <a:ext cx="630320" cy="821081"/>
            </a:xfrm>
            <a:custGeom>
              <a:avLst/>
              <a:gdLst>
                <a:gd name="T0" fmla="*/ 398 w 400"/>
                <a:gd name="T1" fmla="*/ 306 h 521"/>
                <a:gd name="T2" fmla="*/ 67 w 400"/>
                <a:gd name="T3" fmla="*/ 518 h 521"/>
                <a:gd name="T4" fmla="*/ 69 w 400"/>
                <a:gd name="T5" fmla="*/ 521 h 521"/>
                <a:gd name="T6" fmla="*/ 400 w 400"/>
                <a:gd name="T7" fmla="*/ 310 h 521"/>
                <a:gd name="T8" fmla="*/ 398 w 400"/>
                <a:gd name="T9" fmla="*/ 306 h 521"/>
                <a:gd name="T10" fmla="*/ 224 w 400"/>
                <a:gd name="T11" fmla="*/ 237 h 521"/>
                <a:gd name="T12" fmla="*/ 223 w 400"/>
                <a:gd name="T13" fmla="*/ 242 h 521"/>
                <a:gd name="T14" fmla="*/ 395 w 400"/>
                <a:gd name="T15" fmla="*/ 279 h 521"/>
                <a:gd name="T16" fmla="*/ 396 w 400"/>
                <a:gd name="T17" fmla="*/ 275 h 521"/>
                <a:gd name="T18" fmla="*/ 224 w 400"/>
                <a:gd name="T19" fmla="*/ 237 h 521"/>
                <a:gd name="T20" fmla="*/ 3 w 400"/>
                <a:gd name="T21" fmla="*/ 0 h 521"/>
                <a:gd name="T22" fmla="*/ 0 w 400"/>
                <a:gd name="T23" fmla="*/ 3 h 521"/>
                <a:gd name="T24" fmla="*/ 176 w 400"/>
                <a:gd name="T25" fmla="*/ 212 h 521"/>
                <a:gd name="T26" fmla="*/ 180 w 400"/>
                <a:gd name="T27" fmla="*/ 209 h 521"/>
                <a:gd name="T28" fmla="*/ 3 w 400"/>
                <a:gd name="T29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0" h="521">
                  <a:moveTo>
                    <a:pt x="398" y="306"/>
                  </a:moveTo>
                  <a:cubicBezTo>
                    <a:pt x="67" y="518"/>
                    <a:pt x="67" y="518"/>
                    <a:pt x="67" y="518"/>
                  </a:cubicBezTo>
                  <a:cubicBezTo>
                    <a:pt x="68" y="519"/>
                    <a:pt x="68" y="520"/>
                    <a:pt x="69" y="521"/>
                  </a:cubicBezTo>
                  <a:cubicBezTo>
                    <a:pt x="400" y="310"/>
                    <a:pt x="400" y="310"/>
                    <a:pt x="400" y="310"/>
                  </a:cubicBezTo>
                  <a:cubicBezTo>
                    <a:pt x="399" y="308"/>
                    <a:pt x="399" y="307"/>
                    <a:pt x="398" y="306"/>
                  </a:cubicBezTo>
                  <a:moveTo>
                    <a:pt x="224" y="237"/>
                  </a:moveTo>
                  <a:cubicBezTo>
                    <a:pt x="224" y="239"/>
                    <a:pt x="224" y="240"/>
                    <a:pt x="223" y="242"/>
                  </a:cubicBezTo>
                  <a:cubicBezTo>
                    <a:pt x="395" y="279"/>
                    <a:pt x="395" y="279"/>
                    <a:pt x="395" y="279"/>
                  </a:cubicBezTo>
                  <a:cubicBezTo>
                    <a:pt x="395" y="278"/>
                    <a:pt x="395" y="276"/>
                    <a:pt x="396" y="275"/>
                  </a:cubicBezTo>
                  <a:cubicBezTo>
                    <a:pt x="224" y="237"/>
                    <a:pt x="224" y="237"/>
                    <a:pt x="224" y="237"/>
                  </a:cubicBezTo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76" y="212"/>
                    <a:pt x="176" y="212"/>
                    <a:pt x="176" y="212"/>
                  </a:cubicBezTo>
                  <a:cubicBezTo>
                    <a:pt x="177" y="211"/>
                    <a:pt x="178" y="210"/>
                    <a:pt x="180" y="209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9" name="Freeform 20181"/>
            <p:cNvSpPr/>
            <p:nvPr/>
          </p:nvSpPr>
          <p:spPr bwMode="auto">
            <a:xfrm>
              <a:off x="4927787" y="7955665"/>
              <a:ext cx="6670" cy="4669"/>
            </a:xfrm>
            <a:custGeom>
              <a:avLst/>
              <a:gdLst>
                <a:gd name="T0" fmla="*/ 3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7 w 10"/>
                <a:gd name="T7" fmla="*/ 0 h 7"/>
                <a:gd name="T8" fmla="*/ 3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3" y="0"/>
                  </a:moveTo>
                  <a:lnTo>
                    <a:pt x="0" y="0"/>
                  </a:lnTo>
                  <a:lnTo>
                    <a:pt x="10" y="7"/>
                  </a:lnTo>
                  <a:lnTo>
                    <a:pt x="7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0" name="Freeform 20182"/>
            <p:cNvSpPr/>
            <p:nvPr/>
          </p:nvSpPr>
          <p:spPr bwMode="auto">
            <a:xfrm>
              <a:off x="4927787" y="7955665"/>
              <a:ext cx="6670" cy="4669"/>
            </a:xfrm>
            <a:custGeom>
              <a:avLst/>
              <a:gdLst>
                <a:gd name="T0" fmla="*/ 3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7 w 10"/>
                <a:gd name="T7" fmla="*/ 0 h 7"/>
                <a:gd name="T8" fmla="*/ 3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3" y="0"/>
                  </a:moveTo>
                  <a:lnTo>
                    <a:pt x="0" y="0"/>
                  </a:lnTo>
                  <a:lnTo>
                    <a:pt x="10" y="7"/>
                  </a:lnTo>
                  <a:lnTo>
                    <a:pt x="7" y="0"/>
                  </a:lnTo>
                  <a:lnTo>
                    <a:pt x="3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1" name="Freeform 20183"/>
            <p:cNvSpPr>
              <a:spLocks noEditPoints="1"/>
            </p:cNvSpPr>
            <p:nvPr/>
          </p:nvSpPr>
          <p:spPr bwMode="auto">
            <a:xfrm>
              <a:off x="4584280" y="6410885"/>
              <a:ext cx="568955" cy="1193269"/>
            </a:xfrm>
            <a:custGeom>
              <a:avLst/>
              <a:gdLst>
                <a:gd name="T0" fmla="*/ 3 w 361"/>
                <a:gd name="T1" fmla="*/ 741 h 757"/>
                <a:gd name="T2" fmla="*/ 0 w 361"/>
                <a:gd name="T3" fmla="*/ 744 h 757"/>
                <a:gd name="T4" fmla="*/ 11 w 361"/>
                <a:gd name="T5" fmla="*/ 757 h 757"/>
                <a:gd name="T6" fmla="*/ 14 w 361"/>
                <a:gd name="T7" fmla="*/ 754 h 757"/>
                <a:gd name="T8" fmla="*/ 3 w 361"/>
                <a:gd name="T9" fmla="*/ 741 h 757"/>
                <a:gd name="T10" fmla="*/ 354 w 361"/>
                <a:gd name="T11" fmla="*/ 19 h 757"/>
                <a:gd name="T12" fmla="*/ 354 w 361"/>
                <a:gd name="T13" fmla="*/ 24 h 757"/>
                <a:gd name="T14" fmla="*/ 361 w 361"/>
                <a:gd name="T15" fmla="*/ 25 h 757"/>
                <a:gd name="T16" fmla="*/ 361 w 361"/>
                <a:gd name="T17" fmla="*/ 21 h 757"/>
                <a:gd name="T18" fmla="*/ 354 w 361"/>
                <a:gd name="T19" fmla="*/ 19 h 757"/>
                <a:gd name="T20" fmla="*/ 330 w 361"/>
                <a:gd name="T21" fmla="*/ 0 h 757"/>
                <a:gd name="T22" fmla="*/ 326 w 361"/>
                <a:gd name="T23" fmla="*/ 3 h 757"/>
                <a:gd name="T24" fmla="*/ 331 w 361"/>
                <a:gd name="T25" fmla="*/ 8 h 757"/>
                <a:gd name="T26" fmla="*/ 335 w 361"/>
                <a:gd name="T27" fmla="*/ 6 h 757"/>
                <a:gd name="T28" fmla="*/ 330 w 361"/>
                <a:gd name="T29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1" h="757">
                  <a:moveTo>
                    <a:pt x="3" y="741"/>
                  </a:moveTo>
                  <a:cubicBezTo>
                    <a:pt x="2" y="742"/>
                    <a:pt x="1" y="743"/>
                    <a:pt x="0" y="744"/>
                  </a:cubicBezTo>
                  <a:cubicBezTo>
                    <a:pt x="11" y="757"/>
                    <a:pt x="11" y="757"/>
                    <a:pt x="11" y="757"/>
                  </a:cubicBezTo>
                  <a:cubicBezTo>
                    <a:pt x="12" y="756"/>
                    <a:pt x="13" y="755"/>
                    <a:pt x="14" y="754"/>
                  </a:cubicBezTo>
                  <a:cubicBezTo>
                    <a:pt x="3" y="741"/>
                    <a:pt x="3" y="741"/>
                    <a:pt x="3" y="741"/>
                  </a:cubicBezTo>
                  <a:moveTo>
                    <a:pt x="354" y="19"/>
                  </a:moveTo>
                  <a:cubicBezTo>
                    <a:pt x="354" y="21"/>
                    <a:pt x="354" y="22"/>
                    <a:pt x="354" y="24"/>
                  </a:cubicBezTo>
                  <a:cubicBezTo>
                    <a:pt x="361" y="25"/>
                    <a:pt x="361" y="25"/>
                    <a:pt x="361" y="25"/>
                  </a:cubicBezTo>
                  <a:cubicBezTo>
                    <a:pt x="361" y="24"/>
                    <a:pt x="361" y="22"/>
                    <a:pt x="361" y="21"/>
                  </a:cubicBezTo>
                  <a:cubicBezTo>
                    <a:pt x="354" y="19"/>
                    <a:pt x="354" y="19"/>
                    <a:pt x="354" y="19"/>
                  </a:cubicBezTo>
                  <a:moveTo>
                    <a:pt x="330" y="0"/>
                  </a:moveTo>
                  <a:cubicBezTo>
                    <a:pt x="329" y="1"/>
                    <a:pt x="327" y="2"/>
                    <a:pt x="326" y="3"/>
                  </a:cubicBezTo>
                  <a:cubicBezTo>
                    <a:pt x="331" y="8"/>
                    <a:pt x="331" y="8"/>
                    <a:pt x="331" y="8"/>
                  </a:cubicBezTo>
                  <a:cubicBezTo>
                    <a:pt x="332" y="7"/>
                    <a:pt x="333" y="6"/>
                    <a:pt x="335" y="6"/>
                  </a:cubicBezTo>
                  <a:cubicBezTo>
                    <a:pt x="330" y="0"/>
                    <a:pt x="330" y="0"/>
                    <a:pt x="33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2" name="Freeform 20184"/>
            <p:cNvSpPr/>
            <p:nvPr/>
          </p:nvSpPr>
          <p:spPr bwMode="auto">
            <a:xfrm>
              <a:off x="4927787" y="7777575"/>
              <a:ext cx="172087" cy="171420"/>
            </a:xfrm>
            <a:custGeom>
              <a:avLst/>
              <a:gdLst>
                <a:gd name="T0" fmla="*/ 258 w 258"/>
                <a:gd name="T1" fmla="*/ 0 h 257"/>
                <a:gd name="T2" fmla="*/ 244 w 258"/>
                <a:gd name="T3" fmla="*/ 0 h 257"/>
                <a:gd name="T4" fmla="*/ 7 w 258"/>
                <a:gd name="T5" fmla="*/ 248 h 257"/>
                <a:gd name="T6" fmla="*/ 0 w 258"/>
                <a:gd name="T7" fmla="*/ 257 h 257"/>
                <a:gd name="T8" fmla="*/ 3 w 258"/>
                <a:gd name="T9" fmla="*/ 255 h 257"/>
                <a:gd name="T10" fmla="*/ 3 w 258"/>
                <a:gd name="T11" fmla="*/ 255 h 257"/>
                <a:gd name="T12" fmla="*/ 15 w 258"/>
                <a:gd name="T13" fmla="*/ 257 h 257"/>
                <a:gd name="T14" fmla="*/ 258 w 258"/>
                <a:gd name="T15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8" h="257">
                  <a:moveTo>
                    <a:pt x="258" y="0"/>
                  </a:moveTo>
                  <a:lnTo>
                    <a:pt x="244" y="0"/>
                  </a:lnTo>
                  <a:lnTo>
                    <a:pt x="7" y="248"/>
                  </a:lnTo>
                  <a:lnTo>
                    <a:pt x="0" y="257"/>
                  </a:lnTo>
                  <a:lnTo>
                    <a:pt x="3" y="255"/>
                  </a:lnTo>
                  <a:lnTo>
                    <a:pt x="3" y="255"/>
                  </a:lnTo>
                  <a:lnTo>
                    <a:pt x="15" y="257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3" name="Freeform 20185"/>
            <p:cNvSpPr/>
            <p:nvPr/>
          </p:nvSpPr>
          <p:spPr bwMode="auto">
            <a:xfrm>
              <a:off x="4927787" y="7777575"/>
              <a:ext cx="172087" cy="171420"/>
            </a:xfrm>
            <a:custGeom>
              <a:avLst/>
              <a:gdLst>
                <a:gd name="T0" fmla="*/ 258 w 258"/>
                <a:gd name="T1" fmla="*/ 0 h 257"/>
                <a:gd name="T2" fmla="*/ 244 w 258"/>
                <a:gd name="T3" fmla="*/ 0 h 257"/>
                <a:gd name="T4" fmla="*/ 7 w 258"/>
                <a:gd name="T5" fmla="*/ 248 h 257"/>
                <a:gd name="T6" fmla="*/ 0 w 258"/>
                <a:gd name="T7" fmla="*/ 257 h 257"/>
                <a:gd name="T8" fmla="*/ 3 w 258"/>
                <a:gd name="T9" fmla="*/ 255 h 257"/>
                <a:gd name="T10" fmla="*/ 3 w 258"/>
                <a:gd name="T11" fmla="*/ 255 h 257"/>
                <a:gd name="T12" fmla="*/ 15 w 258"/>
                <a:gd name="T13" fmla="*/ 257 h 257"/>
                <a:gd name="T14" fmla="*/ 258 w 258"/>
                <a:gd name="T15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8" h="257">
                  <a:moveTo>
                    <a:pt x="258" y="0"/>
                  </a:moveTo>
                  <a:lnTo>
                    <a:pt x="244" y="0"/>
                  </a:lnTo>
                  <a:lnTo>
                    <a:pt x="7" y="248"/>
                  </a:lnTo>
                  <a:lnTo>
                    <a:pt x="0" y="257"/>
                  </a:lnTo>
                  <a:lnTo>
                    <a:pt x="3" y="255"/>
                  </a:lnTo>
                  <a:lnTo>
                    <a:pt x="3" y="255"/>
                  </a:lnTo>
                  <a:lnTo>
                    <a:pt x="15" y="257"/>
                  </a:lnTo>
                  <a:lnTo>
                    <a:pt x="258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4" name="Freeform 20186"/>
            <p:cNvSpPr>
              <a:spLocks noEditPoints="1"/>
            </p:cNvSpPr>
            <p:nvPr/>
          </p:nvSpPr>
          <p:spPr bwMode="auto">
            <a:xfrm>
              <a:off x="5090536" y="7482759"/>
              <a:ext cx="282143" cy="294816"/>
            </a:xfrm>
            <a:custGeom>
              <a:avLst/>
              <a:gdLst>
                <a:gd name="T0" fmla="*/ 162 w 179"/>
                <a:gd name="T1" fmla="*/ 14 h 187"/>
                <a:gd name="T2" fmla="*/ 0 w 179"/>
                <a:gd name="T3" fmla="*/ 187 h 187"/>
                <a:gd name="T4" fmla="*/ 6 w 179"/>
                <a:gd name="T5" fmla="*/ 187 h 187"/>
                <a:gd name="T6" fmla="*/ 165 w 179"/>
                <a:gd name="T7" fmla="*/ 17 h 187"/>
                <a:gd name="T8" fmla="*/ 162 w 179"/>
                <a:gd name="T9" fmla="*/ 14 h 187"/>
                <a:gd name="T10" fmla="*/ 176 w 179"/>
                <a:gd name="T11" fmla="*/ 0 h 187"/>
                <a:gd name="T12" fmla="*/ 169 w 179"/>
                <a:gd name="T13" fmla="*/ 6 h 187"/>
                <a:gd name="T14" fmla="*/ 172 w 179"/>
                <a:gd name="T15" fmla="*/ 9 h 187"/>
                <a:gd name="T16" fmla="*/ 179 w 179"/>
                <a:gd name="T17" fmla="*/ 3 h 187"/>
                <a:gd name="T18" fmla="*/ 176 w 179"/>
                <a:gd name="T1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87">
                  <a:moveTo>
                    <a:pt x="162" y="14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6" y="187"/>
                    <a:pt x="6" y="187"/>
                    <a:pt x="6" y="18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4" y="16"/>
                    <a:pt x="163" y="15"/>
                    <a:pt x="162" y="14"/>
                  </a:cubicBezTo>
                  <a:moveTo>
                    <a:pt x="176" y="0"/>
                  </a:moveTo>
                  <a:cubicBezTo>
                    <a:pt x="169" y="6"/>
                    <a:pt x="169" y="6"/>
                    <a:pt x="169" y="6"/>
                  </a:cubicBezTo>
                  <a:cubicBezTo>
                    <a:pt x="170" y="7"/>
                    <a:pt x="171" y="8"/>
                    <a:pt x="172" y="9"/>
                  </a:cubicBezTo>
                  <a:cubicBezTo>
                    <a:pt x="179" y="3"/>
                    <a:pt x="179" y="3"/>
                    <a:pt x="179" y="3"/>
                  </a:cubicBezTo>
                  <a:cubicBezTo>
                    <a:pt x="178" y="2"/>
                    <a:pt x="177" y="1"/>
                    <a:pt x="176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5" name="Freeform 20187"/>
            <p:cNvSpPr>
              <a:spLocks noEditPoints="1"/>
            </p:cNvSpPr>
            <p:nvPr/>
          </p:nvSpPr>
          <p:spPr bwMode="auto">
            <a:xfrm>
              <a:off x="5912954" y="5887287"/>
              <a:ext cx="93381" cy="34684"/>
            </a:xfrm>
            <a:custGeom>
              <a:avLst/>
              <a:gdLst>
                <a:gd name="T0" fmla="*/ 7 w 59"/>
                <a:gd name="T1" fmla="*/ 9 h 22"/>
                <a:gd name="T2" fmla="*/ 0 w 59"/>
                <a:gd name="T3" fmla="*/ 19 h 22"/>
                <a:gd name="T4" fmla="*/ 4 w 59"/>
                <a:gd name="T5" fmla="*/ 22 h 22"/>
                <a:gd name="T6" fmla="*/ 11 w 59"/>
                <a:gd name="T7" fmla="*/ 12 h 22"/>
                <a:gd name="T8" fmla="*/ 7 w 59"/>
                <a:gd name="T9" fmla="*/ 9 h 22"/>
                <a:gd name="T10" fmla="*/ 47 w 59"/>
                <a:gd name="T11" fmla="*/ 0 h 22"/>
                <a:gd name="T12" fmla="*/ 46 w 59"/>
                <a:gd name="T13" fmla="*/ 4 h 22"/>
                <a:gd name="T14" fmla="*/ 57 w 59"/>
                <a:gd name="T15" fmla="*/ 9 h 22"/>
                <a:gd name="T16" fmla="*/ 59 w 59"/>
                <a:gd name="T17" fmla="*/ 5 h 22"/>
                <a:gd name="T18" fmla="*/ 53 w 59"/>
                <a:gd name="T19" fmla="*/ 2 h 22"/>
                <a:gd name="T20" fmla="*/ 47 w 59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2">
                  <a:moveTo>
                    <a:pt x="7" y="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20"/>
                    <a:pt x="2" y="21"/>
                    <a:pt x="4" y="2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9" y="11"/>
                    <a:pt x="8" y="10"/>
                    <a:pt x="7" y="9"/>
                  </a:cubicBezTo>
                  <a:moveTo>
                    <a:pt x="47" y="0"/>
                  </a:moveTo>
                  <a:cubicBezTo>
                    <a:pt x="47" y="1"/>
                    <a:pt x="46" y="3"/>
                    <a:pt x="46" y="4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8"/>
                    <a:pt x="58" y="6"/>
                    <a:pt x="59" y="5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6" name="Freeform 20188"/>
            <p:cNvSpPr/>
            <p:nvPr/>
          </p:nvSpPr>
          <p:spPr bwMode="auto">
            <a:xfrm>
              <a:off x="6668004" y="6215453"/>
              <a:ext cx="6670" cy="7337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4 h 5"/>
                <a:gd name="T4" fmla="*/ 2 w 4"/>
                <a:gd name="T5" fmla="*/ 5 h 5"/>
                <a:gd name="T6" fmla="*/ 4 w 4"/>
                <a:gd name="T7" fmla="*/ 1 h 5"/>
                <a:gd name="T8" fmla="*/ 0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3"/>
                    <a:pt x="4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7" name="Freeform 20189"/>
            <p:cNvSpPr>
              <a:spLocks noEditPoints="1"/>
            </p:cNvSpPr>
            <p:nvPr/>
          </p:nvSpPr>
          <p:spPr bwMode="auto">
            <a:xfrm>
              <a:off x="4912446" y="5904629"/>
              <a:ext cx="1755558" cy="1538777"/>
            </a:xfrm>
            <a:custGeom>
              <a:avLst/>
              <a:gdLst>
                <a:gd name="T0" fmla="*/ 286 w 1114"/>
                <a:gd name="T1" fmla="*/ 966 h 976"/>
                <a:gd name="T2" fmla="*/ 282 w 1114"/>
                <a:gd name="T3" fmla="*/ 969 h 976"/>
                <a:gd name="T4" fmla="*/ 289 w 1114"/>
                <a:gd name="T5" fmla="*/ 976 h 976"/>
                <a:gd name="T6" fmla="*/ 292 w 1114"/>
                <a:gd name="T7" fmla="*/ 973 h 976"/>
                <a:gd name="T8" fmla="*/ 286 w 1114"/>
                <a:gd name="T9" fmla="*/ 966 h 976"/>
                <a:gd name="T10" fmla="*/ 304 w 1114"/>
                <a:gd name="T11" fmla="*/ 960 h 976"/>
                <a:gd name="T12" fmla="*/ 303 w 1114"/>
                <a:gd name="T13" fmla="*/ 969 h 976"/>
                <a:gd name="T14" fmla="*/ 303 w 1114"/>
                <a:gd name="T15" fmla="*/ 969 h 976"/>
                <a:gd name="T16" fmla="*/ 308 w 1114"/>
                <a:gd name="T17" fmla="*/ 970 h 976"/>
                <a:gd name="T18" fmla="*/ 308 w 1114"/>
                <a:gd name="T19" fmla="*/ 969 h 976"/>
                <a:gd name="T20" fmla="*/ 309 w 1114"/>
                <a:gd name="T21" fmla="*/ 960 h 976"/>
                <a:gd name="T22" fmla="*/ 304 w 1114"/>
                <a:gd name="T23" fmla="*/ 960 h 976"/>
                <a:gd name="T24" fmla="*/ 3 w 1114"/>
                <a:gd name="T25" fmla="*/ 664 h 976"/>
                <a:gd name="T26" fmla="*/ 0 w 1114"/>
                <a:gd name="T27" fmla="*/ 667 h 976"/>
                <a:gd name="T28" fmla="*/ 275 w 1114"/>
                <a:gd name="T29" fmla="*/ 961 h 976"/>
                <a:gd name="T30" fmla="*/ 278 w 1114"/>
                <a:gd name="T31" fmla="*/ 958 h 976"/>
                <a:gd name="T32" fmla="*/ 3 w 1114"/>
                <a:gd name="T33" fmla="*/ 664 h 976"/>
                <a:gd name="T34" fmla="*/ 364 w 1114"/>
                <a:gd name="T35" fmla="*/ 433 h 976"/>
                <a:gd name="T36" fmla="*/ 306 w 1114"/>
                <a:gd name="T37" fmla="*/ 949 h 976"/>
                <a:gd name="T38" fmla="*/ 310 w 1114"/>
                <a:gd name="T39" fmla="*/ 950 h 976"/>
                <a:gd name="T40" fmla="*/ 368 w 1114"/>
                <a:gd name="T41" fmla="*/ 434 h 976"/>
                <a:gd name="T42" fmla="*/ 364 w 1114"/>
                <a:gd name="T43" fmla="*/ 433 h 976"/>
                <a:gd name="T44" fmla="*/ 627 w 1114"/>
                <a:gd name="T45" fmla="*/ 20 h 976"/>
                <a:gd name="T46" fmla="*/ 391 w 1114"/>
                <a:gd name="T47" fmla="*/ 359 h 976"/>
                <a:gd name="T48" fmla="*/ 395 w 1114"/>
                <a:gd name="T49" fmla="*/ 361 h 976"/>
                <a:gd name="T50" fmla="*/ 631 w 1114"/>
                <a:gd name="T51" fmla="*/ 22 h 976"/>
                <a:gd name="T52" fmla="*/ 627 w 1114"/>
                <a:gd name="T53" fmla="*/ 20 h 976"/>
                <a:gd name="T54" fmla="*/ 706 w 1114"/>
                <a:gd name="T55" fmla="*/ 0 h 976"/>
                <a:gd name="T56" fmla="*/ 704 w 1114"/>
                <a:gd name="T57" fmla="*/ 4 h 976"/>
                <a:gd name="T58" fmla="*/ 1114 w 1114"/>
                <a:gd name="T59" fmla="*/ 201 h 976"/>
                <a:gd name="T60" fmla="*/ 1114 w 1114"/>
                <a:gd name="T61" fmla="*/ 197 h 976"/>
                <a:gd name="T62" fmla="*/ 706 w 1114"/>
                <a:gd name="T63" fmla="*/ 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14" h="976">
                  <a:moveTo>
                    <a:pt x="286" y="966"/>
                  </a:moveTo>
                  <a:cubicBezTo>
                    <a:pt x="284" y="967"/>
                    <a:pt x="283" y="968"/>
                    <a:pt x="282" y="969"/>
                  </a:cubicBezTo>
                  <a:cubicBezTo>
                    <a:pt x="289" y="976"/>
                    <a:pt x="289" y="976"/>
                    <a:pt x="289" y="976"/>
                  </a:cubicBezTo>
                  <a:cubicBezTo>
                    <a:pt x="290" y="975"/>
                    <a:pt x="291" y="974"/>
                    <a:pt x="292" y="973"/>
                  </a:cubicBezTo>
                  <a:cubicBezTo>
                    <a:pt x="286" y="966"/>
                    <a:pt x="286" y="966"/>
                    <a:pt x="286" y="966"/>
                  </a:cubicBezTo>
                  <a:moveTo>
                    <a:pt x="304" y="960"/>
                  </a:moveTo>
                  <a:cubicBezTo>
                    <a:pt x="303" y="969"/>
                    <a:pt x="303" y="969"/>
                    <a:pt x="303" y="969"/>
                  </a:cubicBezTo>
                  <a:cubicBezTo>
                    <a:pt x="303" y="969"/>
                    <a:pt x="303" y="969"/>
                    <a:pt x="303" y="969"/>
                  </a:cubicBezTo>
                  <a:cubicBezTo>
                    <a:pt x="305" y="969"/>
                    <a:pt x="306" y="969"/>
                    <a:pt x="308" y="970"/>
                  </a:cubicBezTo>
                  <a:cubicBezTo>
                    <a:pt x="308" y="969"/>
                    <a:pt x="308" y="969"/>
                    <a:pt x="308" y="969"/>
                  </a:cubicBezTo>
                  <a:cubicBezTo>
                    <a:pt x="309" y="960"/>
                    <a:pt x="309" y="960"/>
                    <a:pt x="309" y="960"/>
                  </a:cubicBezTo>
                  <a:cubicBezTo>
                    <a:pt x="307" y="960"/>
                    <a:pt x="306" y="960"/>
                    <a:pt x="304" y="960"/>
                  </a:cubicBezTo>
                  <a:moveTo>
                    <a:pt x="3" y="664"/>
                  </a:moveTo>
                  <a:cubicBezTo>
                    <a:pt x="2" y="665"/>
                    <a:pt x="1" y="666"/>
                    <a:pt x="0" y="667"/>
                  </a:cubicBezTo>
                  <a:cubicBezTo>
                    <a:pt x="275" y="961"/>
                    <a:pt x="275" y="961"/>
                    <a:pt x="275" y="961"/>
                  </a:cubicBezTo>
                  <a:cubicBezTo>
                    <a:pt x="276" y="960"/>
                    <a:pt x="277" y="959"/>
                    <a:pt x="278" y="958"/>
                  </a:cubicBezTo>
                  <a:cubicBezTo>
                    <a:pt x="3" y="664"/>
                    <a:pt x="3" y="664"/>
                    <a:pt x="3" y="664"/>
                  </a:cubicBezTo>
                  <a:moveTo>
                    <a:pt x="364" y="433"/>
                  </a:moveTo>
                  <a:cubicBezTo>
                    <a:pt x="306" y="949"/>
                    <a:pt x="306" y="949"/>
                    <a:pt x="306" y="949"/>
                  </a:cubicBezTo>
                  <a:cubicBezTo>
                    <a:pt x="307" y="949"/>
                    <a:pt x="308" y="950"/>
                    <a:pt x="310" y="950"/>
                  </a:cubicBezTo>
                  <a:cubicBezTo>
                    <a:pt x="368" y="434"/>
                    <a:pt x="368" y="434"/>
                    <a:pt x="368" y="434"/>
                  </a:cubicBezTo>
                  <a:cubicBezTo>
                    <a:pt x="367" y="434"/>
                    <a:pt x="365" y="433"/>
                    <a:pt x="364" y="433"/>
                  </a:cubicBezTo>
                  <a:moveTo>
                    <a:pt x="627" y="20"/>
                  </a:moveTo>
                  <a:cubicBezTo>
                    <a:pt x="391" y="359"/>
                    <a:pt x="391" y="359"/>
                    <a:pt x="391" y="359"/>
                  </a:cubicBezTo>
                  <a:cubicBezTo>
                    <a:pt x="392" y="360"/>
                    <a:pt x="393" y="360"/>
                    <a:pt x="395" y="361"/>
                  </a:cubicBezTo>
                  <a:cubicBezTo>
                    <a:pt x="631" y="22"/>
                    <a:pt x="631" y="22"/>
                    <a:pt x="631" y="22"/>
                  </a:cubicBezTo>
                  <a:cubicBezTo>
                    <a:pt x="630" y="21"/>
                    <a:pt x="629" y="20"/>
                    <a:pt x="627" y="20"/>
                  </a:cubicBezTo>
                  <a:moveTo>
                    <a:pt x="706" y="0"/>
                  </a:moveTo>
                  <a:cubicBezTo>
                    <a:pt x="705" y="1"/>
                    <a:pt x="705" y="2"/>
                    <a:pt x="704" y="4"/>
                  </a:cubicBezTo>
                  <a:cubicBezTo>
                    <a:pt x="1114" y="201"/>
                    <a:pt x="1114" y="201"/>
                    <a:pt x="1114" y="201"/>
                  </a:cubicBezTo>
                  <a:cubicBezTo>
                    <a:pt x="1114" y="197"/>
                    <a:pt x="1114" y="197"/>
                    <a:pt x="1114" y="197"/>
                  </a:cubicBezTo>
                  <a:cubicBezTo>
                    <a:pt x="706" y="0"/>
                    <a:pt x="706" y="0"/>
                    <a:pt x="706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8" name="Freeform 20190"/>
            <p:cNvSpPr>
              <a:spLocks noEditPoints="1"/>
            </p:cNvSpPr>
            <p:nvPr/>
          </p:nvSpPr>
          <p:spPr bwMode="auto">
            <a:xfrm>
              <a:off x="5556773" y="5907964"/>
              <a:ext cx="613645" cy="666337"/>
            </a:xfrm>
            <a:custGeom>
              <a:avLst/>
              <a:gdLst>
                <a:gd name="T0" fmla="*/ 230 w 389"/>
                <a:gd name="T1" fmla="*/ 25 h 423"/>
                <a:gd name="T2" fmla="*/ 115 w 389"/>
                <a:gd name="T3" fmla="*/ 351 h 423"/>
                <a:gd name="T4" fmla="*/ 0 w 389"/>
                <a:gd name="T5" fmla="*/ 378 h 423"/>
                <a:gd name="T6" fmla="*/ 1 w 389"/>
                <a:gd name="T7" fmla="*/ 382 h 423"/>
                <a:gd name="T8" fmla="*/ 114 w 389"/>
                <a:gd name="T9" fmla="*/ 356 h 423"/>
                <a:gd name="T10" fmla="*/ 91 w 389"/>
                <a:gd name="T11" fmla="*/ 421 h 423"/>
                <a:gd name="T12" fmla="*/ 95 w 389"/>
                <a:gd name="T13" fmla="*/ 423 h 423"/>
                <a:gd name="T14" fmla="*/ 119 w 389"/>
                <a:gd name="T15" fmla="*/ 355 h 423"/>
                <a:gd name="T16" fmla="*/ 370 w 389"/>
                <a:gd name="T17" fmla="*/ 296 h 423"/>
                <a:gd name="T18" fmla="*/ 369 w 389"/>
                <a:gd name="T19" fmla="*/ 291 h 423"/>
                <a:gd name="T20" fmla="*/ 120 w 389"/>
                <a:gd name="T21" fmla="*/ 350 h 423"/>
                <a:gd name="T22" fmla="*/ 234 w 389"/>
                <a:gd name="T23" fmla="*/ 26 h 423"/>
                <a:gd name="T24" fmla="*/ 230 w 389"/>
                <a:gd name="T25" fmla="*/ 25 h 423"/>
                <a:gd name="T26" fmla="*/ 275 w 389"/>
                <a:gd name="T27" fmla="*/ 23 h 423"/>
                <a:gd name="T28" fmla="*/ 271 w 389"/>
                <a:gd name="T29" fmla="*/ 25 h 423"/>
                <a:gd name="T30" fmla="*/ 385 w 389"/>
                <a:gd name="T31" fmla="*/ 251 h 423"/>
                <a:gd name="T32" fmla="*/ 389 w 389"/>
                <a:gd name="T33" fmla="*/ 249 h 423"/>
                <a:gd name="T34" fmla="*/ 275 w 389"/>
                <a:gd name="T35" fmla="*/ 23 h 423"/>
                <a:gd name="T36" fmla="*/ 239 w 389"/>
                <a:gd name="T37" fmla="*/ 0 h 423"/>
                <a:gd name="T38" fmla="*/ 235 w 389"/>
                <a:gd name="T39" fmla="*/ 12 h 423"/>
                <a:gd name="T40" fmla="*/ 239 w 389"/>
                <a:gd name="T41" fmla="*/ 13 h 423"/>
                <a:gd name="T42" fmla="*/ 243 w 389"/>
                <a:gd name="T43" fmla="*/ 2 h 423"/>
                <a:gd name="T44" fmla="*/ 239 w 389"/>
                <a:gd name="T45" fmla="*/ 0 h 423"/>
                <a:gd name="T46" fmla="*/ 263 w 389"/>
                <a:gd name="T47" fmla="*/ 0 h 423"/>
                <a:gd name="T48" fmla="*/ 259 w 389"/>
                <a:gd name="T49" fmla="*/ 2 h 423"/>
                <a:gd name="T50" fmla="*/ 265 w 389"/>
                <a:gd name="T51" fmla="*/ 12 h 423"/>
                <a:gd name="T52" fmla="*/ 268 w 389"/>
                <a:gd name="T53" fmla="*/ 11 h 423"/>
                <a:gd name="T54" fmla="*/ 263 w 389"/>
                <a:gd name="T55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9" h="423">
                  <a:moveTo>
                    <a:pt x="230" y="25"/>
                  </a:moveTo>
                  <a:cubicBezTo>
                    <a:pt x="115" y="351"/>
                    <a:pt x="115" y="351"/>
                    <a:pt x="115" y="351"/>
                  </a:cubicBezTo>
                  <a:cubicBezTo>
                    <a:pt x="0" y="378"/>
                    <a:pt x="0" y="378"/>
                    <a:pt x="0" y="378"/>
                  </a:cubicBezTo>
                  <a:cubicBezTo>
                    <a:pt x="0" y="380"/>
                    <a:pt x="1" y="381"/>
                    <a:pt x="1" y="382"/>
                  </a:cubicBezTo>
                  <a:cubicBezTo>
                    <a:pt x="114" y="356"/>
                    <a:pt x="114" y="356"/>
                    <a:pt x="114" y="356"/>
                  </a:cubicBezTo>
                  <a:cubicBezTo>
                    <a:pt x="91" y="421"/>
                    <a:pt x="91" y="421"/>
                    <a:pt x="91" y="421"/>
                  </a:cubicBezTo>
                  <a:cubicBezTo>
                    <a:pt x="92" y="422"/>
                    <a:pt x="93" y="422"/>
                    <a:pt x="95" y="423"/>
                  </a:cubicBezTo>
                  <a:cubicBezTo>
                    <a:pt x="119" y="355"/>
                    <a:pt x="119" y="355"/>
                    <a:pt x="119" y="355"/>
                  </a:cubicBezTo>
                  <a:cubicBezTo>
                    <a:pt x="370" y="296"/>
                    <a:pt x="370" y="296"/>
                    <a:pt x="370" y="296"/>
                  </a:cubicBezTo>
                  <a:cubicBezTo>
                    <a:pt x="369" y="294"/>
                    <a:pt x="369" y="293"/>
                    <a:pt x="369" y="291"/>
                  </a:cubicBezTo>
                  <a:cubicBezTo>
                    <a:pt x="120" y="350"/>
                    <a:pt x="120" y="350"/>
                    <a:pt x="120" y="350"/>
                  </a:cubicBezTo>
                  <a:cubicBezTo>
                    <a:pt x="234" y="26"/>
                    <a:pt x="234" y="26"/>
                    <a:pt x="234" y="26"/>
                  </a:cubicBezTo>
                  <a:cubicBezTo>
                    <a:pt x="233" y="26"/>
                    <a:pt x="231" y="25"/>
                    <a:pt x="230" y="25"/>
                  </a:cubicBezTo>
                  <a:moveTo>
                    <a:pt x="275" y="23"/>
                  </a:moveTo>
                  <a:cubicBezTo>
                    <a:pt x="273" y="23"/>
                    <a:pt x="272" y="24"/>
                    <a:pt x="271" y="25"/>
                  </a:cubicBezTo>
                  <a:cubicBezTo>
                    <a:pt x="385" y="251"/>
                    <a:pt x="385" y="251"/>
                    <a:pt x="385" y="251"/>
                  </a:cubicBezTo>
                  <a:cubicBezTo>
                    <a:pt x="387" y="250"/>
                    <a:pt x="388" y="250"/>
                    <a:pt x="389" y="249"/>
                  </a:cubicBezTo>
                  <a:cubicBezTo>
                    <a:pt x="275" y="23"/>
                    <a:pt x="275" y="23"/>
                    <a:pt x="275" y="23"/>
                  </a:cubicBezTo>
                  <a:moveTo>
                    <a:pt x="239" y="0"/>
                  </a:moveTo>
                  <a:cubicBezTo>
                    <a:pt x="235" y="12"/>
                    <a:pt x="235" y="12"/>
                    <a:pt x="235" y="12"/>
                  </a:cubicBezTo>
                  <a:cubicBezTo>
                    <a:pt x="236" y="12"/>
                    <a:pt x="237" y="13"/>
                    <a:pt x="239" y="13"/>
                  </a:cubicBezTo>
                  <a:cubicBezTo>
                    <a:pt x="243" y="2"/>
                    <a:pt x="243" y="2"/>
                    <a:pt x="243" y="2"/>
                  </a:cubicBezTo>
                  <a:cubicBezTo>
                    <a:pt x="241" y="2"/>
                    <a:pt x="240" y="1"/>
                    <a:pt x="239" y="0"/>
                  </a:cubicBezTo>
                  <a:moveTo>
                    <a:pt x="263" y="0"/>
                  </a:moveTo>
                  <a:cubicBezTo>
                    <a:pt x="262" y="0"/>
                    <a:pt x="260" y="1"/>
                    <a:pt x="259" y="2"/>
                  </a:cubicBezTo>
                  <a:cubicBezTo>
                    <a:pt x="265" y="12"/>
                    <a:pt x="265" y="12"/>
                    <a:pt x="265" y="12"/>
                  </a:cubicBezTo>
                  <a:cubicBezTo>
                    <a:pt x="266" y="12"/>
                    <a:pt x="267" y="11"/>
                    <a:pt x="268" y="11"/>
                  </a:cubicBezTo>
                  <a:cubicBezTo>
                    <a:pt x="263" y="0"/>
                    <a:pt x="263" y="0"/>
                    <a:pt x="26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9" name="Freeform 20191"/>
            <p:cNvSpPr/>
            <p:nvPr/>
          </p:nvSpPr>
          <p:spPr bwMode="auto">
            <a:xfrm>
              <a:off x="6668004" y="6242133"/>
              <a:ext cx="3335" cy="8004"/>
            </a:xfrm>
            <a:custGeom>
              <a:avLst/>
              <a:gdLst>
                <a:gd name="T0" fmla="*/ 1 w 2"/>
                <a:gd name="T1" fmla="*/ 0 h 5"/>
                <a:gd name="T2" fmla="*/ 0 w 2"/>
                <a:gd name="T3" fmla="*/ 0 h 5"/>
                <a:gd name="T4" fmla="*/ 0 w 2"/>
                <a:gd name="T5" fmla="*/ 5 h 5"/>
                <a:gd name="T6" fmla="*/ 2 w 2"/>
                <a:gd name="T7" fmla="*/ 4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1"/>
                    <a:pt x="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0" name="Freeform 20192"/>
            <p:cNvSpPr/>
            <p:nvPr/>
          </p:nvSpPr>
          <p:spPr bwMode="auto">
            <a:xfrm>
              <a:off x="6253793" y="6242133"/>
              <a:ext cx="414210" cy="104053"/>
            </a:xfrm>
            <a:custGeom>
              <a:avLst/>
              <a:gdLst>
                <a:gd name="T0" fmla="*/ 263 w 263"/>
                <a:gd name="T1" fmla="*/ 0 h 66"/>
                <a:gd name="T2" fmla="*/ 0 w 263"/>
                <a:gd name="T3" fmla="*/ 62 h 66"/>
                <a:gd name="T4" fmla="*/ 1 w 263"/>
                <a:gd name="T5" fmla="*/ 66 h 66"/>
                <a:gd name="T6" fmla="*/ 263 w 263"/>
                <a:gd name="T7" fmla="*/ 5 h 66"/>
                <a:gd name="T8" fmla="*/ 263 w 263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66">
                  <a:moveTo>
                    <a:pt x="263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1" y="65"/>
                    <a:pt x="1" y="66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3" y="0"/>
                    <a:pt x="263" y="0"/>
                    <a:pt x="26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1" name="Freeform 20193"/>
            <p:cNvSpPr/>
            <p:nvPr/>
          </p:nvSpPr>
          <p:spPr bwMode="auto">
            <a:xfrm>
              <a:off x="6668004" y="6273482"/>
              <a:ext cx="30015" cy="85376"/>
            </a:xfrm>
            <a:custGeom>
              <a:avLst/>
              <a:gdLst>
                <a:gd name="T0" fmla="*/ 19 w 19"/>
                <a:gd name="T1" fmla="*/ 0 h 54"/>
                <a:gd name="T2" fmla="*/ 0 w 19"/>
                <a:gd name="T3" fmla="*/ 54 h 54"/>
                <a:gd name="T4" fmla="*/ 0 w 19"/>
                <a:gd name="T5" fmla="*/ 54 h 54"/>
                <a:gd name="T6" fmla="*/ 19 w 19"/>
                <a:gd name="T7" fmla="*/ 0 h 54"/>
                <a:gd name="T8" fmla="*/ 19 w 19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4">
                  <a:moveTo>
                    <a:pt x="19" y="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2" name="Freeform 20194"/>
            <p:cNvSpPr>
              <a:spLocks noEditPoints="1"/>
            </p:cNvSpPr>
            <p:nvPr/>
          </p:nvSpPr>
          <p:spPr bwMode="auto">
            <a:xfrm>
              <a:off x="5398026" y="6358858"/>
              <a:ext cx="1269978" cy="1093886"/>
            </a:xfrm>
            <a:custGeom>
              <a:avLst/>
              <a:gdLst>
                <a:gd name="T0" fmla="*/ 11 w 806"/>
                <a:gd name="T1" fmla="*/ 690 h 694"/>
                <a:gd name="T2" fmla="*/ 22 w 806"/>
                <a:gd name="T3" fmla="*/ 689 h 694"/>
                <a:gd name="T4" fmla="*/ 3 w 806"/>
                <a:gd name="T5" fmla="*/ 673 h 694"/>
                <a:gd name="T6" fmla="*/ 0 w 806"/>
                <a:gd name="T7" fmla="*/ 682 h 694"/>
                <a:gd name="T8" fmla="*/ 7 w 806"/>
                <a:gd name="T9" fmla="*/ 674 h 694"/>
                <a:gd name="T10" fmla="*/ 339 w 806"/>
                <a:gd name="T11" fmla="*/ 523 h 694"/>
                <a:gd name="T12" fmla="*/ 31 w 806"/>
                <a:gd name="T13" fmla="*/ 685 h 694"/>
                <a:gd name="T14" fmla="*/ 339 w 806"/>
                <a:gd name="T15" fmla="*/ 523 h 694"/>
                <a:gd name="T16" fmla="*/ 353 w 806"/>
                <a:gd name="T17" fmla="*/ 516 h 694"/>
                <a:gd name="T18" fmla="*/ 367 w 806"/>
                <a:gd name="T19" fmla="*/ 513 h 694"/>
                <a:gd name="T20" fmla="*/ 427 w 806"/>
                <a:gd name="T21" fmla="*/ 478 h 694"/>
                <a:gd name="T22" fmla="*/ 417 w 806"/>
                <a:gd name="T23" fmla="*/ 488 h 694"/>
                <a:gd name="T24" fmla="*/ 427 w 806"/>
                <a:gd name="T25" fmla="*/ 478 h 694"/>
                <a:gd name="T26" fmla="*/ 441 w 806"/>
                <a:gd name="T27" fmla="*/ 471 h 694"/>
                <a:gd name="T28" fmla="*/ 658 w 806"/>
                <a:gd name="T29" fmla="*/ 365 h 694"/>
                <a:gd name="T30" fmla="*/ 670 w 806"/>
                <a:gd name="T31" fmla="*/ 355 h 694"/>
                <a:gd name="T32" fmla="*/ 665 w 806"/>
                <a:gd name="T33" fmla="*/ 362 h 694"/>
                <a:gd name="T34" fmla="*/ 670 w 806"/>
                <a:gd name="T35" fmla="*/ 355 h 694"/>
                <a:gd name="T36" fmla="*/ 663 w 806"/>
                <a:gd name="T37" fmla="*/ 344 h 694"/>
                <a:gd name="T38" fmla="*/ 671 w 806"/>
                <a:gd name="T39" fmla="*/ 343 h 694"/>
                <a:gd name="T40" fmla="*/ 692 w 806"/>
                <a:gd name="T41" fmla="*/ 331 h 694"/>
                <a:gd name="T42" fmla="*/ 690 w 806"/>
                <a:gd name="T43" fmla="*/ 338 h 694"/>
                <a:gd name="T44" fmla="*/ 692 w 806"/>
                <a:gd name="T45" fmla="*/ 331 h 694"/>
                <a:gd name="T46" fmla="*/ 672 w 806"/>
                <a:gd name="T47" fmla="*/ 332 h 694"/>
                <a:gd name="T48" fmla="*/ 679 w 806"/>
                <a:gd name="T49" fmla="*/ 337 h 694"/>
                <a:gd name="T50" fmla="*/ 688 w 806"/>
                <a:gd name="T51" fmla="*/ 330 h 694"/>
                <a:gd name="T52" fmla="*/ 686 w 806"/>
                <a:gd name="T53" fmla="*/ 336 h 694"/>
                <a:gd name="T54" fmla="*/ 688 w 806"/>
                <a:gd name="T55" fmla="*/ 330 h 694"/>
                <a:gd name="T56" fmla="*/ 6 w 806"/>
                <a:gd name="T57" fmla="*/ 663 h 694"/>
                <a:gd name="T58" fmla="*/ 182 w 806"/>
                <a:gd name="T59" fmla="*/ 175 h 694"/>
                <a:gd name="T60" fmla="*/ 208 w 806"/>
                <a:gd name="T61" fmla="*/ 159 h 694"/>
                <a:gd name="T62" fmla="*/ 656 w 806"/>
                <a:gd name="T63" fmla="*/ 341 h 694"/>
                <a:gd name="T64" fmla="*/ 208 w 806"/>
                <a:gd name="T65" fmla="*/ 159 h 694"/>
                <a:gd name="T66" fmla="*/ 100 w 806"/>
                <a:gd name="T67" fmla="*/ 121 h 694"/>
                <a:gd name="T68" fmla="*/ 171 w 806"/>
                <a:gd name="T69" fmla="*/ 144 h 694"/>
                <a:gd name="T70" fmla="*/ 780 w 806"/>
                <a:gd name="T71" fmla="*/ 64 h 694"/>
                <a:gd name="T72" fmla="*/ 691 w 806"/>
                <a:gd name="T73" fmla="*/ 322 h 694"/>
                <a:gd name="T74" fmla="*/ 524 w 806"/>
                <a:gd name="T75" fmla="*/ 31 h 694"/>
                <a:gd name="T76" fmla="*/ 669 w 806"/>
                <a:gd name="T77" fmla="*/ 325 h 694"/>
                <a:gd name="T78" fmla="*/ 524 w 806"/>
                <a:gd name="T79" fmla="*/ 31 h 694"/>
                <a:gd name="T80" fmla="*/ 695 w 806"/>
                <a:gd name="T81" fmla="*/ 324 h 694"/>
                <a:gd name="T82" fmla="*/ 806 w 806"/>
                <a:gd name="T83" fmla="*/ 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06" h="694">
                  <a:moveTo>
                    <a:pt x="20" y="685"/>
                  </a:moveTo>
                  <a:cubicBezTo>
                    <a:pt x="11" y="690"/>
                    <a:pt x="11" y="690"/>
                    <a:pt x="11" y="690"/>
                  </a:cubicBezTo>
                  <a:cubicBezTo>
                    <a:pt x="12" y="691"/>
                    <a:pt x="13" y="692"/>
                    <a:pt x="13" y="694"/>
                  </a:cubicBezTo>
                  <a:cubicBezTo>
                    <a:pt x="22" y="689"/>
                    <a:pt x="22" y="689"/>
                    <a:pt x="22" y="689"/>
                  </a:cubicBezTo>
                  <a:cubicBezTo>
                    <a:pt x="21" y="688"/>
                    <a:pt x="20" y="687"/>
                    <a:pt x="20" y="685"/>
                  </a:cubicBezTo>
                  <a:moveTo>
                    <a:pt x="3" y="673"/>
                  </a:moveTo>
                  <a:cubicBezTo>
                    <a:pt x="0" y="681"/>
                    <a:pt x="0" y="681"/>
                    <a:pt x="0" y="681"/>
                  </a:cubicBezTo>
                  <a:cubicBezTo>
                    <a:pt x="0" y="682"/>
                    <a:pt x="0" y="682"/>
                    <a:pt x="0" y="682"/>
                  </a:cubicBezTo>
                  <a:cubicBezTo>
                    <a:pt x="1" y="682"/>
                    <a:pt x="2" y="682"/>
                    <a:pt x="4" y="683"/>
                  </a:cubicBezTo>
                  <a:cubicBezTo>
                    <a:pt x="7" y="674"/>
                    <a:pt x="7" y="674"/>
                    <a:pt x="7" y="674"/>
                  </a:cubicBezTo>
                  <a:cubicBezTo>
                    <a:pt x="5" y="674"/>
                    <a:pt x="4" y="673"/>
                    <a:pt x="3" y="673"/>
                  </a:cubicBezTo>
                  <a:moveTo>
                    <a:pt x="339" y="523"/>
                  </a:moveTo>
                  <a:cubicBezTo>
                    <a:pt x="29" y="681"/>
                    <a:pt x="29" y="681"/>
                    <a:pt x="29" y="681"/>
                  </a:cubicBezTo>
                  <a:cubicBezTo>
                    <a:pt x="30" y="682"/>
                    <a:pt x="30" y="683"/>
                    <a:pt x="31" y="685"/>
                  </a:cubicBezTo>
                  <a:cubicBezTo>
                    <a:pt x="341" y="527"/>
                    <a:pt x="341" y="527"/>
                    <a:pt x="341" y="527"/>
                  </a:cubicBezTo>
                  <a:cubicBezTo>
                    <a:pt x="341" y="525"/>
                    <a:pt x="340" y="524"/>
                    <a:pt x="339" y="523"/>
                  </a:cubicBezTo>
                  <a:moveTo>
                    <a:pt x="365" y="509"/>
                  </a:moveTo>
                  <a:cubicBezTo>
                    <a:pt x="353" y="516"/>
                    <a:pt x="353" y="516"/>
                    <a:pt x="353" y="516"/>
                  </a:cubicBezTo>
                  <a:cubicBezTo>
                    <a:pt x="354" y="517"/>
                    <a:pt x="354" y="518"/>
                    <a:pt x="355" y="520"/>
                  </a:cubicBezTo>
                  <a:cubicBezTo>
                    <a:pt x="367" y="513"/>
                    <a:pt x="367" y="513"/>
                    <a:pt x="367" y="513"/>
                  </a:cubicBezTo>
                  <a:cubicBezTo>
                    <a:pt x="366" y="512"/>
                    <a:pt x="366" y="511"/>
                    <a:pt x="365" y="509"/>
                  </a:cubicBezTo>
                  <a:moveTo>
                    <a:pt x="427" y="478"/>
                  </a:moveTo>
                  <a:cubicBezTo>
                    <a:pt x="415" y="484"/>
                    <a:pt x="415" y="484"/>
                    <a:pt x="415" y="484"/>
                  </a:cubicBezTo>
                  <a:cubicBezTo>
                    <a:pt x="416" y="485"/>
                    <a:pt x="417" y="486"/>
                    <a:pt x="417" y="488"/>
                  </a:cubicBezTo>
                  <a:cubicBezTo>
                    <a:pt x="429" y="482"/>
                    <a:pt x="429" y="482"/>
                    <a:pt x="429" y="482"/>
                  </a:cubicBezTo>
                  <a:cubicBezTo>
                    <a:pt x="429" y="480"/>
                    <a:pt x="428" y="479"/>
                    <a:pt x="427" y="478"/>
                  </a:cubicBezTo>
                  <a:moveTo>
                    <a:pt x="656" y="361"/>
                  </a:moveTo>
                  <a:cubicBezTo>
                    <a:pt x="441" y="471"/>
                    <a:pt x="441" y="471"/>
                    <a:pt x="441" y="471"/>
                  </a:cubicBezTo>
                  <a:cubicBezTo>
                    <a:pt x="442" y="472"/>
                    <a:pt x="443" y="473"/>
                    <a:pt x="443" y="475"/>
                  </a:cubicBezTo>
                  <a:cubicBezTo>
                    <a:pt x="658" y="365"/>
                    <a:pt x="658" y="365"/>
                    <a:pt x="658" y="365"/>
                  </a:cubicBezTo>
                  <a:cubicBezTo>
                    <a:pt x="657" y="364"/>
                    <a:pt x="657" y="363"/>
                    <a:pt x="656" y="361"/>
                  </a:cubicBezTo>
                  <a:moveTo>
                    <a:pt x="670" y="355"/>
                  </a:moveTo>
                  <a:cubicBezTo>
                    <a:pt x="663" y="358"/>
                    <a:pt x="663" y="358"/>
                    <a:pt x="663" y="358"/>
                  </a:cubicBezTo>
                  <a:cubicBezTo>
                    <a:pt x="664" y="359"/>
                    <a:pt x="664" y="360"/>
                    <a:pt x="665" y="362"/>
                  </a:cubicBezTo>
                  <a:cubicBezTo>
                    <a:pt x="671" y="358"/>
                    <a:pt x="671" y="358"/>
                    <a:pt x="671" y="358"/>
                  </a:cubicBezTo>
                  <a:cubicBezTo>
                    <a:pt x="671" y="357"/>
                    <a:pt x="670" y="356"/>
                    <a:pt x="670" y="355"/>
                  </a:cubicBezTo>
                  <a:moveTo>
                    <a:pt x="665" y="340"/>
                  </a:moveTo>
                  <a:cubicBezTo>
                    <a:pt x="664" y="341"/>
                    <a:pt x="664" y="343"/>
                    <a:pt x="663" y="344"/>
                  </a:cubicBezTo>
                  <a:cubicBezTo>
                    <a:pt x="670" y="347"/>
                    <a:pt x="670" y="347"/>
                    <a:pt x="670" y="347"/>
                  </a:cubicBezTo>
                  <a:cubicBezTo>
                    <a:pt x="670" y="345"/>
                    <a:pt x="671" y="344"/>
                    <a:pt x="671" y="343"/>
                  </a:cubicBezTo>
                  <a:cubicBezTo>
                    <a:pt x="665" y="340"/>
                    <a:pt x="665" y="340"/>
                    <a:pt x="665" y="340"/>
                  </a:cubicBezTo>
                  <a:moveTo>
                    <a:pt x="692" y="331"/>
                  </a:moveTo>
                  <a:cubicBezTo>
                    <a:pt x="690" y="338"/>
                    <a:pt x="690" y="338"/>
                    <a:pt x="690" y="338"/>
                  </a:cubicBezTo>
                  <a:cubicBezTo>
                    <a:pt x="690" y="338"/>
                    <a:pt x="690" y="338"/>
                    <a:pt x="690" y="338"/>
                  </a:cubicBezTo>
                  <a:cubicBezTo>
                    <a:pt x="692" y="331"/>
                    <a:pt x="692" y="331"/>
                    <a:pt x="692" y="331"/>
                  </a:cubicBezTo>
                  <a:cubicBezTo>
                    <a:pt x="692" y="331"/>
                    <a:pt x="692" y="331"/>
                    <a:pt x="692" y="331"/>
                  </a:cubicBezTo>
                  <a:moveTo>
                    <a:pt x="676" y="330"/>
                  </a:moveTo>
                  <a:cubicBezTo>
                    <a:pt x="675" y="331"/>
                    <a:pt x="673" y="332"/>
                    <a:pt x="672" y="332"/>
                  </a:cubicBezTo>
                  <a:cubicBezTo>
                    <a:pt x="675" y="339"/>
                    <a:pt x="675" y="339"/>
                    <a:pt x="675" y="339"/>
                  </a:cubicBezTo>
                  <a:cubicBezTo>
                    <a:pt x="677" y="338"/>
                    <a:pt x="678" y="337"/>
                    <a:pt x="679" y="337"/>
                  </a:cubicBezTo>
                  <a:cubicBezTo>
                    <a:pt x="676" y="330"/>
                    <a:pt x="676" y="330"/>
                    <a:pt x="676" y="330"/>
                  </a:cubicBezTo>
                  <a:moveTo>
                    <a:pt x="688" y="330"/>
                  </a:moveTo>
                  <a:cubicBezTo>
                    <a:pt x="686" y="336"/>
                    <a:pt x="686" y="336"/>
                    <a:pt x="686" y="336"/>
                  </a:cubicBezTo>
                  <a:cubicBezTo>
                    <a:pt x="686" y="336"/>
                    <a:pt x="686" y="336"/>
                    <a:pt x="686" y="336"/>
                  </a:cubicBezTo>
                  <a:cubicBezTo>
                    <a:pt x="688" y="330"/>
                    <a:pt x="688" y="330"/>
                    <a:pt x="688" y="330"/>
                  </a:cubicBezTo>
                  <a:cubicBezTo>
                    <a:pt x="688" y="330"/>
                    <a:pt x="688" y="330"/>
                    <a:pt x="688" y="330"/>
                  </a:cubicBezTo>
                  <a:moveTo>
                    <a:pt x="178" y="174"/>
                  </a:moveTo>
                  <a:cubicBezTo>
                    <a:pt x="6" y="663"/>
                    <a:pt x="6" y="663"/>
                    <a:pt x="6" y="663"/>
                  </a:cubicBezTo>
                  <a:cubicBezTo>
                    <a:pt x="8" y="663"/>
                    <a:pt x="9" y="664"/>
                    <a:pt x="10" y="664"/>
                  </a:cubicBezTo>
                  <a:cubicBezTo>
                    <a:pt x="182" y="175"/>
                    <a:pt x="182" y="175"/>
                    <a:pt x="182" y="175"/>
                  </a:cubicBezTo>
                  <a:cubicBezTo>
                    <a:pt x="181" y="175"/>
                    <a:pt x="179" y="174"/>
                    <a:pt x="178" y="174"/>
                  </a:cubicBezTo>
                  <a:moveTo>
                    <a:pt x="208" y="159"/>
                  </a:moveTo>
                  <a:cubicBezTo>
                    <a:pt x="208" y="160"/>
                    <a:pt x="207" y="162"/>
                    <a:pt x="207" y="163"/>
                  </a:cubicBezTo>
                  <a:cubicBezTo>
                    <a:pt x="656" y="341"/>
                    <a:pt x="656" y="341"/>
                    <a:pt x="656" y="341"/>
                  </a:cubicBezTo>
                  <a:cubicBezTo>
                    <a:pt x="656" y="340"/>
                    <a:pt x="657" y="338"/>
                    <a:pt x="657" y="337"/>
                  </a:cubicBezTo>
                  <a:cubicBezTo>
                    <a:pt x="208" y="159"/>
                    <a:pt x="208" y="159"/>
                    <a:pt x="208" y="159"/>
                  </a:cubicBezTo>
                  <a:moveTo>
                    <a:pt x="102" y="116"/>
                  </a:moveTo>
                  <a:cubicBezTo>
                    <a:pt x="101" y="118"/>
                    <a:pt x="101" y="119"/>
                    <a:pt x="100" y="121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46"/>
                    <a:pt x="170" y="145"/>
                    <a:pt x="171" y="144"/>
                  </a:cubicBezTo>
                  <a:cubicBezTo>
                    <a:pt x="102" y="116"/>
                    <a:pt x="102" y="116"/>
                    <a:pt x="102" y="116"/>
                  </a:cubicBezTo>
                  <a:moveTo>
                    <a:pt x="780" y="64"/>
                  </a:moveTo>
                  <a:cubicBezTo>
                    <a:pt x="691" y="322"/>
                    <a:pt x="691" y="322"/>
                    <a:pt x="691" y="322"/>
                  </a:cubicBezTo>
                  <a:cubicBezTo>
                    <a:pt x="691" y="322"/>
                    <a:pt x="691" y="322"/>
                    <a:pt x="691" y="322"/>
                  </a:cubicBezTo>
                  <a:cubicBezTo>
                    <a:pt x="780" y="64"/>
                    <a:pt x="780" y="64"/>
                    <a:pt x="780" y="64"/>
                  </a:cubicBezTo>
                  <a:moveTo>
                    <a:pt x="524" y="31"/>
                  </a:moveTo>
                  <a:cubicBezTo>
                    <a:pt x="523" y="31"/>
                    <a:pt x="522" y="32"/>
                    <a:pt x="520" y="32"/>
                  </a:cubicBezTo>
                  <a:cubicBezTo>
                    <a:pt x="669" y="325"/>
                    <a:pt x="669" y="325"/>
                    <a:pt x="669" y="325"/>
                  </a:cubicBezTo>
                  <a:cubicBezTo>
                    <a:pt x="670" y="325"/>
                    <a:pt x="671" y="324"/>
                    <a:pt x="673" y="323"/>
                  </a:cubicBezTo>
                  <a:cubicBezTo>
                    <a:pt x="524" y="31"/>
                    <a:pt x="524" y="31"/>
                    <a:pt x="524" y="31"/>
                  </a:cubicBezTo>
                  <a:moveTo>
                    <a:pt x="806" y="0"/>
                  </a:moveTo>
                  <a:cubicBezTo>
                    <a:pt x="695" y="324"/>
                    <a:pt x="695" y="324"/>
                    <a:pt x="695" y="324"/>
                  </a:cubicBezTo>
                  <a:cubicBezTo>
                    <a:pt x="695" y="324"/>
                    <a:pt x="695" y="324"/>
                    <a:pt x="695" y="324"/>
                  </a:cubicBezTo>
                  <a:cubicBezTo>
                    <a:pt x="806" y="0"/>
                    <a:pt x="806" y="0"/>
                    <a:pt x="806" y="0"/>
                  </a:cubicBezTo>
                  <a:cubicBezTo>
                    <a:pt x="806" y="0"/>
                    <a:pt x="806" y="0"/>
                    <a:pt x="806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6" name="Freeform 20199"/>
            <p:cNvSpPr/>
            <p:nvPr/>
          </p:nvSpPr>
          <p:spPr bwMode="auto">
            <a:xfrm>
              <a:off x="6527932" y="8010359"/>
              <a:ext cx="12673" cy="0"/>
            </a:xfrm>
            <a:custGeom>
              <a:avLst/>
              <a:gdLst>
                <a:gd name="T0" fmla="*/ 16 w 19"/>
                <a:gd name="T1" fmla="*/ 0 w 19"/>
                <a:gd name="T2" fmla="*/ 0 w 19"/>
                <a:gd name="T3" fmla="*/ 19 w 19"/>
                <a:gd name="T4" fmla="*/ 16 w 1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9">
                  <a:moveTo>
                    <a:pt x="1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7" name="Freeform 20200"/>
            <p:cNvSpPr/>
            <p:nvPr/>
          </p:nvSpPr>
          <p:spPr bwMode="auto">
            <a:xfrm>
              <a:off x="6527932" y="8010359"/>
              <a:ext cx="12673" cy="0"/>
            </a:xfrm>
            <a:custGeom>
              <a:avLst/>
              <a:gdLst>
                <a:gd name="T0" fmla="*/ 16 w 19"/>
                <a:gd name="T1" fmla="*/ 0 w 19"/>
                <a:gd name="T2" fmla="*/ 0 w 19"/>
                <a:gd name="T3" fmla="*/ 19 w 19"/>
                <a:gd name="T4" fmla="*/ 16 w 1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9">
                  <a:moveTo>
                    <a:pt x="1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6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8" name="Freeform 20201"/>
            <p:cNvSpPr>
              <a:spLocks noEditPoints="1"/>
            </p:cNvSpPr>
            <p:nvPr/>
          </p:nvSpPr>
          <p:spPr bwMode="auto">
            <a:xfrm>
              <a:off x="4506907" y="7470087"/>
              <a:ext cx="925803" cy="151410"/>
            </a:xfrm>
            <a:custGeom>
              <a:avLst/>
              <a:gdLst>
                <a:gd name="T0" fmla="*/ 18 w 587"/>
                <a:gd name="T1" fmla="*/ 79 h 96"/>
                <a:gd name="T2" fmla="*/ 15 w 587"/>
                <a:gd name="T3" fmla="*/ 95 h 96"/>
                <a:gd name="T4" fmla="*/ 19 w 587"/>
                <a:gd name="T5" fmla="*/ 96 h 96"/>
                <a:gd name="T6" fmla="*/ 22 w 587"/>
                <a:gd name="T7" fmla="*/ 80 h 96"/>
                <a:gd name="T8" fmla="*/ 18 w 587"/>
                <a:gd name="T9" fmla="*/ 79 h 96"/>
                <a:gd name="T10" fmla="*/ 578 w 587"/>
                <a:gd name="T11" fmla="*/ 2 h 96"/>
                <a:gd name="T12" fmla="*/ 577 w 587"/>
                <a:gd name="T13" fmla="*/ 5 h 96"/>
                <a:gd name="T14" fmla="*/ 585 w 587"/>
                <a:gd name="T15" fmla="*/ 9 h 96"/>
                <a:gd name="T16" fmla="*/ 587 w 587"/>
                <a:gd name="T17" fmla="*/ 6 h 96"/>
                <a:gd name="T18" fmla="*/ 578 w 587"/>
                <a:gd name="T19" fmla="*/ 2 h 96"/>
                <a:gd name="T20" fmla="*/ 4 w 587"/>
                <a:gd name="T21" fmla="*/ 0 h 96"/>
                <a:gd name="T22" fmla="*/ 0 w 587"/>
                <a:gd name="T23" fmla="*/ 2 h 96"/>
                <a:gd name="T24" fmla="*/ 8 w 587"/>
                <a:gd name="T25" fmla="*/ 17 h 96"/>
                <a:gd name="T26" fmla="*/ 12 w 587"/>
                <a:gd name="T27" fmla="*/ 14 h 96"/>
                <a:gd name="T28" fmla="*/ 4 w 587"/>
                <a:gd name="T2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7" h="96">
                  <a:moveTo>
                    <a:pt x="18" y="79"/>
                  </a:moveTo>
                  <a:cubicBezTo>
                    <a:pt x="15" y="95"/>
                    <a:pt x="15" y="95"/>
                    <a:pt x="15" y="95"/>
                  </a:cubicBezTo>
                  <a:cubicBezTo>
                    <a:pt x="16" y="96"/>
                    <a:pt x="18" y="96"/>
                    <a:pt x="19" y="96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1" y="80"/>
                    <a:pt x="20" y="79"/>
                    <a:pt x="18" y="79"/>
                  </a:cubicBezTo>
                  <a:moveTo>
                    <a:pt x="578" y="2"/>
                  </a:moveTo>
                  <a:cubicBezTo>
                    <a:pt x="578" y="3"/>
                    <a:pt x="577" y="4"/>
                    <a:pt x="577" y="5"/>
                  </a:cubicBezTo>
                  <a:cubicBezTo>
                    <a:pt x="585" y="9"/>
                    <a:pt x="585" y="9"/>
                    <a:pt x="585" y="9"/>
                  </a:cubicBezTo>
                  <a:cubicBezTo>
                    <a:pt x="586" y="8"/>
                    <a:pt x="586" y="7"/>
                    <a:pt x="587" y="6"/>
                  </a:cubicBezTo>
                  <a:cubicBezTo>
                    <a:pt x="578" y="2"/>
                    <a:pt x="578" y="2"/>
                    <a:pt x="578" y="2"/>
                  </a:cubicBezTo>
                  <a:moveTo>
                    <a:pt x="4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6"/>
                    <a:pt x="11" y="15"/>
                    <a:pt x="12" y="1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9" name="Freeform 20204"/>
            <p:cNvSpPr>
              <a:spLocks noEditPoints="1"/>
            </p:cNvSpPr>
            <p:nvPr/>
          </p:nvSpPr>
          <p:spPr bwMode="auto">
            <a:xfrm>
              <a:off x="6970824" y="6650339"/>
              <a:ext cx="90046" cy="725033"/>
            </a:xfrm>
            <a:custGeom>
              <a:avLst/>
              <a:gdLst>
                <a:gd name="T0" fmla="*/ 50 w 57"/>
                <a:gd name="T1" fmla="*/ 25 h 460"/>
                <a:gd name="T2" fmla="*/ 0 w 57"/>
                <a:gd name="T3" fmla="*/ 459 h 460"/>
                <a:gd name="T4" fmla="*/ 4 w 57"/>
                <a:gd name="T5" fmla="*/ 460 h 460"/>
                <a:gd name="T6" fmla="*/ 54 w 57"/>
                <a:gd name="T7" fmla="*/ 26 h 460"/>
                <a:gd name="T8" fmla="*/ 50 w 57"/>
                <a:gd name="T9" fmla="*/ 25 h 460"/>
                <a:gd name="T10" fmla="*/ 53 w 57"/>
                <a:gd name="T11" fmla="*/ 0 h 460"/>
                <a:gd name="T12" fmla="*/ 51 w 57"/>
                <a:gd name="T13" fmla="*/ 12 h 460"/>
                <a:gd name="T14" fmla="*/ 56 w 57"/>
                <a:gd name="T15" fmla="*/ 12 h 460"/>
                <a:gd name="T16" fmla="*/ 57 w 57"/>
                <a:gd name="T17" fmla="*/ 0 h 460"/>
                <a:gd name="T18" fmla="*/ 53 w 57"/>
                <a:gd name="T19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0">
                  <a:moveTo>
                    <a:pt x="50" y="25"/>
                  </a:moveTo>
                  <a:cubicBezTo>
                    <a:pt x="0" y="459"/>
                    <a:pt x="0" y="459"/>
                    <a:pt x="0" y="459"/>
                  </a:cubicBezTo>
                  <a:cubicBezTo>
                    <a:pt x="1" y="459"/>
                    <a:pt x="3" y="460"/>
                    <a:pt x="4" y="460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1" y="26"/>
                    <a:pt x="50" y="25"/>
                  </a:cubicBezTo>
                  <a:moveTo>
                    <a:pt x="53" y="0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3" y="12"/>
                    <a:pt x="54" y="12"/>
                    <a:pt x="56" y="1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5" y="0"/>
                    <a:pt x="54" y="0"/>
                    <a:pt x="5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0" name="Freeform 20205"/>
            <p:cNvSpPr/>
            <p:nvPr/>
          </p:nvSpPr>
          <p:spPr bwMode="auto">
            <a:xfrm>
              <a:off x="6101049" y="7167267"/>
              <a:ext cx="387530" cy="124730"/>
            </a:xfrm>
            <a:custGeom>
              <a:avLst/>
              <a:gdLst>
                <a:gd name="T0" fmla="*/ 1 w 246"/>
                <a:gd name="T1" fmla="*/ 0 h 79"/>
                <a:gd name="T2" fmla="*/ 0 w 246"/>
                <a:gd name="T3" fmla="*/ 4 h 79"/>
                <a:gd name="T4" fmla="*/ 246 w 246"/>
                <a:gd name="T5" fmla="*/ 79 h 79"/>
                <a:gd name="T6" fmla="*/ 246 w 246"/>
                <a:gd name="T7" fmla="*/ 75 h 79"/>
                <a:gd name="T8" fmla="*/ 1 w 24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79">
                  <a:moveTo>
                    <a:pt x="1" y="0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6" y="75"/>
                    <a:pt x="246" y="75"/>
                    <a:pt x="246" y="7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3" name="Freeform 20208"/>
            <p:cNvSpPr/>
            <p:nvPr/>
          </p:nvSpPr>
          <p:spPr bwMode="auto">
            <a:xfrm flipV="1">
              <a:off x="5435371" y="7487427"/>
              <a:ext cx="417540" cy="137401"/>
            </a:xfrm>
            <a:custGeom>
              <a:avLst/>
              <a:gdLst>
                <a:gd name="T0" fmla="*/ 168 w 172"/>
                <a:gd name="T1" fmla="*/ 0 h 350"/>
                <a:gd name="T2" fmla="*/ 41 w 172"/>
                <a:gd name="T3" fmla="*/ 264 h 350"/>
                <a:gd name="T4" fmla="*/ 39 w 172"/>
                <a:gd name="T5" fmla="*/ 268 h 350"/>
                <a:gd name="T6" fmla="*/ 0 w 172"/>
                <a:gd name="T7" fmla="*/ 350 h 350"/>
                <a:gd name="T8" fmla="*/ 5 w 172"/>
                <a:gd name="T9" fmla="*/ 350 h 350"/>
                <a:gd name="T10" fmla="*/ 43 w 172"/>
                <a:gd name="T11" fmla="*/ 270 h 350"/>
                <a:gd name="T12" fmla="*/ 45 w 172"/>
                <a:gd name="T13" fmla="*/ 266 h 350"/>
                <a:gd name="T14" fmla="*/ 172 w 172"/>
                <a:gd name="T15" fmla="*/ 2 h 350"/>
                <a:gd name="T16" fmla="*/ 168 w 172"/>
                <a:gd name="T1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350">
                  <a:moveTo>
                    <a:pt x="168" y="0"/>
                  </a:moveTo>
                  <a:cubicBezTo>
                    <a:pt x="41" y="264"/>
                    <a:pt x="41" y="264"/>
                    <a:pt x="41" y="264"/>
                  </a:cubicBezTo>
                  <a:cubicBezTo>
                    <a:pt x="39" y="268"/>
                    <a:pt x="39" y="268"/>
                    <a:pt x="39" y="268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5" y="350"/>
                    <a:pt x="5" y="350"/>
                    <a:pt x="5" y="350"/>
                  </a:cubicBezTo>
                  <a:cubicBezTo>
                    <a:pt x="43" y="270"/>
                    <a:pt x="43" y="270"/>
                    <a:pt x="43" y="270"/>
                  </a:cubicBezTo>
                  <a:cubicBezTo>
                    <a:pt x="45" y="266"/>
                    <a:pt x="45" y="266"/>
                    <a:pt x="45" y="266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0" y="1"/>
                    <a:pt x="169" y="0"/>
                    <a:pt x="168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4" name="Freeform 20209"/>
            <p:cNvSpPr/>
            <p:nvPr/>
          </p:nvSpPr>
          <p:spPr bwMode="auto">
            <a:xfrm>
              <a:off x="6668004" y="7339354"/>
              <a:ext cx="244791" cy="82042"/>
            </a:xfrm>
            <a:custGeom>
              <a:avLst/>
              <a:gdLst>
                <a:gd name="T0" fmla="*/ 0 w 155"/>
                <a:gd name="T1" fmla="*/ 0 h 52"/>
                <a:gd name="T2" fmla="*/ 0 w 155"/>
                <a:gd name="T3" fmla="*/ 5 h 52"/>
                <a:gd name="T4" fmla="*/ 154 w 155"/>
                <a:gd name="T5" fmla="*/ 52 h 52"/>
                <a:gd name="T6" fmla="*/ 155 w 155"/>
                <a:gd name="T7" fmla="*/ 48 h 52"/>
                <a:gd name="T8" fmla="*/ 0 w 155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52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55" y="50"/>
                    <a:pt x="155" y="49"/>
                    <a:pt x="155" y="4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5" name="Freeform 20210"/>
            <p:cNvSpPr>
              <a:spLocks noEditPoints="1"/>
            </p:cNvSpPr>
            <p:nvPr/>
          </p:nvSpPr>
          <p:spPr bwMode="auto">
            <a:xfrm>
              <a:off x="5982322" y="7154594"/>
              <a:ext cx="685681" cy="192097"/>
            </a:xfrm>
            <a:custGeom>
              <a:avLst/>
              <a:gdLst>
                <a:gd name="T0" fmla="*/ 325 w 435"/>
                <a:gd name="T1" fmla="*/ 84 h 122"/>
                <a:gd name="T2" fmla="*/ 326 w 435"/>
                <a:gd name="T3" fmla="*/ 89 h 122"/>
                <a:gd name="T4" fmla="*/ 435 w 435"/>
                <a:gd name="T5" fmla="*/ 122 h 122"/>
                <a:gd name="T6" fmla="*/ 435 w 435"/>
                <a:gd name="T7" fmla="*/ 117 h 122"/>
                <a:gd name="T8" fmla="*/ 325 w 435"/>
                <a:gd name="T9" fmla="*/ 84 h 122"/>
                <a:gd name="T10" fmla="*/ 6 w 435"/>
                <a:gd name="T11" fmla="*/ 18 h 122"/>
                <a:gd name="T12" fmla="*/ 0 w 435"/>
                <a:gd name="T13" fmla="*/ 31 h 122"/>
                <a:gd name="T14" fmla="*/ 4 w 435"/>
                <a:gd name="T15" fmla="*/ 33 h 122"/>
                <a:gd name="T16" fmla="*/ 10 w 435"/>
                <a:gd name="T17" fmla="*/ 20 h 122"/>
                <a:gd name="T18" fmla="*/ 6 w 435"/>
                <a:gd name="T19" fmla="*/ 18 h 122"/>
                <a:gd name="T20" fmla="*/ 48 w 435"/>
                <a:gd name="T21" fmla="*/ 0 h 122"/>
                <a:gd name="T22" fmla="*/ 47 w 435"/>
                <a:gd name="T23" fmla="*/ 4 h 122"/>
                <a:gd name="T24" fmla="*/ 60 w 435"/>
                <a:gd name="T25" fmla="*/ 8 h 122"/>
                <a:gd name="T26" fmla="*/ 61 w 435"/>
                <a:gd name="T27" fmla="*/ 4 h 122"/>
                <a:gd name="T28" fmla="*/ 48 w 435"/>
                <a:gd name="T2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5" h="122">
                  <a:moveTo>
                    <a:pt x="325" y="84"/>
                  </a:moveTo>
                  <a:cubicBezTo>
                    <a:pt x="326" y="89"/>
                    <a:pt x="326" y="89"/>
                    <a:pt x="326" y="89"/>
                  </a:cubicBezTo>
                  <a:cubicBezTo>
                    <a:pt x="435" y="122"/>
                    <a:pt x="435" y="122"/>
                    <a:pt x="435" y="122"/>
                  </a:cubicBezTo>
                  <a:cubicBezTo>
                    <a:pt x="435" y="117"/>
                    <a:pt x="435" y="117"/>
                    <a:pt x="435" y="117"/>
                  </a:cubicBezTo>
                  <a:cubicBezTo>
                    <a:pt x="325" y="84"/>
                    <a:pt x="325" y="84"/>
                    <a:pt x="325" y="84"/>
                  </a:cubicBezTo>
                  <a:moveTo>
                    <a:pt x="6" y="18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2" y="31"/>
                    <a:pt x="3" y="32"/>
                    <a:pt x="4" y="33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7" y="19"/>
                    <a:pt x="6" y="18"/>
                  </a:cubicBezTo>
                  <a:moveTo>
                    <a:pt x="48" y="0"/>
                  </a:moveTo>
                  <a:cubicBezTo>
                    <a:pt x="48" y="1"/>
                    <a:pt x="47" y="2"/>
                    <a:pt x="47" y="4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6"/>
                    <a:pt x="61" y="5"/>
                    <a:pt x="61" y="4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6" name="Freeform 20213"/>
            <p:cNvSpPr/>
            <p:nvPr/>
          </p:nvSpPr>
          <p:spPr bwMode="auto">
            <a:xfrm>
              <a:off x="6513926" y="6809753"/>
              <a:ext cx="154078" cy="83376"/>
            </a:xfrm>
            <a:custGeom>
              <a:avLst/>
              <a:gdLst>
                <a:gd name="T0" fmla="*/ 98 w 98"/>
                <a:gd name="T1" fmla="*/ 0 h 53"/>
                <a:gd name="T2" fmla="*/ 0 w 98"/>
                <a:gd name="T3" fmla="*/ 49 h 53"/>
                <a:gd name="T4" fmla="*/ 2 w 98"/>
                <a:gd name="T5" fmla="*/ 53 h 53"/>
                <a:gd name="T6" fmla="*/ 98 w 98"/>
                <a:gd name="T7" fmla="*/ 5 h 53"/>
                <a:gd name="T8" fmla="*/ 98 w 98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53">
                  <a:moveTo>
                    <a:pt x="98" y="0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1" y="50"/>
                    <a:pt x="2" y="52"/>
                    <a:pt x="2" y="53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7" name="Freeform 20214"/>
            <p:cNvSpPr>
              <a:spLocks noEditPoints="1"/>
            </p:cNvSpPr>
            <p:nvPr/>
          </p:nvSpPr>
          <p:spPr bwMode="auto">
            <a:xfrm>
              <a:off x="6668004" y="6656342"/>
              <a:ext cx="780396" cy="737706"/>
            </a:xfrm>
            <a:custGeom>
              <a:avLst/>
              <a:gdLst>
                <a:gd name="T0" fmla="*/ 0 w 495"/>
                <a:gd name="T1" fmla="*/ 288 h 468"/>
                <a:gd name="T2" fmla="*/ 0 w 495"/>
                <a:gd name="T3" fmla="*/ 295 h 468"/>
                <a:gd name="T4" fmla="*/ 163 w 495"/>
                <a:gd name="T5" fmla="*/ 468 h 468"/>
                <a:gd name="T6" fmla="*/ 166 w 495"/>
                <a:gd name="T7" fmla="*/ 465 h 468"/>
                <a:gd name="T8" fmla="*/ 0 w 495"/>
                <a:gd name="T9" fmla="*/ 288 h 468"/>
                <a:gd name="T10" fmla="*/ 491 w 495"/>
                <a:gd name="T11" fmla="*/ 178 h 468"/>
                <a:gd name="T12" fmla="*/ 354 w 495"/>
                <a:gd name="T13" fmla="*/ 320 h 468"/>
                <a:gd name="T14" fmla="*/ 350 w 495"/>
                <a:gd name="T15" fmla="*/ 324 h 468"/>
                <a:gd name="T16" fmla="*/ 215 w 495"/>
                <a:gd name="T17" fmla="*/ 464 h 468"/>
                <a:gd name="T18" fmla="*/ 218 w 495"/>
                <a:gd name="T19" fmla="*/ 467 h 468"/>
                <a:gd name="T20" fmla="*/ 352 w 495"/>
                <a:gd name="T21" fmla="*/ 329 h 468"/>
                <a:gd name="T22" fmla="*/ 355 w 495"/>
                <a:gd name="T23" fmla="*/ 325 h 468"/>
                <a:gd name="T24" fmla="*/ 495 w 495"/>
                <a:gd name="T25" fmla="*/ 181 h 468"/>
                <a:gd name="T26" fmla="*/ 491 w 495"/>
                <a:gd name="T27" fmla="*/ 178 h 468"/>
                <a:gd name="T28" fmla="*/ 291 w 495"/>
                <a:gd name="T29" fmla="*/ 0 h 468"/>
                <a:gd name="T30" fmla="*/ 288 w 495"/>
                <a:gd name="T31" fmla="*/ 4 h 468"/>
                <a:gd name="T32" fmla="*/ 487 w 495"/>
                <a:gd name="T33" fmla="*/ 139 h 468"/>
                <a:gd name="T34" fmla="*/ 490 w 495"/>
                <a:gd name="T35" fmla="*/ 135 h 468"/>
                <a:gd name="T36" fmla="*/ 291 w 495"/>
                <a:gd name="T37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5" h="468">
                  <a:moveTo>
                    <a:pt x="0" y="288"/>
                  </a:moveTo>
                  <a:cubicBezTo>
                    <a:pt x="0" y="295"/>
                    <a:pt x="0" y="295"/>
                    <a:pt x="0" y="295"/>
                  </a:cubicBezTo>
                  <a:cubicBezTo>
                    <a:pt x="163" y="468"/>
                    <a:pt x="163" y="468"/>
                    <a:pt x="163" y="468"/>
                  </a:cubicBezTo>
                  <a:cubicBezTo>
                    <a:pt x="164" y="467"/>
                    <a:pt x="165" y="466"/>
                    <a:pt x="166" y="465"/>
                  </a:cubicBezTo>
                  <a:cubicBezTo>
                    <a:pt x="0" y="288"/>
                    <a:pt x="0" y="288"/>
                    <a:pt x="0" y="288"/>
                  </a:cubicBezTo>
                  <a:moveTo>
                    <a:pt x="491" y="178"/>
                  </a:moveTo>
                  <a:cubicBezTo>
                    <a:pt x="354" y="320"/>
                    <a:pt x="354" y="320"/>
                    <a:pt x="354" y="320"/>
                  </a:cubicBezTo>
                  <a:cubicBezTo>
                    <a:pt x="350" y="324"/>
                    <a:pt x="350" y="324"/>
                    <a:pt x="350" y="324"/>
                  </a:cubicBezTo>
                  <a:cubicBezTo>
                    <a:pt x="215" y="464"/>
                    <a:pt x="215" y="464"/>
                    <a:pt x="215" y="464"/>
                  </a:cubicBezTo>
                  <a:cubicBezTo>
                    <a:pt x="216" y="465"/>
                    <a:pt x="217" y="466"/>
                    <a:pt x="218" y="467"/>
                  </a:cubicBezTo>
                  <a:cubicBezTo>
                    <a:pt x="352" y="329"/>
                    <a:pt x="352" y="329"/>
                    <a:pt x="352" y="329"/>
                  </a:cubicBezTo>
                  <a:cubicBezTo>
                    <a:pt x="355" y="325"/>
                    <a:pt x="355" y="325"/>
                    <a:pt x="355" y="325"/>
                  </a:cubicBezTo>
                  <a:cubicBezTo>
                    <a:pt x="495" y="181"/>
                    <a:pt x="495" y="181"/>
                    <a:pt x="495" y="181"/>
                  </a:cubicBezTo>
                  <a:cubicBezTo>
                    <a:pt x="493" y="180"/>
                    <a:pt x="492" y="179"/>
                    <a:pt x="491" y="178"/>
                  </a:cubicBezTo>
                  <a:moveTo>
                    <a:pt x="291" y="0"/>
                  </a:moveTo>
                  <a:cubicBezTo>
                    <a:pt x="290" y="1"/>
                    <a:pt x="289" y="3"/>
                    <a:pt x="288" y="4"/>
                  </a:cubicBezTo>
                  <a:cubicBezTo>
                    <a:pt x="487" y="139"/>
                    <a:pt x="487" y="139"/>
                    <a:pt x="487" y="139"/>
                  </a:cubicBezTo>
                  <a:cubicBezTo>
                    <a:pt x="488" y="137"/>
                    <a:pt x="489" y="136"/>
                    <a:pt x="490" y="135"/>
                  </a:cubicBezTo>
                  <a:cubicBezTo>
                    <a:pt x="291" y="0"/>
                    <a:pt x="291" y="0"/>
                    <a:pt x="29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8" name="Freeform 20215"/>
            <p:cNvSpPr/>
            <p:nvPr/>
          </p:nvSpPr>
          <p:spPr bwMode="auto">
            <a:xfrm>
              <a:off x="6504588" y="6941820"/>
              <a:ext cx="163416" cy="179424"/>
            </a:xfrm>
            <a:custGeom>
              <a:avLst/>
              <a:gdLst>
                <a:gd name="T0" fmla="*/ 3 w 104"/>
                <a:gd name="T1" fmla="*/ 0 h 114"/>
                <a:gd name="T2" fmla="*/ 0 w 104"/>
                <a:gd name="T3" fmla="*/ 3 h 114"/>
                <a:gd name="T4" fmla="*/ 104 w 104"/>
                <a:gd name="T5" fmla="*/ 114 h 114"/>
                <a:gd name="T6" fmla="*/ 104 w 104"/>
                <a:gd name="T7" fmla="*/ 107 h 114"/>
                <a:gd name="T8" fmla="*/ 3 w 104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14">
                  <a:moveTo>
                    <a:pt x="3" y="0"/>
                  </a:moveTo>
                  <a:cubicBezTo>
                    <a:pt x="3" y="1"/>
                    <a:pt x="1" y="2"/>
                    <a:pt x="0" y="3"/>
                  </a:cubicBezTo>
                  <a:cubicBezTo>
                    <a:pt x="104" y="114"/>
                    <a:pt x="104" y="114"/>
                    <a:pt x="104" y="114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60" name="Freeform 20217"/>
            <p:cNvSpPr>
              <a:spLocks noEditPoints="1"/>
            </p:cNvSpPr>
            <p:nvPr/>
          </p:nvSpPr>
          <p:spPr bwMode="auto">
            <a:xfrm>
              <a:off x="6488579" y="6893128"/>
              <a:ext cx="17342" cy="44022"/>
            </a:xfrm>
            <a:custGeom>
              <a:avLst/>
              <a:gdLst>
                <a:gd name="T0" fmla="*/ 3 w 11"/>
                <a:gd name="T1" fmla="*/ 20 h 28"/>
                <a:gd name="T2" fmla="*/ 0 w 11"/>
                <a:gd name="T3" fmla="*/ 23 h 28"/>
                <a:gd name="T4" fmla="*/ 5 w 11"/>
                <a:gd name="T5" fmla="*/ 28 h 28"/>
                <a:gd name="T6" fmla="*/ 8 w 11"/>
                <a:gd name="T7" fmla="*/ 25 h 28"/>
                <a:gd name="T8" fmla="*/ 3 w 11"/>
                <a:gd name="T9" fmla="*/ 20 h 28"/>
                <a:gd name="T10" fmla="*/ 9 w 11"/>
                <a:gd name="T11" fmla="*/ 0 h 28"/>
                <a:gd name="T12" fmla="*/ 3 w 11"/>
                <a:gd name="T13" fmla="*/ 3 h 28"/>
                <a:gd name="T14" fmla="*/ 5 w 11"/>
                <a:gd name="T15" fmla="*/ 7 h 28"/>
                <a:gd name="T16" fmla="*/ 11 w 11"/>
                <a:gd name="T17" fmla="*/ 3 h 28"/>
                <a:gd name="T18" fmla="*/ 9 w 1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28">
                  <a:moveTo>
                    <a:pt x="3" y="20"/>
                  </a:moveTo>
                  <a:cubicBezTo>
                    <a:pt x="2" y="21"/>
                    <a:pt x="1" y="22"/>
                    <a:pt x="0" y="23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7" y="26"/>
                    <a:pt x="8" y="25"/>
                  </a:cubicBezTo>
                  <a:cubicBezTo>
                    <a:pt x="3" y="20"/>
                    <a:pt x="3" y="20"/>
                    <a:pt x="3" y="20"/>
                  </a:cubicBezTo>
                  <a:moveTo>
                    <a:pt x="9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5" y="5"/>
                    <a:pt x="5" y="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0" y="1"/>
                    <a:pt x="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61" name="Freeform 20218"/>
            <p:cNvSpPr/>
            <p:nvPr/>
          </p:nvSpPr>
          <p:spPr bwMode="auto">
            <a:xfrm>
              <a:off x="6907459" y="6178767"/>
              <a:ext cx="16008" cy="11339"/>
            </a:xfrm>
            <a:custGeom>
              <a:avLst/>
              <a:gdLst>
                <a:gd name="T0" fmla="*/ 2 w 10"/>
                <a:gd name="T1" fmla="*/ 0 h 7"/>
                <a:gd name="T2" fmla="*/ 0 w 10"/>
                <a:gd name="T3" fmla="*/ 4 h 7"/>
                <a:gd name="T4" fmla="*/ 8 w 10"/>
                <a:gd name="T5" fmla="*/ 7 h 7"/>
                <a:gd name="T6" fmla="*/ 10 w 10"/>
                <a:gd name="T7" fmla="*/ 3 h 7"/>
                <a:gd name="T8" fmla="*/ 2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2" y="0"/>
                  </a:moveTo>
                  <a:cubicBezTo>
                    <a:pt x="1" y="1"/>
                    <a:pt x="1" y="3"/>
                    <a:pt x="0" y="4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5"/>
                    <a:pt x="9" y="4"/>
                    <a:pt x="10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62" name="Freeform 20219"/>
            <p:cNvSpPr>
              <a:spLocks noEditPoints="1"/>
            </p:cNvSpPr>
            <p:nvPr/>
          </p:nvSpPr>
          <p:spPr bwMode="auto">
            <a:xfrm>
              <a:off x="5986992" y="5852603"/>
              <a:ext cx="20677" cy="41354"/>
            </a:xfrm>
            <a:custGeom>
              <a:avLst/>
              <a:gdLst>
                <a:gd name="T0" fmla="*/ 2 w 13"/>
                <a:gd name="T1" fmla="*/ 18 h 26"/>
                <a:gd name="T2" fmla="*/ 0 w 13"/>
                <a:gd name="T3" fmla="*/ 22 h 26"/>
                <a:gd name="T4" fmla="*/ 6 w 13"/>
                <a:gd name="T5" fmla="*/ 24 h 26"/>
                <a:gd name="T6" fmla="*/ 12 w 13"/>
                <a:gd name="T7" fmla="*/ 26 h 26"/>
                <a:gd name="T8" fmla="*/ 13 w 13"/>
                <a:gd name="T9" fmla="*/ 22 h 26"/>
                <a:gd name="T10" fmla="*/ 2 w 13"/>
                <a:gd name="T11" fmla="*/ 18 h 26"/>
                <a:gd name="T12" fmla="*/ 12 w 13"/>
                <a:gd name="T13" fmla="*/ 0 h 26"/>
                <a:gd name="T14" fmla="*/ 0 w 13"/>
                <a:gd name="T15" fmla="*/ 4 h 26"/>
                <a:gd name="T16" fmla="*/ 1 w 13"/>
                <a:gd name="T17" fmla="*/ 8 h 26"/>
                <a:gd name="T18" fmla="*/ 13 w 13"/>
                <a:gd name="T19" fmla="*/ 4 h 26"/>
                <a:gd name="T20" fmla="*/ 12 w 13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6">
                  <a:moveTo>
                    <a:pt x="2" y="18"/>
                  </a:moveTo>
                  <a:cubicBezTo>
                    <a:pt x="1" y="20"/>
                    <a:pt x="1" y="21"/>
                    <a:pt x="0" y="22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3"/>
                    <a:pt x="13" y="22"/>
                  </a:cubicBezTo>
                  <a:cubicBezTo>
                    <a:pt x="2" y="18"/>
                    <a:pt x="2" y="18"/>
                    <a:pt x="2" y="18"/>
                  </a:cubicBezTo>
                  <a:moveTo>
                    <a:pt x="12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6"/>
                    <a:pt x="1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2" y="2"/>
                    <a:pt x="1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63" name="Freeform 20223"/>
            <p:cNvSpPr/>
            <p:nvPr/>
          </p:nvSpPr>
          <p:spPr bwMode="auto">
            <a:xfrm>
              <a:off x="6026345" y="5893957"/>
              <a:ext cx="641659" cy="214108"/>
            </a:xfrm>
            <a:custGeom>
              <a:avLst/>
              <a:gdLst>
                <a:gd name="T0" fmla="*/ 1 w 407"/>
                <a:gd name="T1" fmla="*/ 0 h 136"/>
                <a:gd name="T2" fmla="*/ 0 w 407"/>
                <a:gd name="T3" fmla="*/ 4 h 136"/>
                <a:gd name="T4" fmla="*/ 407 w 407"/>
                <a:gd name="T5" fmla="*/ 136 h 136"/>
                <a:gd name="T6" fmla="*/ 407 w 407"/>
                <a:gd name="T7" fmla="*/ 131 h 136"/>
                <a:gd name="T8" fmla="*/ 1 w 40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136">
                  <a:moveTo>
                    <a:pt x="1" y="0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407" y="136"/>
                    <a:pt x="407" y="136"/>
                    <a:pt x="407" y="136"/>
                  </a:cubicBezTo>
                  <a:cubicBezTo>
                    <a:pt x="407" y="131"/>
                    <a:pt x="407" y="131"/>
                    <a:pt x="407" y="13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64" name="Freeform 20224"/>
            <p:cNvSpPr/>
            <p:nvPr/>
          </p:nvSpPr>
          <p:spPr bwMode="auto">
            <a:xfrm>
              <a:off x="6668004" y="6272148"/>
              <a:ext cx="30015" cy="86710"/>
            </a:xfrm>
            <a:custGeom>
              <a:avLst/>
              <a:gdLst>
                <a:gd name="T0" fmla="*/ 15 w 19"/>
                <a:gd name="T1" fmla="*/ 0 h 55"/>
                <a:gd name="T2" fmla="*/ 0 w 19"/>
                <a:gd name="T3" fmla="*/ 42 h 55"/>
                <a:gd name="T4" fmla="*/ 0 w 19"/>
                <a:gd name="T5" fmla="*/ 55 h 55"/>
                <a:gd name="T6" fmla="*/ 19 w 19"/>
                <a:gd name="T7" fmla="*/ 1 h 55"/>
                <a:gd name="T8" fmla="*/ 15 w 19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5">
                  <a:moveTo>
                    <a:pt x="15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7" y="1"/>
                    <a:pt x="16" y="0"/>
                    <a:pt x="1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65" name="Freeform 20225"/>
            <p:cNvSpPr>
              <a:spLocks noEditPoints="1"/>
            </p:cNvSpPr>
            <p:nvPr/>
          </p:nvSpPr>
          <p:spPr bwMode="auto">
            <a:xfrm>
              <a:off x="5708183" y="6338181"/>
              <a:ext cx="959820" cy="731703"/>
            </a:xfrm>
            <a:custGeom>
              <a:avLst/>
              <a:gdLst>
                <a:gd name="T0" fmla="*/ 4 w 609"/>
                <a:gd name="T1" fmla="*/ 184 h 464"/>
                <a:gd name="T2" fmla="*/ 0 w 609"/>
                <a:gd name="T3" fmla="*/ 187 h 464"/>
                <a:gd name="T4" fmla="*/ 164 w 609"/>
                <a:gd name="T5" fmla="*/ 464 h 464"/>
                <a:gd name="T6" fmla="*/ 168 w 609"/>
                <a:gd name="T7" fmla="*/ 462 h 464"/>
                <a:gd name="T8" fmla="*/ 4 w 609"/>
                <a:gd name="T9" fmla="*/ 184 h 464"/>
                <a:gd name="T10" fmla="*/ 609 w 609"/>
                <a:gd name="T11" fmla="*/ 0 h 464"/>
                <a:gd name="T12" fmla="*/ 583 w 609"/>
                <a:gd name="T13" fmla="*/ 77 h 464"/>
                <a:gd name="T14" fmla="*/ 494 w 609"/>
                <a:gd name="T15" fmla="*/ 335 h 464"/>
                <a:gd name="T16" fmla="*/ 498 w 609"/>
                <a:gd name="T17" fmla="*/ 337 h 464"/>
                <a:gd name="T18" fmla="*/ 609 w 609"/>
                <a:gd name="T19" fmla="*/ 13 h 464"/>
                <a:gd name="T20" fmla="*/ 609 w 609"/>
                <a:gd name="T21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9" h="464">
                  <a:moveTo>
                    <a:pt x="4" y="184"/>
                  </a:moveTo>
                  <a:cubicBezTo>
                    <a:pt x="3" y="185"/>
                    <a:pt x="2" y="186"/>
                    <a:pt x="0" y="187"/>
                  </a:cubicBezTo>
                  <a:cubicBezTo>
                    <a:pt x="164" y="464"/>
                    <a:pt x="164" y="464"/>
                    <a:pt x="164" y="464"/>
                  </a:cubicBezTo>
                  <a:cubicBezTo>
                    <a:pt x="165" y="463"/>
                    <a:pt x="166" y="462"/>
                    <a:pt x="168" y="462"/>
                  </a:cubicBezTo>
                  <a:cubicBezTo>
                    <a:pt x="4" y="184"/>
                    <a:pt x="4" y="184"/>
                    <a:pt x="4" y="184"/>
                  </a:cubicBezTo>
                  <a:moveTo>
                    <a:pt x="609" y="0"/>
                  </a:moveTo>
                  <a:cubicBezTo>
                    <a:pt x="583" y="77"/>
                    <a:pt x="583" y="77"/>
                    <a:pt x="583" y="77"/>
                  </a:cubicBezTo>
                  <a:cubicBezTo>
                    <a:pt x="494" y="335"/>
                    <a:pt x="494" y="335"/>
                    <a:pt x="494" y="335"/>
                  </a:cubicBezTo>
                  <a:cubicBezTo>
                    <a:pt x="495" y="336"/>
                    <a:pt x="497" y="336"/>
                    <a:pt x="498" y="337"/>
                  </a:cubicBezTo>
                  <a:cubicBezTo>
                    <a:pt x="609" y="13"/>
                    <a:pt x="609" y="13"/>
                    <a:pt x="609" y="13"/>
                  </a:cubicBezTo>
                  <a:cubicBezTo>
                    <a:pt x="609" y="0"/>
                    <a:pt x="609" y="0"/>
                    <a:pt x="60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66" name="Freeform 20226"/>
            <p:cNvSpPr/>
            <p:nvPr/>
          </p:nvSpPr>
          <p:spPr bwMode="auto">
            <a:xfrm>
              <a:off x="6384526" y="7777575"/>
              <a:ext cx="143406" cy="242789"/>
            </a:xfrm>
            <a:custGeom>
              <a:avLst/>
              <a:gdLst>
                <a:gd name="T0" fmla="*/ 198 w 215"/>
                <a:gd name="T1" fmla="*/ 0 h 364"/>
                <a:gd name="T2" fmla="*/ 189 w 215"/>
                <a:gd name="T3" fmla="*/ 0 h 364"/>
                <a:gd name="T4" fmla="*/ 203 w 215"/>
                <a:gd name="T5" fmla="*/ 323 h 364"/>
                <a:gd name="T6" fmla="*/ 12 w 215"/>
                <a:gd name="T7" fmla="*/ 0 h 364"/>
                <a:gd name="T8" fmla="*/ 0 w 215"/>
                <a:gd name="T9" fmla="*/ 0 h 364"/>
                <a:gd name="T10" fmla="*/ 196 w 215"/>
                <a:gd name="T11" fmla="*/ 333 h 364"/>
                <a:gd name="T12" fmla="*/ 203 w 215"/>
                <a:gd name="T13" fmla="*/ 345 h 364"/>
                <a:gd name="T14" fmla="*/ 205 w 215"/>
                <a:gd name="T15" fmla="*/ 347 h 364"/>
                <a:gd name="T16" fmla="*/ 208 w 215"/>
                <a:gd name="T17" fmla="*/ 349 h 364"/>
                <a:gd name="T18" fmla="*/ 215 w 215"/>
                <a:gd name="T19" fmla="*/ 364 h 364"/>
                <a:gd name="T20" fmla="*/ 215 w 215"/>
                <a:gd name="T21" fmla="*/ 349 h 364"/>
                <a:gd name="T22" fmla="*/ 215 w 215"/>
                <a:gd name="T23" fmla="*/ 349 h 364"/>
                <a:gd name="T24" fmla="*/ 210 w 215"/>
                <a:gd name="T25" fmla="*/ 349 h 364"/>
                <a:gd name="T26" fmla="*/ 210 w 215"/>
                <a:gd name="T27" fmla="*/ 340 h 364"/>
                <a:gd name="T28" fmla="*/ 215 w 215"/>
                <a:gd name="T29" fmla="*/ 340 h 364"/>
                <a:gd name="T30" fmla="*/ 213 w 215"/>
                <a:gd name="T31" fmla="*/ 330 h 364"/>
                <a:gd name="T32" fmla="*/ 198 w 215"/>
                <a:gd name="T33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364">
                  <a:moveTo>
                    <a:pt x="198" y="0"/>
                  </a:moveTo>
                  <a:lnTo>
                    <a:pt x="189" y="0"/>
                  </a:lnTo>
                  <a:lnTo>
                    <a:pt x="203" y="323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96" y="333"/>
                  </a:lnTo>
                  <a:lnTo>
                    <a:pt x="203" y="345"/>
                  </a:lnTo>
                  <a:lnTo>
                    <a:pt x="205" y="347"/>
                  </a:lnTo>
                  <a:lnTo>
                    <a:pt x="208" y="349"/>
                  </a:lnTo>
                  <a:lnTo>
                    <a:pt x="215" y="364"/>
                  </a:lnTo>
                  <a:lnTo>
                    <a:pt x="215" y="349"/>
                  </a:lnTo>
                  <a:lnTo>
                    <a:pt x="215" y="349"/>
                  </a:lnTo>
                  <a:lnTo>
                    <a:pt x="210" y="349"/>
                  </a:lnTo>
                  <a:lnTo>
                    <a:pt x="210" y="340"/>
                  </a:lnTo>
                  <a:lnTo>
                    <a:pt x="215" y="340"/>
                  </a:lnTo>
                  <a:lnTo>
                    <a:pt x="213" y="330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67" name="Freeform 20227"/>
            <p:cNvSpPr/>
            <p:nvPr/>
          </p:nvSpPr>
          <p:spPr bwMode="auto">
            <a:xfrm>
              <a:off x="6384526" y="7777575"/>
              <a:ext cx="143406" cy="242789"/>
            </a:xfrm>
            <a:custGeom>
              <a:avLst/>
              <a:gdLst>
                <a:gd name="T0" fmla="*/ 198 w 215"/>
                <a:gd name="T1" fmla="*/ 0 h 364"/>
                <a:gd name="T2" fmla="*/ 189 w 215"/>
                <a:gd name="T3" fmla="*/ 0 h 364"/>
                <a:gd name="T4" fmla="*/ 203 w 215"/>
                <a:gd name="T5" fmla="*/ 323 h 364"/>
                <a:gd name="T6" fmla="*/ 12 w 215"/>
                <a:gd name="T7" fmla="*/ 0 h 364"/>
                <a:gd name="T8" fmla="*/ 0 w 215"/>
                <a:gd name="T9" fmla="*/ 0 h 364"/>
                <a:gd name="T10" fmla="*/ 196 w 215"/>
                <a:gd name="T11" fmla="*/ 333 h 364"/>
                <a:gd name="T12" fmla="*/ 203 w 215"/>
                <a:gd name="T13" fmla="*/ 345 h 364"/>
                <a:gd name="T14" fmla="*/ 205 w 215"/>
                <a:gd name="T15" fmla="*/ 347 h 364"/>
                <a:gd name="T16" fmla="*/ 208 w 215"/>
                <a:gd name="T17" fmla="*/ 349 h 364"/>
                <a:gd name="T18" fmla="*/ 215 w 215"/>
                <a:gd name="T19" fmla="*/ 364 h 364"/>
                <a:gd name="T20" fmla="*/ 215 w 215"/>
                <a:gd name="T21" fmla="*/ 349 h 364"/>
                <a:gd name="T22" fmla="*/ 215 w 215"/>
                <a:gd name="T23" fmla="*/ 349 h 364"/>
                <a:gd name="T24" fmla="*/ 210 w 215"/>
                <a:gd name="T25" fmla="*/ 349 h 364"/>
                <a:gd name="T26" fmla="*/ 210 w 215"/>
                <a:gd name="T27" fmla="*/ 340 h 364"/>
                <a:gd name="T28" fmla="*/ 215 w 215"/>
                <a:gd name="T29" fmla="*/ 340 h 364"/>
                <a:gd name="T30" fmla="*/ 213 w 215"/>
                <a:gd name="T31" fmla="*/ 330 h 364"/>
                <a:gd name="T32" fmla="*/ 198 w 215"/>
                <a:gd name="T33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364">
                  <a:moveTo>
                    <a:pt x="198" y="0"/>
                  </a:moveTo>
                  <a:lnTo>
                    <a:pt x="189" y="0"/>
                  </a:lnTo>
                  <a:lnTo>
                    <a:pt x="203" y="323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96" y="333"/>
                  </a:lnTo>
                  <a:lnTo>
                    <a:pt x="203" y="345"/>
                  </a:lnTo>
                  <a:lnTo>
                    <a:pt x="205" y="347"/>
                  </a:lnTo>
                  <a:lnTo>
                    <a:pt x="208" y="349"/>
                  </a:lnTo>
                  <a:lnTo>
                    <a:pt x="215" y="364"/>
                  </a:lnTo>
                  <a:lnTo>
                    <a:pt x="215" y="349"/>
                  </a:lnTo>
                  <a:lnTo>
                    <a:pt x="215" y="349"/>
                  </a:lnTo>
                  <a:lnTo>
                    <a:pt x="210" y="349"/>
                  </a:lnTo>
                  <a:lnTo>
                    <a:pt x="210" y="340"/>
                  </a:lnTo>
                  <a:lnTo>
                    <a:pt x="215" y="340"/>
                  </a:lnTo>
                  <a:lnTo>
                    <a:pt x="213" y="330"/>
                  </a:lnTo>
                  <a:lnTo>
                    <a:pt x="198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68" name="Freeform 20228"/>
            <p:cNvSpPr>
              <a:spLocks noEditPoints="1"/>
            </p:cNvSpPr>
            <p:nvPr/>
          </p:nvSpPr>
          <p:spPr bwMode="auto">
            <a:xfrm>
              <a:off x="5979654" y="6879121"/>
              <a:ext cx="536939" cy="898454"/>
            </a:xfrm>
            <a:custGeom>
              <a:avLst/>
              <a:gdLst>
                <a:gd name="T0" fmla="*/ 54 w 341"/>
                <a:gd name="T1" fmla="*/ 217 h 570"/>
                <a:gd name="T2" fmla="*/ 50 w 341"/>
                <a:gd name="T3" fmla="*/ 219 h 570"/>
                <a:gd name="T4" fmla="*/ 257 w 341"/>
                <a:gd name="T5" fmla="*/ 570 h 570"/>
                <a:gd name="T6" fmla="*/ 262 w 341"/>
                <a:gd name="T7" fmla="*/ 570 h 570"/>
                <a:gd name="T8" fmla="*/ 54 w 341"/>
                <a:gd name="T9" fmla="*/ 217 h 570"/>
                <a:gd name="T10" fmla="*/ 39 w 341"/>
                <a:gd name="T11" fmla="*/ 192 h 570"/>
                <a:gd name="T12" fmla="*/ 35 w 341"/>
                <a:gd name="T13" fmla="*/ 194 h 570"/>
                <a:gd name="T14" fmla="*/ 42 w 341"/>
                <a:gd name="T15" fmla="*/ 206 h 570"/>
                <a:gd name="T16" fmla="*/ 46 w 341"/>
                <a:gd name="T17" fmla="*/ 204 h 570"/>
                <a:gd name="T18" fmla="*/ 39 w 341"/>
                <a:gd name="T19" fmla="*/ 192 h 570"/>
                <a:gd name="T20" fmla="*/ 3 w 341"/>
                <a:gd name="T21" fmla="*/ 132 h 570"/>
                <a:gd name="T22" fmla="*/ 0 w 341"/>
                <a:gd name="T23" fmla="*/ 134 h 570"/>
                <a:gd name="T24" fmla="*/ 7 w 341"/>
                <a:gd name="T25" fmla="*/ 146 h 570"/>
                <a:gd name="T26" fmla="*/ 10 w 341"/>
                <a:gd name="T27" fmla="*/ 144 h 570"/>
                <a:gd name="T28" fmla="*/ 3 w 341"/>
                <a:gd name="T29" fmla="*/ 132 h 570"/>
                <a:gd name="T30" fmla="*/ 318 w 341"/>
                <a:gd name="T31" fmla="*/ 50 h 570"/>
                <a:gd name="T32" fmla="*/ 315 w 341"/>
                <a:gd name="T33" fmla="*/ 50 h 570"/>
                <a:gd name="T34" fmla="*/ 315 w 341"/>
                <a:gd name="T35" fmla="*/ 50 h 570"/>
                <a:gd name="T36" fmla="*/ 314 w 341"/>
                <a:gd name="T37" fmla="*/ 50 h 570"/>
                <a:gd name="T38" fmla="*/ 323 w 341"/>
                <a:gd name="T39" fmla="*/ 258 h 570"/>
                <a:gd name="T40" fmla="*/ 323 w 341"/>
                <a:gd name="T41" fmla="*/ 262 h 570"/>
                <a:gd name="T42" fmla="*/ 337 w 341"/>
                <a:gd name="T43" fmla="*/ 570 h 570"/>
                <a:gd name="T44" fmla="*/ 341 w 341"/>
                <a:gd name="T45" fmla="*/ 570 h 570"/>
                <a:gd name="T46" fmla="*/ 328 w 341"/>
                <a:gd name="T47" fmla="*/ 264 h 570"/>
                <a:gd name="T48" fmla="*/ 327 w 341"/>
                <a:gd name="T49" fmla="*/ 259 h 570"/>
                <a:gd name="T50" fmla="*/ 318 w 341"/>
                <a:gd name="T51" fmla="*/ 50 h 570"/>
                <a:gd name="T52" fmla="*/ 317 w 341"/>
                <a:gd name="T53" fmla="*/ 35 h 570"/>
                <a:gd name="T54" fmla="*/ 315 w 341"/>
                <a:gd name="T55" fmla="*/ 35 h 570"/>
                <a:gd name="T56" fmla="*/ 315 w 341"/>
                <a:gd name="T57" fmla="*/ 35 h 570"/>
                <a:gd name="T58" fmla="*/ 313 w 341"/>
                <a:gd name="T59" fmla="*/ 35 h 570"/>
                <a:gd name="T60" fmla="*/ 313 w 341"/>
                <a:gd name="T61" fmla="*/ 42 h 570"/>
                <a:gd name="T62" fmla="*/ 315 w 341"/>
                <a:gd name="T63" fmla="*/ 42 h 570"/>
                <a:gd name="T64" fmla="*/ 315 w 341"/>
                <a:gd name="T65" fmla="*/ 42 h 570"/>
                <a:gd name="T66" fmla="*/ 318 w 341"/>
                <a:gd name="T67" fmla="*/ 42 h 570"/>
                <a:gd name="T68" fmla="*/ 317 w 341"/>
                <a:gd name="T69" fmla="*/ 35 h 570"/>
                <a:gd name="T70" fmla="*/ 319 w 341"/>
                <a:gd name="T71" fmla="*/ 0 h 570"/>
                <a:gd name="T72" fmla="*/ 317 w 341"/>
                <a:gd name="T73" fmla="*/ 6 h 570"/>
                <a:gd name="T74" fmla="*/ 321 w 341"/>
                <a:gd name="T75" fmla="*/ 8 h 570"/>
                <a:gd name="T76" fmla="*/ 323 w 341"/>
                <a:gd name="T77" fmla="*/ 1 h 570"/>
                <a:gd name="T78" fmla="*/ 319 w 341"/>
                <a:gd name="T7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41" h="570">
                  <a:moveTo>
                    <a:pt x="54" y="217"/>
                  </a:moveTo>
                  <a:cubicBezTo>
                    <a:pt x="53" y="218"/>
                    <a:pt x="51" y="219"/>
                    <a:pt x="50" y="219"/>
                  </a:cubicBezTo>
                  <a:cubicBezTo>
                    <a:pt x="257" y="570"/>
                    <a:pt x="257" y="570"/>
                    <a:pt x="257" y="570"/>
                  </a:cubicBezTo>
                  <a:cubicBezTo>
                    <a:pt x="262" y="570"/>
                    <a:pt x="262" y="570"/>
                    <a:pt x="262" y="570"/>
                  </a:cubicBezTo>
                  <a:cubicBezTo>
                    <a:pt x="54" y="217"/>
                    <a:pt x="54" y="217"/>
                    <a:pt x="54" y="217"/>
                  </a:cubicBezTo>
                  <a:moveTo>
                    <a:pt x="39" y="192"/>
                  </a:moveTo>
                  <a:cubicBezTo>
                    <a:pt x="38" y="193"/>
                    <a:pt x="37" y="194"/>
                    <a:pt x="35" y="194"/>
                  </a:cubicBezTo>
                  <a:cubicBezTo>
                    <a:pt x="42" y="206"/>
                    <a:pt x="42" y="206"/>
                    <a:pt x="42" y="206"/>
                  </a:cubicBezTo>
                  <a:cubicBezTo>
                    <a:pt x="43" y="205"/>
                    <a:pt x="45" y="205"/>
                    <a:pt x="46" y="204"/>
                  </a:cubicBezTo>
                  <a:cubicBezTo>
                    <a:pt x="39" y="192"/>
                    <a:pt x="39" y="192"/>
                    <a:pt x="39" y="192"/>
                  </a:cubicBezTo>
                  <a:moveTo>
                    <a:pt x="3" y="132"/>
                  </a:moveTo>
                  <a:cubicBezTo>
                    <a:pt x="2" y="133"/>
                    <a:pt x="1" y="133"/>
                    <a:pt x="0" y="134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8" y="145"/>
                    <a:pt x="9" y="144"/>
                    <a:pt x="10" y="144"/>
                  </a:cubicBezTo>
                  <a:cubicBezTo>
                    <a:pt x="3" y="132"/>
                    <a:pt x="3" y="132"/>
                    <a:pt x="3" y="132"/>
                  </a:cubicBezTo>
                  <a:moveTo>
                    <a:pt x="318" y="50"/>
                  </a:moveTo>
                  <a:cubicBezTo>
                    <a:pt x="317" y="50"/>
                    <a:pt x="316" y="50"/>
                    <a:pt x="315" y="50"/>
                  </a:cubicBezTo>
                  <a:cubicBezTo>
                    <a:pt x="315" y="50"/>
                    <a:pt x="315" y="50"/>
                    <a:pt x="315" y="50"/>
                  </a:cubicBezTo>
                  <a:cubicBezTo>
                    <a:pt x="314" y="50"/>
                    <a:pt x="314" y="50"/>
                    <a:pt x="314" y="50"/>
                  </a:cubicBezTo>
                  <a:cubicBezTo>
                    <a:pt x="323" y="258"/>
                    <a:pt x="323" y="258"/>
                    <a:pt x="323" y="258"/>
                  </a:cubicBezTo>
                  <a:cubicBezTo>
                    <a:pt x="323" y="262"/>
                    <a:pt x="323" y="262"/>
                    <a:pt x="323" y="262"/>
                  </a:cubicBezTo>
                  <a:cubicBezTo>
                    <a:pt x="337" y="570"/>
                    <a:pt x="337" y="570"/>
                    <a:pt x="337" y="570"/>
                  </a:cubicBezTo>
                  <a:cubicBezTo>
                    <a:pt x="341" y="570"/>
                    <a:pt x="341" y="570"/>
                    <a:pt x="341" y="570"/>
                  </a:cubicBezTo>
                  <a:cubicBezTo>
                    <a:pt x="328" y="264"/>
                    <a:pt x="328" y="264"/>
                    <a:pt x="328" y="264"/>
                  </a:cubicBezTo>
                  <a:cubicBezTo>
                    <a:pt x="327" y="259"/>
                    <a:pt x="327" y="259"/>
                    <a:pt x="327" y="259"/>
                  </a:cubicBezTo>
                  <a:cubicBezTo>
                    <a:pt x="318" y="50"/>
                    <a:pt x="318" y="50"/>
                    <a:pt x="318" y="50"/>
                  </a:cubicBezTo>
                  <a:moveTo>
                    <a:pt x="317" y="35"/>
                  </a:moveTo>
                  <a:cubicBezTo>
                    <a:pt x="317" y="35"/>
                    <a:pt x="316" y="35"/>
                    <a:pt x="315" y="35"/>
                  </a:cubicBezTo>
                  <a:cubicBezTo>
                    <a:pt x="315" y="35"/>
                    <a:pt x="315" y="35"/>
                    <a:pt x="315" y="35"/>
                  </a:cubicBezTo>
                  <a:cubicBezTo>
                    <a:pt x="314" y="35"/>
                    <a:pt x="313" y="35"/>
                    <a:pt x="313" y="35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4" y="42"/>
                    <a:pt x="314" y="42"/>
                    <a:pt x="315" y="42"/>
                  </a:cubicBezTo>
                  <a:cubicBezTo>
                    <a:pt x="315" y="42"/>
                    <a:pt x="315" y="42"/>
                    <a:pt x="315" y="42"/>
                  </a:cubicBezTo>
                  <a:cubicBezTo>
                    <a:pt x="316" y="42"/>
                    <a:pt x="317" y="42"/>
                    <a:pt x="318" y="42"/>
                  </a:cubicBezTo>
                  <a:cubicBezTo>
                    <a:pt x="317" y="35"/>
                    <a:pt x="317" y="35"/>
                    <a:pt x="317" y="35"/>
                  </a:cubicBezTo>
                  <a:moveTo>
                    <a:pt x="319" y="0"/>
                  </a:moveTo>
                  <a:cubicBezTo>
                    <a:pt x="317" y="6"/>
                    <a:pt x="317" y="6"/>
                    <a:pt x="317" y="6"/>
                  </a:cubicBezTo>
                  <a:cubicBezTo>
                    <a:pt x="318" y="7"/>
                    <a:pt x="320" y="7"/>
                    <a:pt x="321" y="8"/>
                  </a:cubicBezTo>
                  <a:cubicBezTo>
                    <a:pt x="323" y="1"/>
                    <a:pt x="323" y="1"/>
                    <a:pt x="323" y="1"/>
                  </a:cubicBezTo>
                  <a:cubicBezTo>
                    <a:pt x="322" y="0"/>
                    <a:pt x="321" y="0"/>
                    <a:pt x="31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2" name="Freeform 20252"/>
            <p:cNvSpPr/>
            <p:nvPr/>
          </p:nvSpPr>
          <p:spPr bwMode="auto">
            <a:xfrm>
              <a:off x="4294132" y="6280152"/>
              <a:ext cx="64700" cy="64032"/>
            </a:xfrm>
            <a:custGeom>
              <a:avLst/>
              <a:gdLst>
                <a:gd name="T0" fmla="*/ 21 w 41"/>
                <a:gd name="T1" fmla="*/ 0 h 41"/>
                <a:gd name="T2" fmla="*/ 20 w 41"/>
                <a:gd name="T3" fmla="*/ 0 h 41"/>
                <a:gd name="T4" fmla="*/ 13 w 41"/>
                <a:gd name="T5" fmla="*/ 1 h 41"/>
                <a:gd name="T6" fmla="*/ 9 w 41"/>
                <a:gd name="T7" fmla="*/ 3 h 41"/>
                <a:gd name="T8" fmla="*/ 6 w 41"/>
                <a:gd name="T9" fmla="*/ 5 h 41"/>
                <a:gd name="T10" fmla="*/ 4 w 41"/>
                <a:gd name="T11" fmla="*/ 9 h 41"/>
                <a:gd name="T12" fmla="*/ 2 w 41"/>
                <a:gd name="T13" fmla="*/ 13 h 41"/>
                <a:gd name="T14" fmla="*/ 0 w 41"/>
                <a:gd name="T15" fmla="*/ 17 h 41"/>
                <a:gd name="T16" fmla="*/ 0 w 41"/>
                <a:gd name="T17" fmla="*/ 21 h 41"/>
                <a:gd name="T18" fmla="*/ 1 w 41"/>
                <a:gd name="T19" fmla="*/ 27 h 41"/>
                <a:gd name="T20" fmla="*/ 3 w 41"/>
                <a:gd name="T21" fmla="*/ 31 h 41"/>
                <a:gd name="T22" fmla="*/ 11 w 41"/>
                <a:gd name="T23" fmla="*/ 38 h 41"/>
                <a:gd name="T24" fmla="*/ 15 w 41"/>
                <a:gd name="T25" fmla="*/ 40 h 41"/>
                <a:gd name="T26" fmla="*/ 21 w 41"/>
                <a:gd name="T27" fmla="*/ 41 h 41"/>
                <a:gd name="T28" fmla="*/ 21 w 41"/>
                <a:gd name="T29" fmla="*/ 41 h 41"/>
                <a:gd name="T30" fmla="*/ 22 w 41"/>
                <a:gd name="T31" fmla="*/ 41 h 41"/>
                <a:gd name="T32" fmla="*/ 26 w 41"/>
                <a:gd name="T33" fmla="*/ 40 h 41"/>
                <a:gd name="T34" fmla="*/ 33 w 41"/>
                <a:gd name="T35" fmla="*/ 37 h 41"/>
                <a:gd name="T36" fmla="*/ 36 w 41"/>
                <a:gd name="T37" fmla="*/ 34 h 41"/>
                <a:gd name="T38" fmla="*/ 41 w 41"/>
                <a:gd name="T39" fmla="*/ 26 h 41"/>
                <a:gd name="T40" fmla="*/ 41 w 41"/>
                <a:gd name="T41" fmla="*/ 22 h 41"/>
                <a:gd name="T42" fmla="*/ 41 w 41"/>
                <a:gd name="T43" fmla="*/ 20 h 41"/>
                <a:gd name="T44" fmla="*/ 40 w 41"/>
                <a:gd name="T45" fmla="*/ 12 h 41"/>
                <a:gd name="T46" fmla="*/ 37 w 41"/>
                <a:gd name="T47" fmla="*/ 9 h 41"/>
                <a:gd name="T48" fmla="*/ 21 w 41"/>
                <a:gd name="T4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41">
                  <a:moveTo>
                    <a:pt x="21" y="0"/>
                  </a:moveTo>
                  <a:cubicBezTo>
                    <a:pt x="21" y="0"/>
                    <a:pt x="20" y="0"/>
                    <a:pt x="20" y="0"/>
                  </a:cubicBezTo>
                  <a:cubicBezTo>
                    <a:pt x="18" y="0"/>
                    <a:pt x="15" y="0"/>
                    <a:pt x="13" y="1"/>
                  </a:cubicBezTo>
                  <a:cubicBezTo>
                    <a:pt x="12" y="2"/>
                    <a:pt x="10" y="2"/>
                    <a:pt x="9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5" y="6"/>
                    <a:pt x="4" y="8"/>
                    <a:pt x="4" y="9"/>
                  </a:cubicBezTo>
                  <a:cubicBezTo>
                    <a:pt x="3" y="10"/>
                    <a:pt x="2" y="11"/>
                    <a:pt x="2" y="13"/>
                  </a:cubicBezTo>
                  <a:cubicBezTo>
                    <a:pt x="1" y="14"/>
                    <a:pt x="1" y="15"/>
                    <a:pt x="0" y="17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0" y="23"/>
                    <a:pt x="0" y="25"/>
                    <a:pt x="1" y="27"/>
                  </a:cubicBezTo>
                  <a:cubicBezTo>
                    <a:pt x="2" y="28"/>
                    <a:pt x="2" y="30"/>
                    <a:pt x="3" y="31"/>
                  </a:cubicBezTo>
                  <a:cubicBezTo>
                    <a:pt x="5" y="34"/>
                    <a:pt x="7" y="37"/>
                    <a:pt x="11" y="38"/>
                  </a:cubicBezTo>
                  <a:cubicBezTo>
                    <a:pt x="12" y="39"/>
                    <a:pt x="13" y="40"/>
                    <a:pt x="15" y="40"/>
                  </a:cubicBezTo>
                  <a:cubicBezTo>
                    <a:pt x="16" y="41"/>
                    <a:pt x="18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2" y="41"/>
                    <a:pt x="22" y="41"/>
                  </a:cubicBezTo>
                  <a:cubicBezTo>
                    <a:pt x="24" y="41"/>
                    <a:pt x="25" y="41"/>
                    <a:pt x="26" y="40"/>
                  </a:cubicBezTo>
                  <a:cubicBezTo>
                    <a:pt x="29" y="40"/>
                    <a:pt x="31" y="38"/>
                    <a:pt x="33" y="37"/>
                  </a:cubicBezTo>
                  <a:cubicBezTo>
                    <a:pt x="34" y="36"/>
                    <a:pt x="35" y="35"/>
                    <a:pt x="36" y="34"/>
                  </a:cubicBezTo>
                  <a:cubicBezTo>
                    <a:pt x="38" y="32"/>
                    <a:pt x="40" y="29"/>
                    <a:pt x="41" y="26"/>
                  </a:cubicBezTo>
                  <a:cubicBezTo>
                    <a:pt x="41" y="24"/>
                    <a:pt x="41" y="23"/>
                    <a:pt x="41" y="22"/>
                  </a:cubicBezTo>
                  <a:cubicBezTo>
                    <a:pt x="41" y="21"/>
                    <a:pt x="41" y="21"/>
                    <a:pt x="41" y="20"/>
                  </a:cubicBezTo>
                  <a:cubicBezTo>
                    <a:pt x="41" y="17"/>
                    <a:pt x="41" y="15"/>
                    <a:pt x="40" y="12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4" y="3"/>
                    <a:pt x="28" y="0"/>
                    <a:pt x="2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3" name="Freeform 20253"/>
            <p:cNvSpPr/>
            <p:nvPr/>
          </p:nvSpPr>
          <p:spPr bwMode="auto">
            <a:xfrm>
              <a:off x="4762370" y="6016685"/>
              <a:ext cx="64700" cy="64700"/>
            </a:xfrm>
            <a:custGeom>
              <a:avLst/>
              <a:gdLst>
                <a:gd name="T0" fmla="*/ 20 w 41"/>
                <a:gd name="T1" fmla="*/ 0 h 41"/>
                <a:gd name="T2" fmla="*/ 20 w 41"/>
                <a:gd name="T3" fmla="*/ 0 h 41"/>
                <a:gd name="T4" fmla="*/ 0 w 41"/>
                <a:gd name="T5" fmla="*/ 21 h 41"/>
                <a:gd name="T6" fmla="*/ 1 w 41"/>
                <a:gd name="T7" fmla="*/ 28 h 41"/>
                <a:gd name="T8" fmla="*/ 3 w 41"/>
                <a:gd name="T9" fmla="*/ 32 h 41"/>
                <a:gd name="T10" fmla="*/ 19 w 41"/>
                <a:gd name="T11" fmla="*/ 41 h 41"/>
                <a:gd name="T12" fmla="*/ 20 w 41"/>
                <a:gd name="T13" fmla="*/ 41 h 41"/>
                <a:gd name="T14" fmla="*/ 21 w 41"/>
                <a:gd name="T15" fmla="*/ 41 h 41"/>
                <a:gd name="T16" fmla="*/ 24 w 41"/>
                <a:gd name="T17" fmla="*/ 41 h 41"/>
                <a:gd name="T18" fmla="*/ 32 w 41"/>
                <a:gd name="T19" fmla="*/ 38 h 41"/>
                <a:gd name="T20" fmla="*/ 35 w 41"/>
                <a:gd name="T21" fmla="*/ 35 h 41"/>
                <a:gd name="T22" fmla="*/ 41 w 41"/>
                <a:gd name="T23" fmla="*/ 21 h 41"/>
                <a:gd name="T24" fmla="*/ 20 w 41"/>
                <a:gd name="T2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41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2" y="30"/>
                    <a:pt x="2" y="31"/>
                    <a:pt x="3" y="32"/>
                  </a:cubicBezTo>
                  <a:cubicBezTo>
                    <a:pt x="7" y="37"/>
                    <a:pt x="13" y="41"/>
                    <a:pt x="19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3" y="41"/>
                    <a:pt x="24" y="41"/>
                  </a:cubicBezTo>
                  <a:cubicBezTo>
                    <a:pt x="27" y="41"/>
                    <a:pt x="29" y="40"/>
                    <a:pt x="32" y="38"/>
                  </a:cubicBezTo>
                  <a:cubicBezTo>
                    <a:pt x="33" y="37"/>
                    <a:pt x="34" y="36"/>
                    <a:pt x="35" y="35"/>
                  </a:cubicBezTo>
                  <a:cubicBezTo>
                    <a:pt x="39" y="32"/>
                    <a:pt x="41" y="26"/>
                    <a:pt x="41" y="21"/>
                  </a:cubicBezTo>
                  <a:cubicBezTo>
                    <a:pt x="41" y="9"/>
                    <a:pt x="32" y="0"/>
                    <a:pt x="2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4" name="Freeform 20254"/>
            <p:cNvSpPr/>
            <p:nvPr/>
          </p:nvSpPr>
          <p:spPr bwMode="auto">
            <a:xfrm>
              <a:off x="5434044" y="6460910"/>
              <a:ext cx="126064" cy="128065"/>
            </a:xfrm>
            <a:custGeom>
              <a:avLst/>
              <a:gdLst>
                <a:gd name="T0" fmla="*/ 40 w 80"/>
                <a:gd name="T1" fmla="*/ 0 h 81"/>
                <a:gd name="T2" fmla="*/ 39 w 80"/>
                <a:gd name="T3" fmla="*/ 0 h 81"/>
                <a:gd name="T4" fmla="*/ 2 w 80"/>
                <a:gd name="T5" fmla="*/ 28 h 81"/>
                <a:gd name="T6" fmla="*/ 1 w 80"/>
                <a:gd name="T7" fmla="*/ 32 h 81"/>
                <a:gd name="T8" fmla="*/ 0 w 80"/>
                <a:gd name="T9" fmla="*/ 41 h 81"/>
                <a:gd name="T10" fmla="*/ 4 w 80"/>
                <a:gd name="T11" fmla="*/ 59 h 81"/>
                <a:gd name="T12" fmla="*/ 6 w 80"/>
                <a:gd name="T13" fmla="*/ 63 h 81"/>
                <a:gd name="T14" fmla="*/ 33 w 80"/>
                <a:gd name="T15" fmla="*/ 80 h 81"/>
                <a:gd name="T16" fmla="*/ 37 w 80"/>
                <a:gd name="T17" fmla="*/ 81 h 81"/>
                <a:gd name="T18" fmla="*/ 40 w 80"/>
                <a:gd name="T19" fmla="*/ 81 h 81"/>
                <a:gd name="T20" fmla="*/ 41 w 80"/>
                <a:gd name="T21" fmla="*/ 81 h 81"/>
                <a:gd name="T22" fmla="*/ 77 w 80"/>
                <a:gd name="T23" fmla="*/ 56 h 81"/>
                <a:gd name="T24" fmla="*/ 79 w 80"/>
                <a:gd name="T25" fmla="*/ 51 h 81"/>
                <a:gd name="T26" fmla="*/ 80 w 80"/>
                <a:gd name="T27" fmla="*/ 40 h 81"/>
                <a:gd name="T28" fmla="*/ 79 w 80"/>
                <a:gd name="T29" fmla="*/ 31 h 81"/>
                <a:gd name="T30" fmla="*/ 78 w 80"/>
                <a:gd name="T31" fmla="*/ 27 h 81"/>
                <a:gd name="T32" fmla="*/ 64 w 80"/>
                <a:gd name="T33" fmla="*/ 8 h 81"/>
                <a:gd name="T34" fmla="*/ 60 w 80"/>
                <a:gd name="T35" fmla="*/ 6 h 81"/>
                <a:gd name="T36" fmla="*/ 40 w 80"/>
                <a:gd name="T3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81">
                  <a:moveTo>
                    <a:pt x="40" y="0"/>
                  </a:moveTo>
                  <a:cubicBezTo>
                    <a:pt x="40" y="0"/>
                    <a:pt x="39" y="0"/>
                    <a:pt x="39" y="0"/>
                  </a:cubicBezTo>
                  <a:cubicBezTo>
                    <a:pt x="22" y="1"/>
                    <a:pt x="7" y="12"/>
                    <a:pt x="2" y="28"/>
                  </a:cubicBezTo>
                  <a:cubicBezTo>
                    <a:pt x="1" y="29"/>
                    <a:pt x="1" y="31"/>
                    <a:pt x="1" y="32"/>
                  </a:cubicBezTo>
                  <a:cubicBezTo>
                    <a:pt x="0" y="35"/>
                    <a:pt x="0" y="38"/>
                    <a:pt x="0" y="41"/>
                  </a:cubicBezTo>
                  <a:cubicBezTo>
                    <a:pt x="0" y="48"/>
                    <a:pt x="1" y="54"/>
                    <a:pt x="4" y="59"/>
                  </a:cubicBezTo>
                  <a:cubicBezTo>
                    <a:pt x="5" y="60"/>
                    <a:pt x="5" y="61"/>
                    <a:pt x="6" y="63"/>
                  </a:cubicBezTo>
                  <a:cubicBezTo>
                    <a:pt x="12" y="72"/>
                    <a:pt x="22" y="78"/>
                    <a:pt x="33" y="80"/>
                  </a:cubicBezTo>
                  <a:cubicBezTo>
                    <a:pt x="34" y="80"/>
                    <a:pt x="36" y="81"/>
                    <a:pt x="37" y="81"/>
                  </a:cubicBezTo>
                  <a:cubicBezTo>
                    <a:pt x="38" y="81"/>
                    <a:pt x="39" y="81"/>
                    <a:pt x="40" y="81"/>
                  </a:cubicBezTo>
                  <a:cubicBezTo>
                    <a:pt x="40" y="81"/>
                    <a:pt x="40" y="81"/>
                    <a:pt x="41" y="81"/>
                  </a:cubicBezTo>
                  <a:cubicBezTo>
                    <a:pt x="57" y="81"/>
                    <a:pt x="71" y="70"/>
                    <a:pt x="77" y="56"/>
                  </a:cubicBezTo>
                  <a:cubicBezTo>
                    <a:pt x="78" y="54"/>
                    <a:pt x="78" y="53"/>
                    <a:pt x="79" y="51"/>
                  </a:cubicBezTo>
                  <a:cubicBezTo>
                    <a:pt x="80" y="48"/>
                    <a:pt x="80" y="44"/>
                    <a:pt x="80" y="40"/>
                  </a:cubicBezTo>
                  <a:cubicBezTo>
                    <a:pt x="80" y="37"/>
                    <a:pt x="80" y="34"/>
                    <a:pt x="79" y="31"/>
                  </a:cubicBezTo>
                  <a:cubicBezTo>
                    <a:pt x="79" y="30"/>
                    <a:pt x="78" y="29"/>
                    <a:pt x="78" y="27"/>
                  </a:cubicBezTo>
                  <a:cubicBezTo>
                    <a:pt x="75" y="20"/>
                    <a:pt x="70" y="13"/>
                    <a:pt x="64" y="8"/>
                  </a:cubicBezTo>
                  <a:cubicBezTo>
                    <a:pt x="62" y="7"/>
                    <a:pt x="61" y="7"/>
                    <a:pt x="60" y="6"/>
                  </a:cubicBezTo>
                  <a:cubicBezTo>
                    <a:pt x="54" y="2"/>
                    <a:pt x="47" y="0"/>
                    <a:pt x="40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5" name="Freeform 20256"/>
            <p:cNvSpPr/>
            <p:nvPr/>
          </p:nvSpPr>
          <p:spPr bwMode="auto">
            <a:xfrm>
              <a:off x="4830405" y="6869116"/>
              <a:ext cx="99384" cy="99384"/>
            </a:xfrm>
            <a:custGeom>
              <a:avLst/>
              <a:gdLst>
                <a:gd name="T0" fmla="*/ 31 w 63"/>
                <a:gd name="T1" fmla="*/ 0 h 63"/>
                <a:gd name="T2" fmla="*/ 31 w 63"/>
                <a:gd name="T3" fmla="*/ 0 h 63"/>
                <a:gd name="T4" fmla="*/ 30 w 63"/>
                <a:gd name="T5" fmla="*/ 0 h 63"/>
                <a:gd name="T6" fmla="*/ 26 w 63"/>
                <a:gd name="T7" fmla="*/ 0 h 63"/>
                <a:gd name="T8" fmla="*/ 12 w 63"/>
                <a:gd name="T9" fmla="*/ 6 h 63"/>
                <a:gd name="T10" fmla="*/ 9 w 63"/>
                <a:gd name="T11" fmla="*/ 9 h 63"/>
                <a:gd name="T12" fmla="*/ 0 w 63"/>
                <a:gd name="T13" fmla="*/ 32 h 63"/>
                <a:gd name="T14" fmla="*/ 14 w 63"/>
                <a:gd name="T15" fmla="*/ 58 h 63"/>
                <a:gd name="T16" fmla="*/ 18 w 63"/>
                <a:gd name="T17" fmla="*/ 60 h 63"/>
                <a:gd name="T18" fmla="*/ 31 w 63"/>
                <a:gd name="T19" fmla="*/ 63 h 63"/>
                <a:gd name="T20" fmla="*/ 31 w 63"/>
                <a:gd name="T21" fmla="*/ 63 h 63"/>
                <a:gd name="T22" fmla="*/ 32 w 63"/>
                <a:gd name="T23" fmla="*/ 63 h 63"/>
                <a:gd name="T24" fmla="*/ 35 w 63"/>
                <a:gd name="T25" fmla="*/ 63 h 63"/>
                <a:gd name="T26" fmla="*/ 52 w 63"/>
                <a:gd name="T27" fmla="*/ 55 h 63"/>
                <a:gd name="T28" fmla="*/ 55 w 63"/>
                <a:gd name="T29" fmla="*/ 52 h 63"/>
                <a:gd name="T30" fmla="*/ 63 w 63"/>
                <a:gd name="T31" fmla="*/ 31 h 63"/>
                <a:gd name="T32" fmla="*/ 58 w 63"/>
                <a:gd name="T33" fmla="*/ 15 h 63"/>
                <a:gd name="T34" fmla="*/ 56 w 63"/>
                <a:gd name="T35" fmla="*/ 12 h 63"/>
                <a:gd name="T36" fmla="*/ 47 w 63"/>
                <a:gd name="T37" fmla="*/ 4 h 63"/>
                <a:gd name="T38" fmla="*/ 43 w 63"/>
                <a:gd name="T39" fmla="*/ 2 h 63"/>
                <a:gd name="T40" fmla="*/ 31 w 63"/>
                <a:gd name="T4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" h="63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29" y="0"/>
                    <a:pt x="27" y="0"/>
                    <a:pt x="26" y="0"/>
                  </a:cubicBezTo>
                  <a:cubicBezTo>
                    <a:pt x="21" y="1"/>
                    <a:pt x="16" y="3"/>
                    <a:pt x="12" y="6"/>
                  </a:cubicBezTo>
                  <a:cubicBezTo>
                    <a:pt x="11" y="7"/>
                    <a:pt x="10" y="8"/>
                    <a:pt x="9" y="9"/>
                  </a:cubicBezTo>
                  <a:cubicBezTo>
                    <a:pt x="3" y="15"/>
                    <a:pt x="0" y="23"/>
                    <a:pt x="0" y="32"/>
                  </a:cubicBezTo>
                  <a:cubicBezTo>
                    <a:pt x="0" y="43"/>
                    <a:pt x="6" y="52"/>
                    <a:pt x="14" y="58"/>
                  </a:cubicBezTo>
                  <a:cubicBezTo>
                    <a:pt x="15" y="59"/>
                    <a:pt x="17" y="59"/>
                    <a:pt x="18" y="60"/>
                  </a:cubicBezTo>
                  <a:cubicBezTo>
                    <a:pt x="22" y="62"/>
                    <a:pt x="26" y="63"/>
                    <a:pt x="31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3"/>
                    <a:pt x="32" y="63"/>
                    <a:pt x="32" y="63"/>
                  </a:cubicBezTo>
                  <a:cubicBezTo>
                    <a:pt x="33" y="63"/>
                    <a:pt x="34" y="63"/>
                    <a:pt x="35" y="63"/>
                  </a:cubicBezTo>
                  <a:cubicBezTo>
                    <a:pt x="41" y="62"/>
                    <a:pt x="47" y="59"/>
                    <a:pt x="52" y="55"/>
                  </a:cubicBezTo>
                  <a:cubicBezTo>
                    <a:pt x="53" y="54"/>
                    <a:pt x="54" y="53"/>
                    <a:pt x="55" y="52"/>
                  </a:cubicBezTo>
                  <a:cubicBezTo>
                    <a:pt x="60" y="47"/>
                    <a:pt x="63" y="39"/>
                    <a:pt x="63" y="31"/>
                  </a:cubicBezTo>
                  <a:cubicBezTo>
                    <a:pt x="63" y="25"/>
                    <a:pt x="61" y="20"/>
                    <a:pt x="58" y="15"/>
                  </a:cubicBezTo>
                  <a:cubicBezTo>
                    <a:pt x="57" y="14"/>
                    <a:pt x="57" y="13"/>
                    <a:pt x="56" y="12"/>
                  </a:cubicBezTo>
                  <a:cubicBezTo>
                    <a:pt x="53" y="9"/>
                    <a:pt x="50" y="6"/>
                    <a:pt x="47" y="4"/>
                  </a:cubicBezTo>
                  <a:cubicBezTo>
                    <a:pt x="46" y="4"/>
                    <a:pt x="44" y="3"/>
                    <a:pt x="43" y="2"/>
                  </a:cubicBezTo>
                  <a:cubicBezTo>
                    <a:pt x="39" y="1"/>
                    <a:pt x="35" y="0"/>
                    <a:pt x="3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6" name="Freeform 20257"/>
            <p:cNvSpPr/>
            <p:nvPr/>
          </p:nvSpPr>
          <p:spPr bwMode="auto">
            <a:xfrm>
              <a:off x="5660826" y="6571633"/>
              <a:ext cx="64700" cy="64700"/>
            </a:xfrm>
            <a:custGeom>
              <a:avLst/>
              <a:gdLst>
                <a:gd name="T0" fmla="*/ 21 w 41"/>
                <a:gd name="T1" fmla="*/ 0 h 41"/>
                <a:gd name="T2" fmla="*/ 20 w 41"/>
                <a:gd name="T3" fmla="*/ 0 h 41"/>
                <a:gd name="T4" fmla="*/ 4 w 41"/>
                <a:gd name="T5" fmla="*/ 9 h 41"/>
                <a:gd name="T6" fmla="*/ 2 w 41"/>
                <a:gd name="T7" fmla="*/ 13 h 41"/>
                <a:gd name="T8" fmla="*/ 0 w 41"/>
                <a:gd name="T9" fmla="*/ 21 h 41"/>
                <a:gd name="T10" fmla="*/ 11 w 41"/>
                <a:gd name="T11" fmla="*/ 39 h 41"/>
                <a:gd name="T12" fmla="*/ 15 w 41"/>
                <a:gd name="T13" fmla="*/ 40 h 41"/>
                <a:gd name="T14" fmla="*/ 21 w 41"/>
                <a:gd name="T15" fmla="*/ 41 h 41"/>
                <a:gd name="T16" fmla="*/ 21 w 41"/>
                <a:gd name="T17" fmla="*/ 41 h 41"/>
                <a:gd name="T18" fmla="*/ 30 w 41"/>
                <a:gd name="T19" fmla="*/ 39 h 41"/>
                <a:gd name="T20" fmla="*/ 34 w 41"/>
                <a:gd name="T21" fmla="*/ 36 h 41"/>
                <a:gd name="T22" fmla="*/ 40 w 41"/>
                <a:gd name="T23" fmla="*/ 28 h 41"/>
                <a:gd name="T24" fmla="*/ 41 w 41"/>
                <a:gd name="T25" fmla="*/ 24 h 41"/>
                <a:gd name="T26" fmla="*/ 41 w 41"/>
                <a:gd name="T27" fmla="*/ 20 h 41"/>
                <a:gd name="T28" fmla="*/ 29 w 41"/>
                <a:gd name="T29" fmla="*/ 2 h 41"/>
                <a:gd name="T30" fmla="*/ 25 w 41"/>
                <a:gd name="T31" fmla="*/ 0 h 41"/>
                <a:gd name="T32" fmla="*/ 21 w 41"/>
                <a:gd name="T3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41">
                  <a:moveTo>
                    <a:pt x="21" y="0"/>
                  </a:moveTo>
                  <a:cubicBezTo>
                    <a:pt x="21" y="0"/>
                    <a:pt x="21" y="0"/>
                    <a:pt x="20" y="0"/>
                  </a:cubicBezTo>
                  <a:cubicBezTo>
                    <a:pt x="14" y="0"/>
                    <a:pt x="7" y="4"/>
                    <a:pt x="4" y="9"/>
                  </a:cubicBezTo>
                  <a:cubicBezTo>
                    <a:pt x="3" y="10"/>
                    <a:pt x="2" y="11"/>
                    <a:pt x="2" y="13"/>
                  </a:cubicBezTo>
                  <a:cubicBezTo>
                    <a:pt x="1" y="15"/>
                    <a:pt x="0" y="18"/>
                    <a:pt x="0" y="21"/>
                  </a:cubicBezTo>
                  <a:cubicBezTo>
                    <a:pt x="0" y="29"/>
                    <a:pt x="5" y="35"/>
                    <a:pt x="11" y="39"/>
                  </a:cubicBezTo>
                  <a:cubicBezTo>
                    <a:pt x="12" y="39"/>
                    <a:pt x="14" y="40"/>
                    <a:pt x="15" y="40"/>
                  </a:cubicBezTo>
                  <a:cubicBezTo>
                    <a:pt x="17" y="41"/>
                    <a:pt x="19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4" y="41"/>
                    <a:pt x="28" y="40"/>
                    <a:pt x="30" y="39"/>
                  </a:cubicBezTo>
                  <a:cubicBezTo>
                    <a:pt x="32" y="38"/>
                    <a:pt x="33" y="37"/>
                    <a:pt x="34" y="36"/>
                  </a:cubicBezTo>
                  <a:cubicBezTo>
                    <a:pt x="37" y="34"/>
                    <a:pt x="39" y="31"/>
                    <a:pt x="40" y="28"/>
                  </a:cubicBezTo>
                  <a:cubicBezTo>
                    <a:pt x="40" y="27"/>
                    <a:pt x="41" y="25"/>
                    <a:pt x="41" y="24"/>
                  </a:cubicBezTo>
                  <a:cubicBezTo>
                    <a:pt x="41" y="23"/>
                    <a:pt x="41" y="21"/>
                    <a:pt x="41" y="20"/>
                  </a:cubicBezTo>
                  <a:cubicBezTo>
                    <a:pt x="41" y="12"/>
                    <a:pt x="36" y="5"/>
                    <a:pt x="29" y="2"/>
                  </a:cubicBezTo>
                  <a:cubicBezTo>
                    <a:pt x="27" y="1"/>
                    <a:pt x="26" y="1"/>
                    <a:pt x="25" y="0"/>
                  </a:cubicBezTo>
                  <a:cubicBezTo>
                    <a:pt x="23" y="0"/>
                    <a:pt x="22" y="0"/>
                    <a:pt x="2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7" name="Freeform 20258"/>
            <p:cNvSpPr/>
            <p:nvPr/>
          </p:nvSpPr>
          <p:spPr bwMode="auto">
            <a:xfrm>
              <a:off x="6135734" y="6294159"/>
              <a:ext cx="119394" cy="119394"/>
            </a:xfrm>
            <a:custGeom>
              <a:avLst/>
              <a:gdLst>
                <a:gd name="T0" fmla="*/ 38 w 76"/>
                <a:gd name="T1" fmla="*/ 0 h 76"/>
                <a:gd name="T2" fmla="*/ 38 w 76"/>
                <a:gd name="T3" fmla="*/ 1 h 76"/>
                <a:gd name="T4" fmla="*/ 22 w 76"/>
                <a:gd name="T5" fmla="*/ 4 h 76"/>
                <a:gd name="T6" fmla="*/ 18 w 76"/>
                <a:gd name="T7" fmla="*/ 6 h 76"/>
                <a:gd name="T8" fmla="*/ 1 w 76"/>
                <a:gd name="T9" fmla="*/ 39 h 76"/>
                <a:gd name="T10" fmla="*/ 2 w 76"/>
                <a:gd name="T11" fmla="*/ 46 h 76"/>
                <a:gd name="T12" fmla="*/ 3 w 76"/>
                <a:gd name="T13" fmla="*/ 51 h 76"/>
                <a:gd name="T14" fmla="*/ 38 w 76"/>
                <a:gd name="T15" fmla="*/ 76 h 76"/>
                <a:gd name="T16" fmla="*/ 39 w 76"/>
                <a:gd name="T17" fmla="*/ 76 h 76"/>
                <a:gd name="T18" fmla="*/ 52 w 76"/>
                <a:gd name="T19" fmla="*/ 73 h 76"/>
                <a:gd name="T20" fmla="*/ 56 w 76"/>
                <a:gd name="T21" fmla="*/ 72 h 76"/>
                <a:gd name="T22" fmla="*/ 76 w 76"/>
                <a:gd name="T23" fmla="*/ 38 h 76"/>
                <a:gd name="T24" fmla="*/ 76 w 76"/>
                <a:gd name="T25" fmla="*/ 33 h 76"/>
                <a:gd name="T26" fmla="*/ 75 w 76"/>
                <a:gd name="T27" fmla="*/ 29 h 76"/>
                <a:gd name="T28" fmla="*/ 38 w 76"/>
                <a:gd name="T2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76">
                  <a:moveTo>
                    <a:pt x="38" y="0"/>
                  </a:moveTo>
                  <a:cubicBezTo>
                    <a:pt x="38" y="0"/>
                    <a:pt x="38" y="1"/>
                    <a:pt x="38" y="1"/>
                  </a:cubicBezTo>
                  <a:cubicBezTo>
                    <a:pt x="32" y="1"/>
                    <a:pt x="27" y="2"/>
                    <a:pt x="22" y="4"/>
                  </a:cubicBezTo>
                  <a:cubicBezTo>
                    <a:pt x="21" y="5"/>
                    <a:pt x="20" y="5"/>
                    <a:pt x="18" y="6"/>
                  </a:cubicBezTo>
                  <a:cubicBezTo>
                    <a:pt x="8" y="13"/>
                    <a:pt x="0" y="25"/>
                    <a:pt x="1" y="39"/>
                  </a:cubicBezTo>
                  <a:cubicBezTo>
                    <a:pt x="1" y="42"/>
                    <a:pt x="1" y="44"/>
                    <a:pt x="2" y="46"/>
                  </a:cubicBezTo>
                  <a:cubicBezTo>
                    <a:pt x="2" y="48"/>
                    <a:pt x="2" y="49"/>
                    <a:pt x="3" y="51"/>
                  </a:cubicBezTo>
                  <a:cubicBezTo>
                    <a:pt x="8" y="65"/>
                    <a:pt x="22" y="76"/>
                    <a:pt x="3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4" y="76"/>
                    <a:pt x="48" y="75"/>
                    <a:pt x="52" y="73"/>
                  </a:cubicBezTo>
                  <a:cubicBezTo>
                    <a:pt x="54" y="73"/>
                    <a:pt x="55" y="72"/>
                    <a:pt x="56" y="72"/>
                  </a:cubicBezTo>
                  <a:cubicBezTo>
                    <a:pt x="68" y="65"/>
                    <a:pt x="76" y="52"/>
                    <a:pt x="76" y="38"/>
                  </a:cubicBezTo>
                  <a:cubicBezTo>
                    <a:pt x="76" y="36"/>
                    <a:pt x="76" y="35"/>
                    <a:pt x="76" y="33"/>
                  </a:cubicBezTo>
                  <a:cubicBezTo>
                    <a:pt x="76" y="32"/>
                    <a:pt x="75" y="31"/>
                    <a:pt x="75" y="29"/>
                  </a:cubicBezTo>
                  <a:cubicBezTo>
                    <a:pt x="71" y="13"/>
                    <a:pt x="56" y="0"/>
                    <a:pt x="38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8" name="Freeform 20259"/>
            <p:cNvSpPr/>
            <p:nvPr/>
          </p:nvSpPr>
          <p:spPr bwMode="auto">
            <a:xfrm>
              <a:off x="6909460" y="7374038"/>
              <a:ext cx="119394" cy="119394"/>
            </a:xfrm>
            <a:custGeom>
              <a:avLst/>
              <a:gdLst>
                <a:gd name="T0" fmla="*/ 38 w 76"/>
                <a:gd name="T1" fmla="*/ 0 h 76"/>
                <a:gd name="T2" fmla="*/ 37 w 76"/>
                <a:gd name="T3" fmla="*/ 0 h 76"/>
                <a:gd name="T4" fmla="*/ 31 w 76"/>
                <a:gd name="T5" fmla="*/ 1 h 76"/>
                <a:gd name="T6" fmla="*/ 26 w 76"/>
                <a:gd name="T7" fmla="*/ 2 h 76"/>
                <a:gd name="T8" fmla="*/ 13 w 76"/>
                <a:gd name="T9" fmla="*/ 10 h 76"/>
                <a:gd name="T10" fmla="*/ 10 w 76"/>
                <a:gd name="T11" fmla="*/ 13 h 76"/>
                <a:gd name="T12" fmla="*/ 2 w 76"/>
                <a:gd name="T13" fmla="*/ 26 h 76"/>
                <a:gd name="T14" fmla="*/ 1 w 76"/>
                <a:gd name="T15" fmla="*/ 30 h 76"/>
                <a:gd name="T16" fmla="*/ 0 w 76"/>
                <a:gd name="T17" fmla="*/ 39 h 76"/>
                <a:gd name="T18" fmla="*/ 12 w 76"/>
                <a:gd name="T19" fmla="*/ 66 h 76"/>
                <a:gd name="T20" fmla="*/ 16 w 76"/>
                <a:gd name="T21" fmla="*/ 69 h 76"/>
                <a:gd name="T22" fmla="*/ 38 w 76"/>
                <a:gd name="T23" fmla="*/ 76 h 76"/>
                <a:gd name="T24" fmla="*/ 39 w 76"/>
                <a:gd name="T25" fmla="*/ 76 h 76"/>
                <a:gd name="T26" fmla="*/ 68 w 76"/>
                <a:gd name="T27" fmla="*/ 62 h 76"/>
                <a:gd name="T28" fmla="*/ 70 w 76"/>
                <a:gd name="T29" fmla="*/ 58 h 76"/>
                <a:gd name="T30" fmla="*/ 76 w 76"/>
                <a:gd name="T31" fmla="*/ 38 h 76"/>
                <a:gd name="T32" fmla="*/ 65 w 76"/>
                <a:gd name="T33" fmla="*/ 12 h 76"/>
                <a:gd name="T34" fmla="*/ 62 w 76"/>
                <a:gd name="T35" fmla="*/ 9 h 76"/>
                <a:gd name="T36" fmla="*/ 43 w 76"/>
                <a:gd name="T37" fmla="*/ 1 h 76"/>
                <a:gd name="T38" fmla="*/ 39 w 76"/>
                <a:gd name="T39" fmla="*/ 0 h 76"/>
                <a:gd name="T40" fmla="*/ 38 w 76"/>
                <a:gd name="T4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6">
                  <a:moveTo>
                    <a:pt x="38" y="0"/>
                  </a:move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33" y="1"/>
                    <a:pt x="31" y="1"/>
                  </a:cubicBezTo>
                  <a:cubicBezTo>
                    <a:pt x="29" y="1"/>
                    <a:pt x="28" y="2"/>
                    <a:pt x="26" y="2"/>
                  </a:cubicBezTo>
                  <a:cubicBezTo>
                    <a:pt x="21" y="4"/>
                    <a:pt x="17" y="7"/>
                    <a:pt x="13" y="10"/>
                  </a:cubicBezTo>
                  <a:cubicBezTo>
                    <a:pt x="12" y="11"/>
                    <a:pt x="11" y="12"/>
                    <a:pt x="10" y="13"/>
                  </a:cubicBezTo>
                  <a:cubicBezTo>
                    <a:pt x="7" y="17"/>
                    <a:pt x="4" y="21"/>
                    <a:pt x="2" y="26"/>
                  </a:cubicBezTo>
                  <a:cubicBezTo>
                    <a:pt x="2" y="27"/>
                    <a:pt x="2" y="28"/>
                    <a:pt x="1" y="30"/>
                  </a:cubicBezTo>
                  <a:cubicBezTo>
                    <a:pt x="1" y="33"/>
                    <a:pt x="0" y="36"/>
                    <a:pt x="0" y="39"/>
                  </a:cubicBezTo>
                  <a:cubicBezTo>
                    <a:pt x="0" y="50"/>
                    <a:pt x="5" y="59"/>
                    <a:pt x="12" y="66"/>
                  </a:cubicBezTo>
                  <a:cubicBezTo>
                    <a:pt x="13" y="67"/>
                    <a:pt x="15" y="68"/>
                    <a:pt x="16" y="69"/>
                  </a:cubicBezTo>
                  <a:cubicBezTo>
                    <a:pt x="22" y="73"/>
                    <a:pt x="30" y="76"/>
                    <a:pt x="38" y="76"/>
                  </a:cubicBezTo>
                  <a:cubicBezTo>
                    <a:pt x="38" y="76"/>
                    <a:pt x="39" y="76"/>
                    <a:pt x="39" y="76"/>
                  </a:cubicBezTo>
                  <a:cubicBezTo>
                    <a:pt x="50" y="76"/>
                    <a:pt x="61" y="70"/>
                    <a:pt x="68" y="62"/>
                  </a:cubicBezTo>
                  <a:cubicBezTo>
                    <a:pt x="68" y="61"/>
                    <a:pt x="69" y="60"/>
                    <a:pt x="70" y="58"/>
                  </a:cubicBezTo>
                  <a:cubicBezTo>
                    <a:pt x="74" y="52"/>
                    <a:pt x="76" y="45"/>
                    <a:pt x="76" y="38"/>
                  </a:cubicBezTo>
                  <a:cubicBezTo>
                    <a:pt x="76" y="27"/>
                    <a:pt x="72" y="18"/>
                    <a:pt x="65" y="12"/>
                  </a:cubicBezTo>
                  <a:cubicBezTo>
                    <a:pt x="64" y="11"/>
                    <a:pt x="63" y="10"/>
                    <a:pt x="62" y="9"/>
                  </a:cubicBezTo>
                  <a:cubicBezTo>
                    <a:pt x="57" y="5"/>
                    <a:pt x="50" y="2"/>
                    <a:pt x="43" y="1"/>
                  </a:cubicBezTo>
                  <a:cubicBezTo>
                    <a:pt x="42" y="1"/>
                    <a:pt x="40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9" name="Freeform 20260"/>
            <p:cNvSpPr/>
            <p:nvPr/>
          </p:nvSpPr>
          <p:spPr bwMode="auto">
            <a:xfrm>
              <a:off x="6668004" y="6199445"/>
              <a:ext cx="76038" cy="75372"/>
            </a:xfrm>
            <a:custGeom>
              <a:avLst/>
              <a:gdLst>
                <a:gd name="T0" fmla="*/ 24 w 48"/>
                <a:gd name="T1" fmla="*/ 0 h 48"/>
                <a:gd name="T2" fmla="*/ 24 w 48"/>
                <a:gd name="T3" fmla="*/ 0 h 48"/>
                <a:gd name="T4" fmla="*/ 4 w 48"/>
                <a:gd name="T5" fmla="*/ 11 h 48"/>
                <a:gd name="T6" fmla="*/ 2 w 48"/>
                <a:gd name="T7" fmla="*/ 15 h 48"/>
                <a:gd name="T8" fmla="*/ 0 w 48"/>
                <a:gd name="T9" fmla="*/ 24 h 48"/>
                <a:gd name="T10" fmla="*/ 1 w 48"/>
                <a:gd name="T11" fmla="*/ 27 h 48"/>
                <a:gd name="T12" fmla="*/ 2 w 48"/>
                <a:gd name="T13" fmla="*/ 31 h 48"/>
                <a:gd name="T14" fmla="*/ 15 w 48"/>
                <a:gd name="T15" fmla="*/ 46 h 48"/>
                <a:gd name="T16" fmla="*/ 19 w 48"/>
                <a:gd name="T17" fmla="*/ 47 h 48"/>
                <a:gd name="T18" fmla="*/ 19 w 48"/>
                <a:gd name="T19" fmla="*/ 47 h 48"/>
                <a:gd name="T20" fmla="*/ 24 w 48"/>
                <a:gd name="T21" fmla="*/ 48 h 48"/>
                <a:gd name="T22" fmla="*/ 25 w 48"/>
                <a:gd name="T23" fmla="*/ 48 h 48"/>
                <a:gd name="T24" fmla="*/ 27 w 48"/>
                <a:gd name="T25" fmla="*/ 47 h 48"/>
                <a:gd name="T26" fmla="*/ 32 w 48"/>
                <a:gd name="T27" fmla="*/ 47 h 48"/>
                <a:gd name="T28" fmla="*/ 39 w 48"/>
                <a:gd name="T29" fmla="*/ 43 h 48"/>
                <a:gd name="T30" fmla="*/ 42 w 48"/>
                <a:gd name="T31" fmla="*/ 40 h 48"/>
                <a:gd name="T32" fmla="*/ 48 w 48"/>
                <a:gd name="T33" fmla="*/ 23 h 48"/>
                <a:gd name="T34" fmla="*/ 48 w 48"/>
                <a:gd name="T35" fmla="*/ 22 h 48"/>
                <a:gd name="T36" fmla="*/ 48 w 48"/>
                <a:gd name="T37" fmla="*/ 18 h 48"/>
                <a:gd name="T38" fmla="*/ 30 w 48"/>
                <a:gd name="T39" fmla="*/ 0 h 48"/>
                <a:gd name="T40" fmla="*/ 26 w 48"/>
                <a:gd name="T41" fmla="*/ 0 h 48"/>
                <a:gd name="T42" fmla="*/ 24 w 48"/>
                <a:gd name="T4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5" y="0"/>
                    <a:pt x="8" y="5"/>
                    <a:pt x="4" y="11"/>
                  </a:cubicBezTo>
                  <a:cubicBezTo>
                    <a:pt x="3" y="13"/>
                    <a:pt x="2" y="14"/>
                    <a:pt x="2" y="15"/>
                  </a:cubicBezTo>
                  <a:cubicBezTo>
                    <a:pt x="1" y="18"/>
                    <a:pt x="0" y="21"/>
                    <a:pt x="0" y="24"/>
                  </a:cubicBezTo>
                  <a:cubicBezTo>
                    <a:pt x="0" y="25"/>
                    <a:pt x="1" y="26"/>
                    <a:pt x="1" y="27"/>
                  </a:cubicBezTo>
                  <a:cubicBezTo>
                    <a:pt x="1" y="28"/>
                    <a:pt x="1" y="30"/>
                    <a:pt x="2" y="31"/>
                  </a:cubicBezTo>
                  <a:cubicBezTo>
                    <a:pt x="4" y="38"/>
                    <a:pt x="9" y="43"/>
                    <a:pt x="15" y="46"/>
                  </a:cubicBezTo>
                  <a:cubicBezTo>
                    <a:pt x="16" y="46"/>
                    <a:pt x="17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2" y="48"/>
                    <a:pt x="24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6" y="48"/>
                    <a:pt x="27" y="48"/>
                    <a:pt x="27" y="47"/>
                  </a:cubicBezTo>
                  <a:cubicBezTo>
                    <a:pt x="29" y="47"/>
                    <a:pt x="30" y="47"/>
                    <a:pt x="32" y="47"/>
                  </a:cubicBezTo>
                  <a:cubicBezTo>
                    <a:pt x="34" y="46"/>
                    <a:pt x="37" y="44"/>
                    <a:pt x="39" y="43"/>
                  </a:cubicBezTo>
                  <a:cubicBezTo>
                    <a:pt x="40" y="42"/>
                    <a:pt x="41" y="41"/>
                    <a:pt x="42" y="40"/>
                  </a:cubicBezTo>
                  <a:cubicBezTo>
                    <a:pt x="46" y="35"/>
                    <a:pt x="48" y="30"/>
                    <a:pt x="48" y="23"/>
                  </a:cubicBezTo>
                  <a:cubicBezTo>
                    <a:pt x="48" y="23"/>
                    <a:pt x="48" y="22"/>
                    <a:pt x="48" y="22"/>
                  </a:cubicBezTo>
                  <a:cubicBezTo>
                    <a:pt x="48" y="20"/>
                    <a:pt x="48" y="19"/>
                    <a:pt x="48" y="18"/>
                  </a:cubicBezTo>
                  <a:cubicBezTo>
                    <a:pt x="45" y="9"/>
                    <a:pt x="39" y="3"/>
                    <a:pt x="30" y="0"/>
                  </a:cubicBezTo>
                  <a:cubicBezTo>
                    <a:pt x="29" y="0"/>
                    <a:pt x="27" y="0"/>
                    <a:pt x="26" y="0"/>
                  </a:cubicBezTo>
                  <a:cubicBezTo>
                    <a:pt x="25" y="0"/>
                    <a:pt x="25" y="0"/>
                    <a:pt x="24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0" name="Freeform 20262"/>
            <p:cNvSpPr/>
            <p:nvPr/>
          </p:nvSpPr>
          <p:spPr bwMode="auto">
            <a:xfrm>
              <a:off x="7177596" y="6117403"/>
              <a:ext cx="69368" cy="68034"/>
            </a:xfrm>
            <a:custGeom>
              <a:avLst/>
              <a:gdLst>
                <a:gd name="T0" fmla="*/ 22 w 44"/>
                <a:gd name="T1" fmla="*/ 0 h 43"/>
                <a:gd name="T2" fmla="*/ 22 w 44"/>
                <a:gd name="T3" fmla="*/ 0 h 43"/>
                <a:gd name="T4" fmla="*/ 10 w 44"/>
                <a:gd name="T5" fmla="*/ 3 h 43"/>
                <a:gd name="T6" fmla="*/ 7 w 44"/>
                <a:gd name="T7" fmla="*/ 6 h 43"/>
                <a:gd name="T8" fmla="*/ 0 w 44"/>
                <a:gd name="T9" fmla="*/ 22 h 43"/>
                <a:gd name="T10" fmla="*/ 0 w 44"/>
                <a:gd name="T11" fmla="*/ 23 h 43"/>
                <a:gd name="T12" fmla="*/ 1 w 44"/>
                <a:gd name="T13" fmla="*/ 27 h 43"/>
                <a:gd name="T14" fmla="*/ 13 w 44"/>
                <a:gd name="T15" fmla="*/ 41 h 43"/>
                <a:gd name="T16" fmla="*/ 17 w 44"/>
                <a:gd name="T17" fmla="*/ 43 h 43"/>
                <a:gd name="T18" fmla="*/ 22 w 44"/>
                <a:gd name="T19" fmla="*/ 43 h 43"/>
                <a:gd name="T20" fmla="*/ 22 w 44"/>
                <a:gd name="T21" fmla="*/ 43 h 43"/>
                <a:gd name="T22" fmla="*/ 27 w 44"/>
                <a:gd name="T23" fmla="*/ 42 h 43"/>
                <a:gd name="T24" fmla="*/ 31 w 44"/>
                <a:gd name="T25" fmla="*/ 41 h 43"/>
                <a:gd name="T26" fmla="*/ 36 w 44"/>
                <a:gd name="T27" fmla="*/ 38 h 43"/>
                <a:gd name="T28" fmla="*/ 39 w 44"/>
                <a:gd name="T29" fmla="*/ 35 h 43"/>
                <a:gd name="T30" fmla="*/ 44 w 44"/>
                <a:gd name="T31" fmla="*/ 21 h 43"/>
                <a:gd name="T32" fmla="*/ 34 w 44"/>
                <a:gd name="T33" fmla="*/ 4 h 43"/>
                <a:gd name="T34" fmla="*/ 31 w 44"/>
                <a:gd name="T35" fmla="*/ 2 h 43"/>
                <a:gd name="T36" fmla="*/ 22 w 44"/>
                <a:gd name="T3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4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7" y="0"/>
                    <a:pt x="13" y="1"/>
                    <a:pt x="10" y="3"/>
                  </a:cubicBezTo>
                  <a:cubicBezTo>
                    <a:pt x="9" y="4"/>
                    <a:pt x="8" y="5"/>
                    <a:pt x="7" y="6"/>
                  </a:cubicBezTo>
                  <a:cubicBezTo>
                    <a:pt x="3" y="10"/>
                    <a:pt x="0" y="16"/>
                    <a:pt x="0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3" y="34"/>
                    <a:pt x="7" y="39"/>
                    <a:pt x="13" y="41"/>
                  </a:cubicBezTo>
                  <a:cubicBezTo>
                    <a:pt x="15" y="42"/>
                    <a:pt x="16" y="42"/>
                    <a:pt x="17" y="43"/>
                  </a:cubicBezTo>
                  <a:cubicBezTo>
                    <a:pt x="19" y="43"/>
                    <a:pt x="20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4" y="43"/>
                    <a:pt x="26" y="43"/>
                    <a:pt x="27" y="42"/>
                  </a:cubicBezTo>
                  <a:cubicBezTo>
                    <a:pt x="29" y="42"/>
                    <a:pt x="30" y="42"/>
                    <a:pt x="31" y="41"/>
                  </a:cubicBezTo>
                  <a:cubicBezTo>
                    <a:pt x="33" y="40"/>
                    <a:pt x="34" y="39"/>
                    <a:pt x="36" y="38"/>
                  </a:cubicBezTo>
                  <a:cubicBezTo>
                    <a:pt x="37" y="37"/>
                    <a:pt x="38" y="36"/>
                    <a:pt x="39" y="35"/>
                  </a:cubicBezTo>
                  <a:cubicBezTo>
                    <a:pt x="42" y="31"/>
                    <a:pt x="44" y="26"/>
                    <a:pt x="44" y="21"/>
                  </a:cubicBezTo>
                  <a:cubicBezTo>
                    <a:pt x="43" y="14"/>
                    <a:pt x="40" y="8"/>
                    <a:pt x="34" y="4"/>
                  </a:cubicBezTo>
                  <a:cubicBezTo>
                    <a:pt x="33" y="3"/>
                    <a:pt x="32" y="2"/>
                    <a:pt x="31" y="2"/>
                  </a:cubicBezTo>
                  <a:cubicBezTo>
                    <a:pt x="28" y="0"/>
                    <a:pt x="25" y="0"/>
                    <a:pt x="2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1" name="Freeform 20263"/>
            <p:cNvSpPr/>
            <p:nvPr/>
          </p:nvSpPr>
          <p:spPr bwMode="auto">
            <a:xfrm>
              <a:off x="7429724" y="6849106"/>
              <a:ext cx="105387" cy="105387"/>
            </a:xfrm>
            <a:custGeom>
              <a:avLst/>
              <a:gdLst>
                <a:gd name="T0" fmla="*/ 33 w 67"/>
                <a:gd name="T1" fmla="*/ 0 h 67"/>
                <a:gd name="T2" fmla="*/ 33 w 67"/>
                <a:gd name="T3" fmla="*/ 0 h 67"/>
                <a:gd name="T4" fmla="*/ 24 w 67"/>
                <a:gd name="T5" fmla="*/ 1 h 67"/>
                <a:gd name="T6" fmla="*/ 20 w 67"/>
                <a:gd name="T7" fmla="*/ 3 h 67"/>
                <a:gd name="T8" fmla="*/ 7 w 67"/>
                <a:gd name="T9" fmla="*/ 13 h 67"/>
                <a:gd name="T10" fmla="*/ 4 w 67"/>
                <a:gd name="T11" fmla="*/ 17 h 67"/>
                <a:gd name="T12" fmla="*/ 0 w 67"/>
                <a:gd name="T13" fmla="*/ 34 h 67"/>
                <a:gd name="T14" fmla="*/ 8 w 67"/>
                <a:gd name="T15" fmla="*/ 56 h 67"/>
                <a:gd name="T16" fmla="*/ 12 w 67"/>
                <a:gd name="T17" fmla="*/ 59 h 67"/>
                <a:gd name="T18" fmla="*/ 27 w 67"/>
                <a:gd name="T19" fmla="*/ 67 h 67"/>
                <a:gd name="T20" fmla="*/ 32 w 67"/>
                <a:gd name="T21" fmla="*/ 67 h 67"/>
                <a:gd name="T22" fmla="*/ 33 w 67"/>
                <a:gd name="T23" fmla="*/ 67 h 67"/>
                <a:gd name="T24" fmla="*/ 34 w 67"/>
                <a:gd name="T25" fmla="*/ 67 h 67"/>
                <a:gd name="T26" fmla="*/ 48 w 67"/>
                <a:gd name="T27" fmla="*/ 64 h 67"/>
                <a:gd name="T28" fmla="*/ 51 w 67"/>
                <a:gd name="T29" fmla="*/ 62 h 67"/>
                <a:gd name="T30" fmla="*/ 67 w 67"/>
                <a:gd name="T31" fmla="*/ 33 h 67"/>
                <a:gd name="T32" fmla="*/ 67 w 67"/>
                <a:gd name="T33" fmla="*/ 32 h 67"/>
                <a:gd name="T34" fmla="*/ 66 w 67"/>
                <a:gd name="T35" fmla="*/ 28 h 67"/>
                <a:gd name="T36" fmla="*/ 33 w 67"/>
                <a:gd name="T3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7" h="67"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0" y="0"/>
                    <a:pt x="27" y="1"/>
                    <a:pt x="24" y="1"/>
                  </a:cubicBezTo>
                  <a:cubicBezTo>
                    <a:pt x="23" y="2"/>
                    <a:pt x="21" y="2"/>
                    <a:pt x="20" y="3"/>
                  </a:cubicBezTo>
                  <a:cubicBezTo>
                    <a:pt x="15" y="5"/>
                    <a:pt x="10" y="9"/>
                    <a:pt x="7" y="13"/>
                  </a:cubicBezTo>
                  <a:cubicBezTo>
                    <a:pt x="6" y="14"/>
                    <a:pt x="5" y="15"/>
                    <a:pt x="4" y="17"/>
                  </a:cubicBezTo>
                  <a:cubicBezTo>
                    <a:pt x="1" y="22"/>
                    <a:pt x="0" y="28"/>
                    <a:pt x="0" y="34"/>
                  </a:cubicBezTo>
                  <a:cubicBezTo>
                    <a:pt x="0" y="43"/>
                    <a:pt x="3" y="50"/>
                    <a:pt x="8" y="56"/>
                  </a:cubicBezTo>
                  <a:cubicBezTo>
                    <a:pt x="9" y="57"/>
                    <a:pt x="10" y="58"/>
                    <a:pt x="12" y="59"/>
                  </a:cubicBezTo>
                  <a:cubicBezTo>
                    <a:pt x="16" y="63"/>
                    <a:pt x="21" y="65"/>
                    <a:pt x="27" y="67"/>
                  </a:cubicBezTo>
                  <a:cubicBezTo>
                    <a:pt x="29" y="67"/>
                    <a:pt x="30" y="67"/>
                    <a:pt x="32" y="67"/>
                  </a:cubicBezTo>
                  <a:cubicBezTo>
                    <a:pt x="32" y="67"/>
                    <a:pt x="33" y="67"/>
                    <a:pt x="33" y="67"/>
                  </a:cubicBezTo>
                  <a:cubicBezTo>
                    <a:pt x="33" y="67"/>
                    <a:pt x="34" y="67"/>
                    <a:pt x="34" y="67"/>
                  </a:cubicBezTo>
                  <a:cubicBezTo>
                    <a:pt x="39" y="67"/>
                    <a:pt x="43" y="66"/>
                    <a:pt x="48" y="64"/>
                  </a:cubicBezTo>
                  <a:cubicBezTo>
                    <a:pt x="49" y="63"/>
                    <a:pt x="50" y="63"/>
                    <a:pt x="51" y="62"/>
                  </a:cubicBezTo>
                  <a:cubicBezTo>
                    <a:pt x="61" y="56"/>
                    <a:pt x="67" y="45"/>
                    <a:pt x="67" y="33"/>
                  </a:cubicBezTo>
                  <a:cubicBezTo>
                    <a:pt x="67" y="33"/>
                    <a:pt x="67" y="32"/>
                    <a:pt x="67" y="32"/>
                  </a:cubicBezTo>
                  <a:cubicBezTo>
                    <a:pt x="67" y="31"/>
                    <a:pt x="66" y="29"/>
                    <a:pt x="66" y="28"/>
                  </a:cubicBezTo>
                  <a:cubicBezTo>
                    <a:pt x="63" y="12"/>
                    <a:pt x="50" y="0"/>
                    <a:pt x="3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3" name="Freeform 20293"/>
            <p:cNvSpPr>
              <a:spLocks noEditPoints="1"/>
            </p:cNvSpPr>
            <p:nvPr/>
          </p:nvSpPr>
          <p:spPr bwMode="auto">
            <a:xfrm>
              <a:off x="5870933" y="5794573"/>
              <a:ext cx="160748" cy="158747"/>
            </a:xfrm>
            <a:custGeom>
              <a:avLst/>
              <a:gdLst>
                <a:gd name="T0" fmla="*/ 27 w 102"/>
                <a:gd name="T1" fmla="*/ 78 h 101"/>
                <a:gd name="T2" fmla="*/ 14 w 102"/>
                <a:gd name="T3" fmla="*/ 51 h 101"/>
                <a:gd name="T4" fmla="*/ 51 w 102"/>
                <a:gd name="T5" fmla="*/ 13 h 101"/>
                <a:gd name="T6" fmla="*/ 51 w 102"/>
                <a:gd name="T7" fmla="*/ 13 h 101"/>
                <a:gd name="T8" fmla="*/ 86 w 102"/>
                <a:gd name="T9" fmla="*/ 37 h 101"/>
                <a:gd name="T10" fmla="*/ 87 w 102"/>
                <a:gd name="T11" fmla="*/ 41 h 101"/>
                <a:gd name="T12" fmla="*/ 88 w 102"/>
                <a:gd name="T13" fmla="*/ 50 h 101"/>
                <a:gd name="T14" fmla="*/ 87 w 102"/>
                <a:gd name="T15" fmla="*/ 59 h 101"/>
                <a:gd name="T16" fmla="*/ 86 w 102"/>
                <a:gd name="T17" fmla="*/ 63 h 101"/>
                <a:gd name="T18" fmla="*/ 86 w 102"/>
                <a:gd name="T19" fmla="*/ 64 h 101"/>
                <a:gd name="T20" fmla="*/ 84 w 102"/>
                <a:gd name="T21" fmla="*/ 68 h 101"/>
                <a:gd name="T22" fmla="*/ 69 w 102"/>
                <a:gd name="T23" fmla="*/ 83 h 101"/>
                <a:gd name="T24" fmla="*/ 66 w 102"/>
                <a:gd name="T25" fmla="*/ 84 h 101"/>
                <a:gd name="T26" fmla="*/ 52 w 102"/>
                <a:gd name="T27" fmla="*/ 87 h 101"/>
                <a:gd name="T28" fmla="*/ 51 w 102"/>
                <a:gd name="T29" fmla="*/ 87 h 101"/>
                <a:gd name="T30" fmla="*/ 40 w 102"/>
                <a:gd name="T31" fmla="*/ 85 h 101"/>
                <a:gd name="T32" fmla="*/ 36 w 102"/>
                <a:gd name="T33" fmla="*/ 84 h 101"/>
                <a:gd name="T34" fmla="*/ 31 w 102"/>
                <a:gd name="T35" fmla="*/ 81 h 101"/>
                <a:gd name="T36" fmla="*/ 27 w 102"/>
                <a:gd name="T37" fmla="*/ 78 h 101"/>
                <a:gd name="T38" fmla="*/ 51 w 102"/>
                <a:gd name="T39" fmla="*/ 0 h 101"/>
                <a:gd name="T40" fmla="*/ 50 w 102"/>
                <a:gd name="T41" fmla="*/ 0 h 101"/>
                <a:gd name="T42" fmla="*/ 1 w 102"/>
                <a:gd name="T43" fmla="*/ 51 h 101"/>
                <a:gd name="T44" fmla="*/ 19 w 102"/>
                <a:gd name="T45" fmla="*/ 90 h 101"/>
                <a:gd name="T46" fmla="*/ 23 w 102"/>
                <a:gd name="T47" fmla="*/ 92 h 101"/>
                <a:gd name="T48" fmla="*/ 31 w 102"/>
                <a:gd name="T49" fmla="*/ 97 h 101"/>
                <a:gd name="T50" fmla="*/ 35 w 102"/>
                <a:gd name="T51" fmla="*/ 98 h 101"/>
                <a:gd name="T52" fmla="*/ 51 w 102"/>
                <a:gd name="T53" fmla="*/ 101 h 101"/>
                <a:gd name="T54" fmla="*/ 52 w 102"/>
                <a:gd name="T55" fmla="*/ 101 h 101"/>
                <a:gd name="T56" fmla="*/ 72 w 102"/>
                <a:gd name="T57" fmla="*/ 97 h 101"/>
                <a:gd name="T58" fmla="*/ 76 w 102"/>
                <a:gd name="T59" fmla="*/ 95 h 101"/>
                <a:gd name="T60" fmla="*/ 96 w 102"/>
                <a:gd name="T61" fmla="*/ 74 h 101"/>
                <a:gd name="T62" fmla="*/ 98 w 102"/>
                <a:gd name="T63" fmla="*/ 70 h 101"/>
                <a:gd name="T64" fmla="*/ 99 w 102"/>
                <a:gd name="T65" fmla="*/ 67 h 101"/>
                <a:gd name="T66" fmla="*/ 100 w 102"/>
                <a:gd name="T67" fmla="*/ 63 h 101"/>
                <a:gd name="T68" fmla="*/ 102 w 102"/>
                <a:gd name="T69" fmla="*/ 49 h 101"/>
                <a:gd name="T70" fmla="*/ 100 w 102"/>
                <a:gd name="T71" fmla="*/ 38 h 101"/>
                <a:gd name="T72" fmla="*/ 99 w 102"/>
                <a:gd name="T73" fmla="*/ 34 h 101"/>
                <a:gd name="T74" fmla="*/ 51 w 102"/>
                <a:gd name="T75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" h="101">
                  <a:moveTo>
                    <a:pt x="27" y="78"/>
                  </a:moveTo>
                  <a:cubicBezTo>
                    <a:pt x="19" y="72"/>
                    <a:pt x="14" y="62"/>
                    <a:pt x="14" y="51"/>
                  </a:cubicBezTo>
                  <a:cubicBezTo>
                    <a:pt x="14" y="31"/>
                    <a:pt x="30" y="14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67" y="13"/>
                    <a:pt x="80" y="23"/>
                    <a:pt x="86" y="37"/>
                  </a:cubicBezTo>
                  <a:cubicBezTo>
                    <a:pt x="86" y="39"/>
                    <a:pt x="87" y="40"/>
                    <a:pt x="87" y="41"/>
                  </a:cubicBezTo>
                  <a:cubicBezTo>
                    <a:pt x="88" y="44"/>
                    <a:pt x="88" y="47"/>
                    <a:pt x="88" y="50"/>
                  </a:cubicBezTo>
                  <a:cubicBezTo>
                    <a:pt x="88" y="53"/>
                    <a:pt x="88" y="56"/>
                    <a:pt x="87" y="59"/>
                  </a:cubicBezTo>
                  <a:cubicBezTo>
                    <a:pt x="87" y="60"/>
                    <a:pt x="86" y="62"/>
                    <a:pt x="86" y="63"/>
                  </a:cubicBezTo>
                  <a:cubicBezTo>
                    <a:pt x="86" y="63"/>
                    <a:pt x="86" y="64"/>
                    <a:pt x="86" y="64"/>
                  </a:cubicBezTo>
                  <a:cubicBezTo>
                    <a:pt x="85" y="65"/>
                    <a:pt x="84" y="67"/>
                    <a:pt x="84" y="68"/>
                  </a:cubicBezTo>
                  <a:cubicBezTo>
                    <a:pt x="80" y="74"/>
                    <a:pt x="75" y="79"/>
                    <a:pt x="69" y="83"/>
                  </a:cubicBezTo>
                  <a:cubicBezTo>
                    <a:pt x="68" y="83"/>
                    <a:pt x="67" y="84"/>
                    <a:pt x="66" y="84"/>
                  </a:cubicBezTo>
                  <a:cubicBezTo>
                    <a:pt x="61" y="86"/>
                    <a:pt x="57" y="87"/>
                    <a:pt x="52" y="87"/>
                  </a:cubicBezTo>
                  <a:cubicBezTo>
                    <a:pt x="52" y="87"/>
                    <a:pt x="51" y="87"/>
                    <a:pt x="51" y="87"/>
                  </a:cubicBezTo>
                  <a:cubicBezTo>
                    <a:pt x="47" y="87"/>
                    <a:pt x="43" y="87"/>
                    <a:pt x="40" y="85"/>
                  </a:cubicBezTo>
                  <a:cubicBezTo>
                    <a:pt x="38" y="85"/>
                    <a:pt x="37" y="84"/>
                    <a:pt x="36" y="84"/>
                  </a:cubicBezTo>
                  <a:cubicBezTo>
                    <a:pt x="34" y="83"/>
                    <a:pt x="32" y="82"/>
                    <a:pt x="31" y="81"/>
                  </a:cubicBezTo>
                  <a:cubicBezTo>
                    <a:pt x="29" y="80"/>
                    <a:pt x="28" y="79"/>
                    <a:pt x="27" y="78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0" y="0"/>
                  </a:cubicBezTo>
                  <a:cubicBezTo>
                    <a:pt x="22" y="0"/>
                    <a:pt x="0" y="23"/>
                    <a:pt x="1" y="51"/>
                  </a:cubicBezTo>
                  <a:cubicBezTo>
                    <a:pt x="1" y="67"/>
                    <a:pt x="8" y="81"/>
                    <a:pt x="19" y="90"/>
                  </a:cubicBezTo>
                  <a:cubicBezTo>
                    <a:pt x="21" y="90"/>
                    <a:pt x="22" y="91"/>
                    <a:pt x="23" y="92"/>
                  </a:cubicBezTo>
                  <a:cubicBezTo>
                    <a:pt x="25" y="94"/>
                    <a:pt x="28" y="95"/>
                    <a:pt x="31" y="97"/>
                  </a:cubicBezTo>
                  <a:cubicBezTo>
                    <a:pt x="32" y="97"/>
                    <a:pt x="34" y="98"/>
                    <a:pt x="35" y="98"/>
                  </a:cubicBezTo>
                  <a:cubicBezTo>
                    <a:pt x="40" y="100"/>
                    <a:pt x="46" y="101"/>
                    <a:pt x="51" y="101"/>
                  </a:cubicBezTo>
                  <a:cubicBezTo>
                    <a:pt x="51" y="101"/>
                    <a:pt x="52" y="101"/>
                    <a:pt x="52" y="101"/>
                  </a:cubicBezTo>
                  <a:cubicBezTo>
                    <a:pt x="59" y="101"/>
                    <a:pt x="66" y="99"/>
                    <a:pt x="72" y="97"/>
                  </a:cubicBezTo>
                  <a:cubicBezTo>
                    <a:pt x="73" y="96"/>
                    <a:pt x="74" y="95"/>
                    <a:pt x="76" y="95"/>
                  </a:cubicBezTo>
                  <a:cubicBezTo>
                    <a:pt x="84" y="90"/>
                    <a:pt x="91" y="83"/>
                    <a:pt x="96" y="74"/>
                  </a:cubicBezTo>
                  <a:cubicBezTo>
                    <a:pt x="97" y="72"/>
                    <a:pt x="97" y="71"/>
                    <a:pt x="98" y="70"/>
                  </a:cubicBezTo>
                  <a:cubicBezTo>
                    <a:pt x="98" y="69"/>
                    <a:pt x="98" y="68"/>
                    <a:pt x="99" y="67"/>
                  </a:cubicBezTo>
                  <a:cubicBezTo>
                    <a:pt x="99" y="66"/>
                    <a:pt x="100" y="64"/>
                    <a:pt x="100" y="63"/>
                  </a:cubicBezTo>
                  <a:cubicBezTo>
                    <a:pt x="101" y="59"/>
                    <a:pt x="102" y="54"/>
                    <a:pt x="102" y="49"/>
                  </a:cubicBezTo>
                  <a:cubicBezTo>
                    <a:pt x="102" y="46"/>
                    <a:pt x="101" y="42"/>
                    <a:pt x="100" y="38"/>
                  </a:cubicBezTo>
                  <a:cubicBezTo>
                    <a:pt x="100" y="37"/>
                    <a:pt x="99" y="35"/>
                    <a:pt x="99" y="34"/>
                  </a:cubicBezTo>
                  <a:cubicBezTo>
                    <a:pt x="92" y="14"/>
                    <a:pt x="73" y="0"/>
                    <a:pt x="5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4" name="Freeform 20294"/>
            <p:cNvSpPr/>
            <p:nvPr/>
          </p:nvSpPr>
          <p:spPr bwMode="auto">
            <a:xfrm>
              <a:off x="7021516" y="6572967"/>
              <a:ext cx="78706" cy="77372"/>
            </a:xfrm>
            <a:custGeom>
              <a:avLst/>
              <a:gdLst>
                <a:gd name="T0" fmla="*/ 25 w 50"/>
                <a:gd name="T1" fmla="*/ 0 h 49"/>
                <a:gd name="T2" fmla="*/ 25 w 50"/>
                <a:gd name="T3" fmla="*/ 0 h 49"/>
                <a:gd name="T4" fmla="*/ 20 w 50"/>
                <a:gd name="T5" fmla="*/ 0 h 49"/>
                <a:gd name="T6" fmla="*/ 16 w 50"/>
                <a:gd name="T7" fmla="*/ 1 h 49"/>
                <a:gd name="T8" fmla="*/ 8 w 50"/>
                <a:gd name="T9" fmla="*/ 6 h 49"/>
                <a:gd name="T10" fmla="*/ 5 w 50"/>
                <a:gd name="T11" fmla="*/ 10 h 49"/>
                <a:gd name="T12" fmla="*/ 0 w 50"/>
                <a:gd name="T13" fmla="*/ 25 h 49"/>
                <a:gd name="T14" fmla="*/ 3 w 50"/>
                <a:gd name="T15" fmla="*/ 36 h 49"/>
                <a:gd name="T16" fmla="*/ 6 w 50"/>
                <a:gd name="T17" fmla="*/ 40 h 49"/>
                <a:gd name="T18" fmla="*/ 21 w 50"/>
                <a:gd name="T19" fmla="*/ 49 h 49"/>
                <a:gd name="T20" fmla="*/ 25 w 50"/>
                <a:gd name="T21" fmla="*/ 49 h 49"/>
                <a:gd name="T22" fmla="*/ 25 w 50"/>
                <a:gd name="T23" fmla="*/ 49 h 49"/>
                <a:gd name="T24" fmla="*/ 26 w 50"/>
                <a:gd name="T25" fmla="*/ 49 h 49"/>
                <a:gd name="T26" fmla="*/ 29 w 50"/>
                <a:gd name="T27" fmla="*/ 49 h 49"/>
                <a:gd name="T28" fmla="*/ 33 w 50"/>
                <a:gd name="T29" fmla="*/ 48 h 49"/>
                <a:gd name="T30" fmla="*/ 43 w 50"/>
                <a:gd name="T31" fmla="*/ 42 h 49"/>
                <a:gd name="T32" fmla="*/ 45 w 50"/>
                <a:gd name="T33" fmla="*/ 39 h 49"/>
                <a:gd name="T34" fmla="*/ 50 w 50"/>
                <a:gd name="T35" fmla="*/ 24 h 49"/>
                <a:gd name="T36" fmla="*/ 36 w 50"/>
                <a:gd name="T37" fmla="*/ 2 h 49"/>
                <a:gd name="T38" fmla="*/ 32 w 50"/>
                <a:gd name="T39" fmla="*/ 0 h 49"/>
                <a:gd name="T40" fmla="*/ 25 w 50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3" y="0"/>
                    <a:pt x="22" y="0"/>
                    <a:pt x="20" y="0"/>
                  </a:cubicBezTo>
                  <a:cubicBezTo>
                    <a:pt x="19" y="0"/>
                    <a:pt x="17" y="1"/>
                    <a:pt x="16" y="1"/>
                  </a:cubicBezTo>
                  <a:cubicBezTo>
                    <a:pt x="13" y="3"/>
                    <a:pt x="10" y="4"/>
                    <a:pt x="8" y="6"/>
                  </a:cubicBezTo>
                  <a:cubicBezTo>
                    <a:pt x="7" y="7"/>
                    <a:pt x="6" y="8"/>
                    <a:pt x="5" y="10"/>
                  </a:cubicBezTo>
                  <a:cubicBezTo>
                    <a:pt x="2" y="14"/>
                    <a:pt x="0" y="19"/>
                    <a:pt x="0" y="25"/>
                  </a:cubicBezTo>
                  <a:cubicBezTo>
                    <a:pt x="0" y="29"/>
                    <a:pt x="1" y="33"/>
                    <a:pt x="3" y="36"/>
                  </a:cubicBezTo>
                  <a:cubicBezTo>
                    <a:pt x="4" y="38"/>
                    <a:pt x="5" y="39"/>
                    <a:pt x="6" y="40"/>
                  </a:cubicBezTo>
                  <a:cubicBezTo>
                    <a:pt x="9" y="45"/>
                    <a:pt x="15" y="48"/>
                    <a:pt x="21" y="49"/>
                  </a:cubicBezTo>
                  <a:cubicBezTo>
                    <a:pt x="22" y="49"/>
                    <a:pt x="23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6" y="49"/>
                  </a:cubicBezTo>
                  <a:cubicBezTo>
                    <a:pt x="27" y="49"/>
                    <a:pt x="28" y="49"/>
                    <a:pt x="29" y="49"/>
                  </a:cubicBezTo>
                  <a:cubicBezTo>
                    <a:pt x="31" y="49"/>
                    <a:pt x="32" y="48"/>
                    <a:pt x="33" y="48"/>
                  </a:cubicBezTo>
                  <a:cubicBezTo>
                    <a:pt x="37" y="47"/>
                    <a:pt x="40" y="45"/>
                    <a:pt x="43" y="42"/>
                  </a:cubicBezTo>
                  <a:cubicBezTo>
                    <a:pt x="44" y="41"/>
                    <a:pt x="45" y="40"/>
                    <a:pt x="45" y="39"/>
                  </a:cubicBezTo>
                  <a:cubicBezTo>
                    <a:pt x="48" y="35"/>
                    <a:pt x="50" y="30"/>
                    <a:pt x="50" y="24"/>
                  </a:cubicBezTo>
                  <a:cubicBezTo>
                    <a:pt x="50" y="14"/>
                    <a:pt x="44" y="6"/>
                    <a:pt x="36" y="2"/>
                  </a:cubicBezTo>
                  <a:cubicBezTo>
                    <a:pt x="35" y="1"/>
                    <a:pt x="33" y="1"/>
                    <a:pt x="32" y="0"/>
                  </a:cubicBezTo>
                  <a:cubicBezTo>
                    <a:pt x="30" y="0"/>
                    <a:pt x="27" y="0"/>
                    <a:pt x="2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5" name="Freeform 20295"/>
            <p:cNvSpPr>
              <a:spLocks noEditPoints="1"/>
            </p:cNvSpPr>
            <p:nvPr/>
          </p:nvSpPr>
          <p:spPr bwMode="auto">
            <a:xfrm>
              <a:off x="6980162" y="6532279"/>
              <a:ext cx="160748" cy="158747"/>
            </a:xfrm>
            <a:custGeom>
              <a:avLst/>
              <a:gdLst>
                <a:gd name="T0" fmla="*/ 43 w 102"/>
                <a:gd name="T1" fmla="*/ 14 h 101"/>
                <a:gd name="T2" fmla="*/ 51 w 102"/>
                <a:gd name="T3" fmla="*/ 13 h 101"/>
                <a:gd name="T4" fmla="*/ 51 w 102"/>
                <a:gd name="T5" fmla="*/ 13 h 101"/>
                <a:gd name="T6" fmla="*/ 62 w 102"/>
                <a:gd name="T7" fmla="*/ 15 h 101"/>
                <a:gd name="T8" fmla="*/ 66 w 102"/>
                <a:gd name="T9" fmla="*/ 16 h 101"/>
                <a:gd name="T10" fmla="*/ 88 w 102"/>
                <a:gd name="T11" fmla="*/ 50 h 101"/>
                <a:gd name="T12" fmla="*/ 81 w 102"/>
                <a:gd name="T13" fmla="*/ 72 h 101"/>
                <a:gd name="T14" fmla="*/ 79 w 102"/>
                <a:gd name="T15" fmla="*/ 75 h 101"/>
                <a:gd name="T16" fmla="*/ 63 w 102"/>
                <a:gd name="T17" fmla="*/ 85 h 101"/>
                <a:gd name="T18" fmla="*/ 59 w 102"/>
                <a:gd name="T19" fmla="*/ 87 h 101"/>
                <a:gd name="T20" fmla="*/ 52 w 102"/>
                <a:gd name="T21" fmla="*/ 87 h 101"/>
                <a:gd name="T22" fmla="*/ 51 w 102"/>
                <a:gd name="T23" fmla="*/ 87 h 101"/>
                <a:gd name="T24" fmla="*/ 50 w 102"/>
                <a:gd name="T25" fmla="*/ 87 h 101"/>
                <a:gd name="T26" fmla="*/ 45 w 102"/>
                <a:gd name="T27" fmla="*/ 87 h 101"/>
                <a:gd name="T28" fmla="*/ 21 w 102"/>
                <a:gd name="T29" fmla="*/ 71 h 101"/>
                <a:gd name="T30" fmla="*/ 19 w 102"/>
                <a:gd name="T31" fmla="*/ 68 h 101"/>
                <a:gd name="T32" fmla="*/ 14 w 102"/>
                <a:gd name="T33" fmla="*/ 51 h 101"/>
                <a:gd name="T34" fmla="*/ 23 w 102"/>
                <a:gd name="T35" fmla="*/ 27 h 101"/>
                <a:gd name="T36" fmla="*/ 26 w 102"/>
                <a:gd name="T37" fmla="*/ 24 h 101"/>
                <a:gd name="T38" fmla="*/ 39 w 102"/>
                <a:gd name="T39" fmla="*/ 16 h 101"/>
                <a:gd name="T40" fmla="*/ 43 w 102"/>
                <a:gd name="T41" fmla="*/ 14 h 101"/>
                <a:gd name="T42" fmla="*/ 51 w 102"/>
                <a:gd name="T43" fmla="*/ 0 h 101"/>
                <a:gd name="T44" fmla="*/ 50 w 102"/>
                <a:gd name="T45" fmla="*/ 0 h 101"/>
                <a:gd name="T46" fmla="*/ 39 w 102"/>
                <a:gd name="T47" fmla="*/ 1 h 101"/>
                <a:gd name="T48" fmla="*/ 35 w 102"/>
                <a:gd name="T49" fmla="*/ 3 h 101"/>
                <a:gd name="T50" fmla="*/ 17 w 102"/>
                <a:gd name="T51" fmla="*/ 14 h 101"/>
                <a:gd name="T52" fmla="*/ 14 w 102"/>
                <a:gd name="T53" fmla="*/ 17 h 101"/>
                <a:gd name="T54" fmla="*/ 1 w 102"/>
                <a:gd name="T55" fmla="*/ 51 h 101"/>
                <a:gd name="T56" fmla="*/ 6 w 102"/>
                <a:gd name="T57" fmla="*/ 74 h 101"/>
                <a:gd name="T58" fmla="*/ 9 w 102"/>
                <a:gd name="T59" fmla="*/ 78 h 101"/>
                <a:gd name="T60" fmla="*/ 44 w 102"/>
                <a:gd name="T61" fmla="*/ 100 h 101"/>
                <a:gd name="T62" fmla="*/ 48 w 102"/>
                <a:gd name="T63" fmla="*/ 101 h 101"/>
                <a:gd name="T64" fmla="*/ 51 w 102"/>
                <a:gd name="T65" fmla="*/ 101 h 101"/>
                <a:gd name="T66" fmla="*/ 52 w 102"/>
                <a:gd name="T67" fmla="*/ 101 h 101"/>
                <a:gd name="T68" fmla="*/ 63 w 102"/>
                <a:gd name="T69" fmla="*/ 100 h 101"/>
                <a:gd name="T70" fmla="*/ 67 w 102"/>
                <a:gd name="T71" fmla="*/ 98 h 101"/>
                <a:gd name="T72" fmla="*/ 90 w 102"/>
                <a:gd name="T73" fmla="*/ 83 h 101"/>
                <a:gd name="T74" fmla="*/ 93 w 102"/>
                <a:gd name="T75" fmla="*/ 79 h 101"/>
                <a:gd name="T76" fmla="*/ 102 w 102"/>
                <a:gd name="T77" fmla="*/ 49 h 101"/>
                <a:gd name="T78" fmla="*/ 70 w 102"/>
                <a:gd name="T79" fmla="*/ 3 h 101"/>
                <a:gd name="T80" fmla="*/ 66 w 102"/>
                <a:gd name="T81" fmla="*/ 2 h 101"/>
                <a:gd name="T82" fmla="*/ 51 w 102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2" h="101">
                  <a:moveTo>
                    <a:pt x="43" y="14"/>
                  </a:moveTo>
                  <a:cubicBezTo>
                    <a:pt x="45" y="14"/>
                    <a:pt x="48" y="14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5" y="13"/>
                    <a:pt x="58" y="14"/>
                    <a:pt x="62" y="15"/>
                  </a:cubicBezTo>
                  <a:cubicBezTo>
                    <a:pt x="63" y="15"/>
                    <a:pt x="64" y="16"/>
                    <a:pt x="66" y="16"/>
                  </a:cubicBezTo>
                  <a:cubicBezTo>
                    <a:pt x="79" y="22"/>
                    <a:pt x="88" y="35"/>
                    <a:pt x="88" y="50"/>
                  </a:cubicBezTo>
                  <a:cubicBezTo>
                    <a:pt x="88" y="58"/>
                    <a:pt x="86" y="65"/>
                    <a:pt x="81" y="72"/>
                  </a:cubicBezTo>
                  <a:cubicBezTo>
                    <a:pt x="81" y="73"/>
                    <a:pt x="80" y="74"/>
                    <a:pt x="79" y="75"/>
                  </a:cubicBezTo>
                  <a:cubicBezTo>
                    <a:pt x="74" y="80"/>
                    <a:pt x="69" y="83"/>
                    <a:pt x="63" y="85"/>
                  </a:cubicBezTo>
                  <a:cubicBezTo>
                    <a:pt x="61" y="86"/>
                    <a:pt x="60" y="86"/>
                    <a:pt x="59" y="87"/>
                  </a:cubicBezTo>
                  <a:cubicBezTo>
                    <a:pt x="56" y="87"/>
                    <a:pt x="54" y="87"/>
                    <a:pt x="52" y="87"/>
                  </a:cubicBezTo>
                  <a:cubicBezTo>
                    <a:pt x="52" y="87"/>
                    <a:pt x="51" y="87"/>
                    <a:pt x="51" y="87"/>
                  </a:cubicBezTo>
                  <a:cubicBezTo>
                    <a:pt x="51" y="87"/>
                    <a:pt x="50" y="87"/>
                    <a:pt x="50" y="87"/>
                  </a:cubicBezTo>
                  <a:cubicBezTo>
                    <a:pt x="48" y="87"/>
                    <a:pt x="47" y="87"/>
                    <a:pt x="45" y="87"/>
                  </a:cubicBezTo>
                  <a:cubicBezTo>
                    <a:pt x="35" y="85"/>
                    <a:pt x="26" y="80"/>
                    <a:pt x="21" y="71"/>
                  </a:cubicBezTo>
                  <a:cubicBezTo>
                    <a:pt x="20" y="70"/>
                    <a:pt x="19" y="69"/>
                    <a:pt x="19" y="68"/>
                  </a:cubicBezTo>
                  <a:cubicBezTo>
                    <a:pt x="16" y="63"/>
                    <a:pt x="14" y="57"/>
                    <a:pt x="14" y="51"/>
                  </a:cubicBezTo>
                  <a:cubicBezTo>
                    <a:pt x="14" y="42"/>
                    <a:pt x="17" y="33"/>
                    <a:pt x="23" y="27"/>
                  </a:cubicBezTo>
                  <a:cubicBezTo>
                    <a:pt x="24" y="26"/>
                    <a:pt x="25" y="25"/>
                    <a:pt x="26" y="24"/>
                  </a:cubicBezTo>
                  <a:cubicBezTo>
                    <a:pt x="30" y="20"/>
                    <a:pt x="34" y="17"/>
                    <a:pt x="39" y="16"/>
                  </a:cubicBezTo>
                  <a:cubicBezTo>
                    <a:pt x="40" y="15"/>
                    <a:pt x="41" y="15"/>
                    <a:pt x="43" y="14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0" y="0"/>
                  </a:cubicBezTo>
                  <a:cubicBezTo>
                    <a:pt x="46" y="0"/>
                    <a:pt x="43" y="0"/>
                    <a:pt x="39" y="1"/>
                  </a:cubicBezTo>
                  <a:cubicBezTo>
                    <a:pt x="38" y="2"/>
                    <a:pt x="36" y="2"/>
                    <a:pt x="35" y="3"/>
                  </a:cubicBezTo>
                  <a:cubicBezTo>
                    <a:pt x="28" y="5"/>
                    <a:pt x="22" y="9"/>
                    <a:pt x="17" y="14"/>
                  </a:cubicBezTo>
                  <a:cubicBezTo>
                    <a:pt x="16" y="15"/>
                    <a:pt x="15" y="16"/>
                    <a:pt x="14" y="17"/>
                  </a:cubicBezTo>
                  <a:cubicBezTo>
                    <a:pt x="5" y="26"/>
                    <a:pt x="0" y="38"/>
                    <a:pt x="1" y="51"/>
                  </a:cubicBezTo>
                  <a:cubicBezTo>
                    <a:pt x="1" y="59"/>
                    <a:pt x="3" y="67"/>
                    <a:pt x="6" y="74"/>
                  </a:cubicBezTo>
                  <a:cubicBezTo>
                    <a:pt x="7" y="75"/>
                    <a:pt x="8" y="76"/>
                    <a:pt x="9" y="78"/>
                  </a:cubicBezTo>
                  <a:cubicBezTo>
                    <a:pt x="16" y="90"/>
                    <a:pt x="29" y="98"/>
                    <a:pt x="44" y="100"/>
                  </a:cubicBezTo>
                  <a:cubicBezTo>
                    <a:pt x="45" y="101"/>
                    <a:pt x="47" y="101"/>
                    <a:pt x="48" y="101"/>
                  </a:cubicBezTo>
                  <a:cubicBezTo>
                    <a:pt x="49" y="101"/>
                    <a:pt x="50" y="101"/>
                    <a:pt x="51" y="101"/>
                  </a:cubicBezTo>
                  <a:cubicBezTo>
                    <a:pt x="51" y="101"/>
                    <a:pt x="52" y="101"/>
                    <a:pt x="52" y="101"/>
                  </a:cubicBezTo>
                  <a:cubicBezTo>
                    <a:pt x="56" y="101"/>
                    <a:pt x="59" y="100"/>
                    <a:pt x="63" y="100"/>
                  </a:cubicBezTo>
                  <a:cubicBezTo>
                    <a:pt x="64" y="99"/>
                    <a:pt x="65" y="99"/>
                    <a:pt x="67" y="98"/>
                  </a:cubicBezTo>
                  <a:cubicBezTo>
                    <a:pt x="76" y="95"/>
                    <a:pt x="84" y="90"/>
                    <a:pt x="90" y="83"/>
                  </a:cubicBezTo>
                  <a:cubicBezTo>
                    <a:pt x="91" y="82"/>
                    <a:pt x="92" y="80"/>
                    <a:pt x="93" y="79"/>
                  </a:cubicBezTo>
                  <a:cubicBezTo>
                    <a:pt x="98" y="71"/>
                    <a:pt x="102" y="61"/>
                    <a:pt x="102" y="49"/>
                  </a:cubicBezTo>
                  <a:cubicBezTo>
                    <a:pt x="101" y="29"/>
                    <a:pt x="88" y="11"/>
                    <a:pt x="70" y="3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1"/>
                    <a:pt x="56" y="0"/>
                    <a:pt x="5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6" name="Freeform 20296"/>
            <p:cNvSpPr/>
            <p:nvPr/>
          </p:nvSpPr>
          <p:spPr bwMode="auto">
            <a:xfrm>
              <a:off x="7349016" y="7680860"/>
              <a:ext cx="77372" cy="79374"/>
            </a:xfrm>
            <a:custGeom>
              <a:avLst/>
              <a:gdLst>
                <a:gd name="T0" fmla="*/ 25 w 49"/>
                <a:gd name="T1" fmla="*/ 0 h 50"/>
                <a:gd name="T2" fmla="*/ 24 w 49"/>
                <a:gd name="T3" fmla="*/ 0 h 50"/>
                <a:gd name="T4" fmla="*/ 20 w 49"/>
                <a:gd name="T5" fmla="*/ 1 h 50"/>
                <a:gd name="T6" fmla="*/ 15 w 49"/>
                <a:gd name="T7" fmla="*/ 2 h 50"/>
                <a:gd name="T8" fmla="*/ 5 w 49"/>
                <a:gd name="T9" fmla="*/ 9 h 50"/>
                <a:gd name="T10" fmla="*/ 3 w 49"/>
                <a:gd name="T11" fmla="*/ 13 h 50"/>
                <a:gd name="T12" fmla="*/ 0 w 49"/>
                <a:gd name="T13" fmla="*/ 25 h 50"/>
                <a:gd name="T14" fmla="*/ 0 w 49"/>
                <a:gd name="T15" fmla="*/ 31 h 50"/>
                <a:gd name="T16" fmla="*/ 2 w 49"/>
                <a:gd name="T17" fmla="*/ 35 h 50"/>
                <a:gd name="T18" fmla="*/ 25 w 49"/>
                <a:gd name="T19" fmla="*/ 50 h 50"/>
                <a:gd name="T20" fmla="*/ 25 w 49"/>
                <a:gd name="T21" fmla="*/ 50 h 50"/>
                <a:gd name="T22" fmla="*/ 47 w 49"/>
                <a:gd name="T23" fmla="*/ 36 h 50"/>
                <a:gd name="T24" fmla="*/ 48 w 49"/>
                <a:gd name="T25" fmla="*/ 32 h 50"/>
                <a:gd name="T26" fmla="*/ 49 w 49"/>
                <a:gd name="T27" fmla="*/ 24 h 50"/>
                <a:gd name="T28" fmla="*/ 30 w 49"/>
                <a:gd name="T29" fmla="*/ 1 h 50"/>
                <a:gd name="T30" fmla="*/ 25 w 49"/>
                <a:gd name="T31" fmla="*/ 0 h 50"/>
                <a:gd name="T32" fmla="*/ 25 w 49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0">
                  <a:moveTo>
                    <a:pt x="2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1" y="0"/>
                    <a:pt x="20" y="1"/>
                  </a:cubicBezTo>
                  <a:cubicBezTo>
                    <a:pt x="18" y="1"/>
                    <a:pt x="17" y="1"/>
                    <a:pt x="15" y="2"/>
                  </a:cubicBezTo>
                  <a:cubicBezTo>
                    <a:pt x="11" y="3"/>
                    <a:pt x="8" y="6"/>
                    <a:pt x="5" y="9"/>
                  </a:cubicBezTo>
                  <a:cubicBezTo>
                    <a:pt x="4" y="10"/>
                    <a:pt x="4" y="12"/>
                    <a:pt x="3" y="13"/>
                  </a:cubicBezTo>
                  <a:cubicBezTo>
                    <a:pt x="1" y="17"/>
                    <a:pt x="0" y="21"/>
                    <a:pt x="0" y="25"/>
                  </a:cubicBezTo>
                  <a:cubicBezTo>
                    <a:pt x="0" y="27"/>
                    <a:pt x="0" y="29"/>
                    <a:pt x="0" y="31"/>
                  </a:cubicBezTo>
                  <a:cubicBezTo>
                    <a:pt x="1" y="32"/>
                    <a:pt x="1" y="33"/>
                    <a:pt x="2" y="35"/>
                  </a:cubicBezTo>
                  <a:cubicBezTo>
                    <a:pt x="6" y="44"/>
                    <a:pt x="14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35" y="50"/>
                    <a:pt x="43" y="44"/>
                    <a:pt x="47" y="36"/>
                  </a:cubicBezTo>
                  <a:cubicBezTo>
                    <a:pt x="47" y="35"/>
                    <a:pt x="48" y="33"/>
                    <a:pt x="48" y="32"/>
                  </a:cubicBezTo>
                  <a:cubicBezTo>
                    <a:pt x="49" y="30"/>
                    <a:pt x="49" y="27"/>
                    <a:pt x="49" y="24"/>
                  </a:cubicBezTo>
                  <a:cubicBezTo>
                    <a:pt x="49" y="13"/>
                    <a:pt x="41" y="3"/>
                    <a:pt x="30" y="1"/>
                  </a:cubicBezTo>
                  <a:cubicBezTo>
                    <a:pt x="28" y="0"/>
                    <a:pt x="27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7" name="Freeform 20297"/>
            <p:cNvSpPr>
              <a:spLocks noEditPoints="1"/>
            </p:cNvSpPr>
            <p:nvPr/>
          </p:nvSpPr>
          <p:spPr bwMode="auto">
            <a:xfrm>
              <a:off x="7308329" y="7640172"/>
              <a:ext cx="158747" cy="159414"/>
            </a:xfrm>
            <a:custGeom>
              <a:avLst/>
              <a:gdLst>
                <a:gd name="T0" fmla="*/ 42 w 101"/>
                <a:gd name="T1" fmla="*/ 15 h 101"/>
                <a:gd name="T2" fmla="*/ 50 w 101"/>
                <a:gd name="T3" fmla="*/ 14 h 101"/>
                <a:gd name="T4" fmla="*/ 51 w 101"/>
                <a:gd name="T5" fmla="*/ 14 h 101"/>
                <a:gd name="T6" fmla="*/ 53 w 101"/>
                <a:gd name="T7" fmla="*/ 14 h 101"/>
                <a:gd name="T8" fmla="*/ 57 w 101"/>
                <a:gd name="T9" fmla="*/ 15 h 101"/>
                <a:gd name="T10" fmla="*/ 87 w 101"/>
                <a:gd name="T11" fmla="*/ 50 h 101"/>
                <a:gd name="T12" fmla="*/ 86 w 101"/>
                <a:gd name="T13" fmla="*/ 63 h 101"/>
                <a:gd name="T14" fmla="*/ 84 w 101"/>
                <a:gd name="T15" fmla="*/ 67 h 101"/>
                <a:gd name="T16" fmla="*/ 51 w 101"/>
                <a:gd name="T17" fmla="*/ 88 h 101"/>
                <a:gd name="T18" fmla="*/ 51 w 101"/>
                <a:gd name="T19" fmla="*/ 88 h 101"/>
                <a:gd name="T20" fmla="*/ 16 w 101"/>
                <a:gd name="T21" fmla="*/ 65 h 101"/>
                <a:gd name="T22" fmla="*/ 15 w 101"/>
                <a:gd name="T23" fmla="*/ 60 h 101"/>
                <a:gd name="T24" fmla="*/ 14 w 101"/>
                <a:gd name="T25" fmla="*/ 52 h 101"/>
                <a:gd name="T26" fmla="*/ 19 w 101"/>
                <a:gd name="T27" fmla="*/ 32 h 101"/>
                <a:gd name="T28" fmla="*/ 21 w 101"/>
                <a:gd name="T29" fmla="*/ 28 h 101"/>
                <a:gd name="T30" fmla="*/ 38 w 101"/>
                <a:gd name="T31" fmla="*/ 16 h 101"/>
                <a:gd name="T32" fmla="*/ 42 w 101"/>
                <a:gd name="T33" fmla="*/ 15 h 101"/>
                <a:gd name="T34" fmla="*/ 51 w 101"/>
                <a:gd name="T35" fmla="*/ 0 h 101"/>
                <a:gd name="T36" fmla="*/ 50 w 101"/>
                <a:gd name="T37" fmla="*/ 0 h 101"/>
                <a:gd name="T38" fmla="*/ 38 w 101"/>
                <a:gd name="T39" fmla="*/ 2 h 101"/>
                <a:gd name="T40" fmla="*/ 34 w 101"/>
                <a:gd name="T41" fmla="*/ 3 h 101"/>
                <a:gd name="T42" fmla="*/ 10 w 101"/>
                <a:gd name="T43" fmla="*/ 21 h 101"/>
                <a:gd name="T44" fmla="*/ 8 w 101"/>
                <a:gd name="T45" fmla="*/ 24 h 101"/>
                <a:gd name="T46" fmla="*/ 0 w 101"/>
                <a:gd name="T47" fmla="*/ 52 h 101"/>
                <a:gd name="T48" fmla="*/ 2 w 101"/>
                <a:gd name="T49" fmla="*/ 65 h 101"/>
                <a:gd name="T50" fmla="*/ 3 w 101"/>
                <a:gd name="T51" fmla="*/ 69 h 101"/>
                <a:gd name="T52" fmla="*/ 51 w 101"/>
                <a:gd name="T53" fmla="*/ 101 h 101"/>
                <a:gd name="T54" fmla="*/ 51 w 101"/>
                <a:gd name="T55" fmla="*/ 101 h 101"/>
                <a:gd name="T56" fmla="*/ 97 w 101"/>
                <a:gd name="T57" fmla="*/ 72 h 101"/>
                <a:gd name="T58" fmla="*/ 98 w 101"/>
                <a:gd name="T59" fmla="*/ 68 h 101"/>
                <a:gd name="T60" fmla="*/ 101 w 101"/>
                <a:gd name="T61" fmla="*/ 50 h 101"/>
                <a:gd name="T62" fmla="*/ 58 w 101"/>
                <a:gd name="T63" fmla="*/ 1 h 101"/>
                <a:gd name="T64" fmla="*/ 54 w 101"/>
                <a:gd name="T65" fmla="*/ 1 h 101"/>
                <a:gd name="T66" fmla="*/ 51 w 101"/>
                <a:gd name="T6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1">
                  <a:moveTo>
                    <a:pt x="42" y="15"/>
                  </a:moveTo>
                  <a:cubicBezTo>
                    <a:pt x="45" y="14"/>
                    <a:pt x="47" y="14"/>
                    <a:pt x="50" y="14"/>
                  </a:cubicBezTo>
                  <a:cubicBezTo>
                    <a:pt x="50" y="14"/>
                    <a:pt x="50" y="14"/>
                    <a:pt x="51" y="14"/>
                  </a:cubicBezTo>
                  <a:cubicBezTo>
                    <a:pt x="51" y="14"/>
                    <a:pt x="52" y="14"/>
                    <a:pt x="53" y="14"/>
                  </a:cubicBezTo>
                  <a:cubicBezTo>
                    <a:pt x="54" y="14"/>
                    <a:pt x="56" y="14"/>
                    <a:pt x="57" y="15"/>
                  </a:cubicBezTo>
                  <a:cubicBezTo>
                    <a:pt x="74" y="18"/>
                    <a:pt x="87" y="32"/>
                    <a:pt x="87" y="50"/>
                  </a:cubicBezTo>
                  <a:cubicBezTo>
                    <a:pt x="88" y="55"/>
                    <a:pt x="87" y="59"/>
                    <a:pt x="86" y="63"/>
                  </a:cubicBezTo>
                  <a:cubicBezTo>
                    <a:pt x="85" y="64"/>
                    <a:pt x="85" y="65"/>
                    <a:pt x="84" y="67"/>
                  </a:cubicBezTo>
                  <a:cubicBezTo>
                    <a:pt x="78" y="79"/>
                    <a:pt x="66" y="88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35" y="88"/>
                    <a:pt x="22" y="78"/>
                    <a:pt x="16" y="65"/>
                  </a:cubicBezTo>
                  <a:cubicBezTo>
                    <a:pt x="16" y="63"/>
                    <a:pt x="15" y="62"/>
                    <a:pt x="15" y="60"/>
                  </a:cubicBezTo>
                  <a:cubicBezTo>
                    <a:pt x="14" y="58"/>
                    <a:pt x="14" y="55"/>
                    <a:pt x="14" y="52"/>
                  </a:cubicBezTo>
                  <a:cubicBezTo>
                    <a:pt x="14" y="44"/>
                    <a:pt x="15" y="38"/>
                    <a:pt x="19" y="32"/>
                  </a:cubicBezTo>
                  <a:cubicBezTo>
                    <a:pt x="20" y="31"/>
                    <a:pt x="20" y="30"/>
                    <a:pt x="21" y="28"/>
                  </a:cubicBezTo>
                  <a:cubicBezTo>
                    <a:pt x="26" y="23"/>
                    <a:pt x="31" y="19"/>
                    <a:pt x="38" y="16"/>
                  </a:cubicBezTo>
                  <a:cubicBezTo>
                    <a:pt x="39" y="16"/>
                    <a:pt x="41" y="15"/>
                    <a:pt x="42" y="15"/>
                  </a:cubicBezTo>
                  <a:moveTo>
                    <a:pt x="51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6" y="1"/>
                    <a:pt x="42" y="1"/>
                    <a:pt x="38" y="2"/>
                  </a:cubicBezTo>
                  <a:cubicBezTo>
                    <a:pt x="37" y="2"/>
                    <a:pt x="36" y="3"/>
                    <a:pt x="34" y="3"/>
                  </a:cubicBezTo>
                  <a:cubicBezTo>
                    <a:pt x="24" y="7"/>
                    <a:pt x="16" y="13"/>
                    <a:pt x="10" y="21"/>
                  </a:cubicBezTo>
                  <a:cubicBezTo>
                    <a:pt x="9" y="22"/>
                    <a:pt x="8" y="23"/>
                    <a:pt x="8" y="24"/>
                  </a:cubicBezTo>
                  <a:cubicBezTo>
                    <a:pt x="3" y="32"/>
                    <a:pt x="0" y="42"/>
                    <a:pt x="0" y="52"/>
                  </a:cubicBezTo>
                  <a:cubicBezTo>
                    <a:pt x="0" y="56"/>
                    <a:pt x="1" y="61"/>
                    <a:pt x="2" y="65"/>
                  </a:cubicBezTo>
                  <a:cubicBezTo>
                    <a:pt x="2" y="66"/>
                    <a:pt x="3" y="68"/>
                    <a:pt x="3" y="69"/>
                  </a:cubicBezTo>
                  <a:cubicBezTo>
                    <a:pt x="11" y="88"/>
                    <a:pt x="29" y="101"/>
                    <a:pt x="51" y="101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72" y="101"/>
                    <a:pt x="89" y="89"/>
                    <a:pt x="97" y="72"/>
                  </a:cubicBezTo>
                  <a:cubicBezTo>
                    <a:pt x="97" y="70"/>
                    <a:pt x="98" y="69"/>
                    <a:pt x="98" y="68"/>
                  </a:cubicBezTo>
                  <a:cubicBezTo>
                    <a:pt x="100" y="62"/>
                    <a:pt x="101" y="56"/>
                    <a:pt x="101" y="50"/>
                  </a:cubicBezTo>
                  <a:cubicBezTo>
                    <a:pt x="101" y="25"/>
                    <a:pt x="82" y="5"/>
                    <a:pt x="58" y="1"/>
                  </a:cubicBezTo>
                  <a:cubicBezTo>
                    <a:pt x="57" y="1"/>
                    <a:pt x="56" y="1"/>
                    <a:pt x="54" y="1"/>
                  </a:cubicBezTo>
                  <a:cubicBezTo>
                    <a:pt x="53" y="0"/>
                    <a:pt x="52" y="0"/>
                    <a:pt x="5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8" name="Freeform 20298"/>
            <p:cNvSpPr/>
            <p:nvPr/>
          </p:nvSpPr>
          <p:spPr bwMode="auto">
            <a:xfrm>
              <a:off x="6920132" y="6168095"/>
              <a:ext cx="54027" cy="53360"/>
            </a:xfrm>
            <a:custGeom>
              <a:avLst/>
              <a:gdLst>
                <a:gd name="T0" fmla="*/ 17 w 34"/>
                <a:gd name="T1" fmla="*/ 0 h 34"/>
                <a:gd name="T2" fmla="*/ 17 w 34"/>
                <a:gd name="T3" fmla="*/ 0 h 34"/>
                <a:gd name="T4" fmla="*/ 15 w 34"/>
                <a:gd name="T5" fmla="*/ 0 h 34"/>
                <a:gd name="T6" fmla="*/ 11 w 34"/>
                <a:gd name="T7" fmla="*/ 1 h 34"/>
                <a:gd name="T8" fmla="*/ 2 w 34"/>
                <a:gd name="T9" fmla="*/ 10 h 34"/>
                <a:gd name="T10" fmla="*/ 0 w 34"/>
                <a:gd name="T11" fmla="*/ 14 h 34"/>
                <a:gd name="T12" fmla="*/ 0 w 34"/>
                <a:gd name="T13" fmla="*/ 17 h 34"/>
                <a:gd name="T14" fmla="*/ 0 w 34"/>
                <a:gd name="T15" fmla="*/ 19 h 34"/>
                <a:gd name="T16" fmla="*/ 1 w 34"/>
                <a:gd name="T17" fmla="*/ 23 h 34"/>
                <a:gd name="T18" fmla="*/ 17 w 34"/>
                <a:gd name="T19" fmla="*/ 34 h 34"/>
                <a:gd name="T20" fmla="*/ 17 w 34"/>
                <a:gd name="T21" fmla="*/ 34 h 34"/>
                <a:gd name="T22" fmla="*/ 19 w 34"/>
                <a:gd name="T23" fmla="*/ 34 h 34"/>
                <a:gd name="T24" fmla="*/ 23 w 34"/>
                <a:gd name="T25" fmla="*/ 33 h 34"/>
                <a:gd name="T26" fmla="*/ 34 w 34"/>
                <a:gd name="T27" fmla="*/ 17 h 34"/>
                <a:gd name="T28" fmla="*/ 34 w 34"/>
                <a:gd name="T29" fmla="*/ 17 h 34"/>
                <a:gd name="T30" fmla="*/ 33 w 34"/>
                <a:gd name="T31" fmla="*/ 13 h 34"/>
                <a:gd name="T32" fmla="*/ 17 w 34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7" y="3"/>
                    <a:pt x="3" y="6"/>
                    <a:pt x="2" y="10"/>
                  </a:cubicBezTo>
                  <a:cubicBezTo>
                    <a:pt x="1" y="11"/>
                    <a:pt x="1" y="12"/>
                    <a:pt x="0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20"/>
                    <a:pt x="0" y="21"/>
                    <a:pt x="1" y="23"/>
                  </a:cubicBezTo>
                  <a:cubicBezTo>
                    <a:pt x="3" y="29"/>
                    <a:pt x="10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8" y="34"/>
                    <a:pt x="19" y="34"/>
                    <a:pt x="19" y="34"/>
                  </a:cubicBezTo>
                  <a:cubicBezTo>
                    <a:pt x="21" y="34"/>
                    <a:pt x="22" y="33"/>
                    <a:pt x="23" y="33"/>
                  </a:cubicBezTo>
                  <a:cubicBezTo>
                    <a:pt x="30" y="30"/>
                    <a:pt x="34" y="24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5"/>
                    <a:pt x="34" y="14"/>
                    <a:pt x="33" y="13"/>
                  </a:cubicBezTo>
                  <a:cubicBezTo>
                    <a:pt x="32" y="5"/>
                    <a:pt x="25" y="0"/>
                    <a:pt x="17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9" name="Freeform 20299"/>
            <p:cNvSpPr>
              <a:spLocks noEditPoints="1"/>
            </p:cNvSpPr>
            <p:nvPr/>
          </p:nvSpPr>
          <p:spPr bwMode="auto">
            <a:xfrm>
              <a:off x="6892118" y="6139414"/>
              <a:ext cx="110056" cy="108722"/>
            </a:xfrm>
            <a:custGeom>
              <a:avLst/>
              <a:gdLst>
                <a:gd name="T0" fmla="*/ 31 w 70"/>
                <a:gd name="T1" fmla="*/ 10 h 69"/>
                <a:gd name="T2" fmla="*/ 34 w 70"/>
                <a:gd name="T3" fmla="*/ 10 h 69"/>
                <a:gd name="T4" fmla="*/ 35 w 70"/>
                <a:gd name="T5" fmla="*/ 10 h 69"/>
                <a:gd name="T6" fmla="*/ 60 w 70"/>
                <a:gd name="T7" fmla="*/ 30 h 69"/>
                <a:gd name="T8" fmla="*/ 60 w 70"/>
                <a:gd name="T9" fmla="*/ 34 h 69"/>
                <a:gd name="T10" fmla="*/ 60 w 70"/>
                <a:gd name="T11" fmla="*/ 35 h 69"/>
                <a:gd name="T12" fmla="*/ 44 w 70"/>
                <a:gd name="T13" fmla="*/ 59 h 69"/>
                <a:gd name="T14" fmla="*/ 39 w 70"/>
                <a:gd name="T15" fmla="*/ 60 h 69"/>
                <a:gd name="T16" fmla="*/ 35 w 70"/>
                <a:gd name="T17" fmla="*/ 60 h 69"/>
                <a:gd name="T18" fmla="*/ 35 w 70"/>
                <a:gd name="T19" fmla="*/ 60 h 69"/>
                <a:gd name="T20" fmla="*/ 11 w 70"/>
                <a:gd name="T21" fmla="*/ 42 h 69"/>
                <a:gd name="T22" fmla="*/ 10 w 70"/>
                <a:gd name="T23" fmla="*/ 38 h 69"/>
                <a:gd name="T24" fmla="*/ 10 w 70"/>
                <a:gd name="T25" fmla="*/ 35 h 69"/>
                <a:gd name="T26" fmla="*/ 10 w 70"/>
                <a:gd name="T27" fmla="*/ 29 h 69"/>
                <a:gd name="T28" fmla="*/ 12 w 70"/>
                <a:gd name="T29" fmla="*/ 25 h 69"/>
                <a:gd name="T30" fmla="*/ 26 w 70"/>
                <a:gd name="T31" fmla="*/ 11 h 69"/>
                <a:gd name="T32" fmla="*/ 31 w 70"/>
                <a:gd name="T33" fmla="*/ 10 h 69"/>
                <a:gd name="T34" fmla="*/ 35 w 70"/>
                <a:gd name="T35" fmla="*/ 0 h 69"/>
                <a:gd name="T36" fmla="*/ 34 w 70"/>
                <a:gd name="T37" fmla="*/ 0 h 69"/>
                <a:gd name="T38" fmla="*/ 28 w 70"/>
                <a:gd name="T39" fmla="*/ 1 h 69"/>
                <a:gd name="T40" fmla="*/ 24 w 70"/>
                <a:gd name="T41" fmla="*/ 2 h 69"/>
                <a:gd name="T42" fmla="*/ 3 w 70"/>
                <a:gd name="T43" fmla="*/ 22 h 69"/>
                <a:gd name="T44" fmla="*/ 2 w 70"/>
                <a:gd name="T45" fmla="*/ 26 h 69"/>
                <a:gd name="T46" fmla="*/ 0 w 70"/>
                <a:gd name="T47" fmla="*/ 36 h 69"/>
                <a:gd name="T48" fmla="*/ 1 w 70"/>
                <a:gd name="T49" fmla="*/ 39 h 69"/>
                <a:gd name="T50" fmla="*/ 2 w 70"/>
                <a:gd name="T51" fmla="*/ 44 h 69"/>
                <a:gd name="T52" fmla="*/ 35 w 70"/>
                <a:gd name="T53" fmla="*/ 69 h 69"/>
                <a:gd name="T54" fmla="*/ 36 w 70"/>
                <a:gd name="T55" fmla="*/ 69 h 69"/>
                <a:gd name="T56" fmla="*/ 42 w 70"/>
                <a:gd name="T57" fmla="*/ 69 h 69"/>
                <a:gd name="T58" fmla="*/ 46 w 70"/>
                <a:gd name="T59" fmla="*/ 68 h 69"/>
                <a:gd name="T60" fmla="*/ 69 w 70"/>
                <a:gd name="T61" fmla="*/ 34 h 69"/>
                <a:gd name="T62" fmla="*/ 69 w 70"/>
                <a:gd name="T63" fmla="*/ 32 h 69"/>
                <a:gd name="T64" fmla="*/ 69 w 70"/>
                <a:gd name="T65" fmla="*/ 28 h 69"/>
                <a:gd name="T66" fmla="*/ 35 w 70"/>
                <a:gd name="T6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" h="69">
                  <a:moveTo>
                    <a:pt x="31" y="10"/>
                  </a:moveTo>
                  <a:cubicBezTo>
                    <a:pt x="32" y="10"/>
                    <a:pt x="33" y="10"/>
                    <a:pt x="34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7" y="10"/>
                    <a:pt x="57" y="18"/>
                    <a:pt x="60" y="30"/>
                  </a:cubicBezTo>
                  <a:cubicBezTo>
                    <a:pt x="60" y="31"/>
                    <a:pt x="60" y="32"/>
                    <a:pt x="60" y="34"/>
                  </a:cubicBezTo>
                  <a:cubicBezTo>
                    <a:pt x="60" y="34"/>
                    <a:pt x="60" y="34"/>
                    <a:pt x="60" y="35"/>
                  </a:cubicBezTo>
                  <a:cubicBezTo>
                    <a:pt x="60" y="46"/>
                    <a:pt x="53" y="55"/>
                    <a:pt x="44" y="59"/>
                  </a:cubicBezTo>
                  <a:cubicBezTo>
                    <a:pt x="42" y="59"/>
                    <a:pt x="41" y="60"/>
                    <a:pt x="39" y="60"/>
                  </a:cubicBezTo>
                  <a:cubicBezTo>
                    <a:pt x="38" y="60"/>
                    <a:pt x="37" y="60"/>
                    <a:pt x="35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24" y="60"/>
                    <a:pt x="14" y="53"/>
                    <a:pt x="11" y="42"/>
                  </a:cubicBezTo>
                  <a:cubicBezTo>
                    <a:pt x="10" y="41"/>
                    <a:pt x="10" y="39"/>
                    <a:pt x="10" y="38"/>
                  </a:cubicBezTo>
                  <a:cubicBezTo>
                    <a:pt x="10" y="37"/>
                    <a:pt x="10" y="36"/>
                    <a:pt x="10" y="35"/>
                  </a:cubicBezTo>
                  <a:cubicBezTo>
                    <a:pt x="10" y="33"/>
                    <a:pt x="10" y="31"/>
                    <a:pt x="10" y="29"/>
                  </a:cubicBezTo>
                  <a:cubicBezTo>
                    <a:pt x="11" y="28"/>
                    <a:pt x="11" y="26"/>
                    <a:pt x="12" y="25"/>
                  </a:cubicBezTo>
                  <a:cubicBezTo>
                    <a:pt x="15" y="19"/>
                    <a:pt x="20" y="14"/>
                    <a:pt x="26" y="11"/>
                  </a:cubicBezTo>
                  <a:cubicBezTo>
                    <a:pt x="28" y="11"/>
                    <a:pt x="29" y="10"/>
                    <a:pt x="31" y="10"/>
                  </a:cubicBezTo>
                  <a:moveTo>
                    <a:pt x="35" y="0"/>
                  </a:moveTo>
                  <a:cubicBezTo>
                    <a:pt x="35" y="0"/>
                    <a:pt x="35" y="0"/>
                    <a:pt x="34" y="0"/>
                  </a:cubicBezTo>
                  <a:cubicBezTo>
                    <a:pt x="32" y="1"/>
                    <a:pt x="30" y="1"/>
                    <a:pt x="28" y="1"/>
                  </a:cubicBezTo>
                  <a:cubicBezTo>
                    <a:pt x="27" y="1"/>
                    <a:pt x="25" y="2"/>
                    <a:pt x="24" y="2"/>
                  </a:cubicBezTo>
                  <a:cubicBezTo>
                    <a:pt x="14" y="5"/>
                    <a:pt x="7" y="13"/>
                    <a:pt x="3" y="22"/>
                  </a:cubicBezTo>
                  <a:cubicBezTo>
                    <a:pt x="2" y="23"/>
                    <a:pt x="2" y="25"/>
                    <a:pt x="2" y="26"/>
                  </a:cubicBezTo>
                  <a:cubicBezTo>
                    <a:pt x="1" y="29"/>
                    <a:pt x="0" y="32"/>
                    <a:pt x="0" y="36"/>
                  </a:cubicBezTo>
                  <a:cubicBezTo>
                    <a:pt x="0" y="37"/>
                    <a:pt x="1" y="38"/>
                    <a:pt x="1" y="39"/>
                  </a:cubicBezTo>
                  <a:cubicBezTo>
                    <a:pt x="1" y="41"/>
                    <a:pt x="1" y="42"/>
                    <a:pt x="2" y="44"/>
                  </a:cubicBezTo>
                  <a:cubicBezTo>
                    <a:pt x="5" y="59"/>
                    <a:pt x="19" y="69"/>
                    <a:pt x="35" y="69"/>
                  </a:cubicBezTo>
                  <a:cubicBezTo>
                    <a:pt x="35" y="69"/>
                    <a:pt x="35" y="69"/>
                    <a:pt x="36" y="69"/>
                  </a:cubicBezTo>
                  <a:cubicBezTo>
                    <a:pt x="38" y="69"/>
                    <a:pt x="40" y="69"/>
                    <a:pt x="42" y="69"/>
                  </a:cubicBezTo>
                  <a:cubicBezTo>
                    <a:pt x="43" y="68"/>
                    <a:pt x="45" y="68"/>
                    <a:pt x="46" y="68"/>
                  </a:cubicBezTo>
                  <a:cubicBezTo>
                    <a:pt x="60" y="63"/>
                    <a:pt x="70" y="50"/>
                    <a:pt x="69" y="34"/>
                  </a:cubicBezTo>
                  <a:cubicBezTo>
                    <a:pt x="69" y="34"/>
                    <a:pt x="69" y="33"/>
                    <a:pt x="69" y="32"/>
                  </a:cubicBezTo>
                  <a:cubicBezTo>
                    <a:pt x="69" y="31"/>
                    <a:pt x="69" y="29"/>
                    <a:pt x="69" y="28"/>
                  </a:cubicBezTo>
                  <a:cubicBezTo>
                    <a:pt x="65" y="12"/>
                    <a:pt x="52" y="0"/>
                    <a:pt x="3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0" name="Freeform 20306"/>
            <p:cNvSpPr/>
            <p:nvPr/>
          </p:nvSpPr>
          <p:spPr bwMode="auto">
            <a:xfrm>
              <a:off x="6452561" y="6888459"/>
              <a:ext cx="45356" cy="45356"/>
            </a:xfrm>
            <a:custGeom>
              <a:avLst/>
              <a:gdLst>
                <a:gd name="T0" fmla="*/ 15 w 29"/>
                <a:gd name="T1" fmla="*/ 0 h 29"/>
                <a:gd name="T2" fmla="*/ 14 w 29"/>
                <a:gd name="T3" fmla="*/ 0 h 29"/>
                <a:gd name="T4" fmla="*/ 10 w 29"/>
                <a:gd name="T5" fmla="*/ 1 h 29"/>
                <a:gd name="T6" fmla="*/ 6 w 29"/>
                <a:gd name="T7" fmla="*/ 3 h 29"/>
                <a:gd name="T8" fmla="*/ 2 w 29"/>
                <a:gd name="T9" fmla="*/ 7 h 29"/>
                <a:gd name="T10" fmla="*/ 1 w 29"/>
                <a:gd name="T11" fmla="*/ 11 h 29"/>
                <a:gd name="T12" fmla="*/ 0 w 29"/>
                <a:gd name="T13" fmla="*/ 15 h 29"/>
                <a:gd name="T14" fmla="*/ 1 w 29"/>
                <a:gd name="T15" fmla="*/ 19 h 29"/>
                <a:gd name="T16" fmla="*/ 2 w 29"/>
                <a:gd name="T17" fmla="*/ 22 h 29"/>
                <a:gd name="T18" fmla="*/ 13 w 29"/>
                <a:gd name="T19" fmla="*/ 29 h 29"/>
                <a:gd name="T20" fmla="*/ 15 w 29"/>
                <a:gd name="T21" fmla="*/ 29 h 29"/>
                <a:gd name="T22" fmla="*/ 15 w 29"/>
                <a:gd name="T23" fmla="*/ 29 h 29"/>
                <a:gd name="T24" fmla="*/ 17 w 29"/>
                <a:gd name="T25" fmla="*/ 29 h 29"/>
                <a:gd name="T26" fmla="*/ 23 w 29"/>
                <a:gd name="T27" fmla="*/ 26 h 29"/>
                <a:gd name="T28" fmla="*/ 26 w 29"/>
                <a:gd name="T29" fmla="*/ 23 h 29"/>
                <a:gd name="T30" fmla="*/ 29 w 29"/>
                <a:gd name="T31" fmla="*/ 14 h 29"/>
                <a:gd name="T32" fmla="*/ 28 w 29"/>
                <a:gd name="T33" fmla="*/ 10 h 29"/>
                <a:gd name="T34" fmla="*/ 26 w 29"/>
                <a:gd name="T35" fmla="*/ 6 h 29"/>
                <a:gd name="T36" fmla="*/ 21 w 29"/>
                <a:gd name="T37" fmla="*/ 2 h 29"/>
                <a:gd name="T38" fmla="*/ 21 w 29"/>
                <a:gd name="T39" fmla="*/ 2 h 29"/>
                <a:gd name="T40" fmla="*/ 17 w 29"/>
                <a:gd name="T41" fmla="*/ 0 h 29"/>
                <a:gd name="T42" fmla="*/ 17 w 29"/>
                <a:gd name="T43" fmla="*/ 0 h 29"/>
                <a:gd name="T44" fmla="*/ 15 w 29"/>
                <a:gd name="T4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" h="29">
                  <a:moveTo>
                    <a:pt x="1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2" y="0"/>
                    <a:pt x="10" y="1"/>
                  </a:cubicBezTo>
                  <a:cubicBezTo>
                    <a:pt x="9" y="1"/>
                    <a:pt x="8" y="2"/>
                    <a:pt x="6" y="3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2" y="8"/>
                    <a:pt x="1" y="9"/>
                    <a:pt x="1" y="11"/>
                  </a:cubicBezTo>
                  <a:cubicBezTo>
                    <a:pt x="0" y="12"/>
                    <a:pt x="0" y="13"/>
                    <a:pt x="0" y="15"/>
                  </a:cubicBezTo>
                  <a:cubicBezTo>
                    <a:pt x="0" y="16"/>
                    <a:pt x="0" y="17"/>
                    <a:pt x="1" y="19"/>
                  </a:cubicBezTo>
                  <a:cubicBezTo>
                    <a:pt x="1" y="20"/>
                    <a:pt x="2" y="21"/>
                    <a:pt x="2" y="22"/>
                  </a:cubicBezTo>
                  <a:cubicBezTo>
                    <a:pt x="5" y="26"/>
                    <a:pt x="9" y="29"/>
                    <a:pt x="13" y="29"/>
                  </a:cubicBezTo>
                  <a:cubicBezTo>
                    <a:pt x="13" y="29"/>
                    <a:pt x="14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9"/>
                    <a:pt x="17" y="29"/>
                    <a:pt x="17" y="29"/>
                  </a:cubicBezTo>
                  <a:cubicBezTo>
                    <a:pt x="19" y="28"/>
                    <a:pt x="21" y="27"/>
                    <a:pt x="23" y="26"/>
                  </a:cubicBezTo>
                  <a:cubicBezTo>
                    <a:pt x="24" y="25"/>
                    <a:pt x="25" y="24"/>
                    <a:pt x="26" y="23"/>
                  </a:cubicBezTo>
                  <a:cubicBezTo>
                    <a:pt x="28" y="21"/>
                    <a:pt x="29" y="18"/>
                    <a:pt x="29" y="14"/>
                  </a:cubicBezTo>
                  <a:cubicBezTo>
                    <a:pt x="29" y="13"/>
                    <a:pt x="29" y="11"/>
                    <a:pt x="28" y="10"/>
                  </a:cubicBezTo>
                  <a:cubicBezTo>
                    <a:pt x="28" y="8"/>
                    <a:pt x="27" y="7"/>
                    <a:pt x="26" y="6"/>
                  </a:cubicBezTo>
                  <a:cubicBezTo>
                    <a:pt x="25" y="4"/>
                    <a:pt x="23" y="3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1"/>
                    <a:pt x="18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1" name="Freeform 20307"/>
            <p:cNvSpPr>
              <a:spLocks noEditPoints="1"/>
            </p:cNvSpPr>
            <p:nvPr/>
          </p:nvSpPr>
          <p:spPr bwMode="auto">
            <a:xfrm>
              <a:off x="6428549" y="6864447"/>
              <a:ext cx="92714" cy="93380"/>
            </a:xfrm>
            <a:custGeom>
              <a:avLst/>
              <a:gdLst>
                <a:gd name="T0" fmla="*/ 22 w 59"/>
                <a:gd name="T1" fmla="*/ 9 h 59"/>
                <a:gd name="T2" fmla="*/ 29 w 59"/>
                <a:gd name="T3" fmla="*/ 8 h 59"/>
                <a:gd name="T4" fmla="*/ 30 w 59"/>
                <a:gd name="T5" fmla="*/ 8 h 59"/>
                <a:gd name="T6" fmla="*/ 34 w 59"/>
                <a:gd name="T7" fmla="*/ 9 h 59"/>
                <a:gd name="T8" fmla="*/ 34 w 59"/>
                <a:gd name="T9" fmla="*/ 9 h 59"/>
                <a:gd name="T10" fmla="*/ 38 w 59"/>
                <a:gd name="T11" fmla="*/ 10 h 59"/>
                <a:gd name="T12" fmla="*/ 38 w 59"/>
                <a:gd name="T13" fmla="*/ 10 h 59"/>
                <a:gd name="T14" fmla="*/ 47 w 59"/>
                <a:gd name="T15" fmla="*/ 18 h 59"/>
                <a:gd name="T16" fmla="*/ 49 w 59"/>
                <a:gd name="T17" fmla="*/ 21 h 59"/>
                <a:gd name="T18" fmla="*/ 51 w 59"/>
                <a:gd name="T19" fmla="*/ 29 h 59"/>
                <a:gd name="T20" fmla="*/ 46 w 59"/>
                <a:gd name="T21" fmla="*/ 43 h 59"/>
                <a:gd name="T22" fmla="*/ 43 w 59"/>
                <a:gd name="T23" fmla="*/ 46 h 59"/>
                <a:gd name="T24" fmla="*/ 33 w 59"/>
                <a:gd name="T25" fmla="*/ 51 h 59"/>
                <a:gd name="T26" fmla="*/ 30 w 59"/>
                <a:gd name="T27" fmla="*/ 51 h 59"/>
                <a:gd name="T28" fmla="*/ 30 w 59"/>
                <a:gd name="T29" fmla="*/ 51 h 59"/>
                <a:gd name="T30" fmla="*/ 28 w 59"/>
                <a:gd name="T31" fmla="*/ 51 h 59"/>
                <a:gd name="T32" fmla="*/ 11 w 59"/>
                <a:gd name="T33" fmla="*/ 41 h 59"/>
                <a:gd name="T34" fmla="*/ 9 w 59"/>
                <a:gd name="T35" fmla="*/ 37 h 59"/>
                <a:gd name="T36" fmla="*/ 8 w 59"/>
                <a:gd name="T37" fmla="*/ 30 h 59"/>
                <a:gd name="T38" fmla="*/ 9 w 59"/>
                <a:gd name="T39" fmla="*/ 23 h 59"/>
                <a:gd name="T40" fmla="*/ 11 w 59"/>
                <a:gd name="T41" fmla="*/ 19 h 59"/>
                <a:gd name="T42" fmla="*/ 18 w 59"/>
                <a:gd name="T43" fmla="*/ 11 h 59"/>
                <a:gd name="T44" fmla="*/ 22 w 59"/>
                <a:gd name="T45" fmla="*/ 9 h 59"/>
                <a:gd name="T46" fmla="*/ 30 w 59"/>
                <a:gd name="T47" fmla="*/ 0 h 59"/>
                <a:gd name="T48" fmla="*/ 29 w 59"/>
                <a:gd name="T49" fmla="*/ 0 h 59"/>
                <a:gd name="T50" fmla="*/ 19 w 59"/>
                <a:gd name="T51" fmla="*/ 2 h 59"/>
                <a:gd name="T52" fmla="*/ 15 w 59"/>
                <a:gd name="T53" fmla="*/ 4 h 59"/>
                <a:gd name="T54" fmla="*/ 3 w 59"/>
                <a:gd name="T55" fmla="*/ 16 h 59"/>
                <a:gd name="T56" fmla="*/ 2 w 59"/>
                <a:gd name="T57" fmla="*/ 20 h 59"/>
                <a:gd name="T58" fmla="*/ 0 w 59"/>
                <a:gd name="T59" fmla="*/ 30 h 59"/>
                <a:gd name="T60" fmla="*/ 2 w 59"/>
                <a:gd name="T61" fmla="*/ 40 h 59"/>
                <a:gd name="T62" fmla="*/ 4 w 59"/>
                <a:gd name="T63" fmla="*/ 44 h 59"/>
                <a:gd name="T64" fmla="*/ 29 w 59"/>
                <a:gd name="T65" fmla="*/ 59 h 59"/>
                <a:gd name="T66" fmla="*/ 30 w 59"/>
                <a:gd name="T67" fmla="*/ 59 h 59"/>
                <a:gd name="T68" fmla="*/ 30 w 59"/>
                <a:gd name="T69" fmla="*/ 59 h 59"/>
                <a:gd name="T70" fmla="*/ 33 w 59"/>
                <a:gd name="T71" fmla="*/ 59 h 59"/>
                <a:gd name="T72" fmla="*/ 48 w 59"/>
                <a:gd name="T73" fmla="*/ 52 h 59"/>
                <a:gd name="T74" fmla="*/ 51 w 59"/>
                <a:gd name="T75" fmla="*/ 49 h 59"/>
                <a:gd name="T76" fmla="*/ 59 w 59"/>
                <a:gd name="T77" fmla="*/ 29 h 59"/>
                <a:gd name="T78" fmla="*/ 56 w 59"/>
                <a:gd name="T79" fmla="*/ 18 h 59"/>
                <a:gd name="T80" fmla="*/ 54 w 59"/>
                <a:gd name="T81" fmla="*/ 14 h 59"/>
                <a:gd name="T82" fmla="*/ 41 w 59"/>
                <a:gd name="T83" fmla="*/ 3 h 59"/>
                <a:gd name="T84" fmla="*/ 41 w 59"/>
                <a:gd name="T85" fmla="*/ 3 h 59"/>
                <a:gd name="T86" fmla="*/ 37 w 59"/>
                <a:gd name="T87" fmla="*/ 1 h 59"/>
                <a:gd name="T88" fmla="*/ 37 w 59"/>
                <a:gd name="T89" fmla="*/ 1 h 59"/>
                <a:gd name="T90" fmla="*/ 30 w 59"/>
                <a:gd name="T9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9" h="59">
                  <a:moveTo>
                    <a:pt x="22" y="9"/>
                  </a:moveTo>
                  <a:cubicBezTo>
                    <a:pt x="24" y="9"/>
                    <a:pt x="27" y="8"/>
                    <a:pt x="29" y="8"/>
                  </a:cubicBezTo>
                  <a:cubicBezTo>
                    <a:pt x="29" y="8"/>
                    <a:pt x="29" y="8"/>
                    <a:pt x="30" y="8"/>
                  </a:cubicBezTo>
                  <a:cubicBezTo>
                    <a:pt x="31" y="8"/>
                    <a:pt x="33" y="8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9"/>
                    <a:pt x="37" y="9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42" y="12"/>
                    <a:pt x="45" y="14"/>
                    <a:pt x="47" y="18"/>
                  </a:cubicBezTo>
                  <a:cubicBezTo>
                    <a:pt x="48" y="19"/>
                    <a:pt x="49" y="20"/>
                    <a:pt x="49" y="21"/>
                  </a:cubicBezTo>
                  <a:cubicBezTo>
                    <a:pt x="50" y="24"/>
                    <a:pt x="51" y="26"/>
                    <a:pt x="51" y="29"/>
                  </a:cubicBezTo>
                  <a:cubicBezTo>
                    <a:pt x="51" y="35"/>
                    <a:pt x="49" y="40"/>
                    <a:pt x="46" y="43"/>
                  </a:cubicBezTo>
                  <a:cubicBezTo>
                    <a:pt x="45" y="44"/>
                    <a:pt x="44" y="45"/>
                    <a:pt x="43" y="46"/>
                  </a:cubicBezTo>
                  <a:cubicBezTo>
                    <a:pt x="40" y="49"/>
                    <a:pt x="37" y="50"/>
                    <a:pt x="33" y="51"/>
                  </a:cubicBezTo>
                  <a:cubicBezTo>
                    <a:pt x="32" y="51"/>
                    <a:pt x="31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1"/>
                    <a:pt x="29" y="51"/>
                    <a:pt x="28" y="51"/>
                  </a:cubicBezTo>
                  <a:cubicBezTo>
                    <a:pt x="21" y="51"/>
                    <a:pt x="15" y="47"/>
                    <a:pt x="11" y="41"/>
                  </a:cubicBezTo>
                  <a:cubicBezTo>
                    <a:pt x="10" y="39"/>
                    <a:pt x="10" y="38"/>
                    <a:pt x="9" y="37"/>
                  </a:cubicBezTo>
                  <a:cubicBezTo>
                    <a:pt x="9" y="35"/>
                    <a:pt x="8" y="32"/>
                    <a:pt x="8" y="30"/>
                  </a:cubicBezTo>
                  <a:cubicBezTo>
                    <a:pt x="8" y="28"/>
                    <a:pt x="8" y="25"/>
                    <a:pt x="9" y="23"/>
                  </a:cubicBezTo>
                  <a:cubicBezTo>
                    <a:pt x="10" y="22"/>
                    <a:pt x="10" y="20"/>
                    <a:pt x="11" y="19"/>
                  </a:cubicBezTo>
                  <a:cubicBezTo>
                    <a:pt x="13" y="16"/>
                    <a:pt x="15" y="13"/>
                    <a:pt x="18" y="11"/>
                  </a:cubicBezTo>
                  <a:cubicBezTo>
                    <a:pt x="19" y="11"/>
                    <a:pt x="21" y="10"/>
                    <a:pt x="22" y="9"/>
                  </a:cubicBezTo>
                  <a:moveTo>
                    <a:pt x="3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2" y="1"/>
                    <a:pt x="19" y="2"/>
                  </a:cubicBezTo>
                  <a:cubicBezTo>
                    <a:pt x="17" y="3"/>
                    <a:pt x="16" y="4"/>
                    <a:pt x="15" y="4"/>
                  </a:cubicBezTo>
                  <a:cubicBezTo>
                    <a:pt x="10" y="7"/>
                    <a:pt x="6" y="11"/>
                    <a:pt x="3" y="16"/>
                  </a:cubicBezTo>
                  <a:cubicBezTo>
                    <a:pt x="3" y="17"/>
                    <a:pt x="2" y="19"/>
                    <a:pt x="2" y="20"/>
                  </a:cubicBezTo>
                  <a:cubicBezTo>
                    <a:pt x="1" y="23"/>
                    <a:pt x="0" y="27"/>
                    <a:pt x="0" y="30"/>
                  </a:cubicBezTo>
                  <a:cubicBezTo>
                    <a:pt x="0" y="34"/>
                    <a:pt x="1" y="37"/>
                    <a:pt x="2" y="40"/>
                  </a:cubicBezTo>
                  <a:cubicBezTo>
                    <a:pt x="3" y="42"/>
                    <a:pt x="3" y="43"/>
                    <a:pt x="4" y="44"/>
                  </a:cubicBezTo>
                  <a:cubicBezTo>
                    <a:pt x="9" y="53"/>
                    <a:pt x="18" y="59"/>
                    <a:pt x="29" y="59"/>
                  </a:cubicBezTo>
                  <a:cubicBezTo>
                    <a:pt x="29" y="59"/>
                    <a:pt x="29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9"/>
                    <a:pt x="32" y="59"/>
                    <a:pt x="33" y="59"/>
                  </a:cubicBezTo>
                  <a:cubicBezTo>
                    <a:pt x="39" y="58"/>
                    <a:pt x="44" y="56"/>
                    <a:pt x="48" y="52"/>
                  </a:cubicBezTo>
                  <a:cubicBezTo>
                    <a:pt x="49" y="51"/>
                    <a:pt x="51" y="50"/>
                    <a:pt x="51" y="49"/>
                  </a:cubicBezTo>
                  <a:cubicBezTo>
                    <a:pt x="56" y="44"/>
                    <a:pt x="59" y="37"/>
                    <a:pt x="59" y="29"/>
                  </a:cubicBezTo>
                  <a:cubicBezTo>
                    <a:pt x="59" y="25"/>
                    <a:pt x="58" y="21"/>
                    <a:pt x="56" y="18"/>
                  </a:cubicBezTo>
                  <a:cubicBezTo>
                    <a:pt x="56" y="17"/>
                    <a:pt x="55" y="15"/>
                    <a:pt x="54" y="14"/>
                  </a:cubicBezTo>
                  <a:cubicBezTo>
                    <a:pt x="51" y="9"/>
                    <a:pt x="46" y="5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38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4" y="1"/>
                    <a:pt x="32" y="0"/>
                    <a:pt x="3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2" name="Freeform 20308"/>
            <p:cNvSpPr/>
            <p:nvPr/>
          </p:nvSpPr>
          <p:spPr bwMode="auto">
            <a:xfrm>
              <a:off x="5969649" y="7101233"/>
              <a:ext cx="90046" cy="88044"/>
            </a:xfrm>
            <a:custGeom>
              <a:avLst/>
              <a:gdLst>
                <a:gd name="T0" fmla="*/ 29 w 57"/>
                <a:gd name="T1" fmla="*/ 0 h 56"/>
                <a:gd name="T2" fmla="*/ 28 w 57"/>
                <a:gd name="T3" fmla="*/ 0 h 56"/>
                <a:gd name="T4" fmla="*/ 16 w 57"/>
                <a:gd name="T5" fmla="*/ 3 h 56"/>
                <a:gd name="T6" fmla="*/ 13 w 57"/>
                <a:gd name="T7" fmla="*/ 5 h 56"/>
                <a:gd name="T8" fmla="*/ 0 w 57"/>
                <a:gd name="T9" fmla="*/ 29 h 56"/>
                <a:gd name="T10" fmla="*/ 2 w 57"/>
                <a:gd name="T11" fmla="*/ 38 h 56"/>
                <a:gd name="T12" fmla="*/ 4 w 57"/>
                <a:gd name="T13" fmla="*/ 42 h 56"/>
                <a:gd name="T14" fmla="*/ 14 w 57"/>
                <a:gd name="T15" fmla="*/ 52 h 56"/>
                <a:gd name="T16" fmla="*/ 18 w 57"/>
                <a:gd name="T17" fmla="*/ 54 h 56"/>
                <a:gd name="T18" fmla="*/ 28 w 57"/>
                <a:gd name="T19" fmla="*/ 56 h 56"/>
                <a:gd name="T20" fmla="*/ 29 w 57"/>
                <a:gd name="T21" fmla="*/ 56 h 56"/>
                <a:gd name="T22" fmla="*/ 41 w 57"/>
                <a:gd name="T23" fmla="*/ 53 h 56"/>
                <a:gd name="T24" fmla="*/ 45 w 57"/>
                <a:gd name="T25" fmla="*/ 51 h 56"/>
                <a:gd name="T26" fmla="*/ 55 w 57"/>
                <a:gd name="T27" fmla="*/ 38 h 56"/>
                <a:gd name="T28" fmla="*/ 56 w 57"/>
                <a:gd name="T29" fmla="*/ 34 h 56"/>
                <a:gd name="T30" fmla="*/ 57 w 57"/>
                <a:gd name="T31" fmla="*/ 28 h 56"/>
                <a:gd name="T32" fmla="*/ 54 w 57"/>
                <a:gd name="T33" fmla="*/ 17 h 56"/>
                <a:gd name="T34" fmla="*/ 52 w 57"/>
                <a:gd name="T35" fmla="*/ 13 h 56"/>
                <a:gd name="T36" fmla="*/ 29 w 57"/>
                <a:gd name="T3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56"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0" y="1"/>
                    <a:pt x="16" y="3"/>
                  </a:cubicBezTo>
                  <a:cubicBezTo>
                    <a:pt x="15" y="3"/>
                    <a:pt x="14" y="4"/>
                    <a:pt x="13" y="5"/>
                  </a:cubicBezTo>
                  <a:cubicBezTo>
                    <a:pt x="5" y="10"/>
                    <a:pt x="0" y="19"/>
                    <a:pt x="0" y="29"/>
                  </a:cubicBezTo>
                  <a:cubicBezTo>
                    <a:pt x="0" y="32"/>
                    <a:pt x="1" y="35"/>
                    <a:pt x="2" y="38"/>
                  </a:cubicBezTo>
                  <a:cubicBezTo>
                    <a:pt x="3" y="40"/>
                    <a:pt x="3" y="41"/>
                    <a:pt x="4" y="42"/>
                  </a:cubicBezTo>
                  <a:cubicBezTo>
                    <a:pt x="7" y="47"/>
                    <a:pt x="10" y="50"/>
                    <a:pt x="14" y="52"/>
                  </a:cubicBezTo>
                  <a:cubicBezTo>
                    <a:pt x="15" y="53"/>
                    <a:pt x="17" y="54"/>
                    <a:pt x="18" y="54"/>
                  </a:cubicBezTo>
                  <a:cubicBezTo>
                    <a:pt x="21" y="56"/>
                    <a:pt x="25" y="56"/>
                    <a:pt x="28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33" y="56"/>
                    <a:pt x="38" y="55"/>
                    <a:pt x="41" y="53"/>
                  </a:cubicBezTo>
                  <a:cubicBezTo>
                    <a:pt x="43" y="53"/>
                    <a:pt x="44" y="52"/>
                    <a:pt x="45" y="51"/>
                  </a:cubicBezTo>
                  <a:cubicBezTo>
                    <a:pt x="49" y="48"/>
                    <a:pt x="53" y="43"/>
                    <a:pt x="55" y="38"/>
                  </a:cubicBezTo>
                  <a:cubicBezTo>
                    <a:pt x="55" y="36"/>
                    <a:pt x="56" y="35"/>
                    <a:pt x="56" y="34"/>
                  </a:cubicBezTo>
                  <a:cubicBezTo>
                    <a:pt x="56" y="32"/>
                    <a:pt x="57" y="30"/>
                    <a:pt x="57" y="28"/>
                  </a:cubicBezTo>
                  <a:cubicBezTo>
                    <a:pt x="57" y="24"/>
                    <a:pt x="56" y="20"/>
                    <a:pt x="54" y="17"/>
                  </a:cubicBezTo>
                  <a:cubicBezTo>
                    <a:pt x="54" y="15"/>
                    <a:pt x="53" y="14"/>
                    <a:pt x="52" y="13"/>
                  </a:cubicBezTo>
                  <a:cubicBezTo>
                    <a:pt x="47" y="5"/>
                    <a:pt x="38" y="0"/>
                    <a:pt x="2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3" name="Freeform 20309"/>
            <p:cNvSpPr>
              <a:spLocks noEditPoints="1"/>
            </p:cNvSpPr>
            <p:nvPr/>
          </p:nvSpPr>
          <p:spPr bwMode="auto">
            <a:xfrm>
              <a:off x="5924293" y="7055210"/>
              <a:ext cx="181425" cy="180091"/>
            </a:xfrm>
            <a:custGeom>
              <a:avLst/>
              <a:gdLst>
                <a:gd name="T0" fmla="*/ 38 w 115"/>
                <a:gd name="T1" fmla="*/ 20 h 114"/>
                <a:gd name="T2" fmla="*/ 57 w 115"/>
                <a:gd name="T3" fmla="*/ 15 h 114"/>
                <a:gd name="T4" fmla="*/ 58 w 115"/>
                <a:gd name="T5" fmla="*/ 15 h 114"/>
                <a:gd name="T6" fmla="*/ 93 w 115"/>
                <a:gd name="T7" fmla="*/ 36 h 114"/>
                <a:gd name="T8" fmla="*/ 95 w 115"/>
                <a:gd name="T9" fmla="*/ 40 h 114"/>
                <a:gd name="T10" fmla="*/ 99 w 115"/>
                <a:gd name="T11" fmla="*/ 56 h 114"/>
                <a:gd name="T12" fmla="*/ 98 w 115"/>
                <a:gd name="T13" fmla="*/ 67 h 114"/>
                <a:gd name="T14" fmla="*/ 97 w 115"/>
                <a:gd name="T15" fmla="*/ 71 h 114"/>
                <a:gd name="T16" fmla="*/ 81 w 115"/>
                <a:gd name="T17" fmla="*/ 92 h 114"/>
                <a:gd name="T18" fmla="*/ 77 w 115"/>
                <a:gd name="T19" fmla="*/ 94 h 114"/>
                <a:gd name="T20" fmla="*/ 58 w 115"/>
                <a:gd name="T21" fmla="*/ 99 h 114"/>
                <a:gd name="T22" fmla="*/ 57 w 115"/>
                <a:gd name="T23" fmla="*/ 99 h 114"/>
                <a:gd name="T24" fmla="*/ 41 w 115"/>
                <a:gd name="T25" fmla="*/ 96 h 114"/>
                <a:gd name="T26" fmla="*/ 37 w 115"/>
                <a:gd name="T27" fmla="*/ 94 h 114"/>
                <a:gd name="T28" fmla="*/ 21 w 115"/>
                <a:gd name="T29" fmla="*/ 78 h 114"/>
                <a:gd name="T30" fmla="*/ 19 w 115"/>
                <a:gd name="T31" fmla="*/ 74 h 114"/>
                <a:gd name="T32" fmla="*/ 16 w 115"/>
                <a:gd name="T33" fmla="*/ 58 h 114"/>
                <a:gd name="T34" fmla="*/ 35 w 115"/>
                <a:gd name="T35" fmla="*/ 22 h 114"/>
                <a:gd name="T36" fmla="*/ 38 w 115"/>
                <a:gd name="T37" fmla="*/ 20 h 114"/>
                <a:gd name="T38" fmla="*/ 57 w 115"/>
                <a:gd name="T39" fmla="*/ 0 h 114"/>
                <a:gd name="T40" fmla="*/ 56 w 115"/>
                <a:gd name="T41" fmla="*/ 0 h 114"/>
                <a:gd name="T42" fmla="*/ 31 w 115"/>
                <a:gd name="T43" fmla="*/ 7 h 114"/>
                <a:gd name="T44" fmla="*/ 27 w 115"/>
                <a:gd name="T45" fmla="*/ 9 h 114"/>
                <a:gd name="T46" fmla="*/ 0 w 115"/>
                <a:gd name="T47" fmla="*/ 58 h 114"/>
                <a:gd name="T48" fmla="*/ 5 w 115"/>
                <a:gd name="T49" fmla="*/ 81 h 114"/>
                <a:gd name="T50" fmla="*/ 7 w 115"/>
                <a:gd name="T51" fmla="*/ 85 h 114"/>
                <a:gd name="T52" fmla="*/ 31 w 115"/>
                <a:gd name="T53" fmla="*/ 108 h 114"/>
                <a:gd name="T54" fmla="*/ 35 w 115"/>
                <a:gd name="T55" fmla="*/ 110 h 114"/>
                <a:gd name="T56" fmla="*/ 57 w 115"/>
                <a:gd name="T57" fmla="*/ 114 h 114"/>
                <a:gd name="T58" fmla="*/ 59 w 115"/>
                <a:gd name="T59" fmla="*/ 114 h 114"/>
                <a:gd name="T60" fmla="*/ 85 w 115"/>
                <a:gd name="T61" fmla="*/ 107 h 114"/>
                <a:gd name="T62" fmla="*/ 89 w 115"/>
                <a:gd name="T63" fmla="*/ 105 h 114"/>
                <a:gd name="T64" fmla="*/ 112 w 115"/>
                <a:gd name="T65" fmla="*/ 75 h 114"/>
                <a:gd name="T66" fmla="*/ 113 w 115"/>
                <a:gd name="T67" fmla="*/ 71 h 114"/>
                <a:gd name="T68" fmla="*/ 115 w 115"/>
                <a:gd name="T69" fmla="*/ 56 h 114"/>
                <a:gd name="T70" fmla="*/ 109 w 115"/>
                <a:gd name="T71" fmla="*/ 33 h 114"/>
                <a:gd name="T72" fmla="*/ 107 w 115"/>
                <a:gd name="T73" fmla="*/ 29 h 114"/>
                <a:gd name="T74" fmla="*/ 57 w 115"/>
                <a:gd name="T7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5" h="114">
                  <a:moveTo>
                    <a:pt x="38" y="20"/>
                  </a:moveTo>
                  <a:cubicBezTo>
                    <a:pt x="44" y="17"/>
                    <a:pt x="50" y="15"/>
                    <a:pt x="57" y="15"/>
                  </a:cubicBezTo>
                  <a:cubicBezTo>
                    <a:pt x="57" y="15"/>
                    <a:pt x="57" y="15"/>
                    <a:pt x="58" y="15"/>
                  </a:cubicBezTo>
                  <a:cubicBezTo>
                    <a:pt x="73" y="15"/>
                    <a:pt x="86" y="24"/>
                    <a:pt x="93" y="36"/>
                  </a:cubicBezTo>
                  <a:cubicBezTo>
                    <a:pt x="94" y="37"/>
                    <a:pt x="95" y="38"/>
                    <a:pt x="95" y="40"/>
                  </a:cubicBezTo>
                  <a:cubicBezTo>
                    <a:pt x="98" y="45"/>
                    <a:pt x="99" y="50"/>
                    <a:pt x="99" y="56"/>
                  </a:cubicBezTo>
                  <a:cubicBezTo>
                    <a:pt x="99" y="60"/>
                    <a:pt x="99" y="63"/>
                    <a:pt x="98" y="67"/>
                  </a:cubicBezTo>
                  <a:cubicBezTo>
                    <a:pt x="98" y="68"/>
                    <a:pt x="97" y="69"/>
                    <a:pt x="97" y="71"/>
                  </a:cubicBezTo>
                  <a:cubicBezTo>
                    <a:pt x="94" y="79"/>
                    <a:pt x="88" y="87"/>
                    <a:pt x="81" y="92"/>
                  </a:cubicBezTo>
                  <a:cubicBezTo>
                    <a:pt x="80" y="93"/>
                    <a:pt x="78" y="93"/>
                    <a:pt x="77" y="94"/>
                  </a:cubicBezTo>
                  <a:cubicBezTo>
                    <a:pt x="72" y="97"/>
                    <a:pt x="65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ubicBezTo>
                    <a:pt x="52" y="99"/>
                    <a:pt x="46" y="98"/>
                    <a:pt x="41" y="96"/>
                  </a:cubicBezTo>
                  <a:cubicBezTo>
                    <a:pt x="40" y="95"/>
                    <a:pt x="39" y="94"/>
                    <a:pt x="37" y="94"/>
                  </a:cubicBezTo>
                  <a:cubicBezTo>
                    <a:pt x="31" y="90"/>
                    <a:pt x="25" y="84"/>
                    <a:pt x="21" y="78"/>
                  </a:cubicBezTo>
                  <a:cubicBezTo>
                    <a:pt x="20" y="76"/>
                    <a:pt x="20" y="75"/>
                    <a:pt x="19" y="74"/>
                  </a:cubicBezTo>
                  <a:cubicBezTo>
                    <a:pt x="17" y="69"/>
                    <a:pt x="16" y="63"/>
                    <a:pt x="16" y="58"/>
                  </a:cubicBezTo>
                  <a:cubicBezTo>
                    <a:pt x="15" y="43"/>
                    <a:pt x="23" y="30"/>
                    <a:pt x="35" y="22"/>
                  </a:cubicBezTo>
                  <a:cubicBezTo>
                    <a:pt x="36" y="21"/>
                    <a:pt x="37" y="21"/>
                    <a:pt x="38" y="20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6" y="0"/>
                  </a:cubicBezTo>
                  <a:cubicBezTo>
                    <a:pt x="47" y="0"/>
                    <a:pt x="38" y="3"/>
                    <a:pt x="31" y="7"/>
                  </a:cubicBezTo>
                  <a:cubicBezTo>
                    <a:pt x="29" y="7"/>
                    <a:pt x="28" y="8"/>
                    <a:pt x="27" y="9"/>
                  </a:cubicBezTo>
                  <a:cubicBezTo>
                    <a:pt x="11" y="19"/>
                    <a:pt x="0" y="37"/>
                    <a:pt x="0" y="58"/>
                  </a:cubicBezTo>
                  <a:cubicBezTo>
                    <a:pt x="0" y="66"/>
                    <a:pt x="2" y="74"/>
                    <a:pt x="5" y="81"/>
                  </a:cubicBezTo>
                  <a:cubicBezTo>
                    <a:pt x="6" y="82"/>
                    <a:pt x="7" y="83"/>
                    <a:pt x="7" y="85"/>
                  </a:cubicBezTo>
                  <a:cubicBezTo>
                    <a:pt x="13" y="94"/>
                    <a:pt x="21" y="102"/>
                    <a:pt x="31" y="108"/>
                  </a:cubicBezTo>
                  <a:cubicBezTo>
                    <a:pt x="32" y="108"/>
                    <a:pt x="33" y="109"/>
                    <a:pt x="35" y="110"/>
                  </a:cubicBezTo>
                  <a:cubicBezTo>
                    <a:pt x="42" y="113"/>
                    <a:pt x="49" y="114"/>
                    <a:pt x="57" y="114"/>
                  </a:cubicBezTo>
                  <a:cubicBezTo>
                    <a:pt x="58" y="114"/>
                    <a:pt x="58" y="114"/>
                    <a:pt x="59" y="114"/>
                  </a:cubicBezTo>
                  <a:cubicBezTo>
                    <a:pt x="68" y="114"/>
                    <a:pt x="77" y="112"/>
                    <a:pt x="85" y="107"/>
                  </a:cubicBezTo>
                  <a:cubicBezTo>
                    <a:pt x="86" y="107"/>
                    <a:pt x="88" y="106"/>
                    <a:pt x="89" y="105"/>
                  </a:cubicBezTo>
                  <a:cubicBezTo>
                    <a:pt x="99" y="98"/>
                    <a:pt x="108" y="88"/>
                    <a:pt x="112" y="75"/>
                  </a:cubicBezTo>
                  <a:cubicBezTo>
                    <a:pt x="112" y="74"/>
                    <a:pt x="113" y="72"/>
                    <a:pt x="113" y="71"/>
                  </a:cubicBezTo>
                  <a:cubicBezTo>
                    <a:pt x="114" y="66"/>
                    <a:pt x="115" y="61"/>
                    <a:pt x="115" y="56"/>
                  </a:cubicBezTo>
                  <a:cubicBezTo>
                    <a:pt x="114" y="48"/>
                    <a:pt x="113" y="40"/>
                    <a:pt x="109" y="33"/>
                  </a:cubicBezTo>
                  <a:cubicBezTo>
                    <a:pt x="109" y="31"/>
                    <a:pt x="108" y="30"/>
                    <a:pt x="107" y="29"/>
                  </a:cubicBezTo>
                  <a:cubicBezTo>
                    <a:pt x="97" y="12"/>
                    <a:pt x="79" y="0"/>
                    <a:pt x="57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4" name="Freeform 20310"/>
            <p:cNvSpPr/>
            <p:nvPr/>
          </p:nvSpPr>
          <p:spPr bwMode="auto">
            <a:xfrm>
              <a:off x="4789050" y="6354190"/>
              <a:ext cx="79374" cy="78706"/>
            </a:xfrm>
            <a:custGeom>
              <a:avLst/>
              <a:gdLst>
                <a:gd name="T0" fmla="*/ 25 w 50"/>
                <a:gd name="T1" fmla="*/ 0 h 50"/>
                <a:gd name="T2" fmla="*/ 24 w 50"/>
                <a:gd name="T3" fmla="*/ 0 h 50"/>
                <a:gd name="T4" fmla="*/ 24 w 50"/>
                <a:gd name="T5" fmla="*/ 0 h 50"/>
                <a:gd name="T6" fmla="*/ 20 w 50"/>
                <a:gd name="T7" fmla="*/ 0 h 50"/>
                <a:gd name="T8" fmla="*/ 1 w 50"/>
                <a:gd name="T9" fmla="*/ 19 h 50"/>
                <a:gd name="T10" fmla="*/ 0 w 50"/>
                <a:gd name="T11" fmla="*/ 23 h 50"/>
                <a:gd name="T12" fmla="*/ 0 w 50"/>
                <a:gd name="T13" fmla="*/ 25 h 50"/>
                <a:gd name="T14" fmla="*/ 24 w 50"/>
                <a:gd name="T15" fmla="*/ 50 h 50"/>
                <a:gd name="T16" fmla="*/ 25 w 50"/>
                <a:gd name="T17" fmla="*/ 50 h 50"/>
                <a:gd name="T18" fmla="*/ 25 w 50"/>
                <a:gd name="T19" fmla="*/ 50 h 50"/>
                <a:gd name="T20" fmla="*/ 29 w 50"/>
                <a:gd name="T21" fmla="*/ 49 h 50"/>
                <a:gd name="T22" fmla="*/ 49 w 50"/>
                <a:gd name="T23" fmla="*/ 31 h 50"/>
                <a:gd name="T24" fmla="*/ 49 w 50"/>
                <a:gd name="T25" fmla="*/ 26 h 50"/>
                <a:gd name="T26" fmla="*/ 50 w 50"/>
                <a:gd name="T27" fmla="*/ 24 h 50"/>
                <a:gd name="T28" fmla="*/ 25 w 50"/>
                <a:gd name="T2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25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0" y="2"/>
                    <a:pt x="3" y="9"/>
                    <a:pt x="1" y="19"/>
                  </a:cubicBezTo>
                  <a:cubicBezTo>
                    <a:pt x="0" y="20"/>
                    <a:pt x="0" y="21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39"/>
                    <a:pt x="11" y="49"/>
                    <a:pt x="24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49"/>
                    <a:pt x="28" y="49"/>
                    <a:pt x="29" y="49"/>
                  </a:cubicBezTo>
                  <a:cubicBezTo>
                    <a:pt x="39" y="48"/>
                    <a:pt x="46" y="40"/>
                    <a:pt x="49" y="31"/>
                  </a:cubicBezTo>
                  <a:cubicBezTo>
                    <a:pt x="49" y="29"/>
                    <a:pt x="49" y="28"/>
                    <a:pt x="49" y="26"/>
                  </a:cubicBezTo>
                  <a:cubicBezTo>
                    <a:pt x="50" y="26"/>
                    <a:pt x="50" y="25"/>
                    <a:pt x="50" y="24"/>
                  </a:cubicBezTo>
                  <a:cubicBezTo>
                    <a:pt x="49" y="11"/>
                    <a:pt x="38" y="0"/>
                    <a:pt x="2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5" name="Freeform 20312"/>
            <p:cNvSpPr>
              <a:spLocks noEditPoints="1"/>
            </p:cNvSpPr>
            <p:nvPr/>
          </p:nvSpPr>
          <p:spPr bwMode="auto">
            <a:xfrm>
              <a:off x="4748355" y="6312835"/>
              <a:ext cx="159414" cy="159414"/>
            </a:xfrm>
            <a:custGeom>
              <a:avLst/>
              <a:gdLst>
                <a:gd name="T0" fmla="*/ 49 w 101"/>
                <a:gd name="T1" fmla="*/ 14 h 101"/>
                <a:gd name="T2" fmla="*/ 50 w 101"/>
                <a:gd name="T3" fmla="*/ 14 h 101"/>
                <a:gd name="T4" fmla="*/ 51 w 101"/>
                <a:gd name="T5" fmla="*/ 14 h 101"/>
                <a:gd name="T6" fmla="*/ 88 w 101"/>
                <a:gd name="T7" fmla="*/ 50 h 101"/>
                <a:gd name="T8" fmla="*/ 87 w 101"/>
                <a:gd name="T9" fmla="*/ 54 h 101"/>
                <a:gd name="T10" fmla="*/ 87 w 101"/>
                <a:gd name="T11" fmla="*/ 59 h 101"/>
                <a:gd name="T12" fmla="*/ 56 w 101"/>
                <a:gd name="T13" fmla="*/ 87 h 101"/>
                <a:gd name="T14" fmla="*/ 52 w 101"/>
                <a:gd name="T15" fmla="*/ 88 h 101"/>
                <a:gd name="T16" fmla="*/ 51 w 101"/>
                <a:gd name="T17" fmla="*/ 88 h 101"/>
                <a:gd name="T18" fmla="*/ 51 w 101"/>
                <a:gd name="T19" fmla="*/ 88 h 101"/>
                <a:gd name="T20" fmla="*/ 14 w 101"/>
                <a:gd name="T21" fmla="*/ 51 h 101"/>
                <a:gd name="T22" fmla="*/ 14 w 101"/>
                <a:gd name="T23" fmla="*/ 47 h 101"/>
                <a:gd name="T24" fmla="*/ 15 w 101"/>
                <a:gd name="T25" fmla="*/ 43 h 101"/>
                <a:gd name="T26" fmla="*/ 44 w 101"/>
                <a:gd name="T27" fmla="*/ 14 h 101"/>
                <a:gd name="T28" fmla="*/ 49 w 101"/>
                <a:gd name="T29" fmla="*/ 14 h 101"/>
                <a:gd name="T30" fmla="*/ 51 w 101"/>
                <a:gd name="T31" fmla="*/ 0 h 101"/>
                <a:gd name="T32" fmla="*/ 50 w 101"/>
                <a:gd name="T33" fmla="*/ 0 h 101"/>
                <a:gd name="T34" fmla="*/ 47 w 101"/>
                <a:gd name="T35" fmla="*/ 0 h 101"/>
                <a:gd name="T36" fmla="*/ 43 w 101"/>
                <a:gd name="T37" fmla="*/ 1 h 101"/>
                <a:gd name="T38" fmla="*/ 1 w 101"/>
                <a:gd name="T39" fmla="*/ 41 h 101"/>
                <a:gd name="T40" fmla="*/ 1 w 101"/>
                <a:gd name="T41" fmla="*/ 45 h 101"/>
                <a:gd name="T42" fmla="*/ 0 w 101"/>
                <a:gd name="T43" fmla="*/ 52 h 101"/>
                <a:gd name="T44" fmla="*/ 51 w 101"/>
                <a:gd name="T45" fmla="*/ 101 h 101"/>
                <a:gd name="T46" fmla="*/ 52 w 101"/>
                <a:gd name="T47" fmla="*/ 101 h 101"/>
                <a:gd name="T48" fmla="*/ 53 w 101"/>
                <a:gd name="T49" fmla="*/ 101 h 101"/>
                <a:gd name="T50" fmla="*/ 57 w 101"/>
                <a:gd name="T51" fmla="*/ 101 h 101"/>
                <a:gd name="T52" fmla="*/ 100 w 101"/>
                <a:gd name="T53" fmla="*/ 61 h 101"/>
                <a:gd name="T54" fmla="*/ 101 w 101"/>
                <a:gd name="T55" fmla="*/ 57 h 101"/>
                <a:gd name="T56" fmla="*/ 101 w 101"/>
                <a:gd name="T57" fmla="*/ 50 h 101"/>
                <a:gd name="T58" fmla="*/ 51 w 101"/>
                <a:gd name="T5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1" h="101">
                  <a:moveTo>
                    <a:pt x="49" y="14"/>
                  </a:moveTo>
                  <a:cubicBezTo>
                    <a:pt x="49" y="14"/>
                    <a:pt x="50" y="14"/>
                    <a:pt x="50" y="14"/>
                  </a:cubicBezTo>
                  <a:cubicBezTo>
                    <a:pt x="50" y="14"/>
                    <a:pt x="50" y="14"/>
                    <a:pt x="51" y="14"/>
                  </a:cubicBezTo>
                  <a:cubicBezTo>
                    <a:pt x="71" y="14"/>
                    <a:pt x="87" y="30"/>
                    <a:pt x="88" y="50"/>
                  </a:cubicBezTo>
                  <a:cubicBezTo>
                    <a:pt x="88" y="51"/>
                    <a:pt x="88" y="53"/>
                    <a:pt x="87" y="54"/>
                  </a:cubicBezTo>
                  <a:cubicBezTo>
                    <a:pt x="87" y="56"/>
                    <a:pt x="87" y="57"/>
                    <a:pt x="87" y="59"/>
                  </a:cubicBezTo>
                  <a:cubicBezTo>
                    <a:pt x="83" y="73"/>
                    <a:pt x="71" y="85"/>
                    <a:pt x="56" y="87"/>
                  </a:cubicBezTo>
                  <a:cubicBezTo>
                    <a:pt x="55" y="87"/>
                    <a:pt x="53" y="88"/>
                    <a:pt x="52" y="88"/>
                  </a:cubicBezTo>
                  <a:cubicBezTo>
                    <a:pt x="52" y="88"/>
                    <a:pt x="51" y="88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31" y="88"/>
                    <a:pt x="14" y="71"/>
                    <a:pt x="14" y="51"/>
                  </a:cubicBezTo>
                  <a:cubicBezTo>
                    <a:pt x="14" y="50"/>
                    <a:pt x="14" y="48"/>
                    <a:pt x="14" y="47"/>
                  </a:cubicBezTo>
                  <a:cubicBezTo>
                    <a:pt x="14" y="46"/>
                    <a:pt x="14" y="44"/>
                    <a:pt x="15" y="43"/>
                  </a:cubicBezTo>
                  <a:cubicBezTo>
                    <a:pt x="18" y="28"/>
                    <a:pt x="30" y="17"/>
                    <a:pt x="44" y="14"/>
                  </a:cubicBezTo>
                  <a:cubicBezTo>
                    <a:pt x="46" y="14"/>
                    <a:pt x="47" y="14"/>
                    <a:pt x="49" y="14"/>
                  </a:cubicBezTo>
                  <a:moveTo>
                    <a:pt x="51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46" y="0"/>
                    <a:pt x="44" y="1"/>
                    <a:pt x="43" y="1"/>
                  </a:cubicBezTo>
                  <a:cubicBezTo>
                    <a:pt x="22" y="4"/>
                    <a:pt x="5" y="20"/>
                    <a:pt x="1" y="41"/>
                  </a:cubicBezTo>
                  <a:cubicBezTo>
                    <a:pt x="1" y="42"/>
                    <a:pt x="1" y="43"/>
                    <a:pt x="1" y="45"/>
                  </a:cubicBezTo>
                  <a:cubicBezTo>
                    <a:pt x="0" y="47"/>
                    <a:pt x="0" y="49"/>
                    <a:pt x="0" y="52"/>
                  </a:cubicBezTo>
                  <a:cubicBezTo>
                    <a:pt x="1" y="79"/>
                    <a:pt x="23" y="101"/>
                    <a:pt x="51" y="101"/>
                  </a:cubicBezTo>
                  <a:cubicBezTo>
                    <a:pt x="51" y="101"/>
                    <a:pt x="51" y="101"/>
                    <a:pt x="52" y="101"/>
                  </a:cubicBezTo>
                  <a:cubicBezTo>
                    <a:pt x="52" y="101"/>
                    <a:pt x="53" y="101"/>
                    <a:pt x="53" y="101"/>
                  </a:cubicBezTo>
                  <a:cubicBezTo>
                    <a:pt x="54" y="101"/>
                    <a:pt x="56" y="101"/>
                    <a:pt x="57" y="101"/>
                  </a:cubicBezTo>
                  <a:cubicBezTo>
                    <a:pt x="79" y="98"/>
                    <a:pt x="96" y="82"/>
                    <a:pt x="100" y="61"/>
                  </a:cubicBezTo>
                  <a:cubicBezTo>
                    <a:pt x="100" y="59"/>
                    <a:pt x="101" y="58"/>
                    <a:pt x="101" y="57"/>
                  </a:cubicBezTo>
                  <a:cubicBezTo>
                    <a:pt x="101" y="54"/>
                    <a:pt x="101" y="52"/>
                    <a:pt x="101" y="50"/>
                  </a:cubicBezTo>
                  <a:cubicBezTo>
                    <a:pt x="101" y="22"/>
                    <a:pt x="78" y="0"/>
                    <a:pt x="5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6" name="Freeform 20313"/>
            <p:cNvSpPr/>
            <p:nvPr/>
          </p:nvSpPr>
          <p:spPr bwMode="auto">
            <a:xfrm>
              <a:off x="4494894" y="7487428"/>
              <a:ext cx="110056" cy="108722"/>
            </a:xfrm>
            <a:custGeom>
              <a:avLst/>
              <a:gdLst>
                <a:gd name="T0" fmla="*/ 35 w 70"/>
                <a:gd name="T1" fmla="*/ 0 h 69"/>
                <a:gd name="T2" fmla="*/ 34 w 70"/>
                <a:gd name="T3" fmla="*/ 0 h 69"/>
                <a:gd name="T4" fmla="*/ 31 w 70"/>
                <a:gd name="T5" fmla="*/ 0 h 69"/>
                <a:gd name="T6" fmla="*/ 27 w 70"/>
                <a:gd name="T7" fmla="*/ 1 h 69"/>
                <a:gd name="T8" fmla="*/ 20 w 70"/>
                <a:gd name="T9" fmla="*/ 3 h 69"/>
                <a:gd name="T10" fmla="*/ 16 w 70"/>
                <a:gd name="T11" fmla="*/ 6 h 69"/>
                <a:gd name="T12" fmla="*/ 3 w 70"/>
                <a:gd name="T13" fmla="*/ 21 h 69"/>
                <a:gd name="T14" fmla="*/ 2 w 70"/>
                <a:gd name="T15" fmla="*/ 25 h 69"/>
                <a:gd name="T16" fmla="*/ 0 w 70"/>
                <a:gd name="T17" fmla="*/ 35 h 69"/>
                <a:gd name="T18" fmla="*/ 26 w 70"/>
                <a:gd name="T19" fmla="*/ 68 h 69"/>
                <a:gd name="T20" fmla="*/ 30 w 70"/>
                <a:gd name="T21" fmla="*/ 69 h 69"/>
                <a:gd name="T22" fmla="*/ 35 w 70"/>
                <a:gd name="T23" fmla="*/ 69 h 69"/>
                <a:gd name="T24" fmla="*/ 36 w 70"/>
                <a:gd name="T25" fmla="*/ 69 h 69"/>
                <a:gd name="T26" fmla="*/ 57 w 70"/>
                <a:gd name="T27" fmla="*/ 61 h 69"/>
                <a:gd name="T28" fmla="*/ 60 w 70"/>
                <a:gd name="T29" fmla="*/ 58 h 69"/>
                <a:gd name="T30" fmla="*/ 69 w 70"/>
                <a:gd name="T31" fmla="*/ 34 h 69"/>
                <a:gd name="T32" fmla="*/ 53 w 70"/>
                <a:gd name="T33" fmla="*/ 5 h 69"/>
                <a:gd name="T34" fmla="*/ 49 w 70"/>
                <a:gd name="T35" fmla="*/ 3 h 69"/>
                <a:gd name="T36" fmla="*/ 35 w 70"/>
                <a:gd name="T3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69">
                  <a:moveTo>
                    <a:pt x="35" y="0"/>
                  </a:moveTo>
                  <a:cubicBezTo>
                    <a:pt x="35" y="0"/>
                    <a:pt x="35" y="0"/>
                    <a:pt x="34" y="0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29" y="0"/>
                    <a:pt x="28" y="1"/>
                    <a:pt x="27" y="1"/>
                  </a:cubicBezTo>
                  <a:cubicBezTo>
                    <a:pt x="24" y="2"/>
                    <a:pt x="22" y="2"/>
                    <a:pt x="20" y="3"/>
                  </a:cubicBezTo>
                  <a:cubicBezTo>
                    <a:pt x="19" y="4"/>
                    <a:pt x="17" y="5"/>
                    <a:pt x="16" y="6"/>
                  </a:cubicBezTo>
                  <a:cubicBezTo>
                    <a:pt x="10" y="9"/>
                    <a:pt x="6" y="15"/>
                    <a:pt x="3" y="21"/>
                  </a:cubicBezTo>
                  <a:cubicBezTo>
                    <a:pt x="3" y="22"/>
                    <a:pt x="2" y="24"/>
                    <a:pt x="2" y="25"/>
                  </a:cubicBezTo>
                  <a:cubicBezTo>
                    <a:pt x="1" y="28"/>
                    <a:pt x="0" y="32"/>
                    <a:pt x="0" y="35"/>
                  </a:cubicBezTo>
                  <a:cubicBezTo>
                    <a:pt x="1" y="51"/>
                    <a:pt x="12" y="64"/>
                    <a:pt x="26" y="68"/>
                  </a:cubicBezTo>
                  <a:cubicBezTo>
                    <a:pt x="28" y="68"/>
                    <a:pt x="29" y="69"/>
                    <a:pt x="30" y="69"/>
                  </a:cubicBezTo>
                  <a:cubicBezTo>
                    <a:pt x="32" y="69"/>
                    <a:pt x="33" y="69"/>
                    <a:pt x="35" y="69"/>
                  </a:cubicBezTo>
                  <a:cubicBezTo>
                    <a:pt x="35" y="69"/>
                    <a:pt x="35" y="69"/>
                    <a:pt x="36" y="69"/>
                  </a:cubicBezTo>
                  <a:cubicBezTo>
                    <a:pt x="44" y="69"/>
                    <a:pt x="51" y="66"/>
                    <a:pt x="57" y="61"/>
                  </a:cubicBezTo>
                  <a:cubicBezTo>
                    <a:pt x="58" y="60"/>
                    <a:pt x="59" y="59"/>
                    <a:pt x="60" y="58"/>
                  </a:cubicBezTo>
                  <a:cubicBezTo>
                    <a:pt x="66" y="52"/>
                    <a:pt x="70" y="43"/>
                    <a:pt x="69" y="34"/>
                  </a:cubicBezTo>
                  <a:cubicBezTo>
                    <a:pt x="69" y="22"/>
                    <a:pt x="63" y="11"/>
                    <a:pt x="53" y="5"/>
                  </a:cubicBezTo>
                  <a:cubicBezTo>
                    <a:pt x="52" y="4"/>
                    <a:pt x="50" y="4"/>
                    <a:pt x="49" y="3"/>
                  </a:cubicBezTo>
                  <a:cubicBezTo>
                    <a:pt x="45" y="1"/>
                    <a:pt x="40" y="0"/>
                    <a:pt x="3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7" name="Freeform 20314"/>
            <p:cNvSpPr>
              <a:spLocks noEditPoints="1"/>
            </p:cNvSpPr>
            <p:nvPr/>
          </p:nvSpPr>
          <p:spPr bwMode="auto">
            <a:xfrm>
              <a:off x="4439532" y="7430732"/>
              <a:ext cx="220778" cy="222112"/>
            </a:xfrm>
            <a:custGeom>
              <a:avLst/>
              <a:gdLst>
                <a:gd name="T0" fmla="*/ 63 w 140"/>
                <a:gd name="T1" fmla="*/ 20 h 141"/>
                <a:gd name="T2" fmla="*/ 69 w 140"/>
                <a:gd name="T3" fmla="*/ 19 h 141"/>
                <a:gd name="T4" fmla="*/ 70 w 140"/>
                <a:gd name="T5" fmla="*/ 19 h 141"/>
                <a:gd name="T6" fmla="*/ 92 w 140"/>
                <a:gd name="T7" fmla="*/ 24 h 141"/>
                <a:gd name="T8" fmla="*/ 96 w 140"/>
                <a:gd name="T9" fmla="*/ 26 h 141"/>
                <a:gd name="T10" fmla="*/ 121 w 140"/>
                <a:gd name="T11" fmla="*/ 70 h 141"/>
                <a:gd name="T12" fmla="*/ 106 w 140"/>
                <a:gd name="T13" fmla="*/ 107 h 141"/>
                <a:gd name="T14" fmla="*/ 103 w 140"/>
                <a:gd name="T15" fmla="*/ 110 h 141"/>
                <a:gd name="T16" fmla="*/ 71 w 140"/>
                <a:gd name="T17" fmla="*/ 122 h 141"/>
                <a:gd name="T18" fmla="*/ 70 w 140"/>
                <a:gd name="T19" fmla="*/ 122 h 141"/>
                <a:gd name="T20" fmla="*/ 62 w 140"/>
                <a:gd name="T21" fmla="*/ 121 h 141"/>
                <a:gd name="T22" fmla="*/ 58 w 140"/>
                <a:gd name="T23" fmla="*/ 120 h 141"/>
                <a:gd name="T24" fmla="*/ 19 w 140"/>
                <a:gd name="T25" fmla="*/ 71 h 141"/>
                <a:gd name="T26" fmla="*/ 21 w 140"/>
                <a:gd name="T27" fmla="*/ 56 h 141"/>
                <a:gd name="T28" fmla="*/ 22 w 140"/>
                <a:gd name="T29" fmla="*/ 51 h 141"/>
                <a:gd name="T30" fmla="*/ 43 w 140"/>
                <a:gd name="T31" fmla="*/ 27 h 141"/>
                <a:gd name="T32" fmla="*/ 47 w 140"/>
                <a:gd name="T33" fmla="*/ 25 h 141"/>
                <a:gd name="T34" fmla="*/ 59 w 140"/>
                <a:gd name="T35" fmla="*/ 21 h 141"/>
                <a:gd name="T36" fmla="*/ 63 w 140"/>
                <a:gd name="T37" fmla="*/ 20 h 141"/>
                <a:gd name="T38" fmla="*/ 70 w 140"/>
                <a:gd name="T39" fmla="*/ 0 h 141"/>
                <a:gd name="T40" fmla="*/ 69 w 140"/>
                <a:gd name="T41" fmla="*/ 0 h 141"/>
                <a:gd name="T42" fmla="*/ 60 w 140"/>
                <a:gd name="T43" fmla="*/ 1 h 141"/>
                <a:gd name="T44" fmla="*/ 55 w 140"/>
                <a:gd name="T45" fmla="*/ 2 h 141"/>
                <a:gd name="T46" fmla="*/ 38 w 140"/>
                <a:gd name="T47" fmla="*/ 8 h 141"/>
                <a:gd name="T48" fmla="*/ 34 w 140"/>
                <a:gd name="T49" fmla="*/ 10 h 141"/>
                <a:gd name="T50" fmla="*/ 5 w 140"/>
                <a:gd name="T51" fmla="*/ 45 h 141"/>
                <a:gd name="T52" fmla="*/ 3 w 140"/>
                <a:gd name="T53" fmla="*/ 49 h 141"/>
                <a:gd name="T54" fmla="*/ 0 w 140"/>
                <a:gd name="T55" fmla="*/ 72 h 141"/>
                <a:gd name="T56" fmla="*/ 54 w 140"/>
                <a:gd name="T57" fmla="*/ 139 h 141"/>
                <a:gd name="T58" fmla="*/ 59 w 140"/>
                <a:gd name="T59" fmla="*/ 140 h 141"/>
                <a:gd name="T60" fmla="*/ 70 w 140"/>
                <a:gd name="T61" fmla="*/ 141 h 141"/>
                <a:gd name="T62" fmla="*/ 71 w 140"/>
                <a:gd name="T63" fmla="*/ 141 h 141"/>
                <a:gd name="T64" fmla="*/ 116 w 140"/>
                <a:gd name="T65" fmla="*/ 123 h 141"/>
                <a:gd name="T66" fmla="*/ 119 w 140"/>
                <a:gd name="T67" fmla="*/ 120 h 141"/>
                <a:gd name="T68" fmla="*/ 140 w 140"/>
                <a:gd name="T69" fmla="*/ 69 h 141"/>
                <a:gd name="T70" fmla="*/ 105 w 140"/>
                <a:gd name="T71" fmla="*/ 10 h 141"/>
                <a:gd name="T72" fmla="*/ 101 w 140"/>
                <a:gd name="T73" fmla="*/ 8 h 141"/>
                <a:gd name="T74" fmla="*/ 70 w 140"/>
                <a:gd name="T7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0" h="141">
                  <a:moveTo>
                    <a:pt x="63" y="20"/>
                  </a:moveTo>
                  <a:cubicBezTo>
                    <a:pt x="65" y="19"/>
                    <a:pt x="67" y="19"/>
                    <a:pt x="69" y="19"/>
                  </a:cubicBezTo>
                  <a:cubicBezTo>
                    <a:pt x="69" y="19"/>
                    <a:pt x="70" y="19"/>
                    <a:pt x="70" y="19"/>
                  </a:cubicBezTo>
                  <a:cubicBezTo>
                    <a:pt x="78" y="19"/>
                    <a:pt x="85" y="21"/>
                    <a:pt x="92" y="24"/>
                  </a:cubicBezTo>
                  <a:cubicBezTo>
                    <a:pt x="93" y="25"/>
                    <a:pt x="94" y="26"/>
                    <a:pt x="96" y="26"/>
                  </a:cubicBezTo>
                  <a:cubicBezTo>
                    <a:pt x="111" y="35"/>
                    <a:pt x="121" y="51"/>
                    <a:pt x="121" y="70"/>
                  </a:cubicBezTo>
                  <a:cubicBezTo>
                    <a:pt x="121" y="84"/>
                    <a:pt x="116" y="97"/>
                    <a:pt x="106" y="107"/>
                  </a:cubicBezTo>
                  <a:cubicBezTo>
                    <a:pt x="105" y="108"/>
                    <a:pt x="104" y="109"/>
                    <a:pt x="103" y="110"/>
                  </a:cubicBezTo>
                  <a:cubicBezTo>
                    <a:pt x="94" y="117"/>
                    <a:pt x="83" y="122"/>
                    <a:pt x="71" y="122"/>
                  </a:cubicBezTo>
                  <a:cubicBezTo>
                    <a:pt x="71" y="122"/>
                    <a:pt x="70" y="122"/>
                    <a:pt x="70" y="122"/>
                  </a:cubicBezTo>
                  <a:cubicBezTo>
                    <a:pt x="67" y="122"/>
                    <a:pt x="65" y="122"/>
                    <a:pt x="62" y="121"/>
                  </a:cubicBezTo>
                  <a:cubicBezTo>
                    <a:pt x="61" y="121"/>
                    <a:pt x="59" y="121"/>
                    <a:pt x="58" y="120"/>
                  </a:cubicBezTo>
                  <a:cubicBezTo>
                    <a:pt x="36" y="115"/>
                    <a:pt x="19" y="95"/>
                    <a:pt x="19" y="71"/>
                  </a:cubicBezTo>
                  <a:cubicBezTo>
                    <a:pt x="19" y="66"/>
                    <a:pt x="19" y="61"/>
                    <a:pt x="21" y="56"/>
                  </a:cubicBezTo>
                  <a:cubicBezTo>
                    <a:pt x="21" y="54"/>
                    <a:pt x="22" y="53"/>
                    <a:pt x="22" y="51"/>
                  </a:cubicBezTo>
                  <a:cubicBezTo>
                    <a:pt x="27" y="41"/>
                    <a:pt x="34" y="33"/>
                    <a:pt x="43" y="27"/>
                  </a:cubicBezTo>
                  <a:cubicBezTo>
                    <a:pt x="44" y="26"/>
                    <a:pt x="46" y="25"/>
                    <a:pt x="47" y="25"/>
                  </a:cubicBezTo>
                  <a:cubicBezTo>
                    <a:pt x="51" y="23"/>
                    <a:pt x="55" y="21"/>
                    <a:pt x="59" y="21"/>
                  </a:cubicBezTo>
                  <a:cubicBezTo>
                    <a:pt x="60" y="20"/>
                    <a:pt x="61" y="20"/>
                    <a:pt x="63" y="20"/>
                  </a:cubicBezTo>
                  <a:moveTo>
                    <a:pt x="70" y="0"/>
                  </a:moveTo>
                  <a:cubicBezTo>
                    <a:pt x="70" y="0"/>
                    <a:pt x="69" y="0"/>
                    <a:pt x="69" y="0"/>
                  </a:cubicBezTo>
                  <a:cubicBezTo>
                    <a:pt x="66" y="1"/>
                    <a:pt x="63" y="1"/>
                    <a:pt x="60" y="1"/>
                  </a:cubicBezTo>
                  <a:cubicBezTo>
                    <a:pt x="58" y="1"/>
                    <a:pt x="57" y="2"/>
                    <a:pt x="55" y="2"/>
                  </a:cubicBezTo>
                  <a:cubicBezTo>
                    <a:pt x="49" y="3"/>
                    <a:pt x="43" y="6"/>
                    <a:pt x="38" y="8"/>
                  </a:cubicBezTo>
                  <a:cubicBezTo>
                    <a:pt x="36" y="9"/>
                    <a:pt x="35" y="10"/>
                    <a:pt x="34" y="10"/>
                  </a:cubicBezTo>
                  <a:cubicBezTo>
                    <a:pt x="21" y="18"/>
                    <a:pt x="10" y="31"/>
                    <a:pt x="5" y="45"/>
                  </a:cubicBezTo>
                  <a:cubicBezTo>
                    <a:pt x="4" y="46"/>
                    <a:pt x="4" y="48"/>
                    <a:pt x="3" y="49"/>
                  </a:cubicBezTo>
                  <a:cubicBezTo>
                    <a:pt x="1" y="56"/>
                    <a:pt x="0" y="64"/>
                    <a:pt x="0" y="72"/>
                  </a:cubicBezTo>
                  <a:cubicBezTo>
                    <a:pt x="0" y="105"/>
                    <a:pt x="24" y="132"/>
                    <a:pt x="54" y="139"/>
                  </a:cubicBezTo>
                  <a:cubicBezTo>
                    <a:pt x="56" y="139"/>
                    <a:pt x="57" y="139"/>
                    <a:pt x="59" y="140"/>
                  </a:cubicBezTo>
                  <a:cubicBezTo>
                    <a:pt x="62" y="140"/>
                    <a:pt x="66" y="141"/>
                    <a:pt x="70" y="141"/>
                  </a:cubicBezTo>
                  <a:cubicBezTo>
                    <a:pt x="70" y="141"/>
                    <a:pt x="71" y="141"/>
                    <a:pt x="71" y="141"/>
                  </a:cubicBezTo>
                  <a:cubicBezTo>
                    <a:pt x="88" y="140"/>
                    <a:pt x="104" y="134"/>
                    <a:pt x="116" y="123"/>
                  </a:cubicBezTo>
                  <a:cubicBezTo>
                    <a:pt x="117" y="122"/>
                    <a:pt x="118" y="121"/>
                    <a:pt x="119" y="120"/>
                  </a:cubicBezTo>
                  <a:cubicBezTo>
                    <a:pt x="132" y="107"/>
                    <a:pt x="140" y="89"/>
                    <a:pt x="140" y="69"/>
                  </a:cubicBezTo>
                  <a:cubicBezTo>
                    <a:pt x="140" y="44"/>
                    <a:pt x="125" y="21"/>
                    <a:pt x="105" y="10"/>
                  </a:cubicBezTo>
                  <a:cubicBezTo>
                    <a:pt x="103" y="9"/>
                    <a:pt x="102" y="8"/>
                    <a:pt x="101" y="8"/>
                  </a:cubicBezTo>
                  <a:cubicBezTo>
                    <a:pt x="91" y="3"/>
                    <a:pt x="81" y="0"/>
                    <a:pt x="7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8" name="Freeform 20315"/>
            <p:cNvSpPr/>
            <p:nvPr/>
          </p:nvSpPr>
          <p:spPr bwMode="auto">
            <a:xfrm>
              <a:off x="5096531" y="6418888"/>
              <a:ext cx="46023" cy="45356"/>
            </a:xfrm>
            <a:custGeom>
              <a:avLst/>
              <a:gdLst>
                <a:gd name="T0" fmla="*/ 15 w 29"/>
                <a:gd name="T1" fmla="*/ 0 h 29"/>
                <a:gd name="T2" fmla="*/ 15 w 29"/>
                <a:gd name="T3" fmla="*/ 0 h 29"/>
                <a:gd name="T4" fmla="*/ 10 w 29"/>
                <a:gd name="T5" fmla="*/ 1 h 29"/>
                <a:gd name="T6" fmla="*/ 6 w 29"/>
                <a:gd name="T7" fmla="*/ 3 h 29"/>
                <a:gd name="T8" fmla="*/ 1 w 29"/>
                <a:gd name="T9" fmla="*/ 9 h 29"/>
                <a:gd name="T10" fmla="*/ 0 w 29"/>
                <a:gd name="T11" fmla="*/ 13 h 29"/>
                <a:gd name="T12" fmla="*/ 0 w 29"/>
                <a:gd name="T13" fmla="*/ 14 h 29"/>
                <a:gd name="T14" fmla="*/ 9 w 29"/>
                <a:gd name="T15" fmla="*/ 27 h 29"/>
                <a:gd name="T16" fmla="*/ 13 w 29"/>
                <a:gd name="T17" fmla="*/ 29 h 29"/>
                <a:gd name="T18" fmla="*/ 15 w 29"/>
                <a:gd name="T19" fmla="*/ 29 h 29"/>
                <a:gd name="T20" fmla="*/ 15 w 29"/>
                <a:gd name="T21" fmla="*/ 29 h 29"/>
                <a:gd name="T22" fmla="*/ 29 w 29"/>
                <a:gd name="T23" fmla="*/ 19 h 29"/>
                <a:gd name="T24" fmla="*/ 29 w 29"/>
                <a:gd name="T25" fmla="*/ 14 h 29"/>
                <a:gd name="T26" fmla="*/ 29 w 29"/>
                <a:gd name="T27" fmla="*/ 14 h 29"/>
                <a:gd name="T28" fmla="*/ 15 w 29"/>
                <a:gd name="T2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29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0"/>
                    <a:pt x="10" y="1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4" y="5"/>
                    <a:pt x="2" y="7"/>
                    <a:pt x="1" y="9"/>
                  </a:cubicBezTo>
                  <a:cubicBezTo>
                    <a:pt x="1" y="10"/>
                    <a:pt x="1" y="12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20"/>
                    <a:pt x="4" y="25"/>
                    <a:pt x="9" y="27"/>
                  </a:cubicBezTo>
                  <a:cubicBezTo>
                    <a:pt x="10" y="28"/>
                    <a:pt x="11" y="28"/>
                    <a:pt x="13" y="29"/>
                  </a:cubicBezTo>
                  <a:cubicBezTo>
                    <a:pt x="14" y="29"/>
                    <a:pt x="14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2" y="29"/>
                    <a:pt x="27" y="24"/>
                    <a:pt x="29" y="19"/>
                  </a:cubicBezTo>
                  <a:cubicBezTo>
                    <a:pt x="29" y="17"/>
                    <a:pt x="29" y="16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6"/>
                    <a:pt x="23" y="0"/>
                    <a:pt x="1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9" name="Freeform 20316"/>
            <p:cNvSpPr>
              <a:spLocks noEditPoints="1"/>
            </p:cNvSpPr>
            <p:nvPr/>
          </p:nvSpPr>
          <p:spPr bwMode="auto">
            <a:xfrm>
              <a:off x="5074520" y="6394876"/>
              <a:ext cx="91380" cy="92714"/>
            </a:xfrm>
            <a:custGeom>
              <a:avLst/>
              <a:gdLst>
                <a:gd name="T0" fmla="*/ 19 w 58"/>
                <a:gd name="T1" fmla="*/ 10 h 59"/>
                <a:gd name="T2" fmla="*/ 29 w 58"/>
                <a:gd name="T3" fmla="*/ 8 h 59"/>
                <a:gd name="T4" fmla="*/ 29 w 58"/>
                <a:gd name="T5" fmla="*/ 8 h 59"/>
                <a:gd name="T6" fmla="*/ 50 w 58"/>
                <a:gd name="T7" fmla="*/ 29 h 59"/>
                <a:gd name="T8" fmla="*/ 50 w 58"/>
                <a:gd name="T9" fmla="*/ 31 h 59"/>
                <a:gd name="T10" fmla="*/ 50 w 58"/>
                <a:gd name="T11" fmla="*/ 35 h 59"/>
                <a:gd name="T12" fmla="*/ 29 w 58"/>
                <a:gd name="T13" fmla="*/ 51 h 59"/>
                <a:gd name="T14" fmla="*/ 29 w 58"/>
                <a:gd name="T15" fmla="*/ 51 h 59"/>
                <a:gd name="T16" fmla="*/ 24 w 58"/>
                <a:gd name="T17" fmla="*/ 50 h 59"/>
                <a:gd name="T18" fmla="*/ 20 w 58"/>
                <a:gd name="T19" fmla="*/ 49 h 59"/>
                <a:gd name="T20" fmla="*/ 7 w 58"/>
                <a:gd name="T21" fmla="*/ 30 h 59"/>
                <a:gd name="T22" fmla="*/ 8 w 58"/>
                <a:gd name="T23" fmla="*/ 27 h 59"/>
                <a:gd name="T24" fmla="*/ 8 w 58"/>
                <a:gd name="T25" fmla="*/ 23 h 59"/>
                <a:gd name="T26" fmla="*/ 15 w 58"/>
                <a:gd name="T27" fmla="*/ 13 h 59"/>
                <a:gd name="T28" fmla="*/ 19 w 58"/>
                <a:gd name="T29" fmla="*/ 10 h 59"/>
                <a:gd name="T30" fmla="*/ 29 w 58"/>
                <a:gd name="T31" fmla="*/ 0 h 59"/>
                <a:gd name="T32" fmla="*/ 28 w 58"/>
                <a:gd name="T33" fmla="*/ 0 h 59"/>
                <a:gd name="T34" fmla="*/ 14 w 58"/>
                <a:gd name="T35" fmla="*/ 4 h 59"/>
                <a:gd name="T36" fmla="*/ 10 w 58"/>
                <a:gd name="T37" fmla="*/ 7 h 59"/>
                <a:gd name="T38" fmla="*/ 1 w 58"/>
                <a:gd name="T39" fmla="*/ 22 h 59"/>
                <a:gd name="T40" fmla="*/ 0 w 58"/>
                <a:gd name="T41" fmla="*/ 26 h 59"/>
                <a:gd name="T42" fmla="*/ 0 w 58"/>
                <a:gd name="T43" fmla="*/ 30 h 59"/>
                <a:gd name="T44" fmla="*/ 16 w 58"/>
                <a:gd name="T45" fmla="*/ 56 h 59"/>
                <a:gd name="T46" fmla="*/ 20 w 58"/>
                <a:gd name="T47" fmla="*/ 57 h 59"/>
                <a:gd name="T48" fmla="*/ 29 w 58"/>
                <a:gd name="T49" fmla="*/ 59 h 59"/>
                <a:gd name="T50" fmla="*/ 29 w 58"/>
                <a:gd name="T51" fmla="*/ 59 h 59"/>
                <a:gd name="T52" fmla="*/ 57 w 58"/>
                <a:gd name="T53" fmla="*/ 37 h 59"/>
                <a:gd name="T54" fmla="*/ 58 w 58"/>
                <a:gd name="T55" fmla="*/ 32 h 59"/>
                <a:gd name="T56" fmla="*/ 58 w 58"/>
                <a:gd name="T57" fmla="*/ 29 h 59"/>
                <a:gd name="T58" fmla="*/ 29 w 58"/>
                <a:gd name="T5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8" h="59">
                  <a:moveTo>
                    <a:pt x="19" y="10"/>
                  </a:moveTo>
                  <a:cubicBezTo>
                    <a:pt x="22" y="9"/>
                    <a:pt x="25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41" y="8"/>
                    <a:pt x="50" y="17"/>
                    <a:pt x="50" y="29"/>
                  </a:cubicBezTo>
                  <a:cubicBezTo>
                    <a:pt x="50" y="29"/>
                    <a:pt x="50" y="30"/>
                    <a:pt x="50" y="31"/>
                  </a:cubicBezTo>
                  <a:cubicBezTo>
                    <a:pt x="50" y="32"/>
                    <a:pt x="50" y="34"/>
                    <a:pt x="50" y="35"/>
                  </a:cubicBezTo>
                  <a:cubicBezTo>
                    <a:pt x="47" y="44"/>
                    <a:pt x="39" y="50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7" y="51"/>
                    <a:pt x="25" y="50"/>
                    <a:pt x="24" y="50"/>
                  </a:cubicBezTo>
                  <a:cubicBezTo>
                    <a:pt x="22" y="50"/>
                    <a:pt x="21" y="49"/>
                    <a:pt x="20" y="49"/>
                  </a:cubicBezTo>
                  <a:cubicBezTo>
                    <a:pt x="13" y="45"/>
                    <a:pt x="8" y="38"/>
                    <a:pt x="7" y="30"/>
                  </a:cubicBezTo>
                  <a:cubicBezTo>
                    <a:pt x="7" y="29"/>
                    <a:pt x="7" y="28"/>
                    <a:pt x="8" y="27"/>
                  </a:cubicBezTo>
                  <a:cubicBezTo>
                    <a:pt x="8" y="26"/>
                    <a:pt x="8" y="24"/>
                    <a:pt x="8" y="23"/>
                  </a:cubicBezTo>
                  <a:cubicBezTo>
                    <a:pt x="10" y="19"/>
                    <a:pt x="12" y="15"/>
                    <a:pt x="15" y="13"/>
                  </a:cubicBezTo>
                  <a:cubicBezTo>
                    <a:pt x="16" y="12"/>
                    <a:pt x="18" y="11"/>
                    <a:pt x="19" y="1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8" y="0"/>
                  </a:cubicBezTo>
                  <a:cubicBezTo>
                    <a:pt x="23" y="0"/>
                    <a:pt x="18" y="2"/>
                    <a:pt x="14" y="4"/>
                  </a:cubicBezTo>
                  <a:cubicBezTo>
                    <a:pt x="12" y="5"/>
                    <a:pt x="11" y="6"/>
                    <a:pt x="10" y="7"/>
                  </a:cubicBezTo>
                  <a:cubicBezTo>
                    <a:pt x="6" y="10"/>
                    <a:pt x="2" y="16"/>
                    <a:pt x="1" y="22"/>
                  </a:cubicBezTo>
                  <a:cubicBezTo>
                    <a:pt x="0" y="23"/>
                    <a:pt x="0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0" y="41"/>
                    <a:pt x="6" y="51"/>
                    <a:pt x="16" y="56"/>
                  </a:cubicBezTo>
                  <a:cubicBezTo>
                    <a:pt x="17" y="56"/>
                    <a:pt x="19" y="57"/>
                    <a:pt x="20" y="57"/>
                  </a:cubicBezTo>
                  <a:cubicBezTo>
                    <a:pt x="23" y="58"/>
                    <a:pt x="26" y="59"/>
                    <a:pt x="29" y="5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43" y="58"/>
                    <a:pt x="54" y="49"/>
                    <a:pt x="57" y="37"/>
                  </a:cubicBezTo>
                  <a:cubicBezTo>
                    <a:pt x="58" y="35"/>
                    <a:pt x="58" y="34"/>
                    <a:pt x="58" y="32"/>
                  </a:cubicBezTo>
                  <a:cubicBezTo>
                    <a:pt x="58" y="31"/>
                    <a:pt x="58" y="30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00" name="Freeform 20317"/>
            <p:cNvSpPr/>
            <p:nvPr/>
          </p:nvSpPr>
          <p:spPr bwMode="auto">
            <a:xfrm>
              <a:off x="5359997" y="7432066"/>
              <a:ext cx="60030" cy="60030"/>
            </a:xfrm>
            <a:custGeom>
              <a:avLst/>
              <a:gdLst>
                <a:gd name="T0" fmla="*/ 19 w 38"/>
                <a:gd name="T1" fmla="*/ 0 h 38"/>
                <a:gd name="T2" fmla="*/ 19 w 38"/>
                <a:gd name="T3" fmla="*/ 0 h 38"/>
                <a:gd name="T4" fmla="*/ 19 w 38"/>
                <a:gd name="T5" fmla="*/ 0 h 38"/>
                <a:gd name="T6" fmla="*/ 8 w 38"/>
                <a:gd name="T7" fmla="*/ 4 h 38"/>
                <a:gd name="T8" fmla="*/ 5 w 38"/>
                <a:gd name="T9" fmla="*/ 7 h 38"/>
                <a:gd name="T10" fmla="*/ 0 w 38"/>
                <a:gd name="T11" fmla="*/ 20 h 38"/>
                <a:gd name="T12" fmla="*/ 5 w 38"/>
                <a:gd name="T13" fmla="*/ 32 h 38"/>
                <a:gd name="T14" fmla="*/ 8 w 38"/>
                <a:gd name="T15" fmla="*/ 35 h 38"/>
                <a:gd name="T16" fmla="*/ 19 w 38"/>
                <a:gd name="T17" fmla="*/ 38 h 38"/>
                <a:gd name="T18" fmla="*/ 20 w 38"/>
                <a:gd name="T19" fmla="*/ 38 h 38"/>
                <a:gd name="T20" fmla="*/ 36 w 38"/>
                <a:gd name="T21" fmla="*/ 29 h 38"/>
                <a:gd name="T22" fmla="*/ 37 w 38"/>
                <a:gd name="T23" fmla="*/ 26 h 38"/>
                <a:gd name="T24" fmla="*/ 38 w 38"/>
                <a:gd name="T25" fmla="*/ 19 h 38"/>
                <a:gd name="T26" fmla="*/ 37 w 38"/>
                <a:gd name="T27" fmla="*/ 13 h 38"/>
                <a:gd name="T28" fmla="*/ 35 w 38"/>
                <a:gd name="T29" fmla="*/ 9 h 38"/>
                <a:gd name="T30" fmla="*/ 28 w 38"/>
                <a:gd name="T31" fmla="*/ 2 h 38"/>
                <a:gd name="T32" fmla="*/ 24 w 38"/>
                <a:gd name="T33" fmla="*/ 1 h 38"/>
                <a:gd name="T34" fmla="*/ 19 w 38"/>
                <a:gd name="T3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38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0"/>
                    <a:pt x="11" y="2"/>
                    <a:pt x="8" y="4"/>
                  </a:cubicBezTo>
                  <a:cubicBezTo>
                    <a:pt x="7" y="5"/>
                    <a:pt x="6" y="6"/>
                    <a:pt x="5" y="7"/>
                  </a:cubicBezTo>
                  <a:cubicBezTo>
                    <a:pt x="2" y="10"/>
                    <a:pt x="0" y="15"/>
                    <a:pt x="0" y="20"/>
                  </a:cubicBezTo>
                  <a:cubicBezTo>
                    <a:pt x="0" y="24"/>
                    <a:pt x="2" y="28"/>
                    <a:pt x="5" y="32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11" y="37"/>
                    <a:pt x="15" y="38"/>
                    <a:pt x="19" y="38"/>
                  </a:cubicBezTo>
                  <a:cubicBezTo>
                    <a:pt x="19" y="38"/>
                    <a:pt x="20" y="38"/>
                    <a:pt x="20" y="38"/>
                  </a:cubicBezTo>
                  <a:cubicBezTo>
                    <a:pt x="26" y="38"/>
                    <a:pt x="32" y="35"/>
                    <a:pt x="36" y="29"/>
                  </a:cubicBezTo>
                  <a:cubicBezTo>
                    <a:pt x="36" y="28"/>
                    <a:pt x="37" y="27"/>
                    <a:pt x="37" y="26"/>
                  </a:cubicBezTo>
                  <a:cubicBezTo>
                    <a:pt x="38" y="23"/>
                    <a:pt x="38" y="21"/>
                    <a:pt x="38" y="19"/>
                  </a:cubicBezTo>
                  <a:cubicBezTo>
                    <a:pt x="38" y="17"/>
                    <a:pt x="38" y="15"/>
                    <a:pt x="37" y="13"/>
                  </a:cubicBezTo>
                  <a:cubicBezTo>
                    <a:pt x="37" y="11"/>
                    <a:pt x="36" y="10"/>
                    <a:pt x="35" y="9"/>
                  </a:cubicBezTo>
                  <a:cubicBezTo>
                    <a:pt x="33" y="6"/>
                    <a:pt x="31" y="3"/>
                    <a:pt x="28" y="2"/>
                  </a:cubicBezTo>
                  <a:cubicBezTo>
                    <a:pt x="26" y="1"/>
                    <a:pt x="25" y="1"/>
                    <a:pt x="24" y="1"/>
                  </a:cubicBezTo>
                  <a:cubicBezTo>
                    <a:pt x="22" y="0"/>
                    <a:pt x="21" y="0"/>
                    <a:pt x="1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01" name="Freeform 20318"/>
            <p:cNvSpPr>
              <a:spLocks noEditPoints="1"/>
            </p:cNvSpPr>
            <p:nvPr/>
          </p:nvSpPr>
          <p:spPr bwMode="auto">
            <a:xfrm>
              <a:off x="5328648" y="7400717"/>
              <a:ext cx="122729" cy="122729"/>
            </a:xfrm>
            <a:custGeom>
              <a:avLst/>
              <a:gdLst>
                <a:gd name="T0" fmla="*/ 22 w 78"/>
                <a:gd name="T1" fmla="*/ 17 h 78"/>
                <a:gd name="T2" fmla="*/ 39 w 78"/>
                <a:gd name="T3" fmla="*/ 11 h 78"/>
                <a:gd name="T4" fmla="*/ 39 w 78"/>
                <a:gd name="T5" fmla="*/ 11 h 78"/>
                <a:gd name="T6" fmla="*/ 40 w 78"/>
                <a:gd name="T7" fmla="*/ 11 h 78"/>
                <a:gd name="T8" fmla="*/ 45 w 78"/>
                <a:gd name="T9" fmla="*/ 11 h 78"/>
                <a:gd name="T10" fmla="*/ 47 w 78"/>
                <a:gd name="T11" fmla="*/ 12 h 78"/>
                <a:gd name="T12" fmla="*/ 51 w 78"/>
                <a:gd name="T13" fmla="*/ 13 h 78"/>
                <a:gd name="T14" fmla="*/ 64 w 78"/>
                <a:gd name="T15" fmla="*/ 24 h 78"/>
                <a:gd name="T16" fmla="*/ 66 w 78"/>
                <a:gd name="T17" fmla="*/ 28 h 78"/>
                <a:gd name="T18" fmla="*/ 68 w 78"/>
                <a:gd name="T19" fmla="*/ 39 h 78"/>
                <a:gd name="T20" fmla="*/ 66 w 78"/>
                <a:gd name="T21" fmla="*/ 50 h 78"/>
                <a:gd name="T22" fmla="*/ 64 w 78"/>
                <a:gd name="T23" fmla="*/ 53 h 78"/>
                <a:gd name="T24" fmla="*/ 40 w 78"/>
                <a:gd name="T25" fmla="*/ 68 h 78"/>
                <a:gd name="T26" fmla="*/ 39 w 78"/>
                <a:gd name="T27" fmla="*/ 68 h 78"/>
                <a:gd name="T28" fmla="*/ 21 w 78"/>
                <a:gd name="T29" fmla="*/ 61 h 78"/>
                <a:gd name="T30" fmla="*/ 18 w 78"/>
                <a:gd name="T31" fmla="*/ 58 h 78"/>
                <a:gd name="T32" fmla="*/ 11 w 78"/>
                <a:gd name="T33" fmla="*/ 40 h 78"/>
                <a:gd name="T34" fmla="*/ 18 w 78"/>
                <a:gd name="T35" fmla="*/ 20 h 78"/>
                <a:gd name="T36" fmla="*/ 22 w 78"/>
                <a:gd name="T37" fmla="*/ 17 h 78"/>
                <a:gd name="T38" fmla="*/ 39 w 78"/>
                <a:gd name="T39" fmla="*/ 0 h 78"/>
                <a:gd name="T40" fmla="*/ 39 w 78"/>
                <a:gd name="T41" fmla="*/ 0 h 78"/>
                <a:gd name="T42" fmla="*/ 14 w 78"/>
                <a:gd name="T43" fmla="*/ 9 h 78"/>
                <a:gd name="T44" fmla="*/ 11 w 78"/>
                <a:gd name="T45" fmla="*/ 12 h 78"/>
                <a:gd name="T46" fmla="*/ 0 w 78"/>
                <a:gd name="T47" fmla="*/ 40 h 78"/>
                <a:gd name="T48" fmla="*/ 11 w 78"/>
                <a:gd name="T49" fmla="*/ 66 h 78"/>
                <a:gd name="T50" fmla="*/ 14 w 78"/>
                <a:gd name="T51" fmla="*/ 69 h 78"/>
                <a:gd name="T52" fmla="*/ 39 w 78"/>
                <a:gd name="T53" fmla="*/ 78 h 78"/>
                <a:gd name="T54" fmla="*/ 40 w 78"/>
                <a:gd name="T55" fmla="*/ 78 h 78"/>
                <a:gd name="T56" fmla="*/ 73 w 78"/>
                <a:gd name="T57" fmla="*/ 58 h 78"/>
                <a:gd name="T58" fmla="*/ 75 w 78"/>
                <a:gd name="T59" fmla="*/ 54 h 78"/>
                <a:gd name="T60" fmla="*/ 78 w 78"/>
                <a:gd name="T61" fmla="*/ 39 h 78"/>
                <a:gd name="T62" fmla="*/ 75 w 78"/>
                <a:gd name="T63" fmla="*/ 24 h 78"/>
                <a:gd name="T64" fmla="*/ 73 w 78"/>
                <a:gd name="T65" fmla="*/ 20 h 78"/>
                <a:gd name="T66" fmla="*/ 54 w 78"/>
                <a:gd name="T67" fmla="*/ 3 h 78"/>
                <a:gd name="T68" fmla="*/ 50 w 78"/>
                <a:gd name="T69" fmla="*/ 2 h 78"/>
                <a:gd name="T70" fmla="*/ 46 w 78"/>
                <a:gd name="T71" fmla="*/ 1 h 78"/>
                <a:gd name="T72" fmla="*/ 42 w 78"/>
                <a:gd name="T73" fmla="*/ 0 h 78"/>
                <a:gd name="T74" fmla="*/ 39 w 78"/>
                <a:gd name="T7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78">
                  <a:moveTo>
                    <a:pt x="22" y="17"/>
                  </a:moveTo>
                  <a:cubicBezTo>
                    <a:pt x="26" y="13"/>
                    <a:pt x="32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2" y="11"/>
                    <a:pt x="43" y="11"/>
                    <a:pt x="45" y="11"/>
                  </a:cubicBezTo>
                  <a:cubicBezTo>
                    <a:pt x="45" y="11"/>
                    <a:pt x="46" y="12"/>
                    <a:pt x="47" y="12"/>
                  </a:cubicBezTo>
                  <a:cubicBezTo>
                    <a:pt x="48" y="12"/>
                    <a:pt x="49" y="13"/>
                    <a:pt x="51" y="13"/>
                  </a:cubicBezTo>
                  <a:cubicBezTo>
                    <a:pt x="56" y="16"/>
                    <a:pt x="61" y="20"/>
                    <a:pt x="64" y="24"/>
                  </a:cubicBezTo>
                  <a:cubicBezTo>
                    <a:pt x="64" y="26"/>
                    <a:pt x="65" y="27"/>
                    <a:pt x="66" y="28"/>
                  </a:cubicBezTo>
                  <a:cubicBezTo>
                    <a:pt x="67" y="32"/>
                    <a:pt x="68" y="35"/>
                    <a:pt x="68" y="39"/>
                  </a:cubicBezTo>
                  <a:cubicBezTo>
                    <a:pt x="68" y="43"/>
                    <a:pt x="67" y="46"/>
                    <a:pt x="66" y="50"/>
                  </a:cubicBezTo>
                  <a:cubicBezTo>
                    <a:pt x="65" y="51"/>
                    <a:pt x="65" y="52"/>
                    <a:pt x="64" y="53"/>
                  </a:cubicBezTo>
                  <a:cubicBezTo>
                    <a:pt x="59" y="62"/>
                    <a:pt x="50" y="68"/>
                    <a:pt x="40" y="68"/>
                  </a:cubicBezTo>
                  <a:cubicBezTo>
                    <a:pt x="40" y="68"/>
                    <a:pt x="39" y="68"/>
                    <a:pt x="39" y="68"/>
                  </a:cubicBezTo>
                  <a:cubicBezTo>
                    <a:pt x="33" y="68"/>
                    <a:pt x="26" y="65"/>
                    <a:pt x="21" y="61"/>
                  </a:cubicBezTo>
                  <a:cubicBezTo>
                    <a:pt x="20" y="60"/>
                    <a:pt x="19" y="59"/>
                    <a:pt x="18" y="58"/>
                  </a:cubicBezTo>
                  <a:cubicBezTo>
                    <a:pt x="14" y="53"/>
                    <a:pt x="11" y="47"/>
                    <a:pt x="11" y="40"/>
                  </a:cubicBezTo>
                  <a:cubicBezTo>
                    <a:pt x="11" y="32"/>
                    <a:pt x="14" y="25"/>
                    <a:pt x="18" y="20"/>
                  </a:cubicBezTo>
                  <a:cubicBezTo>
                    <a:pt x="19" y="19"/>
                    <a:pt x="20" y="18"/>
                    <a:pt x="22" y="17"/>
                  </a:cubicBezTo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29" y="1"/>
                    <a:pt x="21" y="4"/>
                    <a:pt x="14" y="9"/>
                  </a:cubicBezTo>
                  <a:cubicBezTo>
                    <a:pt x="13" y="10"/>
                    <a:pt x="12" y="11"/>
                    <a:pt x="11" y="12"/>
                  </a:cubicBezTo>
                  <a:cubicBezTo>
                    <a:pt x="4" y="20"/>
                    <a:pt x="0" y="29"/>
                    <a:pt x="0" y="40"/>
                  </a:cubicBezTo>
                  <a:cubicBezTo>
                    <a:pt x="1" y="50"/>
                    <a:pt x="5" y="59"/>
                    <a:pt x="11" y="66"/>
                  </a:cubicBezTo>
                  <a:cubicBezTo>
                    <a:pt x="12" y="67"/>
                    <a:pt x="13" y="68"/>
                    <a:pt x="14" y="69"/>
                  </a:cubicBezTo>
                  <a:cubicBezTo>
                    <a:pt x="21" y="75"/>
                    <a:pt x="30" y="78"/>
                    <a:pt x="39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54" y="78"/>
                    <a:pt x="67" y="70"/>
                    <a:pt x="73" y="58"/>
                  </a:cubicBezTo>
                  <a:cubicBezTo>
                    <a:pt x="74" y="57"/>
                    <a:pt x="75" y="55"/>
                    <a:pt x="75" y="54"/>
                  </a:cubicBezTo>
                  <a:cubicBezTo>
                    <a:pt x="77" y="49"/>
                    <a:pt x="78" y="44"/>
                    <a:pt x="78" y="39"/>
                  </a:cubicBezTo>
                  <a:cubicBezTo>
                    <a:pt x="78" y="33"/>
                    <a:pt x="77" y="28"/>
                    <a:pt x="75" y="24"/>
                  </a:cubicBezTo>
                  <a:cubicBezTo>
                    <a:pt x="74" y="22"/>
                    <a:pt x="74" y="21"/>
                    <a:pt x="73" y="20"/>
                  </a:cubicBezTo>
                  <a:cubicBezTo>
                    <a:pt x="69" y="12"/>
                    <a:pt x="62" y="7"/>
                    <a:pt x="54" y="3"/>
                  </a:cubicBezTo>
                  <a:cubicBezTo>
                    <a:pt x="53" y="3"/>
                    <a:pt x="52" y="2"/>
                    <a:pt x="50" y="2"/>
                  </a:cubicBezTo>
                  <a:cubicBezTo>
                    <a:pt x="49" y="1"/>
                    <a:pt x="47" y="1"/>
                    <a:pt x="46" y="1"/>
                  </a:cubicBezTo>
                  <a:cubicBezTo>
                    <a:pt x="44" y="1"/>
                    <a:pt x="43" y="0"/>
                    <a:pt x="42" y="0"/>
                  </a:cubicBezTo>
                  <a:cubicBezTo>
                    <a:pt x="41" y="0"/>
                    <a:pt x="40" y="0"/>
                    <a:pt x="3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02" name="Freeform 20423"/>
            <p:cNvSpPr/>
            <p:nvPr/>
          </p:nvSpPr>
          <p:spPr bwMode="auto">
            <a:xfrm>
              <a:off x="5276622" y="6064042"/>
              <a:ext cx="113391" cy="106721"/>
            </a:xfrm>
            <a:custGeom>
              <a:avLst/>
              <a:gdLst>
                <a:gd name="T0" fmla="*/ 36 w 72"/>
                <a:gd name="T1" fmla="*/ 0 h 68"/>
                <a:gd name="T2" fmla="*/ 24 w 72"/>
                <a:gd name="T3" fmla="*/ 2 h 68"/>
                <a:gd name="T4" fmla="*/ 20 w 72"/>
                <a:gd name="T5" fmla="*/ 4 h 68"/>
                <a:gd name="T6" fmla="*/ 3 w 72"/>
                <a:gd name="T7" fmla="*/ 29 h 68"/>
                <a:gd name="T8" fmla="*/ 32 w 72"/>
                <a:gd name="T9" fmla="*/ 67 h 68"/>
                <a:gd name="T10" fmla="*/ 37 w 72"/>
                <a:gd name="T11" fmla="*/ 68 h 68"/>
                <a:gd name="T12" fmla="*/ 70 w 72"/>
                <a:gd name="T13" fmla="*/ 39 h 68"/>
                <a:gd name="T14" fmla="*/ 56 w 72"/>
                <a:gd name="T15" fmla="*/ 6 h 68"/>
                <a:gd name="T16" fmla="*/ 53 w 72"/>
                <a:gd name="T17" fmla="*/ 4 h 68"/>
                <a:gd name="T18" fmla="*/ 43 w 72"/>
                <a:gd name="T19" fmla="*/ 0 h 68"/>
                <a:gd name="T20" fmla="*/ 42 w 72"/>
                <a:gd name="T21" fmla="*/ 0 h 68"/>
                <a:gd name="T22" fmla="*/ 38 w 72"/>
                <a:gd name="T23" fmla="*/ 0 h 68"/>
                <a:gd name="T24" fmla="*/ 36 w 72"/>
                <a:gd name="T2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68">
                  <a:moveTo>
                    <a:pt x="36" y="0"/>
                  </a:moveTo>
                  <a:cubicBezTo>
                    <a:pt x="32" y="0"/>
                    <a:pt x="28" y="1"/>
                    <a:pt x="24" y="2"/>
                  </a:cubicBezTo>
                  <a:cubicBezTo>
                    <a:pt x="23" y="3"/>
                    <a:pt x="21" y="3"/>
                    <a:pt x="20" y="4"/>
                  </a:cubicBezTo>
                  <a:cubicBezTo>
                    <a:pt x="11" y="9"/>
                    <a:pt x="5" y="18"/>
                    <a:pt x="3" y="29"/>
                  </a:cubicBezTo>
                  <a:cubicBezTo>
                    <a:pt x="0" y="47"/>
                    <a:pt x="13" y="65"/>
                    <a:pt x="32" y="67"/>
                  </a:cubicBezTo>
                  <a:cubicBezTo>
                    <a:pt x="33" y="68"/>
                    <a:pt x="35" y="68"/>
                    <a:pt x="37" y="68"/>
                  </a:cubicBezTo>
                  <a:cubicBezTo>
                    <a:pt x="53" y="68"/>
                    <a:pt x="68" y="56"/>
                    <a:pt x="70" y="39"/>
                  </a:cubicBezTo>
                  <a:cubicBezTo>
                    <a:pt x="72" y="26"/>
                    <a:pt x="66" y="13"/>
                    <a:pt x="56" y="6"/>
                  </a:cubicBezTo>
                  <a:cubicBezTo>
                    <a:pt x="55" y="5"/>
                    <a:pt x="54" y="4"/>
                    <a:pt x="53" y="4"/>
                  </a:cubicBezTo>
                  <a:cubicBezTo>
                    <a:pt x="49" y="2"/>
                    <a:pt x="46" y="1"/>
                    <a:pt x="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8" y="0"/>
                    <a:pt x="37" y="0"/>
                    <a:pt x="36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03" name="Freeform 20541"/>
            <p:cNvSpPr/>
            <p:nvPr/>
          </p:nvSpPr>
          <p:spPr bwMode="auto">
            <a:xfrm>
              <a:off x="6887440" y="5926641"/>
              <a:ext cx="132067" cy="132734"/>
            </a:xfrm>
            <a:custGeom>
              <a:avLst/>
              <a:gdLst>
                <a:gd name="T0" fmla="*/ 8 w 84"/>
                <a:gd name="T1" fmla="*/ 29 h 84"/>
                <a:gd name="T2" fmla="*/ 55 w 84"/>
                <a:gd name="T3" fmla="*/ 8 h 84"/>
                <a:gd name="T4" fmla="*/ 77 w 84"/>
                <a:gd name="T5" fmla="*/ 55 h 84"/>
                <a:gd name="T6" fmla="*/ 29 w 84"/>
                <a:gd name="T7" fmla="*/ 77 h 84"/>
                <a:gd name="T8" fmla="*/ 8 w 84"/>
                <a:gd name="T9" fmla="*/ 2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8" y="29"/>
                  </a:moveTo>
                  <a:cubicBezTo>
                    <a:pt x="15" y="10"/>
                    <a:pt x="36" y="0"/>
                    <a:pt x="55" y="8"/>
                  </a:cubicBezTo>
                  <a:cubicBezTo>
                    <a:pt x="74" y="15"/>
                    <a:pt x="84" y="36"/>
                    <a:pt x="77" y="55"/>
                  </a:cubicBezTo>
                  <a:cubicBezTo>
                    <a:pt x="70" y="74"/>
                    <a:pt x="48" y="84"/>
                    <a:pt x="29" y="77"/>
                  </a:cubicBezTo>
                  <a:cubicBezTo>
                    <a:pt x="10" y="70"/>
                    <a:pt x="0" y="48"/>
                    <a:pt x="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04" name="Freeform 20648"/>
            <p:cNvSpPr/>
            <p:nvPr/>
          </p:nvSpPr>
          <p:spPr bwMode="auto">
            <a:xfrm>
              <a:off x="5875595" y="6842437"/>
              <a:ext cx="530935" cy="781729"/>
            </a:xfrm>
            <a:custGeom>
              <a:avLst/>
              <a:gdLst>
                <a:gd name="T0" fmla="*/ 787 w 796"/>
                <a:gd name="T1" fmla="*/ 0 h 1172"/>
                <a:gd name="T2" fmla="*/ 796 w 796"/>
                <a:gd name="T3" fmla="*/ 5 h 1172"/>
                <a:gd name="T4" fmla="*/ 9 w 796"/>
                <a:gd name="T5" fmla="*/ 1172 h 1172"/>
                <a:gd name="T6" fmla="*/ 0 w 796"/>
                <a:gd name="T7" fmla="*/ 1165 h 1172"/>
                <a:gd name="T8" fmla="*/ 787 w 796"/>
                <a:gd name="T9" fmla="*/ 0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6" h="1172">
                  <a:moveTo>
                    <a:pt x="787" y="0"/>
                  </a:moveTo>
                  <a:lnTo>
                    <a:pt x="796" y="5"/>
                  </a:lnTo>
                  <a:lnTo>
                    <a:pt x="9" y="1172"/>
                  </a:lnTo>
                  <a:lnTo>
                    <a:pt x="0" y="116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06" name="Freeform 20655"/>
            <p:cNvSpPr/>
            <p:nvPr/>
          </p:nvSpPr>
          <p:spPr bwMode="auto">
            <a:xfrm>
              <a:off x="5914948" y="7064549"/>
              <a:ext cx="964488" cy="961820"/>
            </a:xfrm>
            <a:custGeom>
              <a:avLst/>
              <a:gdLst>
                <a:gd name="T0" fmla="*/ 775 w 1446"/>
                <a:gd name="T1" fmla="*/ 293 h 1442"/>
                <a:gd name="T2" fmla="*/ 777 w 1446"/>
                <a:gd name="T3" fmla="*/ 293 h 1442"/>
                <a:gd name="T4" fmla="*/ 1446 w 1446"/>
                <a:gd name="T5" fmla="*/ 844 h 1442"/>
                <a:gd name="T6" fmla="*/ 1441 w 1446"/>
                <a:gd name="T7" fmla="*/ 849 h 1442"/>
                <a:gd name="T8" fmla="*/ 848 w 1446"/>
                <a:gd name="T9" fmla="*/ 1442 h 1442"/>
                <a:gd name="T10" fmla="*/ 841 w 1446"/>
                <a:gd name="T11" fmla="*/ 1433 h 1442"/>
                <a:gd name="T12" fmla="*/ 1429 w 1446"/>
                <a:gd name="T13" fmla="*/ 846 h 1442"/>
                <a:gd name="T14" fmla="*/ 770 w 1446"/>
                <a:gd name="T15" fmla="*/ 303 h 1442"/>
                <a:gd name="T16" fmla="*/ 0 w 1446"/>
                <a:gd name="T17" fmla="*/ 10 h 1442"/>
                <a:gd name="T18" fmla="*/ 4 w 1446"/>
                <a:gd name="T19" fmla="*/ 0 h 1442"/>
                <a:gd name="T20" fmla="*/ 775 w 1446"/>
                <a:gd name="T21" fmla="*/ 293 h 1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6" h="1442">
                  <a:moveTo>
                    <a:pt x="775" y="293"/>
                  </a:moveTo>
                  <a:lnTo>
                    <a:pt x="777" y="293"/>
                  </a:lnTo>
                  <a:lnTo>
                    <a:pt x="1446" y="844"/>
                  </a:lnTo>
                  <a:lnTo>
                    <a:pt x="1441" y="849"/>
                  </a:lnTo>
                  <a:lnTo>
                    <a:pt x="848" y="1442"/>
                  </a:lnTo>
                  <a:lnTo>
                    <a:pt x="841" y="1433"/>
                  </a:lnTo>
                  <a:lnTo>
                    <a:pt x="1429" y="846"/>
                  </a:lnTo>
                  <a:lnTo>
                    <a:pt x="770" y="303"/>
                  </a:lnTo>
                  <a:lnTo>
                    <a:pt x="0" y="10"/>
                  </a:lnTo>
                  <a:lnTo>
                    <a:pt x="4" y="0"/>
                  </a:lnTo>
                  <a:lnTo>
                    <a:pt x="775" y="29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08" name="Freeform 20676"/>
            <p:cNvSpPr/>
            <p:nvPr/>
          </p:nvSpPr>
          <p:spPr bwMode="auto">
            <a:xfrm>
              <a:off x="4289459" y="7933656"/>
              <a:ext cx="80708" cy="80040"/>
            </a:xfrm>
            <a:custGeom>
              <a:avLst/>
              <a:gdLst>
                <a:gd name="T0" fmla="*/ 45 w 51"/>
                <a:gd name="T1" fmla="*/ 35 h 51"/>
                <a:gd name="T2" fmla="*/ 15 w 51"/>
                <a:gd name="T3" fmla="*/ 45 h 51"/>
                <a:gd name="T4" fmla="*/ 5 w 51"/>
                <a:gd name="T5" fmla="*/ 15 h 51"/>
                <a:gd name="T6" fmla="*/ 35 w 51"/>
                <a:gd name="T7" fmla="*/ 5 h 51"/>
                <a:gd name="T8" fmla="*/ 45 w 51"/>
                <a:gd name="T9" fmla="*/ 3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1">
                  <a:moveTo>
                    <a:pt x="45" y="35"/>
                  </a:moveTo>
                  <a:cubicBezTo>
                    <a:pt x="39" y="46"/>
                    <a:pt x="26" y="51"/>
                    <a:pt x="15" y="45"/>
                  </a:cubicBezTo>
                  <a:cubicBezTo>
                    <a:pt x="4" y="39"/>
                    <a:pt x="0" y="26"/>
                    <a:pt x="5" y="15"/>
                  </a:cubicBezTo>
                  <a:cubicBezTo>
                    <a:pt x="11" y="4"/>
                    <a:pt x="24" y="0"/>
                    <a:pt x="35" y="5"/>
                  </a:cubicBezTo>
                  <a:cubicBezTo>
                    <a:pt x="46" y="11"/>
                    <a:pt x="51" y="24"/>
                    <a:pt x="45" y="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09" name="Freeform 20677"/>
            <p:cNvSpPr/>
            <p:nvPr/>
          </p:nvSpPr>
          <p:spPr bwMode="auto">
            <a:xfrm>
              <a:off x="4863082" y="7918982"/>
              <a:ext cx="148742" cy="146741"/>
            </a:xfrm>
            <a:custGeom>
              <a:avLst/>
              <a:gdLst>
                <a:gd name="T0" fmla="*/ 83 w 94"/>
                <a:gd name="T1" fmla="*/ 65 h 93"/>
                <a:gd name="T2" fmla="*/ 28 w 94"/>
                <a:gd name="T3" fmla="*/ 83 h 93"/>
                <a:gd name="T4" fmla="*/ 10 w 94"/>
                <a:gd name="T5" fmla="*/ 28 h 93"/>
                <a:gd name="T6" fmla="*/ 66 w 94"/>
                <a:gd name="T7" fmla="*/ 10 h 93"/>
                <a:gd name="T8" fmla="*/ 83 w 94"/>
                <a:gd name="T9" fmla="*/ 6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3">
                  <a:moveTo>
                    <a:pt x="83" y="65"/>
                  </a:moveTo>
                  <a:cubicBezTo>
                    <a:pt x="73" y="86"/>
                    <a:pt x="48" y="93"/>
                    <a:pt x="28" y="83"/>
                  </a:cubicBezTo>
                  <a:cubicBezTo>
                    <a:pt x="8" y="73"/>
                    <a:pt x="0" y="48"/>
                    <a:pt x="10" y="28"/>
                  </a:cubicBezTo>
                  <a:cubicBezTo>
                    <a:pt x="21" y="8"/>
                    <a:pt x="45" y="0"/>
                    <a:pt x="66" y="10"/>
                  </a:cubicBezTo>
                  <a:cubicBezTo>
                    <a:pt x="86" y="21"/>
                    <a:pt x="94" y="45"/>
                    <a:pt x="83" y="6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0" name="Freeform 20679"/>
            <p:cNvSpPr/>
            <p:nvPr/>
          </p:nvSpPr>
          <p:spPr bwMode="auto">
            <a:xfrm>
              <a:off x="5438707" y="8095737"/>
              <a:ext cx="92714" cy="92714"/>
            </a:xfrm>
            <a:custGeom>
              <a:avLst/>
              <a:gdLst>
                <a:gd name="T0" fmla="*/ 53 w 59"/>
                <a:gd name="T1" fmla="*/ 42 h 59"/>
                <a:gd name="T2" fmla="*/ 18 w 59"/>
                <a:gd name="T3" fmla="*/ 53 h 59"/>
                <a:gd name="T4" fmla="*/ 7 w 59"/>
                <a:gd name="T5" fmla="*/ 18 h 59"/>
                <a:gd name="T6" fmla="*/ 42 w 59"/>
                <a:gd name="T7" fmla="*/ 7 h 59"/>
                <a:gd name="T8" fmla="*/ 53 w 59"/>
                <a:gd name="T9" fmla="*/ 4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3" y="42"/>
                  </a:moveTo>
                  <a:cubicBezTo>
                    <a:pt x="46" y="54"/>
                    <a:pt x="30" y="59"/>
                    <a:pt x="18" y="53"/>
                  </a:cubicBezTo>
                  <a:cubicBezTo>
                    <a:pt x="5" y="46"/>
                    <a:pt x="0" y="31"/>
                    <a:pt x="7" y="18"/>
                  </a:cubicBezTo>
                  <a:cubicBezTo>
                    <a:pt x="13" y="5"/>
                    <a:pt x="29" y="0"/>
                    <a:pt x="42" y="7"/>
                  </a:cubicBezTo>
                  <a:cubicBezTo>
                    <a:pt x="54" y="13"/>
                    <a:pt x="59" y="29"/>
                    <a:pt x="53" y="4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1" name="Freeform 20680"/>
            <p:cNvSpPr/>
            <p:nvPr/>
          </p:nvSpPr>
          <p:spPr bwMode="auto">
            <a:xfrm>
              <a:off x="8316157" y="6631664"/>
              <a:ext cx="152744" cy="152744"/>
            </a:xfrm>
            <a:custGeom>
              <a:avLst/>
              <a:gdLst>
                <a:gd name="T0" fmla="*/ 87 w 97"/>
                <a:gd name="T1" fmla="*/ 68 h 97"/>
                <a:gd name="T2" fmla="*/ 29 w 97"/>
                <a:gd name="T3" fmla="*/ 86 h 97"/>
                <a:gd name="T4" fmla="*/ 11 w 97"/>
                <a:gd name="T5" fmla="*/ 29 h 97"/>
                <a:gd name="T6" fmla="*/ 68 w 97"/>
                <a:gd name="T7" fmla="*/ 11 h 97"/>
                <a:gd name="T8" fmla="*/ 87 w 97"/>
                <a:gd name="T9" fmla="*/ 6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7">
                  <a:moveTo>
                    <a:pt x="87" y="68"/>
                  </a:moveTo>
                  <a:cubicBezTo>
                    <a:pt x="76" y="89"/>
                    <a:pt x="50" y="97"/>
                    <a:pt x="29" y="86"/>
                  </a:cubicBezTo>
                  <a:cubicBezTo>
                    <a:pt x="9" y="75"/>
                    <a:pt x="0" y="50"/>
                    <a:pt x="11" y="29"/>
                  </a:cubicBezTo>
                  <a:cubicBezTo>
                    <a:pt x="22" y="8"/>
                    <a:pt x="47" y="0"/>
                    <a:pt x="68" y="11"/>
                  </a:cubicBezTo>
                  <a:cubicBezTo>
                    <a:pt x="89" y="21"/>
                    <a:pt x="97" y="47"/>
                    <a:pt x="87" y="6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2" name="Freeform 20681"/>
            <p:cNvSpPr/>
            <p:nvPr/>
          </p:nvSpPr>
          <p:spPr bwMode="auto">
            <a:xfrm>
              <a:off x="5969642" y="8278497"/>
              <a:ext cx="84042" cy="83376"/>
            </a:xfrm>
            <a:custGeom>
              <a:avLst/>
              <a:gdLst>
                <a:gd name="T0" fmla="*/ 48 w 53"/>
                <a:gd name="T1" fmla="*/ 37 h 53"/>
                <a:gd name="T2" fmla="*/ 16 w 53"/>
                <a:gd name="T3" fmla="*/ 47 h 53"/>
                <a:gd name="T4" fmla="*/ 6 w 53"/>
                <a:gd name="T5" fmla="*/ 16 h 53"/>
                <a:gd name="T6" fmla="*/ 37 w 53"/>
                <a:gd name="T7" fmla="*/ 6 h 53"/>
                <a:gd name="T8" fmla="*/ 48 w 53"/>
                <a:gd name="T9" fmla="*/ 3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48" y="37"/>
                  </a:moveTo>
                  <a:cubicBezTo>
                    <a:pt x="42" y="49"/>
                    <a:pt x="27" y="53"/>
                    <a:pt x="16" y="47"/>
                  </a:cubicBezTo>
                  <a:cubicBezTo>
                    <a:pt x="4" y="42"/>
                    <a:pt x="0" y="27"/>
                    <a:pt x="6" y="16"/>
                  </a:cubicBezTo>
                  <a:cubicBezTo>
                    <a:pt x="12" y="4"/>
                    <a:pt x="26" y="0"/>
                    <a:pt x="37" y="6"/>
                  </a:cubicBezTo>
                  <a:cubicBezTo>
                    <a:pt x="49" y="12"/>
                    <a:pt x="53" y="26"/>
                    <a:pt x="48" y="3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3" name="Freeform 20683"/>
            <p:cNvSpPr/>
            <p:nvPr/>
          </p:nvSpPr>
          <p:spPr bwMode="auto">
            <a:xfrm>
              <a:off x="6377849" y="7209956"/>
              <a:ext cx="104053" cy="105387"/>
            </a:xfrm>
            <a:custGeom>
              <a:avLst/>
              <a:gdLst>
                <a:gd name="T0" fmla="*/ 59 w 66"/>
                <a:gd name="T1" fmla="*/ 47 h 67"/>
                <a:gd name="T2" fmla="*/ 20 w 66"/>
                <a:gd name="T3" fmla="*/ 60 h 67"/>
                <a:gd name="T4" fmla="*/ 7 w 66"/>
                <a:gd name="T5" fmla="*/ 20 h 67"/>
                <a:gd name="T6" fmla="*/ 47 w 66"/>
                <a:gd name="T7" fmla="*/ 8 h 67"/>
                <a:gd name="T8" fmla="*/ 59 w 66"/>
                <a:gd name="T9" fmla="*/ 4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7">
                  <a:moveTo>
                    <a:pt x="59" y="47"/>
                  </a:moveTo>
                  <a:cubicBezTo>
                    <a:pt x="52" y="61"/>
                    <a:pt x="34" y="67"/>
                    <a:pt x="20" y="60"/>
                  </a:cubicBezTo>
                  <a:cubicBezTo>
                    <a:pt x="6" y="52"/>
                    <a:pt x="0" y="35"/>
                    <a:pt x="7" y="20"/>
                  </a:cubicBezTo>
                  <a:cubicBezTo>
                    <a:pt x="15" y="6"/>
                    <a:pt x="32" y="0"/>
                    <a:pt x="47" y="8"/>
                  </a:cubicBezTo>
                  <a:cubicBezTo>
                    <a:pt x="61" y="15"/>
                    <a:pt x="66" y="33"/>
                    <a:pt x="59" y="4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4" name="Freeform 20684"/>
            <p:cNvSpPr/>
            <p:nvPr/>
          </p:nvSpPr>
          <p:spPr bwMode="auto">
            <a:xfrm>
              <a:off x="6343165" y="6784408"/>
              <a:ext cx="121395" cy="119394"/>
            </a:xfrm>
            <a:custGeom>
              <a:avLst/>
              <a:gdLst>
                <a:gd name="T0" fmla="*/ 68 w 77"/>
                <a:gd name="T1" fmla="*/ 53 h 76"/>
                <a:gd name="T2" fmla="*/ 23 w 77"/>
                <a:gd name="T3" fmla="*/ 68 h 76"/>
                <a:gd name="T4" fmla="*/ 9 w 77"/>
                <a:gd name="T5" fmla="*/ 23 h 76"/>
                <a:gd name="T6" fmla="*/ 54 w 77"/>
                <a:gd name="T7" fmla="*/ 8 h 76"/>
                <a:gd name="T8" fmla="*/ 68 w 77"/>
                <a:gd name="T9" fmla="*/ 5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6">
                  <a:moveTo>
                    <a:pt x="68" y="53"/>
                  </a:moveTo>
                  <a:cubicBezTo>
                    <a:pt x="60" y="70"/>
                    <a:pt x="40" y="76"/>
                    <a:pt x="23" y="68"/>
                  </a:cubicBezTo>
                  <a:cubicBezTo>
                    <a:pt x="7" y="59"/>
                    <a:pt x="0" y="39"/>
                    <a:pt x="9" y="23"/>
                  </a:cubicBezTo>
                  <a:cubicBezTo>
                    <a:pt x="17" y="6"/>
                    <a:pt x="37" y="0"/>
                    <a:pt x="54" y="8"/>
                  </a:cubicBezTo>
                  <a:cubicBezTo>
                    <a:pt x="70" y="17"/>
                    <a:pt x="77" y="37"/>
                    <a:pt x="68" y="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5" name="Freeform 20709"/>
            <p:cNvSpPr/>
            <p:nvPr/>
          </p:nvSpPr>
          <p:spPr bwMode="auto">
            <a:xfrm>
              <a:off x="4901102" y="7359365"/>
              <a:ext cx="98050" cy="96048"/>
            </a:xfrm>
            <a:custGeom>
              <a:avLst/>
              <a:gdLst>
                <a:gd name="T0" fmla="*/ 55 w 62"/>
                <a:gd name="T1" fmla="*/ 43 h 61"/>
                <a:gd name="T2" fmla="*/ 19 w 62"/>
                <a:gd name="T3" fmla="*/ 55 h 61"/>
                <a:gd name="T4" fmla="*/ 7 w 62"/>
                <a:gd name="T5" fmla="*/ 18 h 61"/>
                <a:gd name="T6" fmla="*/ 43 w 62"/>
                <a:gd name="T7" fmla="*/ 7 h 61"/>
                <a:gd name="T8" fmla="*/ 55 w 62"/>
                <a:gd name="T9" fmla="*/ 4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1">
                  <a:moveTo>
                    <a:pt x="55" y="43"/>
                  </a:moveTo>
                  <a:cubicBezTo>
                    <a:pt x="48" y="56"/>
                    <a:pt x="32" y="61"/>
                    <a:pt x="19" y="55"/>
                  </a:cubicBezTo>
                  <a:cubicBezTo>
                    <a:pt x="6" y="48"/>
                    <a:pt x="0" y="32"/>
                    <a:pt x="7" y="18"/>
                  </a:cubicBezTo>
                  <a:cubicBezTo>
                    <a:pt x="14" y="5"/>
                    <a:pt x="30" y="0"/>
                    <a:pt x="43" y="7"/>
                  </a:cubicBezTo>
                  <a:cubicBezTo>
                    <a:pt x="57" y="13"/>
                    <a:pt x="62" y="30"/>
                    <a:pt x="55" y="4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6" name="Freeform 20710"/>
            <p:cNvSpPr>
              <a:spLocks noEditPoints="1"/>
            </p:cNvSpPr>
            <p:nvPr/>
          </p:nvSpPr>
          <p:spPr bwMode="auto">
            <a:xfrm>
              <a:off x="4852410" y="7309340"/>
              <a:ext cx="196766" cy="196766"/>
            </a:xfrm>
            <a:custGeom>
              <a:avLst/>
              <a:gdLst>
                <a:gd name="T0" fmla="*/ 37 w 125"/>
                <a:gd name="T1" fmla="*/ 111 h 125"/>
                <a:gd name="T2" fmla="*/ 13 w 125"/>
                <a:gd name="T3" fmla="*/ 38 h 125"/>
                <a:gd name="T4" fmla="*/ 87 w 125"/>
                <a:gd name="T5" fmla="*/ 14 h 125"/>
                <a:gd name="T6" fmla="*/ 111 w 125"/>
                <a:gd name="T7" fmla="*/ 88 h 125"/>
                <a:gd name="T8" fmla="*/ 37 w 125"/>
                <a:gd name="T9" fmla="*/ 111 h 125"/>
                <a:gd name="T10" fmla="*/ 80 w 125"/>
                <a:gd name="T11" fmla="*/ 27 h 125"/>
                <a:gd name="T12" fmla="*/ 27 w 125"/>
                <a:gd name="T13" fmla="*/ 44 h 125"/>
                <a:gd name="T14" fmla="*/ 44 w 125"/>
                <a:gd name="T15" fmla="*/ 98 h 125"/>
                <a:gd name="T16" fmla="*/ 98 w 125"/>
                <a:gd name="T17" fmla="*/ 81 h 125"/>
                <a:gd name="T18" fmla="*/ 80 w 125"/>
                <a:gd name="T19" fmla="*/ 2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37" y="111"/>
                  </a:moveTo>
                  <a:cubicBezTo>
                    <a:pt x="10" y="98"/>
                    <a:pt x="0" y="64"/>
                    <a:pt x="13" y="38"/>
                  </a:cubicBezTo>
                  <a:cubicBezTo>
                    <a:pt x="27" y="11"/>
                    <a:pt x="60" y="0"/>
                    <a:pt x="87" y="14"/>
                  </a:cubicBezTo>
                  <a:cubicBezTo>
                    <a:pt x="114" y="28"/>
                    <a:pt x="125" y="61"/>
                    <a:pt x="111" y="88"/>
                  </a:cubicBezTo>
                  <a:cubicBezTo>
                    <a:pt x="97" y="115"/>
                    <a:pt x="64" y="125"/>
                    <a:pt x="37" y="111"/>
                  </a:cubicBezTo>
                  <a:close/>
                  <a:moveTo>
                    <a:pt x="80" y="27"/>
                  </a:moveTo>
                  <a:cubicBezTo>
                    <a:pt x="61" y="17"/>
                    <a:pt x="37" y="25"/>
                    <a:pt x="27" y="44"/>
                  </a:cubicBezTo>
                  <a:cubicBezTo>
                    <a:pt x="16" y="64"/>
                    <a:pt x="24" y="88"/>
                    <a:pt x="44" y="98"/>
                  </a:cubicBezTo>
                  <a:cubicBezTo>
                    <a:pt x="63" y="108"/>
                    <a:pt x="88" y="101"/>
                    <a:pt x="98" y="81"/>
                  </a:cubicBezTo>
                  <a:cubicBezTo>
                    <a:pt x="108" y="61"/>
                    <a:pt x="100" y="37"/>
                    <a:pt x="80" y="2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7" name="Freeform 20716"/>
            <p:cNvSpPr/>
            <p:nvPr/>
          </p:nvSpPr>
          <p:spPr bwMode="auto">
            <a:xfrm>
              <a:off x="5703504" y="8193117"/>
              <a:ext cx="66034" cy="66700"/>
            </a:xfrm>
            <a:custGeom>
              <a:avLst/>
              <a:gdLst>
                <a:gd name="T0" fmla="*/ 37 w 42"/>
                <a:gd name="T1" fmla="*/ 29 h 42"/>
                <a:gd name="T2" fmla="*/ 13 w 42"/>
                <a:gd name="T3" fmla="*/ 37 h 42"/>
                <a:gd name="T4" fmla="*/ 5 w 42"/>
                <a:gd name="T5" fmla="*/ 12 h 42"/>
                <a:gd name="T6" fmla="*/ 30 w 42"/>
                <a:gd name="T7" fmla="*/ 4 h 42"/>
                <a:gd name="T8" fmla="*/ 37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7" y="29"/>
                  </a:moveTo>
                  <a:cubicBezTo>
                    <a:pt x="33" y="38"/>
                    <a:pt x="22" y="42"/>
                    <a:pt x="13" y="37"/>
                  </a:cubicBezTo>
                  <a:cubicBezTo>
                    <a:pt x="4" y="32"/>
                    <a:pt x="0" y="21"/>
                    <a:pt x="5" y="12"/>
                  </a:cubicBezTo>
                  <a:cubicBezTo>
                    <a:pt x="9" y="3"/>
                    <a:pt x="20" y="0"/>
                    <a:pt x="30" y="4"/>
                  </a:cubicBezTo>
                  <a:cubicBezTo>
                    <a:pt x="39" y="9"/>
                    <a:pt x="42" y="20"/>
                    <a:pt x="37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8" name="Freeform 20717"/>
            <p:cNvSpPr>
              <a:spLocks noEditPoints="1"/>
            </p:cNvSpPr>
            <p:nvPr/>
          </p:nvSpPr>
          <p:spPr bwMode="auto">
            <a:xfrm>
              <a:off x="5668820" y="8158433"/>
              <a:ext cx="135402" cy="134068"/>
            </a:xfrm>
            <a:custGeom>
              <a:avLst/>
              <a:gdLst>
                <a:gd name="T0" fmla="*/ 26 w 86"/>
                <a:gd name="T1" fmla="*/ 76 h 85"/>
                <a:gd name="T2" fmla="*/ 10 w 86"/>
                <a:gd name="T3" fmla="*/ 25 h 85"/>
                <a:gd name="T4" fmla="*/ 60 w 86"/>
                <a:gd name="T5" fmla="*/ 9 h 85"/>
                <a:gd name="T6" fmla="*/ 76 w 86"/>
                <a:gd name="T7" fmla="*/ 60 h 85"/>
                <a:gd name="T8" fmla="*/ 26 w 86"/>
                <a:gd name="T9" fmla="*/ 76 h 85"/>
                <a:gd name="T10" fmla="*/ 56 w 86"/>
                <a:gd name="T11" fmla="*/ 18 h 85"/>
                <a:gd name="T12" fmla="*/ 19 w 86"/>
                <a:gd name="T13" fmla="*/ 30 h 85"/>
                <a:gd name="T14" fmla="*/ 31 w 86"/>
                <a:gd name="T15" fmla="*/ 67 h 85"/>
                <a:gd name="T16" fmla="*/ 67 w 86"/>
                <a:gd name="T17" fmla="*/ 55 h 85"/>
                <a:gd name="T18" fmla="*/ 56 w 86"/>
                <a:gd name="T19" fmla="*/ 1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5">
                  <a:moveTo>
                    <a:pt x="26" y="76"/>
                  </a:moveTo>
                  <a:cubicBezTo>
                    <a:pt x="8" y="66"/>
                    <a:pt x="0" y="44"/>
                    <a:pt x="10" y="25"/>
                  </a:cubicBezTo>
                  <a:cubicBezTo>
                    <a:pt x="19" y="7"/>
                    <a:pt x="42" y="0"/>
                    <a:pt x="60" y="9"/>
                  </a:cubicBezTo>
                  <a:cubicBezTo>
                    <a:pt x="79" y="19"/>
                    <a:pt x="86" y="41"/>
                    <a:pt x="76" y="60"/>
                  </a:cubicBezTo>
                  <a:cubicBezTo>
                    <a:pt x="67" y="78"/>
                    <a:pt x="44" y="85"/>
                    <a:pt x="26" y="76"/>
                  </a:cubicBezTo>
                  <a:close/>
                  <a:moveTo>
                    <a:pt x="56" y="18"/>
                  </a:moveTo>
                  <a:cubicBezTo>
                    <a:pt x="42" y="11"/>
                    <a:pt x="26" y="17"/>
                    <a:pt x="19" y="30"/>
                  </a:cubicBezTo>
                  <a:cubicBezTo>
                    <a:pt x="12" y="43"/>
                    <a:pt x="17" y="60"/>
                    <a:pt x="31" y="67"/>
                  </a:cubicBezTo>
                  <a:cubicBezTo>
                    <a:pt x="44" y="74"/>
                    <a:pt x="60" y="69"/>
                    <a:pt x="67" y="55"/>
                  </a:cubicBezTo>
                  <a:cubicBezTo>
                    <a:pt x="74" y="42"/>
                    <a:pt x="69" y="25"/>
                    <a:pt x="56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9" name="Freeform 20718"/>
            <p:cNvSpPr/>
            <p:nvPr/>
          </p:nvSpPr>
          <p:spPr bwMode="auto">
            <a:xfrm>
              <a:off x="5880260" y="7033198"/>
              <a:ext cx="70702" cy="71370"/>
            </a:xfrm>
            <a:custGeom>
              <a:avLst/>
              <a:gdLst>
                <a:gd name="T0" fmla="*/ 40 w 45"/>
                <a:gd name="T1" fmla="*/ 32 h 45"/>
                <a:gd name="T2" fmla="*/ 14 w 45"/>
                <a:gd name="T3" fmla="*/ 40 h 45"/>
                <a:gd name="T4" fmla="*/ 5 w 45"/>
                <a:gd name="T5" fmla="*/ 14 h 45"/>
                <a:gd name="T6" fmla="*/ 32 w 45"/>
                <a:gd name="T7" fmla="*/ 5 h 45"/>
                <a:gd name="T8" fmla="*/ 40 w 45"/>
                <a:gd name="T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40" y="32"/>
                  </a:moveTo>
                  <a:cubicBezTo>
                    <a:pt x="35" y="41"/>
                    <a:pt x="23" y="45"/>
                    <a:pt x="14" y="40"/>
                  </a:cubicBezTo>
                  <a:cubicBezTo>
                    <a:pt x="4" y="35"/>
                    <a:pt x="0" y="23"/>
                    <a:pt x="5" y="14"/>
                  </a:cubicBezTo>
                  <a:cubicBezTo>
                    <a:pt x="10" y="4"/>
                    <a:pt x="22" y="0"/>
                    <a:pt x="32" y="5"/>
                  </a:cubicBezTo>
                  <a:cubicBezTo>
                    <a:pt x="41" y="10"/>
                    <a:pt x="45" y="22"/>
                    <a:pt x="40" y="3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0" name="Freeform 20719"/>
            <p:cNvSpPr>
              <a:spLocks noEditPoints="1"/>
            </p:cNvSpPr>
            <p:nvPr/>
          </p:nvSpPr>
          <p:spPr bwMode="auto">
            <a:xfrm>
              <a:off x="5843575" y="6997180"/>
              <a:ext cx="143406" cy="143406"/>
            </a:xfrm>
            <a:custGeom>
              <a:avLst/>
              <a:gdLst>
                <a:gd name="T0" fmla="*/ 27 w 91"/>
                <a:gd name="T1" fmla="*/ 81 h 91"/>
                <a:gd name="T2" fmla="*/ 10 w 91"/>
                <a:gd name="T3" fmla="*/ 27 h 91"/>
                <a:gd name="T4" fmla="*/ 64 w 91"/>
                <a:gd name="T5" fmla="*/ 10 h 91"/>
                <a:gd name="T6" fmla="*/ 81 w 91"/>
                <a:gd name="T7" fmla="*/ 64 h 91"/>
                <a:gd name="T8" fmla="*/ 27 w 91"/>
                <a:gd name="T9" fmla="*/ 81 h 91"/>
                <a:gd name="T10" fmla="*/ 59 w 91"/>
                <a:gd name="T11" fmla="*/ 20 h 91"/>
                <a:gd name="T12" fmla="*/ 20 w 91"/>
                <a:gd name="T13" fmla="*/ 32 h 91"/>
                <a:gd name="T14" fmla="*/ 32 w 91"/>
                <a:gd name="T15" fmla="*/ 72 h 91"/>
                <a:gd name="T16" fmla="*/ 72 w 91"/>
                <a:gd name="T17" fmla="*/ 59 h 91"/>
                <a:gd name="T18" fmla="*/ 59 w 91"/>
                <a:gd name="T19" fmla="*/ 2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27" y="81"/>
                  </a:moveTo>
                  <a:cubicBezTo>
                    <a:pt x="8" y="71"/>
                    <a:pt x="0" y="47"/>
                    <a:pt x="10" y="27"/>
                  </a:cubicBezTo>
                  <a:cubicBezTo>
                    <a:pt x="20" y="8"/>
                    <a:pt x="44" y="0"/>
                    <a:pt x="64" y="10"/>
                  </a:cubicBezTo>
                  <a:cubicBezTo>
                    <a:pt x="84" y="20"/>
                    <a:pt x="91" y="44"/>
                    <a:pt x="81" y="64"/>
                  </a:cubicBezTo>
                  <a:cubicBezTo>
                    <a:pt x="71" y="84"/>
                    <a:pt x="47" y="91"/>
                    <a:pt x="27" y="81"/>
                  </a:cubicBezTo>
                  <a:close/>
                  <a:moveTo>
                    <a:pt x="59" y="20"/>
                  </a:moveTo>
                  <a:cubicBezTo>
                    <a:pt x="45" y="12"/>
                    <a:pt x="27" y="18"/>
                    <a:pt x="20" y="32"/>
                  </a:cubicBezTo>
                  <a:cubicBezTo>
                    <a:pt x="12" y="47"/>
                    <a:pt x="18" y="64"/>
                    <a:pt x="32" y="72"/>
                  </a:cubicBezTo>
                  <a:cubicBezTo>
                    <a:pt x="47" y="79"/>
                    <a:pt x="64" y="74"/>
                    <a:pt x="72" y="59"/>
                  </a:cubicBezTo>
                  <a:cubicBezTo>
                    <a:pt x="79" y="45"/>
                    <a:pt x="74" y="27"/>
                    <a:pt x="59" y="2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1" name="Freeform 20720"/>
            <p:cNvSpPr/>
            <p:nvPr/>
          </p:nvSpPr>
          <p:spPr bwMode="auto">
            <a:xfrm>
              <a:off x="6887435" y="6908468"/>
              <a:ext cx="70702" cy="71370"/>
            </a:xfrm>
            <a:custGeom>
              <a:avLst/>
              <a:gdLst>
                <a:gd name="T0" fmla="*/ 40 w 45"/>
                <a:gd name="T1" fmla="*/ 31 h 45"/>
                <a:gd name="T2" fmla="*/ 13 w 45"/>
                <a:gd name="T3" fmla="*/ 40 h 45"/>
                <a:gd name="T4" fmla="*/ 5 w 45"/>
                <a:gd name="T5" fmla="*/ 13 h 45"/>
                <a:gd name="T6" fmla="*/ 31 w 45"/>
                <a:gd name="T7" fmla="*/ 5 h 45"/>
                <a:gd name="T8" fmla="*/ 40 w 45"/>
                <a:gd name="T9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40" y="31"/>
                  </a:moveTo>
                  <a:cubicBezTo>
                    <a:pt x="35" y="41"/>
                    <a:pt x="23" y="45"/>
                    <a:pt x="13" y="40"/>
                  </a:cubicBezTo>
                  <a:cubicBezTo>
                    <a:pt x="4" y="35"/>
                    <a:pt x="0" y="23"/>
                    <a:pt x="5" y="13"/>
                  </a:cubicBezTo>
                  <a:cubicBezTo>
                    <a:pt x="10" y="3"/>
                    <a:pt x="22" y="0"/>
                    <a:pt x="31" y="5"/>
                  </a:cubicBezTo>
                  <a:cubicBezTo>
                    <a:pt x="41" y="10"/>
                    <a:pt x="45" y="22"/>
                    <a:pt x="40" y="3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2" name="Freeform 20721"/>
            <p:cNvSpPr>
              <a:spLocks noEditPoints="1"/>
            </p:cNvSpPr>
            <p:nvPr/>
          </p:nvSpPr>
          <p:spPr bwMode="auto">
            <a:xfrm>
              <a:off x="6850750" y="6871116"/>
              <a:ext cx="143406" cy="144740"/>
            </a:xfrm>
            <a:custGeom>
              <a:avLst/>
              <a:gdLst>
                <a:gd name="T0" fmla="*/ 27 w 91"/>
                <a:gd name="T1" fmla="*/ 82 h 92"/>
                <a:gd name="T2" fmla="*/ 10 w 91"/>
                <a:gd name="T3" fmla="*/ 28 h 92"/>
                <a:gd name="T4" fmla="*/ 64 w 91"/>
                <a:gd name="T5" fmla="*/ 11 h 92"/>
                <a:gd name="T6" fmla="*/ 81 w 91"/>
                <a:gd name="T7" fmla="*/ 65 h 92"/>
                <a:gd name="T8" fmla="*/ 27 w 91"/>
                <a:gd name="T9" fmla="*/ 82 h 92"/>
                <a:gd name="T10" fmla="*/ 59 w 91"/>
                <a:gd name="T11" fmla="*/ 20 h 92"/>
                <a:gd name="T12" fmla="*/ 19 w 91"/>
                <a:gd name="T13" fmla="*/ 33 h 92"/>
                <a:gd name="T14" fmla="*/ 32 w 91"/>
                <a:gd name="T15" fmla="*/ 72 h 92"/>
                <a:gd name="T16" fmla="*/ 71 w 91"/>
                <a:gd name="T17" fmla="*/ 60 h 92"/>
                <a:gd name="T18" fmla="*/ 59 w 91"/>
                <a:gd name="T19" fmla="*/ 2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2">
                  <a:moveTo>
                    <a:pt x="27" y="82"/>
                  </a:moveTo>
                  <a:cubicBezTo>
                    <a:pt x="7" y="72"/>
                    <a:pt x="0" y="48"/>
                    <a:pt x="10" y="28"/>
                  </a:cubicBezTo>
                  <a:cubicBezTo>
                    <a:pt x="20" y="8"/>
                    <a:pt x="44" y="0"/>
                    <a:pt x="64" y="11"/>
                  </a:cubicBezTo>
                  <a:cubicBezTo>
                    <a:pt x="83" y="21"/>
                    <a:pt x="91" y="45"/>
                    <a:pt x="81" y="65"/>
                  </a:cubicBezTo>
                  <a:cubicBezTo>
                    <a:pt x="71" y="84"/>
                    <a:pt x="47" y="92"/>
                    <a:pt x="27" y="82"/>
                  </a:cubicBezTo>
                  <a:close/>
                  <a:moveTo>
                    <a:pt x="59" y="20"/>
                  </a:moveTo>
                  <a:cubicBezTo>
                    <a:pt x="44" y="13"/>
                    <a:pt x="27" y="18"/>
                    <a:pt x="19" y="33"/>
                  </a:cubicBezTo>
                  <a:cubicBezTo>
                    <a:pt x="12" y="47"/>
                    <a:pt x="18" y="65"/>
                    <a:pt x="32" y="72"/>
                  </a:cubicBezTo>
                  <a:cubicBezTo>
                    <a:pt x="46" y="80"/>
                    <a:pt x="64" y="74"/>
                    <a:pt x="71" y="60"/>
                  </a:cubicBezTo>
                  <a:cubicBezTo>
                    <a:pt x="79" y="45"/>
                    <a:pt x="73" y="28"/>
                    <a:pt x="59" y="2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3" name="Freeform 20722"/>
            <p:cNvSpPr/>
            <p:nvPr/>
          </p:nvSpPr>
          <p:spPr bwMode="auto">
            <a:xfrm>
              <a:off x="6431872" y="7977675"/>
              <a:ext cx="92714" cy="92714"/>
            </a:xfrm>
            <a:custGeom>
              <a:avLst/>
              <a:gdLst>
                <a:gd name="T0" fmla="*/ 52 w 59"/>
                <a:gd name="T1" fmla="*/ 41 h 59"/>
                <a:gd name="T2" fmla="*/ 17 w 59"/>
                <a:gd name="T3" fmla="*/ 52 h 59"/>
                <a:gd name="T4" fmla="*/ 6 w 59"/>
                <a:gd name="T5" fmla="*/ 17 h 59"/>
                <a:gd name="T6" fmla="*/ 41 w 59"/>
                <a:gd name="T7" fmla="*/ 6 h 59"/>
                <a:gd name="T8" fmla="*/ 52 w 59"/>
                <a:gd name="T9" fmla="*/ 4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2" y="41"/>
                  </a:moveTo>
                  <a:cubicBezTo>
                    <a:pt x="46" y="54"/>
                    <a:pt x="30" y="59"/>
                    <a:pt x="17" y="52"/>
                  </a:cubicBezTo>
                  <a:cubicBezTo>
                    <a:pt x="5" y="46"/>
                    <a:pt x="0" y="30"/>
                    <a:pt x="6" y="17"/>
                  </a:cubicBezTo>
                  <a:cubicBezTo>
                    <a:pt x="13" y="5"/>
                    <a:pt x="28" y="0"/>
                    <a:pt x="41" y="6"/>
                  </a:cubicBezTo>
                  <a:cubicBezTo>
                    <a:pt x="54" y="13"/>
                    <a:pt x="59" y="28"/>
                    <a:pt x="52" y="4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4" name="Freeform 20723"/>
            <p:cNvSpPr>
              <a:spLocks noEditPoints="1"/>
            </p:cNvSpPr>
            <p:nvPr/>
          </p:nvSpPr>
          <p:spPr bwMode="auto">
            <a:xfrm>
              <a:off x="6383181" y="7928317"/>
              <a:ext cx="188762" cy="189429"/>
            </a:xfrm>
            <a:custGeom>
              <a:avLst/>
              <a:gdLst>
                <a:gd name="T0" fmla="*/ 36 w 120"/>
                <a:gd name="T1" fmla="*/ 107 h 120"/>
                <a:gd name="T2" fmla="*/ 14 w 120"/>
                <a:gd name="T3" fmla="*/ 36 h 120"/>
                <a:gd name="T4" fmla="*/ 84 w 120"/>
                <a:gd name="T5" fmla="*/ 13 h 120"/>
                <a:gd name="T6" fmla="*/ 107 w 120"/>
                <a:gd name="T7" fmla="*/ 84 h 120"/>
                <a:gd name="T8" fmla="*/ 36 w 120"/>
                <a:gd name="T9" fmla="*/ 107 h 120"/>
                <a:gd name="T10" fmla="*/ 78 w 120"/>
                <a:gd name="T11" fmla="*/ 26 h 120"/>
                <a:gd name="T12" fmla="*/ 26 w 120"/>
                <a:gd name="T13" fmla="*/ 43 h 120"/>
                <a:gd name="T14" fmla="*/ 43 w 120"/>
                <a:gd name="T15" fmla="*/ 94 h 120"/>
                <a:gd name="T16" fmla="*/ 94 w 120"/>
                <a:gd name="T17" fmla="*/ 78 h 120"/>
                <a:gd name="T18" fmla="*/ 78 w 120"/>
                <a:gd name="T19" fmla="*/ 2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20">
                  <a:moveTo>
                    <a:pt x="36" y="107"/>
                  </a:moveTo>
                  <a:cubicBezTo>
                    <a:pt x="10" y="94"/>
                    <a:pt x="0" y="62"/>
                    <a:pt x="14" y="36"/>
                  </a:cubicBezTo>
                  <a:cubicBezTo>
                    <a:pt x="27" y="10"/>
                    <a:pt x="58" y="0"/>
                    <a:pt x="84" y="13"/>
                  </a:cubicBezTo>
                  <a:cubicBezTo>
                    <a:pt x="110" y="27"/>
                    <a:pt x="120" y="58"/>
                    <a:pt x="107" y="84"/>
                  </a:cubicBezTo>
                  <a:cubicBezTo>
                    <a:pt x="94" y="110"/>
                    <a:pt x="62" y="120"/>
                    <a:pt x="36" y="107"/>
                  </a:cubicBezTo>
                  <a:close/>
                  <a:moveTo>
                    <a:pt x="78" y="26"/>
                  </a:moveTo>
                  <a:cubicBezTo>
                    <a:pt x="59" y="16"/>
                    <a:pt x="36" y="24"/>
                    <a:pt x="26" y="43"/>
                  </a:cubicBezTo>
                  <a:cubicBezTo>
                    <a:pt x="16" y="61"/>
                    <a:pt x="24" y="85"/>
                    <a:pt x="43" y="94"/>
                  </a:cubicBezTo>
                  <a:cubicBezTo>
                    <a:pt x="61" y="104"/>
                    <a:pt x="85" y="97"/>
                    <a:pt x="94" y="78"/>
                  </a:cubicBezTo>
                  <a:cubicBezTo>
                    <a:pt x="104" y="59"/>
                    <a:pt x="97" y="36"/>
                    <a:pt x="78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5" name="Freeform 20724"/>
            <p:cNvSpPr/>
            <p:nvPr/>
          </p:nvSpPr>
          <p:spPr bwMode="auto">
            <a:xfrm>
              <a:off x="4890427" y="8639342"/>
              <a:ext cx="54694" cy="56696"/>
            </a:xfrm>
            <a:custGeom>
              <a:avLst/>
              <a:gdLst>
                <a:gd name="T0" fmla="*/ 31 w 35"/>
                <a:gd name="T1" fmla="*/ 25 h 36"/>
                <a:gd name="T2" fmla="*/ 10 w 35"/>
                <a:gd name="T3" fmla="*/ 32 h 36"/>
                <a:gd name="T4" fmla="*/ 4 w 35"/>
                <a:gd name="T5" fmla="*/ 11 h 36"/>
                <a:gd name="T6" fmla="*/ 25 w 35"/>
                <a:gd name="T7" fmla="*/ 4 h 36"/>
                <a:gd name="T8" fmla="*/ 31 w 35"/>
                <a:gd name="T9" fmla="*/ 2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31" y="25"/>
                  </a:moveTo>
                  <a:cubicBezTo>
                    <a:pt x="27" y="33"/>
                    <a:pt x="18" y="36"/>
                    <a:pt x="10" y="32"/>
                  </a:cubicBezTo>
                  <a:cubicBezTo>
                    <a:pt x="3" y="28"/>
                    <a:pt x="0" y="19"/>
                    <a:pt x="4" y="11"/>
                  </a:cubicBezTo>
                  <a:cubicBezTo>
                    <a:pt x="8" y="3"/>
                    <a:pt x="17" y="0"/>
                    <a:pt x="25" y="4"/>
                  </a:cubicBezTo>
                  <a:cubicBezTo>
                    <a:pt x="32" y="8"/>
                    <a:pt x="35" y="18"/>
                    <a:pt x="31" y="2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cxnSp>
          <p:nvCxnSpPr>
            <p:cNvPr id="227" name="直接连接符 226"/>
            <p:cNvCxnSpPr>
              <a:stCxn id="163" idx="2"/>
              <a:endCxn id="203" idx="0"/>
            </p:cNvCxnSpPr>
            <p:nvPr/>
          </p:nvCxnSpPr>
          <p:spPr>
            <a:xfrm flipV="1">
              <a:off x="6668004" y="5972466"/>
              <a:ext cx="232014" cy="13559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/>
            <p:cNvCxnSpPr>
              <a:stCxn id="180" idx="2"/>
              <a:endCxn id="203" idx="2"/>
            </p:cNvCxnSpPr>
            <p:nvPr/>
          </p:nvCxnSpPr>
          <p:spPr>
            <a:xfrm flipH="1" flipV="1">
              <a:off x="7008501" y="6013550"/>
              <a:ext cx="184860" cy="1086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Freeform 20292"/>
            <p:cNvSpPr/>
            <p:nvPr/>
          </p:nvSpPr>
          <p:spPr bwMode="auto">
            <a:xfrm>
              <a:off x="5911620" y="5835260"/>
              <a:ext cx="78706" cy="77372"/>
            </a:xfrm>
            <a:custGeom>
              <a:avLst/>
              <a:gdLst>
                <a:gd name="T0" fmla="*/ 25 w 50"/>
                <a:gd name="T1" fmla="*/ 0 h 49"/>
                <a:gd name="T2" fmla="*/ 25 w 50"/>
                <a:gd name="T3" fmla="*/ 0 h 49"/>
                <a:gd name="T4" fmla="*/ 0 w 50"/>
                <a:gd name="T5" fmla="*/ 25 h 49"/>
                <a:gd name="T6" fmla="*/ 8 w 50"/>
                <a:gd name="T7" fmla="*/ 42 h 49"/>
                <a:gd name="T8" fmla="*/ 12 w 50"/>
                <a:gd name="T9" fmla="*/ 45 h 49"/>
                <a:gd name="T10" fmla="*/ 14 w 50"/>
                <a:gd name="T11" fmla="*/ 46 h 49"/>
                <a:gd name="T12" fmla="*/ 18 w 50"/>
                <a:gd name="T13" fmla="*/ 48 h 49"/>
                <a:gd name="T14" fmla="*/ 25 w 50"/>
                <a:gd name="T15" fmla="*/ 49 h 49"/>
                <a:gd name="T16" fmla="*/ 26 w 50"/>
                <a:gd name="T17" fmla="*/ 49 h 49"/>
                <a:gd name="T18" fmla="*/ 34 w 50"/>
                <a:gd name="T19" fmla="*/ 48 h 49"/>
                <a:gd name="T20" fmla="*/ 38 w 50"/>
                <a:gd name="T21" fmla="*/ 46 h 49"/>
                <a:gd name="T22" fmla="*/ 47 w 50"/>
                <a:gd name="T23" fmla="*/ 37 h 49"/>
                <a:gd name="T24" fmla="*/ 48 w 50"/>
                <a:gd name="T25" fmla="*/ 33 h 49"/>
                <a:gd name="T26" fmla="*/ 50 w 50"/>
                <a:gd name="T27" fmla="*/ 29 h 49"/>
                <a:gd name="T28" fmla="*/ 50 w 50"/>
                <a:gd name="T29" fmla="*/ 24 h 49"/>
                <a:gd name="T30" fmla="*/ 49 w 50"/>
                <a:gd name="T31" fmla="*/ 19 h 49"/>
                <a:gd name="T32" fmla="*/ 48 w 50"/>
                <a:gd name="T33" fmla="*/ 15 h 49"/>
                <a:gd name="T34" fmla="*/ 25 w 50"/>
                <a:gd name="T3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2"/>
                    <a:pt x="3" y="38"/>
                    <a:pt x="8" y="42"/>
                  </a:cubicBezTo>
                  <a:cubicBezTo>
                    <a:pt x="9" y="43"/>
                    <a:pt x="10" y="44"/>
                    <a:pt x="12" y="45"/>
                  </a:cubicBezTo>
                  <a:cubicBezTo>
                    <a:pt x="12" y="46"/>
                    <a:pt x="13" y="46"/>
                    <a:pt x="14" y="46"/>
                  </a:cubicBezTo>
                  <a:cubicBezTo>
                    <a:pt x="15" y="47"/>
                    <a:pt x="16" y="48"/>
                    <a:pt x="18" y="48"/>
                  </a:cubicBezTo>
                  <a:cubicBezTo>
                    <a:pt x="20" y="49"/>
                    <a:pt x="23" y="49"/>
                    <a:pt x="25" y="49"/>
                  </a:cubicBezTo>
                  <a:cubicBezTo>
                    <a:pt x="25" y="49"/>
                    <a:pt x="25" y="49"/>
                    <a:pt x="26" y="49"/>
                  </a:cubicBezTo>
                  <a:cubicBezTo>
                    <a:pt x="29" y="49"/>
                    <a:pt x="31" y="49"/>
                    <a:pt x="34" y="48"/>
                  </a:cubicBezTo>
                  <a:cubicBezTo>
                    <a:pt x="35" y="47"/>
                    <a:pt x="37" y="46"/>
                    <a:pt x="38" y="46"/>
                  </a:cubicBezTo>
                  <a:cubicBezTo>
                    <a:pt x="42" y="44"/>
                    <a:pt x="45" y="40"/>
                    <a:pt x="47" y="37"/>
                  </a:cubicBezTo>
                  <a:cubicBezTo>
                    <a:pt x="47" y="36"/>
                    <a:pt x="48" y="34"/>
                    <a:pt x="48" y="33"/>
                  </a:cubicBezTo>
                  <a:cubicBezTo>
                    <a:pt x="49" y="32"/>
                    <a:pt x="49" y="31"/>
                    <a:pt x="50" y="29"/>
                  </a:cubicBezTo>
                  <a:cubicBezTo>
                    <a:pt x="50" y="27"/>
                    <a:pt x="50" y="26"/>
                    <a:pt x="50" y="24"/>
                  </a:cubicBezTo>
                  <a:cubicBezTo>
                    <a:pt x="50" y="22"/>
                    <a:pt x="50" y="20"/>
                    <a:pt x="49" y="19"/>
                  </a:cubicBezTo>
                  <a:cubicBezTo>
                    <a:pt x="49" y="17"/>
                    <a:pt x="49" y="16"/>
                    <a:pt x="48" y="15"/>
                  </a:cubicBezTo>
                  <a:cubicBezTo>
                    <a:pt x="44" y="6"/>
                    <a:pt x="35" y="0"/>
                    <a:pt x="2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289459" y="-1270835"/>
            <a:ext cx="3627178" cy="2955492"/>
            <a:chOff x="4289459" y="-1270835"/>
            <a:chExt cx="3627178" cy="2955492"/>
          </a:xfrm>
        </p:grpSpPr>
        <p:sp>
          <p:nvSpPr>
            <p:cNvPr id="12" name="Freeform 20113"/>
            <p:cNvSpPr>
              <a:spLocks noEditPoints="1"/>
            </p:cNvSpPr>
            <p:nvPr/>
          </p:nvSpPr>
          <p:spPr bwMode="auto">
            <a:xfrm>
              <a:off x="6932805" y="-855958"/>
              <a:ext cx="447560" cy="1528772"/>
            </a:xfrm>
            <a:custGeom>
              <a:avLst/>
              <a:gdLst>
                <a:gd name="T0" fmla="*/ 280 w 284"/>
                <a:gd name="T1" fmla="*/ 957 h 970"/>
                <a:gd name="T2" fmla="*/ 276 w 284"/>
                <a:gd name="T3" fmla="*/ 958 h 970"/>
                <a:gd name="T4" fmla="*/ 279 w 284"/>
                <a:gd name="T5" fmla="*/ 970 h 970"/>
                <a:gd name="T6" fmla="*/ 284 w 284"/>
                <a:gd name="T7" fmla="*/ 969 h 970"/>
                <a:gd name="T8" fmla="*/ 280 w 284"/>
                <a:gd name="T9" fmla="*/ 957 h 970"/>
                <a:gd name="T10" fmla="*/ 89 w 284"/>
                <a:gd name="T11" fmla="*/ 313 h 970"/>
                <a:gd name="T12" fmla="*/ 85 w 284"/>
                <a:gd name="T13" fmla="*/ 314 h 970"/>
                <a:gd name="T14" fmla="*/ 89 w 284"/>
                <a:gd name="T15" fmla="*/ 326 h 970"/>
                <a:gd name="T16" fmla="*/ 93 w 284"/>
                <a:gd name="T17" fmla="*/ 324 h 970"/>
                <a:gd name="T18" fmla="*/ 89 w 284"/>
                <a:gd name="T19" fmla="*/ 313 h 970"/>
                <a:gd name="T20" fmla="*/ 73 w 284"/>
                <a:gd name="T21" fmla="*/ 253 h 970"/>
                <a:gd name="T22" fmla="*/ 69 w 284"/>
                <a:gd name="T23" fmla="*/ 255 h 970"/>
                <a:gd name="T24" fmla="*/ 72 w 284"/>
                <a:gd name="T25" fmla="*/ 266 h 970"/>
                <a:gd name="T26" fmla="*/ 76 w 284"/>
                <a:gd name="T27" fmla="*/ 265 h 970"/>
                <a:gd name="T28" fmla="*/ 73 w 284"/>
                <a:gd name="T29" fmla="*/ 253 h 970"/>
                <a:gd name="T30" fmla="*/ 15 w 284"/>
                <a:gd name="T31" fmla="*/ 41 h 970"/>
                <a:gd name="T32" fmla="*/ 11 w 284"/>
                <a:gd name="T33" fmla="*/ 42 h 970"/>
                <a:gd name="T34" fmla="*/ 13 w 284"/>
                <a:gd name="T35" fmla="*/ 50 h 970"/>
                <a:gd name="T36" fmla="*/ 18 w 284"/>
                <a:gd name="T37" fmla="*/ 49 h 970"/>
                <a:gd name="T38" fmla="*/ 15 w 284"/>
                <a:gd name="T39" fmla="*/ 41 h 970"/>
                <a:gd name="T40" fmla="*/ 5 w 284"/>
                <a:gd name="T41" fmla="*/ 0 h 970"/>
                <a:gd name="T42" fmla="*/ 0 w 284"/>
                <a:gd name="T43" fmla="*/ 1 h 970"/>
                <a:gd name="T44" fmla="*/ 3 w 284"/>
                <a:gd name="T45" fmla="*/ 9 h 970"/>
                <a:gd name="T46" fmla="*/ 7 w 284"/>
                <a:gd name="T47" fmla="*/ 8 h 970"/>
                <a:gd name="T48" fmla="*/ 5 w 284"/>
                <a:gd name="T49" fmla="*/ 0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4" h="970">
                  <a:moveTo>
                    <a:pt x="280" y="957"/>
                  </a:moveTo>
                  <a:cubicBezTo>
                    <a:pt x="279" y="957"/>
                    <a:pt x="277" y="958"/>
                    <a:pt x="276" y="958"/>
                  </a:cubicBezTo>
                  <a:cubicBezTo>
                    <a:pt x="279" y="970"/>
                    <a:pt x="279" y="970"/>
                    <a:pt x="279" y="970"/>
                  </a:cubicBezTo>
                  <a:cubicBezTo>
                    <a:pt x="281" y="969"/>
                    <a:pt x="282" y="969"/>
                    <a:pt x="284" y="969"/>
                  </a:cubicBezTo>
                  <a:cubicBezTo>
                    <a:pt x="280" y="957"/>
                    <a:pt x="280" y="957"/>
                    <a:pt x="280" y="957"/>
                  </a:cubicBezTo>
                  <a:moveTo>
                    <a:pt x="89" y="313"/>
                  </a:moveTo>
                  <a:cubicBezTo>
                    <a:pt x="88" y="313"/>
                    <a:pt x="87" y="314"/>
                    <a:pt x="85" y="314"/>
                  </a:cubicBezTo>
                  <a:cubicBezTo>
                    <a:pt x="89" y="326"/>
                    <a:pt x="89" y="326"/>
                    <a:pt x="89" y="326"/>
                  </a:cubicBezTo>
                  <a:cubicBezTo>
                    <a:pt x="90" y="325"/>
                    <a:pt x="91" y="325"/>
                    <a:pt x="93" y="324"/>
                  </a:cubicBezTo>
                  <a:cubicBezTo>
                    <a:pt x="89" y="313"/>
                    <a:pt x="89" y="313"/>
                    <a:pt x="89" y="313"/>
                  </a:cubicBezTo>
                  <a:moveTo>
                    <a:pt x="73" y="253"/>
                  </a:moveTo>
                  <a:cubicBezTo>
                    <a:pt x="71" y="254"/>
                    <a:pt x="70" y="254"/>
                    <a:pt x="69" y="255"/>
                  </a:cubicBezTo>
                  <a:cubicBezTo>
                    <a:pt x="72" y="266"/>
                    <a:pt x="72" y="266"/>
                    <a:pt x="72" y="266"/>
                  </a:cubicBezTo>
                  <a:cubicBezTo>
                    <a:pt x="73" y="266"/>
                    <a:pt x="75" y="265"/>
                    <a:pt x="76" y="265"/>
                  </a:cubicBezTo>
                  <a:cubicBezTo>
                    <a:pt x="73" y="253"/>
                    <a:pt x="73" y="253"/>
                    <a:pt x="73" y="253"/>
                  </a:cubicBezTo>
                  <a:moveTo>
                    <a:pt x="15" y="41"/>
                  </a:moveTo>
                  <a:cubicBezTo>
                    <a:pt x="14" y="41"/>
                    <a:pt x="13" y="42"/>
                    <a:pt x="11" y="42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5" y="50"/>
                    <a:pt x="16" y="49"/>
                    <a:pt x="18" y="49"/>
                  </a:cubicBezTo>
                  <a:cubicBezTo>
                    <a:pt x="15" y="41"/>
                    <a:pt x="15" y="41"/>
                    <a:pt x="15" y="41"/>
                  </a:cubicBezTo>
                  <a:moveTo>
                    <a:pt x="5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5" y="8"/>
                    <a:pt x="7" y="8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" name="Freeform 20173"/>
            <p:cNvSpPr/>
            <p:nvPr/>
          </p:nvSpPr>
          <p:spPr bwMode="auto">
            <a:xfrm>
              <a:off x="4442874" y="1081020"/>
              <a:ext cx="9338" cy="4669"/>
            </a:xfrm>
            <a:custGeom>
              <a:avLst/>
              <a:gdLst>
                <a:gd name="T0" fmla="*/ 9 w 14"/>
                <a:gd name="T1" fmla="*/ 0 h 7"/>
                <a:gd name="T2" fmla="*/ 2 w 14"/>
                <a:gd name="T3" fmla="*/ 3 h 7"/>
                <a:gd name="T4" fmla="*/ 0 w 14"/>
                <a:gd name="T5" fmla="*/ 3 h 7"/>
                <a:gd name="T6" fmla="*/ 14 w 14"/>
                <a:gd name="T7" fmla="*/ 7 h 7"/>
                <a:gd name="T8" fmla="*/ 9 w 1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9" y="0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14" y="7"/>
                  </a:lnTo>
                  <a:lnTo>
                    <a:pt x="9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" name="Freeform 20175"/>
            <p:cNvSpPr>
              <a:spLocks noEditPoints="1"/>
            </p:cNvSpPr>
            <p:nvPr/>
          </p:nvSpPr>
          <p:spPr bwMode="auto">
            <a:xfrm>
              <a:off x="4328817" y="-677869"/>
              <a:ext cx="529602" cy="1161920"/>
            </a:xfrm>
            <a:custGeom>
              <a:avLst/>
              <a:gdLst>
                <a:gd name="T0" fmla="*/ 162 w 336"/>
                <a:gd name="T1" fmla="*/ 720 h 737"/>
                <a:gd name="T2" fmla="*/ 154 w 336"/>
                <a:gd name="T3" fmla="*/ 735 h 737"/>
                <a:gd name="T4" fmla="*/ 158 w 336"/>
                <a:gd name="T5" fmla="*/ 737 h 737"/>
                <a:gd name="T6" fmla="*/ 166 w 336"/>
                <a:gd name="T7" fmla="*/ 722 h 737"/>
                <a:gd name="T8" fmla="*/ 162 w 336"/>
                <a:gd name="T9" fmla="*/ 720 h 737"/>
                <a:gd name="T10" fmla="*/ 133 w 336"/>
                <a:gd name="T11" fmla="*/ 716 h 737"/>
                <a:gd name="T12" fmla="*/ 129 w 336"/>
                <a:gd name="T13" fmla="*/ 717 h 737"/>
                <a:gd name="T14" fmla="*/ 132 w 336"/>
                <a:gd name="T15" fmla="*/ 733 h 737"/>
                <a:gd name="T16" fmla="*/ 136 w 336"/>
                <a:gd name="T17" fmla="*/ 732 h 737"/>
                <a:gd name="T18" fmla="*/ 133 w 336"/>
                <a:gd name="T19" fmla="*/ 716 h 737"/>
                <a:gd name="T20" fmla="*/ 332 w 336"/>
                <a:gd name="T21" fmla="*/ 398 h 737"/>
                <a:gd name="T22" fmla="*/ 171 w 336"/>
                <a:gd name="T23" fmla="*/ 704 h 737"/>
                <a:gd name="T24" fmla="*/ 175 w 336"/>
                <a:gd name="T25" fmla="*/ 706 h 737"/>
                <a:gd name="T26" fmla="*/ 336 w 336"/>
                <a:gd name="T27" fmla="*/ 400 h 737"/>
                <a:gd name="T28" fmla="*/ 332 w 336"/>
                <a:gd name="T29" fmla="*/ 398 h 737"/>
                <a:gd name="T30" fmla="*/ 4 w 336"/>
                <a:gd name="T31" fmla="*/ 6 h 737"/>
                <a:gd name="T32" fmla="*/ 0 w 336"/>
                <a:gd name="T33" fmla="*/ 7 h 737"/>
                <a:gd name="T34" fmla="*/ 125 w 336"/>
                <a:gd name="T35" fmla="*/ 698 h 737"/>
                <a:gd name="T36" fmla="*/ 130 w 336"/>
                <a:gd name="T37" fmla="*/ 697 h 737"/>
                <a:gd name="T38" fmla="*/ 4 w 336"/>
                <a:gd name="T39" fmla="*/ 6 h 737"/>
                <a:gd name="T40" fmla="*/ 14 w 336"/>
                <a:gd name="T41" fmla="*/ 0 h 737"/>
                <a:gd name="T42" fmla="*/ 11 w 336"/>
                <a:gd name="T43" fmla="*/ 3 h 737"/>
                <a:gd name="T44" fmla="*/ 327 w 336"/>
                <a:gd name="T45" fmla="*/ 349 h 737"/>
                <a:gd name="T46" fmla="*/ 330 w 336"/>
                <a:gd name="T47" fmla="*/ 346 h 737"/>
                <a:gd name="T48" fmla="*/ 14 w 336"/>
                <a:gd name="T49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6" h="737">
                  <a:moveTo>
                    <a:pt x="162" y="720"/>
                  </a:moveTo>
                  <a:cubicBezTo>
                    <a:pt x="154" y="735"/>
                    <a:pt x="154" y="735"/>
                    <a:pt x="154" y="735"/>
                  </a:cubicBezTo>
                  <a:cubicBezTo>
                    <a:pt x="155" y="736"/>
                    <a:pt x="157" y="736"/>
                    <a:pt x="158" y="737"/>
                  </a:cubicBezTo>
                  <a:cubicBezTo>
                    <a:pt x="166" y="722"/>
                    <a:pt x="166" y="722"/>
                    <a:pt x="166" y="722"/>
                  </a:cubicBezTo>
                  <a:cubicBezTo>
                    <a:pt x="164" y="722"/>
                    <a:pt x="163" y="721"/>
                    <a:pt x="162" y="720"/>
                  </a:cubicBezTo>
                  <a:moveTo>
                    <a:pt x="133" y="716"/>
                  </a:moveTo>
                  <a:cubicBezTo>
                    <a:pt x="131" y="716"/>
                    <a:pt x="130" y="716"/>
                    <a:pt x="129" y="717"/>
                  </a:cubicBezTo>
                  <a:cubicBezTo>
                    <a:pt x="132" y="733"/>
                    <a:pt x="132" y="733"/>
                    <a:pt x="132" y="733"/>
                  </a:cubicBezTo>
                  <a:cubicBezTo>
                    <a:pt x="133" y="733"/>
                    <a:pt x="134" y="732"/>
                    <a:pt x="136" y="732"/>
                  </a:cubicBezTo>
                  <a:cubicBezTo>
                    <a:pt x="133" y="716"/>
                    <a:pt x="133" y="716"/>
                    <a:pt x="133" y="716"/>
                  </a:cubicBezTo>
                  <a:moveTo>
                    <a:pt x="332" y="398"/>
                  </a:moveTo>
                  <a:cubicBezTo>
                    <a:pt x="171" y="704"/>
                    <a:pt x="171" y="704"/>
                    <a:pt x="171" y="704"/>
                  </a:cubicBezTo>
                  <a:cubicBezTo>
                    <a:pt x="172" y="704"/>
                    <a:pt x="173" y="705"/>
                    <a:pt x="175" y="706"/>
                  </a:cubicBezTo>
                  <a:cubicBezTo>
                    <a:pt x="336" y="400"/>
                    <a:pt x="336" y="400"/>
                    <a:pt x="336" y="400"/>
                  </a:cubicBezTo>
                  <a:cubicBezTo>
                    <a:pt x="335" y="399"/>
                    <a:pt x="333" y="399"/>
                    <a:pt x="332" y="398"/>
                  </a:cubicBezTo>
                  <a:moveTo>
                    <a:pt x="4" y="6"/>
                  </a:moveTo>
                  <a:cubicBezTo>
                    <a:pt x="3" y="7"/>
                    <a:pt x="2" y="7"/>
                    <a:pt x="0" y="7"/>
                  </a:cubicBezTo>
                  <a:cubicBezTo>
                    <a:pt x="125" y="698"/>
                    <a:pt x="125" y="698"/>
                    <a:pt x="125" y="698"/>
                  </a:cubicBezTo>
                  <a:cubicBezTo>
                    <a:pt x="127" y="698"/>
                    <a:pt x="128" y="697"/>
                    <a:pt x="130" y="697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14" y="0"/>
                  </a:moveTo>
                  <a:cubicBezTo>
                    <a:pt x="13" y="1"/>
                    <a:pt x="12" y="2"/>
                    <a:pt x="11" y="3"/>
                  </a:cubicBezTo>
                  <a:cubicBezTo>
                    <a:pt x="327" y="349"/>
                    <a:pt x="327" y="349"/>
                    <a:pt x="327" y="349"/>
                  </a:cubicBezTo>
                  <a:cubicBezTo>
                    <a:pt x="328" y="348"/>
                    <a:pt x="329" y="347"/>
                    <a:pt x="330" y="346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6" name="Freeform 20176"/>
            <p:cNvSpPr>
              <a:spLocks noEditPoints="1"/>
            </p:cNvSpPr>
            <p:nvPr/>
          </p:nvSpPr>
          <p:spPr bwMode="auto">
            <a:xfrm>
              <a:off x="4352829" y="-950673"/>
              <a:ext cx="764388" cy="815078"/>
            </a:xfrm>
            <a:custGeom>
              <a:avLst/>
              <a:gdLst>
                <a:gd name="T0" fmla="*/ 346 w 485"/>
                <a:gd name="T1" fmla="*/ 515 h 517"/>
                <a:gd name="T2" fmla="*/ 478 w 485"/>
                <a:gd name="T3" fmla="*/ 269 h 517"/>
                <a:gd name="T4" fmla="*/ 308 w 485"/>
                <a:gd name="T5" fmla="*/ 261 h 517"/>
                <a:gd name="T6" fmla="*/ 329 w 485"/>
                <a:gd name="T7" fmla="*/ 513 h 517"/>
                <a:gd name="T8" fmla="*/ 308 w 485"/>
                <a:gd name="T9" fmla="*/ 261 h 517"/>
                <a:gd name="T10" fmla="*/ 478 w 485"/>
                <a:gd name="T11" fmla="*/ 261 h 517"/>
                <a:gd name="T12" fmla="*/ 485 w 485"/>
                <a:gd name="T13" fmla="*/ 256 h 517"/>
                <a:gd name="T14" fmla="*/ 306 w 485"/>
                <a:gd name="T15" fmla="*/ 235 h 517"/>
                <a:gd name="T16" fmla="*/ 302 w 485"/>
                <a:gd name="T17" fmla="*/ 236 h 517"/>
                <a:gd name="T18" fmla="*/ 303 w 485"/>
                <a:gd name="T19" fmla="*/ 248 h 517"/>
                <a:gd name="T20" fmla="*/ 306 w 485"/>
                <a:gd name="T21" fmla="*/ 235 h 517"/>
                <a:gd name="T22" fmla="*/ 466 w 485"/>
                <a:gd name="T23" fmla="*/ 239 h 517"/>
                <a:gd name="T24" fmla="*/ 473 w 485"/>
                <a:gd name="T25" fmla="*/ 236 h 517"/>
                <a:gd name="T26" fmla="*/ 352 w 485"/>
                <a:gd name="T27" fmla="*/ 217 h 517"/>
                <a:gd name="T28" fmla="*/ 458 w 485"/>
                <a:gd name="T29" fmla="*/ 238 h 517"/>
                <a:gd name="T30" fmla="*/ 352 w 485"/>
                <a:gd name="T31" fmla="*/ 217 h 517"/>
                <a:gd name="T32" fmla="*/ 326 w 485"/>
                <a:gd name="T33" fmla="*/ 217 h 517"/>
                <a:gd name="T34" fmla="*/ 338 w 485"/>
                <a:gd name="T35" fmla="*/ 214 h 517"/>
                <a:gd name="T36" fmla="*/ 266 w 485"/>
                <a:gd name="T37" fmla="*/ 203 h 517"/>
                <a:gd name="T38" fmla="*/ 277 w 485"/>
                <a:gd name="T39" fmla="*/ 209 h 517"/>
                <a:gd name="T40" fmla="*/ 266 w 485"/>
                <a:gd name="T41" fmla="*/ 203 h 517"/>
                <a:gd name="T42" fmla="*/ 295 w 485"/>
                <a:gd name="T43" fmla="*/ 174 h 517"/>
                <a:gd name="T44" fmla="*/ 301 w 485"/>
                <a:gd name="T45" fmla="*/ 186 h 517"/>
                <a:gd name="T46" fmla="*/ 4 w 485"/>
                <a:gd name="T47" fmla="*/ 161 h 517"/>
                <a:gd name="T48" fmla="*/ 252 w 485"/>
                <a:gd name="T49" fmla="*/ 205 h 517"/>
                <a:gd name="T50" fmla="*/ 4 w 485"/>
                <a:gd name="T51" fmla="*/ 161 h 517"/>
                <a:gd name="T52" fmla="*/ 281 w 485"/>
                <a:gd name="T53" fmla="*/ 13 h 517"/>
                <a:gd name="T54" fmla="*/ 279 w 485"/>
                <a:gd name="T55" fmla="*/ 13 h 517"/>
                <a:gd name="T56" fmla="*/ 298 w 485"/>
                <a:gd name="T57" fmla="*/ 160 h 517"/>
                <a:gd name="T58" fmla="*/ 261 w 485"/>
                <a:gd name="T59" fmla="*/ 0 h 517"/>
                <a:gd name="T60" fmla="*/ 3 w 485"/>
                <a:gd name="T61" fmla="*/ 151 h 517"/>
                <a:gd name="T62" fmla="*/ 261 w 485"/>
                <a:gd name="T63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5" h="517">
                  <a:moveTo>
                    <a:pt x="474" y="268"/>
                  </a:moveTo>
                  <a:cubicBezTo>
                    <a:pt x="346" y="515"/>
                    <a:pt x="346" y="515"/>
                    <a:pt x="346" y="515"/>
                  </a:cubicBezTo>
                  <a:cubicBezTo>
                    <a:pt x="347" y="516"/>
                    <a:pt x="349" y="517"/>
                    <a:pt x="350" y="517"/>
                  </a:cubicBezTo>
                  <a:cubicBezTo>
                    <a:pt x="478" y="269"/>
                    <a:pt x="478" y="269"/>
                    <a:pt x="478" y="269"/>
                  </a:cubicBezTo>
                  <a:cubicBezTo>
                    <a:pt x="477" y="269"/>
                    <a:pt x="475" y="268"/>
                    <a:pt x="474" y="268"/>
                  </a:cubicBezTo>
                  <a:moveTo>
                    <a:pt x="308" y="261"/>
                  </a:moveTo>
                  <a:cubicBezTo>
                    <a:pt x="307" y="261"/>
                    <a:pt x="305" y="261"/>
                    <a:pt x="304" y="261"/>
                  </a:cubicBezTo>
                  <a:cubicBezTo>
                    <a:pt x="329" y="513"/>
                    <a:pt x="329" y="513"/>
                    <a:pt x="329" y="513"/>
                  </a:cubicBezTo>
                  <a:cubicBezTo>
                    <a:pt x="330" y="513"/>
                    <a:pt x="332" y="513"/>
                    <a:pt x="333" y="513"/>
                  </a:cubicBezTo>
                  <a:cubicBezTo>
                    <a:pt x="308" y="261"/>
                    <a:pt x="308" y="261"/>
                    <a:pt x="308" y="261"/>
                  </a:cubicBezTo>
                  <a:moveTo>
                    <a:pt x="481" y="254"/>
                  </a:moveTo>
                  <a:cubicBezTo>
                    <a:pt x="478" y="261"/>
                    <a:pt x="478" y="261"/>
                    <a:pt x="478" y="261"/>
                  </a:cubicBezTo>
                  <a:cubicBezTo>
                    <a:pt x="479" y="261"/>
                    <a:pt x="480" y="262"/>
                    <a:pt x="482" y="262"/>
                  </a:cubicBezTo>
                  <a:cubicBezTo>
                    <a:pt x="485" y="256"/>
                    <a:pt x="485" y="256"/>
                    <a:pt x="485" y="256"/>
                  </a:cubicBezTo>
                  <a:cubicBezTo>
                    <a:pt x="483" y="255"/>
                    <a:pt x="482" y="255"/>
                    <a:pt x="481" y="254"/>
                  </a:cubicBezTo>
                  <a:moveTo>
                    <a:pt x="306" y="235"/>
                  </a:moveTo>
                  <a:cubicBezTo>
                    <a:pt x="305" y="235"/>
                    <a:pt x="303" y="235"/>
                    <a:pt x="302" y="236"/>
                  </a:cubicBezTo>
                  <a:cubicBezTo>
                    <a:pt x="302" y="236"/>
                    <a:pt x="302" y="236"/>
                    <a:pt x="302" y="236"/>
                  </a:cubicBezTo>
                  <a:cubicBezTo>
                    <a:pt x="302" y="236"/>
                    <a:pt x="302" y="236"/>
                    <a:pt x="301" y="236"/>
                  </a:cubicBezTo>
                  <a:cubicBezTo>
                    <a:pt x="303" y="248"/>
                    <a:pt x="303" y="248"/>
                    <a:pt x="303" y="248"/>
                  </a:cubicBezTo>
                  <a:cubicBezTo>
                    <a:pt x="304" y="248"/>
                    <a:pt x="306" y="247"/>
                    <a:pt x="307" y="247"/>
                  </a:cubicBezTo>
                  <a:cubicBezTo>
                    <a:pt x="306" y="235"/>
                    <a:pt x="306" y="235"/>
                    <a:pt x="306" y="235"/>
                  </a:cubicBezTo>
                  <a:moveTo>
                    <a:pt x="466" y="235"/>
                  </a:moveTo>
                  <a:cubicBezTo>
                    <a:pt x="466" y="236"/>
                    <a:pt x="466" y="238"/>
                    <a:pt x="466" y="239"/>
                  </a:cubicBezTo>
                  <a:cubicBezTo>
                    <a:pt x="472" y="240"/>
                    <a:pt x="472" y="240"/>
                    <a:pt x="472" y="240"/>
                  </a:cubicBezTo>
                  <a:cubicBezTo>
                    <a:pt x="473" y="239"/>
                    <a:pt x="473" y="237"/>
                    <a:pt x="473" y="236"/>
                  </a:cubicBezTo>
                  <a:cubicBezTo>
                    <a:pt x="466" y="235"/>
                    <a:pt x="466" y="235"/>
                    <a:pt x="466" y="235"/>
                  </a:cubicBezTo>
                  <a:moveTo>
                    <a:pt x="352" y="217"/>
                  </a:moveTo>
                  <a:cubicBezTo>
                    <a:pt x="352" y="218"/>
                    <a:pt x="351" y="219"/>
                    <a:pt x="351" y="221"/>
                  </a:cubicBezTo>
                  <a:cubicBezTo>
                    <a:pt x="458" y="238"/>
                    <a:pt x="458" y="238"/>
                    <a:pt x="458" y="238"/>
                  </a:cubicBezTo>
                  <a:cubicBezTo>
                    <a:pt x="458" y="237"/>
                    <a:pt x="458" y="235"/>
                    <a:pt x="459" y="234"/>
                  </a:cubicBezTo>
                  <a:cubicBezTo>
                    <a:pt x="352" y="217"/>
                    <a:pt x="352" y="217"/>
                    <a:pt x="352" y="217"/>
                  </a:cubicBezTo>
                  <a:moveTo>
                    <a:pt x="326" y="212"/>
                  </a:moveTo>
                  <a:cubicBezTo>
                    <a:pt x="326" y="214"/>
                    <a:pt x="326" y="215"/>
                    <a:pt x="326" y="217"/>
                  </a:cubicBezTo>
                  <a:cubicBezTo>
                    <a:pt x="338" y="219"/>
                    <a:pt x="338" y="219"/>
                    <a:pt x="338" y="219"/>
                  </a:cubicBezTo>
                  <a:cubicBezTo>
                    <a:pt x="338" y="217"/>
                    <a:pt x="338" y="216"/>
                    <a:pt x="338" y="214"/>
                  </a:cubicBezTo>
                  <a:cubicBezTo>
                    <a:pt x="326" y="212"/>
                    <a:pt x="326" y="212"/>
                    <a:pt x="326" y="212"/>
                  </a:cubicBezTo>
                  <a:moveTo>
                    <a:pt x="266" y="203"/>
                  </a:moveTo>
                  <a:cubicBezTo>
                    <a:pt x="265" y="204"/>
                    <a:pt x="265" y="206"/>
                    <a:pt x="265" y="207"/>
                  </a:cubicBezTo>
                  <a:cubicBezTo>
                    <a:pt x="277" y="209"/>
                    <a:pt x="277" y="209"/>
                    <a:pt x="277" y="209"/>
                  </a:cubicBezTo>
                  <a:cubicBezTo>
                    <a:pt x="277" y="207"/>
                    <a:pt x="277" y="206"/>
                    <a:pt x="278" y="205"/>
                  </a:cubicBezTo>
                  <a:cubicBezTo>
                    <a:pt x="266" y="203"/>
                    <a:pt x="266" y="203"/>
                    <a:pt x="266" y="203"/>
                  </a:cubicBezTo>
                  <a:moveTo>
                    <a:pt x="300" y="174"/>
                  </a:moveTo>
                  <a:cubicBezTo>
                    <a:pt x="298" y="174"/>
                    <a:pt x="297" y="174"/>
                    <a:pt x="295" y="174"/>
                  </a:cubicBezTo>
                  <a:cubicBezTo>
                    <a:pt x="297" y="186"/>
                    <a:pt x="297" y="186"/>
                    <a:pt x="297" y="186"/>
                  </a:cubicBezTo>
                  <a:cubicBezTo>
                    <a:pt x="298" y="186"/>
                    <a:pt x="299" y="186"/>
                    <a:pt x="301" y="186"/>
                  </a:cubicBezTo>
                  <a:cubicBezTo>
                    <a:pt x="300" y="174"/>
                    <a:pt x="300" y="174"/>
                    <a:pt x="300" y="174"/>
                  </a:cubicBezTo>
                  <a:moveTo>
                    <a:pt x="4" y="161"/>
                  </a:moveTo>
                  <a:cubicBezTo>
                    <a:pt x="4" y="162"/>
                    <a:pt x="4" y="163"/>
                    <a:pt x="4" y="165"/>
                  </a:cubicBezTo>
                  <a:cubicBezTo>
                    <a:pt x="252" y="205"/>
                    <a:pt x="252" y="205"/>
                    <a:pt x="252" y="205"/>
                  </a:cubicBezTo>
                  <a:cubicBezTo>
                    <a:pt x="252" y="203"/>
                    <a:pt x="252" y="202"/>
                    <a:pt x="252" y="201"/>
                  </a:cubicBezTo>
                  <a:cubicBezTo>
                    <a:pt x="4" y="161"/>
                    <a:pt x="4" y="161"/>
                    <a:pt x="4" y="161"/>
                  </a:cubicBezTo>
                  <a:moveTo>
                    <a:pt x="284" y="13"/>
                  </a:moveTo>
                  <a:cubicBezTo>
                    <a:pt x="283" y="13"/>
                    <a:pt x="282" y="13"/>
                    <a:pt x="281" y="13"/>
                  </a:cubicBezTo>
                  <a:cubicBezTo>
                    <a:pt x="281" y="13"/>
                    <a:pt x="281" y="13"/>
                    <a:pt x="280" y="13"/>
                  </a:cubicBezTo>
                  <a:cubicBezTo>
                    <a:pt x="280" y="13"/>
                    <a:pt x="280" y="13"/>
                    <a:pt x="279" y="13"/>
                  </a:cubicBezTo>
                  <a:cubicBezTo>
                    <a:pt x="294" y="161"/>
                    <a:pt x="294" y="161"/>
                    <a:pt x="294" y="161"/>
                  </a:cubicBezTo>
                  <a:cubicBezTo>
                    <a:pt x="295" y="161"/>
                    <a:pt x="297" y="160"/>
                    <a:pt x="298" y="160"/>
                  </a:cubicBezTo>
                  <a:cubicBezTo>
                    <a:pt x="284" y="13"/>
                    <a:pt x="284" y="13"/>
                    <a:pt x="284" y="13"/>
                  </a:cubicBezTo>
                  <a:moveTo>
                    <a:pt x="261" y="0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1" y="149"/>
                    <a:pt x="2" y="150"/>
                    <a:pt x="3" y="151"/>
                  </a:cubicBezTo>
                  <a:cubicBezTo>
                    <a:pt x="263" y="4"/>
                    <a:pt x="263" y="4"/>
                    <a:pt x="263" y="4"/>
                  </a:cubicBezTo>
                  <a:cubicBezTo>
                    <a:pt x="262" y="3"/>
                    <a:pt x="262" y="2"/>
                    <a:pt x="26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" name="Freeform 20177"/>
            <p:cNvSpPr>
              <a:spLocks noEditPoints="1"/>
            </p:cNvSpPr>
            <p:nvPr/>
          </p:nvSpPr>
          <p:spPr bwMode="auto">
            <a:xfrm>
              <a:off x="4813062" y="-939334"/>
              <a:ext cx="630320" cy="821081"/>
            </a:xfrm>
            <a:custGeom>
              <a:avLst/>
              <a:gdLst>
                <a:gd name="T0" fmla="*/ 398 w 400"/>
                <a:gd name="T1" fmla="*/ 306 h 521"/>
                <a:gd name="T2" fmla="*/ 67 w 400"/>
                <a:gd name="T3" fmla="*/ 518 h 521"/>
                <a:gd name="T4" fmla="*/ 69 w 400"/>
                <a:gd name="T5" fmla="*/ 521 h 521"/>
                <a:gd name="T6" fmla="*/ 400 w 400"/>
                <a:gd name="T7" fmla="*/ 310 h 521"/>
                <a:gd name="T8" fmla="*/ 398 w 400"/>
                <a:gd name="T9" fmla="*/ 306 h 521"/>
                <a:gd name="T10" fmla="*/ 224 w 400"/>
                <a:gd name="T11" fmla="*/ 237 h 521"/>
                <a:gd name="T12" fmla="*/ 223 w 400"/>
                <a:gd name="T13" fmla="*/ 242 h 521"/>
                <a:gd name="T14" fmla="*/ 395 w 400"/>
                <a:gd name="T15" fmla="*/ 279 h 521"/>
                <a:gd name="T16" fmla="*/ 396 w 400"/>
                <a:gd name="T17" fmla="*/ 275 h 521"/>
                <a:gd name="T18" fmla="*/ 224 w 400"/>
                <a:gd name="T19" fmla="*/ 237 h 521"/>
                <a:gd name="T20" fmla="*/ 3 w 400"/>
                <a:gd name="T21" fmla="*/ 0 h 521"/>
                <a:gd name="T22" fmla="*/ 0 w 400"/>
                <a:gd name="T23" fmla="*/ 3 h 521"/>
                <a:gd name="T24" fmla="*/ 176 w 400"/>
                <a:gd name="T25" fmla="*/ 212 h 521"/>
                <a:gd name="T26" fmla="*/ 180 w 400"/>
                <a:gd name="T27" fmla="*/ 209 h 521"/>
                <a:gd name="T28" fmla="*/ 3 w 400"/>
                <a:gd name="T29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0" h="521">
                  <a:moveTo>
                    <a:pt x="398" y="306"/>
                  </a:moveTo>
                  <a:cubicBezTo>
                    <a:pt x="67" y="518"/>
                    <a:pt x="67" y="518"/>
                    <a:pt x="67" y="518"/>
                  </a:cubicBezTo>
                  <a:cubicBezTo>
                    <a:pt x="68" y="519"/>
                    <a:pt x="68" y="520"/>
                    <a:pt x="69" y="521"/>
                  </a:cubicBezTo>
                  <a:cubicBezTo>
                    <a:pt x="400" y="310"/>
                    <a:pt x="400" y="310"/>
                    <a:pt x="400" y="310"/>
                  </a:cubicBezTo>
                  <a:cubicBezTo>
                    <a:pt x="399" y="308"/>
                    <a:pt x="399" y="307"/>
                    <a:pt x="398" y="306"/>
                  </a:cubicBezTo>
                  <a:moveTo>
                    <a:pt x="224" y="237"/>
                  </a:moveTo>
                  <a:cubicBezTo>
                    <a:pt x="224" y="239"/>
                    <a:pt x="224" y="240"/>
                    <a:pt x="223" y="242"/>
                  </a:cubicBezTo>
                  <a:cubicBezTo>
                    <a:pt x="395" y="279"/>
                    <a:pt x="395" y="279"/>
                    <a:pt x="395" y="279"/>
                  </a:cubicBezTo>
                  <a:cubicBezTo>
                    <a:pt x="395" y="278"/>
                    <a:pt x="395" y="276"/>
                    <a:pt x="396" y="275"/>
                  </a:cubicBezTo>
                  <a:cubicBezTo>
                    <a:pt x="224" y="237"/>
                    <a:pt x="224" y="237"/>
                    <a:pt x="224" y="237"/>
                  </a:cubicBezTo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76" y="212"/>
                    <a:pt x="176" y="212"/>
                    <a:pt x="176" y="212"/>
                  </a:cubicBezTo>
                  <a:cubicBezTo>
                    <a:pt x="177" y="211"/>
                    <a:pt x="178" y="210"/>
                    <a:pt x="180" y="209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" name="Freeform 20178"/>
            <p:cNvSpPr/>
            <p:nvPr/>
          </p:nvSpPr>
          <p:spPr bwMode="auto">
            <a:xfrm>
              <a:off x="4762370" y="766194"/>
              <a:ext cx="170087" cy="171420"/>
            </a:xfrm>
            <a:custGeom>
              <a:avLst/>
              <a:gdLst>
                <a:gd name="T0" fmla="*/ 244 w 255"/>
                <a:gd name="T1" fmla="*/ 0 h 257"/>
                <a:gd name="T2" fmla="*/ 234 w 255"/>
                <a:gd name="T3" fmla="*/ 0 h 257"/>
                <a:gd name="T4" fmla="*/ 246 w 255"/>
                <a:gd name="T5" fmla="*/ 248 h 257"/>
                <a:gd name="T6" fmla="*/ 14 w 255"/>
                <a:gd name="T7" fmla="*/ 0 h 257"/>
                <a:gd name="T8" fmla="*/ 0 w 255"/>
                <a:gd name="T9" fmla="*/ 0 h 257"/>
                <a:gd name="T10" fmla="*/ 241 w 255"/>
                <a:gd name="T11" fmla="*/ 257 h 257"/>
                <a:gd name="T12" fmla="*/ 248 w 255"/>
                <a:gd name="T13" fmla="*/ 257 h 257"/>
                <a:gd name="T14" fmla="*/ 255 w 255"/>
                <a:gd name="T15" fmla="*/ 248 h 257"/>
                <a:gd name="T16" fmla="*/ 244 w 255"/>
                <a:gd name="T1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257">
                  <a:moveTo>
                    <a:pt x="244" y="0"/>
                  </a:moveTo>
                  <a:lnTo>
                    <a:pt x="234" y="0"/>
                  </a:lnTo>
                  <a:lnTo>
                    <a:pt x="246" y="248"/>
                  </a:lnTo>
                  <a:lnTo>
                    <a:pt x="14" y="0"/>
                  </a:lnTo>
                  <a:lnTo>
                    <a:pt x="0" y="0"/>
                  </a:lnTo>
                  <a:lnTo>
                    <a:pt x="241" y="257"/>
                  </a:lnTo>
                  <a:lnTo>
                    <a:pt x="248" y="257"/>
                  </a:lnTo>
                  <a:lnTo>
                    <a:pt x="255" y="248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Freeform 20179"/>
            <p:cNvSpPr/>
            <p:nvPr/>
          </p:nvSpPr>
          <p:spPr bwMode="auto">
            <a:xfrm>
              <a:off x="4762370" y="766194"/>
              <a:ext cx="170087" cy="171420"/>
            </a:xfrm>
            <a:custGeom>
              <a:avLst/>
              <a:gdLst>
                <a:gd name="T0" fmla="*/ 244 w 255"/>
                <a:gd name="T1" fmla="*/ 0 h 257"/>
                <a:gd name="T2" fmla="*/ 234 w 255"/>
                <a:gd name="T3" fmla="*/ 0 h 257"/>
                <a:gd name="T4" fmla="*/ 246 w 255"/>
                <a:gd name="T5" fmla="*/ 248 h 257"/>
                <a:gd name="T6" fmla="*/ 14 w 255"/>
                <a:gd name="T7" fmla="*/ 0 h 257"/>
                <a:gd name="T8" fmla="*/ 0 w 255"/>
                <a:gd name="T9" fmla="*/ 0 h 257"/>
                <a:gd name="T10" fmla="*/ 241 w 255"/>
                <a:gd name="T11" fmla="*/ 257 h 257"/>
                <a:gd name="T12" fmla="*/ 248 w 255"/>
                <a:gd name="T13" fmla="*/ 257 h 257"/>
                <a:gd name="T14" fmla="*/ 255 w 255"/>
                <a:gd name="T15" fmla="*/ 248 h 257"/>
                <a:gd name="T16" fmla="*/ 244 w 255"/>
                <a:gd name="T1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257">
                  <a:moveTo>
                    <a:pt x="244" y="0"/>
                  </a:moveTo>
                  <a:lnTo>
                    <a:pt x="234" y="0"/>
                  </a:lnTo>
                  <a:lnTo>
                    <a:pt x="246" y="248"/>
                  </a:lnTo>
                  <a:lnTo>
                    <a:pt x="14" y="0"/>
                  </a:lnTo>
                  <a:lnTo>
                    <a:pt x="0" y="0"/>
                  </a:lnTo>
                  <a:lnTo>
                    <a:pt x="241" y="257"/>
                  </a:lnTo>
                  <a:lnTo>
                    <a:pt x="248" y="257"/>
                  </a:lnTo>
                  <a:lnTo>
                    <a:pt x="255" y="248"/>
                  </a:lnTo>
                  <a:lnTo>
                    <a:pt x="244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0" name="Freeform 20180"/>
            <p:cNvSpPr>
              <a:spLocks noEditPoints="1"/>
            </p:cNvSpPr>
            <p:nvPr/>
          </p:nvSpPr>
          <p:spPr bwMode="auto">
            <a:xfrm>
              <a:off x="4622299" y="-42881"/>
              <a:ext cx="302820" cy="809075"/>
            </a:xfrm>
            <a:custGeom>
              <a:avLst/>
              <a:gdLst>
                <a:gd name="T0" fmla="*/ 3 w 192"/>
                <a:gd name="T1" fmla="*/ 413 h 513"/>
                <a:gd name="T2" fmla="*/ 0 w 192"/>
                <a:gd name="T3" fmla="*/ 416 h 513"/>
                <a:gd name="T4" fmla="*/ 89 w 192"/>
                <a:gd name="T5" fmla="*/ 513 h 513"/>
                <a:gd name="T6" fmla="*/ 95 w 192"/>
                <a:gd name="T7" fmla="*/ 513 h 513"/>
                <a:gd name="T8" fmla="*/ 3 w 192"/>
                <a:gd name="T9" fmla="*/ 413 h 513"/>
                <a:gd name="T10" fmla="*/ 167 w 192"/>
                <a:gd name="T11" fmla="*/ 0 h 513"/>
                <a:gd name="T12" fmla="*/ 164 w 192"/>
                <a:gd name="T13" fmla="*/ 0 h 513"/>
                <a:gd name="T14" fmla="*/ 163 w 192"/>
                <a:gd name="T15" fmla="*/ 0 h 513"/>
                <a:gd name="T16" fmla="*/ 163 w 192"/>
                <a:gd name="T17" fmla="*/ 0 h 513"/>
                <a:gd name="T18" fmla="*/ 188 w 192"/>
                <a:gd name="T19" fmla="*/ 513 h 513"/>
                <a:gd name="T20" fmla="*/ 192 w 192"/>
                <a:gd name="T21" fmla="*/ 513 h 513"/>
                <a:gd name="T22" fmla="*/ 167 w 192"/>
                <a:gd name="T23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513">
                  <a:moveTo>
                    <a:pt x="3" y="413"/>
                  </a:moveTo>
                  <a:cubicBezTo>
                    <a:pt x="2" y="414"/>
                    <a:pt x="1" y="415"/>
                    <a:pt x="0" y="416"/>
                  </a:cubicBezTo>
                  <a:cubicBezTo>
                    <a:pt x="89" y="513"/>
                    <a:pt x="89" y="513"/>
                    <a:pt x="89" y="513"/>
                  </a:cubicBezTo>
                  <a:cubicBezTo>
                    <a:pt x="95" y="513"/>
                    <a:pt x="95" y="513"/>
                    <a:pt x="95" y="513"/>
                  </a:cubicBezTo>
                  <a:cubicBezTo>
                    <a:pt x="3" y="413"/>
                    <a:pt x="3" y="413"/>
                    <a:pt x="3" y="413"/>
                  </a:cubicBezTo>
                  <a:moveTo>
                    <a:pt x="167" y="0"/>
                  </a:moveTo>
                  <a:cubicBezTo>
                    <a:pt x="166" y="0"/>
                    <a:pt x="165" y="0"/>
                    <a:pt x="164" y="0"/>
                  </a:cubicBezTo>
                  <a:cubicBezTo>
                    <a:pt x="164" y="0"/>
                    <a:pt x="163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88" y="513"/>
                    <a:pt x="188" y="513"/>
                    <a:pt x="188" y="513"/>
                  </a:cubicBezTo>
                  <a:cubicBezTo>
                    <a:pt x="192" y="513"/>
                    <a:pt x="192" y="513"/>
                    <a:pt x="192" y="513"/>
                  </a:cubicBezTo>
                  <a:cubicBezTo>
                    <a:pt x="167" y="0"/>
                    <a:pt x="167" y="0"/>
                    <a:pt x="167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Freeform 20181"/>
            <p:cNvSpPr/>
            <p:nvPr/>
          </p:nvSpPr>
          <p:spPr bwMode="auto">
            <a:xfrm>
              <a:off x="4927787" y="944284"/>
              <a:ext cx="6670" cy="4669"/>
            </a:xfrm>
            <a:custGeom>
              <a:avLst/>
              <a:gdLst>
                <a:gd name="T0" fmla="*/ 3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7 w 10"/>
                <a:gd name="T7" fmla="*/ 0 h 7"/>
                <a:gd name="T8" fmla="*/ 3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3" y="0"/>
                  </a:moveTo>
                  <a:lnTo>
                    <a:pt x="0" y="0"/>
                  </a:lnTo>
                  <a:lnTo>
                    <a:pt x="10" y="7"/>
                  </a:lnTo>
                  <a:lnTo>
                    <a:pt x="7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Freeform 20182"/>
            <p:cNvSpPr/>
            <p:nvPr/>
          </p:nvSpPr>
          <p:spPr bwMode="auto">
            <a:xfrm>
              <a:off x="4927787" y="944284"/>
              <a:ext cx="6670" cy="4669"/>
            </a:xfrm>
            <a:custGeom>
              <a:avLst/>
              <a:gdLst>
                <a:gd name="T0" fmla="*/ 3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7 w 10"/>
                <a:gd name="T7" fmla="*/ 0 h 7"/>
                <a:gd name="T8" fmla="*/ 3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3" y="0"/>
                  </a:moveTo>
                  <a:lnTo>
                    <a:pt x="0" y="0"/>
                  </a:lnTo>
                  <a:lnTo>
                    <a:pt x="10" y="7"/>
                  </a:lnTo>
                  <a:lnTo>
                    <a:pt x="7" y="0"/>
                  </a:lnTo>
                  <a:lnTo>
                    <a:pt x="3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Freeform 20183"/>
            <p:cNvSpPr>
              <a:spLocks noEditPoints="1"/>
            </p:cNvSpPr>
            <p:nvPr/>
          </p:nvSpPr>
          <p:spPr bwMode="auto">
            <a:xfrm>
              <a:off x="4584280" y="-600496"/>
              <a:ext cx="568955" cy="1193269"/>
            </a:xfrm>
            <a:custGeom>
              <a:avLst/>
              <a:gdLst>
                <a:gd name="T0" fmla="*/ 3 w 361"/>
                <a:gd name="T1" fmla="*/ 741 h 757"/>
                <a:gd name="T2" fmla="*/ 0 w 361"/>
                <a:gd name="T3" fmla="*/ 744 h 757"/>
                <a:gd name="T4" fmla="*/ 11 w 361"/>
                <a:gd name="T5" fmla="*/ 757 h 757"/>
                <a:gd name="T6" fmla="*/ 14 w 361"/>
                <a:gd name="T7" fmla="*/ 754 h 757"/>
                <a:gd name="T8" fmla="*/ 3 w 361"/>
                <a:gd name="T9" fmla="*/ 741 h 757"/>
                <a:gd name="T10" fmla="*/ 354 w 361"/>
                <a:gd name="T11" fmla="*/ 19 h 757"/>
                <a:gd name="T12" fmla="*/ 354 w 361"/>
                <a:gd name="T13" fmla="*/ 24 h 757"/>
                <a:gd name="T14" fmla="*/ 361 w 361"/>
                <a:gd name="T15" fmla="*/ 25 h 757"/>
                <a:gd name="T16" fmla="*/ 361 w 361"/>
                <a:gd name="T17" fmla="*/ 21 h 757"/>
                <a:gd name="T18" fmla="*/ 354 w 361"/>
                <a:gd name="T19" fmla="*/ 19 h 757"/>
                <a:gd name="T20" fmla="*/ 330 w 361"/>
                <a:gd name="T21" fmla="*/ 0 h 757"/>
                <a:gd name="T22" fmla="*/ 326 w 361"/>
                <a:gd name="T23" fmla="*/ 3 h 757"/>
                <a:gd name="T24" fmla="*/ 331 w 361"/>
                <a:gd name="T25" fmla="*/ 8 h 757"/>
                <a:gd name="T26" fmla="*/ 335 w 361"/>
                <a:gd name="T27" fmla="*/ 6 h 757"/>
                <a:gd name="T28" fmla="*/ 330 w 361"/>
                <a:gd name="T29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1" h="757">
                  <a:moveTo>
                    <a:pt x="3" y="741"/>
                  </a:moveTo>
                  <a:cubicBezTo>
                    <a:pt x="2" y="742"/>
                    <a:pt x="1" y="743"/>
                    <a:pt x="0" y="744"/>
                  </a:cubicBezTo>
                  <a:cubicBezTo>
                    <a:pt x="11" y="757"/>
                    <a:pt x="11" y="757"/>
                    <a:pt x="11" y="757"/>
                  </a:cubicBezTo>
                  <a:cubicBezTo>
                    <a:pt x="12" y="756"/>
                    <a:pt x="13" y="755"/>
                    <a:pt x="14" y="754"/>
                  </a:cubicBezTo>
                  <a:cubicBezTo>
                    <a:pt x="3" y="741"/>
                    <a:pt x="3" y="741"/>
                    <a:pt x="3" y="741"/>
                  </a:cubicBezTo>
                  <a:moveTo>
                    <a:pt x="354" y="19"/>
                  </a:moveTo>
                  <a:cubicBezTo>
                    <a:pt x="354" y="21"/>
                    <a:pt x="354" y="22"/>
                    <a:pt x="354" y="24"/>
                  </a:cubicBezTo>
                  <a:cubicBezTo>
                    <a:pt x="361" y="25"/>
                    <a:pt x="361" y="25"/>
                    <a:pt x="361" y="25"/>
                  </a:cubicBezTo>
                  <a:cubicBezTo>
                    <a:pt x="361" y="24"/>
                    <a:pt x="361" y="22"/>
                    <a:pt x="361" y="21"/>
                  </a:cubicBezTo>
                  <a:cubicBezTo>
                    <a:pt x="354" y="19"/>
                    <a:pt x="354" y="19"/>
                    <a:pt x="354" y="19"/>
                  </a:cubicBezTo>
                  <a:moveTo>
                    <a:pt x="330" y="0"/>
                  </a:moveTo>
                  <a:cubicBezTo>
                    <a:pt x="329" y="1"/>
                    <a:pt x="327" y="2"/>
                    <a:pt x="326" y="3"/>
                  </a:cubicBezTo>
                  <a:cubicBezTo>
                    <a:pt x="331" y="8"/>
                    <a:pt x="331" y="8"/>
                    <a:pt x="331" y="8"/>
                  </a:cubicBezTo>
                  <a:cubicBezTo>
                    <a:pt x="332" y="7"/>
                    <a:pt x="333" y="6"/>
                    <a:pt x="335" y="6"/>
                  </a:cubicBezTo>
                  <a:cubicBezTo>
                    <a:pt x="330" y="0"/>
                    <a:pt x="330" y="0"/>
                    <a:pt x="33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4" name="Freeform 20184"/>
            <p:cNvSpPr/>
            <p:nvPr/>
          </p:nvSpPr>
          <p:spPr bwMode="auto">
            <a:xfrm>
              <a:off x="4927787" y="766194"/>
              <a:ext cx="172087" cy="171420"/>
            </a:xfrm>
            <a:custGeom>
              <a:avLst/>
              <a:gdLst>
                <a:gd name="T0" fmla="*/ 258 w 258"/>
                <a:gd name="T1" fmla="*/ 0 h 257"/>
                <a:gd name="T2" fmla="*/ 244 w 258"/>
                <a:gd name="T3" fmla="*/ 0 h 257"/>
                <a:gd name="T4" fmla="*/ 7 w 258"/>
                <a:gd name="T5" fmla="*/ 248 h 257"/>
                <a:gd name="T6" fmla="*/ 0 w 258"/>
                <a:gd name="T7" fmla="*/ 257 h 257"/>
                <a:gd name="T8" fmla="*/ 3 w 258"/>
                <a:gd name="T9" fmla="*/ 255 h 257"/>
                <a:gd name="T10" fmla="*/ 3 w 258"/>
                <a:gd name="T11" fmla="*/ 255 h 257"/>
                <a:gd name="T12" fmla="*/ 15 w 258"/>
                <a:gd name="T13" fmla="*/ 257 h 257"/>
                <a:gd name="T14" fmla="*/ 258 w 258"/>
                <a:gd name="T15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8" h="257">
                  <a:moveTo>
                    <a:pt x="258" y="0"/>
                  </a:moveTo>
                  <a:lnTo>
                    <a:pt x="244" y="0"/>
                  </a:lnTo>
                  <a:lnTo>
                    <a:pt x="7" y="248"/>
                  </a:lnTo>
                  <a:lnTo>
                    <a:pt x="0" y="257"/>
                  </a:lnTo>
                  <a:lnTo>
                    <a:pt x="3" y="255"/>
                  </a:lnTo>
                  <a:lnTo>
                    <a:pt x="3" y="255"/>
                  </a:lnTo>
                  <a:lnTo>
                    <a:pt x="15" y="257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5" name="Freeform 20185"/>
            <p:cNvSpPr/>
            <p:nvPr/>
          </p:nvSpPr>
          <p:spPr bwMode="auto">
            <a:xfrm>
              <a:off x="4927787" y="766194"/>
              <a:ext cx="172087" cy="171420"/>
            </a:xfrm>
            <a:custGeom>
              <a:avLst/>
              <a:gdLst>
                <a:gd name="T0" fmla="*/ 258 w 258"/>
                <a:gd name="T1" fmla="*/ 0 h 257"/>
                <a:gd name="T2" fmla="*/ 244 w 258"/>
                <a:gd name="T3" fmla="*/ 0 h 257"/>
                <a:gd name="T4" fmla="*/ 7 w 258"/>
                <a:gd name="T5" fmla="*/ 248 h 257"/>
                <a:gd name="T6" fmla="*/ 0 w 258"/>
                <a:gd name="T7" fmla="*/ 257 h 257"/>
                <a:gd name="T8" fmla="*/ 3 w 258"/>
                <a:gd name="T9" fmla="*/ 255 h 257"/>
                <a:gd name="T10" fmla="*/ 3 w 258"/>
                <a:gd name="T11" fmla="*/ 255 h 257"/>
                <a:gd name="T12" fmla="*/ 15 w 258"/>
                <a:gd name="T13" fmla="*/ 257 h 257"/>
                <a:gd name="T14" fmla="*/ 258 w 258"/>
                <a:gd name="T15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8" h="257">
                  <a:moveTo>
                    <a:pt x="258" y="0"/>
                  </a:moveTo>
                  <a:lnTo>
                    <a:pt x="244" y="0"/>
                  </a:lnTo>
                  <a:lnTo>
                    <a:pt x="7" y="248"/>
                  </a:lnTo>
                  <a:lnTo>
                    <a:pt x="0" y="257"/>
                  </a:lnTo>
                  <a:lnTo>
                    <a:pt x="3" y="255"/>
                  </a:lnTo>
                  <a:lnTo>
                    <a:pt x="3" y="255"/>
                  </a:lnTo>
                  <a:lnTo>
                    <a:pt x="15" y="257"/>
                  </a:lnTo>
                  <a:lnTo>
                    <a:pt x="258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6" name="Freeform 20186"/>
            <p:cNvSpPr>
              <a:spLocks noEditPoints="1"/>
            </p:cNvSpPr>
            <p:nvPr/>
          </p:nvSpPr>
          <p:spPr bwMode="auto">
            <a:xfrm>
              <a:off x="5090536" y="471378"/>
              <a:ext cx="282143" cy="294816"/>
            </a:xfrm>
            <a:custGeom>
              <a:avLst/>
              <a:gdLst>
                <a:gd name="T0" fmla="*/ 162 w 179"/>
                <a:gd name="T1" fmla="*/ 14 h 187"/>
                <a:gd name="T2" fmla="*/ 0 w 179"/>
                <a:gd name="T3" fmla="*/ 187 h 187"/>
                <a:gd name="T4" fmla="*/ 6 w 179"/>
                <a:gd name="T5" fmla="*/ 187 h 187"/>
                <a:gd name="T6" fmla="*/ 165 w 179"/>
                <a:gd name="T7" fmla="*/ 17 h 187"/>
                <a:gd name="T8" fmla="*/ 162 w 179"/>
                <a:gd name="T9" fmla="*/ 14 h 187"/>
                <a:gd name="T10" fmla="*/ 176 w 179"/>
                <a:gd name="T11" fmla="*/ 0 h 187"/>
                <a:gd name="T12" fmla="*/ 169 w 179"/>
                <a:gd name="T13" fmla="*/ 6 h 187"/>
                <a:gd name="T14" fmla="*/ 172 w 179"/>
                <a:gd name="T15" fmla="*/ 9 h 187"/>
                <a:gd name="T16" fmla="*/ 179 w 179"/>
                <a:gd name="T17" fmla="*/ 3 h 187"/>
                <a:gd name="T18" fmla="*/ 176 w 179"/>
                <a:gd name="T1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87">
                  <a:moveTo>
                    <a:pt x="162" y="14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6" y="187"/>
                    <a:pt x="6" y="187"/>
                    <a:pt x="6" y="18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4" y="16"/>
                    <a:pt x="163" y="15"/>
                    <a:pt x="162" y="14"/>
                  </a:cubicBezTo>
                  <a:moveTo>
                    <a:pt x="176" y="0"/>
                  </a:moveTo>
                  <a:cubicBezTo>
                    <a:pt x="169" y="6"/>
                    <a:pt x="169" y="6"/>
                    <a:pt x="169" y="6"/>
                  </a:cubicBezTo>
                  <a:cubicBezTo>
                    <a:pt x="170" y="7"/>
                    <a:pt x="171" y="8"/>
                    <a:pt x="172" y="9"/>
                  </a:cubicBezTo>
                  <a:cubicBezTo>
                    <a:pt x="179" y="3"/>
                    <a:pt x="179" y="3"/>
                    <a:pt x="179" y="3"/>
                  </a:cubicBezTo>
                  <a:cubicBezTo>
                    <a:pt x="178" y="2"/>
                    <a:pt x="177" y="1"/>
                    <a:pt x="176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7" name="Freeform 20187"/>
            <p:cNvSpPr>
              <a:spLocks noEditPoints="1"/>
            </p:cNvSpPr>
            <p:nvPr/>
          </p:nvSpPr>
          <p:spPr bwMode="auto">
            <a:xfrm>
              <a:off x="5912954" y="-1124094"/>
              <a:ext cx="93381" cy="34684"/>
            </a:xfrm>
            <a:custGeom>
              <a:avLst/>
              <a:gdLst>
                <a:gd name="T0" fmla="*/ 7 w 59"/>
                <a:gd name="T1" fmla="*/ 9 h 22"/>
                <a:gd name="T2" fmla="*/ 0 w 59"/>
                <a:gd name="T3" fmla="*/ 19 h 22"/>
                <a:gd name="T4" fmla="*/ 4 w 59"/>
                <a:gd name="T5" fmla="*/ 22 h 22"/>
                <a:gd name="T6" fmla="*/ 11 w 59"/>
                <a:gd name="T7" fmla="*/ 12 h 22"/>
                <a:gd name="T8" fmla="*/ 7 w 59"/>
                <a:gd name="T9" fmla="*/ 9 h 22"/>
                <a:gd name="T10" fmla="*/ 47 w 59"/>
                <a:gd name="T11" fmla="*/ 0 h 22"/>
                <a:gd name="T12" fmla="*/ 46 w 59"/>
                <a:gd name="T13" fmla="*/ 4 h 22"/>
                <a:gd name="T14" fmla="*/ 57 w 59"/>
                <a:gd name="T15" fmla="*/ 9 h 22"/>
                <a:gd name="T16" fmla="*/ 59 w 59"/>
                <a:gd name="T17" fmla="*/ 5 h 22"/>
                <a:gd name="T18" fmla="*/ 53 w 59"/>
                <a:gd name="T19" fmla="*/ 2 h 22"/>
                <a:gd name="T20" fmla="*/ 47 w 59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2">
                  <a:moveTo>
                    <a:pt x="7" y="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20"/>
                    <a:pt x="2" y="21"/>
                    <a:pt x="4" y="2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9" y="11"/>
                    <a:pt x="8" y="10"/>
                    <a:pt x="7" y="9"/>
                  </a:cubicBezTo>
                  <a:moveTo>
                    <a:pt x="47" y="0"/>
                  </a:moveTo>
                  <a:cubicBezTo>
                    <a:pt x="47" y="1"/>
                    <a:pt x="46" y="3"/>
                    <a:pt x="46" y="4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8"/>
                    <a:pt x="58" y="6"/>
                    <a:pt x="59" y="5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8" name="Freeform 20188"/>
            <p:cNvSpPr/>
            <p:nvPr/>
          </p:nvSpPr>
          <p:spPr bwMode="auto">
            <a:xfrm>
              <a:off x="6668004" y="-795928"/>
              <a:ext cx="6670" cy="7337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4 h 5"/>
                <a:gd name="T4" fmla="*/ 2 w 4"/>
                <a:gd name="T5" fmla="*/ 5 h 5"/>
                <a:gd name="T6" fmla="*/ 4 w 4"/>
                <a:gd name="T7" fmla="*/ 1 h 5"/>
                <a:gd name="T8" fmla="*/ 0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3"/>
                    <a:pt x="4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9" name="Freeform 20189"/>
            <p:cNvSpPr>
              <a:spLocks noEditPoints="1"/>
            </p:cNvSpPr>
            <p:nvPr/>
          </p:nvSpPr>
          <p:spPr bwMode="auto">
            <a:xfrm>
              <a:off x="4912446" y="-1106752"/>
              <a:ext cx="1755558" cy="1538777"/>
            </a:xfrm>
            <a:custGeom>
              <a:avLst/>
              <a:gdLst>
                <a:gd name="T0" fmla="*/ 286 w 1114"/>
                <a:gd name="T1" fmla="*/ 966 h 976"/>
                <a:gd name="T2" fmla="*/ 282 w 1114"/>
                <a:gd name="T3" fmla="*/ 969 h 976"/>
                <a:gd name="T4" fmla="*/ 289 w 1114"/>
                <a:gd name="T5" fmla="*/ 976 h 976"/>
                <a:gd name="T6" fmla="*/ 292 w 1114"/>
                <a:gd name="T7" fmla="*/ 973 h 976"/>
                <a:gd name="T8" fmla="*/ 286 w 1114"/>
                <a:gd name="T9" fmla="*/ 966 h 976"/>
                <a:gd name="T10" fmla="*/ 304 w 1114"/>
                <a:gd name="T11" fmla="*/ 960 h 976"/>
                <a:gd name="T12" fmla="*/ 303 w 1114"/>
                <a:gd name="T13" fmla="*/ 969 h 976"/>
                <a:gd name="T14" fmla="*/ 303 w 1114"/>
                <a:gd name="T15" fmla="*/ 969 h 976"/>
                <a:gd name="T16" fmla="*/ 308 w 1114"/>
                <a:gd name="T17" fmla="*/ 970 h 976"/>
                <a:gd name="T18" fmla="*/ 308 w 1114"/>
                <a:gd name="T19" fmla="*/ 969 h 976"/>
                <a:gd name="T20" fmla="*/ 309 w 1114"/>
                <a:gd name="T21" fmla="*/ 960 h 976"/>
                <a:gd name="T22" fmla="*/ 304 w 1114"/>
                <a:gd name="T23" fmla="*/ 960 h 976"/>
                <a:gd name="T24" fmla="*/ 3 w 1114"/>
                <a:gd name="T25" fmla="*/ 664 h 976"/>
                <a:gd name="T26" fmla="*/ 0 w 1114"/>
                <a:gd name="T27" fmla="*/ 667 h 976"/>
                <a:gd name="T28" fmla="*/ 275 w 1114"/>
                <a:gd name="T29" fmla="*/ 961 h 976"/>
                <a:gd name="T30" fmla="*/ 278 w 1114"/>
                <a:gd name="T31" fmla="*/ 958 h 976"/>
                <a:gd name="T32" fmla="*/ 3 w 1114"/>
                <a:gd name="T33" fmla="*/ 664 h 976"/>
                <a:gd name="T34" fmla="*/ 364 w 1114"/>
                <a:gd name="T35" fmla="*/ 433 h 976"/>
                <a:gd name="T36" fmla="*/ 306 w 1114"/>
                <a:gd name="T37" fmla="*/ 949 h 976"/>
                <a:gd name="T38" fmla="*/ 310 w 1114"/>
                <a:gd name="T39" fmla="*/ 950 h 976"/>
                <a:gd name="T40" fmla="*/ 368 w 1114"/>
                <a:gd name="T41" fmla="*/ 434 h 976"/>
                <a:gd name="T42" fmla="*/ 364 w 1114"/>
                <a:gd name="T43" fmla="*/ 433 h 976"/>
                <a:gd name="T44" fmla="*/ 627 w 1114"/>
                <a:gd name="T45" fmla="*/ 20 h 976"/>
                <a:gd name="T46" fmla="*/ 391 w 1114"/>
                <a:gd name="T47" fmla="*/ 359 h 976"/>
                <a:gd name="T48" fmla="*/ 395 w 1114"/>
                <a:gd name="T49" fmla="*/ 361 h 976"/>
                <a:gd name="T50" fmla="*/ 631 w 1114"/>
                <a:gd name="T51" fmla="*/ 22 h 976"/>
                <a:gd name="T52" fmla="*/ 627 w 1114"/>
                <a:gd name="T53" fmla="*/ 20 h 976"/>
                <a:gd name="T54" fmla="*/ 706 w 1114"/>
                <a:gd name="T55" fmla="*/ 0 h 976"/>
                <a:gd name="T56" fmla="*/ 704 w 1114"/>
                <a:gd name="T57" fmla="*/ 4 h 976"/>
                <a:gd name="T58" fmla="*/ 1114 w 1114"/>
                <a:gd name="T59" fmla="*/ 201 h 976"/>
                <a:gd name="T60" fmla="*/ 1114 w 1114"/>
                <a:gd name="T61" fmla="*/ 197 h 976"/>
                <a:gd name="T62" fmla="*/ 706 w 1114"/>
                <a:gd name="T63" fmla="*/ 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14" h="976">
                  <a:moveTo>
                    <a:pt x="286" y="966"/>
                  </a:moveTo>
                  <a:cubicBezTo>
                    <a:pt x="284" y="967"/>
                    <a:pt x="283" y="968"/>
                    <a:pt x="282" y="969"/>
                  </a:cubicBezTo>
                  <a:cubicBezTo>
                    <a:pt x="289" y="976"/>
                    <a:pt x="289" y="976"/>
                    <a:pt x="289" y="976"/>
                  </a:cubicBezTo>
                  <a:cubicBezTo>
                    <a:pt x="290" y="975"/>
                    <a:pt x="291" y="974"/>
                    <a:pt x="292" y="973"/>
                  </a:cubicBezTo>
                  <a:cubicBezTo>
                    <a:pt x="286" y="966"/>
                    <a:pt x="286" y="966"/>
                    <a:pt x="286" y="966"/>
                  </a:cubicBezTo>
                  <a:moveTo>
                    <a:pt x="304" y="960"/>
                  </a:moveTo>
                  <a:cubicBezTo>
                    <a:pt x="303" y="969"/>
                    <a:pt x="303" y="969"/>
                    <a:pt x="303" y="969"/>
                  </a:cubicBezTo>
                  <a:cubicBezTo>
                    <a:pt x="303" y="969"/>
                    <a:pt x="303" y="969"/>
                    <a:pt x="303" y="969"/>
                  </a:cubicBezTo>
                  <a:cubicBezTo>
                    <a:pt x="305" y="969"/>
                    <a:pt x="306" y="969"/>
                    <a:pt x="308" y="970"/>
                  </a:cubicBezTo>
                  <a:cubicBezTo>
                    <a:pt x="308" y="969"/>
                    <a:pt x="308" y="969"/>
                    <a:pt x="308" y="969"/>
                  </a:cubicBezTo>
                  <a:cubicBezTo>
                    <a:pt x="309" y="960"/>
                    <a:pt x="309" y="960"/>
                    <a:pt x="309" y="960"/>
                  </a:cubicBezTo>
                  <a:cubicBezTo>
                    <a:pt x="307" y="960"/>
                    <a:pt x="306" y="960"/>
                    <a:pt x="304" y="960"/>
                  </a:cubicBezTo>
                  <a:moveTo>
                    <a:pt x="3" y="664"/>
                  </a:moveTo>
                  <a:cubicBezTo>
                    <a:pt x="2" y="665"/>
                    <a:pt x="1" y="666"/>
                    <a:pt x="0" y="667"/>
                  </a:cubicBezTo>
                  <a:cubicBezTo>
                    <a:pt x="275" y="961"/>
                    <a:pt x="275" y="961"/>
                    <a:pt x="275" y="961"/>
                  </a:cubicBezTo>
                  <a:cubicBezTo>
                    <a:pt x="276" y="960"/>
                    <a:pt x="277" y="959"/>
                    <a:pt x="278" y="958"/>
                  </a:cubicBezTo>
                  <a:cubicBezTo>
                    <a:pt x="3" y="664"/>
                    <a:pt x="3" y="664"/>
                    <a:pt x="3" y="664"/>
                  </a:cubicBezTo>
                  <a:moveTo>
                    <a:pt x="364" y="433"/>
                  </a:moveTo>
                  <a:cubicBezTo>
                    <a:pt x="306" y="949"/>
                    <a:pt x="306" y="949"/>
                    <a:pt x="306" y="949"/>
                  </a:cubicBezTo>
                  <a:cubicBezTo>
                    <a:pt x="307" y="949"/>
                    <a:pt x="308" y="950"/>
                    <a:pt x="310" y="950"/>
                  </a:cubicBezTo>
                  <a:cubicBezTo>
                    <a:pt x="368" y="434"/>
                    <a:pt x="368" y="434"/>
                    <a:pt x="368" y="434"/>
                  </a:cubicBezTo>
                  <a:cubicBezTo>
                    <a:pt x="367" y="434"/>
                    <a:pt x="365" y="433"/>
                    <a:pt x="364" y="433"/>
                  </a:cubicBezTo>
                  <a:moveTo>
                    <a:pt x="627" y="20"/>
                  </a:moveTo>
                  <a:cubicBezTo>
                    <a:pt x="391" y="359"/>
                    <a:pt x="391" y="359"/>
                    <a:pt x="391" y="359"/>
                  </a:cubicBezTo>
                  <a:cubicBezTo>
                    <a:pt x="392" y="360"/>
                    <a:pt x="393" y="360"/>
                    <a:pt x="395" y="361"/>
                  </a:cubicBezTo>
                  <a:cubicBezTo>
                    <a:pt x="631" y="22"/>
                    <a:pt x="631" y="22"/>
                    <a:pt x="631" y="22"/>
                  </a:cubicBezTo>
                  <a:cubicBezTo>
                    <a:pt x="630" y="21"/>
                    <a:pt x="629" y="20"/>
                    <a:pt x="627" y="20"/>
                  </a:cubicBezTo>
                  <a:moveTo>
                    <a:pt x="706" y="0"/>
                  </a:moveTo>
                  <a:cubicBezTo>
                    <a:pt x="705" y="1"/>
                    <a:pt x="705" y="2"/>
                    <a:pt x="704" y="4"/>
                  </a:cubicBezTo>
                  <a:cubicBezTo>
                    <a:pt x="1114" y="201"/>
                    <a:pt x="1114" y="201"/>
                    <a:pt x="1114" y="201"/>
                  </a:cubicBezTo>
                  <a:cubicBezTo>
                    <a:pt x="1114" y="197"/>
                    <a:pt x="1114" y="197"/>
                    <a:pt x="1114" y="197"/>
                  </a:cubicBezTo>
                  <a:cubicBezTo>
                    <a:pt x="706" y="0"/>
                    <a:pt x="706" y="0"/>
                    <a:pt x="706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Freeform 20190"/>
            <p:cNvSpPr>
              <a:spLocks noEditPoints="1"/>
            </p:cNvSpPr>
            <p:nvPr/>
          </p:nvSpPr>
          <p:spPr bwMode="auto">
            <a:xfrm>
              <a:off x="5556773" y="-1103417"/>
              <a:ext cx="613645" cy="666337"/>
            </a:xfrm>
            <a:custGeom>
              <a:avLst/>
              <a:gdLst>
                <a:gd name="T0" fmla="*/ 230 w 389"/>
                <a:gd name="T1" fmla="*/ 25 h 423"/>
                <a:gd name="T2" fmla="*/ 115 w 389"/>
                <a:gd name="T3" fmla="*/ 351 h 423"/>
                <a:gd name="T4" fmla="*/ 0 w 389"/>
                <a:gd name="T5" fmla="*/ 378 h 423"/>
                <a:gd name="T6" fmla="*/ 1 w 389"/>
                <a:gd name="T7" fmla="*/ 382 h 423"/>
                <a:gd name="T8" fmla="*/ 114 w 389"/>
                <a:gd name="T9" fmla="*/ 356 h 423"/>
                <a:gd name="T10" fmla="*/ 91 w 389"/>
                <a:gd name="T11" fmla="*/ 421 h 423"/>
                <a:gd name="T12" fmla="*/ 95 w 389"/>
                <a:gd name="T13" fmla="*/ 423 h 423"/>
                <a:gd name="T14" fmla="*/ 119 w 389"/>
                <a:gd name="T15" fmla="*/ 355 h 423"/>
                <a:gd name="T16" fmla="*/ 370 w 389"/>
                <a:gd name="T17" fmla="*/ 296 h 423"/>
                <a:gd name="T18" fmla="*/ 369 w 389"/>
                <a:gd name="T19" fmla="*/ 291 h 423"/>
                <a:gd name="T20" fmla="*/ 120 w 389"/>
                <a:gd name="T21" fmla="*/ 350 h 423"/>
                <a:gd name="T22" fmla="*/ 234 w 389"/>
                <a:gd name="T23" fmla="*/ 26 h 423"/>
                <a:gd name="T24" fmla="*/ 230 w 389"/>
                <a:gd name="T25" fmla="*/ 25 h 423"/>
                <a:gd name="T26" fmla="*/ 275 w 389"/>
                <a:gd name="T27" fmla="*/ 23 h 423"/>
                <a:gd name="T28" fmla="*/ 271 w 389"/>
                <a:gd name="T29" fmla="*/ 25 h 423"/>
                <a:gd name="T30" fmla="*/ 385 w 389"/>
                <a:gd name="T31" fmla="*/ 251 h 423"/>
                <a:gd name="T32" fmla="*/ 389 w 389"/>
                <a:gd name="T33" fmla="*/ 249 h 423"/>
                <a:gd name="T34" fmla="*/ 275 w 389"/>
                <a:gd name="T35" fmla="*/ 23 h 423"/>
                <a:gd name="T36" fmla="*/ 239 w 389"/>
                <a:gd name="T37" fmla="*/ 0 h 423"/>
                <a:gd name="T38" fmla="*/ 235 w 389"/>
                <a:gd name="T39" fmla="*/ 12 h 423"/>
                <a:gd name="T40" fmla="*/ 239 w 389"/>
                <a:gd name="T41" fmla="*/ 13 h 423"/>
                <a:gd name="T42" fmla="*/ 243 w 389"/>
                <a:gd name="T43" fmla="*/ 2 h 423"/>
                <a:gd name="T44" fmla="*/ 239 w 389"/>
                <a:gd name="T45" fmla="*/ 0 h 423"/>
                <a:gd name="T46" fmla="*/ 263 w 389"/>
                <a:gd name="T47" fmla="*/ 0 h 423"/>
                <a:gd name="T48" fmla="*/ 259 w 389"/>
                <a:gd name="T49" fmla="*/ 2 h 423"/>
                <a:gd name="T50" fmla="*/ 265 w 389"/>
                <a:gd name="T51" fmla="*/ 12 h 423"/>
                <a:gd name="T52" fmla="*/ 268 w 389"/>
                <a:gd name="T53" fmla="*/ 11 h 423"/>
                <a:gd name="T54" fmla="*/ 263 w 389"/>
                <a:gd name="T55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9" h="423">
                  <a:moveTo>
                    <a:pt x="230" y="25"/>
                  </a:moveTo>
                  <a:cubicBezTo>
                    <a:pt x="115" y="351"/>
                    <a:pt x="115" y="351"/>
                    <a:pt x="115" y="351"/>
                  </a:cubicBezTo>
                  <a:cubicBezTo>
                    <a:pt x="0" y="378"/>
                    <a:pt x="0" y="378"/>
                    <a:pt x="0" y="378"/>
                  </a:cubicBezTo>
                  <a:cubicBezTo>
                    <a:pt x="0" y="380"/>
                    <a:pt x="1" y="381"/>
                    <a:pt x="1" y="382"/>
                  </a:cubicBezTo>
                  <a:cubicBezTo>
                    <a:pt x="114" y="356"/>
                    <a:pt x="114" y="356"/>
                    <a:pt x="114" y="356"/>
                  </a:cubicBezTo>
                  <a:cubicBezTo>
                    <a:pt x="91" y="421"/>
                    <a:pt x="91" y="421"/>
                    <a:pt x="91" y="421"/>
                  </a:cubicBezTo>
                  <a:cubicBezTo>
                    <a:pt x="92" y="422"/>
                    <a:pt x="93" y="422"/>
                    <a:pt x="95" y="423"/>
                  </a:cubicBezTo>
                  <a:cubicBezTo>
                    <a:pt x="119" y="355"/>
                    <a:pt x="119" y="355"/>
                    <a:pt x="119" y="355"/>
                  </a:cubicBezTo>
                  <a:cubicBezTo>
                    <a:pt x="370" y="296"/>
                    <a:pt x="370" y="296"/>
                    <a:pt x="370" y="296"/>
                  </a:cubicBezTo>
                  <a:cubicBezTo>
                    <a:pt x="369" y="294"/>
                    <a:pt x="369" y="293"/>
                    <a:pt x="369" y="291"/>
                  </a:cubicBezTo>
                  <a:cubicBezTo>
                    <a:pt x="120" y="350"/>
                    <a:pt x="120" y="350"/>
                    <a:pt x="120" y="350"/>
                  </a:cubicBezTo>
                  <a:cubicBezTo>
                    <a:pt x="234" y="26"/>
                    <a:pt x="234" y="26"/>
                    <a:pt x="234" y="26"/>
                  </a:cubicBezTo>
                  <a:cubicBezTo>
                    <a:pt x="233" y="26"/>
                    <a:pt x="231" y="25"/>
                    <a:pt x="230" y="25"/>
                  </a:cubicBezTo>
                  <a:moveTo>
                    <a:pt x="275" y="23"/>
                  </a:moveTo>
                  <a:cubicBezTo>
                    <a:pt x="273" y="23"/>
                    <a:pt x="272" y="24"/>
                    <a:pt x="271" y="25"/>
                  </a:cubicBezTo>
                  <a:cubicBezTo>
                    <a:pt x="385" y="251"/>
                    <a:pt x="385" y="251"/>
                    <a:pt x="385" y="251"/>
                  </a:cubicBezTo>
                  <a:cubicBezTo>
                    <a:pt x="387" y="250"/>
                    <a:pt x="388" y="250"/>
                    <a:pt x="389" y="249"/>
                  </a:cubicBezTo>
                  <a:cubicBezTo>
                    <a:pt x="275" y="23"/>
                    <a:pt x="275" y="23"/>
                    <a:pt x="275" y="23"/>
                  </a:cubicBezTo>
                  <a:moveTo>
                    <a:pt x="239" y="0"/>
                  </a:moveTo>
                  <a:cubicBezTo>
                    <a:pt x="235" y="12"/>
                    <a:pt x="235" y="12"/>
                    <a:pt x="235" y="12"/>
                  </a:cubicBezTo>
                  <a:cubicBezTo>
                    <a:pt x="236" y="12"/>
                    <a:pt x="237" y="13"/>
                    <a:pt x="239" y="13"/>
                  </a:cubicBezTo>
                  <a:cubicBezTo>
                    <a:pt x="243" y="2"/>
                    <a:pt x="243" y="2"/>
                    <a:pt x="243" y="2"/>
                  </a:cubicBezTo>
                  <a:cubicBezTo>
                    <a:pt x="241" y="2"/>
                    <a:pt x="240" y="1"/>
                    <a:pt x="239" y="0"/>
                  </a:cubicBezTo>
                  <a:moveTo>
                    <a:pt x="263" y="0"/>
                  </a:moveTo>
                  <a:cubicBezTo>
                    <a:pt x="262" y="0"/>
                    <a:pt x="260" y="1"/>
                    <a:pt x="259" y="2"/>
                  </a:cubicBezTo>
                  <a:cubicBezTo>
                    <a:pt x="265" y="12"/>
                    <a:pt x="265" y="12"/>
                    <a:pt x="265" y="12"/>
                  </a:cubicBezTo>
                  <a:cubicBezTo>
                    <a:pt x="266" y="12"/>
                    <a:pt x="267" y="11"/>
                    <a:pt x="268" y="11"/>
                  </a:cubicBezTo>
                  <a:cubicBezTo>
                    <a:pt x="263" y="0"/>
                    <a:pt x="263" y="0"/>
                    <a:pt x="26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1" name="Freeform 20191"/>
            <p:cNvSpPr/>
            <p:nvPr/>
          </p:nvSpPr>
          <p:spPr bwMode="auto">
            <a:xfrm>
              <a:off x="6668004" y="-769248"/>
              <a:ext cx="3335" cy="8004"/>
            </a:xfrm>
            <a:custGeom>
              <a:avLst/>
              <a:gdLst>
                <a:gd name="T0" fmla="*/ 1 w 2"/>
                <a:gd name="T1" fmla="*/ 0 h 5"/>
                <a:gd name="T2" fmla="*/ 0 w 2"/>
                <a:gd name="T3" fmla="*/ 0 h 5"/>
                <a:gd name="T4" fmla="*/ 0 w 2"/>
                <a:gd name="T5" fmla="*/ 5 h 5"/>
                <a:gd name="T6" fmla="*/ 2 w 2"/>
                <a:gd name="T7" fmla="*/ 4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1"/>
                    <a:pt x="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2" name="Freeform 20192"/>
            <p:cNvSpPr/>
            <p:nvPr/>
          </p:nvSpPr>
          <p:spPr bwMode="auto">
            <a:xfrm>
              <a:off x="6253793" y="-769248"/>
              <a:ext cx="414210" cy="104053"/>
            </a:xfrm>
            <a:custGeom>
              <a:avLst/>
              <a:gdLst>
                <a:gd name="T0" fmla="*/ 263 w 263"/>
                <a:gd name="T1" fmla="*/ 0 h 66"/>
                <a:gd name="T2" fmla="*/ 0 w 263"/>
                <a:gd name="T3" fmla="*/ 62 h 66"/>
                <a:gd name="T4" fmla="*/ 1 w 263"/>
                <a:gd name="T5" fmla="*/ 66 h 66"/>
                <a:gd name="T6" fmla="*/ 263 w 263"/>
                <a:gd name="T7" fmla="*/ 5 h 66"/>
                <a:gd name="T8" fmla="*/ 263 w 263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66">
                  <a:moveTo>
                    <a:pt x="263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1" y="65"/>
                    <a:pt x="1" y="66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3" y="0"/>
                    <a:pt x="263" y="0"/>
                    <a:pt x="26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Freeform 20193"/>
            <p:cNvSpPr/>
            <p:nvPr/>
          </p:nvSpPr>
          <p:spPr bwMode="auto">
            <a:xfrm>
              <a:off x="6668004" y="-737899"/>
              <a:ext cx="30015" cy="85376"/>
            </a:xfrm>
            <a:custGeom>
              <a:avLst/>
              <a:gdLst>
                <a:gd name="T0" fmla="*/ 19 w 19"/>
                <a:gd name="T1" fmla="*/ 0 h 54"/>
                <a:gd name="T2" fmla="*/ 0 w 19"/>
                <a:gd name="T3" fmla="*/ 54 h 54"/>
                <a:gd name="T4" fmla="*/ 0 w 19"/>
                <a:gd name="T5" fmla="*/ 54 h 54"/>
                <a:gd name="T6" fmla="*/ 19 w 19"/>
                <a:gd name="T7" fmla="*/ 0 h 54"/>
                <a:gd name="T8" fmla="*/ 19 w 19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4">
                  <a:moveTo>
                    <a:pt x="19" y="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4" name="Freeform 20194"/>
            <p:cNvSpPr>
              <a:spLocks noEditPoints="1"/>
            </p:cNvSpPr>
            <p:nvPr/>
          </p:nvSpPr>
          <p:spPr bwMode="auto">
            <a:xfrm>
              <a:off x="5398026" y="-652523"/>
              <a:ext cx="1269978" cy="1093886"/>
            </a:xfrm>
            <a:custGeom>
              <a:avLst/>
              <a:gdLst>
                <a:gd name="T0" fmla="*/ 11 w 806"/>
                <a:gd name="T1" fmla="*/ 690 h 694"/>
                <a:gd name="T2" fmla="*/ 22 w 806"/>
                <a:gd name="T3" fmla="*/ 689 h 694"/>
                <a:gd name="T4" fmla="*/ 3 w 806"/>
                <a:gd name="T5" fmla="*/ 673 h 694"/>
                <a:gd name="T6" fmla="*/ 0 w 806"/>
                <a:gd name="T7" fmla="*/ 682 h 694"/>
                <a:gd name="T8" fmla="*/ 7 w 806"/>
                <a:gd name="T9" fmla="*/ 674 h 694"/>
                <a:gd name="T10" fmla="*/ 339 w 806"/>
                <a:gd name="T11" fmla="*/ 523 h 694"/>
                <a:gd name="T12" fmla="*/ 31 w 806"/>
                <a:gd name="T13" fmla="*/ 685 h 694"/>
                <a:gd name="T14" fmla="*/ 339 w 806"/>
                <a:gd name="T15" fmla="*/ 523 h 694"/>
                <a:gd name="T16" fmla="*/ 353 w 806"/>
                <a:gd name="T17" fmla="*/ 516 h 694"/>
                <a:gd name="T18" fmla="*/ 367 w 806"/>
                <a:gd name="T19" fmla="*/ 513 h 694"/>
                <a:gd name="T20" fmla="*/ 427 w 806"/>
                <a:gd name="T21" fmla="*/ 478 h 694"/>
                <a:gd name="T22" fmla="*/ 417 w 806"/>
                <a:gd name="T23" fmla="*/ 488 h 694"/>
                <a:gd name="T24" fmla="*/ 427 w 806"/>
                <a:gd name="T25" fmla="*/ 478 h 694"/>
                <a:gd name="T26" fmla="*/ 441 w 806"/>
                <a:gd name="T27" fmla="*/ 471 h 694"/>
                <a:gd name="T28" fmla="*/ 658 w 806"/>
                <a:gd name="T29" fmla="*/ 365 h 694"/>
                <a:gd name="T30" fmla="*/ 670 w 806"/>
                <a:gd name="T31" fmla="*/ 355 h 694"/>
                <a:gd name="T32" fmla="*/ 665 w 806"/>
                <a:gd name="T33" fmla="*/ 362 h 694"/>
                <a:gd name="T34" fmla="*/ 670 w 806"/>
                <a:gd name="T35" fmla="*/ 355 h 694"/>
                <a:gd name="T36" fmla="*/ 663 w 806"/>
                <a:gd name="T37" fmla="*/ 344 h 694"/>
                <a:gd name="T38" fmla="*/ 671 w 806"/>
                <a:gd name="T39" fmla="*/ 343 h 694"/>
                <a:gd name="T40" fmla="*/ 692 w 806"/>
                <a:gd name="T41" fmla="*/ 331 h 694"/>
                <a:gd name="T42" fmla="*/ 690 w 806"/>
                <a:gd name="T43" fmla="*/ 338 h 694"/>
                <a:gd name="T44" fmla="*/ 692 w 806"/>
                <a:gd name="T45" fmla="*/ 331 h 694"/>
                <a:gd name="T46" fmla="*/ 672 w 806"/>
                <a:gd name="T47" fmla="*/ 332 h 694"/>
                <a:gd name="T48" fmla="*/ 679 w 806"/>
                <a:gd name="T49" fmla="*/ 337 h 694"/>
                <a:gd name="T50" fmla="*/ 688 w 806"/>
                <a:gd name="T51" fmla="*/ 330 h 694"/>
                <a:gd name="T52" fmla="*/ 686 w 806"/>
                <a:gd name="T53" fmla="*/ 336 h 694"/>
                <a:gd name="T54" fmla="*/ 688 w 806"/>
                <a:gd name="T55" fmla="*/ 330 h 694"/>
                <a:gd name="T56" fmla="*/ 6 w 806"/>
                <a:gd name="T57" fmla="*/ 663 h 694"/>
                <a:gd name="T58" fmla="*/ 182 w 806"/>
                <a:gd name="T59" fmla="*/ 175 h 694"/>
                <a:gd name="T60" fmla="*/ 208 w 806"/>
                <a:gd name="T61" fmla="*/ 159 h 694"/>
                <a:gd name="T62" fmla="*/ 656 w 806"/>
                <a:gd name="T63" fmla="*/ 341 h 694"/>
                <a:gd name="T64" fmla="*/ 208 w 806"/>
                <a:gd name="T65" fmla="*/ 159 h 694"/>
                <a:gd name="T66" fmla="*/ 100 w 806"/>
                <a:gd name="T67" fmla="*/ 121 h 694"/>
                <a:gd name="T68" fmla="*/ 171 w 806"/>
                <a:gd name="T69" fmla="*/ 144 h 694"/>
                <a:gd name="T70" fmla="*/ 780 w 806"/>
                <a:gd name="T71" fmla="*/ 64 h 694"/>
                <a:gd name="T72" fmla="*/ 691 w 806"/>
                <a:gd name="T73" fmla="*/ 322 h 694"/>
                <a:gd name="T74" fmla="*/ 524 w 806"/>
                <a:gd name="T75" fmla="*/ 31 h 694"/>
                <a:gd name="T76" fmla="*/ 669 w 806"/>
                <a:gd name="T77" fmla="*/ 325 h 694"/>
                <a:gd name="T78" fmla="*/ 524 w 806"/>
                <a:gd name="T79" fmla="*/ 31 h 694"/>
                <a:gd name="T80" fmla="*/ 695 w 806"/>
                <a:gd name="T81" fmla="*/ 324 h 694"/>
                <a:gd name="T82" fmla="*/ 806 w 806"/>
                <a:gd name="T83" fmla="*/ 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06" h="694">
                  <a:moveTo>
                    <a:pt x="20" y="685"/>
                  </a:moveTo>
                  <a:cubicBezTo>
                    <a:pt x="11" y="690"/>
                    <a:pt x="11" y="690"/>
                    <a:pt x="11" y="690"/>
                  </a:cubicBezTo>
                  <a:cubicBezTo>
                    <a:pt x="12" y="691"/>
                    <a:pt x="13" y="692"/>
                    <a:pt x="13" y="694"/>
                  </a:cubicBezTo>
                  <a:cubicBezTo>
                    <a:pt x="22" y="689"/>
                    <a:pt x="22" y="689"/>
                    <a:pt x="22" y="689"/>
                  </a:cubicBezTo>
                  <a:cubicBezTo>
                    <a:pt x="21" y="688"/>
                    <a:pt x="20" y="687"/>
                    <a:pt x="20" y="685"/>
                  </a:cubicBezTo>
                  <a:moveTo>
                    <a:pt x="3" y="673"/>
                  </a:moveTo>
                  <a:cubicBezTo>
                    <a:pt x="0" y="681"/>
                    <a:pt x="0" y="681"/>
                    <a:pt x="0" y="681"/>
                  </a:cubicBezTo>
                  <a:cubicBezTo>
                    <a:pt x="0" y="682"/>
                    <a:pt x="0" y="682"/>
                    <a:pt x="0" y="682"/>
                  </a:cubicBezTo>
                  <a:cubicBezTo>
                    <a:pt x="1" y="682"/>
                    <a:pt x="2" y="682"/>
                    <a:pt x="4" y="683"/>
                  </a:cubicBezTo>
                  <a:cubicBezTo>
                    <a:pt x="7" y="674"/>
                    <a:pt x="7" y="674"/>
                    <a:pt x="7" y="674"/>
                  </a:cubicBezTo>
                  <a:cubicBezTo>
                    <a:pt x="5" y="674"/>
                    <a:pt x="4" y="673"/>
                    <a:pt x="3" y="673"/>
                  </a:cubicBezTo>
                  <a:moveTo>
                    <a:pt x="339" y="523"/>
                  </a:moveTo>
                  <a:cubicBezTo>
                    <a:pt x="29" y="681"/>
                    <a:pt x="29" y="681"/>
                    <a:pt x="29" y="681"/>
                  </a:cubicBezTo>
                  <a:cubicBezTo>
                    <a:pt x="30" y="682"/>
                    <a:pt x="30" y="683"/>
                    <a:pt x="31" y="685"/>
                  </a:cubicBezTo>
                  <a:cubicBezTo>
                    <a:pt x="341" y="527"/>
                    <a:pt x="341" y="527"/>
                    <a:pt x="341" y="527"/>
                  </a:cubicBezTo>
                  <a:cubicBezTo>
                    <a:pt x="341" y="525"/>
                    <a:pt x="340" y="524"/>
                    <a:pt x="339" y="523"/>
                  </a:cubicBezTo>
                  <a:moveTo>
                    <a:pt x="365" y="509"/>
                  </a:moveTo>
                  <a:cubicBezTo>
                    <a:pt x="353" y="516"/>
                    <a:pt x="353" y="516"/>
                    <a:pt x="353" y="516"/>
                  </a:cubicBezTo>
                  <a:cubicBezTo>
                    <a:pt x="354" y="517"/>
                    <a:pt x="354" y="518"/>
                    <a:pt x="355" y="520"/>
                  </a:cubicBezTo>
                  <a:cubicBezTo>
                    <a:pt x="367" y="513"/>
                    <a:pt x="367" y="513"/>
                    <a:pt x="367" y="513"/>
                  </a:cubicBezTo>
                  <a:cubicBezTo>
                    <a:pt x="366" y="512"/>
                    <a:pt x="366" y="511"/>
                    <a:pt x="365" y="509"/>
                  </a:cubicBezTo>
                  <a:moveTo>
                    <a:pt x="427" y="478"/>
                  </a:moveTo>
                  <a:cubicBezTo>
                    <a:pt x="415" y="484"/>
                    <a:pt x="415" y="484"/>
                    <a:pt x="415" y="484"/>
                  </a:cubicBezTo>
                  <a:cubicBezTo>
                    <a:pt x="416" y="485"/>
                    <a:pt x="417" y="486"/>
                    <a:pt x="417" y="488"/>
                  </a:cubicBezTo>
                  <a:cubicBezTo>
                    <a:pt x="429" y="482"/>
                    <a:pt x="429" y="482"/>
                    <a:pt x="429" y="482"/>
                  </a:cubicBezTo>
                  <a:cubicBezTo>
                    <a:pt x="429" y="480"/>
                    <a:pt x="428" y="479"/>
                    <a:pt x="427" y="478"/>
                  </a:cubicBezTo>
                  <a:moveTo>
                    <a:pt x="656" y="361"/>
                  </a:moveTo>
                  <a:cubicBezTo>
                    <a:pt x="441" y="471"/>
                    <a:pt x="441" y="471"/>
                    <a:pt x="441" y="471"/>
                  </a:cubicBezTo>
                  <a:cubicBezTo>
                    <a:pt x="442" y="472"/>
                    <a:pt x="443" y="473"/>
                    <a:pt x="443" y="475"/>
                  </a:cubicBezTo>
                  <a:cubicBezTo>
                    <a:pt x="658" y="365"/>
                    <a:pt x="658" y="365"/>
                    <a:pt x="658" y="365"/>
                  </a:cubicBezTo>
                  <a:cubicBezTo>
                    <a:pt x="657" y="364"/>
                    <a:pt x="657" y="363"/>
                    <a:pt x="656" y="361"/>
                  </a:cubicBezTo>
                  <a:moveTo>
                    <a:pt x="670" y="355"/>
                  </a:moveTo>
                  <a:cubicBezTo>
                    <a:pt x="663" y="358"/>
                    <a:pt x="663" y="358"/>
                    <a:pt x="663" y="358"/>
                  </a:cubicBezTo>
                  <a:cubicBezTo>
                    <a:pt x="664" y="359"/>
                    <a:pt x="664" y="360"/>
                    <a:pt x="665" y="362"/>
                  </a:cubicBezTo>
                  <a:cubicBezTo>
                    <a:pt x="671" y="358"/>
                    <a:pt x="671" y="358"/>
                    <a:pt x="671" y="358"/>
                  </a:cubicBezTo>
                  <a:cubicBezTo>
                    <a:pt x="671" y="357"/>
                    <a:pt x="670" y="356"/>
                    <a:pt x="670" y="355"/>
                  </a:cubicBezTo>
                  <a:moveTo>
                    <a:pt x="665" y="340"/>
                  </a:moveTo>
                  <a:cubicBezTo>
                    <a:pt x="664" y="341"/>
                    <a:pt x="664" y="343"/>
                    <a:pt x="663" y="344"/>
                  </a:cubicBezTo>
                  <a:cubicBezTo>
                    <a:pt x="670" y="347"/>
                    <a:pt x="670" y="347"/>
                    <a:pt x="670" y="347"/>
                  </a:cubicBezTo>
                  <a:cubicBezTo>
                    <a:pt x="670" y="345"/>
                    <a:pt x="671" y="344"/>
                    <a:pt x="671" y="343"/>
                  </a:cubicBezTo>
                  <a:cubicBezTo>
                    <a:pt x="665" y="340"/>
                    <a:pt x="665" y="340"/>
                    <a:pt x="665" y="340"/>
                  </a:cubicBezTo>
                  <a:moveTo>
                    <a:pt x="692" y="331"/>
                  </a:moveTo>
                  <a:cubicBezTo>
                    <a:pt x="690" y="338"/>
                    <a:pt x="690" y="338"/>
                    <a:pt x="690" y="338"/>
                  </a:cubicBezTo>
                  <a:cubicBezTo>
                    <a:pt x="690" y="338"/>
                    <a:pt x="690" y="338"/>
                    <a:pt x="690" y="338"/>
                  </a:cubicBezTo>
                  <a:cubicBezTo>
                    <a:pt x="692" y="331"/>
                    <a:pt x="692" y="331"/>
                    <a:pt x="692" y="331"/>
                  </a:cubicBezTo>
                  <a:cubicBezTo>
                    <a:pt x="692" y="331"/>
                    <a:pt x="692" y="331"/>
                    <a:pt x="692" y="331"/>
                  </a:cubicBezTo>
                  <a:moveTo>
                    <a:pt x="676" y="330"/>
                  </a:moveTo>
                  <a:cubicBezTo>
                    <a:pt x="675" y="331"/>
                    <a:pt x="673" y="332"/>
                    <a:pt x="672" y="332"/>
                  </a:cubicBezTo>
                  <a:cubicBezTo>
                    <a:pt x="675" y="339"/>
                    <a:pt x="675" y="339"/>
                    <a:pt x="675" y="339"/>
                  </a:cubicBezTo>
                  <a:cubicBezTo>
                    <a:pt x="677" y="338"/>
                    <a:pt x="678" y="337"/>
                    <a:pt x="679" y="337"/>
                  </a:cubicBezTo>
                  <a:cubicBezTo>
                    <a:pt x="676" y="330"/>
                    <a:pt x="676" y="330"/>
                    <a:pt x="676" y="330"/>
                  </a:cubicBezTo>
                  <a:moveTo>
                    <a:pt x="688" y="330"/>
                  </a:moveTo>
                  <a:cubicBezTo>
                    <a:pt x="686" y="336"/>
                    <a:pt x="686" y="336"/>
                    <a:pt x="686" y="336"/>
                  </a:cubicBezTo>
                  <a:cubicBezTo>
                    <a:pt x="686" y="336"/>
                    <a:pt x="686" y="336"/>
                    <a:pt x="686" y="336"/>
                  </a:cubicBezTo>
                  <a:cubicBezTo>
                    <a:pt x="688" y="330"/>
                    <a:pt x="688" y="330"/>
                    <a:pt x="688" y="330"/>
                  </a:cubicBezTo>
                  <a:cubicBezTo>
                    <a:pt x="688" y="330"/>
                    <a:pt x="688" y="330"/>
                    <a:pt x="688" y="330"/>
                  </a:cubicBezTo>
                  <a:moveTo>
                    <a:pt x="178" y="174"/>
                  </a:moveTo>
                  <a:cubicBezTo>
                    <a:pt x="6" y="663"/>
                    <a:pt x="6" y="663"/>
                    <a:pt x="6" y="663"/>
                  </a:cubicBezTo>
                  <a:cubicBezTo>
                    <a:pt x="8" y="663"/>
                    <a:pt x="9" y="664"/>
                    <a:pt x="10" y="664"/>
                  </a:cubicBezTo>
                  <a:cubicBezTo>
                    <a:pt x="182" y="175"/>
                    <a:pt x="182" y="175"/>
                    <a:pt x="182" y="175"/>
                  </a:cubicBezTo>
                  <a:cubicBezTo>
                    <a:pt x="181" y="175"/>
                    <a:pt x="179" y="174"/>
                    <a:pt x="178" y="174"/>
                  </a:cubicBezTo>
                  <a:moveTo>
                    <a:pt x="208" y="159"/>
                  </a:moveTo>
                  <a:cubicBezTo>
                    <a:pt x="208" y="160"/>
                    <a:pt x="207" y="162"/>
                    <a:pt x="207" y="163"/>
                  </a:cubicBezTo>
                  <a:cubicBezTo>
                    <a:pt x="656" y="341"/>
                    <a:pt x="656" y="341"/>
                    <a:pt x="656" y="341"/>
                  </a:cubicBezTo>
                  <a:cubicBezTo>
                    <a:pt x="656" y="340"/>
                    <a:pt x="657" y="338"/>
                    <a:pt x="657" y="337"/>
                  </a:cubicBezTo>
                  <a:cubicBezTo>
                    <a:pt x="208" y="159"/>
                    <a:pt x="208" y="159"/>
                    <a:pt x="208" y="159"/>
                  </a:cubicBezTo>
                  <a:moveTo>
                    <a:pt x="102" y="116"/>
                  </a:moveTo>
                  <a:cubicBezTo>
                    <a:pt x="101" y="118"/>
                    <a:pt x="101" y="119"/>
                    <a:pt x="100" y="121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46"/>
                    <a:pt x="170" y="145"/>
                    <a:pt x="171" y="144"/>
                  </a:cubicBezTo>
                  <a:cubicBezTo>
                    <a:pt x="102" y="116"/>
                    <a:pt x="102" y="116"/>
                    <a:pt x="102" y="116"/>
                  </a:cubicBezTo>
                  <a:moveTo>
                    <a:pt x="780" y="64"/>
                  </a:moveTo>
                  <a:cubicBezTo>
                    <a:pt x="691" y="322"/>
                    <a:pt x="691" y="322"/>
                    <a:pt x="691" y="322"/>
                  </a:cubicBezTo>
                  <a:cubicBezTo>
                    <a:pt x="691" y="322"/>
                    <a:pt x="691" y="322"/>
                    <a:pt x="691" y="322"/>
                  </a:cubicBezTo>
                  <a:cubicBezTo>
                    <a:pt x="780" y="64"/>
                    <a:pt x="780" y="64"/>
                    <a:pt x="780" y="64"/>
                  </a:cubicBezTo>
                  <a:moveTo>
                    <a:pt x="524" y="31"/>
                  </a:moveTo>
                  <a:cubicBezTo>
                    <a:pt x="523" y="31"/>
                    <a:pt x="522" y="32"/>
                    <a:pt x="520" y="32"/>
                  </a:cubicBezTo>
                  <a:cubicBezTo>
                    <a:pt x="669" y="325"/>
                    <a:pt x="669" y="325"/>
                    <a:pt x="669" y="325"/>
                  </a:cubicBezTo>
                  <a:cubicBezTo>
                    <a:pt x="670" y="325"/>
                    <a:pt x="671" y="324"/>
                    <a:pt x="673" y="323"/>
                  </a:cubicBezTo>
                  <a:cubicBezTo>
                    <a:pt x="524" y="31"/>
                    <a:pt x="524" y="31"/>
                    <a:pt x="524" y="31"/>
                  </a:cubicBezTo>
                  <a:moveTo>
                    <a:pt x="806" y="0"/>
                  </a:moveTo>
                  <a:cubicBezTo>
                    <a:pt x="695" y="324"/>
                    <a:pt x="695" y="324"/>
                    <a:pt x="695" y="324"/>
                  </a:cubicBezTo>
                  <a:cubicBezTo>
                    <a:pt x="695" y="324"/>
                    <a:pt x="695" y="324"/>
                    <a:pt x="695" y="324"/>
                  </a:cubicBezTo>
                  <a:cubicBezTo>
                    <a:pt x="806" y="0"/>
                    <a:pt x="806" y="0"/>
                    <a:pt x="806" y="0"/>
                  </a:cubicBezTo>
                  <a:cubicBezTo>
                    <a:pt x="806" y="0"/>
                    <a:pt x="806" y="0"/>
                    <a:pt x="806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5" name="Freeform 20196"/>
            <p:cNvSpPr/>
            <p:nvPr/>
          </p:nvSpPr>
          <p:spPr bwMode="auto">
            <a:xfrm>
              <a:off x="4440873" y="766194"/>
              <a:ext cx="2079055" cy="316827"/>
            </a:xfrm>
            <a:custGeom>
              <a:avLst/>
              <a:gdLst>
                <a:gd name="T0" fmla="*/ 2415 w 3117"/>
                <a:gd name="T1" fmla="*/ 0 h 475"/>
                <a:gd name="T2" fmla="*/ 2392 w 3117"/>
                <a:gd name="T3" fmla="*/ 0 h 475"/>
                <a:gd name="T4" fmla="*/ 3098 w 3117"/>
                <a:gd name="T5" fmla="*/ 338 h 475"/>
                <a:gd name="T6" fmla="*/ 1773 w 3117"/>
                <a:gd name="T7" fmla="*/ 293 h 475"/>
                <a:gd name="T8" fmla="*/ 1768 w 3117"/>
                <a:gd name="T9" fmla="*/ 300 h 475"/>
                <a:gd name="T10" fmla="*/ 1758 w 3117"/>
                <a:gd name="T11" fmla="*/ 295 h 475"/>
                <a:gd name="T12" fmla="*/ 1761 w 3117"/>
                <a:gd name="T13" fmla="*/ 293 h 475"/>
                <a:gd name="T14" fmla="*/ 745 w 3117"/>
                <a:gd name="T15" fmla="*/ 257 h 475"/>
                <a:gd name="T16" fmla="*/ 733 w 3117"/>
                <a:gd name="T17" fmla="*/ 255 h 475"/>
                <a:gd name="T18" fmla="*/ 733 w 3117"/>
                <a:gd name="T19" fmla="*/ 255 h 475"/>
                <a:gd name="T20" fmla="*/ 730 w 3117"/>
                <a:gd name="T21" fmla="*/ 257 h 475"/>
                <a:gd name="T22" fmla="*/ 723 w 3117"/>
                <a:gd name="T23" fmla="*/ 257 h 475"/>
                <a:gd name="T24" fmla="*/ 10 w 3117"/>
                <a:gd name="T25" fmla="*/ 460 h 475"/>
                <a:gd name="T26" fmla="*/ 99 w 3117"/>
                <a:gd name="T27" fmla="*/ 0 h 475"/>
                <a:gd name="T28" fmla="*/ 90 w 3117"/>
                <a:gd name="T29" fmla="*/ 0 h 475"/>
                <a:gd name="T30" fmla="*/ 0 w 3117"/>
                <a:gd name="T31" fmla="*/ 456 h 475"/>
                <a:gd name="T32" fmla="*/ 0 w 3117"/>
                <a:gd name="T33" fmla="*/ 465 h 475"/>
                <a:gd name="T34" fmla="*/ 3 w 3117"/>
                <a:gd name="T35" fmla="*/ 463 h 475"/>
                <a:gd name="T36" fmla="*/ 5 w 3117"/>
                <a:gd name="T37" fmla="*/ 475 h 475"/>
                <a:gd name="T38" fmla="*/ 5 w 3117"/>
                <a:gd name="T39" fmla="*/ 475 h 475"/>
                <a:gd name="T40" fmla="*/ 12 w 3117"/>
                <a:gd name="T41" fmla="*/ 472 h 475"/>
                <a:gd name="T42" fmla="*/ 730 w 3117"/>
                <a:gd name="T43" fmla="*/ 267 h 475"/>
                <a:gd name="T44" fmla="*/ 733 w 3117"/>
                <a:gd name="T45" fmla="*/ 267 h 475"/>
                <a:gd name="T46" fmla="*/ 737 w 3117"/>
                <a:gd name="T47" fmla="*/ 267 h 475"/>
                <a:gd name="T48" fmla="*/ 3112 w 3117"/>
                <a:gd name="T49" fmla="*/ 349 h 475"/>
                <a:gd name="T50" fmla="*/ 3117 w 3117"/>
                <a:gd name="T51" fmla="*/ 345 h 475"/>
                <a:gd name="T52" fmla="*/ 3110 w 3117"/>
                <a:gd name="T53" fmla="*/ 333 h 475"/>
                <a:gd name="T54" fmla="*/ 2415 w 3117"/>
                <a:gd name="T55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117" h="475">
                  <a:moveTo>
                    <a:pt x="2415" y="0"/>
                  </a:moveTo>
                  <a:lnTo>
                    <a:pt x="2392" y="0"/>
                  </a:lnTo>
                  <a:lnTo>
                    <a:pt x="3098" y="338"/>
                  </a:lnTo>
                  <a:lnTo>
                    <a:pt x="1773" y="293"/>
                  </a:lnTo>
                  <a:lnTo>
                    <a:pt x="1768" y="300"/>
                  </a:lnTo>
                  <a:lnTo>
                    <a:pt x="1758" y="295"/>
                  </a:lnTo>
                  <a:lnTo>
                    <a:pt x="1761" y="293"/>
                  </a:lnTo>
                  <a:lnTo>
                    <a:pt x="745" y="257"/>
                  </a:lnTo>
                  <a:lnTo>
                    <a:pt x="733" y="255"/>
                  </a:lnTo>
                  <a:lnTo>
                    <a:pt x="733" y="255"/>
                  </a:lnTo>
                  <a:lnTo>
                    <a:pt x="730" y="257"/>
                  </a:lnTo>
                  <a:lnTo>
                    <a:pt x="723" y="257"/>
                  </a:lnTo>
                  <a:lnTo>
                    <a:pt x="10" y="460"/>
                  </a:lnTo>
                  <a:lnTo>
                    <a:pt x="99" y="0"/>
                  </a:lnTo>
                  <a:lnTo>
                    <a:pt x="90" y="0"/>
                  </a:lnTo>
                  <a:lnTo>
                    <a:pt x="0" y="456"/>
                  </a:lnTo>
                  <a:lnTo>
                    <a:pt x="0" y="465"/>
                  </a:lnTo>
                  <a:lnTo>
                    <a:pt x="3" y="463"/>
                  </a:lnTo>
                  <a:lnTo>
                    <a:pt x="5" y="475"/>
                  </a:lnTo>
                  <a:lnTo>
                    <a:pt x="5" y="475"/>
                  </a:lnTo>
                  <a:lnTo>
                    <a:pt x="12" y="472"/>
                  </a:lnTo>
                  <a:lnTo>
                    <a:pt x="730" y="267"/>
                  </a:lnTo>
                  <a:lnTo>
                    <a:pt x="733" y="267"/>
                  </a:lnTo>
                  <a:lnTo>
                    <a:pt x="737" y="267"/>
                  </a:lnTo>
                  <a:lnTo>
                    <a:pt x="3112" y="349"/>
                  </a:lnTo>
                  <a:lnTo>
                    <a:pt x="3117" y="345"/>
                  </a:lnTo>
                  <a:lnTo>
                    <a:pt x="3110" y="333"/>
                  </a:lnTo>
                  <a:lnTo>
                    <a:pt x="241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Freeform 20197"/>
            <p:cNvSpPr/>
            <p:nvPr/>
          </p:nvSpPr>
          <p:spPr bwMode="auto">
            <a:xfrm>
              <a:off x="4440873" y="766194"/>
              <a:ext cx="2079055" cy="316827"/>
            </a:xfrm>
            <a:custGeom>
              <a:avLst/>
              <a:gdLst>
                <a:gd name="T0" fmla="*/ 2415 w 3117"/>
                <a:gd name="T1" fmla="*/ 0 h 475"/>
                <a:gd name="T2" fmla="*/ 2392 w 3117"/>
                <a:gd name="T3" fmla="*/ 0 h 475"/>
                <a:gd name="T4" fmla="*/ 3098 w 3117"/>
                <a:gd name="T5" fmla="*/ 338 h 475"/>
                <a:gd name="T6" fmla="*/ 1773 w 3117"/>
                <a:gd name="T7" fmla="*/ 293 h 475"/>
                <a:gd name="T8" fmla="*/ 1768 w 3117"/>
                <a:gd name="T9" fmla="*/ 300 h 475"/>
                <a:gd name="T10" fmla="*/ 1758 w 3117"/>
                <a:gd name="T11" fmla="*/ 295 h 475"/>
                <a:gd name="T12" fmla="*/ 1761 w 3117"/>
                <a:gd name="T13" fmla="*/ 293 h 475"/>
                <a:gd name="T14" fmla="*/ 745 w 3117"/>
                <a:gd name="T15" fmla="*/ 257 h 475"/>
                <a:gd name="T16" fmla="*/ 733 w 3117"/>
                <a:gd name="T17" fmla="*/ 255 h 475"/>
                <a:gd name="T18" fmla="*/ 733 w 3117"/>
                <a:gd name="T19" fmla="*/ 255 h 475"/>
                <a:gd name="T20" fmla="*/ 730 w 3117"/>
                <a:gd name="T21" fmla="*/ 257 h 475"/>
                <a:gd name="T22" fmla="*/ 723 w 3117"/>
                <a:gd name="T23" fmla="*/ 257 h 475"/>
                <a:gd name="T24" fmla="*/ 10 w 3117"/>
                <a:gd name="T25" fmla="*/ 460 h 475"/>
                <a:gd name="T26" fmla="*/ 99 w 3117"/>
                <a:gd name="T27" fmla="*/ 0 h 475"/>
                <a:gd name="T28" fmla="*/ 90 w 3117"/>
                <a:gd name="T29" fmla="*/ 0 h 475"/>
                <a:gd name="T30" fmla="*/ 0 w 3117"/>
                <a:gd name="T31" fmla="*/ 456 h 475"/>
                <a:gd name="T32" fmla="*/ 0 w 3117"/>
                <a:gd name="T33" fmla="*/ 465 h 475"/>
                <a:gd name="T34" fmla="*/ 3 w 3117"/>
                <a:gd name="T35" fmla="*/ 463 h 475"/>
                <a:gd name="T36" fmla="*/ 5 w 3117"/>
                <a:gd name="T37" fmla="*/ 475 h 475"/>
                <a:gd name="T38" fmla="*/ 5 w 3117"/>
                <a:gd name="T39" fmla="*/ 475 h 475"/>
                <a:gd name="T40" fmla="*/ 12 w 3117"/>
                <a:gd name="T41" fmla="*/ 472 h 475"/>
                <a:gd name="T42" fmla="*/ 730 w 3117"/>
                <a:gd name="T43" fmla="*/ 267 h 475"/>
                <a:gd name="T44" fmla="*/ 733 w 3117"/>
                <a:gd name="T45" fmla="*/ 267 h 475"/>
                <a:gd name="T46" fmla="*/ 737 w 3117"/>
                <a:gd name="T47" fmla="*/ 267 h 475"/>
                <a:gd name="T48" fmla="*/ 3112 w 3117"/>
                <a:gd name="T49" fmla="*/ 349 h 475"/>
                <a:gd name="T50" fmla="*/ 3117 w 3117"/>
                <a:gd name="T51" fmla="*/ 345 h 475"/>
                <a:gd name="T52" fmla="*/ 3110 w 3117"/>
                <a:gd name="T53" fmla="*/ 333 h 475"/>
                <a:gd name="T54" fmla="*/ 2415 w 3117"/>
                <a:gd name="T55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117" h="475">
                  <a:moveTo>
                    <a:pt x="2415" y="0"/>
                  </a:moveTo>
                  <a:lnTo>
                    <a:pt x="2392" y="0"/>
                  </a:lnTo>
                  <a:lnTo>
                    <a:pt x="3098" y="338"/>
                  </a:lnTo>
                  <a:lnTo>
                    <a:pt x="1773" y="293"/>
                  </a:lnTo>
                  <a:lnTo>
                    <a:pt x="1768" y="300"/>
                  </a:lnTo>
                  <a:lnTo>
                    <a:pt x="1758" y="295"/>
                  </a:lnTo>
                  <a:lnTo>
                    <a:pt x="1761" y="293"/>
                  </a:lnTo>
                  <a:lnTo>
                    <a:pt x="745" y="257"/>
                  </a:lnTo>
                  <a:lnTo>
                    <a:pt x="733" y="255"/>
                  </a:lnTo>
                  <a:lnTo>
                    <a:pt x="733" y="255"/>
                  </a:lnTo>
                  <a:lnTo>
                    <a:pt x="730" y="257"/>
                  </a:lnTo>
                  <a:lnTo>
                    <a:pt x="723" y="257"/>
                  </a:lnTo>
                  <a:lnTo>
                    <a:pt x="10" y="460"/>
                  </a:lnTo>
                  <a:lnTo>
                    <a:pt x="99" y="0"/>
                  </a:lnTo>
                  <a:lnTo>
                    <a:pt x="90" y="0"/>
                  </a:lnTo>
                  <a:lnTo>
                    <a:pt x="0" y="456"/>
                  </a:lnTo>
                  <a:lnTo>
                    <a:pt x="0" y="465"/>
                  </a:lnTo>
                  <a:lnTo>
                    <a:pt x="3" y="463"/>
                  </a:lnTo>
                  <a:lnTo>
                    <a:pt x="5" y="475"/>
                  </a:lnTo>
                  <a:lnTo>
                    <a:pt x="5" y="475"/>
                  </a:lnTo>
                  <a:lnTo>
                    <a:pt x="12" y="472"/>
                  </a:lnTo>
                  <a:lnTo>
                    <a:pt x="730" y="267"/>
                  </a:lnTo>
                  <a:lnTo>
                    <a:pt x="733" y="267"/>
                  </a:lnTo>
                  <a:lnTo>
                    <a:pt x="737" y="267"/>
                  </a:lnTo>
                  <a:lnTo>
                    <a:pt x="3112" y="349"/>
                  </a:lnTo>
                  <a:lnTo>
                    <a:pt x="3117" y="345"/>
                  </a:lnTo>
                  <a:lnTo>
                    <a:pt x="3110" y="333"/>
                  </a:lnTo>
                  <a:lnTo>
                    <a:pt x="2415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7" name="Freeform 20198"/>
            <p:cNvSpPr>
              <a:spLocks noEditPoints="1"/>
            </p:cNvSpPr>
            <p:nvPr/>
          </p:nvSpPr>
          <p:spPr bwMode="auto">
            <a:xfrm>
              <a:off x="4500904" y="633460"/>
              <a:ext cx="1550787" cy="132734"/>
            </a:xfrm>
            <a:custGeom>
              <a:avLst/>
              <a:gdLst>
                <a:gd name="T0" fmla="*/ 15 w 984"/>
                <a:gd name="T1" fmla="*/ 3 h 84"/>
                <a:gd name="T2" fmla="*/ 0 w 984"/>
                <a:gd name="T3" fmla="*/ 84 h 84"/>
                <a:gd name="T4" fmla="*/ 4 w 984"/>
                <a:gd name="T5" fmla="*/ 84 h 84"/>
                <a:gd name="T6" fmla="*/ 20 w 984"/>
                <a:gd name="T7" fmla="*/ 4 h 84"/>
                <a:gd name="T8" fmla="*/ 15 w 984"/>
                <a:gd name="T9" fmla="*/ 3 h 84"/>
                <a:gd name="T10" fmla="*/ 811 w 984"/>
                <a:gd name="T11" fmla="*/ 0 h 84"/>
                <a:gd name="T12" fmla="*/ 809 w 984"/>
                <a:gd name="T13" fmla="*/ 4 h 84"/>
                <a:gd name="T14" fmla="*/ 974 w 984"/>
                <a:gd name="T15" fmla="*/ 84 h 84"/>
                <a:gd name="T16" fmla="*/ 984 w 984"/>
                <a:gd name="T17" fmla="*/ 84 h 84"/>
                <a:gd name="T18" fmla="*/ 811 w 984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4" h="84">
                  <a:moveTo>
                    <a:pt x="15" y="3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8" y="3"/>
                    <a:pt x="17" y="3"/>
                    <a:pt x="15" y="3"/>
                  </a:cubicBezTo>
                  <a:moveTo>
                    <a:pt x="811" y="0"/>
                  </a:moveTo>
                  <a:cubicBezTo>
                    <a:pt x="809" y="4"/>
                    <a:pt x="809" y="4"/>
                    <a:pt x="809" y="4"/>
                  </a:cubicBezTo>
                  <a:cubicBezTo>
                    <a:pt x="974" y="84"/>
                    <a:pt x="974" y="84"/>
                    <a:pt x="974" y="84"/>
                  </a:cubicBezTo>
                  <a:cubicBezTo>
                    <a:pt x="984" y="84"/>
                    <a:pt x="984" y="84"/>
                    <a:pt x="984" y="84"/>
                  </a:cubicBezTo>
                  <a:cubicBezTo>
                    <a:pt x="811" y="0"/>
                    <a:pt x="811" y="0"/>
                    <a:pt x="81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8" name="Freeform 20199"/>
            <p:cNvSpPr/>
            <p:nvPr/>
          </p:nvSpPr>
          <p:spPr bwMode="auto">
            <a:xfrm>
              <a:off x="6527932" y="998978"/>
              <a:ext cx="12673" cy="0"/>
            </a:xfrm>
            <a:custGeom>
              <a:avLst/>
              <a:gdLst>
                <a:gd name="T0" fmla="*/ 16 w 19"/>
                <a:gd name="T1" fmla="*/ 0 w 19"/>
                <a:gd name="T2" fmla="*/ 0 w 19"/>
                <a:gd name="T3" fmla="*/ 19 w 19"/>
                <a:gd name="T4" fmla="*/ 16 w 1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9">
                  <a:moveTo>
                    <a:pt x="1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9" name="Freeform 20200"/>
            <p:cNvSpPr/>
            <p:nvPr/>
          </p:nvSpPr>
          <p:spPr bwMode="auto">
            <a:xfrm>
              <a:off x="6527932" y="998978"/>
              <a:ext cx="12673" cy="0"/>
            </a:xfrm>
            <a:custGeom>
              <a:avLst/>
              <a:gdLst>
                <a:gd name="T0" fmla="*/ 16 w 19"/>
                <a:gd name="T1" fmla="*/ 0 w 19"/>
                <a:gd name="T2" fmla="*/ 0 w 19"/>
                <a:gd name="T3" fmla="*/ 19 w 19"/>
                <a:gd name="T4" fmla="*/ 16 w 1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9">
                  <a:moveTo>
                    <a:pt x="1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6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0" name="Freeform 20201"/>
            <p:cNvSpPr>
              <a:spLocks noEditPoints="1"/>
            </p:cNvSpPr>
            <p:nvPr/>
          </p:nvSpPr>
          <p:spPr bwMode="auto">
            <a:xfrm>
              <a:off x="4506907" y="458706"/>
              <a:ext cx="925803" cy="151410"/>
            </a:xfrm>
            <a:custGeom>
              <a:avLst/>
              <a:gdLst>
                <a:gd name="T0" fmla="*/ 18 w 587"/>
                <a:gd name="T1" fmla="*/ 79 h 96"/>
                <a:gd name="T2" fmla="*/ 15 w 587"/>
                <a:gd name="T3" fmla="*/ 95 h 96"/>
                <a:gd name="T4" fmla="*/ 19 w 587"/>
                <a:gd name="T5" fmla="*/ 96 h 96"/>
                <a:gd name="T6" fmla="*/ 22 w 587"/>
                <a:gd name="T7" fmla="*/ 80 h 96"/>
                <a:gd name="T8" fmla="*/ 18 w 587"/>
                <a:gd name="T9" fmla="*/ 79 h 96"/>
                <a:gd name="T10" fmla="*/ 578 w 587"/>
                <a:gd name="T11" fmla="*/ 2 h 96"/>
                <a:gd name="T12" fmla="*/ 577 w 587"/>
                <a:gd name="T13" fmla="*/ 5 h 96"/>
                <a:gd name="T14" fmla="*/ 585 w 587"/>
                <a:gd name="T15" fmla="*/ 9 h 96"/>
                <a:gd name="T16" fmla="*/ 587 w 587"/>
                <a:gd name="T17" fmla="*/ 6 h 96"/>
                <a:gd name="T18" fmla="*/ 578 w 587"/>
                <a:gd name="T19" fmla="*/ 2 h 96"/>
                <a:gd name="T20" fmla="*/ 4 w 587"/>
                <a:gd name="T21" fmla="*/ 0 h 96"/>
                <a:gd name="T22" fmla="*/ 0 w 587"/>
                <a:gd name="T23" fmla="*/ 2 h 96"/>
                <a:gd name="T24" fmla="*/ 8 w 587"/>
                <a:gd name="T25" fmla="*/ 17 h 96"/>
                <a:gd name="T26" fmla="*/ 12 w 587"/>
                <a:gd name="T27" fmla="*/ 14 h 96"/>
                <a:gd name="T28" fmla="*/ 4 w 587"/>
                <a:gd name="T2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7" h="96">
                  <a:moveTo>
                    <a:pt x="18" y="79"/>
                  </a:moveTo>
                  <a:cubicBezTo>
                    <a:pt x="15" y="95"/>
                    <a:pt x="15" y="95"/>
                    <a:pt x="15" y="95"/>
                  </a:cubicBezTo>
                  <a:cubicBezTo>
                    <a:pt x="16" y="96"/>
                    <a:pt x="18" y="96"/>
                    <a:pt x="19" y="96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1" y="80"/>
                    <a:pt x="20" y="79"/>
                    <a:pt x="18" y="79"/>
                  </a:cubicBezTo>
                  <a:moveTo>
                    <a:pt x="578" y="2"/>
                  </a:moveTo>
                  <a:cubicBezTo>
                    <a:pt x="578" y="3"/>
                    <a:pt x="577" y="4"/>
                    <a:pt x="577" y="5"/>
                  </a:cubicBezTo>
                  <a:cubicBezTo>
                    <a:pt x="585" y="9"/>
                    <a:pt x="585" y="9"/>
                    <a:pt x="585" y="9"/>
                  </a:cubicBezTo>
                  <a:cubicBezTo>
                    <a:pt x="586" y="8"/>
                    <a:pt x="586" y="7"/>
                    <a:pt x="587" y="6"/>
                  </a:cubicBezTo>
                  <a:cubicBezTo>
                    <a:pt x="578" y="2"/>
                    <a:pt x="578" y="2"/>
                    <a:pt x="578" y="2"/>
                  </a:cubicBezTo>
                  <a:moveTo>
                    <a:pt x="4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6"/>
                    <a:pt x="11" y="15"/>
                    <a:pt x="12" y="1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" name="Freeform 20204"/>
            <p:cNvSpPr>
              <a:spLocks noEditPoints="1"/>
            </p:cNvSpPr>
            <p:nvPr/>
          </p:nvSpPr>
          <p:spPr bwMode="auto">
            <a:xfrm>
              <a:off x="6970824" y="-361042"/>
              <a:ext cx="90046" cy="725033"/>
            </a:xfrm>
            <a:custGeom>
              <a:avLst/>
              <a:gdLst>
                <a:gd name="T0" fmla="*/ 50 w 57"/>
                <a:gd name="T1" fmla="*/ 25 h 460"/>
                <a:gd name="T2" fmla="*/ 0 w 57"/>
                <a:gd name="T3" fmla="*/ 459 h 460"/>
                <a:gd name="T4" fmla="*/ 4 w 57"/>
                <a:gd name="T5" fmla="*/ 460 h 460"/>
                <a:gd name="T6" fmla="*/ 54 w 57"/>
                <a:gd name="T7" fmla="*/ 26 h 460"/>
                <a:gd name="T8" fmla="*/ 50 w 57"/>
                <a:gd name="T9" fmla="*/ 25 h 460"/>
                <a:gd name="T10" fmla="*/ 53 w 57"/>
                <a:gd name="T11" fmla="*/ 0 h 460"/>
                <a:gd name="T12" fmla="*/ 51 w 57"/>
                <a:gd name="T13" fmla="*/ 12 h 460"/>
                <a:gd name="T14" fmla="*/ 56 w 57"/>
                <a:gd name="T15" fmla="*/ 12 h 460"/>
                <a:gd name="T16" fmla="*/ 57 w 57"/>
                <a:gd name="T17" fmla="*/ 0 h 460"/>
                <a:gd name="T18" fmla="*/ 53 w 57"/>
                <a:gd name="T19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0">
                  <a:moveTo>
                    <a:pt x="50" y="25"/>
                  </a:moveTo>
                  <a:cubicBezTo>
                    <a:pt x="0" y="459"/>
                    <a:pt x="0" y="459"/>
                    <a:pt x="0" y="459"/>
                  </a:cubicBezTo>
                  <a:cubicBezTo>
                    <a:pt x="1" y="459"/>
                    <a:pt x="3" y="460"/>
                    <a:pt x="4" y="460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1" y="26"/>
                    <a:pt x="50" y="25"/>
                  </a:cubicBezTo>
                  <a:moveTo>
                    <a:pt x="53" y="0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3" y="12"/>
                    <a:pt x="54" y="12"/>
                    <a:pt x="56" y="1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5" y="0"/>
                    <a:pt x="54" y="0"/>
                    <a:pt x="5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2" name="Freeform 20205"/>
            <p:cNvSpPr/>
            <p:nvPr/>
          </p:nvSpPr>
          <p:spPr bwMode="auto">
            <a:xfrm>
              <a:off x="6101049" y="155886"/>
              <a:ext cx="387530" cy="124730"/>
            </a:xfrm>
            <a:custGeom>
              <a:avLst/>
              <a:gdLst>
                <a:gd name="T0" fmla="*/ 1 w 246"/>
                <a:gd name="T1" fmla="*/ 0 h 79"/>
                <a:gd name="T2" fmla="*/ 0 w 246"/>
                <a:gd name="T3" fmla="*/ 4 h 79"/>
                <a:gd name="T4" fmla="*/ 246 w 246"/>
                <a:gd name="T5" fmla="*/ 79 h 79"/>
                <a:gd name="T6" fmla="*/ 246 w 246"/>
                <a:gd name="T7" fmla="*/ 75 h 79"/>
                <a:gd name="T8" fmla="*/ 1 w 24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79">
                  <a:moveTo>
                    <a:pt x="1" y="0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6" y="75"/>
                    <a:pt x="246" y="75"/>
                    <a:pt x="246" y="7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3" name="Freeform 20206"/>
            <p:cNvSpPr/>
            <p:nvPr/>
          </p:nvSpPr>
          <p:spPr bwMode="auto">
            <a:xfrm>
              <a:off x="5613468" y="766194"/>
              <a:ext cx="102719" cy="200101"/>
            </a:xfrm>
            <a:custGeom>
              <a:avLst/>
              <a:gdLst>
                <a:gd name="T0" fmla="*/ 154 w 154"/>
                <a:gd name="T1" fmla="*/ 0 h 300"/>
                <a:gd name="T2" fmla="*/ 142 w 154"/>
                <a:gd name="T3" fmla="*/ 0 h 300"/>
                <a:gd name="T4" fmla="*/ 3 w 154"/>
                <a:gd name="T5" fmla="*/ 293 h 300"/>
                <a:gd name="T6" fmla="*/ 0 w 154"/>
                <a:gd name="T7" fmla="*/ 295 h 300"/>
                <a:gd name="T8" fmla="*/ 10 w 154"/>
                <a:gd name="T9" fmla="*/ 300 h 300"/>
                <a:gd name="T10" fmla="*/ 15 w 154"/>
                <a:gd name="T11" fmla="*/ 293 h 300"/>
                <a:gd name="T12" fmla="*/ 154 w 154"/>
                <a:gd name="T1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300">
                  <a:moveTo>
                    <a:pt x="154" y="0"/>
                  </a:moveTo>
                  <a:lnTo>
                    <a:pt x="142" y="0"/>
                  </a:lnTo>
                  <a:lnTo>
                    <a:pt x="3" y="293"/>
                  </a:lnTo>
                  <a:lnTo>
                    <a:pt x="0" y="295"/>
                  </a:lnTo>
                  <a:lnTo>
                    <a:pt x="10" y="300"/>
                  </a:lnTo>
                  <a:lnTo>
                    <a:pt x="15" y="293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4" name="Freeform 20207"/>
            <p:cNvSpPr/>
            <p:nvPr/>
          </p:nvSpPr>
          <p:spPr bwMode="auto">
            <a:xfrm>
              <a:off x="5613468" y="766194"/>
              <a:ext cx="102719" cy="200101"/>
            </a:xfrm>
            <a:custGeom>
              <a:avLst/>
              <a:gdLst>
                <a:gd name="T0" fmla="*/ 154 w 154"/>
                <a:gd name="T1" fmla="*/ 0 h 300"/>
                <a:gd name="T2" fmla="*/ 142 w 154"/>
                <a:gd name="T3" fmla="*/ 0 h 300"/>
                <a:gd name="T4" fmla="*/ 3 w 154"/>
                <a:gd name="T5" fmla="*/ 293 h 300"/>
                <a:gd name="T6" fmla="*/ 0 w 154"/>
                <a:gd name="T7" fmla="*/ 295 h 300"/>
                <a:gd name="T8" fmla="*/ 10 w 154"/>
                <a:gd name="T9" fmla="*/ 300 h 300"/>
                <a:gd name="T10" fmla="*/ 15 w 154"/>
                <a:gd name="T11" fmla="*/ 293 h 300"/>
                <a:gd name="T12" fmla="*/ 154 w 154"/>
                <a:gd name="T1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300">
                  <a:moveTo>
                    <a:pt x="154" y="0"/>
                  </a:moveTo>
                  <a:lnTo>
                    <a:pt x="142" y="0"/>
                  </a:lnTo>
                  <a:lnTo>
                    <a:pt x="3" y="293"/>
                  </a:lnTo>
                  <a:lnTo>
                    <a:pt x="0" y="295"/>
                  </a:lnTo>
                  <a:lnTo>
                    <a:pt x="10" y="300"/>
                  </a:lnTo>
                  <a:lnTo>
                    <a:pt x="15" y="293"/>
                  </a:lnTo>
                  <a:lnTo>
                    <a:pt x="154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5" name="Freeform 20208"/>
            <p:cNvSpPr/>
            <p:nvPr/>
          </p:nvSpPr>
          <p:spPr bwMode="auto">
            <a:xfrm>
              <a:off x="5708183" y="213915"/>
              <a:ext cx="271471" cy="552279"/>
            </a:xfrm>
            <a:custGeom>
              <a:avLst/>
              <a:gdLst>
                <a:gd name="T0" fmla="*/ 168 w 172"/>
                <a:gd name="T1" fmla="*/ 0 h 350"/>
                <a:gd name="T2" fmla="*/ 41 w 172"/>
                <a:gd name="T3" fmla="*/ 264 h 350"/>
                <a:gd name="T4" fmla="*/ 39 w 172"/>
                <a:gd name="T5" fmla="*/ 268 h 350"/>
                <a:gd name="T6" fmla="*/ 0 w 172"/>
                <a:gd name="T7" fmla="*/ 350 h 350"/>
                <a:gd name="T8" fmla="*/ 5 w 172"/>
                <a:gd name="T9" fmla="*/ 350 h 350"/>
                <a:gd name="T10" fmla="*/ 43 w 172"/>
                <a:gd name="T11" fmla="*/ 270 h 350"/>
                <a:gd name="T12" fmla="*/ 45 w 172"/>
                <a:gd name="T13" fmla="*/ 266 h 350"/>
                <a:gd name="T14" fmla="*/ 172 w 172"/>
                <a:gd name="T15" fmla="*/ 2 h 350"/>
                <a:gd name="T16" fmla="*/ 168 w 172"/>
                <a:gd name="T1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350">
                  <a:moveTo>
                    <a:pt x="168" y="0"/>
                  </a:moveTo>
                  <a:cubicBezTo>
                    <a:pt x="41" y="264"/>
                    <a:pt x="41" y="264"/>
                    <a:pt x="41" y="264"/>
                  </a:cubicBezTo>
                  <a:cubicBezTo>
                    <a:pt x="39" y="268"/>
                    <a:pt x="39" y="268"/>
                    <a:pt x="39" y="268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5" y="350"/>
                    <a:pt x="5" y="350"/>
                    <a:pt x="5" y="350"/>
                  </a:cubicBezTo>
                  <a:cubicBezTo>
                    <a:pt x="43" y="270"/>
                    <a:pt x="43" y="270"/>
                    <a:pt x="43" y="270"/>
                  </a:cubicBezTo>
                  <a:cubicBezTo>
                    <a:pt x="45" y="266"/>
                    <a:pt x="45" y="266"/>
                    <a:pt x="45" y="266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0" y="1"/>
                    <a:pt x="169" y="0"/>
                    <a:pt x="168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6" name="Freeform 20209"/>
            <p:cNvSpPr/>
            <p:nvPr/>
          </p:nvSpPr>
          <p:spPr bwMode="auto">
            <a:xfrm>
              <a:off x="6668004" y="327973"/>
              <a:ext cx="244791" cy="82042"/>
            </a:xfrm>
            <a:custGeom>
              <a:avLst/>
              <a:gdLst>
                <a:gd name="T0" fmla="*/ 0 w 155"/>
                <a:gd name="T1" fmla="*/ 0 h 52"/>
                <a:gd name="T2" fmla="*/ 0 w 155"/>
                <a:gd name="T3" fmla="*/ 5 h 52"/>
                <a:gd name="T4" fmla="*/ 154 w 155"/>
                <a:gd name="T5" fmla="*/ 52 h 52"/>
                <a:gd name="T6" fmla="*/ 155 w 155"/>
                <a:gd name="T7" fmla="*/ 48 h 52"/>
                <a:gd name="T8" fmla="*/ 0 w 155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52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55" y="50"/>
                    <a:pt x="155" y="49"/>
                    <a:pt x="155" y="4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7" name="Freeform 20210"/>
            <p:cNvSpPr>
              <a:spLocks noEditPoints="1"/>
            </p:cNvSpPr>
            <p:nvPr/>
          </p:nvSpPr>
          <p:spPr bwMode="auto">
            <a:xfrm>
              <a:off x="5982322" y="143213"/>
              <a:ext cx="685681" cy="192097"/>
            </a:xfrm>
            <a:custGeom>
              <a:avLst/>
              <a:gdLst>
                <a:gd name="T0" fmla="*/ 325 w 435"/>
                <a:gd name="T1" fmla="*/ 84 h 122"/>
                <a:gd name="T2" fmla="*/ 326 w 435"/>
                <a:gd name="T3" fmla="*/ 89 h 122"/>
                <a:gd name="T4" fmla="*/ 435 w 435"/>
                <a:gd name="T5" fmla="*/ 122 h 122"/>
                <a:gd name="T6" fmla="*/ 435 w 435"/>
                <a:gd name="T7" fmla="*/ 117 h 122"/>
                <a:gd name="T8" fmla="*/ 325 w 435"/>
                <a:gd name="T9" fmla="*/ 84 h 122"/>
                <a:gd name="T10" fmla="*/ 6 w 435"/>
                <a:gd name="T11" fmla="*/ 18 h 122"/>
                <a:gd name="T12" fmla="*/ 0 w 435"/>
                <a:gd name="T13" fmla="*/ 31 h 122"/>
                <a:gd name="T14" fmla="*/ 4 w 435"/>
                <a:gd name="T15" fmla="*/ 33 h 122"/>
                <a:gd name="T16" fmla="*/ 10 w 435"/>
                <a:gd name="T17" fmla="*/ 20 h 122"/>
                <a:gd name="T18" fmla="*/ 6 w 435"/>
                <a:gd name="T19" fmla="*/ 18 h 122"/>
                <a:gd name="T20" fmla="*/ 48 w 435"/>
                <a:gd name="T21" fmla="*/ 0 h 122"/>
                <a:gd name="T22" fmla="*/ 47 w 435"/>
                <a:gd name="T23" fmla="*/ 4 h 122"/>
                <a:gd name="T24" fmla="*/ 60 w 435"/>
                <a:gd name="T25" fmla="*/ 8 h 122"/>
                <a:gd name="T26" fmla="*/ 61 w 435"/>
                <a:gd name="T27" fmla="*/ 4 h 122"/>
                <a:gd name="T28" fmla="*/ 48 w 435"/>
                <a:gd name="T2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5" h="122">
                  <a:moveTo>
                    <a:pt x="325" y="84"/>
                  </a:moveTo>
                  <a:cubicBezTo>
                    <a:pt x="326" y="89"/>
                    <a:pt x="326" y="89"/>
                    <a:pt x="326" y="89"/>
                  </a:cubicBezTo>
                  <a:cubicBezTo>
                    <a:pt x="435" y="122"/>
                    <a:pt x="435" y="122"/>
                    <a:pt x="435" y="122"/>
                  </a:cubicBezTo>
                  <a:cubicBezTo>
                    <a:pt x="435" y="117"/>
                    <a:pt x="435" y="117"/>
                    <a:pt x="435" y="117"/>
                  </a:cubicBezTo>
                  <a:cubicBezTo>
                    <a:pt x="325" y="84"/>
                    <a:pt x="325" y="84"/>
                    <a:pt x="325" y="84"/>
                  </a:cubicBezTo>
                  <a:moveTo>
                    <a:pt x="6" y="18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2" y="31"/>
                    <a:pt x="3" y="32"/>
                    <a:pt x="4" y="33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7" y="19"/>
                    <a:pt x="6" y="18"/>
                  </a:cubicBezTo>
                  <a:moveTo>
                    <a:pt x="48" y="0"/>
                  </a:moveTo>
                  <a:cubicBezTo>
                    <a:pt x="48" y="1"/>
                    <a:pt x="47" y="2"/>
                    <a:pt x="47" y="4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6"/>
                    <a:pt x="61" y="5"/>
                    <a:pt x="61" y="4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8" name="Freeform 20213"/>
            <p:cNvSpPr/>
            <p:nvPr/>
          </p:nvSpPr>
          <p:spPr bwMode="auto">
            <a:xfrm>
              <a:off x="6513926" y="-201628"/>
              <a:ext cx="154078" cy="83376"/>
            </a:xfrm>
            <a:custGeom>
              <a:avLst/>
              <a:gdLst>
                <a:gd name="T0" fmla="*/ 98 w 98"/>
                <a:gd name="T1" fmla="*/ 0 h 53"/>
                <a:gd name="T2" fmla="*/ 0 w 98"/>
                <a:gd name="T3" fmla="*/ 49 h 53"/>
                <a:gd name="T4" fmla="*/ 2 w 98"/>
                <a:gd name="T5" fmla="*/ 53 h 53"/>
                <a:gd name="T6" fmla="*/ 98 w 98"/>
                <a:gd name="T7" fmla="*/ 5 h 53"/>
                <a:gd name="T8" fmla="*/ 98 w 98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53">
                  <a:moveTo>
                    <a:pt x="98" y="0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1" y="50"/>
                    <a:pt x="2" y="52"/>
                    <a:pt x="2" y="53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0" name="Freeform 20215"/>
            <p:cNvSpPr/>
            <p:nvPr/>
          </p:nvSpPr>
          <p:spPr bwMode="auto">
            <a:xfrm>
              <a:off x="6504588" y="-69561"/>
              <a:ext cx="163416" cy="179424"/>
            </a:xfrm>
            <a:custGeom>
              <a:avLst/>
              <a:gdLst>
                <a:gd name="T0" fmla="*/ 3 w 104"/>
                <a:gd name="T1" fmla="*/ 0 h 114"/>
                <a:gd name="T2" fmla="*/ 0 w 104"/>
                <a:gd name="T3" fmla="*/ 3 h 114"/>
                <a:gd name="T4" fmla="*/ 104 w 104"/>
                <a:gd name="T5" fmla="*/ 114 h 114"/>
                <a:gd name="T6" fmla="*/ 104 w 104"/>
                <a:gd name="T7" fmla="*/ 107 h 114"/>
                <a:gd name="T8" fmla="*/ 3 w 104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14">
                  <a:moveTo>
                    <a:pt x="3" y="0"/>
                  </a:moveTo>
                  <a:cubicBezTo>
                    <a:pt x="3" y="1"/>
                    <a:pt x="1" y="2"/>
                    <a:pt x="0" y="3"/>
                  </a:cubicBezTo>
                  <a:cubicBezTo>
                    <a:pt x="104" y="114"/>
                    <a:pt x="104" y="114"/>
                    <a:pt x="104" y="114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1" name="Freeform 20216"/>
            <p:cNvSpPr>
              <a:spLocks noEditPoints="1"/>
            </p:cNvSpPr>
            <p:nvPr/>
          </p:nvSpPr>
          <p:spPr bwMode="auto">
            <a:xfrm>
              <a:off x="6515260" y="454036"/>
              <a:ext cx="808410" cy="548277"/>
            </a:xfrm>
            <a:custGeom>
              <a:avLst/>
              <a:gdLst>
                <a:gd name="T0" fmla="*/ 3 w 513"/>
                <a:gd name="T1" fmla="*/ 344 h 348"/>
                <a:gd name="T2" fmla="*/ 1 w 513"/>
                <a:gd name="T3" fmla="*/ 346 h 348"/>
                <a:gd name="T4" fmla="*/ 0 w 513"/>
                <a:gd name="T5" fmla="*/ 348 h 348"/>
                <a:gd name="T6" fmla="*/ 5 w 513"/>
                <a:gd name="T7" fmla="*/ 346 h 348"/>
                <a:gd name="T8" fmla="*/ 4 w 513"/>
                <a:gd name="T9" fmla="*/ 345 h 348"/>
                <a:gd name="T10" fmla="*/ 3 w 513"/>
                <a:gd name="T11" fmla="*/ 344 h 348"/>
                <a:gd name="T12" fmla="*/ 262 w 513"/>
                <a:gd name="T13" fmla="*/ 8 h 348"/>
                <a:gd name="T14" fmla="*/ 7 w 513"/>
                <a:gd name="T15" fmla="*/ 338 h 348"/>
                <a:gd name="T16" fmla="*/ 8 w 513"/>
                <a:gd name="T17" fmla="*/ 342 h 348"/>
                <a:gd name="T18" fmla="*/ 19 w 513"/>
                <a:gd name="T19" fmla="*/ 342 h 348"/>
                <a:gd name="T20" fmla="*/ 506 w 513"/>
                <a:gd name="T21" fmla="*/ 180 h 348"/>
                <a:gd name="T22" fmla="*/ 505 w 513"/>
                <a:gd name="T23" fmla="*/ 176 h 348"/>
                <a:gd name="T24" fmla="*/ 12 w 513"/>
                <a:gd name="T25" fmla="*/ 340 h 348"/>
                <a:gd name="T26" fmla="*/ 266 w 513"/>
                <a:gd name="T27" fmla="*/ 11 h 348"/>
                <a:gd name="T28" fmla="*/ 262 w 513"/>
                <a:gd name="T29" fmla="*/ 8 h 348"/>
                <a:gd name="T30" fmla="*/ 320 w 513"/>
                <a:gd name="T31" fmla="*/ 0 h 348"/>
                <a:gd name="T32" fmla="*/ 318 w 513"/>
                <a:gd name="T33" fmla="*/ 4 h 348"/>
                <a:gd name="T34" fmla="*/ 511 w 513"/>
                <a:gd name="T35" fmla="*/ 135 h 348"/>
                <a:gd name="T36" fmla="*/ 513 w 513"/>
                <a:gd name="T37" fmla="*/ 132 h 348"/>
                <a:gd name="T38" fmla="*/ 320 w 513"/>
                <a:gd name="T3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3" h="348">
                  <a:moveTo>
                    <a:pt x="3" y="344"/>
                  </a:moveTo>
                  <a:cubicBezTo>
                    <a:pt x="1" y="346"/>
                    <a:pt x="1" y="346"/>
                    <a:pt x="1" y="346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5" y="346"/>
                    <a:pt x="5" y="346"/>
                    <a:pt x="5" y="346"/>
                  </a:cubicBezTo>
                  <a:cubicBezTo>
                    <a:pt x="4" y="345"/>
                    <a:pt x="4" y="345"/>
                    <a:pt x="4" y="345"/>
                  </a:cubicBezTo>
                  <a:cubicBezTo>
                    <a:pt x="3" y="344"/>
                    <a:pt x="3" y="344"/>
                    <a:pt x="3" y="344"/>
                  </a:cubicBezTo>
                  <a:moveTo>
                    <a:pt x="262" y="8"/>
                  </a:moveTo>
                  <a:cubicBezTo>
                    <a:pt x="7" y="338"/>
                    <a:pt x="7" y="338"/>
                    <a:pt x="7" y="338"/>
                  </a:cubicBezTo>
                  <a:cubicBezTo>
                    <a:pt x="8" y="342"/>
                    <a:pt x="8" y="342"/>
                    <a:pt x="8" y="342"/>
                  </a:cubicBezTo>
                  <a:cubicBezTo>
                    <a:pt x="19" y="342"/>
                    <a:pt x="19" y="342"/>
                    <a:pt x="19" y="342"/>
                  </a:cubicBezTo>
                  <a:cubicBezTo>
                    <a:pt x="506" y="180"/>
                    <a:pt x="506" y="180"/>
                    <a:pt x="506" y="180"/>
                  </a:cubicBezTo>
                  <a:cubicBezTo>
                    <a:pt x="506" y="179"/>
                    <a:pt x="505" y="177"/>
                    <a:pt x="505" y="176"/>
                  </a:cubicBezTo>
                  <a:cubicBezTo>
                    <a:pt x="12" y="340"/>
                    <a:pt x="12" y="340"/>
                    <a:pt x="12" y="340"/>
                  </a:cubicBezTo>
                  <a:cubicBezTo>
                    <a:pt x="266" y="11"/>
                    <a:pt x="266" y="11"/>
                    <a:pt x="266" y="11"/>
                  </a:cubicBezTo>
                  <a:cubicBezTo>
                    <a:pt x="265" y="10"/>
                    <a:pt x="263" y="9"/>
                    <a:pt x="262" y="8"/>
                  </a:cubicBezTo>
                  <a:moveTo>
                    <a:pt x="320" y="0"/>
                  </a:moveTo>
                  <a:cubicBezTo>
                    <a:pt x="319" y="2"/>
                    <a:pt x="318" y="3"/>
                    <a:pt x="318" y="4"/>
                  </a:cubicBezTo>
                  <a:cubicBezTo>
                    <a:pt x="511" y="135"/>
                    <a:pt x="511" y="135"/>
                    <a:pt x="511" y="135"/>
                  </a:cubicBezTo>
                  <a:cubicBezTo>
                    <a:pt x="511" y="134"/>
                    <a:pt x="512" y="133"/>
                    <a:pt x="513" y="132"/>
                  </a:cubicBezTo>
                  <a:cubicBezTo>
                    <a:pt x="320" y="0"/>
                    <a:pt x="320" y="0"/>
                    <a:pt x="32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2" name="Freeform 20217"/>
            <p:cNvSpPr>
              <a:spLocks noEditPoints="1"/>
            </p:cNvSpPr>
            <p:nvPr/>
          </p:nvSpPr>
          <p:spPr bwMode="auto">
            <a:xfrm>
              <a:off x="6488579" y="-118253"/>
              <a:ext cx="17342" cy="44022"/>
            </a:xfrm>
            <a:custGeom>
              <a:avLst/>
              <a:gdLst>
                <a:gd name="T0" fmla="*/ 3 w 11"/>
                <a:gd name="T1" fmla="*/ 20 h 28"/>
                <a:gd name="T2" fmla="*/ 0 w 11"/>
                <a:gd name="T3" fmla="*/ 23 h 28"/>
                <a:gd name="T4" fmla="*/ 5 w 11"/>
                <a:gd name="T5" fmla="*/ 28 h 28"/>
                <a:gd name="T6" fmla="*/ 8 w 11"/>
                <a:gd name="T7" fmla="*/ 25 h 28"/>
                <a:gd name="T8" fmla="*/ 3 w 11"/>
                <a:gd name="T9" fmla="*/ 20 h 28"/>
                <a:gd name="T10" fmla="*/ 9 w 11"/>
                <a:gd name="T11" fmla="*/ 0 h 28"/>
                <a:gd name="T12" fmla="*/ 3 w 11"/>
                <a:gd name="T13" fmla="*/ 3 h 28"/>
                <a:gd name="T14" fmla="*/ 5 w 11"/>
                <a:gd name="T15" fmla="*/ 7 h 28"/>
                <a:gd name="T16" fmla="*/ 11 w 11"/>
                <a:gd name="T17" fmla="*/ 3 h 28"/>
                <a:gd name="T18" fmla="*/ 9 w 1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28">
                  <a:moveTo>
                    <a:pt x="3" y="20"/>
                  </a:moveTo>
                  <a:cubicBezTo>
                    <a:pt x="2" y="21"/>
                    <a:pt x="1" y="22"/>
                    <a:pt x="0" y="23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7" y="26"/>
                    <a:pt x="8" y="25"/>
                  </a:cubicBezTo>
                  <a:cubicBezTo>
                    <a:pt x="3" y="20"/>
                    <a:pt x="3" y="20"/>
                    <a:pt x="3" y="20"/>
                  </a:cubicBezTo>
                  <a:moveTo>
                    <a:pt x="9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5" y="5"/>
                    <a:pt x="5" y="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0" y="1"/>
                    <a:pt x="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3" name="Freeform 20218"/>
            <p:cNvSpPr/>
            <p:nvPr/>
          </p:nvSpPr>
          <p:spPr bwMode="auto">
            <a:xfrm>
              <a:off x="6907459" y="-832614"/>
              <a:ext cx="16008" cy="11339"/>
            </a:xfrm>
            <a:custGeom>
              <a:avLst/>
              <a:gdLst>
                <a:gd name="T0" fmla="*/ 2 w 10"/>
                <a:gd name="T1" fmla="*/ 0 h 7"/>
                <a:gd name="T2" fmla="*/ 0 w 10"/>
                <a:gd name="T3" fmla="*/ 4 h 7"/>
                <a:gd name="T4" fmla="*/ 8 w 10"/>
                <a:gd name="T5" fmla="*/ 7 h 7"/>
                <a:gd name="T6" fmla="*/ 10 w 10"/>
                <a:gd name="T7" fmla="*/ 3 h 7"/>
                <a:gd name="T8" fmla="*/ 2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2" y="0"/>
                  </a:moveTo>
                  <a:cubicBezTo>
                    <a:pt x="1" y="1"/>
                    <a:pt x="1" y="3"/>
                    <a:pt x="0" y="4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5"/>
                    <a:pt x="9" y="4"/>
                    <a:pt x="10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4" name="Freeform 20219"/>
            <p:cNvSpPr>
              <a:spLocks noEditPoints="1"/>
            </p:cNvSpPr>
            <p:nvPr/>
          </p:nvSpPr>
          <p:spPr bwMode="auto">
            <a:xfrm>
              <a:off x="5986992" y="-1158778"/>
              <a:ext cx="20677" cy="41354"/>
            </a:xfrm>
            <a:custGeom>
              <a:avLst/>
              <a:gdLst>
                <a:gd name="T0" fmla="*/ 2 w 13"/>
                <a:gd name="T1" fmla="*/ 18 h 26"/>
                <a:gd name="T2" fmla="*/ 0 w 13"/>
                <a:gd name="T3" fmla="*/ 22 h 26"/>
                <a:gd name="T4" fmla="*/ 6 w 13"/>
                <a:gd name="T5" fmla="*/ 24 h 26"/>
                <a:gd name="T6" fmla="*/ 12 w 13"/>
                <a:gd name="T7" fmla="*/ 26 h 26"/>
                <a:gd name="T8" fmla="*/ 13 w 13"/>
                <a:gd name="T9" fmla="*/ 22 h 26"/>
                <a:gd name="T10" fmla="*/ 2 w 13"/>
                <a:gd name="T11" fmla="*/ 18 h 26"/>
                <a:gd name="T12" fmla="*/ 12 w 13"/>
                <a:gd name="T13" fmla="*/ 0 h 26"/>
                <a:gd name="T14" fmla="*/ 0 w 13"/>
                <a:gd name="T15" fmla="*/ 4 h 26"/>
                <a:gd name="T16" fmla="*/ 1 w 13"/>
                <a:gd name="T17" fmla="*/ 8 h 26"/>
                <a:gd name="T18" fmla="*/ 13 w 13"/>
                <a:gd name="T19" fmla="*/ 4 h 26"/>
                <a:gd name="T20" fmla="*/ 12 w 13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6">
                  <a:moveTo>
                    <a:pt x="2" y="18"/>
                  </a:moveTo>
                  <a:cubicBezTo>
                    <a:pt x="1" y="20"/>
                    <a:pt x="1" y="21"/>
                    <a:pt x="0" y="22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3"/>
                    <a:pt x="13" y="22"/>
                  </a:cubicBezTo>
                  <a:cubicBezTo>
                    <a:pt x="2" y="18"/>
                    <a:pt x="2" y="18"/>
                    <a:pt x="2" y="18"/>
                  </a:cubicBezTo>
                  <a:moveTo>
                    <a:pt x="12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6"/>
                    <a:pt x="1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2" y="2"/>
                    <a:pt x="1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5" name="Freeform 20223"/>
            <p:cNvSpPr/>
            <p:nvPr/>
          </p:nvSpPr>
          <p:spPr bwMode="auto">
            <a:xfrm>
              <a:off x="6026345" y="-1117424"/>
              <a:ext cx="641659" cy="214108"/>
            </a:xfrm>
            <a:custGeom>
              <a:avLst/>
              <a:gdLst>
                <a:gd name="T0" fmla="*/ 1 w 407"/>
                <a:gd name="T1" fmla="*/ 0 h 136"/>
                <a:gd name="T2" fmla="*/ 0 w 407"/>
                <a:gd name="T3" fmla="*/ 4 h 136"/>
                <a:gd name="T4" fmla="*/ 407 w 407"/>
                <a:gd name="T5" fmla="*/ 136 h 136"/>
                <a:gd name="T6" fmla="*/ 407 w 407"/>
                <a:gd name="T7" fmla="*/ 131 h 136"/>
                <a:gd name="T8" fmla="*/ 1 w 40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136">
                  <a:moveTo>
                    <a:pt x="1" y="0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407" y="136"/>
                    <a:pt x="407" y="136"/>
                    <a:pt x="407" y="136"/>
                  </a:cubicBezTo>
                  <a:cubicBezTo>
                    <a:pt x="407" y="131"/>
                    <a:pt x="407" y="131"/>
                    <a:pt x="407" y="13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6" name="Freeform 20224"/>
            <p:cNvSpPr/>
            <p:nvPr/>
          </p:nvSpPr>
          <p:spPr bwMode="auto">
            <a:xfrm>
              <a:off x="6668004" y="-739233"/>
              <a:ext cx="30015" cy="86710"/>
            </a:xfrm>
            <a:custGeom>
              <a:avLst/>
              <a:gdLst>
                <a:gd name="T0" fmla="*/ 15 w 19"/>
                <a:gd name="T1" fmla="*/ 0 h 55"/>
                <a:gd name="T2" fmla="*/ 0 w 19"/>
                <a:gd name="T3" fmla="*/ 42 h 55"/>
                <a:gd name="T4" fmla="*/ 0 w 19"/>
                <a:gd name="T5" fmla="*/ 55 h 55"/>
                <a:gd name="T6" fmla="*/ 19 w 19"/>
                <a:gd name="T7" fmla="*/ 1 h 55"/>
                <a:gd name="T8" fmla="*/ 15 w 19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5">
                  <a:moveTo>
                    <a:pt x="15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7" y="1"/>
                    <a:pt x="16" y="0"/>
                    <a:pt x="1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7" name="Freeform 20225"/>
            <p:cNvSpPr>
              <a:spLocks noEditPoints="1"/>
            </p:cNvSpPr>
            <p:nvPr/>
          </p:nvSpPr>
          <p:spPr bwMode="auto">
            <a:xfrm>
              <a:off x="5708183" y="-673200"/>
              <a:ext cx="959820" cy="731703"/>
            </a:xfrm>
            <a:custGeom>
              <a:avLst/>
              <a:gdLst>
                <a:gd name="T0" fmla="*/ 4 w 609"/>
                <a:gd name="T1" fmla="*/ 184 h 464"/>
                <a:gd name="T2" fmla="*/ 0 w 609"/>
                <a:gd name="T3" fmla="*/ 187 h 464"/>
                <a:gd name="T4" fmla="*/ 164 w 609"/>
                <a:gd name="T5" fmla="*/ 464 h 464"/>
                <a:gd name="T6" fmla="*/ 168 w 609"/>
                <a:gd name="T7" fmla="*/ 462 h 464"/>
                <a:gd name="T8" fmla="*/ 4 w 609"/>
                <a:gd name="T9" fmla="*/ 184 h 464"/>
                <a:gd name="T10" fmla="*/ 609 w 609"/>
                <a:gd name="T11" fmla="*/ 0 h 464"/>
                <a:gd name="T12" fmla="*/ 583 w 609"/>
                <a:gd name="T13" fmla="*/ 77 h 464"/>
                <a:gd name="T14" fmla="*/ 494 w 609"/>
                <a:gd name="T15" fmla="*/ 335 h 464"/>
                <a:gd name="T16" fmla="*/ 498 w 609"/>
                <a:gd name="T17" fmla="*/ 337 h 464"/>
                <a:gd name="T18" fmla="*/ 609 w 609"/>
                <a:gd name="T19" fmla="*/ 13 h 464"/>
                <a:gd name="T20" fmla="*/ 609 w 609"/>
                <a:gd name="T21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9" h="464">
                  <a:moveTo>
                    <a:pt x="4" y="184"/>
                  </a:moveTo>
                  <a:cubicBezTo>
                    <a:pt x="3" y="185"/>
                    <a:pt x="2" y="186"/>
                    <a:pt x="0" y="187"/>
                  </a:cubicBezTo>
                  <a:cubicBezTo>
                    <a:pt x="164" y="464"/>
                    <a:pt x="164" y="464"/>
                    <a:pt x="164" y="464"/>
                  </a:cubicBezTo>
                  <a:cubicBezTo>
                    <a:pt x="165" y="463"/>
                    <a:pt x="166" y="462"/>
                    <a:pt x="168" y="462"/>
                  </a:cubicBezTo>
                  <a:cubicBezTo>
                    <a:pt x="4" y="184"/>
                    <a:pt x="4" y="184"/>
                    <a:pt x="4" y="184"/>
                  </a:cubicBezTo>
                  <a:moveTo>
                    <a:pt x="609" y="0"/>
                  </a:moveTo>
                  <a:cubicBezTo>
                    <a:pt x="583" y="77"/>
                    <a:pt x="583" y="77"/>
                    <a:pt x="583" y="77"/>
                  </a:cubicBezTo>
                  <a:cubicBezTo>
                    <a:pt x="494" y="335"/>
                    <a:pt x="494" y="335"/>
                    <a:pt x="494" y="335"/>
                  </a:cubicBezTo>
                  <a:cubicBezTo>
                    <a:pt x="495" y="336"/>
                    <a:pt x="497" y="336"/>
                    <a:pt x="498" y="337"/>
                  </a:cubicBezTo>
                  <a:cubicBezTo>
                    <a:pt x="609" y="13"/>
                    <a:pt x="609" y="13"/>
                    <a:pt x="609" y="13"/>
                  </a:cubicBezTo>
                  <a:cubicBezTo>
                    <a:pt x="609" y="0"/>
                    <a:pt x="609" y="0"/>
                    <a:pt x="60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3" name="Freeform 20231"/>
            <p:cNvSpPr>
              <a:spLocks noEditPoints="1"/>
            </p:cNvSpPr>
            <p:nvPr/>
          </p:nvSpPr>
          <p:spPr bwMode="auto">
            <a:xfrm>
              <a:off x="7470411" y="-1270835"/>
              <a:ext cx="446226" cy="1121233"/>
            </a:xfrm>
            <a:custGeom>
              <a:avLst/>
              <a:gdLst>
                <a:gd name="T0" fmla="*/ 13 w 283"/>
                <a:gd name="T1" fmla="*/ 23 h 711"/>
                <a:gd name="T2" fmla="*/ 9 w 283"/>
                <a:gd name="T3" fmla="*/ 24 h 711"/>
                <a:gd name="T4" fmla="*/ 276 w 283"/>
                <a:gd name="T5" fmla="*/ 701 h 711"/>
                <a:gd name="T6" fmla="*/ 279 w 283"/>
                <a:gd name="T7" fmla="*/ 711 h 711"/>
                <a:gd name="T8" fmla="*/ 283 w 283"/>
                <a:gd name="T9" fmla="*/ 709 h 711"/>
                <a:gd name="T10" fmla="*/ 283 w 283"/>
                <a:gd name="T11" fmla="*/ 709 h 711"/>
                <a:gd name="T12" fmla="*/ 13 w 283"/>
                <a:gd name="T13" fmla="*/ 23 h 711"/>
                <a:gd name="T14" fmla="*/ 4 w 283"/>
                <a:gd name="T15" fmla="*/ 0 h 711"/>
                <a:gd name="T16" fmla="*/ 0 w 283"/>
                <a:gd name="T17" fmla="*/ 1 h 711"/>
                <a:gd name="T18" fmla="*/ 5 w 283"/>
                <a:gd name="T19" fmla="*/ 12 h 711"/>
                <a:gd name="T20" fmla="*/ 9 w 283"/>
                <a:gd name="T21" fmla="*/ 11 h 711"/>
                <a:gd name="T22" fmla="*/ 4 w 283"/>
                <a:gd name="T23" fmla="*/ 0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3" h="711">
                  <a:moveTo>
                    <a:pt x="13" y="23"/>
                  </a:moveTo>
                  <a:cubicBezTo>
                    <a:pt x="12" y="23"/>
                    <a:pt x="11" y="24"/>
                    <a:pt x="9" y="24"/>
                  </a:cubicBezTo>
                  <a:cubicBezTo>
                    <a:pt x="276" y="701"/>
                    <a:pt x="276" y="701"/>
                    <a:pt x="276" y="701"/>
                  </a:cubicBezTo>
                  <a:cubicBezTo>
                    <a:pt x="279" y="711"/>
                    <a:pt x="279" y="711"/>
                    <a:pt x="279" y="711"/>
                  </a:cubicBezTo>
                  <a:cubicBezTo>
                    <a:pt x="283" y="709"/>
                    <a:pt x="283" y="709"/>
                    <a:pt x="283" y="709"/>
                  </a:cubicBezTo>
                  <a:cubicBezTo>
                    <a:pt x="283" y="709"/>
                    <a:pt x="283" y="709"/>
                    <a:pt x="283" y="709"/>
                  </a:cubicBezTo>
                  <a:cubicBezTo>
                    <a:pt x="13" y="23"/>
                    <a:pt x="13" y="23"/>
                    <a:pt x="13" y="23"/>
                  </a:cubicBezTo>
                  <a:moveTo>
                    <a:pt x="4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7" y="11"/>
                    <a:pt x="9" y="1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4" name="Freeform 20252"/>
            <p:cNvSpPr/>
            <p:nvPr/>
          </p:nvSpPr>
          <p:spPr bwMode="auto">
            <a:xfrm>
              <a:off x="4294132" y="-731229"/>
              <a:ext cx="64700" cy="64032"/>
            </a:xfrm>
            <a:custGeom>
              <a:avLst/>
              <a:gdLst>
                <a:gd name="T0" fmla="*/ 21 w 41"/>
                <a:gd name="T1" fmla="*/ 0 h 41"/>
                <a:gd name="T2" fmla="*/ 20 w 41"/>
                <a:gd name="T3" fmla="*/ 0 h 41"/>
                <a:gd name="T4" fmla="*/ 13 w 41"/>
                <a:gd name="T5" fmla="*/ 1 h 41"/>
                <a:gd name="T6" fmla="*/ 9 w 41"/>
                <a:gd name="T7" fmla="*/ 3 h 41"/>
                <a:gd name="T8" fmla="*/ 6 w 41"/>
                <a:gd name="T9" fmla="*/ 5 h 41"/>
                <a:gd name="T10" fmla="*/ 4 w 41"/>
                <a:gd name="T11" fmla="*/ 9 h 41"/>
                <a:gd name="T12" fmla="*/ 2 w 41"/>
                <a:gd name="T13" fmla="*/ 13 h 41"/>
                <a:gd name="T14" fmla="*/ 0 w 41"/>
                <a:gd name="T15" fmla="*/ 17 h 41"/>
                <a:gd name="T16" fmla="*/ 0 w 41"/>
                <a:gd name="T17" fmla="*/ 21 h 41"/>
                <a:gd name="T18" fmla="*/ 1 w 41"/>
                <a:gd name="T19" fmla="*/ 27 h 41"/>
                <a:gd name="T20" fmla="*/ 3 w 41"/>
                <a:gd name="T21" fmla="*/ 31 h 41"/>
                <a:gd name="T22" fmla="*/ 11 w 41"/>
                <a:gd name="T23" fmla="*/ 38 h 41"/>
                <a:gd name="T24" fmla="*/ 15 w 41"/>
                <a:gd name="T25" fmla="*/ 40 h 41"/>
                <a:gd name="T26" fmla="*/ 21 w 41"/>
                <a:gd name="T27" fmla="*/ 41 h 41"/>
                <a:gd name="T28" fmla="*/ 21 w 41"/>
                <a:gd name="T29" fmla="*/ 41 h 41"/>
                <a:gd name="T30" fmla="*/ 22 w 41"/>
                <a:gd name="T31" fmla="*/ 41 h 41"/>
                <a:gd name="T32" fmla="*/ 26 w 41"/>
                <a:gd name="T33" fmla="*/ 40 h 41"/>
                <a:gd name="T34" fmla="*/ 33 w 41"/>
                <a:gd name="T35" fmla="*/ 37 h 41"/>
                <a:gd name="T36" fmla="*/ 36 w 41"/>
                <a:gd name="T37" fmla="*/ 34 h 41"/>
                <a:gd name="T38" fmla="*/ 41 w 41"/>
                <a:gd name="T39" fmla="*/ 26 h 41"/>
                <a:gd name="T40" fmla="*/ 41 w 41"/>
                <a:gd name="T41" fmla="*/ 22 h 41"/>
                <a:gd name="T42" fmla="*/ 41 w 41"/>
                <a:gd name="T43" fmla="*/ 20 h 41"/>
                <a:gd name="T44" fmla="*/ 40 w 41"/>
                <a:gd name="T45" fmla="*/ 12 h 41"/>
                <a:gd name="T46" fmla="*/ 37 w 41"/>
                <a:gd name="T47" fmla="*/ 9 h 41"/>
                <a:gd name="T48" fmla="*/ 21 w 41"/>
                <a:gd name="T4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41">
                  <a:moveTo>
                    <a:pt x="21" y="0"/>
                  </a:moveTo>
                  <a:cubicBezTo>
                    <a:pt x="21" y="0"/>
                    <a:pt x="20" y="0"/>
                    <a:pt x="20" y="0"/>
                  </a:cubicBezTo>
                  <a:cubicBezTo>
                    <a:pt x="18" y="0"/>
                    <a:pt x="15" y="0"/>
                    <a:pt x="13" y="1"/>
                  </a:cubicBezTo>
                  <a:cubicBezTo>
                    <a:pt x="12" y="2"/>
                    <a:pt x="10" y="2"/>
                    <a:pt x="9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5" y="6"/>
                    <a:pt x="4" y="8"/>
                    <a:pt x="4" y="9"/>
                  </a:cubicBezTo>
                  <a:cubicBezTo>
                    <a:pt x="3" y="10"/>
                    <a:pt x="2" y="11"/>
                    <a:pt x="2" y="13"/>
                  </a:cubicBezTo>
                  <a:cubicBezTo>
                    <a:pt x="1" y="14"/>
                    <a:pt x="1" y="15"/>
                    <a:pt x="0" y="17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0" y="23"/>
                    <a:pt x="0" y="25"/>
                    <a:pt x="1" y="27"/>
                  </a:cubicBezTo>
                  <a:cubicBezTo>
                    <a:pt x="2" y="28"/>
                    <a:pt x="2" y="30"/>
                    <a:pt x="3" y="31"/>
                  </a:cubicBezTo>
                  <a:cubicBezTo>
                    <a:pt x="5" y="34"/>
                    <a:pt x="7" y="37"/>
                    <a:pt x="11" y="38"/>
                  </a:cubicBezTo>
                  <a:cubicBezTo>
                    <a:pt x="12" y="39"/>
                    <a:pt x="13" y="40"/>
                    <a:pt x="15" y="40"/>
                  </a:cubicBezTo>
                  <a:cubicBezTo>
                    <a:pt x="16" y="41"/>
                    <a:pt x="18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2" y="41"/>
                    <a:pt x="22" y="41"/>
                  </a:cubicBezTo>
                  <a:cubicBezTo>
                    <a:pt x="24" y="41"/>
                    <a:pt x="25" y="41"/>
                    <a:pt x="26" y="40"/>
                  </a:cubicBezTo>
                  <a:cubicBezTo>
                    <a:pt x="29" y="40"/>
                    <a:pt x="31" y="38"/>
                    <a:pt x="33" y="37"/>
                  </a:cubicBezTo>
                  <a:cubicBezTo>
                    <a:pt x="34" y="36"/>
                    <a:pt x="35" y="35"/>
                    <a:pt x="36" y="34"/>
                  </a:cubicBezTo>
                  <a:cubicBezTo>
                    <a:pt x="38" y="32"/>
                    <a:pt x="40" y="29"/>
                    <a:pt x="41" y="26"/>
                  </a:cubicBezTo>
                  <a:cubicBezTo>
                    <a:pt x="41" y="24"/>
                    <a:pt x="41" y="23"/>
                    <a:pt x="41" y="22"/>
                  </a:cubicBezTo>
                  <a:cubicBezTo>
                    <a:pt x="41" y="21"/>
                    <a:pt x="41" y="21"/>
                    <a:pt x="41" y="20"/>
                  </a:cubicBezTo>
                  <a:cubicBezTo>
                    <a:pt x="41" y="17"/>
                    <a:pt x="41" y="15"/>
                    <a:pt x="40" y="12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4" y="3"/>
                    <a:pt x="28" y="0"/>
                    <a:pt x="2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5" name="Freeform 20253"/>
            <p:cNvSpPr/>
            <p:nvPr/>
          </p:nvSpPr>
          <p:spPr bwMode="auto">
            <a:xfrm>
              <a:off x="4762370" y="-994696"/>
              <a:ext cx="64700" cy="64700"/>
            </a:xfrm>
            <a:custGeom>
              <a:avLst/>
              <a:gdLst>
                <a:gd name="T0" fmla="*/ 20 w 41"/>
                <a:gd name="T1" fmla="*/ 0 h 41"/>
                <a:gd name="T2" fmla="*/ 20 w 41"/>
                <a:gd name="T3" fmla="*/ 0 h 41"/>
                <a:gd name="T4" fmla="*/ 0 w 41"/>
                <a:gd name="T5" fmla="*/ 21 h 41"/>
                <a:gd name="T6" fmla="*/ 1 w 41"/>
                <a:gd name="T7" fmla="*/ 28 h 41"/>
                <a:gd name="T8" fmla="*/ 3 w 41"/>
                <a:gd name="T9" fmla="*/ 32 h 41"/>
                <a:gd name="T10" fmla="*/ 19 w 41"/>
                <a:gd name="T11" fmla="*/ 41 h 41"/>
                <a:gd name="T12" fmla="*/ 20 w 41"/>
                <a:gd name="T13" fmla="*/ 41 h 41"/>
                <a:gd name="T14" fmla="*/ 21 w 41"/>
                <a:gd name="T15" fmla="*/ 41 h 41"/>
                <a:gd name="T16" fmla="*/ 24 w 41"/>
                <a:gd name="T17" fmla="*/ 41 h 41"/>
                <a:gd name="T18" fmla="*/ 32 w 41"/>
                <a:gd name="T19" fmla="*/ 38 h 41"/>
                <a:gd name="T20" fmla="*/ 35 w 41"/>
                <a:gd name="T21" fmla="*/ 35 h 41"/>
                <a:gd name="T22" fmla="*/ 41 w 41"/>
                <a:gd name="T23" fmla="*/ 21 h 41"/>
                <a:gd name="T24" fmla="*/ 20 w 41"/>
                <a:gd name="T2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41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2" y="30"/>
                    <a:pt x="2" y="31"/>
                    <a:pt x="3" y="32"/>
                  </a:cubicBezTo>
                  <a:cubicBezTo>
                    <a:pt x="7" y="37"/>
                    <a:pt x="13" y="41"/>
                    <a:pt x="19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3" y="41"/>
                    <a:pt x="24" y="41"/>
                  </a:cubicBezTo>
                  <a:cubicBezTo>
                    <a:pt x="27" y="41"/>
                    <a:pt x="29" y="40"/>
                    <a:pt x="32" y="38"/>
                  </a:cubicBezTo>
                  <a:cubicBezTo>
                    <a:pt x="33" y="37"/>
                    <a:pt x="34" y="36"/>
                    <a:pt x="35" y="35"/>
                  </a:cubicBezTo>
                  <a:cubicBezTo>
                    <a:pt x="39" y="32"/>
                    <a:pt x="41" y="26"/>
                    <a:pt x="41" y="21"/>
                  </a:cubicBezTo>
                  <a:cubicBezTo>
                    <a:pt x="41" y="9"/>
                    <a:pt x="32" y="0"/>
                    <a:pt x="2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6" name="Freeform 20254"/>
            <p:cNvSpPr/>
            <p:nvPr/>
          </p:nvSpPr>
          <p:spPr bwMode="auto">
            <a:xfrm>
              <a:off x="5434044" y="-550471"/>
              <a:ext cx="126064" cy="128065"/>
            </a:xfrm>
            <a:custGeom>
              <a:avLst/>
              <a:gdLst>
                <a:gd name="T0" fmla="*/ 40 w 80"/>
                <a:gd name="T1" fmla="*/ 0 h 81"/>
                <a:gd name="T2" fmla="*/ 39 w 80"/>
                <a:gd name="T3" fmla="*/ 0 h 81"/>
                <a:gd name="T4" fmla="*/ 2 w 80"/>
                <a:gd name="T5" fmla="*/ 28 h 81"/>
                <a:gd name="T6" fmla="*/ 1 w 80"/>
                <a:gd name="T7" fmla="*/ 32 h 81"/>
                <a:gd name="T8" fmla="*/ 0 w 80"/>
                <a:gd name="T9" fmla="*/ 41 h 81"/>
                <a:gd name="T10" fmla="*/ 4 w 80"/>
                <a:gd name="T11" fmla="*/ 59 h 81"/>
                <a:gd name="T12" fmla="*/ 6 w 80"/>
                <a:gd name="T13" fmla="*/ 63 h 81"/>
                <a:gd name="T14" fmla="*/ 33 w 80"/>
                <a:gd name="T15" fmla="*/ 80 h 81"/>
                <a:gd name="T16" fmla="*/ 37 w 80"/>
                <a:gd name="T17" fmla="*/ 81 h 81"/>
                <a:gd name="T18" fmla="*/ 40 w 80"/>
                <a:gd name="T19" fmla="*/ 81 h 81"/>
                <a:gd name="T20" fmla="*/ 41 w 80"/>
                <a:gd name="T21" fmla="*/ 81 h 81"/>
                <a:gd name="T22" fmla="*/ 77 w 80"/>
                <a:gd name="T23" fmla="*/ 56 h 81"/>
                <a:gd name="T24" fmla="*/ 79 w 80"/>
                <a:gd name="T25" fmla="*/ 51 h 81"/>
                <a:gd name="T26" fmla="*/ 80 w 80"/>
                <a:gd name="T27" fmla="*/ 40 h 81"/>
                <a:gd name="T28" fmla="*/ 79 w 80"/>
                <a:gd name="T29" fmla="*/ 31 h 81"/>
                <a:gd name="T30" fmla="*/ 78 w 80"/>
                <a:gd name="T31" fmla="*/ 27 h 81"/>
                <a:gd name="T32" fmla="*/ 64 w 80"/>
                <a:gd name="T33" fmla="*/ 8 h 81"/>
                <a:gd name="T34" fmla="*/ 60 w 80"/>
                <a:gd name="T35" fmla="*/ 6 h 81"/>
                <a:gd name="T36" fmla="*/ 40 w 80"/>
                <a:gd name="T3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81">
                  <a:moveTo>
                    <a:pt x="40" y="0"/>
                  </a:moveTo>
                  <a:cubicBezTo>
                    <a:pt x="40" y="0"/>
                    <a:pt x="39" y="0"/>
                    <a:pt x="39" y="0"/>
                  </a:cubicBezTo>
                  <a:cubicBezTo>
                    <a:pt x="22" y="1"/>
                    <a:pt x="7" y="12"/>
                    <a:pt x="2" y="28"/>
                  </a:cubicBezTo>
                  <a:cubicBezTo>
                    <a:pt x="1" y="29"/>
                    <a:pt x="1" y="31"/>
                    <a:pt x="1" y="32"/>
                  </a:cubicBezTo>
                  <a:cubicBezTo>
                    <a:pt x="0" y="35"/>
                    <a:pt x="0" y="38"/>
                    <a:pt x="0" y="41"/>
                  </a:cubicBezTo>
                  <a:cubicBezTo>
                    <a:pt x="0" y="48"/>
                    <a:pt x="1" y="54"/>
                    <a:pt x="4" y="59"/>
                  </a:cubicBezTo>
                  <a:cubicBezTo>
                    <a:pt x="5" y="60"/>
                    <a:pt x="5" y="61"/>
                    <a:pt x="6" y="63"/>
                  </a:cubicBezTo>
                  <a:cubicBezTo>
                    <a:pt x="12" y="72"/>
                    <a:pt x="22" y="78"/>
                    <a:pt x="33" y="80"/>
                  </a:cubicBezTo>
                  <a:cubicBezTo>
                    <a:pt x="34" y="80"/>
                    <a:pt x="36" y="81"/>
                    <a:pt x="37" y="81"/>
                  </a:cubicBezTo>
                  <a:cubicBezTo>
                    <a:pt x="38" y="81"/>
                    <a:pt x="39" y="81"/>
                    <a:pt x="40" y="81"/>
                  </a:cubicBezTo>
                  <a:cubicBezTo>
                    <a:pt x="40" y="81"/>
                    <a:pt x="40" y="81"/>
                    <a:pt x="41" y="81"/>
                  </a:cubicBezTo>
                  <a:cubicBezTo>
                    <a:pt x="57" y="81"/>
                    <a:pt x="71" y="70"/>
                    <a:pt x="77" y="56"/>
                  </a:cubicBezTo>
                  <a:cubicBezTo>
                    <a:pt x="78" y="54"/>
                    <a:pt x="78" y="53"/>
                    <a:pt x="79" y="51"/>
                  </a:cubicBezTo>
                  <a:cubicBezTo>
                    <a:pt x="80" y="48"/>
                    <a:pt x="80" y="44"/>
                    <a:pt x="80" y="40"/>
                  </a:cubicBezTo>
                  <a:cubicBezTo>
                    <a:pt x="80" y="37"/>
                    <a:pt x="80" y="34"/>
                    <a:pt x="79" y="31"/>
                  </a:cubicBezTo>
                  <a:cubicBezTo>
                    <a:pt x="79" y="30"/>
                    <a:pt x="78" y="29"/>
                    <a:pt x="78" y="27"/>
                  </a:cubicBezTo>
                  <a:cubicBezTo>
                    <a:pt x="75" y="20"/>
                    <a:pt x="70" y="13"/>
                    <a:pt x="64" y="8"/>
                  </a:cubicBezTo>
                  <a:cubicBezTo>
                    <a:pt x="62" y="7"/>
                    <a:pt x="61" y="7"/>
                    <a:pt x="60" y="6"/>
                  </a:cubicBezTo>
                  <a:cubicBezTo>
                    <a:pt x="54" y="2"/>
                    <a:pt x="47" y="0"/>
                    <a:pt x="4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7" name="Freeform 20256"/>
            <p:cNvSpPr/>
            <p:nvPr/>
          </p:nvSpPr>
          <p:spPr bwMode="auto">
            <a:xfrm>
              <a:off x="4830405" y="-142265"/>
              <a:ext cx="99384" cy="99384"/>
            </a:xfrm>
            <a:custGeom>
              <a:avLst/>
              <a:gdLst>
                <a:gd name="T0" fmla="*/ 31 w 63"/>
                <a:gd name="T1" fmla="*/ 0 h 63"/>
                <a:gd name="T2" fmla="*/ 31 w 63"/>
                <a:gd name="T3" fmla="*/ 0 h 63"/>
                <a:gd name="T4" fmla="*/ 30 w 63"/>
                <a:gd name="T5" fmla="*/ 0 h 63"/>
                <a:gd name="T6" fmla="*/ 26 w 63"/>
                <a:gd name="T7" fmla="*/ 0 h 63"/>
                <a:gd name="T8" fmla="*/ 12 w 63"/>
                <a:gd name="T9" fmla="*/ 6 h 63"/>
                <a:gd name="T10" fmla="*/ 9 w 63"/>
                <a:gd name="T11" fmla="*/ 9 h 63"/>
                <a:gd name="T12" fmla="*/ 0 w 63"/>
                <a:gd name="T13" fmla="*/ 32 h 63"/>
                <a:gd name="T14" fmla="*/ 14 w 63"/>
                <a:gd name="T15" fmla="*/ 58 h 63"/>
                <a:gd name="T16" fmla="*/ 18 w 63"/>
                <a:gd name="T17" fmla="*/ 60 h 63"/>
                <a:gd name="T18" fmla="*/ 31 w 63"/>
                <a:gd name="T19" fmla="*/ 63 h 63"/>
                <a:gd name="T20" fmla="*/ 31 w 63"/>
                <a:gd name="T21" fmla="*/ 63 h 63"/>
                <a:gd name="T22" fmla="*/ 32 w 63"/>
                <a:gd name="T23" fmla="*/ 63 h 63"/>
                <a:gd name="T24" fmla="*/ 35 w 63"/>
                <a:gd name="T25" fmla="*/ 63 h 63"/>
                <a:gd name="T26" fmla="*/ 52 w 63"/>
                <a:gd name="T27" fmla="*/ 55 h 63"/>
                <a:gd name="T28" fmla="*/ 55 w 63"/>
                <a:gd name="T29" fmla="*/ 52 h 63"/>
                <a:gd name="T30" fmla="*/ 63 w 63"/>
                <a:gd name="T31" fmla="*/ 31 h 63"/>
                <a:gd name="T32" fmla="*/ 58 w 63"/>
                <a:gd name="T33" fmla="*/ 15 h 63"/>
                <a:gd name="T34" fmla="*/ 56 w 63"/>
                <a:gd name="T35" fmla="*/ 12 h 63"/>
                <a:gd name="T36" fmla="*/ 47 w 63"/>
                <a:gd name="T37" fmla="*/ 4 h 63"/>
                <a:gd name="T38" fmla="*/ 43 w 63"/>
                <a:gd name="T39" fmla="*/ 2 h 63"/>
                <a:gd name="T40" fmla="*/ 31 w 63"/>
                <a:gd name="T4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" h="63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29" y="0"/>
                    <a:pt x="27" y="0"/>
                    <a:pt x="26" y="0"/>
                  </a:cubicBezTo>
                  <a:cubicBezTo>
                    <a:pt x="21" y="1"/>
                    <a:pt x="16" y="3"/>
                    <a:pt x="12" y="6"/>
                  </a:cubicBezTo>
                  <a:cubicBezTo>
                    <a:pt x="11" y="7"/>
                    <a:pt x="10" y="8"/>
                    <a:pt x="9" y="9"/>
                  </a:cubicBezTo>
                  <a:cubicBezTo>
                    <a:pt x="3" y="15"/>
                    <a:pt x="0" y="23"/>
                    <a:pt x="0" y="32"/>
                  </a:cubicBezTo>
                  <a:cubicBezTo>
                    <a:pt x="0" y="43"/>
                    <a:pt x="6" y="52"/>
                    <a:pt x="14" y="58"/>
                  </a:cubicBezTo>
                  <a:cubicBezTo>
                    <a:pt x="15" y="59"/>
                    <a:pt x="17" y="59"/>
                    <a:pt x="18" y="60"/>
                  </a:cubicBezTo>
                  <a:cubicBezTo>
                    <a:pt x="22" y="62"/>
                    <a:pt x="26" y="63"/>
                    <a:pt x="31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3"/>
                    <a:pt x="32" y="63"/>
                    <a:pt x="32" y="63"/>
                  </a:cubicBezTo>
                  <a:cubicBezTo>
                    <a:pt x="33" y="63"/>
                    <a:pt x="34" y="63"/>
                    <a:pt x="35" y="63"/>
                  </a:cubicBezTo>
                  <a:cubicBezTo>
                    <a:pt x="41" y="62"/>
                    <a:pt x="47" y="59"/>
                    <a:pt x="52" y="55"/>
                  </a:cubicBezTo>
                  <a:cubicBezTo>
                    <a:pt x="53" y="54"/>
                    <a:pt x="54" y="53"/>
                    <a:pt x="55" y="52"/>
                  </a:cubicBezTo>
                  <a:cubicBezTo>
                    <a:pt x="60" y="47"/>
                    <a:pt x="63" y="39"/>
                    <a:pt x="63" y="31"/>
                  </a:cubicBezTo>
                  <a:cubicBezTo>
                    <a:pt x="63" y="25"/>
                    <a:pt x="61" y="20"/>
                    <a:pt x="58" y="15"/>
                  </a:cubicBezTo>
                  <a:cubicBezTo>
                    <a:pt x="57" y="14"/>
                    <a:pt x="57" y="13"/>
                    <a:pt x="56" y="12"/>
                  </a:cubicBezTo>
                  <a:cubicBezTo>
                    <a:pt x="53" y="9"/>
                    <a:pt x="50" y="6"/>
                    <a:pt x="47" y="4"/>
                  </a:cubicBezTo>
                  <a:cubicBezTo>
                    <a:pt x="46" y="4"/>
                    <a:pt x="44" y="3"/>
                    <a:pt x="43" y="2"/>
                  </a:cubicBezTo>
                  <a:cubicBezTo>
                    <a:pt x="39" y="1"/>
                    <a:pt x="35" y="0"/>
                    <a:pt x="3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8" name="Freeform 20257"/>
            <p:cNvSpPr/>
            <p:nvPr/>
          </p:nvSpPr>
          <p:spPr bwMode="auto">
            <a:xfrm>
              <a:off x="5660826" y="-439748"/>
              <a:ext cx="64700" cy="64700"/>
            </a:xfrm>
            <a:custGeom>
              <a:avLst/>
              <a:gdLst>
                <a:gd name="T0" fmla="*/ 21 w 41"/>
                <a:gd name="T1" fmla="*/ 0 h 41"/>
                <a:gd name="T2" fmla="*/ 20 w 41"/>
                <a:gd name="T3" fmla="*/ 0 h 41"/>
                <a:gd name="T4" fmla="*/ 4 w 41"/>
                <a:gd name="T5" fmla="*/ 9 h 41"/>
                <a:gd name="T6" fmla="*/ 2 w 41"/>
                <a:gd name="T7" fmla="*/ 13 h 41"/>
                <a:gd name="T8" fmla="*/ 0 w 41"/>
                <a:gd name="T9" fmla="*/ 21 h 41"/>
                <a:gd name="T10" fmla="*/ 11 w 41"/>
                <a:gd name="T11" fmla="*/ 39 h 41"/>
                <a:gd name="T12" fmla="*/ 15 w 41"/>
                <a:gd name="T13" fmla="*/ 40 h 41"/>
                <a:gd name="T14" fmla="*/ 21 w 41"/>
                <a:gd name="T15" fmla="*/ 41 h 41"/>
                <a:gd name="T16" fmla="*/ 21 w 41"/>
                <a:gd name="T17" fmla="*/ 41 h 41"/>
                <a:gd name="T18" fmla="*/ 30 w 41"/>
                <a:gd name="T19" fmla="*/ 39 h 41"/>
                <a:gd name="T20" fmla="*/ 34 w 41"/>
                <a:gd name="T21" fmla="*/ 36 h 41"/>
                <a:gd name="T22" fmla="*/ 40 w 41"/>
                <a:gd name="T23" fmla="*/ 28 h 41"/>
                <a:gd name="T24" fmla="*/ 41 w 41"/>
                <a:gd name="T25" fmla="*/ 24 h 41"/>
                <a:gd name="T26" fmla="*/ 41 w 41"/>
                <a:gd name="T27" fmla="*/ 20 h 41"/>
                <a:gd name="T28" fmla="*/ 29 w 41"/>
                <a:gd name="T29" fmla="*/ 2 h 41"/>
                <a:gd name="T30" fmla="*/ 25 w 41"/>
                <a:gd name="T31" fmla="*/ 0 h 41"/>
                <a:gd name="T32" fmla="*/ 21 w 41"/>
                <a:gd name="T3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41">
                  <a:moveTo>
                    <a:pt x="21" y="0"/>
                  </a:moveTo>
                  <a:cubicBezTo>
                    <a:pt x="21" y="0"/>
                    <a:pt x="21" y="0"/>
                    <a:pt x="20" y="0"/>
                  </a:cubicBezTo>
                  <a:cubicBezTo>
                    <a:pt x="14" y="0"/>
                    <a:pt x="7" y="4"/>
                    <a:pt x="4" y="9"/>
                  </a:cubicBezTo>
                  <a:cubicBezTo>
                    <a:pt x="3" y="10"/>
                    <a:pt x="2" y="11"/>
                    <a:pt x="2" y="13"/>
                  </a:cubicBezTo>
                  <a:cubicBezTo>
                    <a:pt x="1" y="15"/>
                    <a:pt x="0" y="18"/>
                    <a:pt x="0" y="21"/>
                  </a:cubicBezTo>
                  <a:cubicBezTo>
                    <a:pt x="0" y="29"/>
                    <a:pt x="5" y="35"/>
                    <a:pt x="11" y="39"/>
                  </a:cubicBezTo>
                  <a:cubicBezTo>
                    <a:pt x="12" y="39"/>
                    <a:pt x="14" y="40"/>
                    <a:pt x="15" y="40"/>
                  </a:cubicBezTo>
                  <a:cubicBezTo>
                    <a:pt x="17" y="41"/>
                    <a:pt x="19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4" y="41"/>
                    <a:pt x="28" y="40"/>
                    <a:pt x="30" y="39"/>
                  </a:cubicBezTo>
                  <a:cubicBezTo>
                    <a:pt x="32" y="38"/>
                    <a:pt x="33" y="37"/>
                    <a:pt x="34" y="36"/>
                  </a:cubicBezTo>
                  <a:cubicBezTo>
                    <a:pt x="37" y="34"/>
                    <a:pt x="39" y="31"/>
                    <a:pt x="40" y="28"/>
                  </a:cubicBezTo>
                  <a:cubicBezTo>
                    <a:pt x="40" y="27"/>
                    <a:pt x="41" y="25"/>
                    <a:pt x="41" y="24"/>
                  </a:cubicBezTo>
                  <a:cubicBezTo>
                    <a:pt x="41" y="23"/>
                    <a:pt x="41" y="21"/>
                    <a:pt x="41" y="20"/>
                  </a:cubicBezTo>
                  <a:cubicBezTo>
                    <a:pt x="41" y="12"/>
                    <a:pt x="36" y="5"/>
                    <a:pt x="29" y="2"/>
                  </a:cubicBezTo>
                  <a:cubicBezTo>
                    <a:pt x="27" y="1"/>
                    <a:pt x="26" y="1"/>
                    <a:pt x="25" y="0"/>
                  </a:cubicBezTo>
                  <a:cubicBezTo>
                    <a:pt x="23" y="0"/>
                    <a:pt x="22" y="0"/>
                    <a:pt x="2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9" name="Freeform 20258"/>
            <p:cNvSpPr/>
            <p:nvPr/>
          </p:nvSpPr>
          <p:spPr bwMode="auto">
            <a:xfrm>
              <a:off x="6135734" y="-717222"/>
              <a:ext cx="119394" cy="119394"/>
            </a:xfrm>
            <a:custGeom>
              <a:avLst/>
              <a:gdLst>
                <a:gd name="T0" fmla="*/ 38 w 76"/>
                <a:gd name="T1" fmla="*/ 0 h 76"/>
                <a:gd name="T2" fmla="*/ 38 w 76"/>
                <a:gd name="T3" fmla="*/ 1 h 76"/>
                <a:gd name="T4" fmla="*/ 22 w 76"/>
                <a:gd name="T5" fmla="*/ 4 h 76"/>
                <a:gd name="T6" fmla="*/ 18 w 76"/>
                <a:gd name="T7" fmla="*/ 6 h 76"/>
                <a:gd name="T8" fmla="*/ 1 w 76"/>
                <a:gd name="T9" fmla="*/ 39 h 76"/>
                <a:gd name="T10" fmla="*/ 2 w 76"/>
                <a:gd name="T11" fmla="*/ 46 h 76"/>
                <a:gd name="T12" fmla="*/ 3 w 76"/>
                <a:gd name="T13" fmla="*/ 51 h 76"/>
                <a:gd name="T14" fmla="*/ 38 w 76"/>
                <a:gd name="T15" fmla="*/ 76 h 76"/>
                <a:gd name="T16" fmla="*/ 39 w 76"/>
                <a:gd name="T17" fmla="*/ 76 h 76"/>
                <a:gd name="T18" fmla="*/ 52 w 76"/>
                <a:gd name="T19" fmla="*/ 73 h 76"/>
                <a:gd name="T20" fmla="*/ 56 w 76"/>
                <a:gd name="T21" fmla="*/ 72 h 76"/>
                <a:gd name="T22" fmla="*/ 76 w 76"/>
                <a:gd name="T23" fmla="*/ 38 h 76"/>
                <a:gd name="T24" fmla="*/ 76 w 76"/>
                <a:gd name="T25" fmla="*/ 33 h 76"/>
                <a:gd name="T26" fmla="*/ 75 w 76"/>
                <a:gd name="T27" fmla="*/ 29 h 76"/>
                <a:gd name="T28" fmla="*/ 38 w 76"/>
                <a:gd name="T2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76">
                  <a:moveTo>
                    <a:pt x="38" y="0"/>
                  </a:moveTo>
                  <a:cubicBezTo>
                    <a:pt x="38" y="0"/>
                    <a:pt x="38" y="1"/>
                    <a:pt x="38" y="1"/>
                  </a:cubicBezTo>
                  <a:cubicBezTo>
                    <a:pt x="32" y="1"/>
                    <a:pt x="27" y="2"/>
                    <a:pt x="22" y="4"/>
                  </a:cubicBezTo>
                  <a:cubicBezTo>
                    <a:pt x="21" y="5"/>
                    <a:pt x="20" y="5"/>
                    <a:pt x="18" y="6"/>
                  </a:cubicBezTo>
                  <a:cubicBezTo>
                    <a:pt x="8" y="13"/>
                    <a:pt x="0" y="25"/>
                    <a:pt x="1" y="39"/>
                  </a:cubicBezTo>
                  <a:cubicBezTo>
                    <a:pt x="1" y="42"/>
                    <a:pt x="1" y="44"/>
                    <a:pt x="2" y="46"/>
                  </a:cubicBezTo>
                  <a:cubicBezTo>
                    <a:pt x="2" y="48"/>
                    <a:pt x="2" y="49"/>
                    <a:pt x="3" y="51"/>
                  </a:cubicBezTo>
                  <a:cubicBezTo>
                    <a:pt x="8" y="65"/>
                    <a:pt x="22" y="76"/>
                    <a:pt x="3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4" y="76"/>
                    <a:pt x="48" y="75"/>
                    <a:pt x="52" y="73"/>
                  </a:cubicBezTo>
                  <a:cubicBezTo>
                    <a:pt x="54" y="73"/>
                    <a:pt x="55" y="72"/>
                    <a:pt x="56" y="72"/>
                  </a:cubicBezTo>
                  <a:cubicBezTo>
                    <a:pt x="68" y="65"/>
                    <a:pt x="76" y="52"/>
                    <a:pt x="76" y="38"/>
                  </a:cubicBezTo>
                  <a:cubicBezTo>
                    <a:pt x="76" y="36"/>
                    <a:pt x="76" y="35"/>
                    <a:pt x="76" y="33"/>
                  </a:cubicBezTo>
                  <a:cubicBezTo>
                    <a:pt x="76" y="32"/>
                    <a:pt x="75" y="31"/>
                    <a:pt x="75" y="29"/>
                  </a:cubicBezTo>
                  <a:cubicBezTo>
                    <a:pt x="71" y="13"/>
                    <a:pt x="56" y="0"/>
                    <a:pt x="38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0" name="Freeform 20259"/>
            <p:cNvSpPr/>
            <p:nvPr/>
          </p:nvSpPr>
          <p:spPr bwMode="auto">
            <a:xfrm>
              <a:off x="6909460" y="362657"/>
              <a:ext cx="119394" cy="119394"/>
            </a:xfrm>
            <a:custGeom>
              <a:avLst/>
              <a:gdLst>
                <a:gd name="T0" fmla="*/ 38 w 76"/>
                <a:gd name="T1" fmla="*/ 0 h 76"/>
                <a:gd name="T2" fmla="*/ 37 w 76"/>
                <a:gd name="T3" fmla="*/ 0 h 76"/>
                <a:gd name="T4" fmla="*/ 31 w 76"/>
                <a:gd name="T5" fmla="*/ 1 h 76"/>
                <a:gd name="T6" fmla="*/ 26 w 76"/>
                <a:gd name="T7" fmla="*/ 2 h 76"/>
                <a:gd name="T8" fmla="*/ 13 w 76"/>
                <a:gd name="T9" fmla="*/ 10 h 76"/>
                <a:gd name="T10" fmla="*/ 10 w 76"/>
                <a:gd name="T11" fmla="*/ 13 h 76"/>
                <a:gd name="T12" fmla="*/ 2 w 76"/>
                <a:gd name="T13" fmla="*/ 26 h 76"/>
                <a:gd name="T14" fmla="*/ 1 w 76"/>
                <a:gd name="T15" fmla="*/ 30 h 76"/>
                <a:gd name="T16" fmla="*/ 0 w 76"/>
                <a:gd name="T17" fmla="*/ 39 h 76"/>
                <a:gd name="T18" fmla="*/ 12 w 76"/>
                <a:gd name="T19" fmla="*/ 66 h 76"/>
                <a:gd name="T20" fmla="*/ 16 w 76"/>
                <a:gd name="T21" fmla="*/ 69 h 76"/>
                <a:gd name="T22" fmla="*/ 38 w 76"/>
                <a:gd name="T23" fmla="*/ 76 h 76"/>
                <a:gd name="T24" fmla="*/ 39 w 76"/>
                <a:gd name="T25" fmla="*/ 76 h 76"/>
                <a:gd name="T26" fmla="*/ 68 w 76"/>
                <a:gd name="T27" fmla="*/ 62 h 76"/>
                <a:gd name="T28" fmla="*/ 70 w 76"/>
                <a:gd name="T29" fmla="*/ 58 h 76"/>
                <a:gd name="T30" fmla="*/ 76 w 76"/>
                <a:gd name="T31" fmla="*/ 38 h 76"/>
                <a:gd name="T32" fmla="*/ 65 w 76"/>
                <a:gd name="T33" fmla="*/ 12 h 76"/>
                <a:gd name="T34" fmla="*/ 62 w 76"/>
                <a:gd name="T35" fmla="*/ 9 h 76"/>
                <a:gd name="T36" fmla="*/ 43 w 76"/>
                <a:gd name="T37" fmla="*/ 1 h 76"/>
                <a:gd name="T38" fmla="*/ 39 w 76"/>
                <a:gd name="T39" fmla="*/ 0 h 76"/>
                <a:gd name="T40" fmla="*/ 38 w 76"/>
                <a:gd name="T4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6">
                  <a:moveTo>
                    <a:pt x="38" y="0"/>
                  </a:move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33" y="1"/>
                    <a:pt x="31" y="1"/>
                  </a:cubicBezTo>
                  <a:cubicBezTo>
                    <a:pt x="29" y="1"/>
                    <a:pt x="28" y="2"/>
                    <a:pt x="26" y="2"/>
                  </a:cubicBezTo>
                  <a:cubicBezTo>
                    <a:pt x="21" y="4"/>
                    <a:pt x="17" y="7"/>
                    <a:pt x="13" y="10"/>
                  </a:cubicBezTo>
                  <a:cubicBezTo>
                    <a:pt x="12" y="11"/>
                    <a:pt x="11" y="12"/>
                    <a:pt x="10" y="13"/>
                  </a:cubicBezTo>
                  <a:cubicBezTo>
                    <a:pt x="7" y="17"/>
                    <a:pt x="4" y="21"/>
                    <a:pt x="2" y="26"/>
                  </a:cubicBezTo>
                  <a:cubicBezTo>
                    <a:pt x="2" y="27"/>
                    <a:pt x="2" y="28"/>
                    <a:pt x="1" y="30"/>
                  </a:cubicBezTo>
                  <a:cubicBezTo>
                    <a:pt x="1" y="33"/>
                    <a:pt x="0" y="36"/>
                    <a:pt x="0" y="39"/>
                  </a:cubicBezTo>
                  <a:cubicBezTo>
                    <a:pt x="0" y="50"/>
                    <a:pt x="5" y="59"/>
                    <a:pt x="12" y="66"/>
                  </a:cubicBezTo>
                  <a:cubicBezTo>
                    <a:pt x="13" y="67"/>
                    <a:pt x="15" y="68"/>
                    <a:pt x="16" y="69"/>
                  </a:cubicBezTo>
                  <a:cubicBezTo>
                    <a:pt x="22" y="73"/>
                    <a:pt x="30" y="76"/>
                    <a:pt x="38" y="76"/>
                  </a:cubicBezTo>
                  <a:cubicBezTo>
                    <a:pt x="38" y="76"/>
                    <a:pt x="39" y="76"/>
                    <a:pt x="39" y="76"/>
                  </a:cubicBezTo>
                  <a:cubicBezTo>
                    <a:pt x="50" y="76"/>
                    <a:pt x="61" y="70"/>
                    <a:pt x="68" y="62"/>
                  </a:cubicBezTo>
                  <a:cubicBezTo>
                    <a:pt x="68" y="61"/>
                    <a:pt x="69" y="60"/>
                    <a:pt x="70" y="58"/>
                  </a:cubicBezTo>
                  <a:cubicBezTo>
                    <a:pt x="74" y="52"/>
                    <a:pt x="76" y="45"/>
                    <a:pt x="76" y="38"/>
                  </a:cubicBezTo>
                  <a:cubicBezTo>
                    <a:pt x="76" y="27"/>
                    <a:pt x="72" y="18"/>
                    <a:pt x="65" y="12"/>
                  </a:cubicBezTo>
                  <a:cubicBezTo>
                    <a:pt x="64" y="11"/>
                    <a:pt x="63" y="10"/>
                    <a:pt x="62" y="9"/>
                  </a:cubicBezTo>
                  <a:cubicBezTo>
                    <a:pt x="57" y="5"/>
                    <a:pt x="50" y="2"/>
                    <a:pt x="43" y="1"/>
                  </a:cubicBezTo>
                  <a:cubicBezTo>
                    <a:pt x="42" y="1"/>
                    <a:pt x="40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1" name="Freeform 20260"/>
            <p:cNvSpPr/>
            <p:nvPr/>
          </p:nvSpPr>
          <p:spPr bwMode="auto">
            <a:xfrm>
              <a:off x="6668004" y="-811936"/>
              <a:ext cx="76038" cy="75372"/>
            </a:xfrm>
            <a:custGeom>
              <a:avLst/>
              <a:gdLst>
                <a:gd name="T0" fmla="*/ 24 w 48"/>
                <a:gd name="T1" fmla="*/ 0 h 48"/>
                <a:gd name="T2" fmla="*/ 24 w 48"/>
                <a:gd name="T3" fmla="*/ 0 h 48"/>
                <a:gd name="T4" fmla="*/ 4 w 48"/>
                <a:gd name="T5" fmla="*/ 11 h 48"/>
                <a:gd name="T6" fmla="*/ 2 w 48"/>
                <a:gd name="T7" fmla="*/ 15 h 48"/>
                <a:gd name="T8" fmla="*/ 0 w 48"/>
                <a:gd name="T9" fmla="*/ 24 h 48"/>
                <a:gd name="T10" fmla="*/ 1 w 48"/>
                <a:gd name="T11" fmla="*/ 27 h 48"/>
                <a:gd name="T12" fmla="*/ 2 w 48"/>
                <a:gd name="T13" fmla="*/ 31 h 48"/>
                <a:gd name="T14" fmla="*/ 15 w 48"/>
                <a:gd name="T15" fmla="*/ 46 h 48"/>
                <a:gd name="T16" fmla="*/ 19 w 48"/>
                <a:gd name="T17" fmla="*/ 47 h 48"/>
                <a:gd name="T18" fmla="*/ 19 w 48"/>
                <a:gd name="T19" fmla="*/ 47 h 48"/>
                <a:gd name="T20" fmla="*/ 24 w 48"/>
                <a:gd name="T21" fmla="*/ 48 h 48"/>
                <a:gd name="T22" fmla="*/ 25 w 48"/>
                <a:gd name="T23" fmla="*/ 48 h 48"/>
                <a:gd name="T24" fmla="*/ 27 w 48"/>
                <a:gd name="T25" fmla="*/ 47 h 48"/>
                <a:gd name="T26" fmla="*/ 32 w 48"/>
                <a:gd name="T27" fmla="*/ 47 h 48"/>
                <a:gd name="T28" fmla="*/ 39 w 48"/>
                <a:gd name="T29" fmla="*/ 43 h 48"/>
                <a:gd name="T30" fmla="*/ 42 w 48"/>
                <a:gd name="T31" fmla="*/ 40 h 48"/>
                <a:gd name="T32" fmla="*/ 48 w 48"/>
                <a:gd name="T33" fmla="*/ 23 h 48"/>
                <a:gd name="T34" fmla="*/ 48 w 48"/>
                <a:gd name="T35" fmla="*/ 22 h 48"/>
                <a:gd name="T36" fmla="*/ 48 w 48"/>
                <a:gd name="T37" fmla="*/ 18 h 48"/>
                <a:gd name="T38" fmla="*/ 30 w 48"/>
                <a:gd name="T39" fmla="*/ 0 h 48"/>
                <a:gd name="T40" fmla="*/ 26 w 48"/>
                <a:gd name="T41" fmla="*/ 0 h 48"/>
                <a:gd name="T42" fmla="*/ 24 w 48"/>
                <a:gd name="T4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5" y="0"/>
                    <a:pt x="8" y="5"/>
                    <a:pt x="4" y="11"/>
                  </a:cubicBezTo>
                  <a:cubicBezTo>
                    <a:pt x="3" y="13"/>
                    <a:pt x="2" y="14"/>
                    <a:pt x="2" y="15"/>
                  </a:cubicBezTo>
                  <a:cubicBezTo>
                    <a:pt x="1" y="18"/>
                    <a:pt x="0" y="21"/>
                    <a:pt x="0" y="24"/>
                  </a:cubicBezTo>
                  <a:cubicBezTo>
                    <a:pt x="0" y="25"/>
                    <a:pt x="1" y="26"/>
                    <a:pt x="1" y="27"/>
                  </a:cubicBezTo>
                  <a:cubicBezTo>
                    <a:pt x="1" y="28"/>
                    <a:pt x="1" y="30"/>
                    <a:pt x="2" y="31"/>
                  </a:cubicBezTo>
                  <a:cubicBezTo>
                    <a:pt x="4" y="38"/>
                    <a:pt x="9" y="43"/>
                    <a:pt x="15" y="46"/>
                  </a:cubicBezTo>
                  <a:cubicBezTo>
                    <a:pt x="16" y="46"/>
                    <a:pt x="17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2" y="48"/>
                    <a:pt x="24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6" y="48"/>
                    <a:pt x="27" y="48"/>
                    <a:pt x="27" y="47"/>
                  </a:cubicBezTo>
                  <a:cubicBezTo>
                    <a:pt x="29" y="47"/>
                    <a:pt x="30" y="47"/>
                    <a:pt x="32" y="47"/>
                  </a:cubicBezTo>
                  <a:cubicBezTo>
                    <a:pt x="34" y="46"/>
                    <a:pt x="37" y="44"/>
                    <a:pt x="39" y="43"/>
                  </a:cubicBezTo>
                  <a:cubicBezTo>
                    <a:pt x="40" y="42"/>
                    <a:pt x="41" y="41"/>
                    <a:pt x="42" y="40"/>
                  </a:cubicBezTo>
                  <a:cubicBezTo>
                    <a:pt x="46" y="35"/>
                    <a:pt x="48" y="30"/>
                    <a:pt x="48" y="23"/>
                  </a:cubicBezTo>
                  <a:cubicBezTo>
                    <a:pt x="48" y="23"/>
                    <a:pt x="48" y="22"/>
                    <a:pt x="48" y="22"/>
                  </a:cubicBezTo>
                  <a:cubicBezTo>
                    <a:pt x="48" y="20"/>
                    <a:pt x="48" y="19"/>
                    <a:pt x="48" y="18"/>
                  </a:cubicBezTo>
                  <a:cubicBezTo>
                    <a:pt x="45" y="9"/>
                    <a:pt x="39" y="3"/>
                    <a:pt x="30" y="0"/>
                  </a:cubicBezTo>
                  <a:cubicBezTo>
                    <a:pt x="29" y="0"/>
                    <a:pt x="27" y="0"/>
                    <a:pt x="26" y="0"/>
                  </a:cubicBezTo>
                  <a:cubicBezTo>
                    <a:pt x="25" y="0"/>
                    <a:pt x="25" y="0"/>
                    <a:pt x="24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2" name="Freeform 20262"/>
            <p:cNvSpPr/>
            <p:nvPr/>
          </p:nvSpPr>
          <p:spPr bwMode="auto">
            <a:xfrm>
              <a:off x="7177596" y="-893978"/>
              <a:ext cx="69368" cy="68034"/>
            </a:xfrm>
            <a:custGeom>
              <a:avLst/>
              <a:gdLst>
                <a:gd name="T0" fmla="*/ 22 w 44"/>
                <a:gd name="T1" fmla="*/ 0 h 43"/>
                <a:gd name="T2" fmla="*/ 22 w 44"/>
                <a:gd name="T3" fmla="*/ 0 h 43"/>
                <a:gd name="T4" fmla="*/ 10 w 44"/>
                <a:gd name="T5" fmla="*/ 3 h 43"/>
                <a:gd name="T6" fmla="*/ 7 w 44"/>
                <a:gd name="T7" fmla="*/ 6 h 43"/>
                <a:gd name="T8" fmla="*/ 0 w 44"/>
                <a:gd name="T9" fmla="*/ 22 h 43"/>
                <a:gd name="T10" fmla="*/ 0 w 44"/>
                <a:gd name="T11" fmla="*/ 23 h 43"/>
                <a:gd name="T12" fmla="*/ 1 w 44"/>
                <a:gd name="T13" fmla="*/ 27 h 43"/>
                <a:gd name="T14" fmla="*/ 13 w 44"/>
                <a:gd name="T15" fmla="*/ 41 h 43"/>
                <a:gd name="T16" fmla="*/ 17 w 44"/>
                <a:gd name="T17" fmla="*/ 43 h 43"/>
                <a:gd name="T18" fmla="*/ 22 w 44"/>
                <a:gd name="T19" fmla="*/ 43 h 43"/>
                <a:gd name="T20" fmla="*/ 22 w 44"/>
                <a:gd name="T21" fmla="*/ 43 h 43"/>
                <a:gd name="T22" fmla="*/ 27 w 44"/>
                <a:gd name="T23" fmla="*/ 42 h 43"/>
                <a:gd name="T24" fmla="*/ 31 w 44"/>
                <a:gd name="T25" fmla="*/ 41 h 43"/>
                <a:gd name="T26" fmla="*/ 36 w 44"/>
                <a:gd name="T27" fmla="*/ 38 h 43"/>
                <a:gd name="T28" fmla="*/ 39 w 44"/>
                <a:gd name="T29" fmla="*/ 35 h 43"/>
                <a:gd name="T30" fmla="*/ 44 w 44"/>
                <a:gd name="T31" fmla="*/ 21 h 43"/>
                <a:gd name="T32" fmla="*/ 34 w 44"/>
                <a:gd name="T33" fmla="*/ 4 h 43"/>
                <a:gd name="T34" fmla="*/ 31 w 44"/>
                <a:gd name="T35" fmla="*/ 2 h 43"/>
                <a:gd name="T36" fmla="*/ 22 w 44"/>
                <a:gd name="T3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4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7" y="0"/>
                    <a:pt x="13" y="1"/>
                    <a:pt x="10" y="3"/>
                  </a:cubicBezTo>
                  <a:cubicBezTo>
                    <a:pt x="9" y="4"/>
                    <a:pt x="8" y="5"/>
                    <a:pt x="7" y="6"/>
                  </a:cubicBezTo>
                  <a:cubicBezTo>
                    <a:pt x="3" y="10"/>
                    <a:pt x="0" y="16"/>
                    <a:pt x="0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3" y="34"/>
                    <a:pt x="7" y="39"/>
                    <a:pt x="13" y="41"/>
                  </a:cubicBezTo>
                  <a:cubicBezTo>
                    <a:pt x="15" y="42"/>
                    <a:pt x="16" y="42"/>
                    <a:pt x="17" y="43"/>
                  </a:cubicBezTo>
                  <a:cubicBezTo>
                    <a:pt x="19" y="43"/>
                    <a:pt x="20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4" y="43"/>
                    <a:pt x="26" y="43"/>
                    <a:pt x="27" y="42"/>
                  </a:cubicBezTo>
                  <a:cubicBezTo>
                    <a:pt x="29" y="42"/>
                    <a:pt x="30" y="42"/>
                    <a:pt x="31" y="41"/>
                  </a:cubicBezTo>
                  <a:cubicBezTo>
                    <a:pt x="33" y="40"/>
                    <a:pt x="34" y="39"/>
                    <a:pt x="36" y="38"/>
                  </a:cubicBezTo>
                  <a:cubicBezTo>
                    <a:pt x="37" y="37"/>
                    <a:pt x="38" y="36"/>
                    <a:pt x="39" y="35"/>
                  </a:cubicBezTo>
                  <a:cubicBezTo>
                    <a:pt x="42" y="31"/>
                    <a:pt x="44" y="26"/>
                    <a:pt x="44" y="21"/>
                  </a:cubicBezTo>
                  <a:cubicBezTo>
                    <a:pt x="43" y="14"/>
                    <a:pt x="40" y="8"/>
                    <a:pt x="34" y="4"/>
                  </a:cubicBezTo>
                  <a:cubicBezTo>
                    <a:pt x="33" y="3"/>
                    <a:pt x="32" y="2"/>
                    <a:pt x="31" y="2"/>
                  </a:cubicBezTo>
                  <a:cubicBezTo>
                    <a:pt x="28" y="0"/>
                    <a:pt x="25" y="0"/>
                    <a:pt x="2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3" name="Freeform 20263"/>
            <p:cNvSpPr/>
            <p:nvPr/>
          </p:nvSpPr>
          <p:spPr bwMode="auto">
            <a:xfrm>
              <a:off x="7429724" y="-162275"/>
              <a:ext cx="105387" cy="105387"/>
            </a:xfrm>
            <a:custGeom>
              <a:avLst/>
              <a:gdLst>
                <a:gd name="T0" fmla="*/ 33 w 67"/>
                <a:gd name="T1" fmla="*/ 0 h 67"/>
                <a:gd name="T2" fmla="*/ 33 w 67"/>
                <a:gd name="T3" fmla="*/ 0 h 67"/>
                <a:gd name="T4" fmla="*/ 24 w 67"/>
                <a:gd name="T5" fmla="*/ 1 h 67"/>
                <a:gd name="T6" fmla="*/ 20 w 67"/>
                <a:gd name="T7" fmla="*/ 3 h 67"/>
                <a:gd name="T8" fmla="*/ 7 w 67"/>
                <a:gd name="T9" fmla="*/ 13 h 67"/>
                <a:gd name="T10" fmla="*/ 4 w 67"/>
                <a:gd name="T11" fmla="*/ 17 h 67"/>
                <a:gd name="T12" fmla="*/ 0 w 67"/>
                <a:gd name="T13" fmla="*/ 34 h 67"/>
                <a:gd name="T14" fmla="*/ 8 w 67"/>
                <a:gd name="T15" fmla="*/ 56 h 67"/>
                <a:gd name="T16" fmla="*/ 12 w 67"/>
                <a:gd name="T17" fmla="*/ 59 h 67"/>
                <a:gd name="T18" fmla="*/ 27 w 67"/>
                <a:gd name="T19" fmla="*/ 67 h 67"/>
                <a:gd name="T20" fmla="*/ 32 w 67"/>
                <a:gd name="T21" fmla="*/ 67 h 67"/>
                <a:gd name="T22" fmla="*/ 33 w 67"/>
                <a:gd name="T23" fmla="*/ 67 h 67"/>
                <a:gd name="T24" fmla="*/ 34 w 67"/>
                <a:gd name="T25" fmla="*/ 67 h 67"/>
                <a:gd name="T26" fmla="*/ 48 w 67"/>
                <a:gd name="T27" fmla="*/ 64 h 67"/>
                <a:gd name="T28" fmla="*/ 51 w 67"/>
                <a:gd name="T29" fmla="*/ 62 h 67"/>
                <a:gd name="T30" fmla="*/ 67 w 67"/>
                <a:gd name="T31" fmla="*/ 33 h 67"/>
                <a:gd name="T32" fmla="*/ 67 w 67"/>
                <a:gd name="T33" fmla="*/ 32 h 67"/>
                <a:gd name="T34" fmla="*/ 66 w 67"/>
                <a:gd name="T35" fmla="*/ 28 h 67"/>
                <a:gd name="T36" fmla="*/ 33 w 67"/>
                <a:gd name="T3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7" h="67"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0" y="0"/>
                    <a:pt x="27" y="1"/>
                    <a:pt x="24" y="1"/>
                  </a:cubicBezTo>
                  <a:cubicBezTo>
                    <a:pt x="23" y="2"/>
                    <a:pt x="21" y="2"/>
                    <a:pt x="20" y="3"/>
                  </a:cubicBezTo>
                  <a:cubicBezTo>
                    <a:pt x="15" y="5"/>
                    <a:pt x="10" y="9"/>
                    <a:pt x="7" y="13"/>
                  </a:cubicBezTo>
                  <a:cubicBezTo>
                    <a:pt x="6" y="14"/>
                    <a:pt x="5" y="15"/>
                    <a:pt x="4" y="17"/>
                  </a:cubicBezTo>
                  <a:cubicBezTo>
                    <a:pt x="1" y="22"/>
                    <a:pt x="0" y="28"/>
                    <a:pt x="0" y="34"/>
                  </a:cubicBezTo>
                  <a:cubicBezTo>
                    <a:pt x="0" y="43"/>
                    <a:pt x="3" y="50"/>
                    <a:pt x="8" y="56"/>
                  </a:cubicBezTo>
                  <a:cubicBezTo>
                    <a:pt x="9" y="57"/>
                    <a:pt x="10" y="58"/>
                    <a:pt x="12" y="59"/>
                  </a:cubicBezTo>
                  <a:cubicBezTo>
                    <a:pt x="16" y="63"/>
                    <a:pt x="21" y="65"/>
                    <a:pt x="27" y="67"/>
                  </a:cubicBezTo>
                  <a:cubicBezTo>
                    <a:pt x="29" y="67"/>
                    <a:pt x="30" y="67"/>
                    <a:pt x="32" y="67"/>
                  </a:cubicBezTo>
                  <a:cubicBezTo>
                    <a:pt x="32" y="67"/>
                    <a:pt x="33" y="67"/>
                    <a:pt x="33" y="67"/>
                  </a:cubicBezTo>
                  <a:cubicBezTo>
                    <a:pt x="33" y="67"/>
                    <a:pt x="34" y="67"/>
                    <a:pt x="34" y="67"/>
                  </a:cubicBezTo>
                  <a:cubicBezTo>
                    <a:pt x="39" y="67"/>
                    <a:pt x="43" y="66"/>
                    <a:pt x="48" y="64"/>
                  </a:cubicBezTo>
                  <a:cubicBezTo>
                    <a:pt x="49" y="63"/>
                    <a:pt x="50" y="63"/>
                    <a:pt x="51" y="62"/>
                  </a:cubicBezTo>
                  <a:cubicBezTo>
                    <a:pt x="61" y="56"/>
                    <a:pt x="67" y="45"/>
                    <a:pt x="67" y="33"/>
                  </a:cubicBezTo>
                  <a:cubicBezTo>
                    <a:pt x="67" y="33"/>
                    <a:pt x="67" y="32"/>
                    <a:pt x="67" y="32"/>
                  </a:cubicBezTo>
                  <a:cubicBezTo>
                    <a:pt x="67" y="31"/>
                    <a:pt x="66" y="29"/>
                    <a:pt x="66" y="28"/>
                  </a:cubicBezTo>
                  <a:cubicBezTo>
                    <a:pt x="63" y="12"/>
                    <a:pt x="50" y="0"/>
                    <a:pt x="3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4" name="Freeform 20292"/>
            <p:cNvSpPr/>
            <p:nvPr/>
          </p:nvSpPr>
          <p:spPr bwMode="auto">
            <a:xfrm>
              <a:off x="5911620" y="-1176121"/>
              <a:ext cx="78706" cy="77372"/>
            </a:xfrm>
            <a:custGeom>
              <a:avLst/>
              <a:gdLst>
                <a:gd name="T0" fmla="*/ 25 w 50"/>
                <a:gd name="T1" fmla="*/ 0 h 49"/>
                <a:gd name="T2" fmla="*/ 25 w 50"/>
                <a:gd name="T3" fmla="*/ 0 h 49"/>
                <a:gd name="T4" fmla="*/ 0 w 50"/>
                <a:gd name="T5" fmla="*/ 25 h 49"/>
                <a:gd name="T6" fmla="*/ 8 w 50"/>
                <a:gd name="T7" fmla="*/ 42 h 49"/>
                <a:gd name="T8" fmla="*/ 12 w 50"/>
                <a:gd name="T9" fmla="*/ 45 h 49"/>
                <a:gd name="T10" fmla="*/ 14 w 50"/>
                <a:gd name="T11" fmla="*/ 46 h 49"/>
                <a:gd name="T12" fmla="*/ 18 w 50"/>
                <a:gd name="T13" fmla="*/ 48 h 49"/>
                <a:gd name="T14" fmla="*/ 25 w 50"/>
                <a:gd name="T15" fmla="*/ 49 h 49"/>
                <a:gd name="T16" fmla="*/ 26 w 50"/>
                <a:gd name="T17" fmla="*/ 49 h 49"/>
                <a:gd name="T18" fmla="*/ 34 w 50"/>
                <a:gd name="T19" fmla="*/ 48 h 49"/>
                <a:gd name="T20" fmla="*/ 38 w 50"/>
                <a:gd name="T21" fmla="*/ 46 h 49"/>
                <a:gd name="T22" fmla="*/ 47 w 50"/>
                <a:gd name="T23" fmla="*/ 37 h 49"/>
                <a:gd name="T24" fmla="*/ 48 w 50"/>
                <a:gd name="T25" fmla="*/ 33 h 49"/>
                <a:gd name="T26" fmla="*/ 50 w 50"/>
                <a:gd name="T27" fmla="*/ 29 h 49"/>
                <a:gd name="T28" fmla="*/ 50 w 50"/>
                <a:gd name="T29" fmla="*/ 24 h 49"/>
                <a:gd name="T30" fmla="*/ 49 w 50"/>
                <a:gd name="T31" fmla="*/ 19 h 49"/>
                <a:gd name="T32" fmla="*/ 48 w 50"/>
                <a:gd name="T33" fmla="*/ 15 h 49"/>
                <a:gd name="T34" fmla="*/ 25 w 50"/>
                <a:gd name="T3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2"/>
                    <a:pt x="3" y="38"/>
                    <a:pt x="8" y="42"/>
                  </a:cubicBezTo>
                  <a:cubicBezTo>
                    <a:pt x="9" y="43"/>
                    <a:pt x="10" y="44"/>
                    <a:pt x="12" y="45"/>
                  </a:cubicBezTo>
                  <a:cubicBezTo>
                    <a:pt x="12" y="46"/>
                    <a:pt x="13" y="46"/>
                    <a:pt x="14" y="46"/>
                  </a:cubicBezTo>
                  <a:cubicBezTo>
                    <a:pt x="15" y="47"/>
                    <a:pt x="16" y="48"/>
                    <a:pt x="18" y="48"/>
                  </a:cubicBezTo>
                  <a:cubicBezTo>
                    <a:pt x="20" y="49"/>
                    <a:pt x="23" y="49"/>
                    <a:pt x="25" y="49"/>
                  </a:cubicBezTo>
                  <a:cubicBezTo>
                    <a:pt x="25" y="49"/>
                    <a:pt x="25" y="49"/>
                    <a:pt x="26" y="49"/>
                  </a:cubicBezTo>
                  <a:cubicBezTo>
                    <a:pt x="29" y="49"/>
                    <a:pt x="31" y="49"/>
                    <a:pt x="34" y="48"/>
                  </a:cubicBezTo>
                  <a:cubicBezTo>
                    <a:pt x="35" y="47"/>
                    <a:pt x="37" y="46"/>
                    <a:pt x="38" y="46"/>
                  </a:cubicBezTo>
                  <a:cubicBezTo>
                    <a:pt x="42" y="44"/>
                    <a:pt x="45" y="40"/>
                    <a:pt x="47" y="37"/>
                  </a:cubicBezTo>
                  <a:cubicBezTo>
                    <a:pt x="47" y="36"/>
                    <a:pt x="48" y="34"/>
                    <a:pt x="48" y="33"/>
                  </a:cubicBezTo>
                  <a:cubicBezTo>
                    <a:pt x="49" y="32"/>
                    <a:pt x="49" y="31"/>
                    <a:pt x="50" y="29"/>
                  </a:cubicBezTo>
                  <a:cubicBezTo>
                    <a:pt x="50" y="27"/>
                    <a:pt x="50" y="26"/>
                    <a:pt x="50" y="24"/>
                  </a:cubicBezTo>
                  <a:cubicBezTo>
                    <a:pt x="50" y="22"/>
                    <a:pt x="50" y="20"/>
                    <a:pt x="49" y="19"/>
                  </a:cubicBezTo>
                  <a:cubicBezTo>
                    <a:pt x="49" y="17"/>
                    <a:pt x="49" y="16"/>
                    <a:pt x="48" y="15"/>
                  </a:cubicBezTo>
                  <a:cubicBezTo>
                    <a:pt x="44" y="6"/>
                    <a:pt x="35" y="0"/>
                    <a:pt x="2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5" name="Freeform 20293"/>
            <p:cNvSpPr>
              <a:spLocks noEditPoints="1"/>
            </p:cNvSpPr>
            <p:nvPr/>
          </p:nvSpPr>
          <p:spPr bwMode="auto">
            <a:xfrm>
              <a:off x="5870933" y="-1216808"/>
              <a:ext cx="160748" cy="158747"/>
            </a:xfrm>
            <a:custGeom>
              <a:avLst/>
              <a:gdLst>
                <a:gd name="T0" fmla="*/ 27 w 102"/>
                <a:gd name="T1" fmla="*/ 78 h 101"/>
                <a:gd name="T2" fmla="*/ 14 w 102"/>
                <a:gd name="T3" fmla="*/ 51 h 101"/>
                <a:gd name="T4" fmla="*/ 51 w 102"/>
                <a:gd name="T5" fmla="*/ 13 h 101"/>
                <a:gd name="T6" fmla="*/ 51 w 102"/>
                <a:gd name="T7" fmla="*/ 13 h 101"/>
                <a:gd name="T8" fmla="*/ 86 w 102"/>
                <a:gd name="T9" fmla="*/ 37 h 101"/>
                <a:gd name="T10" fmla="*/ 87 w 102"/>
                <a:gd name="T11" fmla="*/ 41 h 101"/>
                <a:gd name="T12" fmla="*/ 88 w 102"/>
                <a:gd name="T13" fmla="*/ 50 h 101"/>
                <a:gd name="T14" fmla="*/ 87 w 102"/>
                <a:gd name="T15" fmla="*/ 59 h 101"/>
                <a:gd name="T16" fmla="*/ 86 w 102"/>
                <a:gd name="T17" fmla="*/ 63 h 101"/>
                <a:gd name="T18" fmla="*/ 86 w 102"/>
                <a:gd name="T19" fmla="*/ 64 h 101"/>
                <a:gd name="T20" fmla="*/ 84 w 102"/>
                <a:gd name="T21" fmla="*/ 68 h 101"/>
                <a:gd name="T22" fmla="*/ 69 w 102"/>
                <a:gd name="T23" fmla="*/ 83 h 101"/>
                <a:gd name="T24" fmla="*/ 66 w 102"/>
                <a:gd name="T25" fmla="*/ 84 h 101"/>
                <a:gd name="T26" fmla="*/ 52 w 102"/>
                <a:gd name="T27" fmla="*/ 87 h 101"/>
                <a:gd name="T28" fmla="*/ 51 w 102"/>
                <a:gd name="T29" fmla="*/ 87 h 101"/>
                <a:gd name="T30" fmla="*/ 40 w 102"/>
                <a:gd name="T31" fmla="*/ 85 h 101"/>
                <a:gd name="T32" fmla="*/ 36 w 102"/>
                <a:gd name="T33" fmla="*/ 84 h 101"/>
                <a:gd name="T34" fmla="*/ 31 w 102"/>
                <a:gd name="T35" fmla="*/ 81 h 101"/>
                <a:gd name="T36" fmla="*/ 27 w 102"/>
                <a:gd name="T37" fmla="*/ 78 h 101"/>
                <a:gd name="T38" fmla="*/ 51 w 102"/>
                <a:gd name="T39" fmla="*/ 0 h 101"/>
                <a:gd name="T40" fmla="*/ 50 w 102"/>
                <a:gd name="T41" fmla="*/ 0 h 101"/>
                <a:gd name="T42" fmla="*/ 1 w 102"/>
                <a:gd name="T43" fmla="*/ 51 h 101"/>
                <a:gd name="T44" fmla="*/ 19 w 102"/>
                <a:gd name="T45" fmla="*/ 90 h 101"/>
                <a:gd name="T46" fmla="*/ 23 w 102"/>
                <a:gd name="T47" fmla="*/ 92 h 101"/>
                <a:gd name="T48" fmla="*/ 31 w 102"/>
                <a:gd name="T49" fmla="*/ 97 h 101"/>
                <a:gd name="T50" fmla="*/ 35 w 102"/>
                <a:gd name="T51" fmla="*/ 98 h 101"/>
                <a:gd name="T52" fmla="*/ 51 w 102"/>
                <a:gd name="T53" fmla="*/ 101 h 101"/>
                <a:gd name="T54" fmla="*/ 52 w 102"/>
                <a:gd name="T55" fmla="*/ 101 h 101"/>
                <a:gd name="T56" fmla="*/ 72 w 102"/>
                <a:gd name="T57" fmla="*/ 97 h 101"/>
                <a:gd name="T58" fmla="*/ 76 w 102"/>
                <a:gd name="T59" fmla="*/ 95 h 101"/>
                <a:gd name="T60" fmla="*/ 96 w 102"/>
                <a:gd name="T61" fmla="*/ 74 h 101"/>
                <a:gd name="T62" fmla="*/ 98 w 102"/>
                <a:gd name="T63" fmla="*/ 70 h 101"/>
                <a:gd name="T64" fmla="*/ 99 w 102"/>
                <a:gd name="T65" fmla="*/ 67 h 101"/>
                <a:gd name="T66" fmla="*/ 100 w 102"/>
                <a:gd name="T67" fmla="*/ 63 h 101"/>
                <a:gd name="T68" fmla="*/ 102 w 102"/>
                <a:gd name="T69" fmla="*/ 49 h 101"/>
                <a:gd name="T70" fmla="*/ 100 w 102"/>
                <a:gd name="T71" fmla="*/ 38 h 101"/>
                <a:gd name="T72" fmla="*/ 99 w 102"/>
                <a:gd name="T73" fmla="*/ 34 h 101"/>
                <a:gd name="T74" fmla="*/ 51 w 102"/>
                <a:gd name="T75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" h="101">
                  <a:moveTo>
                    <a:pt x="27" y="78"/>
                  </a:moveTo>
                  <a:cubicBezTo>
                    <a:pt x="19" y="72"/>
                    <a:pt x="14" y="62"/>
                    <a:pt x="14" y="51"/>
                  </a:cubicBezTo>
                  <a:cubicBezTo>
                    <a:pt x="14" y="31"/>
                    <a:pt x="30" y="14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67" y="13"/>
                    <a:pt x="80" y="23"/>
                    <a:pt x="86" y="37"/>
                  </a:cubicBezTo>
                  <a:cubicBezTo>
                    <a:pt x="86" y="39"/>
                    <a:pt x="87" y="40"/>
                    <a:pt x="87" y="41"/>
                  </a:cubicBezTo>
                  <a:cubicBezTo>
                    <a:pt x="88" y="44"/>
                    <a:pt x="88" y="47"/>
                    <a:pt x="88" y="50"/>
                  </a:cubicBezTo>
                  <a:cubicBezTo>
                    <a:pt x="88" y="53"/>
                    <a:pt x="88" y="56"/>
                    <a:pt x="87" y="59"/>
                  </a:cubicBezTo>
                  <a:cubicBezTo>
                    <a:pt x="87" y="60"/>
                    <a:pt x="86" y="62"/>
                    <a:pt x="86" y="63"/>
                  </a:cubicBezTo>
                  <a:cubicBezTo>
                    <a:pt x="86" y="63"/>
                    <a:pt x="86" y="64"/>
                    <a:pt x="86" y="64"/>
                  </a:cubicBezTo>
                  <a:cubicBezTo>
                    <a:pt x="85" y="65"/>
                    <a:pt x="84" y="67"/>
                    <a:pt x="84" y="68"/>
                  </a:cubicBezTo>
                  <a:cubicBezTo>
                    <a:pt x="80" y="74"/>
                    <a:pt x="75" y="79"/>
                    <a:pt x="69" y="83"/>
                  </a:cubicBezTo>
                  <a:cubicBezTo>
                    <a:pt x="68" y="83"/>
                    <a:pt x="67" y="84"/>
                    <a:pt x="66" y="84"/>
                  </a:cubicBezTo>
                  <a:cubicBezTo>
                    <a:pt x="61" y="86"/>
                    <a:pt x="57" y="87"/>
                    <a:pt x="52" y="87"/>
                  </a:cubicBezTo>
                  <a:cubicBezTo>
                    <a:pt x="52" y="87"/>
                    <a:pt x="51" y="87"/>
                    <a:pt x="51" y="87"/>
                  </a:cubicBezTo>
                  <a:cubicBezTo>
                    <a:pt x="47" y="87"/>
                    <a:pt x="43" y="87"/>
                    <a:pt x="40" y="85"/>
                  </a:cubicBezTo>
                  <a:cubicBezTo>
                    <a:pt x="38" y="85"/>
                    <a:pt x="37" y="84"/>
                    <a:pt x="36" y="84"/>
                  </a:cubicBezTo>
                  <a:cubicBezTo>
                    <a:pt x="34" y="83"/>
                    <a:pt x="32" y="82"/>
                    <a:pt x="31" y="81"/>
                  </a:cubicBezTo>
                  <a:cubicBezTo>
                    <a:pt x="29" y="80"/>
                    <a:pt x="28" y="79"/>
                    <a:pt x="27" y="78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0" y="0"/>
                  </a:cubicBezTo>
                  <a:cubicBezTo>
                    <a:pt x="22" y="0"/>
                    <a:pt x="0" y="23"/>
                    <a:pt x="1" y="51"/>
                  </a:cubicBezTo>
                  <a:cubicBezTo>
                    <a:pt x="1" y="67"/>
                    <a:pt x="8" y="81"/>
                    <a:pt x="19" y="90"/>
                  </a:cubicBezTo>
                  <a:cubicBezTo>
                    <a:pt x="21" y="90"/>
                    <a:pt x="22" y="91"/>
                    <a:pt x="23" y="92"/>
                  </a:cubicBezTo>
                  <a:cubicBezTo>
                    <a:pt x="25" y="94"/>
                    <a:pt x="28" y="95"/>
                    <a:pt x="31" y="97"/>
                  </a:cubicBezTo>
                  <a:cubicBezTo>
                    <a:pt x="32" y="97"/>
                    <a:pt x="34" y="98"/>
                    <a:pt x="35" y="98"/>
                  </a:cubicBezTo>
                  <a:cubicBezTo>
                    <a:pt x="40" y="100"/>
                    <a:pt x="46" y="101"/>
                    <a:pt x="51" y="101"/>
                  </a:cubicBezTo>
                  <a:cubicBezTo>
                    <a:pt x="51" y="101"/>
                    <a:pt x="52" y="101"/>
                    <a:pt x="52" y="101"/>
                  </a:cubicBezTo>
                  <a:cubicBezTo>
                    <a:pt x="59" y="101"/>
                    <a:pt x="66" y="99"/>
                    <a:pt x="72" y="97"/>
                  </a:cubicBezTo>
                  <a:cubicBezTo>
                    <a:pt x="73" y="96"/>
                    <a:pt x="74" y="95"/>
                    <a:pt x="76" y="95"/>
                  </a:cubicBezTo>
                  <a:cubicBezTo>
                    <a:pt x="84" y="90"/>
                    <a:pt x="91" y="83"/>
                    <a:pt x="96" y="74"/>
                  </a:cubicBezTo>
                  <a:cubicBezTo>
                    <a:pt x="97" y="72"/>
                    <a:pt x="97" y="71"/>
                    <a:pt x="98" y="70"/>
                  </a:cubicBezTo>
                  <a:cubicBezTo>
                    <a:pt x="98" y="69"/>
                    <a:pt x="98" y="68"/>
                    <a:pt x="99" y="67"/>
                  </a:cubicBezTo>
                  <a:cubicBezTo>
                    <a:pt x="99" y="66"/>
                    <a:pt x="100" y="64"/>
                    <a:pt x="100" y="63"/>
                  </a:cubicBezTo>
                  <a:cubicBezTo>
                    <a:pt x="101" y="59"/>
                    <a:pt x="102" y="54"/>
                    <a:pt x="102" y="49"/>
                  </a:cubicBezTo>
                  <a:cubicBezTo>
                    <a:pt x="102" y="46"/>
                    <a:pt x="101" y="42"/>
                    <a:pt x="100" y="38"/>
                  </a:cubicBezTo>
                  <a:cubicBezTo>
                    <a:pt x="100" y="37"/>
                    <a:pt x="99" y="35"/>
                    <a:pt x="99" y="34"/>
                  </a:cubicBezTo>
                  <a:cubicBezTo>
                    <a:pt x="92" y="14"/>
                    <a:pt x="73" y="0"/>
                    <a:pt x="5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6" name="Freeform 20294"/>
            <p:cNvSpPr/>
            <p:nvPr/>
          </p:nvSpPr>
          <p:spPr bwMode="auto">
            <a:xfrm>
              <a:off x="7021516" y="-438414"/>
              <a:ext cx="78706" cy="77372"/>
            </a:xfrm>
            <a:custGeom>
              <a:avLst/>
              <a:gdLst>
                <a:gd name="T0" fmla="*/ 25 w 50"/>
                <a:gd name="T1" fmla="*/ 0 h 49"/>
                <a:gd name="T2" fmla="*/ 25 w 50"/>
                <a:gd name="T3" fmla="*/ 0 h 49"/>
                <a:gd name="T4" fmla="*/ 20 w 50"/>
                <a:gd name="T5" fmla="*/ 0 h 49"/>
                <a:gd name="T6" fmla="*/ 16 w 50"/>
                <a:gd name="T7" fmla="*/ 1 h 49"/>
                <a:gd name="T8" fmla="*/ 8 w 50"/>
                <a:gd name="T9" fmla="*/ 6 h 49"/>
                <a:gd name="T10" fmla="*/ 5 w 50"/>
                <a:gd name="T11" fmla="*/ 10 h 49"/>
                <a:gd name="T12" fmla="*/ 0 w 50"/>
                <a:gd name="T13" fmla="*/ 25 h 49"/>
                <a:gd name="T14" fmla="*/ 3 w 50"/>
                <a:gd name="T15" fmla="*/ 36 h 49"/>
                <a:gd name="T16" fmla="*/ 6 w 50"/>
                <a:gd name="T17" fmla="*/ 40 h 49"/>
                <a:gd name="T18" fmla="*/ 21 w 50"/>
                <a:gd name="T19" fmla="*/ 49 h 49"/>
                <a:gd name="T20" fmla="*/ 25 w 50"/>
                <a:gd name="T21" fmla="*/ 49 h 49"/>
                <a:gd name="T22" fmla="*/ 25 w 50"/>
                <a:gd name="T23" fmla="*/ 49 h 49"/>
                <a:gd name="T24" fmla="*/ 26 w 50"/>
                <a:gd name="T25" fmla="*/ 49 h 49"/>
                <a:gd name="T26" fmla="*/ 29 w 50"/>
                <a:gd name="T27" fmla="*/ 49 h 49"/>
                <a:gd name="T28" fmla="*/ 33 w 50"/>
                <a:gd name="T29" fmla="*/ 48 h 49"/>
                <a:gd name="T30" fmla="*/ 43 w 50"/>
                <a:gd name="T31" fmla="*/ 42 h 49"/>
                <a:gd name="T32" fmla="*/ 45 w 50"/>
                <a:gd name="T33" fmla="*/ 39 h 49"/>
                <a:gd name="T34" fmla="*/ 50 w 50"/>
                <a:gd name="T35" fmla="*/ 24 h 49"/>
                <a:gd name="T36" fmla="*/ 36 w 50"/>
                <a:gd name="T37" fmla="*/ 2 h 49"/>
                <a:gd name="T38" fmla="*/ 32 w 50"/>
                <a:gd name="T39" fmla="*/ 0 h 49"/>
                <a:gd name="T40" fmla="*/ 25 w 50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3" y="0"/>
                    <a:pt x="22" y="0"/>
                    <a:pt x="20" y="0"/>
                  </a:cubicBezTo>
                  <a:cubicBezTo>
                    <a:pt x="19" y="0"/>
                    <a:pt x="17" y="1"/>
                    <a:pt x="16" y="1"/>
                  </a:cubicBezTo>
                  <a:cubicBezTo>
                    <a:pt x="13" y="3"/>
                    <a:pt x="10" y="4"/>
                    <a:pt x="8" y="6"/>
                  </a:cubicBezTo>
                  <a:cubicBezTo>
                    <a:pt x="7" y="7"/>
                    <a:pt x="6" y="8"/>
                    <a:pt x="5" y="10"/>
                  </a:cubicBezTo>
                  <a:cubicBezTo>
                    <a:pt x="2" y="14"/>
                    <a:pt x="0" y="19"/>
                    <a:pt x="0" y="25"/>
                  </a:cubicBezTo>
                  <a:cubicBezTo>
                    <a:pt x="0" y="29"/>
                    <a:pt x="1" y="33"/>
                    <a:pt x="3" y="36"/>
                  </a:cubicBezTo>
                  <a:cubicBezTo>
                    <a:pt x="4" y="38"/>
                    <a:pt x="5" y="39"/>
                    <a:pt x="6" y="40"/>
                  </a:cubicBezTo>
                  <a:cubicBezTo>
                    <a:pt x="9" y="45"/>
                    <a:pt x="15" y="48"/>
                    <a:pt x="21" y="49"/>
                  </a:cubicBezTo>
                  <a:cubicBezTo>
                    <a:pt x="22" y="49"/>
                    <a:pt x="23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6" y="49"/>
                  </a:cubicBezTo>
                  <a:cubicBezTo>
                    <a:pt x="27" y="49"/>
                    <a:pt x="28" y="49"/>
                    <a:pt x="29" y="49"/>
                  </a:cubicBezTo>
                  <a:cubicBezTo>
                    <a:pt x="31" y="49"/>
                    <a:pt x="32" y="48"/>
                    <a:pt x="33" y="48"/>
                  </a:cubicBezTo>
                  <a:cubicBezTo>
                    <a:pt x="37" y="47"/>
                    <a:pt x="40" y="45"/>
                    <a:pt x="43" y="42"/>
                  </a:cubicBezTo>
                  <a:cubicBezTo>
                    <a:pt x="44" y="41"/>
                    <a:pt x="45" y="40"/>
                    <a:pt x="45" y="39"/>
                  </a:cubicBezTo>
                  <a:cubicBezTo>
                    <a:pt x="48" y="35"/>
                    <a:pt x="50" y="30"/>
                    <a:pt x="50" y="24"/>
                  </a:cubicBezTo>
                  <a:cubicBezTo>
                    <a:pt x="50" y="14"/>
                    <a:pt x="44" y="6"/>
                    <a:pt x="36" y="2"/>
                  </a:cubicBezTo>
                  <a:cubicBezTo>
                    <a:pt x="35" y="1"/>
                    <a:pt x="33" y="1"/>
                    <a:pt x="32" y="0"/>
                  </a:cubicBezTo>
                  <a:cubicBezTo>
                    <a:pt x="30" y="0"/>
                    <a:pt x="27" y="0"/>
                    <a:pt x="2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7" name="Freeform 20295"/>
            <p:cNvSpPr>
              <a:spLocks noEditPoints="1"/>
            </p:cNvSpPr>
            <p:nvPr/>
          </p:nvSpPr>
          <p:spPr bwMode="auto">
            <a:xfrm>
              <a:off x="6980162" y="-479102"/>
              <a:ext cx="160748" cy="158747"/>
            </a:xfrm>
            <a:custGeom>
              <a:avLst/>
              <a:gdLst>
                <a:gd name="T0" fmla="*/ 43 w 102"/>
                <a:gd name="T1" fmla="*/ 14 h 101"/>
                <a:gd name="T2" fmla="*/ 51 w 102"/>
                <a:gd name="T3" fmla="*/ 13 h 101"/>
                <a:gd name="T4" fmla="*/ 51 w 102"/>
                <a:gd name="T5" fmla="*/ 13 h 101"/>
                <a:gd name="T6" fmla="*/ 62 w 102"/>
                <a:gd name="T7" fmla="*/ 15 h 101"/>
                <a:gd name="T8" fmla="*/ 66 w 102"/>
                <a:gd name="T9" fmla="*/ 16 h 101"/>
                <a:gd name="T10" fmla="*/ 88 w 102"/>
                <a:gd name="T11" fmla="*/ 50 h 101"/>
                <a:gd name="T12" fmla="*/ 81 w 102"/>
                <a:gd name="T13" fmla="*/ 72 h 101"/>
                <a:gd name="T14" fmla="*/ 79 w 102"/>
                <a:gd name="T15" fmla="*/ 75 h 101"/>
                <a:gd name="T16" fmla="*/ 63 w 102"/>
                <a:gd name="T17" fmla="*/ 85 h 101"/>
                <a:gd name="T18" fmla="*/ 59 w 102"/>
                <a:gd name="T19" fmla="*/ 87 h 101"/>
                <a:gd name="T20" fmla="*/ 52 w 102"/>
                <a:gd name="T21" fmla="*/ 87 h 101"/>
                <a:gd name="T22" fmla="*/ 51 w 102"/>
                <a:gd name="T23" fmla="*/ 87 h 101"/>
                <a:gd name="T24" fmla="*/ 50 w 102"/>
                <a:gd name="T25" fmla="*/ 87 h 101"/>
                <a:gd name="T26" fmla="*/ 45 w 102"/>
                <a:gd name="T27" fmla="*/ 87 h 101"/>
                <a:gd name="T28" fmla="*/ 21 w 102"/>
                <a:gd name="T29" fmla="*/ 71 h 101"/>
                <a:gd name="T30" fmla="*/ 19 w 102"/>
                <a:gd name="T31" fmla="*/ 68 h 101"/>
                <a:gd name="T32" fmla="*/ 14 w 102"/>
                <a:gd name="T33" fmla="*/ 51 h 101"/>
                <a:gd name="T34" fmla="*/ 23 w 102"/>
                <a:gd name="T35" fmla="*/ 27 h 101"/>
                <a:gd name="T36" fmla="*/ 26 w 102"/>
                <a:gd name="T37" fmla="*/ 24 h 101"/>
                <a:gd name="T38" fmla="*/ 39 w 102"/>
                <a:gd name="T39" fmla="*/ 16 h 101"/>
                <a:gd name="T40" fmla="*/ 43 w 102"/>
                <a:gd name="T41" fmla="*/ 14 h 101"/>
                <a:gd name="T42" fmla="*/ 51 w 102"/>
                <a:gd name="T43" fmla="*/ 0 h 101"/>
                <a:gd name="T44" fmla="*/ 50 w 102"/>
                <a:gd name="T45" fmla="*/ 0 h 101"/>
                <a:gd name="T46" fmla="*/ 39 w 102"/>
                <a:gd name="T47" fmla="*/ 1 h 101"/>
                <a:gd name="T48" fmla="*/ 35 w 102"/>
                <a:gd name="T49" fmla="*/ 3 h 101"/>
                <a:gd name="T50" fmla="*/ 17 w 102"/>
                <a:gd name="T51" fmla="*/ 14 h 101"/>
                <a:gd name="T52" fmla="*/ 14 w 102"/>
                <a:gd name="T53" fmla="*/ 17 h 101"/>
                <a:gd name="T54" fmla="*/ 1 w 102"/>
                <a:gd name="T55" fmla="*/ 51 h 101"/>
                <a:gd name="T56" fmla="*/ 6 w 102"/>
                <a:gd name="T57" fmla="*/ 74 h 101"/>
                <a:gd name="T58" fmla="*/ 9 w 102"/>
                <a:gd name="T59" fmla="*/ 78 h 101"/>
                <a:gd name="T60" fmla="*/ 44 w 102"/>
                <a:gd name="T61" fmla="*/ 100 h 101"/>
                <a:gd name="T62" fmla="*/ 48 w 102"/>
                <a:gd name="T63" fmla="*/ 101 h 101"/>
                <a:gd name="T64" fmla="*/ 51 w 102"/>
                <a:gd name="T65" fmla="*/ 101 h 101"/>
                <a:gd name="T66" fmla="*/ 52 w 102"/>
                <a:gd name="T67" fmla="*/ 101 h 101"/>
                <a:gd name="T68" fmla="*/ 63 w 102"/>
                <a:gd name="T69" fmla="*/ 100 h 101"/>
                <a:gd name="T70" fmla="*/ 67 w 102"/>
                <a:gd name="T71" fmla="*/ 98 h 101"/>
                <a:gd name="T72" fmla="*/ 90 w 102"/>
                <a:gd name="T73" fmla="*/ 83 h 101"/>
                <a:gd name="T74" fmla="*/ 93 w 102"/>
                <a:gd name="T75" fmla="*/ 79 h 101"/>
                <a:gd name="T76" fmla="*/ 102 w 102"/>
                <a:gd name="T77" fmla="*/ 49 h 101"/>
                <a:gd name="T78" fmla="*/ 70 w 102"/>
                <a:gd name="T79" fmla="*/ 3 h 101"/>
                <a:gd name="T80" fmla="*/ 66 w 102"/>
                <a:gd name="T81" fmla="*/ 2 h 101"/>
                <a:gd name="T82" fmla="*/ 51 w 102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2" h="101">
                  <a:moveTo>
                    <a:pt x="43" y="14"/>
                  </a:moveTo>
                  <a:cubicBezTo>
                    <a:pt x="45" y="14"/>
                    <a:pt x="48" y="14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5" y="13"/>
                    <a:pt x="58" y="14"/>
                    <a:pt x="62" y="15"/>
                  </a:cubicBezTo>
                  <a:cubicBezTo>
                    <a:pt x="63" y="15"/>
                    <a:pt x="64" y="16"/>
                    <a:pt x="66" y="16"/>
                  </a:cubicBezTo>
                  <a:cubicBezTo>
                    <a:pt x="79" y="22"/>
                    <a:pt x="88" y="35"/>
                    <a:pt x="88" y="50"/>
                  </a:cubicBezTo>
                  <a:cubicBezTo>
                    <a:pt x="88" y="58"/>
                    <a:pt x="86" y="65"/>
                    <a:pt x="81" y="72"/>
                  </a:cubicBezTo>
                  <a:cubicBezTo>
                    <a:pt x="81" y="73"/>
                    <a:pt x="80" y="74"/>
                    <a:pt x="79" y="75"/>
                  </a:cubicBezTo>
                  <a:cubicBezTo>
                    <a:pt x="74" y="80"/>
                    <a:pt x="69" y="83"/>
                    <a:pt x="63" y="85"/>
                  </a:cubicBezTo>
                  <a:cubicBezTo>
                    <a:pt x="61" y="86"/>
                    <a:pt x="60" y="86"/>
                    <a:pt x="59" y="87"/>
                  </a:cubicBezTo>
                  <a:cubicBezTo>
                    <a:pt x="56" y="87"/>
                    <a:pt x="54" y="87"/>
                    <a:pt x="52" y="87"/>
                  </a:cubicBezTo>
                  <a:cubicBezTo>
                    <a:pt x="52" y="87"/>
                    <a:pt x="51" y="87"/>
                    <a:pt x="51" y="87"/>
                  </a:cubicBezTo>
                  <a:cubicBezTo>
                    <a:pt x="51" y="87"/>
                    <a:pt x="50" y="87"/>
                    <a:pt x="50" y="87"/>
                  </a:cubicBezTo>
                  <a:cubicBezTo>
                    <a:pt x="48" y="87"/>
                    <a:pt x="47" y="87"/>
                    <a:pt x="45" y="87"/>
                  </a:cubicBezTo>
                  <a:cubicBezTo>
                    <a:pt x="35" y="85"/>
                    <a:pt x="26" y="80"/>
                    <a:pt x="21" y="71"/>
                  </a:cubicBezTo>
                  <a:cubicBezTo>
                    <a:pt x="20" y="70"/>
                    <a:pt x="19" y="69"/>
                    <a:pt x="19" y="68"/>
                  </a:cubicBezTo>
                  <a:cubicBezTo>
                    <a:pt x="16" y="63"/>
                    <a:pt x="14" y="57"/>
                    <a:pt x="14" y="51"/>
                  </a:cubicBezTo>
                  <a:cubicBezTo>
                    <a:pt x="14" y="42"/>
                    <a:pt x="17" y="33"/>
                    <a:pt x="23" y="27"/>
                  </a:cubicBezTo>
                  <a:cubicBezTo>
                    <a:pt x="24" y="26"/>
                    <a:pt x="25" y="25"/>
                    <a:pt x="26" y="24"/>
                  </a:cubicBezTo>
                  <a:cubicBezTo>
                    <a:pt x="30" y="20"/>
                    <a:pt x="34" y="17"/>
                    <a:pt x="39" y="16"/>
                  </a:cubicBezTo>
                  <a:cubicBezTo>
                    <a:pt x="40" y="15"/>
                    <a:pt x="41" y="15"/>
                    <a:pt x="43" y="14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0" y="0"/>
                  </a:cubicBezTo>
                  <a:cubicBezTo>
                    <a:pt x="46" y="0"/>
                    <a:pt x="43" y="0"/>
                    <a:pt x="39" y="1"/>
                  </a:cubicBezTo>
                  <a:cubicBezTo>
                    <a:pt x="38" y="2"/>
                    <a:pt x="36" y="2"/>
                    <a:pt x="35" y="3"/>
                  </a:cubicBezTo>
                  <a:cubicBezTo>
                    <a:pt x="28" y="5"/>
                    <a:pt x="22" y="9"/>
                    <a:pt x="17" y="14"/>
                  </a:cubicBezTo>
                  <a:cubicBezTo>
                    <a:pt x="16" y="15"/>
                    <a:pt x="15" y="16"/>
                    <a:pt x="14" y="17"/>
                  </a:cubicBezTo>
                  <a:cubicBezTo>
                    <a:pt x="5" y="26"/>
                    <a:pt x="0" y="38"/>
                    <a:pt x="1" y="51"/>
                  </a:cubicBezTo>
                  <a:cubicBezTo>
                    <a:pt x="1" y="59"/>
                    <a:pt x="3" y="67"/>
                    <a:pt x="6" y="74"/>
                  </a:cubicBezTo>
                  <a:cubicBezTo>
                    <a:pt x="7" y="75"/>
                    <a:pt x="8" y="76"/>
                    <a:pt x="9" y="78"/>
                  </a:cubicBezTo>
                  <a:cubicBezTo>
                    <a:pt x="16" y="90"/>
                    <a:pt x="29" y="98"/>
                    <a:pt x="44" y="100"/>
                  </a:cubicBezTo>
                  <a:cubicBezTo>
                    <a:pt x="45" y="101"/>
                    <a:pt x="47" y="101"/>
                    <a:pt x="48" y="101"/>
                  </a:cubicBezTo>
                  <a:cubicBezTo>
                    <a:pt x="49" y="101"/>
                    <a:pt x="50" y="101"/>
                    <a:pt x="51" y="101"/>
                  </a:cubicBezTo>
                  <a:cubicBezTo>
                    <a:pt x="51" y="101"/>
                    <a:pt x="52" y="101"/>
                    <a:pt x="52" y="101"/>
                  </a:cubicBezTo>
                  <a:cubicBezTo>
                    <a:pt x="56" y="101"/>
                    <a:pt x="59" y="100"/>
                    <a:pt x="63" y="100"/>
                  </a:cubicBezTo>
                  <a:cubicBezTo>
                    <a:pt x="64" y="99"/>
                    <a:pt x="65" y="99"/>
                    <a:pt x="67" y="98"/>
                  </a:cubicBezTo>
                  <a:cubicBezTo>
                    <a:pt x="76" y="95"/>
                    <a:pt x="84" y="90"/>
                    <a:pt x="90" y="83"/>
                  </a:cubicBezTo>
                  <a:cubicBezTo>
                    <a:pt x="91" y="82"/>
                    <a:pt x="92" y="80"/>
                    <a:pt x="93" y="79"/>
                  </a:cubicBezTo>
                  <a:cubicBezTo>
                    <a:pt x="98" y="71"/>
                    <a:pt x="102" y="61"/>
                    <a:pt x="102" y="49"/>
                  </a:cubicBezTo>
                  <a:cubicBezTo>
                    <a:pt x="101" y="29"/>
                    <a:pt x="88" y="11"/>
                    <a:pt x="70" y="3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1"/>
                    <a:pt x="56" y="0"/>
                    <a:pt x="5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8" name="Freeform 20296"/>
            <p:cNvSpPr/>
            <p:nvPr/>
          </p:nvSpPr>
          <p:spPr bwMode="auto">
            <a:xfrm>
              <a:off x="7349016" y="669479"/>
              <a:ext cx="77372" cy="79374"/>
            </a:xfrm>
            <a:custGeom>
              <a:avLst/>
              <a:gdLst>
                <a:gd name="T0" fmla="*/ 25 w 49"/>
                <a:gd name="T1" fmla="*/ 0 h 50"/>
                <a:gd name="T2" fmla="*/ 24 w 49"/>
                <a:gd name="T3" fmla="*/ 0 h 50"/>
                <a:gd name="T4" fmla="*/ 20 w 49"/>
                <a:gd name="T5" fmla="*/ 1 h 50"/>
                <a:gd name="T6" fmla="*/ 15 w 49"/>
                <a:gd name="T7" fmla="*/ 2 h 50"/>
                <a:gd name="T8" fmla="*/ 5 w 49"/>
                <a:gd name="T9" fmla="*/ 9 h 50"/>
                <a:gd name="T10" fmla="*/ 3 w 49"/>
                <a:gd name="T11" fmla="*/ 13 h 50"/>
                <a:gd name="T12" fmla="*/ 0 w 49"/>
                <a:gd name="T13" fmla="*/ 25 h 50"/>
                <a:gd name="T14" fmla="*/ 0 w 49"/>
                <a:gd name="T15" fmla="*/ 31 h 50"/>
                <a:gd name="T16" fmla="*/ 2 w 49"/>
                <a:gd name="T17" fmla="*/ 35 h 50"/>
                <a:gd name="T18" fmla="*/ 25 w 49"/>
                <a:gd name="T19" fmla="*/ 50 h 50"/>
                <a:gd name="T20" fmla="*/ 25 w 49"/>
                <a:gd name="T21" fmla="*/ 50 h 50"/>
                <a:gd name="T22" fmla="*/ 47 w 49"/>
                <a:gd name="T23" fmla="*/ 36 h 50"/>
                <a:gd name="T24" fmla="*/ 48 w 49"/>
                <a:gd name="T25" fmla="*/ 32 h 50"/>
                <a:gd name="T26" fmla="*/ 49 w 49"/>
                <a:gd name="T27" fmla="*/ 24 h 50"/>
                <a:gd name="T28" fmla="*/ 30 w 49"/>
                <a:gd name="T29" fmla="*/ 1 h 50"/>
                <a:gd name="T30" fmla="*/ 25 w 49"/>
                <a:gd name="T31" fmla="*/ 0 h 50"/>
                <a:gd name="T32" fmla="*/ 25 w 49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0">
                  <a:moveTo>
                    <a:pt x="2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1" y="0"/>
                    <a:pt x="20" y="1"/>
                  </a:cubicBezTo>
                  <a:cubicBezTo>
                    <a:pt x="18" y="1"/>
                    <a:pt x="17" y="1"/>
                    <a:pt x="15" y="2"/>
                  </a:cubicBezTo>
                  <a:cubicBezTo>
                    <a:pt x="11" y="3"/>
                    <a:pt x="8" y="6"/>
                    <a:pt x="5" y="9"/>
                  </a:cubicBezTo>
                  <a:cubicBezTo>
                    <a:pt x="4" y="10"/>
                    <a:pt x="4" y="12"/>
                    <a:pt x="3" y="13"/>
                  </a:cubicBezTo>
                  <a:cubicBezTo>
                    <a:pt x="1" y="17"/>
                    <a:pt x="0" y="21"/>
                    <a:pt x="0" y="25"/>
                  </a:cubicBezTo>
                  <a:cubicBezTo>
                    <a:pt x="0" y="27"/>
                    <a:pt x="0" y="29"/>
                    <a:pt x="0" y="31"/>
                  </a:cubicBezTo>
                  <a:cubicBezTo>
                    <a:pt x="1" y="32"/>
                    <a:pt x="1" y="33"/>
                    <a:pt x="2" y="35"/>
                  </a:cubicBezTo>
                  <a:cubicBezTo>
                    <a:pt x="6" y="44"/>
                    <a:pt x="14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35" y="50"/>
                    <a:pt x="43" y="44"/>
                    <a:pt x="47" y="36"/>
                  </a:cubicBezTo>
                  <a:cubicBezTo>
                    <a:pt x="47" y="35"/>
                    <a:pt x="48" y="33"/>
                    <a:pt x="48" y="32"/>
                  </a:cubicBezTo>
                  <a:cubicBezTo>
                    <a:pt x="49" y="30"/>
                    <a:pt x="49" y="27"/>
                    <a:pt x="49" y="24"/>
                  </a:cubicBezTo>
                  <a:cubicBezTo>
                    <a:pt x="49" y="13"/>
                    <a:pt x="41" y="3"/>
                    <a:pt x="30" y="1"/>
                  </a:cubicBezTo>
                  <a:cubicBezTo>
                    <a:pt x="28" y="0"/>
                    <a:pt x="27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9" name="Freeform 20297"/>
            <p:cNvSpPr>
              <a:spLocks noEditPoints="1"/>
            </p:cNvSpPr>
            <p:nvPr/>
          </p:nvSpPr>
          <p:spPr bwMode="auto">
            <a:xfrm>
              <a:off x="7308329" y="628791"/>
              <a:ext cx="158747" cy="159414"/>
            </a:xfrm>
            <a:custGeom>
              <a:avLst/>
              <a:gdLst>
                <a:gd name="T0" fmla="*/ 42 w 101"/>
                <a:gd name="T1" fmla="*/ 15 h 101"/>
                <a:gd name="T2" fmla="*/ 50 w 101"/>
                <a:gd name="T3" fmla="*/ 14 h 101"/>
                <a:gd name="T4" fmla="*/ 51 w 101"/>
                <a:gd name="T5" fmla="*/ 14 h 101"/>
                <a:gd name="T6" fmla="*/ 53 w 101"/>
                <a:gd name="T7" fmla="*/ 14 h 101"/>
                <a:gd name="T8" fmla="*/ 57 w 101"/>
                <a:gd name="T9" fmla="*/ 15 h 101"/>
                <a:gd name="T10" fmla="*/ 87 w 101"/>
                <a:gd name="T11" fmla="*/ 50 h 101"/>
                <a:gd name="T12" fmla="*/ 86 w 101"/>
                <a:gd name="T13" fmla="*/ 63 h 101"/>
                <a:gd name="T14" fmla="*/ 84 w 101"/>
                <a:gd name="T15" fmla="*/ 67 h 101"/>
                <a:gd name="T16" fmla="*/ 51 w 101"/>
                <a:gd name="T17" fmla="*/ 88 h 101"/>
                <a:gd name="T18" fmla="*/ 51 w 101"/>
                <a:gd name="T19" fmla="*/ 88 h 101"/>
                <a:gd name="T20" fmla="*/ 16 w 101"/>
                <a:gd name="T21" fmla="*/ 65 h 101"/>
                <a:gd name="T22" fmla="*/ 15 w 101"/>
                <a:gd name="T23" fmla="*/ 60 h 101"/>
                <a:gd name="T24" fmla="*/ 14 w 101"/>
                <a:gd name="T25" fmla="*/ 52 h 101"/>
                <a:gd name="T26" fmla="*/ 19 w 101"/>
                <a:gd name="T27" fmla="*/ 32 h 101"/>
                <a:gd name="T28" fmla="*/ 21 w 101"/>
                <a:gd name="T29" fmla="*/ 28 h 101"/>
                <a:gd name="T30" fmla="*/ 38 w 101"/>
                <a:gd name="T31" fmla="*/ 16 h 101"/>
                <a:gd name="T32" fmla="*/ 42 w 101"/>
                <a:gd name="T33" fmla="*/ 15 h 101"/>
                <a:gd name="T34" fmla="*/ 51 w 101"/>
                <a:gd name="T35" fmla="*/ 0 h 101"/>
                <a:gd name="T36" fmla="*/ 50 w 101"/>
                <a:gd name="T37" fmla="*/ 0 h 101"/>
                <a:gd name="T38" fmla="*/ 38 w 101"/>
                <a:gd name="T39" fmla="*/ 2 h 101"/>
                <a:gd name="T40" fmla="*/ 34 w 101"/>
                <a:gd name="T41" fmla="*/ 3 h 101"/>
                <a:gd name="T42" fmla="*/ 10 w 101"/>
                <a:gd name="T43" fmla="*/ 21 h 101"/>
                <a:gd name="T44" fmla="*/ 8 w 101"/>
                <a:gd name="T45" fmla="*/ 24 h 101"/>
                <a:gd name="T46" fmla="*/ 0 w 101"/>
                <a:gd name="T47" fmla="*/ 52 h 101"/>
                <a:gd name="T48" fmla="*/ 2 w 101"/>
                <a:gd name="T49" fmla="*/ 65 h 101"/>
                <a:gd name="T50" fmla="*/ 3 w 101"/>
                <a:gd name="T51" fmla="*/ 69 h 101"/>
                <a:gd name="T52" fmla="*/ 51 w 101"/>
                <a:gd name="T53" fmla="*/ 101 h 101"/>
                <a:gd name="T54" fmla="*/ 51 w 101"/>
                <a:gd name="T55" fmla="*/ 101 h 101"/>
                <a:gd name="T56" fmla="*/ 97 w 101"/>
                <a:gd name="T57" fmla="*/ 72 h 101"/>
                <a:gd name="T58" fmla="*/ 98 w 101"/>
                <a:gd name="T59" fmla="*/ 68 h 101"/>
                <a:gd name="T60" fmla="*/ 101 w 101"/>
                <a:gd name="T61" fmla="*/ 50 h 101"/>
                <a:gd name="T62" fmla="*/ 58 w 101"/>
                <a:gd name="T63" fmla="*/ 1 h 101"/>
                <a:gd name="T64" fmla="*/ 54 w 101"/>
                <a:gd name="T65" fmla="*/ 1 h 101"/>
                <a:gd name="T66" fmla="*/ 51 w 101"/>
                <a:gd name="T6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1">
                  <a:moveTo>
                    <a:pt x="42" y="15"/>
                  </a:moveTo>
                  <a:cubicBezTo>
                    <a:pt x="45" y="14"/>
                    <a:pt x="47" y="14"/>
                    <a:pt x="50" y="14"/>
                  </a:cubicBezTo>
                  <a:cubicBezTo>
                    <a:pt x="50" y="14"/>
                    <a:pt x="50" y="14"/>
                    <a:pt x="51" y="14"/>
                  </a:cubicBezTo>
                  <a:cubicBezTo>
                    <a:pt x="51" y="14"/>
                    <a:pt x="52" y="14"/>
                    <a:pt x="53" y="14"/>
                  </a:cubicBezTo>
                  <a:cubicBezTo>
                    <a:pt x="54" y="14"/>
                    <a:pt x="56" y="14"/>
                    <a:pt x="57" y="15"/>
                  </a:cubicBezTo>
                  <a:cubicBezTo>
                    <a:pt x="74" y="18"/>
                    <a:pt x="87" y="32"/>
                    <a:pt x="87" y="50"/>
                  </a:cubicBezTo>
                  <a:cubicBezTo>
                    <a:pt x="88" y="55"/>
                    <a:pt x="87" y="59"/>
                    <a:pt x="86" y="63"/>
                  </a:cubicBezTo>
                  <a:cubicBezTo>
                    <a:pt x="85" y="64"/>
                    <a:pt x="85" y="65"/>
                    <a:pt x="84" y="67"/>
                  </a:cubicBezTo>
                  <a:cubicBezTo>
                    <a:pt x="78" y="79"/>
                    <a:pt x="66" y="88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35" y="88"/>
                    <a:pt x="22" y="78"/>
                    <a:pt x="16" y="65"/>
                  </a:cubicBezTo>
                  <a:cubicBezTo>
                    <a:pt x="16" y="63"/>
                    <a:pt x="15" y="62"/>
                    <a:pt x="15" y="60"/>
                  </a:cubicBezTo>
                  <a:cubicBezTo>
                    <a:pt x="14" y="58"/>
                    <a:pt x="14" y="55"/>
                    <a:pt x="14" y="52"/>
                  </a:cubicBezTo>
                  <a:cubicBezTo>
                    <a:pt x="14" y="44"/>
                    <a:pt x="15" y="38"/>
                    <a:pt x="19" y="32"/>
                  </a:cubicBezTo>
                  <a:cubicBezTo>
                    <a:pt x="20" y="31"/>
                    <a:pt x="20" y="30"/>
                    <a:pt x="21" y="28"/>
                  </a:cubicBezTo>
                  <a:cubicBezTo>
                    <a:pt x="26" y="23"/>
                    <a:pt x="31" y="19"/>
                    <a:pt x="38" y="16"/>
                  </a:cubicBezTo>
                  <a:cubicBezTo>
                    <a:pt x="39" y="16"/>
                    <a:pt x="41" y="15"/>
                    <a:pt x="42" y="15"/>
                  </a:cubicBezTo>
                  <a:moveTo>
                    <a:pt x="51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6" y="1"/>
                    <a:pt x="42" y="1"/>
                    <a:pt x="38" y="2"/>
                  </a:cubicBezTo>
                  <a:cubicBezTo>
                    <a:pt x="37" y="2"/>
                    <a:pt x="36" y="3"/>
                    <a:pt x="34" y="3"/>
                  </a:cubicBezTo>
                  <a:cubicBezTo>
                    <a:pt x="24" y="7"/>
                    <a:pt x="16" y="13"/>
                    <a:pt x="10" y="21"/>
                  </a:cubicBezTo>
                  <a:cubicBezTo>
                    <a:pt x="9" y="22"/>
                    <a:pt x="8" y="23"/>
                    <a:pt x="8" y="24"/>
                  </a:cubicBezTo>
                  <a:cubicBezTo>
                    <a:pt x="3" y="32"/>
                    <a:pt x="0" y="42"/>
                    <a:pt x="0" y="52"/>
                  </a:cubicBezTo>
                  <a:cubicBezTo>
                    <a:pt x="0" y="56"/>
                    <a:pt x="1" y="61"/>
                    <a:pt x="2" y="65"/>
                  </a:cubicBezTo>
                  <a:cubicBezTo>
                    <a:pt x="2" y="66"/>
                    <a:pt x="3" y="68"/>
                    <a:pt x="3" y="69"/>
                  </a:cubicBezTo>
                  <a:cubicBezTo>
                    <a:pt x="11" y="88"/>
                    <a:pt x="29" y="101"/>
                    <a:pt x="51" y="101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72" y="101"/>
                    <a:pt x="89" y="89"/>
                    <a:pt x="97" y="72"/>
                  </a:cubicBezTo>
                  <a:cubicBezTo>
                    <a:pt x="97" y="70"/>
                    <a:pt x="98" y="69"/>
                    <a:pt x="98" y="68"/>
                  </a:cubicBezTo>
                  <a:cubicBezTo>
                    <a:pt x="100" y="62"/>
                    <a:pt x="101" y="56"/>
                    <a:pt x="101" y="50"/>
                  </a:cubicBezTo>
                  <a:cubicBezTo>
                    <a:pt x="101" y="25"/>
                    <a:pt x="82" y="5"/>
                    <a:pt x="58" y="1"/>
                  </a:cubicBezTo>
                  <a:cubicBezTo>
                    <a:pt x="57" y="1"/>
                    <a:pt x="56" y="1"/>
                    <a:pt x="54" y="1"/>
                  </a:cubicBezTo>
                  <a:cubicBezTo>
                    <a:pt x="53" y="0"/>
                    <a:pt x="52" y="0"/>
                    <a:pt x="5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0" name="Freeform 20298"/>
            <p:cNvSpPr/>
            <p:nvPr/>
          </p:nvSpPr>
          <p:spPr bwMode="auto">
            <a:xfrm>
              <a:off x="6920132" y="-843286"/>
              <a:ext cx="54027" cy="53360"/>
            </a:xfrm>
            <a:custGeom>
              <a:avLst/>
              <a:gdLst>
                <a:gd name="T0" fmla="*/ 17 w 34"/>
                <a:gd name="T1" fmla="*/ 0 h 34"/>
                <a:gd name="T2" fmla="*/ 17 w 34"/>
                <a:gd name="T3" fmla="*/ 0 h 34"/>
                <a:gd name="T4" fmla="*/ 15 w 34"/>
                <a:gd name="T5" fmla="*/ 0 h 34"/>
                <a:gd name="T6" fmla="*/ 11 w 34"/>
                <a:gd name="T7" fmla="*/ 1 h 34"/>
                <a:gd name="T8" fmla="*/ 2 w 34"/>
                <a:gd name="T9" fmla="*/ 10 h 34"/>
                <a:gd name="T10" fmla="*/ 0 w 34"/>
                <a:gd name="T11" fmla="*/ 14 h 34"/>
                <a:gd name="T12" fmla="*/ 0 w 34"/>
                <a:gd name="T13" fmla="*/ 17 h 34"/>
                <a:gd name="T14" fmla="*/ 0 w 34"/>
                <a:gd name="T15" fmla="*/ 19 h 34"/>
                <a:gd name="T16" fmla="*/ 1 w 34"/>
                <a:gd name="T17" fmla="*/ 23 h 34"/>
                <a:gd name="T18" fmla="*/ 17 w 34"/>
                <a:gd name="T19" fmla="*/ 34 h 34"/>
                <a:gd name="T20" fmla="*/ 17 w 34"/>
                <a:gd name="T21" fmla="*/ 34 h 34"/>
                <a:gd name="T22" fmla="*/ 19 w 34"/>
                <a:gd name="T23" fmla="*/ 34 h 34"/>
                <a:gd name="T24" fmla="*/ 23 w 34"/>
                <a:gd name="T25" fmla="*/ 33 h 34"/>
                <a:gd name="T26" fmla="*/ 34 w 34"/>
                <a:gd name="T27" fmla="*/ 17 h 34"/>
                <a:gd name="T28" fmla="*/ 34 w 34"/>
                <a:gd name="T29" fmla="*/ 17 h 34"/>
                <a:gd name="T30" fmla="*/ 33 w 34"/>
                <a:gd name="T31" fmla="*/ 13 h 34"/>
                <a:gd name="T32" fmla="*/ 17 w 34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7" y="3"/>
                    <a:pt x="3" y="6"/>
                    <a:pt x="2" y="10"/>
                  </a:cubicBezTo>
                  <a:cubicBezTo>
                    <a:pt x="1" y="11"/>
                    <a:pt x="1" y="12"/>
                    <a:pt x="0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20"/>
                    <a:pt x="0" y="21"/>
                    <a:pt x="1" y="23"/>
                  </a:cubicBezTo>
                  <a:cubicBezTo>
                    <a:pt x="3" y="29"/>
                    <a:pt x="10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8" y="34"/>
                    <a:pt x="19" y="34"/>
                    <a:pt x="19" y="34"/>
                  </a:cubicBezTo>
                  <a:cubicBezTo>
                    <a:pt x="21" y="34"/>
                    <a:pt x="22" y="33"/>
                    <a:pt x="23" y="33"/>
                  </a:cubicBezTo>
                  <a:cubicBezTo>
                    <a:pt x="30" y="30"/>
                    <a:pt x="34" y="24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5"/>
                    <a:pt x="34" y="14"/>
                    <a:pt x="33" y="13"/>
                  </a:cubicBezTo>
                  <a:cubicBezTo>
                    <a:pt x="32" y="5"/>
                    <a:pt x="25" y="0"/>
                    <a:pt x="17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1" name="Freeform 20299"/>
            <p:cNvSpPr>
              <a:spLocks noEditPoints="1"/>
            </p:cNvSpPr>
            <p:nvPr/>
          </p:nvSpPr>
          <p:spPr bwMode="auto">
            <a:xfrm>
              <a:off x="6892118" y="-871967"/>
              <a:ext cx="110056" cy="108722"/>
            </a:xfrm>
            <a:custGeom>
              <a:avLst/>
              <a:gdLst>
                <a:gd name="T0" fmla="*/ 31 w 70"/>
                <a:gd name="T1" fmla="*/ 10 h 69"/>
                <a:gd name="T2" fmla="*/ 34 w 70"/>
                <a:gd name="T3" fmla="*/ 10 h 69"/>
                <a:gd name="T4" fmla="*/ 35 w 70"/>
                <a:gd name="T5" fmla="*/ 10 h 69"/>
                <a:gd name="T6" fmla="*/ 60 w 70"/>
                <a:gd name="T7" fmla="*/ 30 h 69"/>
                <a:gd name="T8" fmla="*/ 60 w 70"/>
                <a:gd name="T9" fmla="*/ 34 h 69"/>
                <a:gd name="T10" fmla="*/ 60 w 70"/>
                <a:gd name="T11" fmla="*/ 35 h 69"/>
                <a:gd name="T12" fmla="*/ 44 w 70"/>
                <a:gd name="T13" fmla="*/ 59 h 69"/>
                <a:gd name="T14" fmla="*/ 39 w 70"/>
                <a:gd name="T15" fmla="*/ 60 h 69"/>
                <a:gd name="T16" fmla="*/ 35 w 70"/>
                <a:gd name="T17" fmla="*/ 60 h 69"/>
                <a:gd name="T18" fmla="*/ 35 w 70"/>
                <a:gd name="T19" fmla="*/ 60 h 69"/>
                <a:gd name="T20" fmla="*/ 11 w 70"/>
                <a:gd name="T21" fmla="*/ 42 h 69"/>
                <a:gd name="T22" fmla="*/ 10 w 70"/>
                <a:gd name="T23" fmla="*/ 38 h 69"/>
                <a:gd name="T24" fmla="*/ 10 w 70"/>
                <a:gd name="T25" fmla="*/ 35 h 69"/>
                <a:gd name="T26" fmla="*/ 10 w 70"/>
                <a:gd name="T27" fmla="*/ 29 h 69"/>
                <a:gd name="T28" fmla="*/ 12 w 70"/>
                <a:gd name="T29" fmla="*/ 25 h 69"/>
                <a:gd name="T30" fmla="*/ 26 w 70"/>
                <a:gd name="T31" fmla="*/ 11 h 69"/>
                <a:gd name="T32" fmla="*/ 31 w 70"/>
                <a:gd name="T33" fmla="*/ 10 h 69"/>
                <a:gd name="T34" fmla="*/ 35 w 70"/>
                <a:gd name="T35" fmla="*/ 0 h 69"/>
                <a:gd name="T36" fmla="*/ 34 w 70"/>
                <a:gd name="T37" fmla="*/ 0 h 69"/>
                <a:gd name="T38" fmla="*/ 28 w 70"/>
                <a:gd name="T39" fmla="*/ 1 h 69"/>
                <a:gd name="T40" fmla="*/ 24 w 70"/>
                <a:gd name="T41" fmla="*/ 2 h 69"/>
                <a:gd name="T42" fmla="*/ 3 w 70"/>
                <a:gd name="T43" fmla="*/ 22 h 69"/>
                <a:gd name="T44" fmla="*/ 2 w 70"/>
                <a:gd name="T45" fmla="*/ 26 h 69"/>
                <a:gd name="T46" fmla="*/ 0 w 70"/>
                <a:gd name="T47" fmla="*/ 36 h 69"/>
                <a:gd name="T48" fmla="*/ 1 w 70"/>
                <a:gd name="T49" fmla="*/ 39 h 69"/>
                <a:gd name="T50" fmla="*/ 2 w 70"/>
                <a:gd name="T51" fmla="*/ 44 h 69"/>
                <a:gd name="T52" fmla="*/ 35 w 70"/>
                <a:gd name="T53" fmla="*/ 69 h 69"/>
                <a:gd name="T54" fmla="*/ 36 w 70"/>
                <a:gd name="T55" fmla="*/ 69 h 69"/>
                <a:gd name="T56" fmla="*/ 42 w 70"/>
                <a:gd name="T57" fmla="*/ 69 h 69"/>
                <a:gd name="T58" fmla="*/ 46 w 70"/>
                <a:gd name="T59" fmla="*/ 68 h 69"/>
                <a:gd name="T60" fmla="*/ 69 w 70"/>
                <a:gd name="T61" fmla="*/ 34 h 69"/>
                <a:gd name="T62" fmla="*/ 69 w 70"/>
                <a:gd name="T63" fmla="*/ 32 h 69"/>
                <a:gd name="T64" fmla="*/ 69 w 70"/>
                <a:gd name="T65" fmla="*/ 28 h 69"/>
                <a:gd name="T66" fmla="*/ 35 w 70"/>
                <a:gd name="T6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" h="69">
                  <a:moveTo>
                    <a:pt x="31" y="10"/>
                  </a:moveTo>
                  <a:cubicBezTo>
                    <a:pt x="32" y="10"/>
                    <a:pt x="33" y="10"/>
                    <a:pt x="34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7" y="10"/>
                    <a:pt x="57" y="18"/>
                    <a:pt x="60" y="30"/>
                  </a:cubicBezTo>
                  <a:cubicBezTo>
                    <a:pt x="60" y="31"/>
                    <a:pt x="60" y="32"/>
                    <a:pt x="60" y="34"/>
                  </a:cubicBezTo>
                  <a:cubicBezTo>
                    <a:pt x="60" y="34"/>
                    <a:pt x="60" y="34"/>
                    <a:pt x="60" y="35"/>
                  </a:cubicBezTo>
                  <a:cubicBezTo>
                    <a:pt x="60" y="46"/>
                    <a:pt x="53" y="55"/>
                    <a:pt x="44" y="59"/>
                  </a:cubicBezTo>
                  <a:cubicBezTo>
                    <a:pt x="42" y="59"/>
                    <a:pt x="41" y="60"/>
                    <a:pt x="39" y="60"/>
                  </a:cubicBezTo>
                  <a:cubicBezTo>
                    <a:pt x="38" y="60"/>
                    <a:pt x="37" y="60"/>
                    <a:pt x="35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24" y="60"/>
                    <a:pt x="14" y="53"/>
                    <a:pt x="11" y="42"/>
                  </a:cubicBezTo>
                  <a:cubicBezTo>
                    <a:pt x="10" y="41"/>
                    <a:pt x="10" y="39"/>
                    <a:pt x="10" y="38"/>
                  </a:cubicBezTo>
                  <a:cubicBezTo>
                    <a:pt x="10" y="37"/>
                    <a:pt x="10" y="36"/>
                    <a:pt x="10" y="35"/>
                  </a:cubicBezTo>
                  <a:cubicBezTo>
                    <a:pt x="10" y="33"/>
                    <a:pt x="10" y="31"/>
                    <a:pt x="10" y="29"/>
                  </a:cubicBezTo>
                  <a:cubicBezTo>
                    <a:pt x="11" y="28"/>
                    <a:pt x="11" y="26"/>
                    <a:pt x="12" y="25"/>
                  </a:cubicBezTo>
                  <a:cubicBezTo>
                    <a:pt x="15" y="19"/>
                    <a:pt x="20" y="14"/>
                    <a:pt x="26" y="11"/>
                  </a:cubicBezTo>
                  <a:cubicBezTo>
                    <a:pt x="28" y="11"/>
                    <a:pt x="29" y="10"/>
                    <a:pt x="31" y="10"/>
                  </a:cubicBezTo>
                  <a:moveTo>
                    <a:pt x="35" y="0"/>
                  </a:moveTo>
                  <a:cubicBezTo>
                    <a:pt x="35" y="0"/>
                    <a:pt x="35" y="0"/>
                    <a:pt x="34" y="0"/>
                  </a:cubicBezTo>
                  <a:cubicBezTo>
                    <a:pt x="32" y="1"/>
                    <a:pt x="30" y="1"/>
                    <a:pt x="28" y="1"/>
                  </a:cubicBezTo>
                  <a:cubicBezTo>
                    <a:pt x="27" y="1"/>
                    <a:pt x="25" y="2"/>
                    <a:pt x="24" y="2"/>
                  </a:cubicBezTo>
                  <a:cubicBezTo>
                    <a:pt x="14" y="5"/>
                    <a:pt x="7" y="13"/>
                    <a:pt x="3" y="22"/>
                  </a:cubicBezTo>
                  <a:cubicBezTo>
                    <a:pt x="2" y="23"/>
                    <a:pt x="2" y="25"/>
                    <a:pt x="2" y="26"/>
                  </a:cubicBezTo>
                  <a:cubicBezTo>
                    <a:pt x="1" y="29"/>
                    <a:pt x="0" y="32"/>
                    <a:pt x="0" y="36"/>
                  </a:cubicBezTo>
                  <a:cubicBezTo>
                    <a:pt x="0" y="37"/>
                    <a:pt x="1" y="38"/>
                    <a:pt x="1" y="39"/>
                  </a:cubicBezTo>
                  <a:cubicBezTo>
                    <a:pt x="1" y="41"/>
                    <a:pt x="1" y="42"/>
                    <a:pt x="2" y="44"/>
                  </a:cubicBezTo>
                  <a:cubicBezTo>
                    <a:pt x="5" y="59"/>
                    <a:pt x="19" y="69"/>
                    <a:pt x="35" y="69"/>
                  </a:cubicBezTo>
                  <a:cubicBezTo>
                    <a:pt x="35" y="69"/>
                    <a:pt x="35" y="69"/>
                    <a:pt x="36" y="69"/>
                  </a:cubicBezTo>
                  <a:cubicBezTo>
                    <a:pt x="38" y="69"/>
                    <a:pt x="40" y="69"/>
                    <a:pt x="42" y="69"/>
                  </a:cubicBezTo>
                  <a:cubicBezTo>
                    <a:pt x="43" y="68"/>
                    <a:pt x="45" y="68"/>
                    <a:pt x="46" y="68"/>
                  </a:cubicBezTo>
                  <a:cubicBezTo>
                    <a:pt x="60" y="63"/>
                    <a:pt x="70" y="50"/>
                    <a:pt x="69" y="34"/>
                  </a:cubicBezTo>
                  <a:cubicBezTo>
                    <a:pt x="69" y="34"/>
                    <a:pt x="69" y="33"/>
                    <a:pt x="69" y="32"/>
                  </a:cubicBezTo>
                  <a:cubicBezTo>
                    <a:pt x="69" y="31"/>
                    <a:pt x="69" y="29"/>
                    <a:pt x="69" y="28"/>
                  </a:cubicBezTo>
                  <a:cubicBezTo>
                    <a:pt x="65" y="12"/>
                    <a:pt x="52" y="0"/>
                    <a:pt x="3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2" name="Freeform 20306"/>
            <p:cNvSpPr/>
            <p:nvPr/>
          </p:nvSpPr>
          <p:spPr bwMode="auto">
            <a:xfrm>
              <a:off x="6452561" y="-122922"/>
              <a:ext cx="45356" cy="45356"/>
            </a:xfrm>
            <a:custGeom>
              <a:avLst/>
              <a:gdLst>
                <a:gd name="T0" fmla="*/ 15 w 29"/>
                <a:gd name="T1" fmla="*/ 0 h 29"/>
                <a:gd name="T2" fmla="*/ 14 w 29"/>
                <a:gd name="T3" fmla="*/ 0 h 29"/>
                <a:gd name="T4" fmla="*/ 10 w 29"/>
                <a:gd name="T5" fmla="*/ 1 h 29"/>
                <a:gd name="T6" fmla="*/ 6 w 29"/>
                <a:gd name="T7" fmla="*/ 3 h 29"/>
                <a:gd name="T8" fmla="*/ 2 w 29"/>
                <a:gd name="T9" fmla="*/ 7 h 29"/>
                <a:gd name="T10" fmla="*/ 1 w 29"/>
                <a:gd name="T11" fmla="*/ 11 h 29"/>
                <a:gd name="T12" fmla="*/ 0 w 29"/>
                <a:gd name="T13" fmla="*/ 15 h 29"/>
                <a:gd name="T14" fmla="*/ 1 w 29"/>
                <a:gd name="T15" fmla="*/ 19 h 29"/>
                <a:gd name="T16" fmla="*/ 2 w 29"/>
                <a:gd name="T17" fmla="*/ 22 h 29"/>
                <a:gd name="T18" fmla="*/ 13 w 29"/>
                <a:gd name="T19" fmla="*/ 29 h 29"/>
                <a:gd name="T20" fmla="*/ 15 w 29"/>
                <a:gd name="T21" fmla="*/ 29 h 29"/>
                <a:gd name="T22" fmla="*/ 15 w 29"/>
                <a:gd name="T23" fmla="*/ 29 h 29"/>
                <a:gd name="T24" fmla="*/ 17 w 29"/>
                <a:gd name="T25" fmla="*/ 29 h 29"/>
                <a:gd name="T26" fmla="*/ 23 w 29"/>
                <a:gd name="T27" fmla="*/ 26 h 29"/>
                <a:gd name="T28" fmla="*/ 26 w 29"/>
                <a:gd name="T29" fmla="*/ 23 h 29"/>
                <a:gd name="T30" fmla="*/ 29 w 29"/>
                <a:gd name="T31" fmla="*/ 14 h 29"/>
                <a:gd name="T32" fmla="*/ 28 w 29"/>
                <a:gd name="T33" fmla="*/ 10 h 29"/>
                <a:gd name="T34" fmla="*/ 26 w 29"/>
                <a:gd name="T35" fmla="*/ 6 h 29"/>
                <a:gd name="T36" fmla="*/ 21 w 29"/>
                <a:gd name="T37" fmla="*/ 2 h 29"/>
                <a:gd name="T38" fmla="*/ 21 w 29"/>
                <a:gd name="T39" fmla="*/ 2 h 29"/>
                <a:gd name="T40" fmla="*/ 17 w 29"/>
                <a:gd name="T41" fmla="*/ 0 h 29"/>
                <a:gd name="T42" fmla="*/ 17 w 29"/>
                <a:gd name="T43" fmla="*/ 0 h 29"/>
                <a:gd name="T44" fmla="*/ 15 w 29"/>
                <a:gd name="T4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" h="29">
                  <a:moveTo>
                    <a:pt x="1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2" y="0"/>
                    <a:pt x="10" y="1"/>
                  </a:cubicBezTo>
                  <a:cubicBezTo>
                    <a:pt x="9" y="1"/>
                    <a:pt x="8" y="2"/>
                    <a:pt x="6" y="3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2" y="8"/>
                    <a:pt x="1" y="9"/>
                    <a:pt x="1" y="11"/>
                  </a:cubicBezTo>
                  <a:cubicBezTo>
                    <a:pt x="0" y="12"/>
                    <a:pt x="0" y="13"/>
                    <a:pt x="0" y="15"/>
                  </a:cubicBezTo>
                  <a:cubicBezTo>
                    <a:pt x="0" y="16"/>
                    <a:pt x="0" y="17"/>
                    <a:pt x="1" y="19"/>
                  </a:cubicBezTo>
                  <a:cubicBezTo>
                    <a:pt x="1" y="20"/>
                    <a:pt x="2" y="21"/>
                    <a:pt x="2" y="22"/>
                  </a:cubicBezTo>
                  <a:cubicBezTo>
                    <a:pt x="5" y="26"/>
                    <a:pt x="9" y="29"/>
                    <a:pt x="13" y="29"/>
                  </a:cubicBezTo>
                  <a:cubicBezTo>
                    <a:pt x="13" y="29"/>
                    <a:pt x="14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9"/>
                    <a:pt x="17" y="29"/>
                    <a:pt x="17" y="29"/>
                  </a:cubicBezTo>
                  <a:cubicBezTo>
                    <a:pt x="19" y="28"/>
                    <a:pt x="21" y="27"/>
                    <a:pt x="23" y="26"/>
                  </a:cubicBezTo>
                  <a:cubicBezTo>
                    <a:pt x="24" y="25"/>
                    <a:pt x="25" y="24"/>
                    <a:pt x="26" y="23"/>
                  </a:cubicBezTo>
                  <a:cubicBezTo>
                    <a:pt x="28" y="21"/>
                    <a:pt x="29" y="18"/>
                    <a:pt x="29" y="14"/>
                  </a:cubicBezTo>
                  <a:cubicBezTo>
                    <a:pt x="29" y="13"/>
                    <a:pt x="29" y="11"/>
                    <a:pt x="28" y="10"/>
                  </a:cubicBezTo>
                  <a:cubicBezTo>
                    <a:pt x="28" y="8"/>
                    <a:pt x="27" y="7"/>
                    <a:pt x="26" y="6"/>
                  </a:cubicBezTo>
                  <a:cubicBezTo>
                    <a:pt x="25" y="4"/>
                    <a:pt x="23" y="3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1"/>
                    <a:pt x="18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3" name="Freeform 20307"/>
            <p:cNvSpPr>
              <a:spLocks noEditPoints="1"/>
            </p:cNvSpPr>
            <p:nvPr/>
          </p:nvSpPr>
          <p:spPr bwMode="auto">
            <a:xfrm>
              <a:off x="6428549" y="-146934"/>
              <a:ext cx="92714" cy="93380"/>
            </a:xfrm>
            <a:custGeom>
              <a:avLst/>
              <a:gdLst>
                <a:gd name="T0" fmla="*/ 22 w 59"/>
                <a:gd name="T1" fmla="*/ 9 h 59"/>
                <a:gd name="T2" fmla="*/ 29 w 59"/>
                <a:gd name="T3" fmla="*/ 8 h 59"/>
                <a:gd name="T4" fmla="*/ 30 w 59"/>
                <a:gd name="T5" fmla="*/ 8 h 59"/>
                <a:gd name="T6" fmla="*/ 34 w 59"/>
                <a:gd name="T7" fmla="*/ 9 h 59"/>
                <a:gd name="T8" fmla="*/ 34 w 59"/>
                <a:gd name="T9" fmla="*/ 9 h 59"/>
                <a:gd name="T10" fmla="*/ 38 w 59"/>
                <a:gd name="T11" fmla="*/ 10 h 59"/>
                <a:gd name="T12" fmla="*/ 38 w 59"/>
                <a:gd name="T13" fmla="*/ 10 h 59"/>
                <a:gd name="T14" fmla="*/ 47 w 59"/>
                <a:gd name="T15" fmla="*/ 18 h 59"/>
                <a:gd name="T16" fmla="*/ 49 w 59"/>
                <a:gd name="T17" fmla="*/ 21 h 59"/>
                <a:gd name="T18" fmla="*/ 51 w 59"/>
                <a:gd name="T19" fmla="*/ 29 h 59"/>
                <a:gd name="T20" fmla="*/ 46 w 59"/>
                <a:gd name="T21" fmla="*/ 43 h 59"/>
                <a:gd name="T22" fmla="*/ 43 w 59"/>
                <a:gd name="T23" fmla="*/ 46 h 59"/>
                <a:gd name="T24" fmla="*/ 33 w 59"/>
                <a:gd name="T25" fmla="*/ 51 h 59"/>
                <a:gd name="T26" fmla="*/ 30 w 59"/>
                <a:gd name="T27" fmla="*/ 51 h 59"/>
                <a:gd name="T28" fmla="*/ 30 w 59"/>
                <a:gd name="T29" fmla="*/ 51 h 59"/>
                <a:gd name="T30" fmla="*/ 28 w 59"/>
                <a:gd name="T31" fmla="*/ 51 h 59"/>
                <a:gd name="T32" fmla="*/ 11 w 59"/>
                <a:gd name="T33" fmla="*/ 41 h 59"/>
                <a:gd name="T34" fmla="*/ 9 w 59"/>
                <a:gd name="T35" fmla="*/ 37 h 59"/>
                <a:gd name="T36" fmla="*/ 8 w 59"/>
                <a:gd name="T37" fmla="*/ 30 h 59"/>
                <a:gd name="T38" fmla="*/ 9 w 59"/>
                <a:gd name="T39" fmla="*/ 23 h 59"/>
                <a:gd name="T40" fmla="*/ 11 w 59"/>
                <a:gd name="T41" fmla="*/ 19 h 59"/>
                <a:gd name="T42" fmla="*/ 18 w 59"/>
                <a:gd name="T43" fmla="*/ 11 h 59"/>
                <a:gd name="T44" fmla="*/ 22 w 59"/>
                <a:gd name="T45" fmla="*/ 9 h 59"/>
                <a:gd name="T46" fmla="*/ 30 w 59"/>
                <a:gd name="T47" fmla="*/ 0 h 59"/>
                <a:gd name="T48" fmla="*/ 29 w 59"/>
                <a:gd name="T49" fmla="*/ 0 h 59"/>
                <a:gd name="T50" fmla="*/ 19 w 59"/>
                <a:gd name="T51" fmla="*/ 2 h 59"/>
                <a:gd name="T52" fmla="*/ 15 w 59"/>
                <a:gd name="T53" fmla="*/ 4 h 59"/>
                <a:gd name="T54" fmla="*/ 3 w 59"/>
                <a:gd name="T55" fmla="*/ 16 h 59"/>
                <a:gd name="T56" fmla="*/ 2 w 59"/>
                <a:gd name="T57" fmla="*/ 20 h 59"/>
                <a:gd name="T58" fmla="*/ 0 w 59"/>
                <a:gd name="T59" fmla="*/ 30 h 59"/>
                <a:gd name="T60" fmla="*/ 2 w 59"/>
                <a:gd name="T61" fmla="*/ 40 h 59"/>
                <a:gd name="T62" fmla="*/ 4 w 59"/>
                <a:gd name="T63" fmla="*/ 44 h 59"/>
                <a:gd name="T64" fmla="*/ 29 w 59"/>
                <a:gd name="T65" fmla="*/ 59 h 59"/>
                <a:gd name="T66" fmla="*/ 30 w 59"/>
                <a:gd name="T67" fmla="*/ 59 h 59"/>
                <a:gd name="T68" fmla="*/ 30 w 59"/>
                <a:gd name="T69" fmla="*/ 59 h 59"/>
                <a:gd name="T70" fmla="*/ 33 w 59"/>
                <a:gd name="T71" fmla="*/ 59 h 59"/>
                <a:gd name="T72" fmla="*/ 48 w 59"/>
                <a:gd name="T73" fmla="*/ 52 h 59"/>
                <a:gd name="T74" fmla="*/ 51 w 59"/>
                <a:gd name="T75" fmla="*/ 49 h 59"/>
                <a:gd name="T76" fmla="*/ 59 w 59"/>
                <a:gd name="T77" fmla="*/ 29 h 59"/>
                <a:gd name="T78" fmla="*/ 56 w 59"/>
                <a:gd name="T79" fmla="*/ 18 h 59"/>
                <a:gd name="T80" fmla="*/ 54 w 59"/>
                <a:gd name="T81" fmla="*/ 14 h 59"/>
                <a:gd name="T82" fmla="*/ 41 w 59"/>
                <a:gd name="T83" fmla="*/ 3 h 59"/>
                <a:gd name="T84" fmla="*/ 41 w 59"/>
                <a:gd name="T85" fmla="*/ 3 h 59"/>
                <a:gd name="T86" fmla="*/ 37 w 59"/>
                <a:gd name="T87" fmla="*/ 1 h 59"/>
                <a:gd name="T88" fmla="*/ 37 w 59"/>
                <a:gd name="T89" fmla="*/ 1 h 59"/>
                <a:gd name="T90" fmla="*/ 30 w 59"/>
                <a:gd name="T9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9" h="59">
                  <a:moveTo>
                    <a:pt x="22" y="9"/>
                  </a:moveTo>
                  <a:cubicBezTo>
                    <a:pt x="24" y="9"/>
                    <a:pt x="27" y="8"/>
                    <a:pt x="29" y="8"/>
                  </a:cubicBezTo>
                  <a:cubicBezTo>
                    <a:pt x="29" y="8"/>
                    <a:pt x="29" y="8"/>
                    <a:pt x="30" y="8"/>
                  </a:cubicBezTo>
                  <a:cubicBezTo>
                    <a:pt x="31" y="8"/>
                    <a:pt x="33" y="8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9"/>
                    <a:pt x="37" y="9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42" y="12"/>
                    <a:pt x="45" y="14"/>
                    <a:pt x="47" y="18"/>
                  </a:cubicBezTo>
                  <a:cubicBezTo>
                    <a:pt x="48" y="19"/>
                    <a:pt x="49" y="20"/>
                    <a:pt x="49" y="21"/>
                  </a:cubicBezTo>
                  <a:cubicBezTo>
                    <a:pt x="50" y="24"/>
                    <a:pt x="51" y="26"/>
                    <a:pt x="51" y="29"/>
                  </a:cubicBezTo>
                  <a:cubicBezTo>
                    <a:pt x="51" y="35"/>
                    <a:pt x="49" y="40"/>
                    <a:pt x="46" y="43"/>
                  </a:cubicBezTo>
                  <a:cubicBezTo>
                    <a:pt x="45" y="44"/>
                    <a:pt x="44" y="45"/>
                    <a:pt x="43" y="46"/>
                  </a:cubicBezTo>
                  <a:cubicBezTo>
                    <a:pt x="40" y="49"/>
                    <a:pt x="37" y="50"/>
                    <a:pt x="33" y="51"/>
                  </a:cubicBezTo>
                  <a:cubicBezTo>
                    <a:pt x="32" y="51"/>
                    <a:pt x="31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1"/>
                    <a:pt x="29" y="51"/>
                    <a:pt x="28" y="51"/>
                  </a:cubicBezTo>
                  <a:cubicBezTo>
                    <a:pt x="21" y="51"/>
                    <a:pt x="15" y="47"/>
                    <a:pt x="11" y="41"/>
                  </a:cubicBezTo>
                  <a:cubicBezTo>
                    <a:pt x="10" y="39"/>
                    <a:pt x="10" y="38"/>
                    <a:pt x="9" y="37"/>
                  </a:cubicBezTo>
                  <a:cubicBezTo>
                    <a:pt x="9" y="35"/>
                    <a:pt x="8" y="32"/>
                    <a:pt x="8" y="30"/>
                  </a:cubicBezTo>
                  <a:cubicBezTo>
                    <a:pt x="8" y="28"/>
                    <a:pt x="8" y="25"/>
                    <a:pt x="9" y="23"/>
                  </a:cubicBezTo>
                  <a:cubicBezTo>
                    <a:pt x="10" y="22"/>
                    <a:pt x="10" y="20"/>
                    <a:pt x="11" y="19"/>
                  </a:cubicBezTo>
                  <a:cubicBezTo>
                    <a:pt x="13" y="16"/>
                    <a:pt x="15" y="13"/>
                    <a:pt x="18" y="11"/>
                  </a:cubicBezTo>
                  <a:cubicBezTo>
                    <a:pt x="19" y="11"/>
                    <a:pt x="21" y="10"/>
                    <a:pt x="22" y="9"/>
                  </a:cubicBezTo>
                  <a:moveTo>
                    <a:pt x="3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2" y="1"/>
                    <a:pt x="19" y="2"/>
                  </a:cubicBezTo>
                  <a:cubicBezTo>
                    <a:pt x="17" y="3"/>
                    <a:pt x="16" y="4"/>
                    <a:pt x="15" y="4"/>
                  </a:cubicBezTo>
                  <a:cubicBezTo>
                    <a:pt x="10" y="7"/>
                    <a:pt x="6" y="11"/>
                    <a:pt x="3" y="16"/>
                  </a:cubicBezTo>
                  <a:cubicBezTo>
                    <a:pt x="3" y="17"/>
                    <a:pt x="2" y="19"/>
                    <a:pt x="2" y="20"/>
                  </a:cubicBezTo>
                  <a:cubicBezTo>
                    <a:pt x="1" y="23"/>
                    <a:pt x="0" y="27"/>
                    <a:pt x="0" y="30"/>
                  </a:cubicBezTo>
                  <a:cubicBezTo>
                    <a:pt x="0" y="34"/>
                    <a:pt x="1" y="37"/>
                    <a:pt x="2" y="40"/>
                  </a:cubicBezTo>
                  <a:cubicBezTo>
                    <a:pt x="3" y="42"/>
                    <a:pt x="3" y="43"/>
                    <a:pt x="4" y="44"/>
                  </a:cubicBezTo>
                  <a:cubicBezTo>
                    <a:pt x="9" y="53"/>
                    <a:pt x="18" y="59"/>
                    <a:pt x="29" y="59"/>
                  </a:cubicBezTo>
                  <a:cubicBezTo>
                    <a:pt x="29" y="59"/>
                    <a:pt x="29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9"/>
                    <a:pt x="32" y="59"/>
                    <a:pt x="33" y="59"/>
                  </a:cubicBezTo>
                  <a:cubicBezTo>
                    <a:pt x="39" y="58"/>
                    <a:pt x="44" y="56"/>
                    <a:pt x="48" y="52"/>
                  </a:cubicBezTo>
                  <a:cubicBezTo>
                    <a:pt x="49" y="51"/>
                    <a:pt x="51" y="50"/>
                    <a:pt x="51" y="49"/>
                  </a:cubicBezTo>
                  <a:cubicBezTo>
                    <a:pt x="56" y="44"/>
                    <a:pt x="59" y="37"/>
                    <a:pt x="59" y="29"/>
                  </a:cubicBezTo>
                  <a:cubicBezTo>
                    <a:pt x="59" y="25"/>
                    <a:pt x="58" y="21"/>
                    <a:pt x="56" y="18"/>
                  </a:cubicBezTo>
                  <a:cubicBezTo>
                    <a:pt x="56" y="17"/>
                    <a:pt x="55" y="15"/>
                    <a:pt x="54" y="14"/>
                  </a:cubicBezTo>
                  <a:cubicBezTo>
                    <a:pt x="51" y="9"/>
                    <a:pt x="46" y="5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38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4" y="1"/>
                    <a:pt x="32" y="0"/>
                    <a:pt x="3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4" name="Freeform 20308"/>
            <p:cNvSpPr/>
            <p:nvPr/>
          </p:nvSpPr>
          <p:spPr bwMode="auto">
            <a:xfrm>
              <a:off x="5969649" y="89852"/>
              <a:ext cx="90046" cy="88044"/>
            </a:xfrm>
            <a:custGeom>
              <a:avLst/>
              <a:gdLst>
                <a:gd name="T0" fmla="*/ 29 w 57"/>
                <a:gd name="T1" fmla="*/ 0 h 56"/>
                <a:gd name="T2" fmla="*/ 28 w 57"/>
                <a:gd name="T3" fmla="*/ 0 h 56"/>
                <a:gd name="T4" fmla="*/ 16 w 57"/>
                <a:gd name="T5" fmla="*/ 3 h 56"/>
                <a:gd name="T6" fmla="*/ 13 w 57"/>
                <a:gd name="T7" fmla="*/ 5 h 56"/>
                <a:gd name="T8" fmla="*/ 0 w 57"/>
                <a:gd name="T9" fmla="*/ 29 h 56"/>
                <a:gd name="T10" fmla="*/ 2 w 57"/>
                <a:gd name="T11" fmla="*/ 38 h 56"/>
                <a:gd name="T12" fmla="*/ 4 w 57"/>
                <a:gd name="T13" fmla="*/ 42 h 56"/>
                <a:gd name="T14" fmla="*/ 14 w 57"/>
                <a:gd name="T15" fmla="*/ 52 h 56"/>
                <a:gd name="T16" fmla="*/ 18 w 57"/>
                <a:gd name="T17" fmla="*/ 54 h 56"/>
                <a:gd name="T18" fmla="*/ 28 w 57"/>
                <a:gd name="T19" fmla="*/ 56 h 56"/>
                <a:gd name="T20" fmla="*/ 29 w 57"/>
                <a:gd name="T21" fmla="*/ 56 h 56"/>
                <a:gd name="T22" fmla="*/ 41 w 57"/>
                <a:gd name="T23" fmla="*/ 53 h 56"/>
                <a:gd name="T24" fmla="*/ 45 w 57"/>
                <a:gd name="T25" fmla="*/ 51 h 56"/>
                <a:gd name="T26" fmla="*/ 55 w 57"/>
                <a:gd name="T27" fmla="*/ 38 h 56"/>
                <a:gd name="T28" fmla="*/ 56 w 57"/>
                <a:gd name="T29" fmla="*/ 34 h 56"/>
                <a:gd name="T30" fmla="*/ 57 w 57"/>
                <a:gd name="T31" fmla="*/ 28 h 56"/>
                <a:gd name="T32" fmla="*/ 54 w 57"/>
                <a:gd name="T33" fmla="*/ 17 h 56"/>
                <a:gd name="T34" fmla="*/ 52 w 57"/>
                <a:gd name="T35" fmla="*/ 13 h 56"/>
                <a:gd name="T36" fmla="*/ 29 w 57"/>
                <a:gd name="T3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56"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0" y="1"/>
                    <a:pt x="16" y="3"/>
                  </a:cubicBezTo>
                  <a:cubicBezTo>
                    <a:pt x="15" y="3"/>
                    <a:pt x="14" y="4"/>
                    <a:pt x="13" y="5"/>
                  </a:cubicBezTo>
                  <a:cubicBezTo>
                    <a:pt x="5" y="10"/>
                    <a:pt x="0" y="19"/>
                    <a:pt x="0" y="29"/>
                  </a:cubicBezTo>
                  <a:cubicBezTo>
                    <a:pt x="0" y="32"/>
                    <a:pt x="1" y="35"/>
                    <a:pt x="2" y="38"/>
                  </a:cubicBezTo>
                  <a:cubicBezTo>
                    <a:pt x="3" y="40"/>
                    <a:pt x="3" y="41"/>
                    <a:pt x="4" y="42"/>
                  </a:cubicBezTo>
                  <a:cubicBezTo>
                    <a:pt x="7" y="47"/>
                    <a:pt x="10" y="50"/>
                    <a:pt x="14" y="52"/>
                  </a:cubicBezTo>
                  <a:cubicBezTo>
                    <a:pt x="15" y="53"/>
                    <a:pt x="17" y="54"/>
                    <a:pt x="18" y="54"/>
                  </a:cubicBezTo>
                  <a:cubicBezTo>
                    <a:pt x="21" y="56"/>
                    <a:pt x="25" y="56"/>
                    <a:pt x="28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33" y="56"/>
                    <a:pt x="38" y="55"/>
                    <a:pt x="41" y="53"/>
                  </a:cubicBezTo>
                  <a:cubicBezTo>
                    <a:pt x="43" y="53"/>
                    <a:pt x="44" y="52"/>
                    <a:pt x="45" y="51"/>
                  </a:cubicBezTo>
                  <a:cubicBezTo>
                    <a:pt x="49" y="48"/>
                    <a:pt x="53" y="43"/>
                    <a:pt x="55" y="38"/>
                  </a:cubicBezTo>
                  <a:cubicBezTo>
                    <a:pt x="55" y="36"/>
                    <a:pt x="56" y="35"/>
                    <a:pt x="56" y="34"/>
                  </a:cubicBezTo>
                  <a:cubicBezTo>
                    <a:pt x="56" y="32"/>
                    <a:pt x="57" y="30"/>
                    <a:pt x="57" y="28"/>
                  </a:cubicBezTo>
                  <a:cubicBezTo>
                    <a:pt x="57" y="24"/>
                    <a:pt x="56" y="20"/>
                    <a:pt x="54" y="17"/>
                  </a:cubicBezTo>
                  <a:cubicBezTo>
                    <a:pt x="54" y="15"/>
                    <a:pt x="53" y="14"/>
                    <a:pt x="52" y="13"/>
                  </a:cubicBezTo>
                  <a:cubicBezTo>
                    <a:pt x="47" y="5"/>
                    <a:pt x="38" y="0"/>
                    <a:pt x="2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5" name="Freeform 20309"/>
            <p:cNvSpPr>
              <a:spLocks noEditPoints="1"/>
            </p:cNvSpPr>
            <p:nvPr/>
          </p:nvSpPr>
          <p:spPr bwMode="auto">
            <a:xfrm>
              <a:off x="5924293" y="43829"/>
              <a:ext cx="181425" cy="180091"/>
            </a:xfrm>
            <a:custGeom>
              <a:avLst/>
              <a:gdLst>
                <a:gd name="T0" fmla="*/ 38 w 115"/>
                <a:gd name="T1" fmla="*/ 20 h 114"/>
                <a:gd name="T2" fmla="*/ 57 w 115"/>
                <a:gd name="T3" fmla="*/ 15 h 114"/>
                <a:gd name="T4" fmla="*/ 58 w 115"/>
                <a:gd name="T5" fmla="*/ 15 h 114"/>
                <a:gd name="T6" fmla="*/ 93 w 115"/>
                <a:gd name="T7" fmla="*/ 36 h 114"/>
                <a:gd name="T8" fmla="*/ 95 w 115"/>
                <a:gd name="T9" fmla="*/ 40 h 114"/>
                <a:gd name="T10" fmla="*/ 99 w 115"/>
                <a:gd name="T11" fmla="*/ 56 h 114"/>
                <a:gd name="T12" fmla="*/ 98 w 115"/>
                <a:gd name="T13" fmla="*/ 67 h 114"/>
                <a:gd name="T14" fmla="*/ 97 w 115"/>
                <a:gd name="T15" fmla="*/ 71 h 114"/>
                <a:gd name="T16" fmla="*/ 81 w 115"/>
                <a:gd name="T17" fmla="*/ 92 h 114"/>
                <a:gd name="T18" fmla="*/ 77 w 115"/>
                <a:gd name="T19" fmla="*/ 94 h 114"/>
                <a:gd name="T20" fmla="*/ 58 w 115"/>
                <a:gd name="T21" fmla="*/ 99 h 114"/>
                <a:gd name="T22" fmla="*/ 57 w 115"/>
                <a:gd name="T23" fmla="*/ 99 h 114"/>
                <a:gd name="T24" fmla="*/ 41 w 115"/>
                <a:gd name="T25" fmla="*/ 96 h 114"/>
                <a:gd name="T26" fmla="*/ 37 w 115"/>
                <a:gd name="T27" fmla="*/ 94 h 114"/>
                <a:gd name="T28" fmla="*/ 21 w 115"/>
                <a:gd name="T29" fmla="*/ 78 h 114"/>
                <a:gd name="T30" fmla="*/ 19 w 115"/>
                <a:gd name="T31" fmla="*/ 74 h 114"/>
                <a:gd name="T32" fmla="*/ 16 w 115"/>
                <a:gd name="T33" fmla="*/ 58 h 114"/>
                <a:gd name="T34" fmla="*/ 35 w 115"/>
                <a:gd name="T35" fmla="*/ 22 h 114"/>
                <a:gd name="T36" fmla="*/ 38 w 115"/>
                <a:gd name="T37" fmla="*/ 20 h 114"/>
                <a:gd name="T38" fmla="*/ 57 w 115"/>
                <a:gd name="T39" fmla="*/ 0 h 114"/>
                <a:gd name="T40" fmla="*/ 56 w 115"/>
                <a:gd name="T41" fmla="*/ 0 h 114"/>
                <a:gd name="T42" fmla="*/ 31 w 115"/>
                <a:gd name="T43" fmla="*/ 7 h 114"/>
                <a:gd name="T44" fmla="*/ 27 w 115"/>
                <a:gd name="T45" fmla="*/ 9 h 114"/>
                <a:gd name="T46" fmla="*/ 0 w 115"/>
                <a:gd name="T47" fmla="*/ 58 h 114"/>
                <a:gd name="T48" fmla="*/ 5 w 115"/>
                <a:gd name="T49" fmla="*/ 81 h 114"/>
                <a:gd name="T50" fmla="*/ 7 w 115"/>
                <a:gd name="T51" fmla="*/ 85 h 114"/>
                <a:gd name="T52" fmla="*/ 31 w 115"/>
                <a:gd name="T53" fmla="*/ 108 h 114"/>
                <a:gd name="T54" fmla="*/ 35 w 115"/>
                <a:gd name="T55" fmla="*/ 110 h 114"/>
                <a:gd name="T56" fmla="*/ 57 w 115"/>
                <a:gd name="T57" fmla="*/ 114 h 114"/>
                <a:gd name="T58" fmla="*/ 59 w 115"/>
                <a:gd name="T59" fmla="*/ 114 h 114"/>
                <a:gd name="T60" fmla="*/ 85 w 115"/>
                <a:gd name="T61" fmla="*/ 107 h 114"/>
                <a:gd name="T62" fmla="*/ 89 w 115"/>
                <a:gd name="T63" fmla="*/ 105 h 114"/>
                <a:gd name="T64" fmla="*/ 112 w 115"/>
                <a:gd name="T65" fmla="*/ 75 h 114"/>
                <a:gd name="T66" fmla="*/ 113 w 115"/>
                <a:gd name="T67" fmla="*/ 71 h 114"/>
                <a:gd name="T68" fmla="*/ 115 w 115"/>
                <a:gd name="T69" fmla="*/ 56 h 114"/>
                <a:gd name="T70" fmla="*/ 109 w 115"/>
                <a:gd name="T71" fmla="*/ 33 h 114"/>
                <a:gd name="T72" fmla="*/ 107 w 115"/>
                <a:gd name="T73" fmla="*/ 29 h 114"/>
                <a:gd name="T74" fmla="*/ 57 w 115"/>
                <a:gd name="T7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5" h="114">
                  <a:moveTo>
                    <a:pt x="38" y="20"/>
                  </a:moveTo>
                  <a:cubicBezTo>
                    <a:pt x="44" y="17"/>
                    <a:pt x="50" y="15"/>
                    <a:pt x="57" y="15"/>
                  </a:cubicBezTo>
                  <a:cubicBezTo>
                    <a:pt x="57" y="15"/>
                    <a:pt x="57" y="15"/>
                    <a:pt x="58" y="15"/>
                  </a:cubicBezTo>
                  <a:cubicBezTo>
                    <a:pt x="73" y="15"/>
                    <a:pt x="86" y="24"/>
                    <a:pt x="93" y="36"/>
                  </a:cubicBezTo>
                  <a:cubicBezTo>
                    <a:pt x="94" y="37"/>
                    <a:pt x="95" y="38"/>
                    <a:pt x="95" y="40"/>
                  </a:cubicBezTo>
                  <a:cubicBezTo>
                    <a:pt x="98" y="45"/>
                    <a:pt x="99" y="50"/>
                    <a:pt x="99" y="56"/>
                  </a:cubicBezTo>
                  <a:cubicBezTo>
                    <a:pt x="99" y="60"/>
                    <a:pt x="99" y="63"/>
                    <a:pt x="98" y="67"/>
                  </a:cubicBezTo>
                  <a:cubicBezTo>
                    <a:pt x="98" y="68"/>
                    <a:pt x="97" y="69"/>
                    <a:pt x="97" y="71"/>
                  </a:cubicBezTo>
                  <a:cubicBezTo>
                    <a:pt x="94" y="79"/>
                    <a:pt x="88" y="87"/>
                    <a:pt x="81" y="92"/>
                  </a:cubicBezTo>
                  <a:cubicBezTo>
                    <a:pt x="80" y="93"/>
                    <a:pt x="78" y="93"/>
                    <a:pt x="77" y="94"/>
                  </a:cubicBezTo>
                  <a:cubicBezTo>
                    <a:pt x="72" y="97"/>
                    <a:pt x="65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ubicBezTo>
                    <a:pt x="52" y="99"/>
                    <a:pt x="46" y="98"/>
                    <a:pt x="41" y="96"/>
                  </a:cubicBezTo>
                  <a:cubicBezTo>
                    <a:pt x="40" y="95"/>
                    <a:pt x="39" y="94"/>
                    <a:pt x="37" y="94"/>
                  </a:cubicBezTo>
                  <a:cubicBezTo>
                    <a:pt x="31" y="90"/>
                    <a:pt x="25" y="84"/>
                    <a:pt x="21" y="78"/>
                  </a:cubicBezTo>
                  <a:cubicBezTo>
                    <a:pt x="20" y="76"/>
                    <a:pt x="20" y="75"/>
                    <a:pt x="19" y="74"/>
                  </a:cubicBezTo>
                  <a:cubicBezTo>
                    <a:pt x="17" y="69"/>
                    <a:pt x="16" y="63"/>
                    <a:pt x="16" y="58"/>
                  </a:cubicBezTo>
                  <a:cubicBezTo>
                    <a:pt x="15" y="43"/>
                    <a:pt x="23" y="30"/>
                    <a:pt x="35" y="22"/>
                  </a:cubicBezTo>
                  <a:cubicBezTo>
                    <a:pt x="36" y="21"/>
                    <a:pt x="37" y="21"/>
                    <a:pt x="38" y="20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6" y="0"/>
                  </a:cubicBezTo>
                  <a:cubicBezTo>
                    <a:pt x="47" y="0"/>
                    <a:pt x="38" y="3"/>
                    <a:pt x="31" y="7"/>
                  </a:cubicBezTo>
                  <a:cubicBezTo>
                    <a:pt x="29" y="7"/>
                    <a:pt x="28" y="8"/>
                    <a:pt x="27" y="9"/>
                  </a:cubicBezTo>
                  <a:cubicBezTo>
                    <a:pt x="11" y="19"/>
                    <a:pt x="0" y="37"/>
                    <a:pt x="0" y="58"/>
                  </a:cubicBezTo>
                  <a:cubicBezTo>
                    <a:pt x="0" y="66"/>
                    <a:pt x="2" y="74"/>
                    <a:pt x="5" y="81"/>
                  </a:cubicBezTo>
                  <a:cubicBezTo>
                    <a:pt x="6" y="82"/>
                    <a:pt x="7" y="83"/>
                    <a:pt x="7" y="85"/>
                  </a:cubicBezTo>
                  <a:cubicBezTo>
                    <a:pt x="13" y="94"/>
                    <a:pt x="21" y="102"/>
                    <a:pt x="31" y="108"/>
                  </a:cubicBezTo>
                  <a:cubicBezTo>
                    <a:pt x="32" y="108"/>
                    <a:pt x="33" y="109"/>
                    <a:pt x="35" y="110"/>
                  </a:cubicBezTo>
                  <a:cubicBezTo>
                    <a:pt x="42" y="113"/>
                    <a:pt x="49" y="114"/>
                    <a:pt x="57" y="114"/>
                  </a:cubicBezTo>
                  <a:cubicBezTo>
                    <a:pt x="58" y="114"/>
                    <a:pt x="58" y="114"/>
                    <a:pt x="59" y="114"/>
                  </a:cubicBezTo>
                  <a:cubicBezTo>
                    <a:pt x="68" y="114"/>
                    <a:pt x="77" y="112"/>
                    <a:pt x="85" y="107"/>
                  </a:cubicBezTo>
                  <a:cubicBezTo>
                    <a:pt x="86" y="107"/>
                    <a:pt x="88" y="106"/>
                    <a:pt x="89" y="105"/>
                  </a:cubicBezTo>
                  <a:cubicBezTo>
                    <a:pt x="99" y="98"/>
                    <a:pt x="108" y="88"/>
                    <a:pt x="112" y="75"/>
                  </a:cubicBezTo>
                  <a:cubicBezTo>
                    <a:pt x="112" y="74"/>
                    <a:pt x="113" y="72"/>
                    <a:pt x="113" y="71"/>
                  </a:cubicBezTo>
                  <a:cubicBezTo>
                    <a:pt x="114" y="66"/>
                    <a:pt x="115" y="61"/>
                    <a:pt x="115" y="56"/>
                  </a:cubicBezTo>
                  <a:cubicBezTo>
                    <a:pt x="114" y="48"/>
                    <a:pt x="113" y="40"/>
                    <a:pt x="109" y="33"/>
                  </a:cubicBezTo>
                  <a:cubicBezTo>
                    <a:pt x="109" y="31"/>
                    <a:pt x="108" y="30"/>
                    <a:pt x="107" y="29"/>
                  </a:cubicBezTo>
                  <a:cubicBezTo>
                    <a:pt x="97" y="12"/>
                    <a:pt x="79" y="0"/>
                    <a:pt x="57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6" name="Freeform 20310"/>
            <p:cNvSpPr/>
            <p:nvPr/>
          </p:nvSpPr>
          <p:spPr bwMode="auto">
            <a:xfrm>
              <a:off x="4789050" y="-657191"/>
              <a:ext cx="79374" cy="78706"/>
            </a:xfrm>
            <a:custGeom>
              <a:avLst/>
              <a:gdLst>
                <a:gd name="T0" fmla="*/ 25 w 50"/>
                <a:gd name="T1" fmla="*/ 0 h 50"/>
                <a:gd name="T2" fmla="*/ 24 w 50"/>
                <a:gd name="T3" fmla="*/ 0 h 50"/>
                <a:gd name="T4" fmla="*/ 24 w 50"/>
                <a:gd name="T5" fmla="*/ 0 h 50"/>
                <a:gd name="T6" fmla="*/ 20 w 50"/>
                <a:gd name="T7" fmla="*/ 0 h 50"/>
                <a:gd name="T8" fmla="*/ 1 w 50"/>
                <a:gd name="T9" fmla="*/ 19 h 50"/>
                <a:gd name="T10" fmla="*/ 0 w 50"/>
                <a:gd name="T11" fmla="*/ 23 h 50"/>
                <a:gd name="T12" fmla="*/ 0 w 50"/>
                <a:gd name="T13" fmla="*/ 25 h 50"/>
                <a:gd name="T14" fmla="*/ 24 w 50"/>
                <a:gd name="T15" fmla="*/ 50 h 50"/>
                <a:gd name="T16" fmla="*/ 25 w 50"/>
                <a:gd name="T17" fmla="*/ 50 h 50"/>
                <a:gd name="T18" fmla="*/ 25 w 50"/>
                <a:gd name="T19" fmla="*/ 50 h 50"/>
                <a:gd name="T20" fmla="*/ 29 w 50"/>
                <a:gd name="T21" fmla="*/ 49 h 50"/>
                <a:gd name="T22" fmla="*/ 49 w 50"/>
                <a:gd name="T23" fmla="*/ 31 h 50"/>
                <a:gd name="T24" fmla="*/ 49 w 50"/>
                <a:gd name="T25" fmla="*/ 26 h 50"/>
                <a:gd name="T26" fmla="*/ 50 w 50"/>
                <a:gd name="T27" fmla="*/ 24 h 50"/>
                <a:gd name="T28" fmla="*/ 25 w 50"/>
                <a:gd name="T2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25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0" y="2"/>
                    <a:pt x="3" y="9"/>
                    <a:pt x="1" y="19"/>
                  </a:cubicBezTo>
                  <a:cubicBezTo>
                    <a:pt x="0" y="20"/>
                    <a:pt x="0" y="21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39"/>
                    <a:pt x="11" y="49"/>
                    <a:pt x="24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49"/>
                    <a:pt x="28" y="49"/>
                    <a:pt x="29" y="49"/>
                  </a:cubicBezTo>
                  <a:cubicBezTo>
                    <a:pt x="39" y="48"/>
                    <a:pt x="46" y="40"/>
                    <a:pt x="49" y="31"/>
                  </a:cubicBezTo>
                  <a:cubicBezTo>
                    <a:pt x="49" y="29"/>
                    <a:pt x="49" y="28"/>
                    <a:pt x="49" y="26"/>
                  </a:cubicBezTo>
                  <a:cubicBezTo>
                    <a:pt x="50" y="26"/>
                    <a:pt x="50" y="25"/>
                    <a:pt x="50" y="24"/>
                  </a:cubicBezTo>
                  <a:cubicBezTo>
                    <a:pt x="49" y="11"/>
                    <a:pt x="38" y="0"/>
                    <a:pt x="2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7" name="Freeform 20312"/>
            <p:cNvSpPr>
              <a:spLocks noEditPoints="1"/>
            </p:cNvSpPr>
            <p:nvPr/>
          </p:nvSpPr>
          <p:spPr bwMode="auto">
            <a:xfrm>
              <a:off x="4748355" y="-698546"/>
              <a:ext cx="159414" cy="159414"/>
            </a:xfrm>
            <a:custGeom>
              <a:avLst/>
              <a:gdLst>
                <a:gd name="T0" fmla="*/ 49 w 101"/>
                <a:gd name="T1" fmla="*/ 14 h 101"/>
                <a:gd name="T2" fmla="*/ 50 w 101"/>
                <a:gd name="T3" fmla="*/ 14 h 101"/>
                <a:gd name="T4" fmla="*/ 51 w 101"/>
                <a:gd name="T5" fmla="*/ 14 h 101"/>
                <a:gd name="T6" fmla="*/ 88 w 101"/>
                <a:gd name="T7" fmla="*/ 50 h 101"/>
                <a:gd name="T8" fmla="*/ 87 w 101"/>
                <a:gd name="T9" fmla="*/ 54 h 101"/>
                <a:gd name="T10" fmla="*/ 87 w 101"/>
                <a:gd name="T11" fmla="*/ 59 h 101"/>
                <a:gd name="T12" fmla="*/ 56 w 101"/>
                <a:gd name="T13" fmla="*/ 87 h 101"/>
                <a:gd name="T14" fmla="*/ 52 w 101"/>
                <a:gd name="T15" fmla="*/ 88 h 101"/>
                <a:gd name="T16" fmla="*/ 51 w 101"/>
                <a:gd name="T17" fmla="*/ 88 h 101"/>
                <a:gd name="T18" fmla="*/ 51 w 101"/>
                <a:gd name="T19" fmla="*/ 88 h 101"/>
                <a:gd name="T20" fmla="*/ 14 w 101"/>
                <a:gd name="T21" fmla="*/ 51 h 101"/>
                <a:gd name="T22" fmla="*/ 14 w 101"/>
                <a:gd name="T23" fmla="*/ 47 h 101"/>
                <a:gd name="T24" fmla="*/ 15 w 101"/>
                <a:gd name="T25" fmla="*/ 43 h 101"/>
                <a:gd name="T26" fmla="*/ 44 w 101"/>
                <a:gd name="T27" fmla="*/ 14 h 101"/>
                <a:gd name="T28" fmla="*/ 49 w 101"/>
                <a:gd name="T29" fmla="*/ 14 h 101"/>
                <a:gd name="T30" fmla="*/ 51 w 101"/>
                <a:gd name="T31" fmla="*/ 0 h 101"/>
                <a:gd name="T32" fmla="*/ 50 w 101"/>
                <a:gd name="T33" fmla="*/ 0 h 101"/>
                <a:gd name="T34" fmla="*/ 47 w 101"/>
                <a:gd name="T35" fmla="*/ 0 h 101"/>
                <a:gd name="T36" fmla="*/ 43 w 101"/>
                <a:gd name="T37" fmla="*/ 1 h 101"/>
                <a:gd name="T38" fmla="*/ 1 w 101"/>
                <a:gd name="T39" fmla="*/ 41 h 101"/>
                <a:gd name="T40" fmla="*/ 1 w 101"/>
                <a:gd name="T41" fmla="*/ 45 h 101"/>
                <a:gd name="T42" fmla="*/ 0 w 101"/>
                <a:gd name="T43" fmla="*/ 52 h 101"/>
                <a:gd name="T44" fmla="*/ 51 w 101"/>
                <a:gd name="T45" fmla="*/ 101 h 101"/>
                <a:gd name="T46" fmla="*/ 52 w 101"/>
                <a:gd name="T47" fmla="*/ 101 h 101"/>
                <a:gd name="T48" fmla="*/ 53 w 101"/>
                <a:gd name="T49" fmla="*/ 101 h 101"/>
                <a:gd name="T50" fmla="*/ 57 w 101"/>
                <a:gd name="T51" fmla="*/ 101 h 101"/>
                <a:gd name="T52" fmla="*/ 100 w 101"/>
                <a:gd name="T53" fmla="*/ 61 h 101"/>
                <a:gd name="T54" fmla="*/ 101 w 101"/>
                <a:gd name="T55" fmla="*/ 57 h 101"/>
                <a:gd name="T56" fmla="*/ 101 w 101"/>
                <a:gd name="T57" fmla="*/ 50 h 101"/>
                <a:gd name="T58" fmla="*/ 51 w 101"/>
                <a:gd name="T5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1" h="101">
                  <a:moveTo>
                    <a:pt x="49" y="14"/>
                  </a:moveTo>
                  <a:cubicBezTo>
                    <a:pt x="49" y="14"/>
                    <a:pt x="50" y="14"/>
                    <a:pt x="50" y="14"/>
                  </a:cubicBezTo>
                  <a:cubicBezTo>
                    <a:pt x="50" y="14"/>
                    <a:pt x="50" y="14"/>
                    <a:pt x="51" y="14"/>
                  </a:cubicBezTo>
                  <a:cubicBezTo>
                    <a:pt x="71" y="14"/>
                    <a:pt x="87" y="30"/>
                    <a:pt x="88" y="50"/>
                  </a:cubicBezTo>
                  <a:cubicBezTo>
                    <a:pt x="88" y="51"/>
                    <a:pt x="88" y="53"/>
                    <a:pt x="87" y="54"/>
                  </a:cubicBezTo>
                  <a:cubicBezTo>
                    <a:pt x="87" y="56"/>
                    <a:pt x="87" y="57"/>
                    <a:pt x="87" y="59"/>
                  </a:cubicBezTo>
                  <a:cubicBezTo>
                    <a:pt x="83" y="73"/>
                    <a:pt x="71" y="85"/>
                    <a:pt x="56" y="87"/>
                  </a:cubicBezTo>
                  <a:cubicBezTo>
                    <a:pt x="55" y="87"/>
                    <a:pt x="53" y="88"/>
                    <a:pt x="52" y="88"/>
                  </a:cubicBezTo>
                  <a:cubicBezTo>
                    <a:pt x="52" y="88"/>
                    <a:pt x="51" y="88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31" y="88"/>
                    <a:pt x="14" y="71"/>
                    <a:pt x="14" y="51"/>
                  </a:cubicBezTo>
                  <a:cubicBezTo>
                    <a:pt x="14" y="50"/>
                    <a:pt x="14" y="48"/>
                    <a:pt x="14" y="47"/>
                  </a:cubicBezTo>
                  <a:cubicBezTo>
                    <a:pt x="14" y="46"/>
                    <a:pt x="14" y="44"/>
                    <a:pt x="15" y="43"/>
                  </a:cubicBezTo>
                  <a:cubicBezTo>
                    <a:pt x="18" y="28"/>
                    <a:pt x="30" y="17"/>
                    <a:pt x="44" y="14"/>
                  </a:cubicBezTo>
                  <a:cubicBezTo>
                    <a:pt x="46" y="14"/>
                    <a:pt x="47" y="14"/>
                    <a:pt x="49" y="14"/>
                  </a:cubicBezTo>
                  <a:moveTo>
                    <a:pt x="51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46" y="0"/>
                    <a:pt x="44" y="1"/>
                    <a:pt x="43" y="1"/>
                  </a:cubicBezTo>
                  <a:cubicBezTo>
                    <a:pt x="22" y="4"/>
                    <a:pt x="5" y="20"/>
                    <a:pt x="1" y="41"/>
                  </a:cubicBezTo>
                  <a:cubicBezTo>
                    <a:pt x="1" y="42"/>
                    <a:pt x="1" y="43"/>
                    <a:pt x="1" y="45"/>
                  </a:cubicBezTo>
                  <a:cubicBezTo>
                    <a:pt x="0" y="47"/>
                    <a:pt x="0" y="49"/>
                    <a:pt x="0" y="52"/>
                  </a:cubicBezTo>
                  <a:cubicBezTo>
                    <a:pt x="1" y="79"/>
                    <a:pt x="23" y="101"/>
                    <a:pt x="51" y="101"/>
                  </a:cubicBezTo>
                  <a:cubicBezTo>
                    <a:pt x="51" y="101"/>
                    <a:pt x="51" y="101"/>
                    <a:pt x="52" y="101"/>
                  </a:cubicBezTo>
                  <a:cubicBezTo>
                    <a:pt x="52" y="101"/>
                    <a:pt x="53" y="101"/>
                    <a:pt x="53" y="101"/>
                  </a:cubicBezTo>
                  <a:cubicBezTo>
                    <a:pt x="54" y="101"/>
                    <a:pt x="56" y="101"/>
                    <a:pt x="57" y="101"/>
                  </a:cubicBezTo>
                  <a:cubicBezTo>
                    <a:pt x="79" y="98"/>
                    <a:pt x="96" y="82"/>
                    <a:pt x="100" y="61"/>
                  </a:cubicBezTo>
                  <a:cubicBezTo>
                    <a:pt x="100" y="59"/>
                    <a:pt x="101" y="58"/>
                    <a:pt x="101" y="57"/>
                  </a:cubicBezTo>
                  <a:cubicBezTo>
                    <a:pt x="101" y="54"/>
                    <a:pt x="101" y="52"/>
                    <a:pt x="101" y="50"/>
                  </a:cubicBezTo>
                  <a:cubicBezTo>
                    <a:pt x="101" y="22"/>
                    <a:pt x="78" y="0"/>
                    <a:pt x="5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8" name="Freeform 20313"/>
            <p:cNvSpPr/>
            <p:nvPr/>
          </p:nvSpPr>
          <p:spPr bwMode="auto">
            <a:xfrm>
              <a:off x="4494894" y="476047"/>
              <a:ext cx="110056" cy="108722"/>
            </a:xfrm>
            <a:custGeom>
              <a:avLst/>
              <a:gdLst>
                <a:gd name="T0" fmla="*/ 35 w 70"/>
                <a:gd name="T1" fmla="*/ 0 h 69"/>
                <a:gd name="T2" fmla="*/ 34 w 70"/>
                <a:gd name="T3" fmla="*/ 0 h 69"/>
                <a:gd name="T4" fmla="*/ 31 w 70"/>
                <a:gd name="T5" fmla="*/ 0 h 69"/>
                <a:gd name="T6" fmla="*/ 27 w 70"/>
                <a:gd name="T7" fmla="*/ 1 h 69"/>
                <a:gd name="T8" fmla="*/ 20 w 70"/>
                <a:gd name="T9" fmla="*/ 3 h 69"/>
                <a:gd name="T10" fmla="*/ 16 w 70"/>
                <a:gd name="T11" fmla="*/ 6 h 69"/>
                <a:gd name="T12" fmla="*/ 3 w 70"/>
                <a:gd name="T13" fmla="*/ 21 h 69"/>
                <a:gd name="T14" fmla="*/ 2 w 70"/>
                <a:gd name="T15" fmla="*/ 25 h 69"/>
                <a:gd name="T16" fmla="*/ 0 w 70"/>
                <a:gd name="T17" fmla="*/ 35 h 69"/>
                <a:gd name="T18" fmla="*/ 26 w 70"/>
                <a:gd name="T19" fmla="*/ 68 h 69"/>
                <a:gd name="T20" fmla="*/ 30 w 70"/>
                <a:gd name="T21" fmla="*/ 69 h 69"/>
                <a:gd name="T22" fmla="*/ 35 w 70"/>
                <a:gd name="T23" fmla="*/ 69 h 69"/>
                <a:gd name="T24" fmla="*/ 36 w 70"/>
                <a:gd name="T25" fmla="*/ 69 h 69"/>
                <a:gd name="T26" fmla="*/ 57 w 70"/>
                <a:gd name="T27" fmla="*/ 61 h 69"/>
                <a:gd name="T28" fmla="*/ 60 w 70"/>
                <a:gd name="T29" fmla="*/ 58 h 69"/>
                <a:gd name="T30" fmla="*/ 69 w 70"/>
                <a:gd name="T31" fmla="*/ 34 h 69"/>
                <a:gd name="T32" fmla="*/ 53 w 70"/>
                <a:gd name="T33" fmla="*/ 5 h 69"/>
                <a:gd name="T34" fmla="*/ 49 w 70"/>
                <a:gd name="T35" fmla="*/ 3 h 69"/>
                <a:gd name="T36" fmla="*/ 35 w 70"/>
                <a:gd name="T3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69">
                  <a:moveTo>
                    <a:pt x="35" y="0"/>
                  </a:moveTo>
                  <a:cubicBezTo>
                    <a:pt x="35" y="0"/>
                    <a:pt x="35" y="0"/>
                    <a:pt x="34" y="0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29" y="0"/>
                    <a:pt x="28" y="1"/>
                    <a:pt x="27" y="1"/>
                  </a:cubicBezTo>
                  <a:cubicBezTo>
                    <a:pt x="24" y="2"/>
                    <a:pt x="22" y="2"/>
                    <a:pt x="20" y="3"/>
                  </a:cubicBezTo>
                  <a:cubicBezTo>
                    <a:pt x="19" y="4"/>
                    <a:pt x="17" y="5"/>
                    <a:pt x="16" y="6"/>
                  </a:cubicBezTo>
                  <a:cubicBezTo>
                    <a:pt x="10" y="9"/>
                    <a:pt x="6" y="15"/>
                    <a:pt x="3" y="21"/>
                  </a:cubicBezTo>
                  <a:cubicBezTo>
                    <a:pt x="3" y="22"/>
                    <a:pt x="2" y="24"/>
                    <a:pt x="2" y="25"/>
                  </a:cubicBezTo>
                  <a:cubicBezTo>
                    <a:pt x="1" y="28"/>
                    <a:pt x="0" y="32"/>
                    <a:pt x="0" y="35"/>
                  </a:cubicBezTo>
                  <a:cubicBezTo>
                    <a:pt x="1" y="51"/>
                    <a:pt x="12" y="64"/>
                    <a:pt x="26" y="68"/>
                  </a:cubicBezTo>
                  <a:cubicBezTo>
                    <a:pt x="28" y="68"/>
                    <a:pt x="29" y="69"/>
                    <a:pt x="30" y="69"/>
                  </a:cubicBezTo>
                  <a:cubicBezTo>
                    <a:pt x="32" y="69"/>
                    <a:pt x="33" y="69"/>
                    <a:pt x="35" y="69"/>
                  </a:cubicBezTo>
                  <a:cubicBezTo>
                    <a:pt x="35" y="69"/>
                    <a:pt x="35" y="69"/>
                    <a:pt x="36" y="69"/>
                  </a:cubicBezTo>
                  <a:cubicBezTo>
                    <a:pt x="44" y="69"/>
                    <a:pt x="51" y="66"/>
                    <a:pt x="57" y="61"/>
                  </a:cubicBezTo>
                  <a:cubicBezTo>
                    <a:pt x="58" y="60"/>
                    <a:pt x="59" y="59"/>
                    <a:pt x="60" y="58"/>
                  </a:cubicBezTo>
                  <a:cubicBezTo>
                    <a:pt x="66" y="52"/>
                    <a:pt x="70" y="43"/>
                    <a:pt x="69" y="34"/>
                  </a:cubicBezTo>
                  <a:cubicBezTo>
                    <a:pt x="69" y="22"/>
                    <a:pt x="63" y="11"/>
                    <a:pt x="53" y="5"/>
                  </a:cubicBezTo>
                  <a:cubicBezTo>
                    <a:pt x="52" y="4"/>
                    <a:pt x="50" y="4"/>
                    <a:pt x="49" y="3"/>
                  </a:cubicBezTo>
                  <a:cubicBezTo>
                    <a:pt x="45" y="1"/>
                    <a:pt x="40" y="0"/>
                    <a:pt x="3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9" name="Freeform 20314"/>
            <p:cNvSpPr>
              <a:spLocks noEditPoints="1"/>
            </p:cNvSpPr>
            <p:nvPr/>
          </p:nvSpPr>
          <p:spPr bwMode="auto">
            <a:xfrm>
              <a:off x="4439532" y="419351"/>
              <a:ext cx="220778" cy="222112"/>
            </a:xfrm>
            <a:custGeom>
              <a:avLst/>
              <a:gdLst>
                <a:gd name="T0" fmla="*/ 63 w 140"/>
                <a:gd name="T1" fmla="*/ 20 h 141"/>
                <a:gd name="T2" fmla="*/ 69 w 140"/>
                <a:gd name="T3" fmla="*/ 19 h 141"/>
                <a:gd name="T4" fmla="*/ 70 w 140"/>
                <a:gd name="T5" fmla="*/ 19 h 141"/>
                <a:gd name="T6" fmla="*/ 92 w 140"/>
                <a:gd name="T7" fmla="*/ 24 h 141"/>
                <a:gd name="T8" fmla="*/ 96 w 140"/>
                <a:gd name="T9" fmla="*/ 26 h 141"/>
                <a:gd name="T10" fmla="*/ 121 w 140"/>
                <a:gd name="T11" fmla="*/ 70 h 141"/>
                <a:gd name="T12" fmla="*/ 106 w 140"/>
                <a:gd name="T13" fmla="*/ 107 h 141"/>
                <a:gd name="T14" fmla="*/ 103 w 140"/>
                <a:gd name="T15" fmla="*/ 110 h 141"/>
                <a:gd name="T16" fmla="*/ 71 w 140"/>
                <a:gd name="T17" fmla="*/ 122 h 141"/>
                <a:gd name="T18" fmla="*/ 70 w 140"/>
                <a:gd name="T19" fmla="*/ 122 h 141"/>
                <a:gd name="T20" fmla="*/ 62 w 140"/>
                <a:gd name="T21" fmla="*/ 121 h 141"/>
                <a:gd name="T22" fmla="*/ 58 w 140"/>
                <a:gd name="T23" fmla="*/ 120 h 141"/>
                <a:gd name="T24" fmla="*/ 19 w 140"/>
                <a:gd name="T25" fmla="*/ 71 h 141"/>
                <a:gd name="T26" fmla="*/ 21 w 140"/>
                <a:gd name="T27" fmla="*/ 56 h 141"/>
                <a:gd name="T28" fmla="*/ 22 w 140"/>
                <a:gd name="T29" fmla="*/ 51 h 141"/>
                <a:gd name="T30" fmla="*/ 43 w 140"/>
                <a:gd name="T31" fmla="*/ 27 h 141"/>
                <a:gd name="T32" fmla="*/ 47 w 140"/>
                <a:gd name="T33" fmla="*/ 25 h 141"/>
                <a:gd name="T34" fmla="*/ 59 w 140"/>
                <a:gd name="T35" fmla="*/ 21 h 141"/>
                <a:gd name="T36" fmla="*/ 63 w 140"/>
                <a:gd name="T37" fmla="*/ 20 h 141"/>
                <a:gd name="T38" fmla="*/ 70 w 140"/>
                <a:gd name="T39" fmla="*/ 0 h 141"/>
                <a:gd name="T40" fmla="*/ 69 w 140"/>
                <a:gd name="T41" fmla="*/ 0 h 141"/>
                <a:gd name="T42" fmla="*/ 60 w 140"/>
                <a:gd name="T43" fmla="*/ 1 h 141"/>
                <a:gd name="T44" fmla="*/ 55 w 140"/>
                <a:gd name="T45" fmla="*/ 2 h 141"/>
                <a:gd name="T46" fmla="*/ 38 w 140"/>
                <a:gd name="T47" fmla="*/ 8 h 141"/>
                <a:gd name="T48" fmla="*/ 34 w 140"/>
                <a:gd name="T49" fmla="*/ 10 h 141"/>
                <a:gd name="T50" fmla="*/ 5 w 140"/>
                <a:gd name="T51" fmla="*/ 45 h 141"/>
                <a:gd name="T52" fmla="*/ 3 w 140"/>
                <a:gd name="T53" fmla="*/ 49 h 141"/>
                <a:gd name="T54" fmla="*/ 0 w 140"/>
                <a:gd name="T55" fmla="*/ 72 h 141"/>
                <a:gd name="T56" fmla="*/ 54 w 140"/>
                <a:gd name="T57" fmla="*/ 139 h 141"/>
                <a:gd name="T58" fmla="*/ 59 w 140"/>
                <a:gd name="T59" fmla="*/ 140 h 141"/>
                <a:gd name="T60" fmla="*/ 70 w 140"/>
                <a:gd name="T61" fmla="*/ 141 h 141"/>
                <a:gd name="T62" fmla="*/ 71 w 140"/>
                <a:gd name="T63" fmla="*/ 141 h 141"/>
                <a:gd name="T64" fmla="*/ 116 w 140"/>
                <a:gd name="T65" fmla="*/ 123 h 141"/>
                <a:gd name="T66" fmla="*/ 119 w 140"/>
                <a:gd name="T67" fmla="*/ 120 h 141"/>
                <a:gd name="T68" fmla="*/ 140 w 140"/>
                <a:gd name="T69" fmla="*/ 69 h 141"/>
                <a:gd name="T70" fmla="*/ 105 w 140"/>
                <a:gd name="T71" fmla="*/ 10 h 141"/>
                <a:gd name="T72" fmla="*/ 101 w 140"/>
                <a:gd name="T73" fmla="*/ 8 h 141"/>
                <a:gd name="T74" fmla="*/ 70 w 140"/>
                <a:gd name="T7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0" h="141">
                  <a:moveTo>
                    <a:pt x="63" y="20"/>
                  </a:moveTo>
                  <a:cubicBezTo>
                    <a:pt x="65" y="19"/>
                    <a:pt x="67" y="19"/>
                    <a:pt x="69" y="19"/>
                  </a:cubicBezTo>
                  <a:cubicBezTo>
                    <a:pt x="69" y="19"/>
                    <a:pt x="70" y="19"/>
                    <a:pt x="70" y="19"/>
                  </a:cubicBezTo>
                  <a:cubicBezTo>
                    <a:pt x="78" y="19"/>
                    <a:pt x="85" y="21"/>
                    <a:pt x="92" y="24"/>
                  </a:cubicBezTo>
                  <a:cubicBezTo>
                    <a:pt x="93" y="25"/>
                    <a:pt x="94" y="26"/>
                    <a:pt x="96" y="26"/>
                  </a:cubicBezTo>
                  <a:cubicBezTo>
                    <a:pt x="111" y="35"/>
                    <a:pt x="121" y="51"/>
                    <a:pt x="121" y="70"/>
                  </a:cubicBezTo>
                  <a:cubicBezTo>
                    <a:pt x="121" y="84"/>
                    <a:pt x="116" y="97"/>
                    <a:pt x="106" y="107"/>
                  </a:cubicBezTo>
                  <a:cubicBezTo>
                    <a:pt x="105" y="108"/>
                    <a:pt x="104" y="109"/>
                    <a:pt x="103" y="110"/>
                  </a:cubicBezTo>
                  <a:cubicBezTo>
                    <a:pt x="94" y="117"/>
                    <a:pt x="83" y="122"/>
                    <a:pt x="71" y="122"/>
                  </a:cubicBezTo>
                  <a:cubicBezTo>
                    <a:pt x="71" y="122"/>
                    <a:pt x="70" y="122"/>
                    <a:pt x="70" y="122"/>
                  </a:cubicBezTo>
                  <a:cubicBezTo>
                    <a:pt x="67" y="122"/>
                    <a:pt x="65" y="122"/>
                    <a:pt x="62" y="121"/>
                  </a:cubicBezTo>
                  <a:cubicBezTo>
                    <a:pt x="61" y="121"/>
                    <a:pt x="59" y="121"/>
                    <a:pt x="58" y="120"/>
                  </a:cubicBezTo>
                  <a:cubicBezTo>
                    <a:pt x="36" y="115"/>
                    <a:pt x="19" y="95"/>
                    <a:pt x="19" y="71"/>
                  </a:cubicBezTo>
                  <a:cubicBezTo>
                    <a:pt x="19" y="66"/>
                    <a:pt x="19" y="61"/>
                    <a:pt x="21" y="56"/>
                  </a:cubicBezTo>
                  <a:cubicBezTo>
                    <a:pt x="21" y="54"/>
                    <a:pt x="22" y="53"/>
                    <a:pt x="22" y="51"/>
                  </a:cubicBezTo>
                  <a:cubicBezTo>
                    <a:pt x="27" y="41"/>
                    <a:pt x="34" y="33"/>
                    <a:pt x="43" y="27"/>
                  </a:cubicBezTo>
                  <a:cubicBezTo>
                    <a:pt x="44" y="26"/>
                    <a:pt x="46" y="25"/>
                    <a:pt x="47" y="25"/>
                  </a:cubicBezTo>
                  <a:cubicBezTo>
                    <a:pt x="51" y="23"/>
                    <a:pt x="55" y="21"/>
                    <a:pt x="59" y="21"/>
                  </a:cubicBezTo>
                  <a:cubicBezTo>
                    <a:pt x="60" y="20"/>
                    <a:pt x="61" y="20"/>
                    <a:pt x="63" y="20"/>
                  </a:cubicBezTo>
                  <a:moveTo>
                    <a:pt x="70" y="0"/>
                  </a:moveTo>
                  <a:cubicBezTo>
                    <a:pt x="70" y="0"/>
                    <a:pt x="69" y="0"/>
                    <a:pt x="69" y="0"/>
                  </a:cubicBezTo>
                  <a:cubicBezTo>
                    <a:pt x="66" y="1"/>
                    <a:pt x="63" y="1"/>
                    <a:pt x="60" y="1"/>
                  </a:cubicBezTo>
                  <a:cubicBezTo>
                    <a:pt x="58" y="1"/>
                    <a:pt x="57" y="2"/>
                    <a:pt x="55" y="2"/>
                  </a:cubicBezTo>
                  <a:cubicBezTo>
                    <a:pt x="49" y="3"/>
                    <a:pt x="43" y="6"/>
                    <a:pt x="38" y="8"/>
                  </a:cubicBezTo>
                  <a:cubicBezTo>
                    <a:pt x="36" y="9"/>
                    <a:pt x="35" y="10"/>
                    <a:pt x="34" y="10"/>
                  </a:cubicBezTo>
                  <a:cubicBezTo>
                    <a:pt x="21" y="18"/>
                    <a:pt x="10" y="31"/>
                    <a:pt x="5" y="45"/>
                  </a:cubicBezTo>
                  <a:cubicBezTo>
                    <a:pt x="4" y="46"/>
                    <a:pt x="4" y="48"/>
                    <a:pt x="3" y="49"/>
                  </a:cubicBezTo>
                  <a:cubicBezTo>
                    <a:pt x="1" y="56"/>
                    <a:pt x="0" y="64"/>
                    <a:pt x="0" y="72"/>
                  </a:cubicBezTo>
                  <a:cubicBezTo>
                    <a:pt x="0" y="105"/>
                    <a:pt x="24" y="132"/>
                    <a:pt x="54" y="139"/>
                  </a:cubicBezTo>
                  <a:cubicBezTo>
                    <a:pt x="56" y="139"/>
                    <a:pt x="57" y="139"/>
                    <a:pt x="59" y="140"/>
                  </a:cubicBezTo>
                  <a:cubicBezTo>
                    <a:pt x="62" y="140"/>
                    <a:pt x="66" y="141"/>
                    <a:pt x="70" y="141"/>
                  </a:cubicBezTo>
                  <a:cubicBezTo>
                    <a:pt x="70" y="141"/>
                    <a:pt x="71" y="141"/>
                    <a:pt x="71" y="141"/>
                  </a:cubicBezTo>
                  <a:cubicBezTo>
                    <a:pt x="88" y="140"/>
                    <a:pt x="104" y="134"/>
                    <a:pt x="116" y="123"/>
                  </a:cubicBezTo>
                  <a:cubicBezTo>
                    <a:pt x="117" y="122"/>
                    <a:pt x="118" y="121"/>
                    <a:pt x="119" y="120"/>
                  </a:cubicBezTo>
                  <a:cubicBezTo>
                    <a:pt x="132" y="107"/>
                    <a:pt x="140" y="89"/>
                    <a:pt x="140" y="69"/>
                  </a:cubicBezTo>
                  <a:cubicBezTo>
                    <a:pt x="140" y="44"/>
                    <a:pt x="125" y="21"/>
                    <a:pt x="105" y="10"/>
                  </a:cubicBezTo>
                  <a:cubicBezTo>
                    <a:pt x="103" y="9"/>
                    <a:pt x="102" y="8"/>
                    <a:pt x="101" y="8"/>
                  </a:cubicBezTo>
                  <a:cubicBezTo>
                    <a:pt x="91" y="3"/>
                    <a:pt x="81" y="0"/>
                    <a:pt x="7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0" name="Freeform 20315"/>
            <p:cNvSpPr/>
            <p:nvPr/>
          </p:nvSpPr>
          <p:spPr bwMode="auto">
            <a:xfrm>
              <a:off x="5096531" y="-592493"/>
              <a:ext cx="46023" cy="45356"/>
            </a:xfrm>
            <a:custGeom>
              <a:avLst/>
              <a:gdLst>
                <a:gd name="T0" fmla="*/ 15 w 29"/>
                <a:gd name="T1" fmla="*/ 0 h 29"/>
                <a:gd name="T2" fmla="*/ 15 w 29"/>
                <a:gd name="T3" fmla="*/ 0 h 29"/>
                <a:gd name="T4" fmla="*/ 10 w 29"/>
                <a:gd name="T5" fmla="*/ 1 h 29"/>
                <a:gd name="T6" fmla="*/ 6 w 29"/>
                <a:gd name="T7" fmla="*/ 3 h 29"/>
                <a:gd name="T8" fmla="*/ 1 w 29"/>
                <a:gd name="T9" fmla="*/ 9 h 29"/>
                <a:gd name="T10" fmla="*/ 0 w 29"/>
                <a:gd name="T11" fmla="*/ 13 h 29"/>
                <a:gd name="T12" fmla="*/ 0 w 29"/>
                <a:gd name="T13" fmla="*/ 14 h 29"/>
                <a:gd name="T14" fmla="*/ 9 w 29"/>
                <a:gd name="T15" fmla="*/ 27 h 29"/>
                <a:gd name="T16" fmla="*/ 13 w 29"/>
                <a:gd name="T17" fmla="*/ 29 h 29"/>
                <a:gd name="T18" fmla="*/ 15 w 29"/>
                <a:gd name="T19" fmla="*/ 29 h 29"/>
                <a:gd name="T20" fmla="*/ 15 w 29"/>
                <a:gd name="T21" fmla="*/ 29 h 29"/>
                <a:gd name="T22" fmla="*/ 29 w 29"/>
                <a:gd name="T23" fmla="*/ 19 h 29"/>
                <a:gd name="T24" fmla="*/ 29 w 29"/>
                <a:gd name="T25" fmla="*/ 14 h 29"/>
                <a:gd name="T26" fmla="*/ 29 w 29"/>
                <a:gd name="T27" fmla="*/ 14 h 29"/>
                <a:gd name="T28" fmla="*/ 15 w 29"/>
                <a:gd name="T2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29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0"/>
                    <a:pt x="10" y="1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4" y="5"/>
                    <a:pt x="2" y="7"/>
                    <a:pt x="1" y="9"/>
                  </a:cubicBezTo>
                  <a:cubicBezTo>
                    <a:pt x="1" y="10"/>
                    <a:pt x="1" y="12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20"/>
                    <a:pt x="4" y="25"/>
                    <a:pt x="9" y="27"/>
                  </a:cubicBezTo>
                  <a:cubicBezTo>
                    <a:pt x="10" y="28"/>
                    <a:pt x="11" y="28"/>
                    <a:pt x="13" y="29"/>
                  </a:cubicBezTo>
                  <a:cubicBezTo>
                    <a:pt x="14" y="29"/>
                    <a:pt x="14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2" y="29"/>
                    <a:pt x="27" y="24"/>
                    <a:pt x="29" y="19"/>
                  </a:cubicBezTo>
                  <a:cubicBezTo>
                    <a:pt x="29" y="17"/>
                    <a:pt x="29" y="16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6"/>
                    <a:pt x="23" y="0"/>
                    <a:pt x="15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1" name="Freeform 20316"/>
            <p:cNvSpPr>
              <a:spLocks noEditPoints="1"/>
            </p:cNvSpPr>
            <p:nvPr/>
          </p:nvSpPr>
          <p:spPr bwMode="auto">
            <a:xfrm>
              <a:off x="5074520" y="-616505"/>
              <a:ext cx="91380" cy="92714"/>
            </a:xfrm>
            <a:custGeom>
              <a:avLst/>
              <a:gdLst>
                <a:gd name="T0" fmla="*/ 19 w 58"/>
                <a:gd name="T1" fmla="*/ 10 h 59"/>
                <a:gd name="T2" fmla="*/ 29 w 58"/>
                <a:gd name="T3" fmla="*/ 8 h 59"/>
                <a:gd name="T4" fmla="*/ 29 w 58"/>
                <a:gd name="T5" fmla="*/ 8 h 59"/>
                <a:gd name="T6" fmla="*/ 50 w 58"/>
                <a:gd name="T7" fmla="*/ 29 h 59"/>
                <a:gd name="T8" fmla="*/ 50 w 58"/>
                <a:gd name="T9" fmla="*/ 31 h 59"/>
                <a:gd name="T10" fmla="*/ 50 w 58"/>
                <a:gd name="T11" fmla="*/ 35 h 59"/>
                <a:gd name="T12" fmla="*/ 29 w 58"/>
                <a:gd name="T13" fmla="*/ 51 h 59"/>
                <a:gd name="T14" fmla="*/ 29 w 58"/>
                <a:gd name="T15" fmla="*/ 51 h 59"/>
                <a:gd name="T16" fmla="*/ 24 w 58"/>
                <a:gd name="T17" fmla="*/ 50 h 59"/>
                <a:gd name="T18" fmla="*/ 20 w 58"/>
                <a:gd name="T19" fmla="*/ 49 h 59"/>
                <a:gd name="T20" fmla="*/ 7 w 58"/>
                <a:gd name="T21" fmla="*/ 30 h 59"/>
                <a:gd name="T22" fmla="*/ 8 w 58"/>
                <a:gd name="T23" fmla="*/ 27 h 59"/>
                <a:gd name="T24" fmla="*/ 8 w 58"/>
                <a:gd name="T25" fmla="*/ 23 h 59"/>
                <a:gd name="T26" fmla="*/ 15 w 58"/>
                <a:gd name="T27" fmla="*/ 13 h 59"/>
                <a:gd name="T28" fmla="*/ 19 w 58"/>
                <a:gd name="T29" fmla="*/ 10 h 59"/>
                <a:gd name="T30" fmla="*/ 29 w 58"/>
                <a:gd name="T31" fmla="*/ 0 h 59"/>
                <a:gd name="T32" fmla="*/ 28 w 58"/>
                <a:gd name="T33" fmla="*/ 0 h 59"/>
                <a:gd name="T34" fmla="*/ 14 w 58"/>
                <a:gd name="T35" fmla="*/ 4 h 59"/>
                <a:gd name="T36" fmla="*/ 10 w 58"/>
                <a:gd name="T37" fmla="*/ 7 h 59"/>
                <a:gd name="T38" fmla="*/ 1 w 58"/>
                <a:gd name="T39" fmla="*/ 22 h 59"/>
                <a:gd name="T40" fmla="*/ 0 w 58"/>
                <a:gd name="T41" fmla="*/ 26 h 59"/>
                <a:gd name="T42" fmla="*/ 0 w 58"/>
                <a:gd name="T43" fmla="*/ 30 h 59"/>
                <a:gd name="T44" fmla="*/ 16 w 58"/>
                <a:gd name="T45" fmla="*/ 56 h 59"/>
                <a:gd name="T46" fmla="*/ 20 w 58"/>
                <a:gd name="T47" fmla="*/ 57 h 59"/>
                <a:gd name="T48" fmla="*/ 29 w 58"/>
                <a:gd name="T49" fmla="*/ 59 h 59"/>
                <a:gd name="T50" fmla="*/ 29 w 58"/>
                <a:gd name="T51" fmla="*/ 59 h 59"/>
                <a:gd name="T52" fmla="*/ 57 w 58"/>
                <a:gd name="T53" fmla="*/ 37 h 59"/>
                <a:gd name="T54" fmla="*/ 58 w 58"/>
                <a:gd name="T55" fmla="*/ 32 h 59"/>
                <a:gd name="T56" fmla="*/ 58 w 58"/>
                <a:gd name="T57" fmla="*/ 29 h 59"/>
                <a:gd name="T58" fmla="*/ 29 w 58"/>
                <a:gd name="T5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8" h="59">
                  <a:moveTo>
                    <a:pt x="19" y="10"/>
                  </a:moveTo>
                  <a:cubicBezTo>
                    <a:pt x="22" y="9"/>
                    <a:pt x="25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41" y="8"/>
                    <a:pt x="50" y="17"/>
                    <a:pt x="50" y="29"/>
                  </a:cubicBezTo>
                  <a:cubicBezTo>
                    <a:pt x="50" y="29"/>
                    <a:pt x="50" y="30"/>
                    <a:pt x="50" y="31"/>
                  </a:cubicBezTo>
                  <a:cubicBezTo>
                    <a:pt x="50" y="32"/>
                    <a:pt x="50" y="34"/>
                    <a:pt x="50" y="35"/>
                  </a:cubicBezTo>
                  <a:cubicBezTo>
                    <a:pt x="47" y="44"/>
                    <a:pt x="39" y="50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7" y="51"/>
                    <a:pt x="25" y="50"/>
                    <a:pt x="24" y="50"/>
                  </a:cubicBezTo>
                  <a:cubicBezTo>
                    <a:pt x="22" y="50"/>
                    <a:pt x="21" y="49"/>
                    <a:pt x="20" y="49"/>
                  </a:cubicBezTo>
                  <a:cubicBezTo>
                    <a:pt x="13" y="45"/>
                    <a:pt x="8" y="38"/>
                    <a:pt x="7" y="30"/>
                  </a:cubicBezTo>
                  <a:cubicBezTo>
                    <a:pt x="7" y="29"/>
                    <a:pt x="7" y="28"/>
                    <a:pt x="8" y="27"/>
                  </a:cubicBezTo>
                  <a:cubicBezTo>
                    <a:pt x="8" y="26"/>
                    <a:pt x="8" y="24"/>
                    <a:pt x="8" y="23"/>
                  </a:cubicBezTo>
                  <a:cubicBezTo>
                    <a:pt x="10" y="19"/>
                    <a:pt x="12" y="15"/>
                    <a:pt x="15" y="13"/>
                  </a:cubicBezTo>
                  <a:cubicBezTo>
                    <a:pt x="16" y="12"/>
                    <a:pt x="18" y="11"/>
                    <a:pt x="19" y="1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8" y="0"/>
                  </a:cubicBezTo>
                  <a:cubicBezTo>
                    <a:pt x="23" y="0"/>
                    <a:pt x="18" y="2"/>
                    <a:pt x="14" y="4"/>
                  </a:cubicBezTo>
                  <a:cubicBezTo>
                    <a:pt x="12" y="5"/>
                    <a:pt x="11" y="6"/>
                    <a:pt x="10" y="7"/>
                  </a:cubicBezTo>
                  <a:cubicBezTo>
                    <a:pt x="6" y="10"/>
                    <a:pt x="2" y="16"/>
                    <a:pt x="1" y="22"/>
                  </a:cubicBezTo>
                  <a:cubicBezTo>
                    <a:pt x="0" y="23"/>
                    <a:pt x="0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0" y="41"/>
                    <a:pt x="6" y="51"/>
                    <a:pt x="16" y="56"/>
                  </a:cubicBezTo>
                  <a:cubicBezTo>
                    <a:pt x="17" y="56"/>
                    <a:pt x="19" y="57"/>
                    <a:pt x="20" y="57"/>
                  </a:cubicBezTo>
                  <a:cubicBezTo>
                    <a:pt x="23" y="58"/>
                    <a:pt x="26" y="59"/>
                    <a:pt x="29" y="5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43" y="58"/>
                    <a:pt x="54" y="49"/>
                    <a:pt x="57" y="37"/>
                  </a:cubicBezTo>
                  <a:cubicBezTo>
                    <a:pt x="58" y="35"/>
                    <a:pt x="58" y="34"/>
                    <a:pt x="58" y="32"/>
                  </a:cubicBezTo>
                  <a:cubicBezTo>
                    <a:pt x="58" y="31"/>
                    <a:pt x="58" y="30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2" name="Freeform 20317"/>
            <p:cNvSpPr/>
            <p:nvPr/>
          </p:nvSpPr>
          <p:spPr bwMode="auto">
            <a:xfrm>
              <a:off x="5359997" y="420685"/>
              <a:ext cx="60030" cy="60030"/>
            </a:xfrm>
            <a:custGeom>
              <a:avLst/>
              <a:gdLst>
                <a:gd name="T0" fmla="*/ 19 w 38"/>
                <a:gd name="T1" fmla="*/ 0 h 38"/>
                <a:gd name="T2" fmla="*/ 19 w 38"/>
                <a:gd name="T3" fmla="*/ 0 h 38"/>
                <a:gd name="T4" fmla="*/ 19 w 38"/>
                <a:gd name="T5" fmla="*/ 0 h 38"/>
                <a:gd name="T6" fmla="*/ 8 w 38"/>
                <a:gd name="T7" fmla="*/ 4 h 38"/>
                <a:gd name="T8" fmla="*/ 5 w 38"/>
                <a:gd name="T9" fmla="*/ 7 h 38"/>
                <a:gd name="T10" fmla="*/ 0 w 38"/>
                <a:gd name="T11" fmla="*/ 20 h 38"/>
                <a:gd name="T12" fmla="*/ 5 w 38"/>
                <a:gd name="T13" fmla="*/ 32 h 38"/>
                <a:gd name="T14" fmla="*/ 8 w 38"/>
                <a:gd name="T15" fmla="*/ 35 h 38"/>
                <a:gd name="T16" fmla="*/ 19 w 38"/>
                <a:gd name="T17" fmla="*/ 38 h 38"/>
                <a:gd name="T18" fmla="*/ 20 w 38"/>
                <a:gd name="T19" fmla="*/ 38 h 38"/>
                <a:gd name="T20" fmla="*/ 36 w 38"/>
                <a:gd name="T21" fmla="*/ 29 h 38"/>
                <a:gd name="T22" fmla="*/ 37 w 38"/>
                <a:gd name="T23" fmla="*/ 26 h 38"/>
                <a:gd name="T24" fmla="*/ 38 w 38"/>
                <a:gd name="T25" fmla="*/ 19 h 38"/>
                <a:gd name="T26" fmla="*/ 37 w 38"/>
                <a:gd name="T27" fmla="*/ 13 h 38"/>
                <a:gd name="T28" fmla="*/ 35 w 38"/>
                <a:gd name="T29" fmla="*/ 9 h 38"/>
                <a:gd name="T30" fmla="*/ 28 w 38"/>
                <a:gd name="T31" fmla="*/ 2 h 38"/>
                <a:gd name="T32" fmla="*/ 24 w 38"/>
                <a:gd name="T33" fmla="*/ 1 h 38"/>
                <a:gd name="T34" fmla="*/ 19 w 38"/>
                <a:gd name="T3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38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0"/>
                    <a:pt x="11" y="2"/>
                    <a:pt x="8" y="4"/>
                  </a:cubicBezTo>
                  <a:cubicBezTo>
                    <a:pt x="7" y="5"/>
                    <a:pt x="6" y="6"/>
                    <a:pt x="5" y="7"/>
                  </a:cubicBezTo>
                  <a:cubicBezTo>
                    <a:pt x="2" y="10"/>
                    <a:pt x="0" y="15"/>
                    <a:pt x="0" y="20"/>
                  </a:cubicBezTo>
                  <a:cubicBezTo>
                    <a:pt x="0" y="24"/>
                    <a:pt x="2" y="28"/>
                    <a:pt x="5" y="32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11" y="37"/>
                    <a:pt x="15" y="38"/>
                    <a:pt x="19" y="38"/>
                  </a:cubicBezTo>
                  <a:cubicBezTo>
                    <a:pt x="19" y="38"/>
                    <a:pt x="20" y="38"/>
                    <a:pt x="20" y="38"/>
                  </a:cubicBezTo>
                  <a:cubicBezTo>
                    <a:pt x="26" y="38"/>
                    <a:pt x="32" y="35"/>
                    <a:pt x="36" y="29"/>
                  </a:cubicBezTo>
                  <a:cubicBezTo>
                    <a:pt x="36" y="28"/>
                    <a:pt x="37" y="27"/>
                    <a:pt x="37" y="26"/>
                  </a:cubicBezTo>
                  <a:cubicBezTo>
                    <a:pt x="38" y="23"/>
                    <a:pt x="38" y="21"/>
                    <a:pt x="38" y="19"/>
                  </a:cubicBezTo>
                  <a:cubicBezTo>
                    <a:pt x="38" y="17"/>
                    <a:pt x="38" y="15"/>
                    <a:pt x="37" y="13"/>
                  </a:cubicBezTo>
                  <a:cubicBezTo>
                    <a:pt x="37" y="11"/>
                    <a:pt x="36" y="10"/>
                    <a:pt x="35" y="9"/>
                  </a:cubicBezTo>
                  <a:cubicBezTo>
                    <a:pt x="33" y="6"/>
                    <a:pt x="31" y="3"/>
                    <a:pt x="28" y="2"/>
                  </a:cubicBezTo>
                  <a:cubicBezTo>
                    <a:pt x="26" y="1"/>
                    <a:pt x="25" y="1"/>
                    <a:pt x="24" y="1"/>
                  </a:cubicBezTo>
                  <a:cubicBezTo>
                    <a:pt x="22" y="0"/>
                    <a:pt x="21" y="0"/>
                    <a:pt x="1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3" name="Freeform 20318"/>
            <p:cNvSpPr>
              <a:spLocks noEditPoints="1"/>
            </p:cNvSpPr>
            <p:nvPr/>
          </p:nvSpPr>
          <p:spPr bwMode="auto">
            <a:xfrm>
              <a:off x="5328648" y="389336"/>
              <a:ext cx="122729" cy="122729"/>
            </a:xfrm>
            <a:custGeom>
              <a:avLst/>
              <a:gdLst>
                <a:gd name="T0" fmla="*/ 22 w 78"/>
                <a:gd name="T1" fmla="*/ 17 h 78"/>
                <a:gd name="T2" fmla="*/ 39 w 78"/>
                <a:gd name="T3" fmla="*/ 11 h 78"/>
                <a:gd name="T4" fmla="*/ 39 w 78"/>
                <a:gd name="T5" fmla="*/ 11 h 78"/>
                <a:gd name="T6" fmla="*/ 40 w 78"/>
                <a:gd name="T7" fmla="*/ 11 h 78"/>
                <a:gd name="T8" fmla="*/ 45 w 78"/>
                <a:gd name="T9" fmla="*/ 11 h 78"/>
                <a:gd name="T10" fmla="*/ 47 w 78"/>
                <a:gd name="T11" fmla="*/ 12 h 78"/>
                <a:gd name="T12" fmla="*/ 51 w 78"/>
                <a:gd name="T13" fmla="*/ 13 h 78"/>
                <a:gd name="T14" fmla="*/ 64 w 78"/>
                <a:gd name="T15" fmla="*/ 24 h 78"/>
                <a:gd name="T16" fmla="*/ 66 w 78"/>
                <a:gd name="T17" fmla="*/ 28 h 78"/>
                <a:gd name="T18" fmla="*/ 68 w 78"/>
                <a:gd name="T19" fmla="*/ 39 h 78"/>
                <a:gd name="T20" fmla="*/ 66 w 78"/>
                <a:gd name="T21" fmla="*/ 50 h 78"/>
                <a:gd name="T22" fmla="*/ 64 w 78"/>
                <a:gd name="T23" fmla="*/ 53 h 78"/>
                <a:gd name="T24" fmla="*/ 40 w 78"/>
                <a:gd name="T25" fmla="*/ 68 h 78"/>
                <a:gd name="T26" fmla="*/ 39 w 78"/>
                <a:gd name="T27" fmla="*/ 68 h 78"/>
                <a:gd name="T28" fmla="*/ 21 w 78"/>
                <a:gd name="T29" fmla="*/ 61 h 78"/>
                <a:gd name="T30" fmla="*/ 18 w 78"/>
                <a:gd name="T31" fmla="*/ 58 h 78"/>
                <a:gd name="T32" fmla="*/ 11 w 78"/>
                <a:gd name="T33" fmla="*/ 40 h 78"/>
                <a:gd name="T34" fmla="*/ 18 w 78"/>
                <a:gd name="T35" fmla="*/ 20 h 78"/>
                <a:gd name="T36" fmla="*/ 22 w 78"/>
                <a:gd name="T37" fmla="*/ 17 h 78"/>
                <a:gd name="T38" fmla="*/ 39 w 78"/>
                <a:gd name="T39" fmla="*/ 0 h 78"/>
                <a:gd name="T40" fmla="*/ 39 w 78"/>
                <a:gd name="T41" fmla="*/ 0 h 78"/>
                <a:gd name="T42" fmla="*/ 14 w 78"/>
                <a:gd name="T43" fmla="*/ 9 h 78"/>
                <a:gd name="T44" fmla="*/ 11 w 78"/>
                <a:gd name="T45" fmla="*/ 12 h 78"/>
                <a:gd name="T46" fmla="*/ 0 w 78"/>
                <a:gd name="T47" fmla="*/ 40 h 78"/>
                <a:gd name="T48" fmla="*/ 11 w 78"/>
                <a:gd name="T49" fmla="*/ 66 h 78"/>
                <a:gd name="T50" fmla="*/ 14 w 78"/>
                <a:gd name="T51" fmla="*/ 69 h 78"/>
                <a:gd name="T52" fmla="*/ 39 w 78"/>
                <a:gd name="T53" fmla="*/ 78 h 78"/>
                <a:gd name="T54" fmla="*/ 40 w 78"/>
                <a:gd name="T55" fmla="*/ 78 h 78"/>
                <a:gd name="T56" fmla="*/ 73 w 78"/>
                <a:gd name="T57" fmla="*/ 58 h 78"/>
                <a:gd name="T58" fmla="*/ 75 w 78"/>
                <a:gd name="T59" fmla="*/ 54 h 78"/>
                <a:gd name="T60" fmla="*/ 78 w 78"/>
                <a:gd name="T61" fmla="*/ 39 h 78"/>
                <a:gd name="T62" fmla="*/ 75 w 78"/>
                <a:gd name="T63" fmla="*/ 24 h 78"/>
                <a:gd name="T64" fmla="*/ 73 w 78"/>
                <a:gd name="T65" fmla="*/ 20 h 78"/>
                <a:gd name="T66" fmla="*/ 54 w 78"/>
                <a:gd name="T67" fmla="*/ 3 h 78"/>
                <a:gd name="T68" fmla="*/ 50 w 78"/>
                <a:gd name="T69" fmla="*/ 2 h 78"/>
                <a:gd name="T70" fmla="*/ 46 w 78"/>
                <a:gd name="T71" fmla="*/ 1 h 78"/>
                <a:gd name="T72" fmla="*/ 42 w 78"/>
                <a:gd name="T73" fmla="*/ 0 h 78"/>
                <a:gd name="T74" fmla="*/ 39 w 78"/>
                <a:gd name="T7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78">
                  <a:moveTo>
                    <a:pt x="22" y="17"/>
                  </a:moveTo>
                  <a:cubicBezTo>
                    <a:pt x="26" y="13"/>
                    <a:pt x="32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2" y="11"/>
                    <a:pt x="43" y="11"/>
                    <a:pt x="45" y="11"/>
                  </a:cubicBezTo>
                  <a:cubicBezTo>
                    <a:pt x="45" y="11"/>
                    <a:pt x="46" y="12"/>
                    <a:pt x="47" y="12"/>
                  </a:cubicBezTo>
                  <a:cubicBezTo>
                    <a:pt x="48" y="12"/>
                    <a:pt x="49" y="13"/>
                    <a:pt x="51" y="13"/>
                  </a:cubicBezTo>
                  <a:cubicBezTo>
                    <a:pt x="56" y="16"/>
                    <a:pt x="61" y="20"/>
                    <a:pt x="64" y="24"/>
                  </a:cubicBezTo>
                  <a:cubicBezTo>
                    <a:pt x="64" y="26"/>
                    <a:pt x="65" y="27"/>
                    <a:pt x="66" y="28"/>
                  </a:cubicBezTo>
                  <a:cubicBezTo>
                    <a:pt x="67" y="32"/>
                    <a:pt x="68" y="35"/>
                    <a:pt x="68" y="39"/>
                  </a:cubicBezTo>
                  <a:cubicBezTo>
                    <a:pt x="68" y="43"/>
                    <a:pt x="67" y="46"/>
                    <a:pt x="66" y="50"/>
                  </a:cubicBezTo>
                  <a:cubicBezTo>
                    <a:pt x="65" y="51"/>
                    <a:pt x="65" y="52"/>
                    <a:pt x="64" y="53"/>
                  </a:cubicBezTo>
                  <a:cubicBezTo>
                    <a:pt x="59" y="62"/>
                    <a:pt x="50" y="68"/>
                    <a:pt x="40" y="68"/>
                  </a:cubicBezTo>
                  <a:cubicBezTo>
                    <a:pt x="40" y="68"/>
                    <a:pt x="39" y="68"/>
                    <a:pt x="39" y="68"/>
                  </a:cubicBezTo>
                  <a:cubicBezTo>
                    <a:pt x="33" y="68"/>
                    <a:pt x="26" y="65"/>
                    <a:pt x="21" y="61"/>
                  </a:cubicBezTo>
                  <a:cubicBezTo>
                    <a:pt x="20" y="60"/>
                    <a:pt x="19" y="59"/>
                    <a:pt x="18" y="58"/>
                  </a:cubicBezTo>
                  <a:cubicBezTo>
                    <a:pt x="14" y="53"/>
                    <a:pt x="11" y="47"/>
                    <a:pt x="11" y="40"/>
                  </a:cubicBezTo>
                  <a:cubicBezTo>
                    <a:pt x="11" y="32"/>
                    <a:pt x="14" y="25"/>
                    <a:pt x="18" y="20"/>
                  </a:cubicBezTo>
                  <a:cubicBezTo>
                    <a:pt x="19" y="19"/>
                    <a:pt x="20" y="18"/>
                    <a:pt x="22" y="17"/>
                  </a:cubicBezTo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29" y="1"/>
                    <a:pt x="21" y="4"/>
                    <a:pt x="14" y="9"/>
                  </a:cubicBezTo>
                  <a:cubicBezTo>
                    <a:pt x="13" y="10"/>
                    <a:pt x="12" y="11"/>
                    <a:pt x="11" y="12"/>
                  </a:cubicBezTo>
                  <a:cubicBezTo>
                    <a:pt x="4" y="20"/>
                    <a:pt x="0" y="29"/>
                    <a:pt x="0" y="40"/>
                  </a:cubicBezTo>
                  <a:cubicBezTo>
                    <a:pt x="1" y="50"/>
                    <a:pt x="5" y="59"/>
                    <a:pt x="11" y="66"/>
                  </a:cubicBezTo>
                  <a:cubicBezTo>
                    <a:pt x="12" y="67"/>
                    <a:pt x="13" y="68"/>
                    <a:pt x="14" y="69"/>
                  </a:cubicBezTo>
                  <a:cubicBezTo>
                    <a:pt x="21" y="75"/>
                    <a:pt x="30" y="78"/>
                    <a:pt x="39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54" y="78"/>
                    <a:pt x="67" y="70"/>
                    <a:pt x="73" y="58"/>
                  </a:cubicBezTo>
                  <a:cubicBezTo>
                    <a:pt x="74" y="57"/>
                    <a:pt x="75" y="55"/>
                    <a:pt x="75" y="54"/>
                  </a:cubicBezTo>
                  <a:cubicBezTo>
                    <a:pt x="77" y="49"/>
                    <a:pt x="78" y="44"/>
                    <a:pt x="78" y="39"/>
                  </a:cubicBezTo>
                  <a:cubicBezTo>
                    <a:pt x="78" y="33"/>
                    <a:pt x="77" y="28"/>
                    <a:pt x="75" y="24"/>
                  </a:cubicBezTo>
                  <a:cubicBezTo>
                    <a:pt x="74" y="22"/>
                    <a:pt x="74" y="21"/>
                    <a:pt x="73" y="20"/>
                  </a:cubicBezTo>
                  <a:cubicBezTo>
                    <a:pt x="69" y="12"/>
                    <a:pt x="62" y="7"/>
                    <a:pt x="54" y="3"/>
                  </a:cubicBezTo>
                  <a:cubicBezTo>
                    <a:pt x="53" y="3"/>
                    <a:pt x="52" y="2"/>
                    <a:pt x="50" y="2"/>
                  </a:cubicBezTo>
                  <a:cubicBezTo>
                    <a:pt x="49" y="1"/>
                    <a:pt x="47" y="1"/>
                    <a:pt x="46" y="1"/>
                  </a:cubicBezTo>
                  <a:cubicBezTo>
                    <a:pt x="44" y="1"/>
                    <a:pt x="43" y="0"/>
                    <a:pt x="42" y="0"/>
                  </a:cubicBezTo>
                  <a:cubicBezTo>
                    <a:pt x="41" y="0"/>
                    <a:pt x="40" y="0"/>
                    <a:pt x="3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4" name="Freeform 20423"/>
            <p:cNvSpPr/>
            <p:nvPr/>
          </p:nvSpPr>
          <p:spPr bwMode="auto">
            <a:xfrm>
              <a:off x="5276622" y="-947339"/>
              <a:ext cx="113391" cy="106721"/>
            </a:xfrm>
            <a:custGeom>
              <a:avLst/>
              <a:gdLst>
                <a:gd name="T0" fmla="*/ 36 w 72"/>
                <a:gd name="T1" fmla="*/ 0 h 68"/>
                <a:gd name="T2" fmla="*/ 24 w 72"/>
                <a:gd name="T3" fmla="*/ 2 h 68"/>
                <a:gd name="T4" fmla="*/ 20 w 72"/>
                <a:gd name="T5" fmla="*/ 4 h 68"/>
                <a:gd name="T6" fmla="*/ 3 w 72"/>
                <a:gd name="T7" fmla="*/ 29 h 68"/>
                <a:gd name="T8" fmla="*/ 32 w 72"/>
                <a:gd name="T9" fmla="*/ 67 h 68"/>
                <a:gd name="T10" fmla="*/ 37 w 72"/>
                <a:gd name="T11" fmla="*/ 68 h 68"/>
                <a:gd name="T12" fmla="*/ 70 w 72"/>
                <a:gd name="T13" fmla="*/ 39 h 68"/>
                <a:gd name="T14" fmla="*/ 56 w 72"/>
                <a:gd name="T15" fmla="*/ 6 h 68"/>
                <a:gd name="T16" fmla="*/ 53 w 72"/>
                <a:gd name="T17" fmla="*/ 4 h 68"/>
                <a:gd name="T18" fmla="*/ 43 w 72"/>
                <a:gd name="T19" fmla="*/ 0 h 68"/>
                <a:gd name="T20" fmla="*/ 42 w 72"/>
                <a:gd name="T21" fmla="*/ 0 h 68"/>
                <a:gd name="T22" fmla="*/ 38 w 72"/>
                <a:gd name="T23" fmla="*/ 0 h 68"/>
                <a:gd name="T24" fmla="*/ 36 w 72"/>
                <a:gd name="T2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68">
                  <a:moveTo>
                    <a:pt x="36" y="0"/>
                  </a:moveTo>
                  <a:cubicBezTo>
                    <a:pt x="32" y="0"/>
                    <a:pt x="28" y="1"/>
                    <a:pt x="24" y="2"/>
                  </a:cubicBezTo>
                  <a:cubicBezTo>
                    <a:pt x="23" y="3"/>
                    <a:pt x="21" y="3"/>
                    <a:pt x="20" y="4"/>
                  </a:cubicBezTo>
                  <a:cubicBezTo>
                    <a:pt x="11" y="9"/>
                    <a:pt x="5" y="18"/>
                    <a:pt x="3" y="29"/>
                  </a:cubicBezTo>
                  <a:cubicBezTo>
                    <a:pt x="0" y="47"/>
                    <a:pt x="13" y="65"/>
                    <a:pt x="32" y="67"/>
                  </a:cubicBezTo>
                  <a:cubicBezTo>
                    <a:pt x="33" y="68"/>
                    <a:pt x="35" y="68"/>
                    <a:pt x="37" y="68"/>
                  </a:cubicBezTo>
                  <a:cubicBezTo>
                    <a:pt x="53" y="68"/>
                    <a:pt x="68" y="56"/>
                    <a:pt x="70" y="39"/>
                  </a:cubicBezTo>
                  <a:cubicBezTo>
                    <a:pt x="72" y="26"/>
                    <a:pt x="66" y="13"/>
                    <a:pt x="56" y="6"/>
                  </a:cubicBezTo>
                  <a:cubicBezTo>
                    <a:pt x="55" y="5"/>
                    <a:pt x="54" y="4"/>
                    <a:pt x="53" y="4"/>
                  </a:cubicBezTo>
                  <a:cubicBezTo>
                    <a:pt x="49" y="2"/>
                    <a:pt x="46" y="1"/>
                    <a:pt x="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8" y="0"/>
                    <a:pt x="37" y="0"/>
                    <a:pt x="36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5" name="Freeform 20541"/>
            <p:cNvSpPr/>
            <p:nvPr/>
          </p:nvSpPr>
          <p:spPr bwMode="auto">
            <a:xfrm>
              <a:off x="6887440" y="-1084740"/>
              <a:ext cx="132067" cy="132734"/>
            </a:xfrm>
            <a:custGeom>
              <a:avLst/>
              <a:gdLst>
                <a:gd name="T0" fmla="*/ 8 w 84"/>
                <a:gd name="T1" fmla="*/ 29 h 84"/>
                <a:gd name="T2" fmla="*/ 55 w 84"/>
                <a:gd name="T3" fmla="*/ 8 h 84"/>
                <a:gd name="T4" fmla="*/ 77 w 84"/>
                <a:gd name="T5" fmla="*/ 55 h 84"/>
                <a:gd name="T6" fmla="*/ 29 w 84"/>
                <a:gd name="T7" fmla="*/ 77 h 84"/>
                <a:gd name="T8" fmla="*/ 8 w 84"/>
                <a:gd name="T9" fmla="*/ 2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8" y="29"/>
                  </a:moveTo>
                  <a:cubicBezTo>
                    <a:pt x="15" y="10"/>
                    <a:pt x="36" y="0"/>
                    <a:pt x="55" y="8"/>
                  </a:cubicBezTo>
                  <a:cubicBezTo>
                    <a:pt x="74" y="15"/>
                    <a:pt x="84" y="36"/>
                    <a:pt x="77" y="55"/>
                  </a:cubicBezTo>
                  <a:cubicBezTo>
                    <a:pt x="70" y="74"/>
                    <a:pt x="48" y="84"/>
                    <a:pt x="29" y="77"/>
                  </a:cubicBezTo>
                  <a:cubicBezTo>
                    <a:pt x="10" y="70"/>
                    <a:pt x="0" y="48"/>
                    <a:pt x="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6" name="Freeform 20648"/>
            <p:cNvSpPr/>
            <p:nvPr/>
          </p:nvSpPr>
          <p:spPr bwMode="auto">
            <a:xfrm>
              <a:off x="5875595" y="-168944"/>
              <a:ext cx="530935" cy="781729"/>
            </a:xfrm>
            <a:custGeom>
              <a:avLst/>
              <a:gdLst>
                <a:gd name="T0" fmla="*/ 787 w 796"/>
                <a:gd name="T1" fmla="*/ 0 h 1172"/>
                <a:gd name="T2" fmla="*/ 796 w 796"/>
                <a:gd name="T3" fmla="*/ 5 h 1172"/>
                <a:gd name="T4" fmla="*/ 9 w 796"/>
                <a:gd name="T5" fmla="*/ 1172 h 1172"/>
                <a:gd name="T6" fmla="*/ 0 w 796"/>
                <a:gd name="T7" fmla="*/ 1165 h 1172"/>
                <a:gd name="T8" fmla="*/ 787 w 796"/>
                <a:gd name="T9" fmla="*/ 0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6" h="1172">
                  <a:moveTo>
                    <a:pt x="787" y="0"/>
                  </a:moveTo>
                  <a:lnTo>
                    <a:pt x="796" y="5"/>
                  </a:lnTo>
                  <a:lnTo>
                    <a:pt x="9" y="1172"/>
                  </a:lnTo>
                  <a:lnTo>
                    <a:pt x="0" y="116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7" name="Freeform 20654"/>
            <p:cNvSpPr>
              <a:spLocks noEditPoints="1"/>
            </p:cNvSpPr>
            <p:nvPr/>
          </p:nvSpPr>
          <p:spPr bwMode="auto">
            <a:xfrm>
              <a:off x="5484730" y="-172279"/>
              <a:ext cx="1446732" cy="1485418"/>
            </a:xfrm>
            <a:custGeom>
              <a:avLst/>
              <a:gdLst>
                <a:gd name="T0" fmla="*/ 2169 w 2169"/>
                <a:gd name="T1" fmla="*/ 154 h 2227"/>
                <a:gd name="T2" fmla="*/ 1422 w 2169"/>
                <a:gd name="T3" fmla="*/ 639 h 2227"/>
                <a:gd name="T4" fmla="*/ 1493 w 2169"/>
                <a:gd name="T5" fmla="*/ 1773 h 2227"/>
                <a:gd name="T6" fmla="*/ 1498 w 2169"/>
                <a:gd name="T7" fmla="*/ 1775 h 2227"/>
                <a:gd name="T8" fmla="*/ 791 w 2169"/>
                <a:gd name="T9" fmla="*/ 2227 h 2227"/>
                <a:gd name="T10" fmla="*/ 0 w 2169"/>
                <a:gd name="T11" fmla="*/ 1960 h 2227"/>
                <a:gd name="T12" fmla="*/ 2 w 2169"/>
                <a:gd name="T13" fmla="*/ 1950 h 2227"/>
                <a:gd name="T14" fmla="*/ 789 w 2169"/>
                <a:gd name="T15" fmla="*/ 2215 h 2227"/>
                <a:gd name="T16" fmla="*/ 1479 w 2169"/>
                <a:gd name="T17" fmla="*/ 1775 h 2227"/>
                <a:gd name="T18" fmla="*/ 581 w 2169"/>
                <a:gd name="T19" fmla="*/ 1173 h 2227"/>
                <a:gd name="T20" fmla="*/ 1413 w 2169"/>
                <a:gd name="T21" fmla="*/ 634 h 2227"/>
                <a:gd name="T22" fmla="*/ 1373 w 2169"/>
                <a:gd name="T23" fmla="*/ 0 h 2227"/>
                <a:gd name="T24" fmla="*/ 1380 w 2169"/>
                <a:gd name="T25" fmla="*/ 3 h 2227"/>
                <a:gd name="T26" fmla="*/ 2169 w 2169"/>
                <a:gd name="T27" fmla="*/ 154 h 2227"/>
                <a:gd name="T28" fmla="*/ 1422 w 2169"/>
                <a:gd name="T29" fmla="*/ 627 h 2227"/>
                <a:gd name="T30" fmla="*/ 2141 w 2169"/>
                <a:gd name="T31" fmla="*/ 159 h 2227"/>
                <a:gd name="T32" fmla="*/ 1384 w 2169"/>
                <a:gd name="T33" fmla="*/ 15 h 2227"/>
                <a:gd name="T34" fmla="*/ 1422 w 2169"/>
                <a:gd name="T35" fmla="*/ 627 h 2227"/>
                <a:gd name="T36" fmla="*/ 1484 w 2169"/>
                <a:gd name="T37" fmla="*/ 1766 h 2227"/>
                <a:gd name="T38" fmla="*/ 1413 w 2169"/>
                <a:gd name="T39" fmla="*/ 646 h 2227"/>
                <a:gd name="T40" fmla="*/ 600 w 2169"/>
                <a:gd name="T41" fmla="*/ 1173 h 2227"/>
                <a:gd name="T42" fmla="*/ 1484 w 2169"/>
                <a:gd name="T43" fmla="*/ 1766 h 2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69" h="2227">
                  <a:moveTo>
                    <a:pt x="2169" y="154"/>
                  </a:moveTo>
                  <a:lnTo>
                    <a:pt x="1422" y="639"/>
                  </a:lnTo>
                  <a:lnTo>
                    <a:pt x="1493" y="1773"/>
                  </a:lnTo>
                  <a:lnTo>
                    <a:pt x="1498" y="1775"/>
                  </a:lnTo>
                  <a:lnTo>
                    <a:pt x="791" y="2227"/>
                  </a:lnTo>
                  <a:lnTo>
                    <a:pt x="0" y="1960"/>
                  </a:lnTo>
                  <a:lnTo>
                    <a:pt x="2" y="1950"/>
                  </a:lnTo>
                  <a:lnTo>
                    <a:pt x="789" y="2215"/>
                  </a:lnTo>
                  <a:lnTo>
                    <a:pt x="1479" y="1775"/>
                  </a:lnTo>
                  <a:lnTo>
                    <a:pt x="581" y="1173"/>
                  </a:lnTo>
                  <a:lnTo>
                    <a:pt x="1413" y="634"/>
                  </a:lnTo>
                  <a:lnTo>
                    <a:pt x="1373" y="0"/>
                  </a:lnTo>
                  <a:lnTo>
                    <a:pt x="1380" y="3"/>
                  </a:lnTo>
                  <a:lnTo>
                    <a:pt x="2169" y="154"/>
                  </a:lnTo>
                  <a:close/>
                  <a:moveTo>
                    <a:pt x="1422" y="627"/>
                  </a:moveTo>
                  <a:lnTo>
                    <a:pt x="2141" y="159"/>
                  </a:lnTo>
                  <a:lnTo>
                    <a:pt x="1384" y="15"/>
                  </a:lnTo>
                  <a:lnTo>
                    <a:pt x="1422" y="627"/>
                  </a:lnTo>
                  <a:close/>
                  <a:moveTo>
                    <a:pt x="1484" y="1766"/>
                  </a:moveTo>
                  <a:lnTo>
                    <a:pt x="1413" y="646"/>
                  </a:lnTo>
                  <a:lnTo>
                    <a:pt x="600" y="1173"/>
                  </a:lnTo>
                  <a:lnTo>
                    <a:pt x="1484" y="176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9" name="Freeform 20656"/>
            <p:cNvSpPr/>
            <p:nvPr/>
          </p:nvSpPr>
          <p:spPr bwMode="auto">
            <a:xfrm>
              <a:off x="6870098" y="-638515"/>
              <a:ext cx="620981" cy="1255969"/>
            </a:xfrm>
            <a:custGeom>
              <a:avLst/>
              <a:gdLst>
                <a:gd name="T0" fmla="*/ 921 w 931"/>
                <a:gd name="T1" fmla="*/ 0 h 1883"/>
                <a:gd name="T2" fmla="*/ 931 w 931"/>
                <a:gd name="T3" fmla="*/ 9 h 1883"/>
                <a:gd name="T4" fmla="*/ 85 w 931"/>
                <a:gd name="T5" fmla="*/ 858 h 1883"/>
                <a:gd name="T6" fmla="*/ 12 w 931"/>
                <a:gd name="T7" fmla="*/ 1883 h 1883"/>
                <a:gd name="T8" fmla="*/ 0 w 931"/>
                <a:gd name="T9" fmla="*/ 1881 h 1883"/>
                <a:gd name="T10" fmla="*/ 73 w 931"/>
                <a:gd name="T11" fmla="*/ 853 h 1883"/>
                <a:gd name="T12" fmla="*/ 75 w 931"/>
                <a:gd name="T13" fmla="*/ 853 h 1883"/>
                <a:gd name="T14" fmla="*/ 921 w 931"/>
                <a:gd name="T15" fmla="*/ 0 h 1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1" h="1883">
                  <a:moveTo>
                    <a:pt x="921" y="0"/>
                  </a:moveTo>
                  <a:lnTo>
                    <a:pt x="931" y="9"/>
                  </a:lnTo>
                  <a:lnTo>
                    <a:pt x="85" y="858"/>
                  </a:lnTo>
                  <a:lnTo>
                    <a:pt x="12" y="1883"/>
                  </a:lnTo>
                  <a:lnTo>
                    <a:pt x="0" y="1881"/>
                  </a:lnTo>
                  <a:lnTo>
                    <a:pt x="73" y="853"/>
                  </a:lnTo>
                  <a:lnTo>
                    <a:pt x="75" y="853"/>
                  </a:lnTo>
                  <a:lnTo>
                    <a:pt x="92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0" name="Freeform 20676"/>
            <p:cNvSpPr/>
            <p:nvPr/>
          </p:nvSpPr>
          <p:spPr bwMode="auto">
            <a:xfrm>
              <a:off x="4289459" y="922275"/>
              <a:ext cx="80708" cy="80040"/>
            </a:xfrm>
            <a:custGeom>
              <a:avLst/>
              <a:gdLst>
                <a:gd name="T0" fmla="*/ 45 w 51"/>
                <a:gd name="T1" fmla="*/ 35 h 51"/>
                <a:gd name="T2" fmla="*/ 15 w 51"/>
                <a:gd name="T3" fmla="*/ 45 h 51"/>
                <a:gd name="T4" fmla="*/ 5 w 51"/>
                <a:gd name="T5" fmla="*/ 15 h 51"/>
                <a:gd name="T6" fmla="*/ 35 w 51"/>
                <a:gd name="T7" fmla="*/ 5 h 51"/>
                <a:gd name="T8" fmla="*/ 45 w 51"/>
                <a:gd name="T9" fmla="*/ 3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1">
                  <a:moveTo>
                    <a:pt x="45" y="35"/>
                  </a:moveTo>
                  <a:cubicBezTo>
                    <a:pt x="39" y="46"/>
                    <a:pt x="26" y="51"/>
                    <a:pt x="15" y="45"/>
                  </a:cubicBezTo>
                  <a:cubicBezTo>
                    <a:pt x="4" y="39"/>
                    <a:pt x="0" y="26"/>
                    <a:pt x="5" y="15"/>
                  </a:cubicBezTo>
                  <a:cubicBezTo>
                    <a:pt x="11" y="4"/>
                    <a:pt x="24" y="0"/>
                    <a:pt x="35" y="5"/>
                  </a:cubicBezTo>
                  <a:cubicBezTo>
                    <a:pt x="46" y="11"/>
                    <a:pt x="51" y="24"/>
                    <a:pt x="45" y="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1" name="Freeform 20677"/>
            <p:cNvSpPr/>
            <p:nvPr/>
          </p:nvSpPr>
          <p:spPr bwMode="auto">
            <a:xfrm>
              <a:off x="4863082" y="907601"/>
              <a:ext cx="148742" cy="146741"/>
            </a:xfrm>
            <a:custGeom>
              <a:avLst/>
              <a:gdLst>
                <a:gd name="T0" fmla="*/ 83 w 94"/>
                <a:gd name="T1" fmla="*/ 65 h 93"/>
                <a:gd name="T2" fmla="*/ 28 w 94"/>
                <a:gd name="T3" fmla="*/ 83 h 93"/>
                <a:gd name="T4" fmla="*/ 10 w 94"/>
                <a:gd name="T5" fmla="*/ 28 h 93"/>
                <a:gd name="T6" fmla="*/ 66 w 94"/>
                <a:gd name="T7" fmla="*/ 10 h 93"/>
                <a:gd name="T8" fmla="*/ 83 w 94"/>
                <a:gd name="T9" fmla="*/ 6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3">
                  <a:moveTo>
                    <a:pt x="83" y="65"/>
                  </a:moveTo>
                  <a:cubicBezTo>
                    <a:pt x="73" y="86"/>
                    <a:pt x="48" y="93"/>
                    <a:pt x="28" y="83"/>
                  </a:cubicBezTo>
                  <a:cubicBezTo>
                    <a:pt x="8" y="73"/>
                    <a:pt x="0" y="48"/>
                    <a:pt x="10" y="28"/>
                  </a:cubicBezTo>
                  <a:cubicBezTo>
                    <a:pt x="21" y="8"/>
                    <a:pt x="45" y="0"/>
                    <a:pt x="66" y="10"/>
                  </a:cubicBezTo>
                  <a:cubicBezTo>
                    <a:pt x="86" y="21"/>
                    <a:pt x="94" y="45"/>
                    <a:pt x="83" y="6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2" name="Freeform 20679"/>
            <p:cNvSpPr/>
            <p:nvPr/>
          </p:nvSpPr>
          <p:spPr bwMode="auto">
            <a:xfrm>
              <a:off x="5438707" y="1084356"/>
              <a:ext cx="92714" cy="92714"/>
            </a:xfrm>
            <a:custGeom>
              <a:avLst/>
              <a:gdLst>
                <a:gd name="T0" fmla="*/ 53 w 59"/>
                <a:gd name="T1" fmla="*/ 42 h 59"/>
                <a:gd name="T2" fmla="*/ 18 w 59"/>
                <a:gd name="T3" fmla="*/ 53 h 59"/>
                <a:gd name="T4" fmla="*/ 7 w 59"/>
                <a:gd name="T5" fmla="*/ 18 h 59"/>
                <a:gd name="T6" fmla="*/ 42 w 59"/>
                <a:gd name="T7" fmla="*/ 7 h 59"/>
                <a:gd name="T8" fmla="*/ 53 w 59"/>
                <a:gd name="T9" fmla="*/ 4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3" y="42"/>
                  </a:moveTo>
                  <a:cubicBezTo>
                    <a:pt x="46" y="54"/>
                    <a:pt x="30" y="59"/>
                    <a:pt x="18" y="53"/>
                  </a:cubicBezTo>
                  <a:cubicBezTo>
                    <a:pt x="5" y="46"/>
                    <a:pt x="0" y="31"/>
                    <a:pt x="7" y="18"/>
                  </a:cubicBezTo>
                  <a:cubicBezTo>
                    <a:pt x="13" y="5"/>
                    <a:pt x="29" y="0"/>
                    <a:pt x="42" y="7"/>
                  </a:cubicBezTo>
                  <a:cubicBezTo>
                    <a:pt x="54" y="13"/>
                    <a:pt x="59" y="29"/>
                    <a:pt x="53" y="4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3" name="Freeform 20680"/>
            <p:cNvSpPr/>
            <p:nvPr/>
          </p:nvSpPr>
          <p:spPr bwMode="auto">
            <a:xfrm>
              <a:off x="5801557" y="534078"/>
              <a:ext cx="152744" cy="152744"/>
            </a:xfrm>
            <a:custGeom>
              <a:avLst/>
              <a:gdLst>
                <a:gd name="T0" fmla="*/ 87 w 97"/>
                <a:gd name="T1" fmla="*/ 68 h 97"/>
                <a:gd name="T2" fmla="*/ 29 w 97"/>
                <a:gd name="T3" fmla="*/ 86 h 97"/>
                <a:gd name="T4" fmla="*/ 11 w 97"/>
                <a:gd name="T5" fmla="*/ 29 h 97"/>
                <a:gd name="T6" fmla="*/ 68 w 97"/>
                <a:gd name="T7" fmla="*/ 11 h 97"/>
                <a:gd name="T8" fmla="*/ 87 w 97"/>
                <a:gd name="T9" fmla="*/ 6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7">
                  <a:moveTo>
                    <a:pt x="87" y="68"/>
                  </a:moveTo>
                  <a:cubicBezTo>
                    <a:pt x="76" y="89"/>
                    <a:pt x="50" y="97"/>
                    <a:pt x="29" y="86"/>
                  </a:cubicBezTo>
                  <a:cubicBezTo>
                    <a:pt x="9" y="75"/>
                    <a:pt x="0" y="50"/>
                    <a:pt x="11" y="29"/>
                  </a:cubicBezTo>
                  <a:cubicBezTo>
                    <a:pt x="22" y="8"/>
                    <a:pt x="47" y="0"/>
                    <a:pt x="68" y="11"/>
                  </a:cubicBezTo>
                  <a:cubicBezTo>
                    <a:pt x="89" y="21"/>
                    <a:pt x="97" y="47"/>
                    <a:pt x="87" y="6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4" name="Freeform 20681"/>
            <p:cNvSpPr/>
            <p:nvPr/>
          </p:nvSpPr>
          <p:spPr bwMode="auto">
            <a:xfrm>
              <a:off x="5969642" y="1267116"/>
              <a:ext cx="84042" cy="83376"/>
            </a:xfrm>
            <a:custGeom>
              <a:avLst/>
              <a:gdLst>
                <a:gd name="T0" fmla="*/ 48 w 53"/>
                <a:gd name="T1" fmla="*/ 37 h 53"/>
                <a:gd name="T2" fmla="*/ 16 w 53"/>
                <a:gd name="T3" fmla="*/ 47 h 53"/>
                <a:gd name="T4" fmla="*/ 6 w 53"/>
                <a:gd name="T5" fmla="*/ 16 h 53"/>
                <a:gd name="T6" fmla="*/ 37 w 53"/>
                <a:gd name="T7" fmla="*/ 6 h 53"/>
                <a:gd name="T8" fmla="*/ 48 w 53"/>
                <a:gd name="T9" fmla="*/ 3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48" y="37"/>
                  </a:moveTo>
                  <a:cubicBezTo>
                    <a:pt x="42" y="49"/>
                    <a:pt x="27" y="53"/>
                    <a:pt x="16" y="47"/>
                  </a:cubicBezTo>
                  <a:cubicBezTo>
                    <a:pt x="4" y="42"/>
                    <a:pt x="0" y="27"/>
                    <a:pt x="6" y="16"/>
                  </a:cubicBezTo>
                  <a:cubicBezTo>
                    <a:pt x="12" y="4"/>
                    <a:pt x="26" y="0"/>
                    <a:pt x="37" y="6"/>
                  </a:cubicBezTo>
                  <a:cubicBezTo>
                    <a:pt x="49" y="12"/>
                    <a:pt x="53" y="26"/>
                    <a:pt x="48" y="3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5" name="Freeform 20683"/>
            <p:cNvSpPr/>
            <p:nvPr/>
          </p:nvSpPr>
          <p:spPr bwMode="auto">
            <a:xfrm>
              <a:off x="6377849" y="198575"/>
              <a:ext cx="104053" cy="105387"/>
            </a:xfrm>
            <a:custGeom>
              <a:avLst/>
              <a:gdLst>
                <a:gd name="T0" fmla="*/ 59 w 66"/>
                <a:gd name="T1" fmla="*/ 47 h 67"/>
                <a:gd name="T2" fmla="*/ 20 w 66"/>
                <a:gd name="T3" fmla="*/ 60 h 67"/>
                <a:gd name="T4" fmla="*/ 7 w 66"/>
                <a:gd name="T5" fmla="*/ 20 h 67"/>
                <a:gd name="T6" fmla="*/ 47 w 66"/>
                <a:gd name="T7" fmla="*/ 8 h 67"/>
                <a:gd name="T8" fmla="*/ 59 w 66"/>
                <a:gd name="T9" fmla="*/ 4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7">
                  <a:moveTo>
                    <a:pt x="59" y="47"/>
                  </a:moveTo>
                  <a:cubicBezTo>
                    <a:pt x="52" y="61"/>
                    <a:pt x="34" y="67"/>
                    <a:pt x="20" y="60"/>
                  </a:cubicBezTo>
                  <a:cubicBezTo>
                    <a:pt x="6" y="52"/>
                    <a:pt x="0" y="35"/>
                    <a:pt x="7" y="20"/>
                  </a:cubicBezTo>
                  <a:cubicBezTo>
                    <a:pt x="15" y="6"/>
                    <a:pt x="32" y="0"/>
                    <a:pt x="47" y="8"/>
                  </a:cubicBezTo>
                  <a:cubicBezTo>
                    <a:pt x="61" y="15"/>
                    <a:pt x="66" y="33"/>
                    <a:pt x="59" y="4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6" name="Freeform 20684"/>
            <p:cNvSpPr/>
            <p:nvPr/>
          </p:nvSpPr>
          <p:spPr bwMode="auto">
            <a:xfrm>
              <a:off x="6343165" y="-226973"/>
              <a:ext cx="121395" cy="119394"/>
            </a:xfrm>
            <a:custGeom>
              <a:avLst/>
              <a:gdLst>
                <a:gd name="T0" fmla="*/ 68 w 77"/>
                <a:gd name="T1" fmla="*/ 53 h 76"/>
                <a:gd name="T2" fmla="*/ 23 w 77"/>
                <a:gd name="T3" fmla="*/ 68 h 76"/>
                <a:gd name="T4" fmla="*/ 9 w 77"/>
                <a:gd name="T5" fmla="*/ 23 h 76"/>
                <a:gd name="T6" fmla="*/ 54 w 77"/>
                <a:gd name="T7" fmla="*/ 8 h 76"/>
                <a:gd name="T8" fmla="*/ 68 w 77"/>
                <a:gd name="T9" fmla="*/ 5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6">
                  <a:moveTo>
                    <a:pt x="68" y="53"/>
                  </a:moveTo>
                  <a:cubicBezTo>
                    <a:pt x="60" y="70"/>
                    <a:pt x="40" y="76"/>
                    <a:pt x="23" y="68"/>
                  </a:cubicBezTo>
                  <a:cubicBezTo>
                    <a:pt x="7" y="59"/>
                    <a:pt x="0" y="39"/>
                    <a:pt x="9" y="23"/>
                  </a:cubicBezTo>
                  <a:cubicBezTo>
                    <a:pt x="17" y="6"/>
                    <a:pt x="37" y="0"/>
                    <a:pt x="54" y="8"/>
                  </a:cubicBezTo>
                  <a:cubicBezTo>
                    <a:pt x="70" y="17"/>
                    <a:pt x="77" y="37"/>
                    <a:pt x="68" y="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7" name="Freeform 20709"/>
            <p:cNvSpPr/>
            <p:nvPr/>
          </p:nvSpPr>
          <p:spPr bwMode="auto">
            <a:xfrm>
              <a:off x="4901102" y="347984"/>
              <a:ext cx="98050" cy="96048"/>
            </a:xfrm>
            <a:custGeom>
              <a:avLst/>
              <a:gdLst>
                <a:gd name="T0" fmla="*/ 55 w 62"/>
                <a:gd name="T1" fmla="*/ 43 h 61"/>
                <a:gd name="T2" fmla="*/ 19 w 62"/>
                <a:gd name="T3" fmla="*/ 55 h 61"/>
                <a:gd name="T4" fmla="*/ 7 w 62"/>
                <a:gd name="T5" fmla="*/ 18 h 61"/>
                <a:gd name="T6" fmla="*/ 43 w 62"/>
                <a:gd name="T7" fmla="*/ 7 h 61"/>
                <a:gd name="T8" fmla="*/ 55 w 62"/>
                <a:gd name="T9" fmla="*/ 4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1">
                  <a:moveTo>
                    <a:pt x="55" y="43"/>
                  </a:moveTo>
                  <a:cubicBezTo>
                    <a:pt x="48" y="56"/>
                    <a:pt x="32" y="61"/>
                    <a:pt x="19" y="55"/>
                  </a:cubicBezTo>
                  <a:cubicBezTo>
                    <a:pt x="6" y="48"/>
                    <a:pt x="0" y="32"/>
                    <a:pt x="7" y="18"/>
                  </a:cubicBezTo>
                  <a:cubicBezTo>
                    <a:pt x="14" y="5"/>
                    <a:pt x="30" y="0"/>
                    <a:pt x="43" y="7"/>
                  </a:cubicBezTo>
                  <a:cubicBezTo>
                    <a:pt x="57" y="13"/>
                    <a:pt x="62" y="30"/>
                    <a:pt x="55" y="4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8" name="Freeform 20710"/>
            <p:cNvSpPr>
              <a:spLocks noEditPoints="1"/>
            </p:cNvSpPr>
            <p:nvPr/>
          </p:nvSpPr>
          <p:spPr bwMode="auto">
            <a:xfrm>
              <a:off x="4852410" y="297959"/>
              <a:ext cx="196766" cy="196766"/>
            </a:xfrm>
            <a:custGeom>
              <a:avLst/>
              <a:gdLst>
                <a:gd name="T0" fmla="*/ 37 w 125"/>
                <a:gd name="T1" fmla="*/ 111 h 125"/>
                <a:gd name="T2" fmla="*/ 13 w 125"/>
                <a:gd name="T3" fmla="*/ 38 h 125"/>
                <a:gd name="T4" fmla="*/ 87 w 125"/>
                <a:gd name="T5" fmla="*/ 14 h 125"/>
                <a:gd name="T6" fmla="*/ 111 w 125"/>
                <a:gd name="T7" fmla="*/ 88 h 125"/>
                <a:gd name="T8" fmla="*/ 37 w 125"/>
                <a:gd name="T9" fmla="*/ 111 h 125"/>
                <a:gd name="T10" fmla="*/ 80 w 125"/>
                <a:gd name="T11" fmla="*/ 27 h 125"/>
                <a:gd name="T12" fmla="*/ 27 w 125"/>
                <a:gd name="T13" fmla="*/ 44 h 125"/>
                <a:gd name="T14" fmla="*/ 44 w 125"/>
                <a:gd name="T15" fmla="*/ 98 h 125"/>
                <a:gd name="T16" fmla="*/ 98 w 125"/>
                <a:gd name="T17" fmla="*/ 81 h 125"/>
                <a:gd name="T18" fmla="*/ 80 w 125"/>
                <a:gd name="T19" fmla="*/ 2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37" y="111"/>
                  </a:moveTo>
                  <a:cubicBezTo>
                    <a:pt x="10" y="98"/>
                    <a:pt x="0" y="64"/>
                    <a:pt x="13" y="38"/>
                  </a:cubicBezTo>
                  <a:cubicBezTo>
                    <a:pt x="27" y="11"/>
                    <a:pt x="60" y="0"/>
                    <a:pt x="87" y="14"/>
                  </a:cubicBezTo>
                  <a:cubicBezTo>
                    <a:pt x="114" y="28"/>
                    <a:pt x="125" y="61"/>
                    <a:pt x="111" y="88"/>
                  </a:cubicBezTo>
                  <a:cubicBezTo>
                    <a:pt x="97" y="115"/>
                    <a:pt x="64" y="125"/>
                    <a:pt x="37" y="111"/>
                  </a:cubicBezTo>
                  <a:close/>
                  <a:moveTo>
                    <a:pt x="80" y="27"/>
                  </a:moveTo>
                  <a:cubicBezTo>
                    <a:pt x="61" y="17"/>
                    <a:pt x="37" y="25"/>
                    <a:pt x="27" y="44"/>
                  </a:cubicBezTo>
                  <a:cubicBezTo>
                    <a:pt x="16" y="64"/>
                    <a:pt x="24" y="88"/>
                    <a:pt x="44" y="98"/>
                  </a:cubicBezTo>
                  <a:cubicBezTo>
                    <a:pt x="63" y="108"/>
                    <a:pt x="88" y="101"/>
                    <a:pt x="98" y="81"/>
                  </a:cubicBezTo>
                  <a:cubicBezTo>
                    <a:pt x="108" y="61"/>
                    <a:pt x="100" y="37"/>
                    <a:pt x="80" y="2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9" name="Freeform 20716"/>
            <p:cNvSpPr/>
            <p:nvPr/>
          </p:nvSpPr>
          <p:spPr bwMode="auto">
            <a:xfrm>
              <a:off x="5703504" y="1181736"/>
              <a:ext cx="66034" cy="66700"/>
            </a:xfrm>
            <a:custGeom>
              <a:avLst/>
              <a:gdLst>
                <a:gd name="T0" fmla="*/ 37 w 42"/>
                <a:gd name="T1" fmla="*/ 29 h 42"/>
                <a:gd name="T2" fmla="*/ 13 w 42"/>
                <a:gd name="T3" fmla="*/ 37 h 42"/>
                <a:gd name="T4" fmla="*/ 5 w 42"/>
                <a:gd name="T5" fmla="*/ 12 h 42"/>
                <a:gd name="T6" fmla="*/ 30 w 42"/>
                <a:gd name="T7" fmla="*/ 4 h 42"/>
                <a:gd name="T8" fmla="*/ 37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7" y="29"/>
                  </a:moveTo>
                  <a:cubicBezTo>
                    <a:pt x="33" y="38"/>
                    <a:pt x="22" y="42"/>
                    <a:pt x="13" y="37"/>
                  </a:cubicBezTo>
                  <a:cubicBezTo>
                    <a:pt x="4" y="32"/>
                    <a:pt x="0" y="21"/>
                    <a:pt x="5" y="12"/>
                  </a:cubicBezTo>
                  <a:cubicBezTo>
                    <a:pt x="9" y="3"/>
                    <a:pt x="20" y="0"/>
                    <a:pt x="30" y="4"/>
                  </a:cubicBezTo>
                  <a:cubicBezTo>
                    <a:pt x="39" y="9"/>
                    <a:pt x="42" y="20"/>
                    <a:pt x="37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0" name="Freeform 20717"/>
            <p:cNvSpPr>
              <a:spLocks noEditPoints="1"/>
            </p:cNvSpPr>
            <p:nvPr/>
          </p:nvSpPr>
          <p:spPr bwMode="auto">
            <a:xfrm>
              <a:off x="5668820" y="1147052"/>
              <a:ext cx="135402" cy="134068"/>
            </a:xfrm>
            <a:custGeom>
              <a:avLst/>
              <a:gdLst>
                <a:gd name="T0" fmla="*/ 26 w 86"/>
                <a:gd name="T1" fmla="*/ 76 h 85"/>
                <a:gd name="T2" fmla="*/ 10 w 86"/>
                <a:gd name="T3" fmla="*/ 25 h 85"/>
                <a:gd name="T4" fmla="*/ 60 w 86"/>
                <a:gd name="T5" fmla="*/ 9 h 85"/>
                <a:gd name="T6" fmla="*/ 76 w 86"/>
                <a:gd name="T7" fmla="*/ 60 h 85"/>
                <a:gd name="T8" fmla="*/ 26 w 86"/>
                <a:gd name="T9" fmla="*/ 76 h 85"/>
                <a:gd name="T10" fmla="*/ 56 w 86"/>
                <a:gd name="T11" fmla="*/ 18 h 85"/>
                <a:gd name="T12" fmla="*/ 19 w 86"/>
                <a:gd name="T13" fmla="*/ 30 h 85"/>
                <a:gd name="T14" fmla="*/ 31 w 86"/>
                <a:gd name="T15" fmla="*/ 67 h 85"/>
                <a:gd name="T16" fmla="*/ 67 w 86"/>
                <a:gd name="T17" fmla="*/ 55 h 85"/>
                <a:gd name="T18" fmla="*/ 56 w 86"/>
                <a:gd name="T19" fmla="*/ 1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5">
                  <a:moveTo>
                    <a:pt x="26" y="76"/>
                  </a:moveTo>
                  <a:cubicBezTo>
                    <a:pt x="8" y="66"/>
                    <a:pt x="0" y="44"/>
                    <a:pt x="10" y="25"/>
                  </a:cubicBezTo>
                  <a:cubicBezTo>
                    <a:pt x="19" y="7"/>
                    <a:pt x="42" y="0"/>
                    <a:pt x="60" y="9"/>
                  </a:cubicBezTo>
                  <a:cubicBezTo>
                    <a:pt x="79" y="19"/>
                    <a:pt x="86" y="41"/>
                    <a:pt x="76" y="60"/>
                  </a:cubicBezTo>
                  <a:cubicBezTo>
                    <a:pt x="67" y="78"/>
                    <a:pt x="44" y="85"/>
                    <a:pt x="26" y="76"/>
                  </a:cubicBezTo>
                  <a:close/>
                  <a:moveTo>
                    <a:pt x="56" y="18"/>
                  </a:moveTo>
                  <a:cubicBezTo>
                    <a:pt x="42" y="11"/>
                    <a:pt x="26" y="17"/>
                    <a:pt x="19" y="30"/>
                  </a:cubicBezTo>
                  <a:cubicBezTo>
                    <a:pt x="12" y="43"/>
                    <a:pt x="17" y="60"/>
                    <a:pt x="31" y="67"/>
                  </a:cubicBezTo>
                  <a:cubicBezTo>
                    <a:pt x="44" y="74"/>
                    <a:pt x="60" y="69"/>
                    <a:pt x="67" y="55"/>
                  </a:cubicBezTo>
                  <a:cubicBezTo>
                    <a:pt x="74" y="42"/>
                    <a:pt x="69" y="25"/>
                    <a:pt x="56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1" name="Freeform 20718"/>
            <p:cNvSpPr/>
            <p:nvPr/>
          </p:nvSpPr>
          <p:spPr bwMode="auto">
            <a:xfrm>
              <a:off x="5880260" y="21817"/>
              <a:ext cx="70702" cy="71370"/>
            </a:xfrm>
            <a:custGeom>
              <a:avLst/>
              <a:gdLst>
                <a:gd name="T0" fmla="*/ 40 w 45"/>
                <a:gd name="T1" fmla="*/ 32 h 45"/>
                <a:gd name="T2" fmla="*/ 14 w 45"/>
                <a:gd name="T3" fmla="*/ 40 h 45"/>
                <a:gd name="T4" fmla="*/ 5 w 45"/>
                <a:gd name="T5" fmla="*/ 14 h 45"/>
                <a:gd name="T6" fmla="*/ 32 w 45"/>
                <a:gd name="T7" fmla="*/ 5 h 45"/>
                <a:gd name="T8" fmla="*/ 40 w 45"/>
                <a:gd name="T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40" y="32"/>
                  </a:moveTo>
                  <a:cubicBezTo>
                    <a:pt x="35" y="41"/>
                    <a:pt x="23" y="45"/>
                    <a:pt x="14" y="40"/>
                  </a:cubicBezTo>
                  <a:cubicBezTo>
                    <a:pt x="4" y="35"/>
                    <a:pt x="0" y="23"/>
                    <a:pt x="5" y="14"/>
                  </a:cubicBezTo>
                  <a:cubicBezTo>
                    <a:pt x="10" y="4"/>
                    <a:pt x="22" y="0"/>
                    <a:pt x="32" y="5"/>
                  </a:cubicBezTo>
                  <a:cubicBezTo>
                    <a:pt x="41" y="10"/>
                    <a:pt x="45" y="22"/>
                    <a:pt x="40" y="3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2" name="Freeform 20719"/>
            <p:cNvSpPr>
              <a:spLocks noEditPoints="1"/>
            </p:cNvSpPr>
            <p:nvPr/>
          </p:nvSpPr>
          <p:spPr bwMode="auto">
            <a:xfrm>
              <a:off x="5843575" y="-14201"/>
              <a:ext cx="143406" cy="143406"/>
            </a:xfrm>
            <a:custGeom>
              <a:avLst/>
              <a:gdLst>
                <a:gd name="T0" fmla="*/ 27 w 91"/>
                <a:gd name="T1" fmla="*/ 81 h 91"/>
                <a:gd name="T2" fmla="*/ 10 w 91"/>
                <a:gd name="T3" fmla="*/ 27 h 91"/>
                <a:gd name="T4" fmla="*/ 64 w 91"/>
                <a:gd name="T5" fmla="*/ 10 h 91"/>
                <a:gd name="T6" fmla="*/ 81 w 91"/>
                <a:gd name="T7" fmla="*/ 64 h 91"/>
                <a:gd name="T8" fmla="*/ 27 w 91"/>
                <a:gd name="T9" fmla="*/ 81 h 91"/>
                <a:gd name="T10" fmla="*/ 59 w 91"/>
                <a:gd name="T11" fmla="*/ 20 h 91"/>
                <a:gd name="T12" fmla="*/ 20 w 91"/>
                <a:gd name="T13" fmla="*/ 32 h 91"/>
                <a:gd name="T14" fmla="*/ 32 w 91"/>
                <a:gd name="T15" fmla="*/ 72 h 91"/>
                <a:gd name="T16" fmla="*/ 72 w 91"/>
                <a:gd name="T17" fmla="*/ 59 h 91"/>
                <a:gd name="T18" fmla="*/ 59 w 91"/>
                <a:gd name="T19" fmla="*/ 2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27" y="81"/>
                  </a:moveTo>
                  <a:cubicBezTo>
                    <a:pt x="8" y="71"/>
                    <a:pt x="0" y="47"/>
                    <a:pt x="10" y="27"/>
                  </a:cubicBezTo>
                  <a:cubicBezTo>
                    <a:pt x="20" y="8"/>
                    <a:pt x="44" y="0"/>
                    <a:pt x="64" y="10"/>
                  </a:cubicBezTo>
                  <a:cubicBezTo>
                    <a:pt x="84" y="20"/>
                    <a:pt x="91" y="44"/>
                    <a:pt x="81" y="64"/>
                  </a:cubicBezTo>
                  <a:cubicBezTo>
                    <a:pt x="71" y="84"/>
                    <a:pt x="47" y="91"/>
                    <a:pt x="27" y="81"/>
                  </a:cubicBezTo>
                  <a:close/>
                  <a:moveTo>
                    <a:pt x="59" y="20"/>
                  </a:moveTo>
                  <a:cubicBezTo>
                    <a:pt x="45" y="12"/>
                    <a:pt x="27" y="18"/>
                    <a:pt x="20" y="32"/>
                  </a:cubicBezTo>
                  <a:cubicBezTo>
                    <a:pt x="12" y="47"/>
                    <a:pt x="18" y="64"/>
                    <a:pt x="32" y="72"/>
                  </a:cubicBezTo>
                  <a:cubicBezTo>
                    <a:pt x="47" y="79"/>
                    <a:pt x="64" y="74"/>
                    <a:pt x="72" y="59"/>
                  </a:cubicBezTo>
                  <a:cubicBezTo>
                    <a:pt x="79" y="45"/>
                    <a:pt x="74" y="27"/>
                    <a:pt x="59" y="2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3" name="Freeform 20720"/>
            <p:cNvSpPr/>
            <p:nvPr/>
          </p:nvSpPr>
          <p:spPr bwMode="auto">
            <a:xfrm>
              <a:off x="6887435" y="-102913"/>
              <a:ext cx="70702" cy="71370"/>
            </a:xfrm>
            <a:custGeom>
              <a:avLst/>
              <a:gdLst>
                <a:gd name="T0" fmla="*/ 40 w 45"/>
                <a:gd name="T1" fmla="*/ 31 h 45"/>
                <a:gd name="T2" fmla="*/ 13 w 45"/>
                <a:gd name="T3" fmla="*/ 40 h 45"/>
                <a:gd name="T4" fmla="*/ 5 w 45"/>
                <a:gd name="T5" fmla="*/ 13 h 45"/>
                <a:gd name="T6" fmla="*/ 31 w 45"/>
                <a:gd name="T7" fmla="*/ 5 h 45"/>
                <a:gd name="T8" fmla="*/ 40 w 45"/>
                <a:gd name="T9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40" y="31"/>
                  </a:moveTo>
                  <a:cubicBezTo>
                    <a:pt x="35" y="41"/>
                    <a:pt x="23" y="45"/>
                    <a:pt x="13" y="40"/>
                  </a:cubicBezTo>
                  <a:cubicBezTo>
                    <a:pt x="4" y="35"/>
                    <a:pt x="0" y="23"/>
                    <a:pt x="5" y="13"/>
                  </a:cubicBezTo>
                  <a:cubicBezTo>
                    <a:pt x="10" y="3"/>
                    <a:pt x="22" y="0"/>
                    <a:pt x="31" y="5"/>
                  </a:cubicBezTo>
                  <a:cubicBezTo>
                    <a:pt x="41" y="10"/>
                    <a:pt x="45" y="22"/>
                    <a:pt x="40" y="3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4" name="Freeform 20721"/>
            <p:cNvSpPr>
              <a:spLocks noEditPoints="1"/>
            </p:cNvSpPr>
            <p:nvPr/>
          </p:nvSpPr>
          <p:spPr bwMode="auto">
            <a:xfrm>
              <a:off x="6850750" y="-140265"/>
              <a:ext cx="143406" cy="144740"/>
            </a:xfrm>
            <a:custGeom>
              <a:avLst/>
              <a:gdLst>
                <a:gd name="T0" fmla="*/ 27 w 91"/>
                <a:gd name="T1" fmla="*/ 82 h 92"/>
                <a:gd name="T2" fmla="*/ 10 w 91"/>
                <a:gd name="T3" fmla="*/ 28 h 92"/>
                <a:gd name="T4" fmla="*/ 64 w 91"/>
                <a:gd name="T5" fmla="*/ 11 h 92"/>
                <a:gd name="T6" fmla="*/ 81 w 91"/>
                <a:gd name="T7" fmla="*/ 65 h 92"/>
                <a:gd name="T8" fmla="*/ 27 w 91"/>
                <a:gd name="T9" fmla="*/ 82 h 92"/>
                <a:gd name="T10" fmla="*/ 59 w 91"/>
                <a:gd name="T11" fmla="*/ 20 h 92"/>
                <a:gd name="T12" fmla="*/ 19 w 91"/>
                <a:gd name="T13" fmla="*/ 33 h 92"/>
                <a:gd name="T14" fmla="*/ 32 w 91"/>
                <a:gd name="T15" fmla="*/ 72 h 92"/>
                <a:gd name="T16" fmla="*/ 71 w 91"/>
                <a:gd name="T17" fmla="*/ 60 h 92"/>
                <a:gd name="T18" fmla="*/ 59 w 91"/>
                <a:gd name="T19" fmla="*/ 2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2">
                  <a:moveTo>
                    <a:pt x="27" y="82"/>
                  </a:moveTo>
                  <a:cubicBezTo>
                    <a:pt x="7" y="72"/>
                    <a:pt x="0" y="48"/>
                    <a:pt x="10" y="28"/>
                  </a:cubicBezTo>
                  <a:cubicBezTo>
                    <a:pt x="20" y="8"/>
                    <a:pt x="44" y="0"/>
                    <a:pt x="64" y="11"/>
                  </a:cubicBezTo>
                  <a:cubicBezTo>
                    <a:pt x="83" y="21"/>
                    <a:pt x="91" y="45"/>
                    <a:pt x="81" y="65"/>
                  </a:cubicBezTo>
                  <a:cubicBezTo>
                    <a:pt x="71" y="84"/>
                    <a:pt x="47" y="92"/>
                    <a:pt x="27" y="82"/>
                  </a:cubicBezTo>
                  <a:close/>
                  <a:moveTo>
                    <a:pt x="59" y="20"/>
                  </a:moveTo>
                  <a:cubicBezTo>
                    <a:pt x="44" y="13"/>
                    <a:pt x="27" y="18"/>
                    <a:pt x="19" y="33"/>
                  </a:cubicBezTo>
                  <a:cubicBezTo>
                    <a:pt x="12" y="47"/>
                    <a:pt x="18" y="65"/>
                    <a:pt x="32" y="72"/>
                  </a:cubicBezTo>
                  <a:cubicBezTo>
                    <a:pt x="46" y="80"/>
                    <a:pt x="64" y="74"/>
                    <a:pt x="71" y="60"/>
                  </a:cubicBezTo>
                  <a:cubicBezTo>
                    <a:pt x="79" y="45"/>
                    <a:pt x="73" y="28"/>
                    <a:pt x="59" y="2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7" name="Freeform 20724"/>
            <p:cNvSpPr/>
            <p:nvPr/>
          </p:nvSpPr>
          <p:spPr bwMode="auto">
            <a:xfrm>
              <a:off x="4890427" y="1627961"/>
              <a:ext cx="54694" cy="56696"/>
            </a:xfrm>
            <a:custGeom>
              <a:avLst/>
              <a:gdLst>
                <a:gd name="T0" fmla="*/ 31 w 35"/>
                <a:gd name="T1" fmla="*/ 25 h 36"/>
                <a:gd name="T2" fmla="*/ 10 w 35"/>
                <a:gd name="T3" fmla="*/ 32 h 36"/>
                <a:gd name="T4" fmla="*/ 4 w 35"/>
                <a:gd name="T5" fmla="*/ 11 h 36"/>
                <a:gd name="T6" fmla="*/ 25 w 35"/>
                <a:gd name="T7" fmla="*/ 4 h 36"/>
                <a:gd name="T8" fmla="*/ 31 w 35"/>
                <a:gd name="T9" fmla="*/ 2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31" y="25"/>
                  </a:moveTo>
                  <a:cubicBezTo>
                    <a:pt x="27" y="33"/>
                    <a:pt x="18" y="36"/>
                    <a:pt x="10" y="32"/>
                  </a:cubicBezTo>
                  <a:cubicBezTo>
                    <a:pt x="3" y="28"/>
                    <a:pt x="0" y="19"/>
                    <a:pt x="4" y="11"/>
                  </a:cubicBezTo>
                  <a:cubicBezTo>
                    <a:pt x="8" y="3"/>
                    <a:pt x="17" y="0"/>
                    <a:pt x="25" y="4"/>
                  </a:cubicBezTo>
                  <a:cubicBezTo>
                    <a:pt x="32" y="8"/>
                    <a:pt x="35" y="18"/>
                    <a:pt x="31" y="2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5" name="Freeform 20722"/>
            <p:cNvSpPr/>
            <p:nvPr/>
          </p:nvSpPr>
          <p:spPr bwMode="auto">
            <a:xfrm>
              <a:off x="6409873" y="919938"/>
              <a:ext cx="156078" cy="156078"/>
            </a:xfrm>
            <a:custGeom>
              <a:avLst/>
              <a:gdLst>
                <a:gd name="T0" fmla="*/ 52 w 59"/>
                <a:gd name="T1" fmla="*/ 41 h 59"/>
                <a:gd name="T2" fmla="*/ 17 w 59"/>
                <a:gd name="T3" fmla="*/ 52 h 59"/>
                <a:gd name="T4" fmla="*/ 6 w 59"/>
                <a:gd name="T5" fmla="*/ 17 h 59"/>
                <a:gd name="T6" fmla="*/ 41 w 59"/>
                <a:gd name="T7" fmla="*/ 6 h 59"/>
                <a:gd name="T8" fmla="*/ 52 w 59"/>
                <a:gd name="T9" fmla="*/ 4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2" y="41"/>
                  </a:moveTo>
                  <a:cubicBezTo>
                    <a:pt x="46" y="54"/>
                    <a:pt x="30" y="59"/>
                    <a:pt x="17" y="52"/>
                  </a:cubicBezTo>
                  <a:cubicBezTo>
                    <a:pt x="5" y="46"/>
                    <a:pt x="0" y="30"/>
                    <a:pt x="6" y="17"/>
                  </a:cubicBezTo>
                  <a:cubicBezTo>
                    <a:pt x="13" y="5"/>
                    <a:pt x="28" y="0"/>
                    <a:pt x="41" y="6"/>
                  </a:cubicBezTo>
                  <a:cubicBezTo>
                    <a:pt x="54" y="13"/>
                    <a:pt x="59" y="28"/>
                    <a:pt x="52" y="4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44" name="椭圆 343"/>
          <p:cNvSpPr/>
          <p:nvPr/>
        </p:nvSpPr>
        <p:spPr>
          <a:xfrm>
            <a:off x="6016389" y="1993427"/>
            <a:ext cx="159223" cy="159223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49" name="椭圆 348"/>
          <p:cNvSpPr/>
          <p:nvPr/>
        </p:nvSpPr>
        <p:spPr>
          <a:xfrm>
            <a:off x="6016389" y="4508778"/>
            <a:ext cx="159223" cy="159223"/>
          </a:xfrm>
          <a:prstGeom prst="ellipse">
            <a:avLst/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07" name="文本框 206"/>
          <p:cNvSpPr txBox="1"/>
          <p:nvPr/>
        </p:nvSpPr>
        <p:spPr>
          <a:xfrm>
            <a:off x="258644" y="66146"/>
            <a:ext cx="17878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960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60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rPr>
              <a:t>02</a:t>
            </a:r>
            <a:endParaRPr lang="zh-CN" altLang="en-US" sz="6000" dirty="0">
              <a:solidFill>
                <a:schemeClr val="tx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Arial"/>
            </a:endParaRPr>
          </a:p>
        </p:txBody>
      </p:sp>
      <p:cxnSp>
        <p:nvCxnSpPr>
          <p:cNvPr id="226" name="直接连接符 225"/>
          <p:cNvCxnSpPr/>
          <p:nvPr/>
        </p:nvCxnSpPr>
        <p:spPr>
          <a:xfrm flipH="1">
            <a:off x="973488" y="647670"/>
            <a:ext cx="452746" cy="434139"/>
          </a:xfrm>
          <a:prstGeom prst="line">
            <a:avLst/>
          </a:prstGeom>
          <a:ln w="15875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9" name="弦形 228"/>
          <p:cNvSpPr/>
          <p:nvPr/>
        </p:nvSpPr>
        <p:spPr>
          <a:xfrm rot="7898653">
            <a:off x="5601653" y="6474093"/>
            <a:ext cx="988694" cy="950116"/>
          </a:xfrm>
          <a:prstGeom prst="chord">
            <a:avLst>
              <a:gd name="adj1" fmla="val 2412988"/>
              <a:gd name="adj2" fmla="val 14173956"/>
            </a:avLst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30" name="弦形 229"/>
          <p:cNvSpPr/>
          <p:nvPr/>
        </p:nvSpPr>
        <p:spPr>
          <a:xfrm rot="18728571">
            <a:off x="5601653" y="-566209"/>
            <a:ext cx="988694" cy="950116"/>
          </a:xfrm>
          <a:prstGeom prst="chord">
            <a:avLst>
              <a:gd name="adj1" fmla="val 2412988"/>
              <a:gd name="adj2" fmla="val 14173956"/>
            </a:avLst>
          </a:prstGeom>
          <a:solidFill>
            <a:srgbClr val="1A1D1A"/>
          </a:soli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205" name="Group 4"/>
          <p:cNvGrpSpPr/>
          <p:nvPr/>
        </p:nvGrpSpPr>
        <p:grpSpPr>
          <a:xfrm>
            <a:off x="690243" y="3818659"/>
            <a:ext cx="5373597" cy="1056259"/>
            <a:chOff x="3503711" y="1287239"/>
            <a:chExt cx="7164797" cy="1408346"/>
          </a:xfrm>
        </p:grpSpPr>
        <p:sp>
          <p:nvSpPr>
            <p:cNvPr id="231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200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字以内，据统计每页幻灯片的最好控制在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5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分钟之内。此处添加详细文本描述，建议与标题相关并符合整体语言风格，语言描述尽量简洁生动。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  <p:sp>
          <p:nvSpPr>
            <p:cNvPr id="232" name="Rectangle 2"/>
            <p:cNvSpPr/>
            <p:nvPr/>
          </p:nvSpPr>
          <p:spPr>
            <a:xfrm>
              <a:off x="5688111" y="1287239"/>
              <a:ext cx="1846659" cy="55399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</p:grpSp>
      <p:grpSp>
        <p:nvGrpSpPr>
          <p:cNvPr id="233" name="Group 4"/>
          <p:cNvGrpSpPr/>
          <p:nvPr/>
        </p:nvGrpSpPr>
        <p:grpSpPr>
          <a:xfrm>
            <a:off x="6350448" y="1417483"/>
            <a:ext cx="5373597" cy="1056259"/>
            <a:chOff x="3503711" y="1287239"/>
            <a:chExt cx="7164797" cy="1408346"/>
          </a:xfrm>
        </p:grpSpPr>
        <p:sp>
          <p:nvSpPr>
            <p:cNvPr id="234" name="TextBox 108"/>
            <p:cNvSpPr txBox="1"/>
            <p:nvPr/>
          </p:nvSpPr>
          <p:spPr>
            <a:xfrm>
              <a:off x="3503711" y="1864588"/>
              <a:ext cx="7164797" cy="83099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200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字以内，据统计每页幻灯片的最好控制在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5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分钟之内。此处添加详细文本描述，建议与标题相关并符合整体语言风格，语言描述尽量简洁生动。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/>
              </a:endParaRPr>
            </a:p>
          </p:txBody>
        </p:sp>
        <p:sp>
          <p:nvSpPr>
            <p:cNvPr id="235" name="Rectangle 2"/>
            <p:cNvSpPr/>
            <p:nvPr/>
          </p:nvSpPr>
          <p:spPr>
            <a:xfrm>
              <a:off x="5688111" y="1287239"/>
              <a:ext cx="1846659" cy="55399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Arial"/>
                </a:rPr>
                <a:t>标题文本预设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34线条之美">
      <a:dk1>
        <a:srgbClr val="1A1D1A"/>
      </a:dk1>
      <a:lt1>
        <a:srgbClr val="FFFFFF"/>
      </a:lt1>
      <a:dk2>
        <a:srgbClr val="545454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华文细黑">
      <a:majorFont>
        <a:latin typeface="华文细黑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A1D1A"/>
        </a:solidFill>
        <a:ln>
          <a:noFill/>
        </a:ln>
        <a:effectLst>
          <a:outerShdw blurRad="76200" dist="38100" dir="2700000" algn="tl" rotWithShape="0">
            <a:schemeClr val="tx1">
              <a:lumMod val="75000"/>
              <a:lumOff val="25000"/>
              <a:alpha val="40000"/>
            </a:schemeClr>
          </a:outerShdw>
        </a:effectLst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2989</Words>
  <Application>Microsoft Office PowerPoint</Application>
  <PresentationFormat>宽屏</PresentationFormat>
  <Paragraphs>197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Aharoni</vt:lpstr>
      <vt:lpstr>Lato Hairline</vt:lpstr>
      <vt:lpstr>Lato Light</vt:lpstr>
      <vt:lpstr>Lato Regular</vt:lpstr>
      <vt:lpstr>阿里巴巴普惠体 R</vt:lpstr>
      <vt:lpstr>华文细黑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几何风</dc:subject>
  <dc:creator>sunny</dc:creator>
  <cp:keywords>www.51pptmoban.com</cp:keywords>
  <dc:description>www.51pptmoban.com</dc:description>
  <cp:lastModifiedBy>Microsoft 帐户</cp:lastModifiedBy>
  <cp:revision>348</cp:revision>
  <dcterms:created xsi:type="dcterms:W3CDTF">2016-09-12T01:03:00Z</dcterms:created>
  <dcterms:modified xsi:type="dcterms:W3CDTF">2021-04-27T14:28:20Z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2052-10.1.0.5554</vt:lpwstr>
  </property>
</Properties>
</file>