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344" r:id="rId4"/>
    <p:sldId id="345" r:id="rId5"/>
    <p:sldId id="343" r:id="rId6"/>
    <p:sldId id="34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E4312A"/>
    <a:srgbClr val="51B2DC"/>
    <a:srgbClr val="A81F26"/>
    <a:srgbClr val="C72D23"/>
    <a:srgbClr val="C97F00"/>
    <a:srgbClr val="F9D500"/>
    <a:srgbClr val="C9B6A5"/>
    <a:srgbClr val="CC7305"/>
    <a:srgbClr val="FFE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126" d="100"/>
          <a:sy n="126" d="100"/>
        </p:scale>
        <p:origin x="90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1277CA2-2726-48A8-87D3-30E202CDF1C5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C543D70-B03F-4B04-89DA-0829AAE1CEB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4358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543D70-B03F-4B04-89DA-0829AAE1CE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68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543D70-B03F-4B04-89DA-0829AAE1CE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85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E4F3B7-C089-4EC6-A0DB-5E6132CD56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257248B-10A4-4179-8492-C63A8AB93D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B102CA-FE37-4D54-A359-32B5626637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602299D-7182-46DB-B2EF-41752BFB0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4C94A6-FF3D-438E-8AA5-DE64A67CD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655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403126-453C-429E-9C99-C8BE80C99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7C7415-3701-4C85-B214-03D634416B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63AE77-3CC1-4608-AB52-8A1A385A55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552B893-AABC-4352-B0B8-8FAE11CB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BAF50E7-2579-4AC8-AA73-07EED361B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4AE156-6CBA-430D-A191-7740ED9A8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2862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FECF1C-98CB-4F7A-96AB-EE5C6C1B9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B41845C-BD53-4992-9828-9F642FCF6F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D65580B-26CF-4855-8830-E36B3ADB54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FFEBC7-561B-4541-944C-D6173DF164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32BED2-8EC1-4897-BE51-A20A352A8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FF3F0FC-E106-4C7F-8712-3A9B16415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994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96562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51C866-BA8D-4AD4-BA7C-978671A08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220FBA7-3AA2-48E1-97AD-6A9E38D9A6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350DCB3-28DB-4B7E-8F15-153965995D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E56F26C-048A-42CE-BCD0-BCB0037F9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7998BE-F27F-41B1-8E65-788749CF5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7681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A6AFCCE-4699-433C-A945-B04B8D42B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AC247AB-9AD4-4323-AAF3-2D6301373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A79B8A0-1508-4B8E-A97F-F00B773F76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6E51D0-724D-46E3-8CF4-1952FCE18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603735-0527-49E3-B474-F5CED75D1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4626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A6AFCCE-4699-433C-A945-B04B8D42B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AC247AB-9AD4-4323-AAF3-2D6301373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A79B8A0-1508-4B8E-A97F-F00B773F76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6E51D0-724D-46E3-8CF4-1952FCE18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603735-0527-49E3-B474-F5CED75D1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53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66863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A6AFCCE-4699-433C-A945-B04B8D42B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AC247AB-9AD4-4323-AAF3-2D6301373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A79B8A0-1508-4B8E-A97F-F00B773F76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6E51D0-724D-46E3-8CF4-1952FCE18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603735-0527-49E3-B474-F5CED75D1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88948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A6AFCCE-4699-433C-A945-B04B8D42B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AC247AB-9AD4-4323-AAF3-2D6301373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A79B8A0-1508-4B8E-A97F-F00B773F76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6E51D0-724D-46E3-8CF4-1952FCE18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603735-0527-49E3-B474-F5CED75D1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1236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A6AFCCE-4699-433C-A945-B04B8D42B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AC247AB-9AD4-4323-AAF3-2D6301373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A79B8A0-1508-4B8E-A97F-F00B773F76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6E51D0-724D-46E3-8CF4-1952FCE18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603735-0527-49E3-B474-F5CED75D1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7909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FDFDEF-6B0F-42F3-8E5B-5478EC24E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B527759-AE60-4957-B92C-931B5E510D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58B861-C5A2-4799-8773-537587D047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EDB7C48-04DF-4E8A-B0EE-244E5B99D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0412810-918E-4134-9B46-3763080CC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68588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75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EE29AD-C904-46A6-B64E-01A5AC475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4F0F9BA-B99F-4344-871A-1968C69601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09CDA3-D5DC-46B5-AAC1-0307A36136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35A070-0D46-4928-8E38-C16E9470A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C2FF51-D7F1-4838-8D9E-AADD2533E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7085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9231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513806-0A10-404D-A91B-752C82796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0D1576F-7745-49F6-A125-9EB4F5AACD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84DF5ED-3136-4E87-903A-6A52C5000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F276A6C-66DB-4807-945F-E870BA81FE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46360D6-A90A-444D-9AB4-339CA1EB9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756EA95-559F-4957-BD66-EB9AE53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158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F5DE1A-B274-4740-AC7D-204CA9F13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BE8ED49-F28B-436F-96B0-E346780B6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1D515BB-31BE-4D6C-8AA6-9F586FE9CD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1C5DCA3-117D-4472-9A95-2B65FA71EA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54F9A69-E9D9-4A61-B0FD-0B5D52022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AFBC04E-CA9C-40D7-BEB8-5CEEF9E523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CE82954-8F8A-4D81-8BBF-9DF57628F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0987782-BB63-4270-A1C4-191097B159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1641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53A00A5-0350-43E9-A7B2-0ADA3EA9D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20B7227-4C08-40A5-87B1-F31E0E21D7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E1EC8C4-203A-47FE-891C-E4D1BD05B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E61EE58-B771-4962-AC1E-CDDC121AE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61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58759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55D5B56-0004-4035-991D-45E6606D7E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878372-0EEE-4823-9EB3-6E70158A1AFC}" type="datetimeFigureOut">
              <a:rPr lang="zh-CN" altLang="en-US" smtClean="0"/>
              <a:pPr/>
              <a:t>2021/4/28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7A7232B-393F-461D-94B6-E79FAE546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DDB0E8-24C3-4554-BD99-22C134C41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5A2314F-0DA7-46A8-807D-998B0CD54BB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2436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F397D0-C83C-4A3A-A91D-419A1B445F38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71CD7F-BAF5-4238-9DC3-ECAFC64E8203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22B28A4-2CA1-4BEB-84BF-35228090A436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22908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61" r:id="rId8"/>
    <p:sldLayoutId id="2147483655" r:id="rId9"/>
    <p:sldLayoutId id="2147483656" r:id="rId10"/>
    <p:sldLayoutId id="2147483657" r:id="rId11"/>
    <p:sldLayoutId id="2147483662" r:id="rId12"/>
    <p:sldLayoutId id="2147483658" r:id="rId13"/>
    <p:sldLayoutId id="2147483659" r:id="rId14"/>
    <p:sldLayoutId id="2147483663" r:id="rId15"/>
    <p:sldLayoutId id="2147483667" r:id="rId16"/>
    <p:sldLayoutId id="2147483664" r:id="rId17"/>
    <p:sldLayoutId id="2147483665" r:id="rId18"/>
    <p:sldLayoutId id="2147483666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4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1.wdp"/><Relationship Id="rId5" Type="http://schemas.openxmlformats.org/officeDocument/2006/relationships/image" Target="../media/image7.png"/><Relationship Id="rId15" Type="http://schemas.openxmlformats.org/officeDocument/2006/relationships/image" Target="../media/image14.png"/><Relationship Id="rId10" Type="http://schemas.openxmlformats.org/officeDocument/2006/relationships/image" Target="../media/image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明亮, 灯光, 火车, 游戏机&#10;&#10;描述已自动生成">
            <a:extLst>
              <a:ext uri="{FF2B5EF4-FFF2-40B4-BE49-F238E27FC236}">
                <a16:creationId xmlns:a16="http://schemas.microsoft.com/office/drawing/2014/main" xmlns="" id="{A845C339-7AC7-4EBF-A13B-6DEB63AEF7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972BC1A-2788-4C5F-B5D0-8D3C4DD5FFE6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53000">
                <a:srgbClr val="800D0F">
                  <a:alpha val="96000"/>
                </a:srgbClr>
              </a:gs>
              <a:gs pos="0">
                <a:srgbClr val="9B1516">
                  <a:alpha val="89000"/>
                </a:srgbClr>
              </a:gs>
              <a:gs pos="100000">
                <a:srgbClr val="65050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0A552954-67E4-4570-9F4C-66E4B22CE169}"/>
              </a:ext>
            </a:extLst>
          </p:cNvPr>
          <p:cNvGrpSpPr/>
          <p:nvPr/>
        </p:nvGrpSpPr>
        <p:grpSpPr>
          <a:xfrm>
            <a:off x="-359855" y="2415577"/>
            <a:ext cx="3441878" cy="4320364"/>
            <a:chOff x="-1179684" y="1552713"/>
            <a:chExt cx="4401182" cy="5524514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8F64DC6C-76E6-476D-83BD-8052A72A5486}"/>
                </a:ext>
              </a:extLst>
            </p:cNvPr>
            <p:cNvSpPr/>
            <p:nvPr/>
          </p:nvSpPr>
          <p:spPr>
            <a:xfrm>
              <a:off x="657293" y="1552713"/>
              <a:ext cx="2564205" cy="5524514"/>
            </a:xfrm>
            <a:custGeom>
              <a:avLst/>
              <a:gdLst>
                <a:gd name="connsiteX0" fmla="*/ 793001 w 2564205"/>
                <a:gd name="connsiteY0" fmla="*/ 2510666 h 5524514"/>
                <a:gd name="connsiteX1" fmla="*/ 749410 w 2564205"/>
                <a:gd name="connsiteY1" fmla="*/ 2637390 h 5524514"/>
                <a:gd name="connsiteX2" fmla="*/ 736561 w 2564205"/>
                <a:gd name="connsiteY2" fmla="*/ 2701071 h 5524514"/>
                <a:gd name="connsiteX3" fmla="*/ 727083 w 2564205"/>
                <a:gd name="connsiteY3" fmla="*/ 2740189 h 5524514"/>
                <a:gd name="connsiteX4" fmla="*/ 709228 w 2564205"/>
                <a:gd name="connsiteY4" fmla="*/ 2736249 h 5524514"/>
                <a:gd name="connsiteX5" fmla="*/ 680191 w 2564205"/>
                <a:gd name="connsiteY5" fmla="*/ 2730675 h 5524514"/>
                <a:gd name="connsiteX6" fmla="*/ 695810 w 2564205"/>
                <a:gd name="connsiteY6" fmla="*/ 2614530 h 5524514"/>
                <a:gd name="connsiteX7" fmla="*/ 733792 w 2564205"/>
                <a:gd name="connsiteY7" fmla="*/ 2553120 h 5524514"/>
                <a:gd name="connsiteX8" fmla="*/ 751647 w 2564205"/>
                <a:gd name="connsiteY8" fmla="*/ 2455930 h 5524514"/>
                <a:gd name="connsiteX9" fmla="*/ 818665 w 2564205"/>
                <a:gd name="connsiteY9" fmla="*/ 2337547 h 5524514"/>
                <a:gd name="connsiteX10" fmla="*/ 841028 w 2564205"/>
                <a:gd name="connsiteY10" fmla="*/ 2296194 h 5524514"/>
                <a:gd name="connsiteX11" fmla="*/ 828711 w 2564205"/>
                <a:gd name="connsiteY11" fmla="*/ 2410139 h 5524514"/>
                <a:gd name="connsiteX12" fmla="*/ 793001 w 2564205"/>
                <a:gd name="connsiteY12" fmla="*/ 2510666 h 5524514"/>
                <a:gd name="connsiteX13" fmla="*/ 793001 w 2564205"/>
                <a:gd name="connsiteY13" fmla="*/ 2510666 h 5524514"/>
                <a:gd name="connsiteX14" fmla="*/ 1918891 w 2564205"/>
                <a:gd name="connsiteY14" fmla="*/ 2499804 h 5524514"/>
                <a:gd name="connsiteX15" fmla="*/ 1918891 w 2564205"/>
                <a:gd name="connsiteY15" fmla="*/ 2499804 h 5524514"/>
                <a:gd name="connsiteX16" fmla="*/ 1915768 w 2564205"/>
                <a:gd name="connsiteY16" fmla="*/ 2495438 h 5524514"/>
                <a:gd name="connsiteX17" fmla="*/ 1917152 w 2564205"/>
                <a:gd name="connsiteY17" fmla="*/ 2476518 h 5524514"/>
                <a:gd name="connsiteX18" fmla="*/ 1911508 w 2564205"/>
                <a:gd name="connsiteY18" fmla="*/ 2473181 h 5524514"/>
                <a:gd name="connsiteX19" fmla="*/ 1902350 w 2564205"/>
                <a:gd name="connsiteY19" fmla="*/ 2442441 h 5524514"/>
                <a:gd name="connsiteX20" fmla="*/ 1887086 w 2564205"/>
                <a:gd name="connsiteY20" fmla="*/ 2430230 h 5524514"/>
                <a:gd name="connsiteX21" fmla="*/ 1878673 w 2564205"/>
                <a:gd name="connsiteY21" fmla="*/ 2428668 h 5524514"/>
                <a:gd name="connsiteX22" fmla="*/ 1882684 w 2564205"/>
                <a:gd name="connsiteY22" fmla="*/ 2452345 h 5524514"/>
                <a:gd name="connsiteX23" fmla="*/ 1899971 w 2564205"/>
                <a:gd name="connsiteY23" fmla="*/ 2468531 h 5524514"/>
                <a:gd name="connsiteX24" fmla="*/ 1903059 w 2564205"/>
                <a:gd name="connsiteY24" fmla="*/ 2590534 h 5524514"/>
                <a:gd name="connsiteX25" fmla="*/ 1890778 w 2564205"/>
                <a:gd name="connsiteY25" fmla="*/ 2593019 h 5524514"/>
                <a:gd name="connsiteX26" fmla="*/ 1890245 w 2564205"/>
                <a:gd name="connsiteY26" fmla="*/ 2610057 h 5524514"/>
                <a:gd name="connsiteX27" fmla="*/ 1903628 w 2564205"/>
                <a:gd name="connsiteY27" fmla="*/ 2639094 h 5524514"/>
                <a:gd name="connsiteX28" fmla="*/ 1904089 w 2564205"/>
                <a:gd name="connsiteY28" fmla="*/ 2640265 h 5524514"/>
                <a:gd name="connsiteX29" fmla="*/ 1918891 w 2564205"/>
                <a:gd name="connsiteY29" fmla="*/ 2499804 h 5524514"/>
                <a:gd name="connsiteX30" fmla="*/ 1918891 w 2564205"/>
                <a:gd name="connsiteY30" fmla="*/ 2499804 h 5524514"/>
                <a:gd name="connsiteX31" fmla="*/ 1827416 w 2564205"/>
                <a:gd name="connsiteY31" fmla="*/ 2406163 h 5524514"/>
                <a:gd name="connsiteX32" fmla="*/ 1827416 w 2564205"/>
                <a:gd name="connsiteY32" fmla="*/ 2406163 h 5524514"/>
                <a:gd name="connsiteX33" fmla="*/ 1822340 w 2564205"/>
                <a:gd name="connsiteY33" fmla="*/ 2405985 h 5524514"/>
                <a:gd name="connsiteX34" fmla="*/ 1813394 w 2564205"/>
                <a:gd name="connsiteY34" fmla="*/ 2407122 h 5524514"/>
                <a:gd name="connsiteX35" fmla="*/ 1813962 w 2564205"/>
                <a:gd name="connsiteY35" fmla="*/ 2379186 h 5524514"/>
                <a:gd name="connsiteX36" fmla="*/ 1874272 w 2564205"/>
                <a:gd name="connsiteY36" fmla="*/ 2313836 h 5524514"/>
                <a:gd name="connsiteX37" fmla="*/ 1918962 w 2564205"/>
                <a:gd name="connsiteY37" fmla="*/ 2197654 h 5524514"/>
                <a:gd name="connsiteX38" fmla="*/ 1921163 w 2564205"/>
                <a:gd name="connsiteY38" fmla="*/ 2110545 h 5524514"/>
                <a:gd name="connsiteX39" fmla="*/ 1947999 w 2564205"/>
                <a:gd name="connsiteY39" fmla="*/ 1784399 h 5524514"/>
                <a:gd name="connsiteX40" fmla="*/ 2001599 w 2564205"/>
                <a:gd name="connsiteY40" fmla="*/ 1554344 h 5524514"/>
                <a:gd name="connsiteX41" fmla="*/ 2099890 w 2564205"/>
                <a:gd name="connsiteY41" fmla="*/ 1697290 h 5524514"/>
                <a:gd name="connsiteX42" fmla="*/ 2175854 w 2564205"/>
                <a:gd name="connsiteY42" fmla="*/ 1744217 h 5524514"/>
                <a:gd name="connsiteX43" fmla="*/ 2419327 w 2564205"/>
                <a:gd name="connsiteY43" fmla="*/ 1891635 h 5524514"/>
                <a:gd name="connsiteX44" fmla="*/ 2553327 w 2564205"/>
                <a:gd name="connsiteY44" fmla="*/ 1820180 h 5524514"/>
                <a:gd name="connsiteX45" fmla="*/ 2533236 w 2564205"/>
                <a:gd name="connsiteY45" fmla="*/ 1498507 h 5524514"/>
                <a:gd name="connsiteX46" fmla="*/ 2477399 w 2564205"/>
                <a:gd name="connsiteY46" fmla="*/ 1299725 h 5524514"/>
                <a:gd name="connsiteX47" fmla="*/ 2434945 w 2564205"/>
                <a:gd name="connsiteY47" fmla="*/ 1241652 h 5524514"/>
                <a:gd name="connsiteX48" fmla="*/ 2405873 w 2564205"/>
                <a:gd name="connsiteY48" fmla="*/ 1203670 h 5524514"/>
                <a:gd name="connsiteX49" fmla="*/ 2348936 w 2564205"/>
                <a:gd name="connsiteY49" fmla="*/ 1039533 h 5524514"/>
                <a:gd name="connsiteX50" fmla="*/ 2328810 w 2564205"/>
                <a:gd name="connsiteY50" fmla="*/ 1020542 h 5524514"/>
                <a:gd name="connsiteX51" fmla="*/ 2325473 w 2564205"/>
                <a:gd name="connsiteY51" fmla="*/ 830704 h 5524514"/>
                <a:gd name="connsiteX52" fmla="*/ 2360082 w 2564205"/>
                <a:gd name="connsiteY52" fmla="*/ 711222 h 5524514"/>
                <a:gd name="connsiteX53" fmla="*/ 2381345 w 2564205"/>
                <a:gd name="connsiteY53" fmla="*/ 590603 h 5524514"/>
                <a:gd name="connsiteX54" fmla="*/ 2345564 w 2564205"/>
                <a:gd name="connsiteY54" fmla="*/ 605122 h 5524514"/>
                <a:gd name="connsiteX55" fmla="*/ 2310954 w 2564205"/>
                <a:gd name="connsiteY55" fmla="*/ 707850 h 5524514"/>
                <a:gd name="connsiteX56" fmla="*/ 2287491 w 2564205"/>
                <a:gd name="connsiteY56" fmla="*/ 742494 h 5524514"/>
                <a:gd name="connsiteX57" fmla="*/ 2280782 w 2564205"/>
                <a:gd name="connsiteY57" fmla="*/ 652581 h 5524514"/>
                <a:gd name="connsiteX58" fmla="*/ 2231086 w 2564205"/>
                <a:gd name="connsiteY58" fmla="*/ 510167 h 5524514"/>
                <a:gd name="connsiteX59" fmla="*/ 2208759 w 2564205"/>
                <a:gd name="connsiteY59" fmla="*/ 511268 h 5524514"/>
                <a:gd name="connsiteX60" fmla="*/ 2197613 w 2564205"/>
                <a:gd name="connsiteY60" fmla="*/ 557094 h 5524514"/>
                <a:gd name="connsiteX61" fmla="*/ 2214900 w 2564205"/>
                <a:gd name="connsiteY61" fmla="*/ 619072 h 5524514"/>
                <a:gd name="connsiteX62" fmla="*/ 2229986 w 2564205"/>
                <a:gd name="connsiteY62" fmla="*/ 690527 h 5524514"/>
                <a:gd name="connsiteX63" fmla="*/ 2220721 w 2564205"/>
                <a:gd name="connsiteY63" fmla="*/ 728473 h 5524514"/>
                <a:gd name="connsiteX64" fmla="*/ 2175818 w 2564205"/>
                <a:gd name="connsiteY64" fmla="*/ 639979 h 5524514"/>
                <a:gd name="connsiteX65" fmla="*/ 2107983 w 2564205"/>
                <a:gd name="connsiteY65" fmla="*/ 518793 h 5524514"/>
                <a:gd name="connsiteX66" fmla="*/ 2085088 w 2564205"/>
                <a:gd name="connsiteY66" fmla="*/ 519893 h 5524514"/>
                <a:gd name="connsiteX67" fmla="*/ 2079479 w 2564205"/>
                <a:gd name="connsiteY67" fmla="*/ 575766 h 5524514"/>
                <a:gd name="connsiteX68" fmla="*/ 2102943 w 2564205"/>
                <a:gd name="connsiteY68" fmla="*/ 624361 h 5524514"/>
                <a:gd name="connsiteX69" fmla="*/ 2129175 w 2564205"/>
                <a:gd name="connsiteY69" fmla="*/ 693047 h 5524514"/>
                <a:gd name="connsiteX70" fmla="*/ 2147030 w 2564205"/>
                <a:gd name="connsiteY70" fmla="*/ 746080 h 5524514"/>
                <a:gd name="connsiteX71" fmla="*/ 2140853 w 2564205"/>
                <a:gd name="connsiteY71" fmla="*/ 775649 h 5524514"/>
                <a:gd name="connsiteX72" fmla="*/ 2132512 w 2564205"/>
                <a:gd name="connsiteY72" fmla="*/ 768407 h 5524514"/>
                <a:gd name="connsiteX73" fmla="*/ 2090625 w 2564205"/>
                <a:gd name="connsiteY73" fmla="*/ 730993 h 5524514"/>
                <a:gd name="connsiteX74" fmla="*/ 2004084 w 2564205"/>
                <a:gd name="connsiteY74" fmla="*/ 753889 h 5524514"/>
                <a:gd name="connsiteX75" fmla="*/ 1977319 w 2564205"/>
                <a:gd name="connsiteY75" fmla="*/ 776749 h 5524514"/>
                <a:gd name="connsiteX76" fmla="*/ 1958896 w 2564205"/>
                <a:gd name="connsiteY76" fmla="*/ 788498 h 5524514"/>
                <a:gd name="connsiteX77" fmla="*/ 1962766 w 2564205"/>
                <a:gd name="connsiteY77" fmla="*/ 826480 h 5524514"/>
                <a:gd name="connsiteX78" fmla="*/ 1967238 w 2564205"/>
                <a:gd name="connsiteY78" fmla="*/ 894066 h 5524514"/>
                <a:gd name="connsiteX79" fmla="*/ 2040397 w 2564205"/>
                <a:gd name="connsiteY79" fmla="*/ 982276 h 5524514"/>
                <a:gd name="connsiteX80" fmla="*/ 2076142 w 2564205"/>
                <a:gd name="connsiteY80" fmla="*/ 1011880 h 5524514"/>
                <a:gd name="connsiteX81" fmla="*/ 2131411 w 2564205"/>
                <a:gd name="connsiteY81" fmla="*/ 1069385 h 5524514"/>
                <a:gd name="connsiteX82" fmla="*/ 2152106 w 2564205"/>
                <a:gd name="connsiteY82" fmla="*/ 1101794 h 5524514"/>
                <a:gd name="connsiteX83" fmla="*/ 2158247 w 2564205"/>
                <a:gd name="connsiteY83" fmla="*/ 1147585 h 5524514"/>
                <a:gd name="connsiteX84" fmla="*/ 2178906 w 2564205"/>
                <a:gd name="connsiteY84" fmla="*/ 1198381 h 5524514"/>
                <a:gd name="connsiteX85" fmla="*/ 2171097 w 2564205"/>
                <a:gd name="connsiteY85" fmla="*/ 1223513 h 5524514"/>
                <a:gd name="connsiteX86" fmla="*/ 2101842 w 2564205"/>
                <a:gd name="connsiteY86" fmla="*/ 1125790 h 5524514"/>
                <a:gd name="connsiteX87" fmla="*/ 2006923 w 2564205"/>
                <a:gd name="connsiteY87" fmla="*/ 1044253 h 5524514"/>
                <a:gd name="connsiteX88" fmla="*/ 1893014 w 2564205"/>
                <a:gd name="connsiteY88" fmla="*/ 1017453 h 5524514"/>
                <a:gd name="connsiteX89" fmla="*/ 1760114 w 2564205"/>
                <a:gd name="connsiteY89" fmla="*/ 958280 h 5524514"/>
                <a:gd name="connsiteX90" fmla="*/ 1715458 w 2564205"/>
                <a:gd name="connsiteY90" fmla="*/ 940390 h 5524514"/>
                <a:gd name="connsiteX91" fmla="*/ 1674105 w 2564205"/>
                <a:gd name="connsiteY91" fmla="*/ 844335 h 5524514"/>
                <a:gd name="connsiteX92" fmla="*/ 1653410 w 2564205"/>
                <a:gd name="connsiteY92" fmla="*/ 810329 h 5524514"/>
                <a:gd name="connsiteX93" fmla="*/ 1623806 w 2564205"/>
                <a:gd name="connsiteY93" fmla="*/ 794675 h 5524514"/>
                <a:gd name="connsiteX94" fmla="*/ 1628846 w 2564205"/>
                <a:gd name="connsiteY94" fmla="*/ 755060 h 5524514"/>
                <a:gd name="connsiteX95" fmla="*/ 1679110 w 2564205"/>
                <a:gd name="connsiteY95" fmla="*/ 688042 h 5524514"/>
                <a:gd name="connsiteX96" fmla="*/ 1693663 w 2564205"/>
                <a:gd name="connsiteY96" fmla="*/ 642819 h 5524514"/>
                <a:gd name="connsiteX97" fmla="*/ 1715423 w 2564205"/>
                <a:gd name="connsiteY97" fmla="*/ 648392 h 5524514"/>
                <a:gd name="connsiteX98" fmla="*/ 1755073 w 2564205"/>
                <a:gd name="connsiteY98" fmla="*/ 588083 h 5524514"/>
                <a:gd name="connsiteX99" fmla="*/ 1767355 w 2564205"/>
                <a:gd name="connsiteY99" fmla="*/ 559046 h 5524514"/>
                <a:gd name="connsiteX100" fmla="*/ 1777436 w 2564205"/>
                <a:gd name="connsiteY100" fmla="*/ 496501 h 5524514"/>
                <a:gd name="connsiteX101" fmla="*/ 1776442 w 2564205"/>
                <a:gd name="connsiteY101" fmla="*/ 484680 h 5524514"/>
                <a:gd name="connsiteX102" fmla="*/ 1818684 w 2564205"/>
                <a:gd name="connsiteY102" fmla="*/ 470269 h 5524514"/>
                <a:gd name="connsiteX103" fmla="*/ 1838420 w 2564205"/>
                <a:gd name="connsiteY103" fmla="*/ 393312 h 5524514"/>
                <a:gd name="connsiteX104" fmla="*/ 1819500 w 2564205"/>
                <a:gd name="connsiteY104" fmla="*/ 369138 h 5524514"/>
                <a:gd name="connsiteX105" fmla="*/ 1813324 w 2564205"/>
                <a:gd name="connsiteY105" fmla="*/ 343261 h 5524514"/>
                <a:gd name="connsiteX106" fmla="*/ 1806970 w 2564205"/>
                <a:gd name="connsiteY106" fmla="*/ 203652 h 5524514"/>
                <a:gd name="connsiteX107" fmla="*/ 1723055 w 2564205"/>
                <a:gd name="connsiteY107" fmla="*/ 82856 h 5524514"/>
                <a:gd name="connsiteX108" fmla="*/ 1655007 w 2564205"/>
                <a:gd name="connsiteY108" fmla="*/ 34615 h 5524514"/>
                <a:gd name="connsiteX109" fmla="*/ 1611808 w 2564205"/>
                <a:gd name="connsiteY109" fmla="*/ 4194 h 5524514"/>
                <a:gd name="connsiteX110" fmla="*/ 1556823 w 2564205"/>
                <a:gd name="connsiteY110" fmla="*/ 1319 h 5524514"/>
                <a:gd name="connsiteX111" fmla="*/ 1535063 w 2564205"/>
                <a:gd name="connsiteY111" fmla="*/ 20594 h 5524514"/>
                <a:gd name="connsiteX112" fmla="*/ 1440464 w 2564205"/>
                <a:gd name="connsiteY112" fmla="*/ 44945 h 5524514"/>
                <a:gd name="connsiteX113" fmla="*/ 1333051 w 2564205"/>
                <a:gd name="connsiteY113" fmla="*/ 137166 h 5524514"/>
                <a:gd name="connsiteX114" fmla="*/ 1282396 w 2564205"/>
                <a:gd name="connsiteY114" fmla="*/ 260127 h 5524514"/>
                <a:gd name="connsiteX115" fmla="*/ 1266494 w 2564205"/>
                <a:gd name="connsiteY115" fmla="*/ 267830 h 5524514"/>
                <a:gd name="connsiteX116" fmla="*/ 1263228 w 2564205"/>
                <a:gd name="connsiteY116" fmla="*/ 277272 h 5524514"/>
                <a:gd name="connsiteX117" fmla="*/ 1248000 w 2564205"/>
                <a:gd name="connsiteY117" fmla="*/ 284655 h 5524514"/>
                <a:gd name="connsiteX118" fmla="*/ 1238842 w 2564205"/>
                <a:gd name="connsiteY118" fmla="*/ 355720 h 5524514"/>
                <a:gd name="connsiteX119" fmla="*/ 1262021 w 2564205"/>
                <a:gd name="connsiteY119" fmla="*/ 382485 h 5524514"/>
                <a:gd name="connsiteX120" fmla="*/ 1258259 w 2564205"/>
                <a:gd name="connsiteY120" fmla="*/ 392672 h 5524514"/>
                <a:gd name="connsiteX121" fmla="*/ 1242072 w 2564205"/>
                <a:gd name="connsiteY121" fmla="*/ 398813 h 5524514"/>
                <a:gd name="connsiteX122" fmla="*/ 1230926 w 2564205"/>
                <a:gd name="connsiteY122" fmla="*/ 520532 h 5524514"/>
                <a:gd name="connsiteX123" fmla="*/ 1244876 w 2564205"/>
                <a:gd name="connsiteY123" fmla="*/ 573600 h 5524514"/>
                <a:gd name="connsiteX124" fmla="*/ 1273345 w 2564205"/>
                <a:gd name="connsiteY124" fmla="*/ 580274 h 5524514"/>
                <a:gd name="connsiteX125" fmla="*/ 1282290 w 2564205"/>
                <a:gd name="connsiteY125" fmla="*/ 657905 h 5524514"/>
                <a:gd name="connsiteX126" fmla="*/ 1295708 w 2564205"/>
                <a:gd name="connsiteY126" fmla="*/ 697555 h 5524514"/>
                <a:gd name="connsiteX127" fmla="*/ 1282290 w 2564205"/>
                <a:gd name="connsiteY127" fmla="*/ 792474 h 5524514"/>
                <a:gd name="connsiteX128" fmla="*/ 1223401 w 2564205"/>
                <a:gd name="connsiteY128" fmla="*/ 812033 h 5524514"/>
                <a:gd name="connsiteX129" fmla="*/ 1168664 w 2564205"/>
                <a:gd name="connsiteY129" fmla="*/ 892469 h 5524514"/>
                <a:gd name="connsiteX130" fmla="*/ 1141900 w 2564205"/>
                <a:gd name="connsiteY130" fmla="*/ 915932 h 5524514"/>
                <a:gd name="connsiteX131" fmla="*/ 1122874 w 2564205"/>
                <a:gd name="connsiteY131" fmla="*/ 935456 h 5524514"/>
                <a:gd name="connsiteX132" fmla="*/ 859877 w 2564205"/>
                <a:gd name="connsiteY132" fmla="*/ 1029842 h 5524514"/>
                <a:gd name="connsiteX133" fmla="*/ 792894 w 2564205"/>
                <a:gd name="connsiteY133" fmla="*/ 1076733 h 5524514"/>
                <a:gd name="connsiteX134" fmla="*/ 696840 w 2564205"/>
                <a:gd name="connsiteY134" fmla="*/ 1317970 h 5524514"/>
                <a:gd name="connsiteX135" fmla="*/ 652184 w 2564205"/>
                <a:gd name="connsiteY135" fmla="*/ 1608335 h 5524514"/>
                <a:gd name="connsiteX136" fmla="*/ 623184 w 2564205"/>
                <a:gd name="connsiteY136" fmla="*/ 1731189 h 5524514"/>
                <a:gd name="connsiteX137" fmla="*/ 589674 w 2564205"/>
                <a:gd name="connsiteY137" fmla="*/ 1956808 h 5524514"/>
                <a:gd name="connsiteX138" fmla="*/ 569583 w 2564205"/>
                <a:gd name="connsiteY138" fmla="*/ 2122081 h 5524514"/>
                <a:gd name="connsiteX139" fmla="*/ 517083 w 2564205"/>
                <a:gd name="connsiteY139" fmla="*/ 2351036 h 5524514"/>
                <a:gd name="connsiteX140" fmla="*/ 510374 w 2564205"/>
                <a:gd name="connsiteY140" fmla="*/ 2466082 h 5524514"/>
                <a:gd name="connsiteX141" fmla="*/ 524893 w 2564205"/>
                <a:gd name="connsiteY141" fmla="*/ 2537537 h 5524514"/>
                <a:gd name="connsiteX142" fmla="*/ 518184 w 2564205"/>
                <a:gd name="connsiteY142" fmla="*/ 2598982 h 5524514"/>
                <a:gd name="connsiteX143" fmla="*/ 493620 w 2564205"/>
                <a:gd name="connsiteY143" fmla="*/ 2782146 h 5524514"/>
                <a:gd name="connsiteX144" fmla="*/ 507002 w 2564205"/>
                <a:gd name="connsiteY144" fmla="*/ 2814555 h 5524514"/>
                <a:gd name="connsiteX145" fmla="*/ 491384 w 2564205"/>
                <a:gd name="connsiteY145" fmla="*/ 2878201 h 5524514"/>
                <a:gd name="connsiteX146" fmla="*/ 22328 w 2564205"/>
                <a:gd name="connsiteY146" fmla="*/ 3349493 h 5524514"/>
                <a:gd name="connsiteX147" fmla="*/ 0 w 2564205"/>
                <a:gd name="connsiteY147" fmla="*/ 3405330 h 5524514"/>
                <a:gd name="connsiteX148" fmla="*/ 15619 w 2564205"/>
                <a:gd name="connsiteY148" fmla="*/ 3445547 h 5524514"/>
                <a:gd name="connsiteX149" fmla="*/ 16755 w 2564205"/>
                <a:gd name="connsiteY149" fmla="*/ 3462302 h 5524514"/>
                <a:gd name="connsiteX150" fmla="*/ 26800 w 2564205"/>
                <a:gd name="connsiteY150" fmla="*/ 3470147 h 5524514"/>
                <a:gd name="connsiteX151" fmla="*/ 49128 w 2564205"/>
                <a:gd name="connsiteY151" fmla="*/ 3509229 h 5524514"/>
                <a:gd name="connsiteX152" fmla="*/ 92682 w 2564205"/>
                <a:gd name="connsiteY152" fmla="*/ 4011794 h 5524514"/>
                <a:gd name="connsiteX153" fmla="*/ 216673 w 2564205"/>
                <a:gd name="connsiteY153" fmla="*/ 4021839 h 5524514"/>
                <a:gd name="connsiteX154" fmla="*/ 228955 w 2564205"/>
                <a:gd name="connsiteY154" fmla="*/ 4006753 h 5524514"/>
                <a:gd name="connsiteX155" fmla="*/ 505369 w 2564205"/>
                <a:gd name="connsiteY155" fmla="*/ 4038594 h 5524514"/>
                <a:gd name="connsiteX156" fmla="*/ 508138 w 2564205"/>
                <a:gd name="connsiteY156" fmla="*/ 4058650 h 5524514"/>
                <a:gd name="connsiteX157" fmla="*/ 621480 w 2564205"/>
                <a:gd name="connsiteY157" fmla="*/ 4068163 h 5524514"/>
                <a:gd name="connsiteX158" fmla="*/ 682889 w 2564205"/>
                <a:gd name="connsiteY158" fmla="*/ 3994436 h 5524514"/>
                <a:gd name="connsiteX159" fmla="*/ 686829 w 2564205"/>
                <a:gd name="connsiteY159" fmla="*/ 3919609 h 5524514"/>
                <a:gd name="connsiteX160" fmla="*/ 740998 w 2564205"/>
                <a:gd name="connsiteY160" fmla="*/ 3853159 h 5524514"/>
                <a:gd name="connsiteX161" fmla="*/ 769502 w 2564205"/>
                <a:gd name="connsiteY161" fmla="*/ 3855963 h 5524514"/>
                <a:gd name="connsiteX162" fmla="*/ 883944 w 2564205"/>
                <a:gd name="connsiteY162" fmla="*/ 3706308 h 5524514"/>
                <a:gd name="connsiteX163" fmla="*/ 949258 w 2564205"/>
                <a:gd name="connsiteY163" fmla="*/ 3977113 h 5524514"/>
                <a:gd name="connsiteX164" fmla="*/ 915784 w 2564205"/>
                <a:gd name="connsiteY164" fmla="*/ 4087686 h 5524514"/>
                <a:gd name="connsiteX165" fmla="*/ 918021 w 2564205"/>
                <a:gd name="connsiteY165" fmla="*/ 4185977 h 5524514"/>
                <a:gd name="connsiteX166" fmla="*/ 948193 w 2564205"/>
                <a:gd name="connsiteY166" fmla="*/ 4249659 h 5524514"/>
                <a:gd name="connsiteX167" fmla="*/ 972757 w 2564205"/>
                <a:gd name="connsiteY167" fmla="*/ 4508751 h 5524514"/>
                <a:gd name="connsiteX168" fmla="*/ 972757 w 2564205"/>
                <a:gd name="connsiteY168" fmla="*/ 4651697 h 5524514"/>
                <a:gd name="connsiteX169" fmla="*/ 1035303 w 2564205"/>
                <a:gd name="connsiteY169" fmla="*/ 4709770 h 5524514"/>
                <a:gd name="connsiteX170" fmla="*/ 1057630 w 2564205"/>
                <a:gd name="connsiteY170" fmla="*/ 4758933 h 5524514"/>
                <a:gd name="connsiteX171" fmla="*/ 1044212 w 2564205"/>
                <a:gd name="connsiteY171" fmla="*/ 4790170 h 5524514"/>
                <a:gd name="connsiteX172" fmla="*/ 1033031 w 2564205"/>
                <a:gd name="connsiteY172" fmla="*/ 4834861 h 5524514"/>
                <a:gd name="connsiteX173" fmla="*/ 1037503 w 2564205"/>
                <a:gd name="connsiteY173" fmla="*/ 4863897 h 5524514"/>
                <a:gd name="connsiteX174" fmla="*/ 1026322 w 2564205"/>
                <a:gd name="connsiteY174" fmla="*/ 4902979 h 5524514"/>
                <a:gd name="connsiteX175" fmla="*/ 950394 w 2564205"/>
                <a:gd name="connsiteY175" fmla="*/ 4983415 h 5524514"/>
                <a:gd name="connsiteX176" fmla="*/ 944785 w 2564205"/>
                <a:gd name="connsiteY176" fmla="*/ 5001270 h 5524514"/>
                <a:gd name="connsiteX177" fmla="*/ 815257 w 2564205"/>
                <a:gd name="connsiteY177" fmla="*/ 5097325 h 5524514"/>
                <a:gd name="connsiteX178" fmla="*/ 797402 w 2564205"/>
                <a:gd name="connsiteY178" fmla="*/ 5155398 h 5524514"/>
                <a:gd name="connsiteX179" fmla="*/ 780080 w 2564205"/>
                <a:gd name="connsiteY179" fmla="*/ 5181097 h 5524514"/>
                <a:gd name="connsiteX180" fmla="*/ 781180 w 2564205"/>
                <a:gd name="connsiteY180" fmla="*/ 5223516 h 5524514"/>
                <a:gd name="connsiteX181" fmla="*/ 805744 w 2564205"/>
                <a:gd name="connsiteY181" fmla="*/ 5252553 h 5524514"/>
                <a:gd name="connsiteX182" fmla="*/ 1018548 w 2564205"/>
                <a:gd name="connsiteY182" fmla="*/ 5272679 h 5524514"/>
                <a:gd name="connsiteX183" fmla="*/ 1172640 w 2564205"/>
                <a:gd name="connsiteY183" fmla="*/ 5184434 h 5524514"/>
                <a:gd name="connsiteX184" fmla="*/ 1186058 w 2564205"/>
                <a:gd name="connsiteY184" fmla="*/ 5140879 h 5524514"/>
                <a:gd name="connsiteX185" fmla="*/ 1265926 w 2564205"/>
                <a:gd name="connsiteY185" fmla="*/ 5100093 h 5524514"/>
                <a:gd name="connsiteX186" fmla="*/ 1299968 w 2564205"/>
                <a:gd name="connsiteY186" fmla="*/ 5111843 h 5524514"/>
                <a:gd name="connsiteX187" fmla="*/ 1393786 w 2564205"/>
                <a:gd name="connsiteY187" fmla="*/ 5058775 h 5524514"/>
                <a:gd name="connsiteX188" fmla="*/ 1402731 w 2564205"/>
                <a:gd name="connsiteY188" fmla="*/ 4937056 h 5524514"/>
                <a:gd name="connsiteX189" fmla="*/ 1396022 w 2564205"/>
                <a:gd name="connsiteY189" fmla="*/ 4920302 h 5524514"/>
                <a:gd name="connsiteX190" fmla="*/ 1402731 w 2564205"/>
                <a:gd name="connsiteY190" fmla="*/ 4848811 h 5524514"/>
                <a:gd name="connsiteX191" fmla="*/ 1396022 w 2564205"/>
                <a:gd name="connsiteY191" fmla="*/ 4754993 h 5524514"/>
                <a:gd name="connsiteX192" fmla="*/ 1411676 w 2564205"/>
                <a:gd name="connsiteY192" fmla="*/ 4701392 h 5524514"/>
                <a:gd name="connsiteX193" fmla="*/ 1418385 w 2564205"/>
                <a:gd name="connsiteY193" fmla="*/ 4652265 h 5524514"/>
                <a:gd name="connsiteX194" fmla="*/ 1387112 w 2564205"/>
                <a:gd name="connsiteY194" fmla="*/ 4489192 h 5524514"/>
                <a:gd name="connsiteX195" fmla="*/ 1362549 w 2564205"/>
                <a:gd name="connsiteY195" fmla="*/ 4422209 h 5524514"/>
                <a:gd name="connsiteX196" fmla="*/ 1331276 w 2564205"/>
                <a:gd name="connsiteY196" fmla="*/ 4060354 h 5524514"/>
                <a:gd name="connsiteX197" fmla="*/ 1304511 w 2564205"/>
                <a:gd name="connsiteY197" fmla="*/ 3988899 h 5524514"/>
                <a:gd name="connsiteX198" fmla="*/ 1304511 w 2564205"/>
                <a:gd name="connsiteY198" fmla="*/ 3874954 h 5524514"/>
                <a:gd name="connsiteX199" fmla="*/ 1304511 w 2564205"/>
                <a:gd name="connsiteY199" fmla="*/ 3799026 h 5524514"/>
                <a:gd name="connsiteX200" fmla="*/ 1317893 w 2564205"/>
                <a:gd name="connsiteY200" fmla="*/ 3533225 h 5524514"/>
                <a:gd name="connsiteX201" fmla="*/ 1315657 w 2564205"/>
                <a:gd name="connsiteY201" fmla="*/ 3437170 h 5524514"/>
                <a:gd name="connsiteX202" fmla="*/ 1335748 w 2564205"/>
                <a:gd name="connsiteY202" fmla="*/ 3242860 h 5524514"/>
                <a:gd name="connsiteX203" fmla="*/ 1346930 w 2564205"/>
                <a:gd name="connsiteY203" fmla="*/ 3213824 h 5524514"/>
                <a:gd name="connsiteX204" fmla="*/ 1378202 w 2564205"/>
                <a:gd name="connsiteY204" fmla="*/ 3423788 h 5524514"/>
                <a:gd name="connsiteX205" fmla="*/ 1378202 w 2564205"/>
                <a:gd name="connsiteY205" fmla="*/ 3620299 h 5524514"/>
                <a:gd name="connsiteX206" fmla="*/ 1405003 w 2564205"/>
                <a:gd name="connsiteY206" fmla="*/ 3711881 h 5524514"/>
                <a:gd name="connsiteX207" fmla="*/ 1420622 w 2564205"/>
                <a:gd name="connsiteY207" fmla="*/ 3810172 h 5524514"/>
                <a:gd name="connsiteX208" fmla="*/ 1456367 w 2564205"/>
                <a:gd name="connsiteY208" fmla="*/ 4035754 h 5524514"/>
                <a:gd name="connsiteX209" fmla="*/ 1516676 w 2564205"/>
                <a:gd name="connsiteY209" fmla="*/ 4112818 h 5524514"/>
                <a:gd name="connsiteX210" fmla="*/ 1495484 w 2564205"/>
                <a:gd name="connsiteY210" fmla="*/ 4518228 h 5524514"/>
                <a:gd name="connsiteX211" fmla="*/ 1524521 w 2564205"/>
                <a:gd name="connsiteY211" fmla="*/ 4690211 h 5524514"/>
                <a:gd name="connsiteX212" fmla="*/ 1540139 w 2564205"/>
                <a:gd name="connsiteY212" fmla="*/ 4759465 h 5524514"/>
                <a:gd name="connsiteX213" fmla="*/ 1520048 w 2564205"/>
                <a:gd name="connsiteY213" fmla="*/ 4790738 h 5524514"/>
                <a:gd name="connsiteX214" fmla="*/ 1475393 w 2564205"/>
                <a:gd name="connsiteY214" fmla="*/ 4895702 h 5524514"/>
                <a:gd name="connsiteX215" fmla="*/ 1503329 w 2564205"/>
                <a:gd name="connsiteY215" fmla="*/ 4986184 h 5524514"/>
                <a:gd name="connsiteX216" fmla="*/ 1496620 w 2564205"/>
                <a:gd name="connsiteY216" fmla="*/ 5037548 h 5524514"/>
                <a:gd name="connsiteX217" fmla="*/ 1525657 w 2564205"/>
                <a:gd name="connsiteY217" fmla="*/ 5109003 h 5524514"/>
                <a:gd name="connsiteX218" fmla="*/ 1534602 w 2564205"/>
                <a:gd name="connsiteY218" fmla="*/ 5140276 h 5524514"/>
                <a:gd name="connsiteX219" fmla="*/ 1526792 w 2564205"/>
                <a:gd name="connsiteY219" fmla="*/ 5253050 h 5524514"/>
                <a:gd name="connsiteX220" fmla="*/ 1558065 w 2564205"/>
                <a:gd name="connsiteY220" fmla="*/ 5293268 h 5524514"/>
                <a:gd name="connsiteX221" fmla="*/ 1591574 w 2564205"/>
                <a:gd name="connsiteY221" fmla="*/ 5306650 h 5524514"/>
                <a:gd name="connsiteX222" fmla="*/ 1596047 w 2564205"/>
                <a:gd name="connsiteY222" fmla="*/ 5381477 h 5524514"/>
                <a:gd name="connsiteX223" fmla="*/ 1583765 w 2564205"/>
                <a:gd name="connsiteY223" fmla="*/ 5437314 h 5524514"/>
                <a:gd name="connsiteX224" fmla="*/ 1632893 w 2564205"/>
                <a:gd name="connsiteY224" fmla="*/ 5512177 h 5524514"/>
                <a:gd name="connsiteX225" fmla="*/ 1881939 w 2564205"/>
                <a:gd name="connsiteY225" fmla="*/ 5513277 h 5524514"/>
                <a:gd name="connsiteX226" fmla="*/ 1933303 w 2564205"/>
                <a:gd name="connsiteY226" fmla="*/ 5435077 h 5524514"/>
                <a:gd name="connsiteX227" fmla="*/ 1922121 w 2564205"/>
                <a:gd name="connsiteY227" fmla="*/ 5373668 h 5524514"/>
                <a:gd name="connsiteX228" fmla="*/ 1912040 w 2564205"/>
                <a:gd name="connsiteY228" fmla="*/ 5355813 h 5524514"/>
                <a:gd name="connsiteX229" fmla="*/ 1894221 w 2564205"/>
                <a:gd name="connsiteY229" fmla="*/ 5282121 h 5524514"/>
                <a:gd name="connsiteX230" fmla="*/ 1837249 w 2564205"/>
                <a:gd name="connsiteY230" fmla="*/ 5186067 h 5524514"/>
                <a:gd name="connsiteX231" fmla="*/ 1811549 w 2564205"/>
                <a:gd name="connsiteY231" fmla="*/ 5107903 h 5524514"/>
                <a:gd name="connsiteX232" fmla="*/ 1845093 w 2564205"/>
                <a:gd name="connsiteY232" fmla="*/ 4933684 h 5524514"/>
                <a:gd name="connsiteX233" fmla="*/ 1869657 w 2564205"/>
                <a:gd name="connsiteY233" fmla="*/ 4848811 h 5524514"/>
                <a:gd name="connsiteX234" fmla="*/ 1847330 w 2564205"/>
                <a:gd name="connsiteY234" fmla="*/ 4759501 h 5524514"/>
                <a:gd name="connsiteX235" fmla="*/ 1887547 w 2564205"/>
                <a:gd name="connsiteY235" fmla="*/ 4652265 h 5524514"/>
                <a:gd name="connsiteX236" fmla="*/ 1912111 w 2564205"/>
                <a:gd name="connsiteY236" fmla="*/ 4571829 h 5524514"/>
                <a:gd name="connsiteX237" fmla="*/ 1909875 w 2564205"/>
                <a:gd name="connsiteY237" fmla="*/ 4473538 h 5524514"/>
                <a:gd name="connsiteX238" fmla="*/ 1936675 w 2564205"/>
                <a:gd name="connsiteY238" fmla="*/ 4241282 h 5524514"/>
                <a:gd name="connsiteX239" fmla="*/ 1898729 w 2564205"/>
                <a:gd name="connsiteY239" fmla="*/ 4140754 h 5524514"/>
                <a:gd name="connsiteX240" fmla="*/ 1903166 w 2564205"/>
                <a:gd name="connsiteY240" fmla="*/ 4069299 h 5524514"/>
                <a:gd name="connsiteX241" fmla="*/ 1883075 w 2564205"/>
                <a:gd name="connsiteY241" fmla="*/ 3950881 h 5524514"/>
                <a:gd name="connsiteX242" fmla="*/ 1897629 w 2564205"/>
                <a:gd name="connsiteY242" fmla="*/ 3824725 h 5524514"/>
                <a:gd name="connsiteX243" fmla="*/ 1900965 w 2564205"/>
                <a:gd name="connsiteY243" fmla="*/ 3749862 h 5524514"/>
                <a:gd name="connsiteX244" fmla="*/ 1916584 w 2564205"/>
                <a:gd name="connsiteY244" fmla="*/ 3690689 h 5524514"/>
                <a:gd name="connsiteX245" fmla="*/ 1918288 w 2564205"/>
                <a:gd name="connsiteY245" fmla="*/ 3675035 h 5524514"/>
                <a:gd name="connsiteX246" fmla="*/ 1909023 w 2564205"/>
                <a:gd name="connsiteY246" fmla="*/ 3209280 h 5524514"/>
                <a:gd name="connsiteX247" fmla="*/ 1911721 w 2564205"/>
                <a:gd name="connsiteY247" fmla="*/ 3202216 h 5524514"/>
                <a:gd name="connsiteX248" fmla="*/ 1919495 w 2564205"/>
                <a:gd name="connsiteY248" fmla="*/ 3089478 h 5524514"/>
                <a:gd name="connsiteX249" fmla="*/ 1942958 w 2564205"/>
                <a:gd name="connsiteY249" fmla="*/ 2879159 h 5524514"/>
                <a:gd name="connsiteX250" fmla="*/ 1945479 w 2564205"/>
                <a:gd name="connsiteY250" fmla="*/ 2730569 h 5524514"/>
                <a:gd name="connsiteX251" fmla="*/ 1937704 w 2564205"/>
                <a:gd name="connsiteY251" fmla="*/ 2728723 h 5524514"/>
                <a:gd name="connsiteX252" fmla="*/ 1961878 w 2564205"/>
                <a:gd name="connsiteY252" fmla="*/ 2506513 h 5524514"/>
                <a:gd name="connsiteX253" fmla="*/ 1965108 w 2564205"/>
                <a:gd name="connsiteY253" fmla="*/ 2505554 h 5524514"/>
                <a:gd name="connsiteX254" fmla="*/ 1968090 w 2564205"/>
                <a:gd name="connsiteY254" fmla="*/ 2502963 h 5524514"/>
                <a:gd name="connsiteX255" fmla="*/ 1972278 w 2564205"/>
                <a:gd name="connsiteY255" fmla="*/ 2480742 h 5524514"/>
                <a:gd name="connsiteX256" fmla="*/ 1975970 w 2564205"/>
                <a:gd name="connsiteY256" fmla="*/ 2480884 h 5524514"/>
                <a:gd name="connsiteX257" fmla="*/ 1979094 w 2564205"/>
                <a:gd name="connsiteY257" fmla="*/ 2477512 h 5524514"/>
                <a:gd name="connsiteX258" fmla="*/ 1995636 w 2564205"/>
                <a:gd name="connsiteY258" fmla="*/ 2453480 h 5524514"/>
                <a:gd name="connsiteX259" fmla="*/ 2023465 w 2564205"/>
                <a:gd name="connsiteY259" fmla="*/ 2446204 h 5524514"/>
                <a:gd name="connsiteX260" fmla="*/ 2049378 w 2564205"/>
                <a:gd name="connsiteY260" fmla="*/ 2452167 h 5524514"/>
                <a:gd name="connsiteX261" fmla="*/ 2071990 w 2564205"/>
                <a:gd name="connsiteY261" fmla="*/ 2470874 h 5524514"/>
                <a:gd name="connsiteX262" fmla="*/ 2114586 w 2564205"/>
                <a:gd name="connsiteY262" fmla="*/ 2479606 h 5524514"/>
                <a:gd name="connsiteX263" fmla="*/ 2116716 w 2564205"/>
                <a:gd name="connsiteY263" fmla="*/ 2476766 h 5524514"/>
                <a:gd name="connsiteX264" fmla="*/ 2129814 w 2564205"/>
                <a:gd name="connsiteY264" fmla="*/ 2438394 h 5524514"/>
                <a:gd name="connsiteX265" fmla="*/ 2132796 w 2564205"/>
                <a:gd name="connsiteY265" fmla="*/ 2394059 h 5524514"/>
                <a:gd name="connsiteX266" fmla="*/ 2090164 w 2564205"/>
                <a:gd name="connsiteY266" fmla="*/ 2386853 h 5524514"/>
                <a:gd name="connsiteX267" fmla="*/ 2065138 w 2564205"/>
                <a:gd name="connsiteY267" fmla="*/ 2392993 h 5524514"/>
                <a:gd name="connsiteX268" fmla="*/ 2038693 w 2564205"/>
                <a:gd name="connsiteY268" fmla="*/ 2389053 h 5524514"/>
                <a:gd name="connsiteX269" fmla="*/ 2014129 w 2564205"/>
                <a:gd name="connsiteY269" fmla="*/ 2371837 h 5524514"/>
                <a:gd name="connsiteX270" fmla="*/ 2000357 w 2564205"/>
                <a:gd name="connsiteY270" fmla="*/ 2361117 h 5524514"/>
                <a:gd name="connsiteX271" fmla="*/ 1950874 w 2564205"/>
                <a:gd name="connsiteY271" fmla="*/ 2356609 h 5524514"/>
                <a:gd name="connsiteX272" fmla="*/ 1903982 w 2564205"/>
                <a:gd name="connsiteY272" fmla="*/ 2364845 h 5524514"/>
                <a:gd name="connsiteX273" fmla="*/ 1844951 w 2564205"/>
                <a:gd name="connsiteY273" fmla="*/ 2392603 h 5524514"/>
                <a:gd name="connsiteX274" fmla="*/ 1827416 w 2564205"/>
                <a:gd name="connsiteY274" fmla="*/ 2406163 h 5524514"/>
                <a:gd name="connsiteX275" fmla="*/ 1827416 w 2564205"/>
                <a:gd name="connsiteY275" fmla="*/ 2406163 h 5524514"/>
                <a:gd name="connsiteX276" fmla="*/ 2220721 w 2564205"/>
                <a:gd name="connsiteY276" fmla="*/ 728509 h 5524514"/>
                <a:gd name="connsiteX277" fmla="*/ 2220721 w 2564205"/>
                <a:gd name="connsiteY277" fmla="*/ 728509 h 5524514"/>
                <a:gd name="connsiteX278" fmla="*/ 2221005 w 2564205"/>
                <a:gd name="connsiteY278" fmla="*/ 734650 h 5524514"/>
                <a:gd name="connsiteX279" fmla="*/ 2220721 w 2564205"/>
                <a:gd name="connsiteY279" fmla="*/ 728509 h 552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2564205" h="5524514">
                  <a:moveTo>
                    <a:pt x="793001" y="2510666"/>
                  </a:moveTo>
                  <a:cubicBezTo>
                    <a:pt x="772874" y="2556457"/>
                    <a:pt x="756119" y="2617299"/>
                    <a:pt x="749410" y="2637390"/>
                  </a:cubicBezTo>
                  <a:cubicBezTo>
                    <a:pt x="742737" y="2657481"/>
                    <a:pt x="739933" y="2680980"/>
                    <a:pt x="736561" y="2701071"/>
                  </a:cubicBezTo>
                  <a:cubicBezTo>
                    <a:pt x="733189" y="2721162"/>
                    <a:pt x="727615" y="2731208"/>
                    <a:pt x="727083" y="2740189"/>
                  </a:cubicBezTo>
                  <a:cubicBezTo>
                    <a:pt x="726515" y="2749099"/>
                    <a:pt x="709228" y="2736249"/>
                    <a:pt x="709228" y="2736249"/>
                  </a:cubicBezTo>
                  <a:cubicBezTo>
                    <a:pt x="699183" y="2736249"/>
                    <a:pt x="679056" y="2739585"/>
                    <a:pt x="680191" y="2730675"/>
                  </a:cubicBezTo>
                  <a:cubicBezTo>
                    <a:pt x="681328" y="2721731"/>
                    <a:pt x="681328" y="2641330"/>
                    <a:pt x="695810" y="2614530"/>
                  </a:cubicBezTo>
                  <a:cubicBezTo>
                    <a:pt x="710328" y="2587730"/>
                    <a:pt x="733792" y="2553120"/>
                    <a:pt x="733792" y="2553120"/>
                  </a:cubicBezTo>
                  <a:cubicBezTo>
                    <a:pt x="733792" y="2553120"/>
                    <a:pt x="732656" y="2486102"/>
                    <a:pt x="751647" y="2455930"/>
                  </a:cubicBezTo>
                  <a:cubicBezTo>
                    <a:pt x="770638" y="2425757"/>
                    <a:pt x="814192" y="2358775"/>
                    <a:pt x="818665" y="2337547"/>
                  </a:cubicBezTo>
                  <a:cubicBezTo>
                    <a:pt x="823138" y="2316320"/>
                    <a:pt x="838756" y="2283947"/>
                    <a:pt x="841028" y="2296194"/>
                  </a:cubicBezTo>
                  <a:cubicBezTo>
                    <a:pt x="843229" y="2308476"/>
                    <a:pt x="841028" y="2368785"/>
                    <a:pt x="828711" y="2410139"/>
                  </a:cubicBezTo>
                  <a:cubicBezTo>
                    <a:pt x="816429" y="2451493"/>
                    <a:pt x="813092" y="2464875"/>
                    <a:pt x="793001" y="2510666"/>
                  </a:cubicBezTo>
                  <a:lnTo>
                    <a:pt x="793001" y="2510666"/>
                  </a:lnTo>
                  <a:close/>
                  <a:moveTo>
                    <a:pt x="1918891" y="2499804"/>
                  </a:moveTo>
                  <a:lnTo>
                    <a:pt x="1918891" y="2499804"/>
                  </a:lnTo>
                  <a:cubicBezTo>
                    <a:pt x="1918891" y="2499804"/>
                    <a:pt x="1915554" y="2496857"/>
                    <a:pt x="1915768" y="2495438"/>
                  </a:cubicBezTo>
                  <a:cubicBezTo>
                    <a:pt x="1915909" y="2493947"/>
                    <a:pt x="1917152" y="2476518"/>
                    <a:pt x="1917152" y="2476518"/>
                  </a:cubicBezTo>
                  <a:cubicBezTo>
                    <a:pt x="1917152" y="2476518"/>
                    <a:pt x="1913318" y="2476482"/>
                    <a:pt x="1911508" y="2473181"/>
                  </a:cubicBezTo>
                  <a:cubicBezTo>
                    <a:pt x="1909697" y="2469844"/>
                    <a:pt x="1906539" y="2449469"/>
                    <a:pt x="1902350" y="2442441"/>
                  </a:cubicBezTo>
                  <a:cubicBezTo>
                    <a:pt x="1898161" y="2435412"/>
                    <a:pt x="1898871" y="2433424"/>
                    <a:pt x="1887086" y="2430230"/>
                  </a:cubicBezTo>
                  <a:cubicBezTo>
                    <a:pt x="1884459" y="2429555"/>
                    <a:pt x="1881584" y="2428987"/>
                    <a:pt x="1878673" y="2428668"/>
                  </a:cubicBezTo>
                  <a:cubicBezTo>
                    <a:pt x="1881087" y="2439353"/>
                    <a:pt x="1882684" y="2452345"/>
                    <a:pt x="1882684" y="2452345"/>
                  </a:cubicBezTo>
                  <a:cubicBezTo>
                    <a:pt x="1882684" y="2452345"/>
                    <a:pt x="1897203" y="2459054"/>
                    <a:pt x="1899971" y="2468531"/>
                  </a:cubicBezTo>
                  <a:cubicBezTo>
                    <a:pt x="1902740" y="2478009"/>
                    <a:pt x="1904160" y="2587446"/>
                    <a:pt x="1903059" y="2590534"/>
                  </a:cubicBezTo>
                  <a:cubicBezTo>
                    <a:pt x="1901924" y="2593586"/>
                    <a:pt x="1890778" y="2593019"/>
                    <a:pt x="1890778" y="2593019"/>
                  </a:cubicBezTo>
                  <a:lnTo>
                    <a:pt x="1890245" y="2610057"/>
                  </a:lnTo>
                  <a:cubicBezTo>
                    <a:pt x="1890245" y="2610057"/>
                    <a:pt x="1892481" y="2614530"/>
                    <a:pt x="1903628" y="2639094"/>
                  </a:cubicBezTo>
                  <a:cubicBezTo>
                    <a:pt x="1903805" y="2639449"/>
                    <a:pt x="1903947" y="2639875"/>
                    <a:pt x="1904089" y="2640265"/>
                  </a:cubicBezTo>
                  <a:cubicBezTo>
                    <a:pt x="1910798" y="2576548"/>
                    <a:pt x="1918891" y="2499733"/>
                    <a:pt x="1918891" y="2499804"/>
                  </a:cubicBezTo>
                  <a:lnTo>
                    <a:pt x="1918891" y="2499804"/>
                  </a:lnTo>
                  <a:close/>
                  <a:moveTo>
                    <a:pt x="1827416" y="2406163"/>
                  </a:moveTo>
                  <a:lnTo>
                    <a:pt x="1827416" y="2406163"/>
                  </a:lnTo>
                  <a:cubicBezTo>
                    <a:pt x="1825037" y="2405950"/>
                    <a:pt x="1823263" y="2405914"/>
                    <a:pt x="1822340" y="2405985"/>
                  </a:cubicBezTo>
                  <a:cubicBezTo>
                    <a:pt x="1816731" y="2406554"/>
                    <a:pt x="1813394" y="2407122"/>
                    <a:pt x="1813394" y="2407122"/>
                  </a:cubicBezTo>
                  <a:lnTo>
                    <a:pt x="1813962" y="2379186"/>
                  </a:lnTo>
                  <a:cubicBezTo>
                    <a:pt x="1813962" y="2379186"/>
                    <a:pt x="1849708" y="2354053"/>
                    <a:pt x="1874272" y="2313836"/>
                  </a:cubicBezTo>
                  <a:cubicBezTo>
                    <a:pt x="1898836" y="2273618"/>
                    <a:pt x="1927872" y="2242345"/>
                    <a:pt x="1918962" y="2197654"/>
                  </a:cubicBezTo>
                  <a:cubicBezTo>
                    <a:pt x="1910017" y="2152999"/>
                    <a:pt x="1914454" y="2123963"/>
                    <a:pt x="1921163" y="2110545"/>
                  </a:cubicBezTo>
                  <a:cubicBezTo>
                    <a:pt x="1927907" y="2097127"/>
                    <a:pt x="1903308" y="1898309"/>
                    <a:pt x="1947999" y="1784399"/>
                  </a:cubicBezTo>
                  <a:cubicBezTo>
                    <a:pt x="1992689" y="1670490"/>
                    <a:pt x="2001599" y="1543162"/>
                    <a:pt x="2001599" y="1554344"/>
                  </a:cubicBezTo>
                  <a:cubicBezTo>
                    <a:pt x="2001599" y="1565526"/>
                    <a:pt x="2075326" y="1692817"/>
                    <a:pt x="2099890" y="1697290"/>
                  </a:cubicBezTo>
                  <a:cubicBezTo>
                    <a:pt x="2124454" y="1701763"/>
                    <a:pt x="2066381" y="1630307"/>
                    <a:pt x="2175854" y="1744217"/>
                  </a:cubicBezTo>
                  <a:cubicBezTo>
                    <a:pt x="2285290" y="1858126"/>
                    <a:pt x="2365691" y="1887163"/>
                    <a:pt x="2419327" y="1891635"/>
                  </a:cubicBezTo>
                  <a:cubicBezTo>
                    <a:pt x="2472891" y="1896073"/>
                    <a:pt x="2526527" y="1862599"/>
                    <a:pt x="2553327" y="1820180"/>
                  </a:cubicBezTo>
                  <a:cubicBezTo>
                    <a:pt x="2580163" y="1777761"/>
                    <a:pt x="2551091" y="1565526"/>
                    <a:pt x="2533236" y="1498507"/>
                  </a:cubicBezTo>
                  <a:cubicBezTo>
                    <a:pt x="2515345" y="1431525"/>
                    <a:pt x="2495290" y="1324289"/>
                    <a:pt x="2477399" y="1299725"/>
                  </a:cubicBezTo>
                  <a:cubicBezTo>
                    <a:pt x="2459509" y="1275161"/>
                    <a:pt x="2443890" y="1255070"/>
                    <a:pt x="2434945" y="1241652"/>
                  </a:cubicBezTo>
                  <a:cubicBezTo>
                    <a:pt x="2426000" y="1228234"/>
                    <a:pt x="2417055" y="1208143"/>
                    <a:pt x="2405873" y="1203670"/>
                  </a:cubicBezTo>
                  <a:cubicBezTo>
                    <a:pt x="2394727" y="1199198"/>
                    <a:pt x="2356746" y="1051779"/>
                    <a:pt x="2348936" y="1039533"/>
                  </a:cubicBezTo>
                  <a:cubicBezTo>
                    <a:pt x="2341127" y="1027215"/>
                    <a:pt x="2328810" y="1020542"/>
                    <a:pt x="2328810" y="1020542"/>
                  </a:cubicBezTo>
                  <a:cubicBezTo>
                    <a:pt x="2328810" y="1020542"/>
                    <a:pt x="2318764" y="854132"/>
                    <a:pt x="2325473" y="830704"/>
                  </a:cubicBezTo>
                  <a:cubicBezTo>
                    <a:pt x="2332182" y="807241"/>
                    <a:pt x="2350037" y="750304"/>
                    <a:pt x="2360082" y="711222"/>
                  </a:cubicBezTo>
                  <a:cubicBezTo>
                    <a:pt x="2370128" y="672104"/>
                    <a:pt x="2396928" y="596176"/>
                    <a:pt x="2381345" y="590603"/>
                  </a:cubicBezTo>
                  <a:cubicBezTo>
                    <a:pt x="2365691" y="584995"/>
                    <a:pt x="2357881" y="590603"/>
                    <a:pt x="2345564" y="605122"/>
                  </a:cubicBezTo>
                  <a:cubicBezTo>
                    <a:pt x="2333282" y="619640"/>
                    <a:pt x="2319864" y="687758"/>
                    <a:pt x="2310954" y="707850"/>
                  </a:cubicBezTo>
                  <a:cubicBezTo>
                    <a:pt x="2302009" y="727941"/>
                    <a:pt x="2287491" y="742494"/>
                    <a:pt x="2287491" y="742494"/>
                  </a:cubicBezTo>
                  <a:cubicBezTo>
                    <a:pt x="2287491" y="742494"/>
                    <a:pt x="2286390" y="681049"/>
                    <a:pt x="2280782" y="652581"/>
                  </a:cubicBezTo>
                  <a:cubicBezTo>
                    <a:pt x="2275209" y="624077"/>
                    <a:pt x="2236660" y="519680"/>
                    <a:pt x="2231086" y="510167"/>
                  </a:cubicBezTo>
                  <a:cubicBezTo>
                    <a:pt x="2225514" y="500654"/>
                    <a:pt x="2216568" y="505695"/>
                    <a:pt x="2208759" y="511268"/>
                  </a:cubicBezTo>
                  <a:cubicBezTo>
                    <a:pt x="2200950" y="516841"/>
                    <a:pt x="2196477" y="534731"/>
                    <a:pt x="2197613" y="557094"/>
                  </a:cubicBezTo>
                  <a:cubicBezTo>
                    <a:pt x="2198713" y="579422"/>
                    <a:pt x="2208759" y="601217"/>
                    <a:pt x="2214900" y="619072"/>
                  </a:cubicBezTo>
                  <a:cubicBezTo>
                    <a:pt x="2221041" y="636927"/>
                    <a:pt x="2232223" y="672672"/>
                    <a:pt x="2229986" y="690527"/>
                  </a:cubicBezTo>
                  <a:cubicBezTo>
                    <a:pt x="2228566" y="701851"/>
                    <a:pt x="2223100" y="719031"/>
                    <a:pt x="2220721" y="728473"/>
                  </a:cubicBezTo>
                  <a:cubicBezTo>
                    <a:pt x="2215148" y="709624"/>
                    <a:pt x="2182527" y="655811"/>
                    <a:pt x="2175818" y="639979"/>
                  </a:cubicBezTo>
                  <a:cubicBezTo>
                    <a:pt x="2168008" y="621557"/>
                    <a:pt x="2111356" y="524969"/>
                    <a:pt x="2107983" y="518793"/>
                  </a:cubicBezTo>
                  <a:cubicBezTo>
                    <a:pt x="2104611" y="512652"/>
                    <a:pt x="2091761" y="512652"/>
                    <a:pt x="2085088" y="519893"/>
                  </a:cubicBezTo>
                  <a:cubicBezTo>
                    <a:pt x="2078379" y="527170"/>
                    <a:pt x="2075042" y="551166"/>
                    <a:pt x="2079479" y="575766"/>
                  </a:cubicBezTo>
                  <a:cubicBezTo>
                    <a:pt x="2083952" y="600365"/>
                    <a:pt x="2102943" y="620989"/>
                    <a:pt x="2102943" y="624361"/>
                  </a:cubicBezTo>
                  <a:cubicBezTo>
                    <a:pt x="2102943" y="627698"/>
                    <a:pt x="2125838" y="681866"/>
                    <a:pt x="2129175" y="693047"/>
                  </a:cubicBezTo>
                  <a:cubicBezTo>
                    <a:pt x="2132512" y="704193"/>
                    <a:pt x="2146462" y="728757"/>
                    <a:pt x="2147030" y="746080"/>
                  </a:cubicBezTo>
                  <a:cubicBezTo>
                    <a:pt x="2147562" y="763402"/>
                    <a:pt x="2140853" y="775649"/>
                    <a:pt x="2140853" y="775649"/>
                  </a:cubicBezTo>
                  <a:cubicBezTo>
                    <a:pt x="2140853" y="775649"/>
                    <a:pt x="2136381" y="776216"/>
                    <a:pt x="2132512" y="768407"/>
                  </a:cubicBezTo>
                  <a:cubicBezTo>
                    <a:pt x="2128571" y="760598"/>
                    <a:pt x="2108480" y="732697"/>
                    <a:pt x="2090625" y="730993"/>
                  </a:cubicBezTo>
                  <a:cubicBezTo>
                    <a:pt x="2072770" y="729325"/>
                    <a:pt x="2013561" y="750552"/>
                    <a:pt x="2004084" y="753889"/>
                  </a:cubicBezTo>
                  <a:cubicBezTo>
                    <a:pt x="1994606" y="757226"/>
                    <a:pt x="1977319" y="776749"/>
                    <a:pt x="1977319" y="776749"/>
                  </a:cubicBezTo>
                  <a:cubicBezTo>
                    <a:pt x="1977319" y="776749"/>
                    <a:pt x="1962766" y="777885"/>
                    <a:pt x="1958896" y="788498"/>
                  </a:cubicBezTo>
                  <a:cubicBezTo>
                    <a:pt x="1954956" y="799147"/>
                    <a:pt x="1965569" y="800212"/>
                    <a:pt x="1962766" y="826480"/>
                  </a:cubicBezTo>
                  <a:cubicBezTo>
                    <a:pt x="1959997" y="852712"/>
                    <a:pt x="1961381" y="877276"/>
                    <a:pt x="1967238" y="894066"/>
                  </a:cubicBezTo>
                  <a:cubicBezTo>
                    <a:pt x="1973095" y="910821"/>
                    <a:pt x="2018638" y="969426"/>
                    <a:pt x="2040397" y="982276"/>
                  </a:cubicBezTo>
                  <a:cubicBezTo>
                    <a:pt x="2062192" y="995126"/>
                    <a:pt x="2072238" y="1006840"/>
                    <a:pt x="2076142" y="1011880"/>
                  </a:cubicBezTo>
                  <a:cubicBezTo>
                    <a:pt x="2080047" y="1016886"/>
                    <a:pt x="2116361" y="1049827"/>
                    <a:pt x="2131411" y="1069385"/>
                  </a:cubicBezTo>
                  <a:cubicBezTo>
                    <a:pt x="2146498" y="1088909"/>
                    <a:pt x="2152106" y="1097321"/>
                    <a:pt x="2152106" y="1101794"/>
                  </a:cubicBezTo>
                  <a:cubicBezTo>
                    <a:pt x="2152106" y="1106267"/>
                    <a:pt x="2150402" y="1110704"/>
                    <a:pt x="2158247" y="1147585"/>
                  </a:cubicBezTo>
                  <a:cubicBezTo>
                    <a:pt x="2166056" y="1184466"/>
                    <a:pt x="2179474" y="1175521"/>
                    <a:pt x="2178906" y="1198381"/>
                  </a:cubicBezTo>
                  <a:cubicBezTo>
                    <a:pt x="2178338" y="1221277"/>
                    <a:pt x="2171097" y="1223513"/>
                    <a:pt x="2171097" y="1223513"/>
                  </a:cubicBezTo>
                  <a:cubicBezTo>
                    <a:pt x="2171097" y="1223513"/>
                    <a:pt x="2137020" y="1142544"/>
                    <a:pt x="2101842" y="1125790"/>
                  </a:cubicBezTo>
                  <a:cubicBezTo>
                    <a:pt x="2066701" y="1109035"/>
                    <a:pt x="2038196" y="1052063"/>
                    <a:pt x="2006923" y="1044253"/>
                  </a:cubicBezTo>
                  <a:cubicBezTo>
                    <a:pt x="1975651" y="1036444"/>
                    <a:pt x="1943242" y="1026399"/>
                    <a:pt x="1893014" y="1017453"/>
                  </a:cubicBezTo>
                  <a:cubicBezTo>
                    <a:pt x="1842750" y="1008544"/>
                    <a:pt x="1795824" y="971662"/>
                    <a:pt x="1760114" y="958280"/>
                  </a:cubicBezTo>
                  <a:cubicBezTo>
                    <a:pt x="1724368" y="944862"/>
                    <a:pt x="1715458" y="940390"/>
                    <a:pt x="1715458" y="940390"/>
                  </a:cubicBezTo>
                  <a:cubicBezTo>
                    <a:pt x="1715458" y="940390"/>
                    <a:pt x="1682517" y="865562"/>
                    <a:pt x="1674105" y="844335"/>
                  </a:cubicBezTo>
                  <a:cubicBezTo>
                    <a:pt x="1665763" y="823108"/>
                    <a:pt x="1653410" y="810329"/>
                    <a:pt x="1653410" y="810329"/>
                  </a:cubicBezTo>
                  <a:cubicBezTo>
                    <a:pt x="1643365" y="801952"/>
                    <a:pt x="1623806" y="794675"/>
                    <a:pt x="1623806" y="794675"/>
                  </a:cubicBezTo>
                  <a:lnTo>
                    <a:pt x="1628846" y="755060"/>
                  </a:lnTo>
                  <a:cubicBezTo>
                    <a:pt x="1628846" y="755060"/>
                    <a:pt x="1665727" y="715375"/>
                    <a:pt x="1679110" y="688042"/>
                  </a:cubicBezTo>
                  <a:cubicBezTo>
                    <a:pt x="1692528" y="660674"/>
                    <a:pt x="1693663" y="642819"/>
                    <a:pt x="1693663" y="642819"/>
                  </a:cubicBezTo>
                  <a:cubicBezTo>
                    <a:pt x="1693663" y="642819"/>
                    <a:pt x="1697000" y="648960"/>
                    <a:pt x="1715423" y="648392"/>
                  </a:cubicBezTo>
                  <a:cubicBezTo>
                    <a:pt x="1733846" y="647824"/>
                    <a:pt x="1744460" y="613783"/>
                    <a:pt x="1755073" y="588083"/>
                  </a:cubicBezTo>
                  <a:cubicBezTo>
                    <a:pt x="1765687" y="562419"/>
                    <a:pt x="1767355" y="559046"/>
                    <a:pt x="1767355" y="559046"/>
                  </a:cubicBezTo>
                  <a:cubicBezTo>
                    <a:pt x="1767355" y="559046"/>
                    <a:pt x="1778537" y="522201"/>
                    <a:pt x="1777436" y="496501"/>
                  </a:cubicBezTo>
                  <a:cubicBezTo>
                    <a:pt x="1777223" y="491709"/>
                    <a:pt x="1776904" y="487840"/>
                    <a:pt x="1776442" y="484680"/>
                  </a:cubicBezTo>
                  <a:cubicBezTo>
                    <a:pt x="1801361" y="480634"/>
                    <a:pt x="1815382" y="474706"/>
                    <a:pt x="1818684" y="470269"/>
                  </a:cubicBezTo>
                  <a:cubicBezTo>
                    <a:pt x="1826315" y="460117"/>
                    <a:pt x="1838420" y="393312"/>
                    <a:pt x="1838420" y="393312"/>
                  </a:cubicBezTo>
                  <a:cubicBezTo>
                    <a:pt x="1838420" y="393312"/>
                    <a:pt x="1822446" y="374818"/>
                    <a:pt x="1819500" y="369138"/>
                  </a:cubicBezTo>
                  <a:cubicBezTo>
                    <a:pt x="1816589" y="363459"/>
                    <a:pt x="1811052" y="349828"/>
                    <a:pt x="1813324" y="343261"/>
                  </a:cubicBezTo>
                  <a:cubicBezTo>
                    <a:pt x="1815560" y="336729"/>
                    <a:pt x="1825996" y="258210"/>
                    <a:pt x="1806970" y="203652"/>
                  </a:cubicBezTo>
                  <a:cubicBezTo>
                    <a:pt x="1787943" y="149128"/>
                    <a:pt x="1751240" y="99717"/>
                    <a:pt x="1723055" y="82856"/>
                  </a:cubicBezTo>
                  <a:cubicBezTo>
                    <a:pt x="1694871" y="65959"/>
                    <a:pt x="1659125" y="42389"/>
                    <a:pt x="1655007" y="34615"/>
                  </a:cubicBezTo>
                  <a:cubicBezTo>
                    <a:pt x="1650925" y="26771"/>
                    <a:pt x="1655398" y="11542"/>
                    <a:pt x="1611808" y="4194"/>
                  </a:cubicBezTo>
                  <a:cubicBezTo>
                    <a:pt x="1568146" y="-3082"/>
                    <a:pt x="1556823" y="1319"/>
                    <a:pt x="1556823" y="1319"/>
                  </a:cubicBezTo>
                  <a:cubicBezTo>
                    <a:pt x="1552315" y="3520"/>
                    <a:pt x="1545535" y="15518"/>
                    <a:pt x="1535063" y="20594"/>
                  </a:cubicBezTo>
                  <a:cubicBezTo>
                    <a:pt x="1524627" y="25564"/>
                    <a:pt x="1464957" y="33089"/>
                    <a:pt x="1440464" y="44945"/>
                  </a:cubicBezTo>
                  <a:cubicBezTo>
                    <a:pt x="1415971" y="56801"/>
                    <a:pt x="1352077" y="106106"/>
                    <a:pt x="1333051" y="137166"/>
                  </a:cubicBezTo>
                  <a:cubicBezTo>
                    <a:pt x="1314095" y="168084"/>
                    <a:pt x="1282396" y="260127"/>
                    <a:pt x="1282396" y="260127"/>
                  </a:cubicBezTo>
                  <a:cubicBezTo>
                    <a:pt x="1282396" y="260127"/>
                    <a:pt x="1268624" y="261689"/>
                    <a:pt x="1266494" y="267830"/>
                  </a:cubicBezTo>
                  <a:cubicBezTo>
                    <a:pt x="1264364" y="274006"/>
                    <a:pt x="1263228" y="277272"/>
                    <a:pt x="1263228" y="277272"/>
                  </a:cubicBezTo>
                  <a:cubicBezTo>
                    <a:pt x="1263228" y="277272"/>
                    <a:pt x="1250804" y="276562"/>
                    <a:pt x="1248000" y="284655"/>
                  </a:cubicBezTo>
                  <a:cubicBezTo>
                    <a:pt x="1245267" y="292607"/>
                    <a:pt x="1235186" y="348834"/>
                    <a:pt x="1238842" y="355720"/>
                  </a:cubicBezTo>
                  <a:cubicBezTo>
                    <a:pt x="1240652" y="359234"/>
                    <a:pt x="1247822" y="370167"/>
                    <a:pt x="1262021" y="382485"/>
                  </a:cubicBezTo>
                  <a:cubicBezTo>
                    <a:pt x="1259394" y="389513"/>
                    <a:pt x="1258259" y="392672"/>
                    <a:pt x="1258259" y="392672"/>
                  </a:cubicBezTo>
                  <a:cubicBezTo>
                    <a:pt x="1258259" y="392672"/>
                    <a:pt x="1251550" y="390969"/>
                    <a:pt x="1242072" y="398813"/>
                  </a:cubicBezTo>
                  <a:cubicBezTo>
                    <a:pt x="1232594" y="406658"/>
                    <a:pt x="1229258" y="480350"/>
                    <a:pt x="1230926" y="520532"/>
                  </a:cubicBezTo>
                  <a:cubicBezTo>
                    <a:pt x="1232594" y="560750"/>
                    <a:pt x="1234263" y="565755"/>
                    <a:pt x="1244876" y="573600"/>
                  </a:cubicBezTo>
                  <a:cubicBezTo>
                    <a:pt x="1255490" y="581409"/>
                    <a:pt x="1273345" y="580274"/>
                    <a:pt x="1273345" y="580274"/>
                  </a:cubicBezTo>
                  <a:cubicBezTo>
                    <a:pt x="1273345" y="580274"/>
                    <a:pt x="1272244" y="631673"/>
                    <a:pt x="1282290" y="657905"/>
                  </a:cubicBezTo>
                  <a:cubicBezTo>
                    <a:pt x="1292336" y="684137"/>
                    <a:pt x="1295708" y="697555"/>
                    <a:pt x="1295708" y="697555"/>
                  </a:cubicBezTo>
                  <a:lnTo>
                    <a:pt x="1282290" y="792474"/>
                  </a:lnTo>
                  <a:cubicBezTo>
                    <a:pt x="1282290" y="792474"/>
                    <a:pt x="1263618" y="790806"/>
                    <a:pt x="1223401" y="812033"/>
                  </a:cubicBezTo>
                  <a:cubicBezTo>
                    <a:pt x="1183183" y="833260"/>
                    <a:pt x="1180946" y="879051"/>
                    <a:pt x="1168664" y="892469"/>
                  </a:cubicBezTo>
                  <a:cubicBezTo>
                    <a:pt x="1156382" y="905851"/>
                    <a:pt x="1141900" y="915932"/>
                    <a:pt x="1141900" y="915932"/>
                  </a:cubicBezTo>
                  <a:lnTo>
                    <a:pt x="1122874" y="935456"/>
                  </a:lnTo>
                  <a:cubicBezTo>
                    <a:pt x="1122874" y="935456"/>
                    <a:pt x="902296" y="1009751"/>
                    <a:pt x="859877" y="1029842"/>
                  </a:cubicBezTo>
                  <a:cubicBezTo>
                    <a:pt x="817458" y="1049933"/>
                    <a:pt x="819694" y="1040988"/>
                    <a:pt x="792894" y="1076733"/>
                  </a:cubicBezTo>
                  <a:cubicBezTo>
                    <a:pt x="766059" y="1112479"/>
                    <a:pt x="759421" y="1145952"/>
                    <a:pt x="696840" y="1317970"/>
                  </a:cubicBezTo>
                  <a:cubicBezTo>
                    <a:pt x="634294" y="1489953"/>
                    <a:pt x="667803" y="1550262"/>
                    <a:pt x="652184" y="1608335"/>
                  </a:cubicBezTo>
                  <a:cubicBezTo>
                    <a:pt x="636566" y="1666408"/>
                    <a:pt x="623184" y="1731189"/>
                    <a:pt x="623184" y="1731189"/>
                  </a:cubicBezTo>
                  <a:cubicBezTo>
                    <a:pt x="623184" y="1731189"/>
                    <a:pt x="612002" y="1845134"/>
                    <a:pt x="589674" y="1956808"/>
                  </a:cubicBezTo>
                  <a:cubicBezTo>
                    <a:pt x="567347" y="2068516"/>
                    <a:pt x="574056" y="2097518"/>
                    <a:pt x="569583" y="2122081"/>
                  </a:cubicBezTo>
                  <a:cubicBezTo>
                    <a:pt x="565111" y="2146645"/>
                    <a:pt x="524928" y="2252745"/>
                    <a:pt x="517083" y="2351036"/>
                  </a:cubicBezTo>
                  <a:cubicBezTo>
                    <a:pt x="509274" y="2449327"/>
                    <a:pt x="502565" y="2432537"/>
                    <a:pt x="510374" y="2466082"/>
                  </a:cubicBezTo>
                  <a:cubicBezTo>
                    <a:pt x="518184" y="2499555"/>
                    <a:pt x="531602" y="2493982"/>
                    <a:pt x="524893" y="2537537"/>
                  </a:cubicBezTo>
                  <a:cubicBezTo>
                    <a:pt x="518184" y="2581127"/>
                    <a:pt x="523792" y="2585564"/>
                    <a:pt x="518184" y="2598982"/>
                  </a:cubicBezTo>
                  <a:cubicBezTo>
                    <a:pt x="512611" y="2612400"/>
                    <a:pt x="486911" y="2753110"/>
                    <a:pt x="493620" y="2782146"/>
                  </a:cubicBezTo>
                  <a:cubicBezTo>
                    <a:pt x="500329" y="2811183"/>
                    <a:pt x="507002" y="2814555"/>
                    <a:pt x="507002" y="2814555"/>
                  </a:cubicBezTo>
                  <a:lnTo>
                    <a:pt x="491384" y="2878201"/>
                  </a:lnTo>
                  <a:cubicBezTo>
                    <a:pt x="491384" y="2878201"/>
                    <a:pt x="33474" y="3336111"/>
                    <a:pt x="22328" y="3349493"/>
                  </a:cubicBezTo>
                  <a:cubicBezTo>
                    <a:pt x="11182" y="3362875"/>
                    <a:pt x="0" y="3386374"/>
                    <a:pt x="0" y="3405330"/>
                  </a:cubicBezTo>
                  <a:cubicBezTo>
                    <a:pt x="0" y="3424356"/>
                    <a:pt x="15619" y="3445547"/>
                    <a:pt x="15619" y="3445547"/>
                  </a:cubicBezTo>
                  <a:lnTo>
                    <a:pt x="16755" y="3462302"/>
                  </a:lnTo>
                  <a:lnTo>
                    <a:pt x="26800" y="3470147"/>
                  </a:lnTo>
                  <a:cubicBezTo>
                    <a:pt x="26800" y="3470147"/>
                    <a:pt x="42455" y="3505857"/>
                    <a:pt x="49128" y="3509229"/>
                  </a:cubicBezTo>
                  <a:cubicBezTo>
                    <a:pt x="55837" y="3512601"/>
                    <a:pt x="87110" y="4008457"/>
                    <a:pt x="92682" y="4011794"/>
                  </a:cubicBezTo>
                  <a:cubicBezTo>
                    <a:pt x="98256" y="4015131"/>
                    <a:pt x="212733" y="4024644"/>
                    <a:pt x="216673" y="4021839"/>
                  </a:cubicBezTo>
                  <a:cubicBezTo>
                    <a:pt x="220578" y="4019035"/>
                    <a:pt x="228955" y="4006753"/>
                    <a:pt x="228955" y="4006753"/>
                  </a:cubicBezTo>
                  <a:lnTo>
                    <a:pt x="505369" y="4038594"/>
                  </a:lnTo>
                  <a:lnTo>
                    <a:pt x="508138" y="4058650"/>
                  </a:lnTo>
                  <a:cubicBezTo>
                    <a:pt x="508138" y="4058650"/>
                    <a:pt x="609766" y="4069831"/>
                    <a:pt x="621480" y="4068163"/>
                  </a:cubicBezTo>
                  <a:cubicBezTo>
                    <a:pt x="633194" y="4066459"/>
                    <a:pt x="682357" y="3998909"/>
                    <a:pt x="682889" y="3994436"/>
                  </a:cubicBezTo>
                  <a:cubicBezTo>
                    <a:pt x="683457" y="3989999"/>
                    <a:pt x="686829" y="3919609"/>
                    <a:pt x="686829" y="3919609"/>
                  </a:cubicBezTo>
                  <a:lnTo>
                    <a:pt x="740998" y="3853159"/>
                  </a:lnTo>
                  <a:cubicBezTo>
                    <a:pt x="740998" y="3853159"/>
                    <a:pt x="762225" y="3859868"/>
                    <a:pt x="769502" y="3855963"/>
                  </a:cubicBezTo>
                  <a:cubicBezTo>
                    <a:pt x="776743" y="3852022"/>
                    <a:pt x="883944" y="3706308"/>
                    <a:pt x="883944" y="3706308"/>
                  </a:cubicBezTo>
                  <a:cubicBezTo>
                    <a:pt x="883944" y="3706308"/>
                    <a:pt x="958203" y="3934695"/>
                    <a:pt x="949258" y="3977113"/>
                  </a:cubicBezTo>
                  <a:cubicBezTo>
                    <a:pt x="940348" y="4019568"/>
                    <a:pt x="917985" y="4031850"/>
                    <a:pt x="915784" y="4087686"/>
                  </a:cubicBezTo>
                  <a:cubicBezTo>
                    <a:pt x="913548" y="4143487"/>
                    <a:pt x="905739" y="4158041"/>
                    <a:pt x="918021" y="4185977"/>
                  </a:cubicBezTo>
                  <a:cubicBezTo>
                    <a:pt x="930303" y="4213914"/>
                    <a:pt x="945957" y="4212777"/>
                    <a:pt x="948193" y="4249659"/>
                  </a:cubicBezTo>
                  <a:cubicBezTo>
                    <a:pt x="950429" y="4286540"/>
                    <a:pt x="986139" y="4448441"/>
                    <a:pt x="972757" y="4508751"/>
                  </a:cubicBezTo>
                  <a:cubicBezTo>
                    <a:pt x="959339" y="4569024"/>
                    <a:pt x="961575" y="4631605"/>
                    <a:pt x="972757" y="4651697"/>
                  </a:cubicBezTo>
                  <a:cubicBezTo>
                    <a:pt x="983903" y="4671788"/>
                    <a:pt x="1021885" y="4687406"/>
                    <a:pt x="1035303" y="4709770"/>
                  </a:cubicBezTo>
                  <a:cubicBezTo>
                    <a:pt x="1048685" y="4732133"/>
                    <a:pt x="1057630" y="4758933"/>
                    <a:pt x="1057630" y="4758933"/>
                  </a:cubicBezTo>
                  <a:cubicBezTo>
                    <a:pt x="1057630" y="4758933"/>
                    <a:pt x="1055394" y="4767842"/>
                    <a:pt x="1044212" y="4790170"/>
                  </a:cubicBezTo>
                  <a:cubicBezTo>
                    <a:pt x="1033031" y="4812533"/>
                    <a:pt x="1033031" y="4821443"/>
                    <a:pt x="1033031" y="4834861"/>
                  </a:cubicBezTo>
                  <a:cubicBezTo>
                    <a:pt x="1033031" y="4848243"/>
                    <a:pt x="1037503" y="4863897"/>
                    <a:pt x="1037503" y="4863897"/>
                  </a:cubicBezTo>
                  <a:cubicBezTo>
                    <a:pt x="1037503" y="4863897"/>
                    <a:pt x="1030794" y="4896306"/>
                    <a:pt x="1026322" y="4902979"/>
                  </a:cubicBezTo>
                  <a:cubicBezTo>
                    <a:pt x="1021849" y="4909688"/>
                    <a:pt x="957103" y="4973370"/>
                    <a:pt x="950394" y="4983415"/>
                  </a:cubicBezTo>
                  <a:cubicBezTo>
                    <a:pt x="943685" y="4993461"/>
                    <a:pt x="944785" y="5001270"/>
                    <a:pt x="944785" y="5001270"/>
                  </a:cubicBezTo>
                  <a:cubicBezTo>
                    <a:pt x="944785" y="5001270"/>
                    <a:pt x="832012" y="5070489"/>
                    <a:pt x="815257" y="5097325"/>
                  </a:cubicBezTo>
                  <a:cubicBezTo>
                    <a:pt x="798503" y="5124125"/>
                    <a:pt x="797402" y="5155398"/>
                    <a:pt x="797402" y="5155398"/>
                  </a:cubicBezTo>
                  <a:cubicBezTo>
                    <a:pt x="797402" y="5155398"/>
                    <a:pt x="784552" y="5164875"/>
                    <a:pt x="780080" y="5181097"/>
                  </a:cubicBezTo>
                  <a:cubicBezTo>
                    <a:pt x="775607" y="5197284"/>
                    <a:pt x="776743" y="5214606"/>
                    <a:pt x="781180" y="5223516"/>
                  </a:cubicBezTo>
                  <a:cubicBezTo>
                    <a:pt x="785653" y="5232461"/>
                    <a:pt x="797935" y="5245844"/>
                    <a:pt x="805744" y="5252553"/>
                  </a:cubicBezTo>
                  <a:cubicBezTo>
                    <a:pt x="813589" y="5259262"/>
                    <a:pt x="948157" y="5286062"/>
                    <a:pt x="1018548" y="5272679"/>
                  </a:cubicBezTo>
                  <a:cubicBezTo>
                    <a:pt x="1088903" y="5259262"/>
                    <a:pt x="1164831" y="5196716"/>
                    <a:pt x="1172640" y="5184434"/>
                  </a:cubicBezTo>
                  <a:cubicBezTo>
                    <a:pt x="1180485" y="5172152"/>
                    <a:pt x="1181585" y="5146452"/>
                    <a:pt x="1186058" y="5140879"/>
                  </a:cubicBezTo>
                  <a:cubicBezTo>
                    <a:pt x="1190530" y="5135271"/>
                    <a:pt x="1246900" y="5101762"/>
                    <a:pt x="1265926" y="5100093"/>
                  </a:cubicBezTo>
                  <a:cubicBezTo>
                    <a:pt x="1284917" y="5098425"/>
                    <a:pt x="1299968" y="5111843"/>
                    <a:pt x="1299968" y="5111843"/>
                  </a:cubicBezTo>
                  <a:cubicBezTo>
                    <a:pt x="1299968" y="5111843"/>
                    <a:pt x="1374795" y="5074429"/>
                    <a:pt x="1393786" y="5058775"/>
                  </a:cubicBezTo>
                  <a:cubicBezTo>
                    <a:pt x="1412776" y="5043157"/>
                    <a:pt x="1404967" y="4945966"/>
                    <a:pt x="1402731" y="4937056"/>
                  </a:cubicBezTo>
                  <a:cubicBezTo>
                    <a:pt x="1400495" y="4928111"/>
                    <a:pt x="1396022" y="4920302"/>
                    <a:pt x="1396022" y="4920302"/>
                  </a:cubicBezTo>
                  <a:cubicBezTo>
                    <a:pt x="1396022" y="4920302"/>
                    <a:pt x="1400495" y="4900175"/>
                    <a:pt x="1402731" y="4848811"/>
                  </a:cubicBezTo>
                  <a:cubicBezTo>
                    <a:pt x="1404967" y="4797482"/>
                    <a:pt x="1396022" y="4754993"/>
                    <a:pt x="1396022" y="4754993"/>
                  </a:cubicBezTo>
                  <a:cubicBezTo>
                    <a:pt x="1396022" y="4754993"/>
                    <a:pt x="1409404" y="4717011"/>
                    <a:pt x="1411676" y="4701392"/>
                  </a:cubicBezTo>
                  <a:cubicBezTo>
                    <a:pt x="1413913" y="4685774"/>
                    <a:pt x="1416149" y="4670119"/>
                    <a:pt x="1418385" y="4652265"/>
                  </a:cubicBezTo>
                  <a:cubicBezTo>
                    <a:pt x="1420622" y="4634410"/>
                    <a:pt x="1400495" y="4533847"/>
                    <a:pt x="1387112" y="4489192"/>
                  </a:cubicBezTo>
                  <a:cubicBezTo>
                    <a:pt x="1373694" y="4444537"/>
                    <a:pt x="1362549" y="4435627"/>
                    <a:pt x="1362549" y="4422209"/>
                  </a:cubicBezTo>
                  <a:cubicBezTo>
                    <a:pt x="1362549" y="4408827"/>
                    <a:pt x="1342457" y="4111753"/>
                    <a:pt x="1331276" y="4060354"/>
                  </a:cubicBezTo>
                  <a:cubicBezTo>
                    <a:pt x="1320094" y="4008990"/>
                    <a:pt x="1304511" y="3988899"/>
                    <a:pt x="1304511" y="3988899"/>
                  </a:cubicBezTo>
                  <a:lnTo>
                    <a:pt x="1304511" y="3874954"/>
                  </a:lnTo>
                  <a:cubicBezTo>
                    <a:pt x="1304511" y="3845917"/>
                    <a:pt x="1300038" y="3830263"/>
                    <a:pt x="1304511" y="3799026"/>
                  </a:cubicBezTo>
                  <a:cubicBezTo>
                    <a:pt x="1308984" y="3767753"/>
                    <a:pt x="1313421" y="3594634"/>
                    <a:pt x="1317893" y="3533225"/>
                  </a:cubicBezTo>
                  <a:cubicBezTo>
                    <a:pt x="1322366" y="3471815"/>
                    <a:pt x="1315657" y="3437170"/>
                    <a:pt x="1315657" y="3437170"/>
                  </a:cubicBezTo>
                  <a:cubicBezTo>
                    <a:pt x="1315657" y="3437170"/>
                    <a:pt x="1331276" y="3265188"/>
                    <a:pt x="1335748" y="3242860"/>
                  </a:cubicBezTo>
                  <a:cubicBezTo>
                    <a:pt x="1340221" y="3220533"/>
                    <a:pt x="1346930" y="3213824"/>
                    <a:pt x="1346930" y="3213824"/>
                  </a:cubicBezTo>
                  <a:cubicBezTo>
                    <a:pt x="1346930" y="3213824"/>
                    <a:pt x="1380439" y="3372388"/>
                    <a:pt x="1378202" y="3423788"/>
                  </a:cubicBezTo>
                  <a:cubicBezTo>
                    <a:pt x="1375966" y="3475152"/>
                    <a:pt x="1369257" y="3566734"/>
                    <a:pt x="1378202" y="3620299"/>
                  </a:cubicBezTo>
                  <a:cubicBezTo>
                    <a:pt x="1387112" y="3673935"/>
                    <a:pt x="1396058" y="3676136"/>
                    <a:pt x="1405003" y="3711881"/>
                  </a:cubicBezTo>
                  <a:cubicBezTo>
                    <a:pt x="1413948" y="3747626"/>
                    <a:pt x="1407239" y="3758808"/>
                    <a:pt x="1420622" y="3810172"/>
                  </a:cubicBezTo>
                  <a:cubicBezTo>
                    <a:pt x="1434039" y="3861536"/>
                    <a:pt x="1437376" y="4000009"/>
                    <a:pt x="1456367" y="4035754"/>
                  </a:cubicBezTo>
                  <a:cubicBezTo>
                    <a:pt x="1475357" y="4071500"/>
                    <a:pt x="1515576" y="4090526"/>
                    <a:pt x="1516676" y="4112818"/>
                  </a:cubicBezTo>
                  <a:cubicBezTo>
                    <a:pt x="1517777" y="4135181"/>
                    <a:pt x="1504394" y="4399846"/>
                    <a:pt x="1495484" y="4518228"/>
                  </a:cubicBezTo>
                  <a:cubicBezTo>
                    <a:pt x="1486539" y="4636646"/>
                    <a:pt x="1508867" y="4654501"/>
                    <a:pt x="1524521" y="4690211"/>
                  </a:cubicBezTo>
                  <a:cubicBezTo>
                    <a:pt x="1540139" y="4725956"/>
                    <a:pt x="1549085" y="4739374"/>
                    <a:pt x="1540139" y="4759465"/>
                  </a:cubicBezTo>
                  <a:cubicBezTo>
                    <a:pt x="1531230" y="4779557"/>
                    <a:pt x="1549085" y="4761702"/>
                    <a:pt x="1520048" y="4790738"/>
                  </a:cubicBezTo>
                  <a:cubicBezTo>
                    <a:pt x="1491012" y="4819774"/>
                    <a:pt x="1473121" y="4863329"/>
                    <a:pt x="1475393" y="4895702"/>
                  </a:cubicBezTo>
                  <a:cubicBezTo>
                    <a:pt x="1477629" y="4928075"/>
                    <a:pt x="1506666" y="4958248"/>
                    <a:pt x="1503329" y="4986184"/>
                  </a:cubicBezTo>
                  <a:cubicBezTo>
                    <a:pt x="1499993" y="5014120"/>
                    <a:pt x="1494419" y="5016321"/>
                    <a:pt x="1496620" y="5037548"/>
                  </a:cubicBezTo>
                  <a:cubicBezTo>
                    <a:pt x="1498856" y="5058775"/>
                    <a:pt x="1516711" y="5094485"/>
                    <a:pt x="1525657" y="5109003"/>
                  </a:cubicBezTo>
                  <a:cubicBezTo>
                    <a:pt x="1534602" y="5123522"/>
                    <a:pt x="1534602" y="5140276"/>
                    <a:pt x="1534602" y="5140276"/>
                  </a:cubicBezTo>
                  <a:cubicBezTo>
                    <a:pt x="1534602" y="5140276"/>
                    <a:pt x="1522285" y="5247476"/>
                    <a:pt x="1526792" y="5253050"/>
                  </a:cubicBezTo>
                  <a:cubicBezTo>
                    <a:pt x="1531265" y="5258622"/>
                    <a:pt x="1543547" y="5285458"/>
                    <a:pt x="1558065" y="5293268"/>
                  </a:cubicBezTo>
                  <a:cubicBezTo>
                    <a:pt x="1572548" y="5301077"/>
                    <a:pt x="1591574" y="5306650"/>
                    <a:pt x="1591574" y="5306650"/>
                  </a:cubicBezTo>
                  <a:cubicBezTo>
                    <a:pt x="1591574" y="5306650"/>
                    <a:pt x="1596047" y="5370331"/>
                    <a:pt x="1596047" y="5381477"/>
                  </a:cubicBezTo>
                  <a:cubicBezTo>
                    <a:pt x="1596047" y="5392623"/>
                    <a:pt x="1583765" y="5421695"/>
                    <a:pt x="1583765" y="5437314"/>
                  </a:cubicBezTo>
                  <a:cubicBezTo>
                    <a:pt x="1583765" y="5452968"/>
                    <a:pt x="1601620" y="5493186"/>
                    <a:pt x="1632893" y="5512177"/>
                  </a:cubicBezTo>
                  <a:cubicBezTo>
                    <a:pt x="1664166" y="5531168"/>
                    <a:pt x="1854039" y="5525559"/>
                    <a:pt x="1881939" y="5513277"/>
                  </a:cubicBezTo>
                  <a:cubicBezTo>
                    <a:pt x="1909875" y="5500960"/>
                    <a:pt x="1931102" y="5444058"/>
                    <a:pt x="1933303" y="5435077"/>
                  </a:cubicBezTo>
                  <a:cubicBezTo>
                    <a:pt x="1935539" y="5426168"/>
                    <a:pt x="1929966" y="5381477"/>
                    <a:pt x="1922121" y="5373668"/>
                  </a:cubicBezTo>
                  <a:cubicBezTo>
                    <a:pt x="1914312" y="5365858"/>
                    <a:pt x="1912040" y="5355813"/>
                    <a:pt x="1912040" y="5355813"/>
                  </a:cubicBezTo>
                  <a:cubicBezTo>
                    <a:pt x="1912040" y="5355813"/>
                    <a:pt x="1910940" y="5323404"/>
                    <a:pt x="1894221" y="5282121"/>
                  </a:cubicBezTo>
                  <a:cubicBezTo>
                    <a:pt x="1877466" y="5240803"/>
                    <a:pt x="1847294" y="5228521"/>
                    <a:pt x="1837249" y="5186067"/>
                  </a:cubicBezTo>
                  <a:cubicBezTo>
                    <a:pt x="1827167" y="5143612"/>
                    <a:pt x="1811549" y="5107903"/>
                    <a:pt x="1811549" y="5107903"/>
                  </a:cubicBezTo>
                  <a:cubicBezTo>
                    <a:pt x="1811549" y="5107903"/>
                    <a:pt x="1833912" y="4969394"/>
                    <a:pt x="1845093" y="4933684"/>
                  </a:cubicBezTo>
                  <a:cubicBezTo>
                    <a:pt x="1856275" y="4897939"/>
                    <a:pt x="1869657" y="4891265"/>
                    <a:pt x="1869657" y="4848811"/>
                  </a:cubicBezTo>
                  <a:cubicBezTo>
                    <a:pt x="1869657" y="4806356"/>
                    <a:pt x="1842857" y="4784029"/>
                    <a:pt x="1847330" y="4759501"/>
                  </a:cubicBezTo>
                  <a:cubicBezTo>
                    <a:pt x="1851802" y="4734937"/>
                    <a:pt x="1876366" y="4683537"/>
                    <a:pt x="1887547" y="4652265"/>
                  </a:cubicBezTo>
                  <a:cubicBezTo>
                    <a:pt x="1898729" y="4620992"/>
                    <a:pt x="1912111" y="4605373"/>
                    <a:pt x="1912111" y="4571829"/>
                  </a:cubicBezTo>
                  <a:cubicBezTo>
                    <a:pt x="1912111" y="4538319"/>
                    <a:pt x="1907639" y="4484755"/>
                    <a:pt x="1909875" y="4473538"/>
                  </a:cubicBezTo>
                  <a:cubicBezTo>
                    <a:pt x="1912111" y="4462392"/>
                    <a:pt x="1954530" y="4288173"/>
                    <a:pt x="1936675" y="4241282"/>
                  </a:cubicBezTo>
                  <a:cubicBezTo>
                    <a:pt x="1918820" y="4194390"/>
                    <a:pt x="1898729" y="4169826"/>
                    <a:pt x="1898729" y="4140754"/>
                  </a:cubicBezTo>
                  <a:cubicBezTo>
                    <a:pt x="1898729" y="4111718"/>
                    <a:pt x="1896457" y="4100572"/>
                    <a:pt x="1903166" y="4069299"/>
                  </a:cubicBezTo>
                  <a:cubicBezTo>
                    <a:pt x="1909875" y="4038026"/>
                    <a:pt x="1891984" y="3975481"/>
                    <a:pt x="1883075" y="3950881"/>
                  </a:cubicBezTo>
                  <a:cubicBezTo>
                    <a:pt x="1874165" y="3926353"/>
                    <a:pt x="1893156" y="3873853"/>
                    <a:pt x="1897629" y="3824725"/>
                  </a:cubicBezTo>
                  <a:cubicBezTo>
                    <a:pt x="1902101" y="3775562"/>
                    <a:pt x="1899830" y="3763280"/>
                    <a:pt x="1900965" y="3749862"/>
                  </a:cubicBezTo>
                  <a:cubicBezTo>
                    <a:pt x="1902101" y="3736480"/>
                    <a:pt x="1918820" y="3696262"/>
                    <a:pt x="1916584" y="3690689"/>
                  </a:cubicBezTo>
                  <a:cubicBezTo>
                    <a:pt x="1914348" y="3685080"/>
                    <a:pt x="1918288" y="3675035"/>
                    <a:pt x="1918288" y="3675035"/>
                  </a:cubicBezTo>
                  <a:cubicBezTo>
                    <a:pt x="1918288" y="3675035"/>
                    <a:pt x="1914845" y="3371288"/>
                    <a:pt x="1909023" y="3209280"/>
                  </a:cubicBezTo>
                  <a:cubicBezTo>
                    <a:pt x="1910656" y="3206831"/>
                    <a:pt x="1911792" y="3204346"/>
                    <a:pt x="1911721" y="3202216"/>
                  </a:cubicBezTo>
                  <a:cubicBezTo>
                    <a:pt x="1911508" y="3196572"/>
                    <a:pt x="1915980" y="3123413"/>
                    <a:pt x="1919495" y="3089478"/>
                  </a:cubicBezTo>
                  <a:cubicBezTo>
                    <a:pt x="1923009" y="3055543"/>
                    <a:pt x="1941396" y="2908906"/>
                    <a:pt x="1942958" y="2879159"/>
                  </a:cubicBezTo>
                  <a:cubicBezTo>
                    <a:pt x="1944485" y="2849448"/>
                    <a:pt x="1946437" y="2731421"/>
                    <a:pt x="1945479" y="2730569"/>
                  </a:cubicBezTo>
                  <a:cubicBezTo>
                    <a:pt x="1944556" y="2729717"/>
                    <a:pt x="1937704" y="2728723"/>
                    <a:pt x="1937704" y="2728723"/>
                  </a:cubicBezTo>
                  <a:lnTo>
                    <a:pt x="1961878" y="2506513"/>
                  </a:lnTo>
                  <a:cubicBezTo>
                    <a:pt x="1961878" y="2506513"/>
                    <a:pt x="1962801" y="2506442"/>
                    <a:pt x="1965108" y="2505554"/>
                  </a:cubicBezTo>
                  <a:cubicBezTo>
                    <a:pt x="1967451" y="2504667"/>
                    <a:pt x="1967096" y="2503602"/>
                    <a:pt x="1968090" y="2502963"/>
                  </a:cubicBezTo>
                  <a:cubicBezTo>
                    <a:pt x="1969084" y="2502324"/>
                    <a:pt x="1972278" y="2480742"/>
                    <a:pt x="1972278" y="2480742"/>
                  </a:cubicBezTo>
                  <a:cubicBezTo>
                    <a:pt x="1972278" y="2480742"/>
                    <a:pt x="1975544" y="2480955"/>
                    <a:pt x="1975970" y="2480884"/>
                  </a:cubicBezTo>
                  <a:cubicBezTo>
                    <a:pt x="1976325" y="2480778"/>
                    <a:pt x="1977461" y="2480032"/>
                    <a:pt x="1979094" y="2477512"/>
                  </a:cubicBezTo>
                  <a:cubicBezTo>
                    <a:pt x="1980727" y="2474992"/>
                    <a:pt x="1988856" y="2458272"/>
                    <a:pt x="1995636" y="2453480"/>
                  </a:cubicBezTo>
                  <a:cubicBezTo>
                    <a:pt x="2002451" y="2448688"/>
                    <a:pt x="2010189" y="2445777"/>
                    <a:pt x="2023465" y="2446204"/>
                  </a:cubicBezTo>
                  <a:cubicBezTo>
                    <a:pt x="2036705" y="2446630"/>
                    <a:pt x="2044834" y="2449682"/>
                    <a:pt x="2049378" y="2452167"/>
                  </a:cubicBezTo>
                  <a:cubicBezTo>
                    <a:pt x="2053957" y="2454652"/>
                    <a:pt x="2070073" y="2469632"/>
                    <a:pt x="2071990" y="2470874"/>
                  </a:cubicBezTo>
                  <a:cubicBezTo>
                    <a:pt x="2073906" y="2472152"/>
                    <a:pt x="2114586" y="2479606"/>
                    <a:pt x="2114586" y="2479606"/>
                  </a:cubicBezTo>
                  <a:cubicBezTo>
                    <a:pt x="2114586" y="2479606"/>
                    <a:pt x="2115118" y="2479073"/>
                    <a:pt x="2116716" y="2476766"/>
                  </a:cubicBezTo>
                  <a:cubicBezTo>
                    <a:pt x="2118313" y="2474459"/>
                    <a:pt x="2127862" y="2449540"/>
                    <a:pt x="2129814" y="2438394"/>
                  </a:cubicBezTo>
                  <a:cubicBezTo>
                    <a:pt x="2131766" y="2427248"/>
                    <a:pt x="2135955" y="2395301"/>
                    <a:pt x="2132796" y="2394059"/>
                  </a:cubicBezTo>
                  <a:cubicBezTo>
                    <a:pt x="2129708" y="2392781"/>
                    <a:pt x="2091655" y="2386711"/>
                    <a:pt x="2090164" y="2386853"/>
                  </a:cubicBezTo>
                  <a:cubicBezTo>
                    <a:pt x="2088673" y="2386924"/>
                    <a:pt x="2079302" y="2392319"/>
                    <a:pt x="2065138" y="2392993"/>
                  </a:cubicBezTo>
                  <a:cubicBezTo>
                    <a:pt x="2051011" y="2393633"/>
                    <a:pt x="2051011" y="2394839"/>
                    <a:pt x="2038693" y="2389053"/>
                  </a:cubicBezTo>
                  <a:cubicBezTo>
                    <a:pt x="2026376" y="2383267"/>
                    <a:pt x="2021584" y="2379860"/>
                    <a:pt x="2014129" y="2371837"/>
                  </a:cubicBezTo>
                  <a:cubicBezTo>
                    <a:pt x="2006675" y="2363815"/>
                    <a:pt x="2006817" y="2363709"/>
                    <a:pt x="2000357" y="2361117"/>
                  </a:cubicBezTo>
                  <a:cubicBezTo>
                    <a:pt x="1993861" y="2358562"/>
                    <a:pt x="1977781" y="2356893"/>
                    <a:pt x="1950874" y="2356609"/>
                  </a:cubicBezTo>
                  <a:cubicBezTo>
                    <a:pt x="1923967" y="2356290"/>
                    <a:pt x="1925884" y="2357710"/>
                    <a:pt x="1903982" y="2364845"/>
                  </a:cubicBezTo>
                  <a:cubicBezTo>
                    <a:pt x="1882081" y="2371944"/>
                    <a:pt x="1862451" y="2380215"/>
                    <a:pt x="1844951" y="2392603"/>
                  </a:cubicBezTo>
                  <a:cubicBezTo>
                    <a:pt x="1841047" y="2395124"/>
                    <a:pt x="1834870" y="2400022"/>
                    <a:pt x="1827416" y="2406163"/>
                  </a:cubicBezTo>
                  <a:lnTo>
                    <a:pt x="1827416" y="2406163"/>
                  </a:lnTo>
                  <a:close/>
                  <a:moveTo>
                    <a:pt x="2220721" y="728509"/>
                  </a:moveTo>
                  <a:lnTo>
                    <a:pt x="2220721" y="728509"/>
                  </a:lnTo>
                  <a:cubicBezTo>
                    <a:pt x="2221644" y="731632"/>
                    <a:pt x="2221822" y="733798"/>
                    <a:pt x="2221005" y="734650"/>
                  </a:cubicBezTo>
                  <a:cubicBezTo>
                    <a:pt x="2218982" y="736922"/>
                    <a:pt x="2219372" y="734011"/>
                    <a:pt x="2220721" y="728509"/>
                  </a:cubicBezTo>
                  <a:close/>
                </a:path>
              </a:pathLst>
            </a:custGeom>
            <a:solidFill>
              <a:srgbClr val="C72D23">
                <a:alpha val="6000"/>
              </a:srgbClr>
            </a:solidFill>
            <a:ln w="3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3527702D-4305-4CCF-A994-CE15770062AC}"/>
                </a:ext>
              </a:extLst>
            </p:cNvPr>
            <p:cNvSpPr/>
            <p:nvPr/>
          </p:nvSpPr>
          <p:spPr>
            <a:xfrm>
              <a:off x="-1179684" y="1607841"/>
              <a:ext cx="2744652" cy="5192411"/>
            </a:xfrm>
            <a:custGeom>
              <a:avLst/>
              <a:gdLst>
                <a:gd name="connsiteX0" fmla="*/ 1195016 w 2744652"/>
                <a:gd name="connsiteY0" fmla="*/ 788532 h 5192411"/>
                <a:gd name="connsiteX1" fmla="*/ 1142942 w 2744652"/>
                <a:gd name="connsiteY1" fmla="*/ 846676 h 5192411"/>
                <a:gd name="connsiteX2" fmla="*/ 1106558 w 2744652"/>
                <a:gd name="connsiteY2" fmla="*/ 908618 h 5192411"/>
                <a:gd name="connsiteX3" fmla="*/ 1074823 w 2744652"/>
                <a:gd name="connsiteY3" fmla="*/ 909434 h 5192411"/>
                <a:gd name="connsiteX4" fmla="*/ 1054484 w 2744652"/>
                <a:gd name="connsiteY4" fmla="*/ 889556 h 5192411"/>
                <a:gd name="connsiteX5" fmla="*/ 1040320 w 2744652"/>
                <a:gd name="connsiteY5" fmla="*/ 899531 h 5192411"/>
                <a:gd name="connsiteX6" fmla="*/ 1017602 w 2744652"/>
                <a:gd name="connsiteY6" fmla="*/ 912381 h 5192411"/>
                <a:gd name="connsiteX7" fmla="*/ 976035 w 2744652"/>
                <a:gd name="connsiteY7" fmla="*/ 894810 h 5192411"/>
                <a:gd name="connsiteX8" fmla="*/ 914129 w 2744652"/>
                <a:gd name="connsiteY8" fmla="*/ 909186 h 5192411"/>
                <a:gd name="connsiteX9" fmla="*/ 880336 w 2744652"/>
                <a:gd name="connsiteY9" fmla="*/ 907802 h 5192411"/>
                <a:gd name="connsiteX10" fmla="*/ 714743 w 2744652"/>
                <a:gd name="connsiteY10" fmla="*/ 949617 h 5192411"/>
                <a:gd name="connsiteX11" fmla="*/ 644139 w 2744652"/>
                <a:gd name="connsiteY11" fmla="*/ 969957 h 5192411"/>
                <a:gd name="connsiteX12" fmla="*/ 583085 w 2744652"/>
                <a:gd name="connsiteY12" fmla="*/ 963212 h 5192411"/>
                <a:gd name="connsiteX13" fmla="*/ 530727 w 2744652"/>
                <a:gd name="connsiteY13" fmla="*/ 950504 h 5192411"/>
                <a:gd name="connsiteX14" fmla="*/ 433678 w 2744652"/>
                <a:gd name="connsiteY14" fmla="*/ 971874 h 5192411"/>
                <a:gd name="connsiteX15" fmla="*/ 376954 w 2744652"/>
                <a:gd name="connsiteY15" fmla="*/ 995941 h 5192411"/>
                <a:gd name="connsiteX16" fmla="*/ 372233 w 2744652"/>
                <a:gd name="connsiteY16" fmla="*/ 1000804 h 5192411"/>
                <a:gd name="connsiteX17" fmla="*/ 337446 w 2744652"/>
                <a:gd name="connsiteY17" fmla="*/ 998070 h 5192411"/>
                <a:gd name="connsiteX18" fmla="*/ 355798 w 2744652"/>
                <a:gd name="connsiteY18" fmla="*/ 789490 h 5192411"/>
                <a:gd name="connsiteX19" fmla="*/ 431300 w 2744652"/>
                <a:gd name="connsiteY19" fmla="*/ 521915 h 5192411"/>
                <a:gd name="connsiteX20" fmla="*/ 488024 w 2744652"/>
                <a:gd name="connsiteY20" fmla="*/ 453441 h 5192411"/>
                <a:gd name="connsiteX21" fmla="*/ 507334 w 2744652"/>
                <a:gd name="connsiteY21" fmla="*/ 445774 h 5192411"/>
                <a:gd name="connsiteX22" fmla="*/ 595651 w 2744652"/>
                <a:gd name="connsiteY22" fmla="*/ 445171 h 5192411"/>
                <a:gd name="connsiteX23" fmla="*/ 679281 w 2744652"/>
                <a:gd name="connsiteY23" fmla="*/ 417412 h 5192411"/>
                <a:gd name="connsiteX24" fmla="*/ 716340 w 2744652"/>
                <a:gd name="connsiteY24" fmla="*/ 415744 h 5192411"/>
                <a:gd name="connsiteX25" fmla="*/ 748145 w 2744652"/>
                <a:gd name="connsiteY25" fmla="*/ 412833 h 5192411"/>
                <a:gd name="connsiteX26" fmla="*/ 779915 w 2744652"/>
                <a:gd name="connsiteY26" fmla="*/ 358665 h 5192411"/>
                <a:gd name="connsiteX27" fmla="*/ 749991 w 2744652"/>
                <a:gd name="connsiteY27" fmla="*/ 341591 h 5192411"/>
                <a:gd name="connsiteX28" fmla="*/ 741578 w 2744652"/>
                <a:gd name="connsiteY28" fmla="*/ 340703 h 5192411"/>
                <a:gd name="connsiteX29" fmla="*/ 746690 w 2744652"/>
                <a:gd name="connsiteY29" fmla="*/ 306555 h 5192411"/>
                <a:gd name="connsiteX30" fmla="*/ 620747 w 2744652"/>
                <a:gd name="connsiteY30" fmla="*/ 206205 h 5192411"/>
                <a:gd name="connsiteX31" fmla="*/ 601508 w 2744652"/>
                <a:gd name="connsiteY31" fmla="*/ 212808 h 5192411"/>
                <a:gd name="connsiteX32" fmla="*/ 578044 w 2744652"/>
                <a:gd name="connsiteY32" fmla="*/ 217139 h 5192411"/>
                <a:gd name="connsiteX33" fmla="*/ 558166 w 2744652"/>
                <a:gd name="connsiteY33" fmla="*/ 237478 h 5192411"/>
                <a:gd name="connsiteX34" fmla="*/ 539672 w 2744652"/>
                <a:gd name="connsiteY34" fmla="*/ 249405 h 5192411"/>
                <a:gd name="connsiteX35" fmla="*/ 380966 w 2744652"/>
                <a:gd name="connsiteY35" fmla="*/ 354973 h 5192411"/>
                <a:gd name="connsiteX36" fmla="*/ 337020 w 2744652"/>
                <a:gd name="connsiteY36" fmla="*/ 447229 h 5192411"/>
                <a:gd name="connsiteX37" fmla="*/ 69977 w 2744652"/>
                <a:gd name="connsiteY37" fmla="*/ 924734 h 5192411"/>
                <a:gd name="connsiteX38" fmla="*/ 155 w 2744652"/>
                <a:gd name="connsiteY38" fmla="*/ 1131184 h 5192411"/>
                <a:gd name="connsiteX39" fmla="*/ 58370 w 2744652"/>
                <a:gd name="connsiteY39" fmla="*/ 1206543 h 5192411"/>
                <a:gd name="connsiteX40" fmla="*/ 208877 w 2744652"/>
                <a:gd name="connsiteY40" fmla="*/ 1248678 h 5192411"/>
                <a:gd name="connsiteX41" fmla="*/ 343978 w 2744652"/>
                <a:gd name="connsiteY41" fmla="*/ 1279596 h 5192411"/>
                <a:gd name="connsiteX42" fmla="*/ 423597 w 2744652"/>
                <a:gd name="connsiteY42" fmla="*/ 1297664 h 5192411"/>
                <a:gd name="connsiteX43" fmla="*/ 436767 w 2744652"/>
                <a:gd name="connsiteY43" fmla="*/ 1310904 h 5192411"/>
                <a:gd name="connsiteX44" fmla="*/ 474535 w 2744652"/>
                <a:gd name="connsiteY44" fmla="*/ 1318785 h 5192411"/>
                <a:gd name="connsiteX45" fmla="*/ 526361 w 2744652"/>
                <a:gd name="connsiteY45" fmla="*/ 1317720 h 5192411"/>
                <a:gd name="connsiteX46" fmla="*/ 571655 w 2744652"/>
                <a:gd name="connsiteY46" fmla="*/ 1321695 h 5192411"/>
                <a:gd name="connsiteX47" fmla="*/ 686771 w 2744652"/>
                <a:gd name="connsiteY47" fmla="*/ 1376112 h 5192411"/>
                <a:gd name="connsiteX48" fmla="*/ 893896 w 2744652"/>
                <a:gd name="connsiteY48" fmla="*/ 2150086 h 5192411"/>
                <a:gd name="connsiteX49" fmla="*/ 900640 w 2744652"/>
                <a:gd name="connsiteY49" fmla="*/ 2243408 h 5192411"/>
                <a:gd name="connsiteX50" fmla="*/ 883956 w 2744652"/>
                <a:gd name="connsiteY50" fmla="*/ 2289234 h 5192411"/>
                <a:gd name="connsiteX51" fmla="*/ 874656 w 2744652"/>
                <a:gd name="connsiteY51" fmla="*/ 2315538 h 5192411"/>
                <a:gd name="connsiteX52" fmla="*/ 867238 w 2744652"/>
                <a:gd name="connsiteY52" fmla="*/ 2309716 h 5192411"/>
                <a:gd name="connsiteX53" fmla="*/ 807390 w 2744652"/>
                <a:gd name="connsiteY53" fmla="*/ 2280112 h 5192411"/>
                <a:gd name="connsiteX54" fmla="*/ 759504 w 2744652"/>
                <a:gd name="connsiteY54" fmla="*/ 2270776 h 5192411"/>
                <a:gd name="connsiteX55" fmla="*/ 708744 w 2744652"/>
                <a:gd name="connsiteY55" fmla="*/ 2274432 h 5192411"/>
                <a:gd name="connsiteX56" fmla="*/ 694403 w 2744652"/>
                <a:gd name="connsiteY56" fmla="*/ 2285117 h 5192411"/>
                <a:gd name="connsiteX57" fmla="*/ 668952 w 2744652"/>
                <a:gd name="connsiteY57" fmla="*/ 2302226 h 5192411"/>
                <a:gd name="connsiteX58" fmla="*/ 641761 w 2744652"/>
                <a:gd name="connsiteY58" fmla="*/ 2305740 h 5192411"/>
                <a:gd name="connsiteX59" fmla="*/ 616310 w 2744652"/>
                <a:gd name="connsiteY59" fmla="*/ 2298960 h 5192411"/>
                <a:gd name="connsiteX60" fmla="*/ 572507 w 2744652"/>
                <a:gd name="connsiteY60" fmla="*/ 2305527 h 5192411"/>
                <a:gd name="connsiteX61" fmla="*/ 574708 w 2744652"/>
                <a:gd name="connsiteY61" fmla="*/ 2350963 h 5192411"/>
                <a:gd name="connsiteX62" fmla="*/ 587380 w 2744652"/>
                <a:gd name="connsiteY62" fmla="*/ 2390507 h 5192411"/>
                <a:gd name="connsiteX63" fmla="*/ 589474 w 2744652"/>
                <a:gd name="connsiteY63" fmla="*/ 2393453 h 5192411"/>
                <a:gd name="connsiteX64" fmla="*/ 633242 w 2744652"/>
                <a:gd name="connsiteY64" fmla="*/ 2385324 h 5192411"/>
                <a:gd name="connsiteX65" fmla="*/ 656776 w 2744652"/>
                <a:gd name="connsiteY65" fmla="*/ 2366618 h 5192411"/>
                <a:gd name="connsiteX66" fmla="*/ 683399 w 2744652"/>
                <a:gd name="connsiteY66" fmla="*/ 2361044 h 5192411"/>
                <a:gd name="connsiteX67" fmla="*/ 711726 w 2744652"/>
                <a:gd name="connsiteY67" fmla="*/ 2369067 h 5192411"/>
                <a:gd name="connsiteX68" fmla="*/ 728196 w 2744652"/>
                <a:gd name="connsiteY68" fmla="*/ 2394021 h 5192411"/>
                <a:gd name="connsiteX69" fmla="*/ 731355 w 2744652"/>
                <a:gd name="connsiteY69" fmla="*/ 2397535 h 5192411"/>
                <a:gd name="connsiteX70" fmla="*/ 735118 w 2744652"/>
                <a:gd name="connsiteY70" fmla="*/ 2397429 h 5192411"/>
                <a:gd name="connsiteX71" fmla="*/ 738952 w 2744652"/>
                <a:gd name="connsiteY71" fmla="*/ 2420254 h 5192411"/>
                <a:gd name="connsiteX72" fmla="*/ 741933 w 2744652"/>
                <a:gd name="connsiteY72" fmla="*/ 2422951 h 5192411"/>
                <a:gd name="connsiteX73" fmla="*/ 745199 w 2744652"/>
                <a:gd name="connsiteY73" fmla="*/ 2423980 h 5192411"/>
                <a:gd name="connsiteX74" fmla="*/ 751979 w 2744652"/>
                <a:gd name="connsiteY74" fmla="*/ 2499979 h 5192411"/>
                <a:gd name="connsiteX75" fmla="*/ 733769 w 2744652"/>
                <a:gd name="connsiteY75" fmla="*/ 2520887 h 5192411"/>
                <a:gd name="connsiteX76" fmla="*/ 702567 w 2744652"/>
                <a:gd name="connsiteY76" fmla="*/ 2662342 h 5192411"/>
                <a:gd name="connsiteX77" fmla="*/ 687765 w 2744652"/>
                <a:gd name="connsiteY77" fmla="*/ 2688148 h 5192411"/>
                <a:gd name="connsiteX78" fmla="*/ 658551 w 2744652"/>
                <a:gd name="connsiteY78" fmla="*/ 2730319 h 5192411"/>
                <a:gd name="connsiteX79" fmla="*/ 685884 w 2744652"/>
                <a:gd name="connsiteY79" fmla="*/ 2811820 h 5192411"/>
                <a:gd name="connsiteX80" fmla="*/ 753399 w 2744652"/>
                <a:gd name="connsiteY80" fmla="*/ 2867443 h 5192411"/>
                <a:gd name="connsiteX81" fmla="*/ 691918 w 2744652"/>
                <a:gd name="connsiteY81" fmla="*/ 3307889 h 5192411"/>
                <a:gd name="connsiteX82" fmla="*/ 670798 w 2744652"/>
                <a:gd name="connsiteY82" fmla="*/ 3461377 h 5192411"/>
                <a:gd name="connsiteX83" fmla="*/ 633490 w 2744652"/>
                <a:gd name="connsiteY83" fmla="*/ 3648020 h 5192411"/>
                <a:gd name="connsiteX84" fmla="*/ 616771 w 2744652"/>
                <a:gd name="connsiteY84" fmla="*/ 3746737 h 5192411"/>
                <a:gd name="connsiteX85" fmla="*/ 624297 w 2744652"/>
                <a:gd name="connsiteY85" fmla="*/ 3821032 h 5192411"/>
                <a:gd name="connsiteX86" fmla="*/ 566259 w 2744652"/>
                <a:gd name="connsiteY86" fmla="*/ 3998374 h 5192411"/>
                <a:gd name="connsiteX87" fmla="*/ 541021 w 2744652"/>
                <a:gd name="connsiteY87" fmla="*/ 4200352 h 5192411"/>
                <a:gd name="connsiteX88" fmla="*/ 519865 w 2744652"/>
                <a:gd name="connsiteY88" fmla="*/ 4405630 h 5192411"/>
                <a:gd name="connsiteX89" fmla="*/ 507015 w 2744652"/>
                <a:gd name="connsiteY89" fmla="*/ 4563698 h 5192411"/>
                <a:gd name="connsiteX90" fmla="*/ 461863 w 2744652"/>
                <a:gd name="connsiteY90" fmla="*/ 4633733 h 5192411"/>
                <a:gd name="connsiteX91" fmla="*/ 416463 w 2744652"/>
                <a:gd name="connsiteY91" fmla="*/ 4710087 h 5192411"/>
                <a:gd name="connsiteX92" fmla="*/ 396371 w 2744652"/>
                <a:gd name="connsiteY92" fmla="*/ 4812886 h 5192411"/>
                <a:gd name="connsiteX93" fmla="*/ 412203 w 2744652"/>
                <a:gd name="connsiteY93" fmla="*/ 4864286 h 5192411"/>
                <a:gd name="connsiteX94" fmla="*/ 403222 w 2744652"/>
                <a:gd name="connsiteY94" fmla="*/ 4903048 h 5192411"/>
                <a:gd name="connsiteX95" fmla="*/ 390763 w 2744652"/>
                <a:gd name="connsiteY95" fmla="*/ 4949052 h 5192411"/>
                <a:gd name="connsiteX96" fmla="*/ 333826 w 2744652"/>
                <a:gd name="connsiteY96" fmla="*/ 5048195 h 5192411"/>
                <a:gd name="connsiteX97" fmla="*/ 324348 w 2744652"/>
                <a:gd name="connsiteY97" fmla="*/ 5098565 h 5192411"/>
                <a:gd name="connsiteX98" fmla="*/ 314764 w 2744652"/>
                <a:gd name="connsiteY98" fmla="*/ 5125650 h 5192411"/>
                <a:gd name="connsiteX99" fmla="*/ 325590 w 2744652"/>
                <a:gd name="connsiteY99" fmla="*/ 5146166 h 5192411"/>
                <a:gd name="connsiteX100" fmla="*/ 335813 w 2744652"/>
                <a:gd name="connsiteY100" fmla="*/ 5155076 h 5192411"/>
                <a:gd name="connsiteX101" fmla="*/ 570519 w 2744652"/>
                <a:gd name="connsiteY101" fmla="*/ 5154153 h 5192411"/>
                <a:gd name="connsiteX102" fmla="*/ 636366 w 2744652"/>
                <a:gd name="connsiteY102" fmla="*/ 5095548 h 5192411"/>
                <a:gd name="connsiteX103" fmla="*/ 644601 w 2744652"/>
                <a:gd name="connsiteY103" fmla="*/ 5050431 h 5192411"/>
                <a:gd name="connsiteX104" fmla="*/ 669378 w 2744652"/>
                <a:gd name="connsiteY104" fmla="*/ 5038753 h 5192411"/>
                <a:gd name="connsiteX105" fmla="*/ 690392 w 2744652"/>
                <a:gd name="connsiteY105" fmla="*/ 5041735 h 5192411"/>
                <a:gd name="connsiteX106" fmla="*/ 763019 w 2744652"/>
                <a:gd name="connsiteY106" fmla="*/ 4998216 h 5192411"/>
                <a:gd name="connsiteX107" fmla="*/ 758333 w 2744652"/>
                <a:gd name="connsiteY107" fmla="*/ 4932475 h 5192411"/>
                <a:gd name="connsiteX108" fmla="*/ 761315 w 2744652"/>
                <a:gd name="connsiteY108" fmla="*/ 4910396 h 5192411"/>
                <a:gd name="connsiteX109" fmla="*/ 768379 w 2744652"/>
                <a:gd name="connsiteY109" fmla="*/ 4867339 h 5192411"/>
                <a:gd name="connsiteX110" fmla="*/ 825990 w 2744652"/>
                <a:gd name="connsiteY110" fmla="*/ 4777744 h 5192411"/>
                <a:gd name="connsiteX111" fmla="*/ 838556 w 2744652"/>
                <a:gd name="connsiteY111" fmla="*/ 4625995 h 5192411"/>
                <a:gd name="connsiteX112" fmla="*/ 855062 w 2744652"/>
                <a:gd name="connsiteY112" fmla="*/ 4533632 h 5192411"/>
                <a:gd name="connsiteX113" fmla="*/ 870148 w 2744652"/>
                <a:gd name="connsiteY113" fmla="*/ 4475027 h 5192411"/>
                <a:gd name="connsiteX114" fmla="*/ 923820 w 2744652"/>
                <a:gd name="connsiteY114" fmla="*/ 4198116 h 5192411"/>
                <a:gd name="connsiteX115" fmla="*/ 923465 w 2744652"/>
                <a:gd name="connsiteY115" fmla="*/ 4001462 h 5192411"/>
                <a:gd name="connsiteX116" fmla="*/ 979763 w 2744652"/>
                <a:gd name="connsiteY116" fmla="*/ 3866326 h 5192411"/>
                <a:gd name="connsiteX117" fmla="*/ 1024631 w 2744652"/>
                <a:gd name="connsiteY117" fmla="*/ 3701123 h 5192411"/>
                <a:gd name="connsiteX118" fmla="*/ 1203713 w 2744652"/>
                <a:gd name="connsiteY118" fmla="*/ 3253862 h 5192411"/>
                <a:gd name="connsiteX119" fmla="*/ 1317196 w 2744652"/>
                <a:gd name="connsiteY119" fmla="*/ 3013264 h 5192411"/>
                <a:gd name="connsiteX120" fmla="*/ 1382546 w 2744652"/>
                <a:gd name="connsiteY120" fmla="*/ 3018056 h 5192411"/>
                <a:gd name="connsiteX121" fmla="*/ 1612743 w 2744652"/>
                <a:gd name="connsiteY121" fmla="*/ 3539222 h 5192411"/>
                <a:gd name="connsiteX122" fmla="*/ 1692398 w 2744652"/>
                <a:gd name="connsiteY122" fmla="*/ 3762391 h 5192411"/>
                <a:gd name="connsiteX123" fmla="*/ 1739645 w 2744652"/>
                <a:gd name="connsiteY123" fmla="*/ 3846803 h 5192411"/>
                <a:gd name="connsiteX124" fmla="*/ 1749761 w 2744652"/>
                <a:gd name="connsiteY124" fmla="*/ 3910662 h 5192411"/>
                <a:gd name="connsiteX125" fmla="*/ 1767013 w 2744652"/>
                <a:gd name="connsiteY125" fmla="*/ 4004409 h 5192411"/>
                <a:gd name="connsiteX126" fmla="*/ 1780253 w 2744652"/>
                <a:gd name="connsiteY126" fmla="*/ 4043029 h 5192411"/>
                <a:gd name="connsiteX127" fmla="*/ 1785649 w 2744652"/>
                <a:gd name="connsiteY127" fmla="*/ 4117289 h 5192411"/>
                <a:gd name="connsiteX128" fmla="*/ 1828352 w 2744652"/>
                <a:gd name="connsiteY128" fmla="*/ 4415073 h 5192411"/>
                <a:gd name="connsiteX129" fmla="*/ 1864523 w 2744652"/>
                <a:gd name="connsiteY129" fmla="*/ 4564585 h 5192411"/>
                <a:gd name="connsiteX130" fmla="*/ 1872864 w 2744652"/>
                <a:gd name="connsiteY130" fmla="*/ 4670615 h 5192411"/>
                <a:gd name="connsiteX131" fmla="*/ 1885750 w 2744652"/>
                <a:gd name="connsiteY131" fmla="*/ 4768444 h 5192411"/>
                <a:gd name="connsiteX132" fmla="*/ 1936475 w 2744652"/>
                <a:gd name="connsiteY132" fmla="*/ 4872024 h 5192411"/>
                <a:gd name="connsiteX133" fmla="*/ 1959015 w 2744652"/>
                <a:gd name="connsiteY133" fmla="*/ 4940604 h 5192411"/>
                <a:gd name="connsiteX134" fmla="*/ 1976728 w 2744652"/>
                <a:gd name="connsiteY134" fmla="*/ 4973048 h 5192411"/>
                <a:gd name="connsiteX135" fmla="*/ 1974421 w 2744652"/>
                <a:gd name="connsiteY135" fmla="*/ 5029027 h 5192411"/>
                <a:gd name="connsiteX136" fmla="*/ 2062453 w 2744652"/>
                <a:gd name="connsiteY136" fmla="*/ 5073859 h 5192411"/>
                <a:gd name="connsiteX137" fmla="*/ 2087727 w 2744652"/>
                <a:gd name="connsiteY137" fmla="*/ 5077019 h 5192411"/>
                <a:gd name="connsiteX138" fmla="*/ 2095749 w 2744652"/>
                <a:gd name="connsiteY138" fmla="*/ 5113296 h 5192411"/>
                <a:gd name="connsiteX139" fmla="*/ 2142606 w 2744652"/>
                <a:gd name="connsiteY139" fmla="*/ 5155396 h 5192411"/>
                <a:gd name="connsiteX140" fmla="*/ 2347316 w 2744652"/>
                <a:gd name="connsiteY140" fmla="*/ 5192348 h 5192411"/>
                <a:gd name="connsiteX141" fmla="*/ 2446423 w 2744652"/>
                <a:gd name="connsiteY141" fmla="*/ 5171547 h 5192411"/>
                <a:gd name="connsiteX142" fmla="*/ 2446707 w 2744652"/>
                <a:gd name="connsiteY142" fmla="*/ 5140380 h 5192411"/>
                <a:gd name="connsiteX143" fmla="*/ 2438614 w 2744652"/>
                <a:gd name="connsiteY143" fmla="*/ 5131613 h 5192411"/>
                <a:gd name="connsiteX144" fmla="*/ 2433538 w 2744652"/>
                <a:gd name="connsiteY144" fmla="*/ 5086461 h 5192411"/>
                <a:gd name="connsiteX145" fmla="*/ 2302768 w 2744652"/>
                <a:gd name="connsiteY145" fmla="*/ 4937303 h 5192411"/>
                <a:gd name="connsiteX146" fmla="*/ 2289208 w 2744652"/>
                <a:gd name="connsiteY146" fmla="*/ 4907166 h 5192411"/>
                <a:gd name="connsiteX147" fmla="*/ 2294710 w 2744652"/>
                <a:gd name="connsiteY147" fmla="*/ 4799540 h 5192411"/>
                <a:gd name="connsiteX148" fmla="*/ 2258112 w 2744652"/>
                <a:gd name="connsiteY148" fmla="*/ 4660605 h 5192411"/>
                <a:gd name="connsiteX149" fmla="*/ 2229608 w 2744652"/>
                <a:gd name="connsiteY149" fmla="*/ 4530437 h 5192411"/>
                <a:gd name="connsiteX150" fmla="*/ 2143032 w 2744652"/>
                <a:gd name="connsiteY150" fmla="*/ 4116650 h 5192411"/>
                <a:gd name="connsiteX151" fmla="*/ 2130892 w 2744652"/>
                <a:gd name="connsiteY151" fmla="*/ 3999865 h 5192411"/>
                <a:gd name="connsiteX152" fmla="*/ 2106753 w 2744652"/>
                <a:gd name="connsiteY152" fmla="*/ 3969267 h 5192411"/>
                <a:gd name="connsiteX153" fmla="*/ 2031678 w 2744652"/>
                <a:gd name="connsiteY153" fmla="*/ 3532691 h 5192411"/>
                <a:gd name="connsiteX154" fmla="*/ 2005161 w 2744652"/>
                <a:gd name="connsiteY154" fmla="*/ 3406854 h 5192411"/>
                <a:gd name="connsiteX155" fmla="*/ 1990288 w 2744652"/>
                <a:gd name="connsiteY155" fmla="*/ 3099664 h 5192411"/>
                <a:gd name="connsiteX156" fmla="*/ 1978432 w 2744652"/>
                <a:gd name="connsiteY156" fmla="*/ 3056464 h 5192411"/>
                <a:gd name="connsiteX157" fmla="*/ 1980491 w 2744652"/>
                <a:gd name="connsiteY157" fmla="*/ 3035805 h 5192411"/>
                <a:gd name="connsiteX158" fmla="*/ 1965156 w 2744652"/>
                <a:gd name="connsiteY158" fmla="*/ 2998782 h 5192411"/>
                <a:gd name="connsiteX159" fmla="*/ 1964943 w 2744652"/>
                <a:gd name="connsiteY159" fmla="*/ 2998356 h 5192411"/>
                <a:gd name="connsiteX160" fmla="*/ 1954117 w 2744652"/>
                <a:gd name="connsiteY160" fmla="*/ 2938579 h 5192411"/>
                <a:gd name="connsiteX161" fmla="*/ 1959690 w 2744652"/>
                <a:gd name="connsiteY161" fmla="*/ 2891759 h 5192411"/>
                <a:gd name="connsiteX162" fmla="*/ 1987803 w 2744652"/>
                <a:gd name="connsiteY162" fmla="*/ 2876460 h 5192411"/>
                <a:gd name="connsiteX163" fmla="*/ 1988300 w 2744652"/>
                <a:gd name="connsiteY163" fmla="*/ 2839472 h 5192411"/>
                <a:gd name="connsiteX164" fmla="*/ 2020532 w 2744652"/>
                <a:gd name="connsiteY164" fmla="*/ 2827048 h 5192411"/>
                <a:gd name="connsiteX165" fmla="*/ 1992986 w 2744652"/>
                <a:gd name="connsiteY165" fmla="*/ 2725456 h 5192411"/>
                <a:gd name="connsiteX166" fmla="*/ 1981627 w 2744652"/>
                <a:gd name="connsiteY166" fmla="*/ 2722616 h 5192411"/>
                <a:gd name="connsiteX167" fmla="*/ 2007682 w 2744652"/>
                <a:gd name="connsiteY167" fmla="*/ 2535192 h 5192411"/>
                <a:gd name="connsiteX168" fmla="*/ 2014178 w 2744652"/>
                <a:gd name="connsiteY168" fmla="*/ 2514533 h 5192411"/>
                <a:gd name="connsiteX169" fmla="*/ 2033488 w 2744652"/>
                <a:gd name="connsiteY169" fmla="*/ 2498133 h 5192411"/>
                <a:gd name="connsiteX170" fmla="*/ 2051130 w 2744652"/>
                <a:gd name="connsiteY170" fmla="*/ 2480740 h 5192411"/>
                <a:gd name="connsiteX171" fmla="*/ 2060750 w 2744652"/>
                <a:gd name="connsiteY171" fmla="*/ 2450284 h 5192411"/>
                <a:gd name="connsiteX172" fmla="*/ 2044314 w 2744652"/>
                <a:gd name="connsiteY172" fmla="*/ 2397819 h 5192411"/>
                <a:gd name="connsiteX173" fmla="*/ 2026956 w 2744652"/>
                <a:gd name="connsiteY173" fmla="*/ 2440344 h 5192411"/>
                <a:gd name="connsiteX174" fmla="*/ 2007291 w 2744652"/>
                <a:gd name="connsiteY174" fmla="*/ 2449041 h 5192411"/>
                <a:gd name="connsiteX175" fmla="*/ 1977545 w 2744652"/>
                <a:gd name="connsiteY175" fmla="*/ 2440913 h 5192411"/>
                <a:gd name="connsiteX176" fmla="*/ 1967712 w 2744652"/>
                <a:gd name="connsiteY176" fmla="*/ 2431400 h 5192411"/>
                <a:gd name="connsiteX177" fmla="*/ 1973995 w 2744652"/>
                <a:gd name="connsiteY177" fmla="*/ 2411379 h 5192411"/>
                <a:gd name="connsiteX178" fmla="*/ 1993341 w 2744652"/>
                <a:gd name="connsiteY178" fmla="*/ 2394980 h 5192411"/>
                <a:gd name="connsiteX179" fmla="*/ 2010947 w 2744652"/>
                <a:gd name="connsiteY179" fmla="*/ 2377586 h 5192411"/>
                <a:gd name="connsiteX180" fmla="*/ 2020567 w 2744652"/>
                <a:gd name="connsiteY180" fmla="*/ 2347130 h 5192411"/>
                <a:gd name="connsiteX181" fmla="*/ 2004168 w 2744652"/>
                <a:gd name="connsiteY181" fmla="*/ 2294665 h 5192411"/>
                <a:gd name="connsiteX182" fmla="*/ 1986810 w 2744652"/>
                <a:gd name="connsiteY182" fmla="*/ 2337155 h 5192411"/>
                <a:gd name="connsiteX183" fmla="*/ 1980775 w 2744652"/>
                <a:gd name="connsiteY183" fmla="*/ 2343154 h 5192411"/>
                <a:gd name="connsiteX184" fmla="*/ 1982373 w 2744652"/>
                <a:gd name="connsiteY184" fmla="*/ 2331191 h 5192411"/>
                <a:gd name="connsiteX185" fmla="*/ 1966009 w 2744652"/>
                <a:gd name="connsiteY185" fmla="*/ 2278727 h 5192411"/>
                <a:gd name="connsiteX186" fmla="*/ 1948651 w 2744652"/>
                <a:gd name="connsiteY186" fmla="*/ 2321217 h 5192411"/>
                <a:gd name="connsiteX187" fmla="*/ 1928985 w 2744652"/>
                <a:gd name="connsiteY187" fmla="*/ 2329914 h 5192411"/>
                <a:gd name="connsiteX188" fmla="*/ 1923590 w 2744652"/>
                <a:gd name="connsiteY188" fmla="*/ 2319833 h 5192411"/>
                <a:gd name="connsiteX189" fmla="*/ 1940734 w 2744652"/>
                <a:gd name="connsiteY189" fmla="*/ 2266090 h 5192411"/>
                <a:gd name="connsiteX190" fmla="*/ 1941161 w 2744652"/>
                <a:gd name="connsiteY190" fmla="*/ 2263819 h 5192411"/>
                <a:gd name="connsiteX191" fmla="*/ 1885395 w 2744652"/>
                <a:gd name="connsiteY191" fmla="*/ 2302333 h 5192411"/>
                <a:gd name="connsiteX192" fmla="*/ 1902505 w 2744652"/>
                <a:gd name="connsiteY192" fmla="*/ 2250188 h 5192411"/>
                <a:gd name="connsiteX193" fmla="*/ 1902931 w 2744652"/>
                <a:gd name="connsiteY193" fmla="*/ 2247916 h 5192411"/>
                <a:gd name="connsiteX194" fmla="*/ 1839604 w 2744652"/>
                <a:gd name="connsiteY194" fmla="*/ 2302475 h 5192411"/>
                <a:gd name="connsiteX195" fmla="*/ 1838681 w 2744652"/>
                <a:gd name="connsiteY195" fmla="*/ 2307160 h 5192411"/>
                <a:gd name="connsiteX196" fmla="*/ 1826612 w 2744652"/>
                <a:gd name="connsiteY196" fmla="*/ 2297789 h 5192411"/>
                <a:gd name="connsiteX197" fmla="*/ 1810142 w 2744652"/>
                <a:gd name="connsiteY197" fmla="*/ 2287602 h 5192411"/>
                <a:gd name="connsiteX198" fmla="*/ 1794239 w 2744652"/>
                <a:gd name="connsiteY198" fmla="*/ 2237267 h 5192411"/>
                <a:gd name="connsiteX199" fmla="*/ 1896967 w 2744652"/>
                <a:gd name="connsiteY199" fmla="*/ 1718125 h 5192411"/>
                <a:gd name="connsiteX200" fmla="*/ 2007078 w 2744652"/>
                <a:gd name="connsiteY200" fmla="*/ 1354743 h 5192411"/>
                <a:gd name="connsiteX201" fmla="*/ 2049746 w 2744652"/>
                <a:gd name="connsiteY201" fmla="*/ 1293049 h 5192411"/>
                <a:gd name="connsiteX202" fmla="*/ 2260846 w 2744652"/>
                <a:gd name="connsiteY202" fmla="*/ 1275336 h 5192411"/>
                <a:gd name="connsiteX203" fmla="*/ 2288143 w 2744652"/>
                <a:gd name="connsiteY203" fmla="*/ 1255316 h 5192411"/>
                <a:gd name="connsiteX204" fmla="*/ 2570804 w 2744652"/>
                <a:gd name="connsiteY204" fmla="*/ 1193978 h 5192411"/>
                <a:gd name="connsiteX205" fmla="*/ 2729156 w 2744652"/>
                <a:gd name="connsiteY205" fmla="*/ 1096858 h 5192411"/>
                <a:gd name="connsiteX206" fmla="*/ 2719465 w 2744652"/>
                <a:gd name="connsiteY206" fmla="*/ 973826 h 5192411"/>
                <a:gd name="connsiteX207" fmla="*/ 2383913 w 2744652"/>
                <a:gd name="connsiteY207" fmla="*/ 468385 h 5192411"/>
                <a:gd name="connsiteX208" fmla="*/ 2272169 w 2744652"/>
                <a:gd name="connsiteY208" fmla="*/ 331652 h 5192411"/>
                <a:gd name="connsiteX209" fmla="*/ 2050775 w 2744652"/>
                <a:gd name="connsiteY209" fmla="*/ 213624 h 5192411"/>
                <a:gd name="connsiteX210" fmla="*/ 1941019 w 2744652"/>
                <a:gd name="connsiteY210" fmla="*/ 338112 h 5192411"/>
                <a:gd name="connsiteX211" fmla="*/ 1952271 w 2744652"/>
                <a:gd name="connsiteY211" fmla="*/ 372402 h 5192411"/>
                <a:gd name="connsiteX212" fmla="*/ 1942580 w 2744652"/>
                <a:gd name="connsiteY212" fmla="*/ 401616 h 5192411"/>
                <a:gd name="connsiteX213" fmla="*/ 1961500 w 2744652"/>
                <a:gd name="connsiteY213" fmla="*/ 429836 h 5192411"/>
                <a:gd name="connsiteX214" fmla="*/ 2009244 w 2744652"/>
                <a:gd name="connsiteY214" fmla="*/ 426535 h 5192411"/>
                <a:gd name="connsiteX215" fmla="*/ 2043640 w 2744652"/>
                <a:gd name="connsiteY215" fmla="*/ 437468 h 5192411"/>
                <a:gd name="connsiteX216" fmla="*/ 2075339 w 2744652"/>
                <a:gd name="connsiteY216" fmla="*/ 438781 h 5192411"/>
                <a:gd name="connsiteX217" fmla="*/ 2109096 w 2744652"/>
                <a:gd name="connsiteY217" fmla="*/ 441195 h 5192411"/>
                <a:gd name="connsiteX218" fmla="*/ 2206003 w 2744652"/>
                <a:gd name="connsiteY218" fmla="*/ 449395 h 5192411"/>
                <a:gd name="connsiteX219" fmla="*/ 2330313 w 2744652"/>
                <a:gd name="connsiteY219" fmla="*/ 614136 h 5192411"/>
                <a:gd name="connsiteX220" fmla="*/ 2407661 w 2744652"/>
                <a:gd name="connsiteY220" fmla="*/ 919729 h 5192411"/>
                <a:gd name="connsiteX221" fmla="*/ 2420404 w 2744652"/>
                <a:gd name="connsiteY221" fmla="*/ 968856 h 5192411"/>
                <a:gd name="connsiteX222" fmla="*/ 2363964 w 2744652"/>
                <a:gd name="connsiteY222" fmla="*/ 952812 h 5192411"/>
                <a:gd name="connsiteX223" fmla="*/ 2303655 w 2744652"/>
                <a:gd name="connsiteY223" fmla="*/ 928106 h 5192411"/>
                <a:gd name="connsiteX224" fmla="*/ 2297762 w 2744652"/>
                <a:gd name="connsiteY224" fmla="*/ 918344 h 5192411"/>
                <a:gd name="connsiteX225" fmla="*/ 2284416 w 2744652"/>
                <a:gd name="connsiteY225" fmla="*/ 908263 h 5192411"/>
                <a:gd name="connsiteX226" fmla="*/ 2143919 w 2744652"/>
                <a:gd name="connsiteY226" fmla="*/ 904607 h 5192411"/>
                <a:gd name="connsiteX227" fmla="*/ 2101393 w 2744652"/>
                <a:gd name="connsiteY227" fmla="*/ 911351 h 5192411"/>
                <a:gd name="connsiteX228" fmla="*/ 2064938 w 2744652"/>
                <a:gd name="connsiteY228" fmla="*/ 897153 h 5192411"/>
                <a:gd name="connsiteX229" fmla="*/ 2028128 w 2744652"/>
                <a:gd name="connsiteY229" fmla="*/ 892467 h 5192411"/>
                <a:gd name="connsiteX230" fmla="*/ 1859518 w 2744652"/>
                <a:gd name="connsiteY230" fmla="*/ 879156 h 5192411"/>
                <a:gd name="connsiteX231" fmla="*/ 1784974 w 2744652"/>
                <a:gd name="connsiteY231" fmla="*/ 866590 h 5192411"/>
                <a:gd name="connsiteX232" fmla="*/ 1741597 w 2744652"/>
                <a:gd name="connsiteY232" fmla="*/ 893354 h 5192411"/>
                <a:gd name="connsiteX233" fmla="*/ 1681146 w 2744652"/>
                <a:gd name="connsiteY233" fmla="*/ 871843 h 5192411"/>
                <a:gd name="connsiteX234" fmla="*/ 1620730 w 2744652"/>
                <a:gd name="connsiteY234" fmla="*/ 875712 h 5192411"/>
                <a:gd name="connsiteX235" fmla="*/ 1546861 w 2744652"/>
                <a:gd name="connsiteY235" fmla="*/ 795454 h 5192411"/>
                <a:gd name="connsiteX236" fmla="*/ 1514878 w 2744652"/>
                <a:gd name="connsiteY236" fmla="*/ 775150 h 5192411"/>
                <a:gd name="connsiteX237" fmla="*/ 1517399 w 2744652"/>
                <a:gd name="connsiteY237" fmla="*/ 675865 h 5192411"/>
                <a:gd name="connsiteX238" fmla="*/ 1538768 w 2744652"/>
                <a:gd name="connsiteY238" fmla="*/ 606965 h 5192411"/>
                <a:gd name="connsiteX239" fmla="*/ 1548068 w 2744652"/>
                <a:gd name="connsiteY239" fmla="*/ 560287 h 5192411"/>
                <a:gd name="connsiteX240" fmla="*/ 1579873 w 2744652"/>
                <a:gd name="connsiteY240" fmla="*/ 570581 h 5192411"/>
                <a:gd name="connsiteX241" fmla="*/ 1623960 w 2744652"/>
                <a:gd name="connsiteY241" fmla="*/ 449750 h 5192411"/>
                <a:gd name="connsiteX242" fmla="*/ 1629498 w 2744652"/>
                <a:gd name="connsiteY242" fmla="*/ 405024 h 5192411"/>
                <a:gd name="connsiteX243" fmla="*/ 1623286 w 2744652"/>
                <a:gd name="connsiteY243" fmla="*/ 389441 h 5192411"/>
                <a:gd name="connsiteX244" fmla="*/ 1643981 w 2744652"/>
                <a:gd name="connsiteY244" fmla="*/ 387098 h 5192411"/>
                <a:gd name="connsiteX245" fmla="*/ 1646607 w 2744652"/>
                <a:gd name="connsiteY245" fmla="*/ 297326 h 5192411"/>
                <a:gd name="connsiteX246" fmla="*/ 1629959 w 2744652"/>
                <a:gd name="connsiteY246" fmla="*/ 291363 h 5192411"/>
                <a:gd name="connsiteX247" fmla="*/ 1587008 w 2744652"/>
                <a:gd name="connsiteY247" fmla="*/ 114091 h 5192411"/>
                <a:gd name="connsiteX248" fmla="*/ 1465644 w 2744652"/>
                <a:gd name="connsiteY248" fmla="*/ 18711 h 5192411"/>
                <a:gd name="connsiteX249" fmla="*/ 1455315 w 2744652"/>
                <a:gd name="connsiteY249" fmla="*/ 13493 h 5192411"/>
                <a:gd name="connsiteX250" fmla="*/ 1444559 w 2744652"/>
                <a:gd name="connsiteY250" fmla="*/ 5151 h 5192411"/>
                <a:gd name="connsiteX251" fmla="*/ 1370228 w 2744652"/>
                <a:gd name="connsiteY251" fmla="*/ 4 h 5192411"/>
                <a:gd name="connsiteX252" fmla="*/ 1350315 w 2744652"/>
                <a:gd name="connsiteY252" fmla="*/ 8168 h 5192411"/>
                <a:gd name="connsiteX253" fmla="*/ 1211806 w 2744652"/>
                <a:gd name="connsiteY253" fmla="*/ 72773 h 5192411"/>
                <a:gd name="connsiteX254" fmla="*/ 1125655 w 2744652"/>
                <a:gd name="connsiteY254" fmla="*/ 265876 h 5192411"/>
                <a:gd name="connsiteX255" fmla="*/ 1103895 w 2744652"/>
                <a:gd name="connsiteY255" fmla="*/ 280855 h 5192411"/>
                <a:gd name="connsiteX256" fmla="*/ 1095873 w 2744652"/>
                <a:gd name="connsiteY256" fmla="*/ 347128 h 5192411"/>
                <a:gd name="connsiteX257" fmla="*/ 1110178 w 2744652"/>
                <a:gd name="connsiteY257" fmla="*/ 383655 h 5192411"/>
                <a:gd name="connsiteX258" fmla="*/ 1115574 w 2744652"/>
                <a:gd name="connsiteY258" fmla="*/ 484324 h 5192411"/>
                <a:gd name="connsiteX259" fmla="*/ 1132186 w 2744652"/>
                <a:gd name="connsiteY259" fmla="*/ 544207 h 5192411"/>
                <a:gd name="connsiteX260" fmla="*/ 1163495 w 2744652"/>
                <a:gd name="connsiteY260" fmla="*/ 553933 h 5192411"/>
                <a:gd name="connsiteX261" fmla="*/ 1185219 w 2744652"/>
                <a:gd name="connsiteY261" fmla="*/ 661347 h 5192411"/>
                <a:gd name="connsiteX262" fmla="*/ 1202967 w 2744652"/>
                <a:gd name="connsiteY262" fmla="*/ 692229 h 5192411"/>
                <a:gd name="connsiteX263" fmla="*/ 1202683 w 2744652"/>
                <a:gd name="connsiteY263" fmla="*/ 777599 h 5192411"/>
                <a:gd name="connsiteX264" fmla="*/ 1195016 w 2744652"/>
                <a:gd name="connsiteY264" fmla="*/ 788532 h 5192411"/>
                <a:gd name="connsiteX265" fmla="*/ 1195016 w 2744652"/>
                <a:gd name="connsiteY265" fmla="*/ 788532 h 5192411"/>
                <a:gd name="connsiteX266" fmla="*/ 1859234 w 2744652"/>
                <a:gd name="connsiteY266" fmla="*/ 2418798 h 5192411"/>
                <a:gd name="connsiteX267" fmla="*/ 1859234 w 2744652"/>
                <a:gd name="connsiteY267" fmla="*/ 2418798 h 5192411"/>
                <a:gd name="connsiteX268" fmla="*/ 1849614 w 2744652"/>
                <a:gd name="connsiteY268" fmla="*/ 2411947 h 5192411"/>
                <a:gd name="connsiteX269" fmla="*/ 1851353 w 2744652"/>
                <a:gd name="connsiteY269" fmla="*/ 2353235 h 5192411"/>
                <a:gd name="connsiteX270" fmla="*/ 1859269 w 2744652"/>
                <a:gd name="connsiteY270" fmla="*/ 2372155 h 5192411"/>
                <a:gd name="connsiteX271" fmla="*/ 1860689 w 2744652"/>
                <a:gd name="connsiteY271" fmla="*/ 2408468 h 5192411"/>
                <a:gd name="connsiteX272" fmla="*/ 1859234 w 2744652"/>
                <a:gd name="connsiteY272" fmla="*/ 2418798 h 5192411"/>
                <a:gd name="connsiteX273" fmla="*/ 1859234 w 2744652"/>
                <a:gd name="connsiteY273" fmla="*/ 2418798 h 5192411"/>
                <a:gd name="connsiteX274" fmla="*/ 862871 w 2744652"/>
                <a:gd name="connsiteY274" fmla="*/ 2349686 h 5192411"/>
                <a:gd name="connsiteX275" fmla="*/ 862871 w 2744652"/>
                <a:gd name="connsiteY275" fmla="*/ 2349686 h 5192411"/>
                <a:gd name="connsiteX276" fmla="*/ 838520 w 2744652"/>
                <a:gd name="connsiteY276" fmla="*/ 2419508 h 5192411"/>
                <a:gd name="connsiteX277" fmla="*/ 816619 w 2744652"/>
                <a:gd name="connsiteY277" fmla="*/ 2386886 h 5192411"/>
                <a:gd name="connsiteX278" fmla="*/ 797841 w 2744652"/>
                <a:gd name="connsiteY278" fmla="*/ 2389903 h 5192411"/>
                <a:gd name="connsiteX279" fmla="*/ 807354 w 2744652"/>
                <a:gd name="connsiteY279" fmla="*/ 2359660 h 5192411"/>
                <a:gd name="connsiteX280" fmla="*/ 823221 w 2744652"/>
                <a:gd name="connsiteY280" fmla="*/ 2347449 h 5192411"/>
                <a:gd name="connsiteX281" fmla="*/ 858967 w 2744652"/>
                <a:gd name="connsiteY281" fmla="*/ 2348053 h 5192411"/>
                <a:gd name="connsiteX282" fmla="*/ 862871 w 2744652"/>
                <a:gd name="connsiteY282" fmla="*/ 2349686 h 5192411"/>
                <a:gd name="connsiteX283" fmla="*/ 862871 w 2744652"/>
                <a:gd name="connsiteY283" fmla="*/ 2349686 h 5192411"/>
                <a:gd name="connsiteX284" fmla="*/ 793049 w 2744652"/>
                <a:gd name="connsiteY284" fmla="*/ 2394057 h 5192411"/>
                <a:gd name="connsiteX285" fmla="*/ 793049 w 2744652"/>
                <a:gd name="connsiteY285" fmla="*/ 2394057 h 5192411"/>
                <a:gd name="connsiteX286" fmla="*/ 791807 w 2744652"/>
                <a:gd name="connsiteY286" fmla="*/ 2398565 h 5192411"/>
                <a:gd name="connsiteX287" fmla="*/ 791807 w 2744652"/>
                <a:gd name="connsiteY287" fmla="*/ 2398884 h 5192411"/>
                <a:gd name="connsiteX288" fmla="*/ 791558 w 2744652"/>
                <a:gd name="connsiteY288" fmla="*/ 2394234 h 5192411"/>
                <a:gd name="connsiteX289" fmla="*/ 793049 w 2744652"/>
                <a:gd name="connsiteY289" fmla="*/ 2394057 h 5192411"/>
                <a:gd name="connsiteX290" fmla="*/ 793049 w 2744652"/>
                <a:gd name="connsiteY290" fmla="*/ 2394057 h 5192411"/>
                <a:gd name="connsiteX291" fmla="*/ 791913 w 2744652"/>
                <a:gd name="connsiteY291" fmla="*/ 2400624 h 5192411"/>
                <a:gd name="connsiteX292" fmla="*/ 791913 w 2744652"/>
                <a:gd name="connsiteY292" fmla="*/ 2400624 h 5192411"/>
                <a:gd name="connsiteX293" fmla="*/ 799261 w 2744652"/>
                <a:gd name="connsiteY293" fmla="*/ 2423164 h 5192411"/>
                <a:gd name="connsiteX294" fmla="*/ 810443 w 2744652"/>
                <a:gd name="connsiteY294" fmla="*/ 2484929 h 5192411"/>
                <a:gd name="connsiteX295" fmla="*/ 795924 w 2744652"/>
                <a:gd name="connsiteY295" fmla="*/ 2494726 h 5192411"/>
                <a:gd name="connsiteX296" fmla="*/ 794717 w 2744652"/>
                <a:gd name="connsiteY296" fmla="*/ 2480918 h 5192411"/>
                <a:gd name="connsiteX297" fmla="*/ 790955 w 2744652"/>
                <a:gd name="connsiteY297" fmla="*/ 2437221 h 5192411"/>
                <a:gd name="connsiteX298" fmla="*/ 789251 w 2744652"/>
                <a:gd name="connsiteY298" fmla="*/ 2418053 h 5192411"/>
                <a:gd name="connsiteX299" fmla="*/ 792587 w 2744652"/>
                <a:gd name="connsiteY299" fmla="*/ 2413616 h 5192411"/>
                <a:gd name="connsiteX300" fmla="*/ 791913 w 2744652"/>
                <a:gd name="connsiteY300" fmla="*/ 2400624 h 519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</a:cxnLst>
              <a:rect l="l" t="t" r="r" b="b"/>
              <a:pathLst>
                <a:path w="2744652" h="5192411">
                  <a:moveTo>
                    <a:pt x="1195016" y="788532"/>
                  </a:moveTo>
                  <a:cubicBezTo>
                    <a:pt x="1187562" y="789313"/>
                    <a:pt x="1166831" y="805322"/>
                    <a:pt x="1142942" y="846676"/>
                  </a:cubicBezTo>
                  <a:cubicBezTo>
                    <a:pt x="1119053" y="887959"/>
                    <a:pt x="1106558" y="908618"/>
                    <a:pt x="1106558" y="908618"/>
                  </a:cubicBezTo>
                  <a:lnTo>
                    <a:pt x="1074823" y="909434"/>
                  </a:lnTo>
                  <a:cubicBezTo>
                    <a:pt x="1074823" y="909434"/>
                    <a:pt x="1061051" y="884551"/>
                    <a:pt x="1054484" y="889556"/>
                  </a:cubicBezTo>
                  <a:cubicBezTo>
                    <a:pt x="1047917" y="894597"/>
                    <a:pt x="1045858" y="893425"/>
                    <a:pt x="1040320" y="899531"/>
                  </a:cubicBezTo>
                  <a:cubicBezTo>
                    <a:pt x="1034818" y="905672"/>
                    <a:pt x="1017602" y="912381"/>
                    <a:pt x="1017602" y="912381"/>
                  </a:cubicBezTo>
                  <a:cubicBezTo>
                    <a:pt x="1017602" y="912381"/>
                    <a:pt x="999463" y="890479"/>
                    <a:pt x="976035" y="894810"/>
                  </a:cubicBezTo>
                  <a:cubicBezTo>
                    <a:pt x="952608" y="899140"/>
                    <a:pt x="919418" y="909399"/>
                    <a:pt x="914129" y="909186"/>
                  </a:cubicBezTo>
                  <a:cubicBezTo>
                    <a:pt x="908840" y="908973"/>
                    <a:pt x="929925" y="885510"/>
                    <a:pt x="880336" y="907802"/>
                  </a:cubicBezTo>
                  <a:cubicBezTo>
                    <a:pt x="830818" y="930094"/>
                    <a:pt x="750098" y="939429"/>
                    <a:pt x="714743" y="949617"/>
                  </a:cubicBezTo>
                  <a:cubicBezTo>
                    <a:pt x="679423" y="959804"/>
                    <a:pt x="654647" y="971483"/>
                    <a:pt x="644139" y="969957"/>
                  </a:cubicBezTo>
                  <a:cubicBezTo>
                    <a:pt x="633597" y="968466"/>
                    <a:pt x="620818" y="971128"/>
                    <a:pt x="583085" y="963212"/>
                  </a:cubicBezTo>
                  <a:cubicBezTo>
                    <a:pt x="545316" y="955332"/>
                    <a:pt x="563420" y="952883"/>
                    <a:pt x="530727" y="950504"/>
                  </a:cubicBezTo>
                  <a:cubicBezTo>
                    <a:pt x="498070" y="948091"/>
                    <a:pt x="481812" y="957994"/>
                    <a:pt x="433678" y="971874"/>
                  </a:cubicBezTo>
                  <a:cubicBezTo>
                    <a:pt x="385509" y="985753"/>
                    <a:pt x="377522" y="993882"/>
                    <a:pt x="376954" y="995941"/>
                  </a:cubicBezTo>
                  <a:cubicBezTo>
                    <a:pt x="376315" y="998070"/>
                    <a:pt x="373511" y="1001371"/>
                    <a:pt x="372233" y="1000804"/>
                  </a:cubicBezTo>
                  <a:cubicBezTo>
                    <a:pt x="370920" y="1000236"/>
                    <a:pt x="337446" y="998070"/>
                    <a:pt x="337446" y="998070"/>
                  </a:cubicBezTo>
                  <a:cubicBezTo>
                    <a:pt x="337446" y="998070"/>
                    <a:pt x="354982" y="860271"/>
                    <a:pt x="355798" y="789490"/>
                  </a:cubicBezTo>
                  <a:cubicBezTo>
                    <a:pt x="356579" y="718710"/>
                    <a:pt x="404216" y="564192"/>
                    <a:pt x="431300" y="521915"/>
                  </a:cubicBezTo>
                  <a:cubicBezTo>
                    <a:pt x="458420" y="479709"/>
                    <a:pt x="479327" y="459405"/>
                    <a:pt x="488024" y="453441"/>
                  </a:cubicBezTo>
                  <a:cubicBezTo>
                    <a:pt x="496756" y="447442"/>
                    <a:pt x="498851" y="446449"/>
                    <a:pt x="507334" y="445774"/>
                  </a:cubicBezTo>
                  <a:cubicBezTo>
                    <a:pt x="515854" y="445064"/>
                    <a:pt x="539708" y="456636"/>
                    <a:pt x="595651" y="445171"/>
                  </a:cubicBezTo>
                  <a:cubicBezTo>
                    <a:pt x="651629" y="433741"/>
                    <a:pt x="673921" y="418796"/>
                    <a:pt x="679281" y="417412"/>
                  </a:cubicBezTo>
                  <a:cubicBezTo>
                    <a:pt x="684570" y="416063"/>
                    <a:pt x="704768" y="414217"/>
                    <a:pt x="716340" y="415744"/>
                  </a:cubicBezTo>
                  <a:cubicBezTo>
                    <a:pt x="727877" y="417270"/>
                    <a:pt x="731320" y="423269"/>
                    <a:pt x="748145" y="412833"/>
                  </a:cubicBezTo>
                  <a:cubicBezTo>
                    <a:pt x="764971" y="402432"/>
                    <a:pt x="784281" y="369420"/>
                    <a:pt x="779915" y="358665"/>
                  </a:cubicBezTo>
                  <a:cubicBezTo>
                    <a:pt x="775620" y="347945"/>
                    <a:pt x="758972" y="341946"/>
                    <a:pt x="749991" y="341591"/>
                  </a:cubicBezTo>
                  <a:cubicBezTo>
                    <a:pt x="741011" y="341236"/>
                    <a:pt x="741578" y="340703"/>
                    <a:pt x="741578" y="340703"/>
                  </a:cubicBezTo>
                  <a:cubicBezTo>
                    <a:pt x="741578" y="340703"/>
                    <a:pt x="754109" y="319547"/>
                    <a:pt x="746690" y="306555"/>
                  </a:cubicBezTo>
                  <a:cubicBezTo>
                    <a:pt x="739271" y="293563"/>
                    <a:pt x="635443" y="208939"/>
                    <a:pt x="620747" y="206205"/>
                  </a:cubicBezTo>
                  <a:cubicBezTo>
                    <a:pt x="606087" y="203508"/>
                    <a:pt x="606726" y="213021"/>
                    <a:pt x="601508" y="212808"/>
                  </a:cubicBezTo>
                  <a:cubicBezTo>
                    <a:pt x="596219" y="212595"/>
                    <a:pt x="589013" y="207022"/>
                    <a:pt x="578044" y="217139"/>
                  </a:cubicBezTo>
                  <a:cubicBezTo>
                    <a:pt x="567076" y="227255"/>
                    <a:pt x="564733" y="232438"/>
                    <a:pt x="558166" y="237478"/>
                  </a:cubicBezTo>
                  <a:cubicBezTo>
                    <a:pt x="551635" y="242519"/>
                    <a:pt x="552842" y="238295"/>
                    <a:pt x="539672" y="249405"/>
                  </a:cubicBezTo>
                  <a:cubicBezTo>
                    <a:pt x="526538" y="260480"/>
                    <a:pt x="411138" y="316033"/>
                    <a:pt x="380966" y="354973"/>
                  </a:cubicBezTo>
                  <a:cubicBezTo>
                    <a:pt x="350829" y="393878"/>
                    <a:pt x="339896" y="428310"/>
                    <a:pt x="337020" y="447229"/>
                  </a:cubicBezTo>
                  <a:cubicBezTo>
                    <a:pt x="334145" y="466149"/>
                    <a:pt x="109876" y="829105"/>
                    <a:pt x="69977" y="924734"/>
                  </a:cubicBezTo>
                  <a:cubicBezTo>
                    <a:pt x="30079" y="1020327"/>
                    <a:pt x="2533" y="1098491"/>
                    <a:pt x="155" y="1131184"/>
                  </a:cubicBezTo>
                  <a:cubicBezTo>
                    <a:pt x="-2223" y="1163876"/>
                    <a:pt x="23050" y="1191351"/>
                    <a:pt x="58370" y="1206543"/>
                  </a:cubicBezTo>
                  <a:cubicBezTo>
                    <a:pt x="93689" y="1221772"/>
                    <a:pt x="152117" y="1240017"/>
                    <a:pt x="208877" y="1248678"/>
                  </a:cubicBezTo>
                  <a:cubicBezTo>
                    <a:pt x="265601" y="1257340"/>
                    <a:pt x="302340" y="1264155"/>
                    <a:pt x="343978" y="1279596"/>
                  </a:cubicBezTo>
                  <a:cubicBezTo>
                    <a:pt x="385651" y="1295037"/>
                    <a:pt x="423597" y="1297664"/>
                    <a:pt x="423597" y="1297664"/>
                  </a:cubicBezTo>
                  <a:cubicBezTo>
                    <a:pt x="423597" y="1297664"/>
                    <a:pt x="423207" y="1307142"/>
                    <a:pt x="436767" y="1310904"/>
                  </a:cubicBezTo>
                  <a:cubicBezTo>
                    <a:pt x="450398" y="1314632"/>
                    <a:pt x="451249" y="1319956"/>
                    <a:pt x="474535" y="1318785"/>
                  </a:cubicBezTo>
                  <a:cubicBezTo>
                    <a:pt x="497857" y="1317613"/>
                    <a:pt x="501264" y="1311401"/>
                    <a:pt x="526361" y="1317720"/>
                  </a:cubicBezTo>
                  <a:cubicBezTo>
                    <a:pt x="551457" y="1324038"/>
                    <a:pt x="548262" y="1324961"/>
                    <a:pt x="571655" y="1321695"/>
                  </a:cubicBezTo>
                  <a:cubicBezTo>
                    <a:pt x="595047" y="1318430"/>
                    <a:pt x="656421" y="1343171"/>
                    <a:pt x="686771" y="1376112"/>
                  </a:cubicBezTo>
                  <a:cubicBezTo>
                    <a:pt x="717121" y="1409089"/>
                    <a:pt x="885163" y="2105325"/>
                    <a:pt x="893896" y="2150086"/>
                  </a:cubicBezTo>
                  <a:cubicBezTo>
                    <a:pt x="902628" y="2194813"/>
                    <a:pt x="905468" y="2228783"/>
                    <a:pt x="900640" y="2243408"/>
                  </a:cubicBezTo>
                  <a:cubicBezTo>
                    <a:pt x="895813" y="2257997"/>
                    <a:pt x="891056" y="2270492"/>
                    <a:pt x="883956" y="2289234"/>
                  </a:cubicBezTo>
                  <a:cubicBezTo>
                    <a:pt x="876928" y="2307728"/>
                    <a:pt x="881472" y="2295766"/>
                    <a:pt x="874656" y="2315538"/>
                  </a:cubicBezTo>
                  <a:cubicBezTo>
                    <a:pt x="871675" y="2313088"/>
                    <a:pt x="869119" y="2311101"/>
                    <a:pt x="867238" y="2309716"/>
                  </a:cubicBezTo>
                  <a:cubicBezTo>
                    <a:pt x="849595" y="2296689"/>
                    <a:pt x="829611" y="2287814"/>
                    <a:pt x="807390" y="2280112"/>
                  </a:cubicBezTo>
                  <a:cubicBezTo>
                    <a:pt x="785133" y="2272373"/>
                    <a:pt x="787086" y="2270953"/>
                    <a:pt x="759504" y="2270776"/>
                  </a:cubicBezTo>
                  <a:cubicBezTo>
                    <a:pt x="731959" y="2270563"/>
                    <a:pt x="715488" y="2271912"/>
                    <a:pt x="708744" y="2274432"/>
                  </a:cubicBezTo>
                  <a:cubicBezTo>
                    <a:pt x="702070" y="2276953"/>
                    <a:pt x="702213" y="2277059"/>
                    <a:pt x="694403" y="2285117"/>
                  </a:cubicBezTo>
                  <a:cubicBezTo>
                    <a:pt x="686594" y="2293174"/>
                    <a:pt x="681660" y="2296582"/>
                    <a:pt x="668952" y="2302226"/>
                  </a:cubicBezTo>
                  <a:cubicBezTo>
                    <a:pt x="656208" y="2307941"/>
                    <a:pt x="656244" y="2306699"/>
                    <a:pt x="641761" y="2305740"/>
                  </a:cubicBezTo>
                  <a:cubicBezTo>
                    <a:pt x="627314" y="2304782"/>
                    <a:pt x="617801" y="2299103"/>
                    <a:pt x="616310" y="2298960"/>
                  </a:cubicBezTo>
                  <a:cubicBezTo>
                    <a:pt x="614784" y="2298818"/>
                    <a:pt x="575666" y="2304285"/>
                    <a:pt x="572507" y="2305527"/>
                  </a:cubicBezTo>
                  <a:cubicBezTo>
                    <a:pt x="569312" y="2306770"/>
                    <a:pt x="572897" y="2339498"/>
                    <a:pt x="574708" y="2350963"/>
                  </a:cubicBezTo>
                  <a:cubicBezTo>
                    <a:pt x="576482" y="2362393"/>
                    <a:pt x="585747" y="2388093"/>
                    <a:pt x="587380" y="2390507"/>
                  </a:cubicBezTo>
                  <a:cubicBezTo>
                    <a:pt x="588977" y="2392885"/>
                    <a:pt x="589474" y="2393453"/>
                    <a:pt x="589474" y="2393453"/>
                  </a:cubicBezTo>
                  <a:cubicBezTo>
                    <a:pt x="589474" y="2393453"/>
                    <a:pt x="631290" y="2386603"/>
                    <a:pt x="633242" y="2385324"/>
                  </a:cubicBezTo>
                  <a:cubicBezTo>
                    <a:pt x="635230" y="2384082"/>
                    <a:pt x="652055" y="2369067"/>
                    <a:pt x="656776" y="2366618"/>
                  </a:cubicBezTo>
                  <a:cubicBezTo>
                    <a:pt x="661497" y="2364168"/>
                    <a:pt x="669839" y="2361187"/>
                    <a:pt x="683399" y="2361044"/>
                  </a:cubicBezTo>
                  <a:cubicBezTo>
                    <a:pt x="696994" y="2360867"/>
                    <a:pt x="704875" y="2363991"/>
                    <a:pt x="711726" y="2369067"/>
                  </a:cubicBezTo>
                  <a:cubicBezTo>
                    <a:pt x="718612" y="2374108"/>
                    <a:pt x="726563" y="2391359"/>
                    <a:pt x="728196" y="2394021"/>
                  </a:cubicBezTo>
                  <a:cubicBezTo>
                    <a:pt x="729829" y="2396612"/>
                    <a:pt x="730965" y="2397429"/>
                    <a:pt x="731355" y="2397535"/>
                  </a:cubicBezTo>
                  <a:cubicBezTo>
                    <a:pt x="731746" y="2397642"/>
                    <a:pt x="735118" y="2397429"/>
                    <a:pt x="735118" y="2397429"/>
                  </a:cubicBezTo>
                  <a:cubicBezTo>
                    <a:pt x="735118" y="2397429"/>
                    <a:pt x="737993" y="2419579"/>
                    <a:pt x="738952" y="2420254"/>
                  </a:cubicBezTo>
                  <a:cubicBezTo>
                    <a:pt x="739910" y="2420928"/>
                    <a:pt x="739555" y="2421993"/>
                    <a:pt x="741933" y="2422951"/>
                  </a:cubicBezTo>
                  <a:cubicBezTo>
                    <a:pt x="744312" y="2423910"/>
                    <a:pt x="745199" y="2423980"/>
                    <a:pt x="745199" y="2423980"/>
                  </a:cubicBezTo>
                  <a:lnTo>
                    <a:pt x="751979" y="2499979"/>
                  </a:lnTo>
                  <a:cubicBezTo>
                    <a:pt x="746939" y="2502322"/>
                    <a:pt x="740407" y="2507931"/>
                    <a:pt x="733769" y="2520887"/>
                  </a:cubicBezTo>
                  <a:cubicBezTo>
                    <a:pt x="719996" y="2547794"/>
                    <a:pt x="708069" y="2657266"/>
                    <a:pt x="702567" y="2662342"/>
                  </a:cubicBezTo>
                  <a:cubicBezTo>
                    <a:pt x="697136" y="2667418"/>
                    <a:pt x="692806" y="2668270"/>
                    <a:pt x="687765" y="2688148"/>
                  </a:cubicBezTo>
                  <a:cubicBezTo>
                    <a:pt x="682760" y="2708062"/>
                    <a:pt x="659474" y="2708169"/>
                    <a:pt x="658551" y="2730319"/>
                  </a:cubicBezTo>
                  <a:cubicBezTo>
                    <a:pt x="657628" y="2752504"/>
                    <a:pt x="669697" y="2793184"/>
                    <a:pt x="685884" y="2811820"/>
                  </a:cubicBezTo>
                  <a:cubicBezTo>
                    <a:pt x="702035" y="2830455"/>
                    <a:pt x="753399" y="2867443"/>
                    <a:pt x="753399" y="2867443"/>
                  </a:cubicBezTo>
                  <a:cubicBezTo>
                    <a:pt x="753399" y="2867443"/>
                    <a:pt x="715098" y="3207326"/>
                    <a:pt x="691918" y="3307889"/>
                  </a:cubicBezTo>
                  <a:cubicBezTo>
                    <a:pt x="668739" y="3408452"/>
                    <a:pt x="693054" y="3331175"/>
                    <a:pt x="670798" y="3461377"/>
                  </a:cubicBezTo>
                  <a:cubicBezTo>
                    <a:pt x="648541" y="3591544"/>
                    <a:pt x="646518" y="3589379"/>
                    <a:pt x="633490" y="3648020"/>
                  </a:cubicBezTo>
                  <a:cubicBezTo>
                    <a:pt x="620534" y="3706696"/>
                    <a:pt x="618653" y="3700271"/>
                    <a:pt x="616771" y="3746737"/>
                  </a:cubicBezTo>
                  <a:cubicBezTo>
                    <a:pt x="614855" y="3793167"/>
                    <a:pt x="623338" y="3793522"/>
                    <a:pt x="624297" y="3821032"/>
                  </a:cubicBezTo>
                  <a:cubicBezTo>
                    <a:pt x="625255" y="3848578"/>
                    <a:pt x="585747" y="3935722"/>
                    <a:pt x="566259" y="3998374"/>
                  </a:cubicBezTo>
                  <a:cubicBezTo>
                    <a:pt x="546771" y="4061026"/>
                    <a:pt x="548582" y="4171031"/>
                    <a:pt x="541021" y="4200352"/>
                  </a:cubicBezTo>
                  <a:cubicBezTo>
                    <a:pt x="533496" y="4229672"/>
                    <a:pt x="522953" y="4330696"/>
                    <a:pt x="519865" y="4405630"/>
                  </a:cubicBezTo>
                  <a:cubicBezTo>
                    <a:pt x="516777" y="4480564"/>
                    <a:pt x="535271" y="4494018"/>
                    <a:pt x="507015" y="4563698"/>
                  </a:cubicBezTo>
                  <a:cubicBezTo>
                    <a:pt x="478795" y="4633343"/>
                    <a:pt x="481599" y="4590143"/>
                    <a:pt x="461863" y="4633733"/>
                  </a:cubicBezTo>
                  <a:cubicBezTo>
                    <a:pt x="442091" y="4677324"/>
                    <a:pt x="431407" y="4654677"/>
                    <a:pt x="416463" y="4710087"/>
                  </a:cubicBezTo>
                  <a:cubicBezTo>
                    <a:pt x="401447" y="4765498"/>
                    <a:pt x="395697" y="4777922"/>
                    <a:pt x="396371" y="4812886"/>
                  </a:cubicBezTo>
                  <a:cubicBezTo>
                    <a:pt x="397046" y="4847780"/>
                    <a:pt x="415184" y="4843236"/>
                    <a:pt x="412203" y="4864286"/>
                  </a:cubicBezTo>
                  <a:cubicBezTo>
                    <a:pt x="409257" y="4885300"/>
                    <a:pt x="403896" y="4887181"/>
                    <a:pt x="403222" y="4903048"/>
                  </a:cubicBezTo>
                  <a:cubicBezTo>
                    <a:pt x="402583" y="4918880"/>
                    <a:pt x="401980" y="4933647"/>
                    <a:pt x="390763" y="4949052"/>
                  </a:cubicBezTo>
                  <a:cubicBezTo>
                    <a:pt x="379546" y="4964422"/>
                    <a:pt x="347527" y="5022318"/>
                    <a:pt x="333826" y="5048195"/>
                  </a:cubicBezTo>
                  <a:cubicBezTo>
                    <a:pt x="320088" y="5074072"/>
                    <a:pt x="326726" y="5092318"/>
                    <a:pt x="324348" y="5098565"/>
                  </a:cubicBezTo>
                  <a:cubicBezTo>
                    <a:pt x="321970" y="5104813"/>
                    <a:pt x="315190" y="5115107"/>
                    <a:pt x="314764" y="5125650"/>
                  </a:cubicBezTo>
                  <a:cubicBezTo>
                    <a:pt x="314338" y="5136192"/>
                    <a:pt x="325590" y="5146166"/>
                    <a:pt x="325590" y="5146166"/>
                  </a:cubicBezTo>
                  <a:cubicBezTo>
                    <a:pt x="325590" y="5146166"/>
                    <a:pt x="327507" y="5151526"/>
                    <a:pt x="335813" y="5155076"/>
                  </a:cubicBezTo>
                  <a:cubicBezTo>
                    <a:pt x="344084" y="5158555"/>
                    <a:pt x="529982" y="5163063"/>
                    <a:pt x="570519" y="5154153"/>
                  </a:cubicBezTo>
                  <a:cubicBezTo>
                    <a:pt x="611056" y="5145243"/>
                    <a:pt x="635904" y="5107191"/>
                    <a:pt x="636366" y="5095548"/>
                  </a:cubicBezTo>
                  <a:cubicBezTo>
                    <a:pt x="636827" y="5083976"/>
                    <a:pt x="644601" y="5050431"/>
                    <a:pt x="644601" y="5050431"/>
                  </a:cubicBezTo>
                  <a:cubicBezTo>
                    <a:pt x="644601" y="5050431"/>
                    <a:pt x="658764" y="5040421"/>
                    <a:pt x="669378" y="5038753"/>
                  </a:cubicBezTo>
                  <a:cubicBezTo>
                    <a:pt x="680062" y="5037085"/>
                    <a:pt x="681802" y="5045639"/>
                    <a:pt x="690392" y="5041735"/>
                  </a:cubicBezTo>
                  <a:cubicBezTo>
                    <a:pt x="699018" y="5037865"/>
                    <a:pt x="756771" y="5021218"/>
                    <a:pt x="763019" y="4998216"/>
                  </a:cubicBezTo>
                  <a:cubicBezTo>
                    <a:pt x="769266" y="4975214"/>
                    <a:pt x="755848" y="4940817"/>
                    <a:pt x="758333" y="4932475"/>
                  </a:cubicBezTo>
                  <a:cubicBezTo>
                    <a:pt x="760747" y="4924134"/>
                    <a:pt x="757836" y="4918702"/>
                    <a:pt x="761315" y="4910396"/>
                  </a:cubicBezTo>
                  <a:cubicBezTo>
                    <a:pt x="764829" y="4902054"/>
                    <a:pt x="768379" y="4867339"/>
                    <a:pt x="768379" y="4867339"/>
                  </a:cubicBezTo>
                  <a:cubicBezTo>
                    <a:pt x="768379" y="4867339"/>
                    <a:pt x="812998" y="4836385"/>
                    <a:pt x="825990" y="4777744"/>
                  </a:cubicBezTo>
                  <a:cubicBezTo>
                    <a:pt x="838982" y="4719032"/>
                    <a:pt x="836888" y="4666106"/>
                    <a:pt x="838556" y="4625995"/>
                  </a:cubicBezTo>
                  <a:cubicBezTo>
                    <a:pt x="840189" y="4585884"/>
                    <a:pt x="841076" y="4564763"/>
                    <a:pt x="855062" y="4533632"/>
                  </a:cubicBezTo>
                  <a:cubicBezTo>
                    <a:pt x="869012" y="4502466"/>
                    <a:pt x="871391" y="4496254"/>
                    <a:pt x="870148" y="4475027"/>
                  </a:cubicBezTo>
                  <a:cubicBezTo>
                    <a:pt x="868906" y="4453835"/>
                    <a:pt x="919702" y="4350184"/>
                    <a:pt x="923820" y="4198116"/>
                  </a:cubicBezTo>
                  <a:cubicBezTo>
                    <a:pt x="927937" y="4046047"/>
                    <a:pt x="906603" y="4051513"/>
                    <a:pt x="923465" y="4001462"/>
                  </a:cubicBezTo>
                  <a:cubicBezTo>
                    <a:pt x="940326" y="3951376"/>
                    <a:pt x="960736" y="3918400"/>
                    <a:pt x="979763" y="3866326"/>
                  </a:cubicBezTo>
                  <a:cubicBezTo>
                    <a:pt x="998789" y="3814252"/>
                    <a:pt x="1016644" y="3740986"/>
                    <a:pt x="1024631" y="3701123"/>
                  </a:cubicBezTo>
                  <a:cubicBezTo>
                    <a:pt x="1032617" y="3661260"/>
                    <a:pt x="1156111" y="3383000"/>
                    <a:pt x="1203713" y="3253862"/>
                  </a:cubicBezTo>
                  <a:cubicBezTo>
                    <a:pt x="1251314" y="3124725"/>
                    <a:pt x="1282906" y="3024517"/>
                    <a:pt x="1317196" y="3013264"/>
                  </a:cubicBezTo>
                  <a:cubicBezTo>
                    <a:pt x="1351522" y="3001977"/>
                    <a:pt x="1364230" y="3000379"/>
                    <a:pt x="1382546" y="3018056"/>
                  </a:cubicBezTo>
                  <a:cubicBezTo>
                    <a:pt x="1400827" y="3035734"/>
                    <a:pt x="1575223" y="3423502"/>
                    <a:pt x="1612743" y="3539222"/>
                  </a:cubicBezTo>
                  <a:cubicBezTo>
                    <a:pt x="1650299" y="3654942"/>
                    <a:pt x="1645826" y="3711843"/>
                    <a:pt x="1692398" y="3762391"/>
                  </a:cubicBezTo>
                  <a:cubicBezTo>
                    <a:pt x="1738935" y="3812974"/>
                    <a:pt x="1734249" y="3823339"/>
                    <a:pt x="1739645" y="3846803"/>
                  </a:cubicBezTo>
                  <a:cubicBezTo>
                    <a:pt x="1745040" y="3870266"/>
                    <a:pt x="1746354" y="3889363"/>
                    <a:pt x="1749761" y="3910662"/>
                  </a:cubicBezTo>
                  <a:cubicBezTo>
                    <a:pt x="1753098" y="3931924"/>
                    <a:pt x="1765593" y="3987406"/>
                    <a:pt x="1767013" y="4004409"/>
                  </a:cubicBezTo>
                  <a:cubicBezTo>
                    <a:pt x="1768468" y="4021376"/>
                    <a:pt x="1765060" y="4000114"/>
                    <a:pt x="1780253" y="4043029"/>
                  </a:cubicBezTo>
                  <a:cubicBezTo>
                    <a:pt x="1795375" y="4085945"/>
                    <a:pt x="1786501" y="4096168"/>
                    <a:pt x="1785649" y="4117289"/>
                  </a:cubicBezTo>
                  <a:cubicBezTo>
                    <a:pt x="1784797" y="4138374"/>
                    <a:pt x="1819761" y="4368181"/>
                    <a:pt x="1828352" y="4415073"/>
                  </a:cubicBezTo>
                  <a:cubicBezTo>
                    <a:pt x="1837048" y="4461928"/>
                    <a:pt x="1858595" y="4502998"/>
                    <a:pt x="1864523" y="4564585"/>
                  </a:cubicBezTo>
                  <a:cubicBezTo>
                    <a:pt x="1870451" y="4626137"/>
                    <a:pt x="1874852" y="4622090"/>
                    <a:pt x="1872864" y="4670615"/>
                  </a:cubicBezTo>
                  <a:cubicBezTo>
                    <a:pt x="1870877" y="4719210"/>
                    <a:pt x="1868463" y="4725422"/>
                    <a:pt x="1885750" y="4768444"/>
                  </a:cubicBezTo>
                  <a:cubicBezTo>
                    <a:pt x="1903002" y="4811466"/>
                    <a:pt x="1920963" y="4837557"/>
                    <a:pt x="1936475" y="4872024"/>
                  </a:cubicBezTo>
                  <a:cubicBezTo>
                    <a:pt x="1951987" y="4906456"/>
                    <a:pt x="1959015" y="4940604"/>
                    <a:pt x="1959015" y="4940604"/>
                  </a:cubicBezTo>
                  <a:lnTo>
                    <a:pt x="1976728" y="4973048"/>
                  </a:lnTo>
                  <a:cubicBezTo>
                    <a:pt x="1976728" y="4973048"/>
                    <a:pt x="1968387" y="5021360"/>
                    <a:pt x="1974421" y="5029027"/>
                  </a:cubicBezTo>
                  <a:cubicBezTo>
                    <a:pt x="1980456" y="5036659"/>
                    <a:pt x="2051733" y="5077658"/>
                    <a:pt x="2062453" y="5073859"/>
                  </a:cubicBezTo>
                  <a:cubicBezTo>
                    <a:pt x="2073209" y="5070061"/>
                    <a:pt x="2085029" y="5064204"/>
                    <a:pt x="2087727" y="5077019"/>
                  </a:cubicBezTo>
                  <a:cubicBezTo>
                    <a:pt x="2090354" y="5089833"/>
                    <a:pt x="2090886" y="5102505"/>
                    <a:pt x="2095749" y="5113296"/>
                  </a:cubicBezTo>
                  <a:cubicBezTo>
                    <a:pt x="2100541" y="5124052"/>
                    <a:pt x="2117900" y="5139564"/>
                    <a:pt x="2142606" y="5155396"/>
                  </a:cubicBezTo>
                  <a:cubicBezTo>
                    <a:pt x="2167347" y="5171227"/>
                    <a:pt x="2291728" y="5193768"/>
                    <a:pt x="2347316" y="5192348"/>
                  </a:cubicBezTo>
                  <a:cubicBezTo>
                    <a:pt x="2402833" y="5190928"/>
                    <a:pt x="2442909" y="5180385"/>
                    <a:pt x="2446423" y="5171547"/>
                  </a:cubicBezTo>
                  <a:cubicBezTo>
                    <a:pt x="2450009" y="5162708"/>
                    <a:pt x="2448092" y="5144676"/>
                    <a:pt x="2446707" y="5140380"/>
                  </a:cubicBezTo>
                  <a:cubicBezTo>
                    <a:pt x="2445287" y="5136121"/>
                    <a:pt x="2438614" y="5131613"/>
                    <a:pt x="2438614" y="5131613"/>
                  </a:cubicBezTo>
                  <a:cubicBezTo>
                    <a:pt x="2438614" y="5131613"/>
                    <a:pt x="2444152" y="5099594"/>
                    <a:pt x="2433538" y="5086461"/>
                  </a:cubicBezTo>
                  <a:cubicBezTo>
                    <a:pt x="2422996" y="5073327"/>
                    <a:pt x="2315617" y="4958956"/>
                    <a:pt x="2302768" y="4937303"/>
                  </a:cubicBezTo>
                  <a:cubicBezTo>
                    <a:pt x="2289918" y="4915650"/>
                    <a:pt x="2289208" y="4907166"/>
                    <a:pt x="2289208" y="4907166"/>
                  </a:cubicBezTo>
                  <a:cubicBezTo>
                    <a:pt x="2289208" y="4907166"/>
                    <a:pt x="2296768" y="4852465"/>
                    <a:pt x="2294710" y="4799540"/>
                  </a:cubicBezTo>
                  <a:cubicBezTo>
                    <a:pt x="2292651" y="4746614"/>
                    <a:pt x="2256905" y="4690138"/>
                    <a:pt x="2258112" y="4660605"/>
                  </a:cubicBezTo>
                  <a:cubicBezTo>
                    <a:pt x="2259319" y="4631035"/>
                    <a:pt x="2240825" y="4566857"/>
                    <a:pt x="2229608" y="4530437"/>
                  </a:cubicBezTo>
                  <a:cubicBezTo>
                    <a:pt x="2218427" y="4494018"/>
                    <a:pt x="2144806" y="4175930"/>
                    <a:pt x="2143032" y="4116650"/>
                  </a:cubicBezTo>
                  <a:cubicBezTo>
                    <a:pt x="2141221" y="4057406"/>
                    <a:pt x="2153006" y="4028263"/>
                    <a:pt x="2130892" y="3999865"/>
                  </a:cubicBezTo>
                  <a:cubicBezTo>
                    <a:pt x="2108813" y="3971432"/>
                    <a:pt x="2106753" y="3969267"/>
                    <a:pt x="2106753" y="3969267"/>
                  </a:cubicBezTo>
                  <a:cubicBezTo>
                    <a:pt x="2106753" y="3969267"/>
                    <a:pt x="2053224" y="3626615"/>
                    <a:pt x="2031678" y="3532691"/>
                  </a:cubicBezTo>
                  <a:cubicBezTo>
                    <a:pt x="2010166" y="3438766"/>
                    <a:pt x="2003245" y="3453320"/>
                    <a:pt x="2005161" y="3406854"/>
                  </a:cubicBezTo>
                  <a:cubicBezTo>
                    <a:pt x="2007078" y="3360424"/>
                    <a:pt x="2025536" y="3219537"/>
                    <a:pt x="1990288" y="3099664"/>
                  </a:cubicBezTo>
                  <a:cubicBezTo>
                    <a:pt x="1985922" y="3084755"/>
                    <a:pt x="1981982" y="3070308"/>
                    <a:pt x="1978432" y="3056464"/>
                  </a:cubicBezTo>
                  <a:cubicBezTo>
                    <a:pt x="1980278" y="3049933"/>
                    <a:pt x="1981095" y="3043011"/>
                    <a:pt x="1980491" y="3035805"/>
                  </a:cubicBezTo>
                  <a:cubicBezTo>
                    <a:pt x="1979781" y="3027321"/>
                    <a:pt x="1969558" y="3008189"/>
                    <a:pt x="1965156" y="2998782"/>
                  </a:cubicBezTo>
                  <a:lnTo>
                    <a:pt x="1964943" y="2998356"/>
                  </a:lnTo>
                  <a:cubicBezTo>
                    <a:pt x="1960151" y="2975283"/>
                    <a:pt x="1956673" y="2955085"/>
                    <a:pt x="1954117" y="2938579"/>
                  </a:cubicBezTo>
                  <a:cubicBezTo>
                    <a:pt x="1955395" y="2926901"/>
                    <a:pt x="1957312" y="2910785"/>
                    <a:pt x="1959690" y="2891759"/>
                  </a:cubicBezTo>
                  <a:cubicBezTo>
                    <a:pt x="1971191" y="2892007"/>
                    <a:pt x="1987271" y="2889984"/>
                    <a:pt x="1987803" y="2876460"/>
                  </a:cubicBezTo>
                  <a:cubicBezTo>
                    <a:pt x="1988655" y="2855339"/>
                    <a:pt x="1988300" y="2839472"/>
                    <a:pt x="1988300" y="2839472"/>
                  </a:cubicBezTo>
                  <a:lnTo>
                    <a:pt x="2020532" y="2827048"/>
                  </a:lnTo>
                  <a:cubicBezTo>
                    <a:pt x="2020532" y="2827048"/>
                    <a:pt x="2004487" y="2729112"/>
                    <a:pt x="1992986" y="2725456"/>
                  </a:cubicBezTo>
                  <a:cubicBezTo>
                    <a:pt x="1990217" y="2724604"/>
                    <a:pt x="1986206" y="2723610"/>
                    <a:pt x="1981627" y="2722616"/>
                  </a:cubicBezTo>
                  <a:cubicBezTo>
                    <a:pt x="1994371" y="2627271"/>
                    <a:pt x="2006688" y="2538636"/>
                    <a:pt x="2007682" y="2535192"/>
                  </a:cubicBezTo>
                  <a:cubicBezTo>
                    <a:pt x="2009847" y="2527844"/>
                    <a:pt x="2010628" y="2519680"/>
                    <a:pt x="2014178" y="2514533"/>
                  </a:cubicBezTo>
                  <a:cubicBezTo>
                    <a:pt x="2017727" y="2509422"/>
                    <a:pt x="2027631" y="2502322"/>
                    <a:pt x="2033488" y="2498133"/>
                  </a:cubicBezTo>
                  <a:cubicBezTo>
                    <a:pt x="2039380" y="2493945"/>
                    <a:pt x="2043960" y="2491141"/>
                    <a:pt x="2051130" y="2480740"/>
                  </a:cubicBezTo>
                  <a:cubicBezTo>
                    <a:pt x="2058300" y="2470340"/>
                    <a:pt x="2059010" y="2465334"/>
                    <a:pt x="2060750" y="2450284"/>
                  </a:cubicBezTo>
                  <a:cubicBezTo>
                    <a:pt x="2062170" y="2438641"/>
                    <a:pt x="2059117" y="2402185"/>
                    <a:pt x="2044314" y="2397819"/>
                  </a:cubicBezTo>
                  <a:cubicBezTo>
                    <a:pt x="2044279" y="2398494"/>
                    <a:pt x="2031571" y="2433778"/>
                    <a:pt x="2026956" y="2440344"/>
                  </a:cubicBezTo>
                  <a:cubicBezTo>
                    <a:pt x="2022413" y="2446912"/>
                    <a:pt x="2016201" y="2450000"/>
                    <a:pt x="2007291" y="2449041"/>
                  </a:cubicBezTo>
                  <a:cubicBezTo>
                    <a:pt x="1998382" y="2448083"/>
                    <a:pt x="1984573" y="2445776"/>
                    <a:pt x="1977545" y="2440913"/>
                  </a:cubicBezTo>
                  <a:cubicBezTo>
                    <a:pt x="1973711" y="2438250"/>
                    <a:pt x="1970232" y="2434843"/>
                    <a:pt x="1967712" y="2431400"/>
                  </a:cubicBezTo>
                  <a:cubicBezTo>
                    <a:pt x="1969735" y="2424229"/>
                    <a:pt x="1970552" y="2416384"/>
                    <a:pt x="1973995" y="2411379"/>
                  </a:cubicBezTo>
                  <a:cubicBezTo>
                    <a:pt x="1977510" y="2406232"/>
                    <a:pt x="1987413" y="2399168"/>
                    <a:pt x="1993341" y="2394980"/>
                  </a:cubicBezTo>
                  <a:cubicBezTo>
                    <a:pt x="1999198" y="2390791"/>
                    <a:pt x="2003777" y="2387951"/>
                    <a:pt x="2010947" y="2377586"/>
                  </a:cubicBezTo>
                  <a:cubicBezTo>
                    <a:pt x="2018118" y="2367185"/>
                    <a:pt x="2018792" y="2362216"/>
                    <a:pt x="2020567" y="2347130"/>
                  </a:cubicBezTo>
                  <a:cubicBezTo>
                    <a:pt x="2021987" y="2335522"/>
                    <a:pt x="2018970" y="2299067"/>
                    <a:pt x="2004168" y="2294665"/>
                  </a:cubicBezTo>
                  <a:cubicBezTo>
                    <a:pt x="2004097" y="2295375"/>
                    <a:pt x="1991424" y="2330588"/>
                    <a:pt x="1986810" y="2337155"/>
                  </a:cubicBezTo>
                  <a:cubicBezTo>
                    <a:pt x="1985070" y="2339675"/>
                    <a:pt x="1983082" y="2341699"/>
                    <a:pt x="1980775" y="2343154"/>
                  </a:cubicBezTo>
                  <a:cubicBezTo>
                    <a:pt x="1981343" y="2339888"/>
                    <a:pt x="1981805" y="2336055"/>
                    <a:pt x="1982373" y="2331191"/>
                  </a:cubicBezTo>
                  <a:cubicBezTo>
                    <a:pt x="1983757" y="2319549"/>
                    <a:pt x="1980775" y="2283129"/>
                    <a:pt x="1966009" y="2278727"/>
                  </a:cubicBezTo>
                  <a:cubicBezTo>
                    <a:pt x="1965902" y="2279402"/>
                    <a:pt x="1953229" y="2314650"/>
                    <a:pt x="1948651" y="2321217"/>
                  </a:cubicBezTo>
                  <a:cubicBezTo>
                    <a:pt x="1944107" y="2327784"/>
                    <a:pt x="1937895" y="2330872"/>
                    <a:pt x="1928985" y="2329914"/>
                  </a:cubicBezTo>
                  <a:cubicBezTo>
                    <a:pt x="1926181" y="2326542"/>
                    <a:pt x="1924158" y="2322956"/>
                    <a:pt x="1923590" y="2319833"/>
                  </a:cubicBezTo>
                  <a:cubicBezTo>
                    <a:pt x="1922489" y="2314153"/>
                    <a:pt x="1940131" y="2267759"/>
                    <a:pt x="1940734" y="2266090"/>
                  </a:cubicBezTo>
                  <a:cubicBezTo>
                    <a:pt x="1941302" y="2264422"/>
                    <a:pt x="1941657" y="2264458"/>
                    <a:pt x="1941161" y="2263819"/>
                  </a:cubicBezTo>
                  <a:cubicBezTo>
                    <a:pt x="1929695" y="2257891"/>
                    <a:pt x="1899984" y="2280502"/>
                    <a:pt x="1885395" y="2302333"/>
                  </a:cubicBezTo>
                  <a:cubicBezTo>
                    <a:pt x="1886602" y="2292358"/>
                    <a:pt x="1902008" y="2251750"/>
                    <a:pt x="1902505" y="2250188"/>
                  </a:cubicBezTo>
                  <a:cubicBezTo>
                    <a:pt x="1903143" y="2248520"/>
                    <a:pt x="1903463" y="2248555"/>
                    <a:pt x="1902931" y="2247916"/>
                  </a:cubicBezTo>
                  <a:cubicBezTo>
                    <a:pt x="1888554" y="2240497"/>
                    <a:pt x="1845496" y="2277911"/>
                    <a:pt x="1839604" y="2302475"/>
                  </a:cubicBezTo>
                  <a:cubicBezTo>
                    <a:pt x="1839249" y="2304072"/>
                    <a:pt x="1838930" y="2305634"/>
                    <a:pt x="1838681" y="2307160"/>
                  </a:cubicBezTo>
                  <a:cubicBezTo>
                    <a:pt x="1833179" y="2298818"/>
                    <a:pt x="1831369" y="2299600"/>
                    <a:pt x="1826612" y="2297789"/>
                  </a:cubicBezTo>
                  <a:cubicBezTo>
                    <a:pt x="1820365" y="2295411"/>
                    <a:pt x="1815147" y="2293068"/>
                    <a:pt x="1810142" y="2287602"/>
                  </a:cubicBezTo>
                  <a:cubicBezTo>
                    <a:pt x="1805065" y="2282099"/>
                    <a:pt x="1807728" y="2242024"/>
                    <a:pt x="1794239" y="2237267"/>
                  </a:cubicBezTo>
                  <a:cubicBezTo>
                    <a:pt x="1780679" y="2232510"/>
                    <a:pt x="1853554" y="1900330"/>
                    <a:pt x="1896967" y="1718125"/>
                  </a:cubicBezTo>
                  <a:cubicBezTo>
                    <a:pt x="1940379" y="1535955"/>
                    <a:pt x="1983828" y="1404545"/>
                    <a:pt x="2007078" y="1354743"/>
                  </a:cubicBezTo>
                  <a:cubicBezTo>
                    <a:pt x="2030258" y="1304977"/>
                    <a:pt x="2049746" y="1293049"/>
                    <a:pt x="2049746" y="1293049"/>
                  </a:cubicBezTo>
                  <a:cubicBezTo>
                    <a:pt x="2049746" y="1293049"/>
                    <a:pt x="2236282" y="1281691"/>
                    <a:pt x="2260846" y="1275336"/>
                  </a:cubicBezTo>
                  <a:cubicBezTo>
                    <a:pt x="2285445" y="1268947"/>
                    <a:pt x="2288143" y="1255316"/>
                    <a:pt x="2288143" y="1255316"/>
                  </a:cubicBezTo>
                  <a:cubicBezTo>
                    <a:pt x="2288143" y="1255316"/>
                    <a:pt x="2523949" y="1202639"/>
                    <a:pt x="2570804" y="1193978"/>
                  </a:cubicBezTo>
                  <a:cubicBezTo>
                    <a:pt x="2617696" y="1185316"/>
                    <a:pt x="2699978" y="1137963"/>
                    <a:pt x="2729156" y="1096858"/>
                  </a:cubicBezTo>
                  <a:cubicBezTo>
                    <a:pt x="2758335" y="1055753"/>
                    <a:pt x="2741225" y="1008542"/>
                    <a:pt x="2719465" y="973826"/>
                  </a:cubicBezTo>
                  <a:cubicBezTo>
                    <a:pt x="2697600" y="939074"/>
                    <a:pt x="2414157" y="529937"/>
                    <a:pt x="2383913" y="468385"/>
                  </a:cubicBezTo>
                  <a:cubicBezTo>
                    <a:pt x="2353670" y="406869"/>
                    <a:pt x="2310967" y="366013"/>
                    <a:pt x="2272169" y="331652"/>
                  </a:cubicBezTo>
                  <a:cubicBezTo>
                    <a:pt x="2233442" y="297290"/>
                    <a:pt x="2074167" y="210359"/>
                    <a:pt x="2050775" y="213624"/>
                  </a:cubicBezTo>
                  <a:cubicBezTo>
                    <a:pt x="2027382" y="216890"/>
                    <a:pt x="1941728" y="321215"/>
                    <a:pt x="1941019" y="338112"/>
                  </a:cubicBezTo>
                  <a:cubicBezTo>
                    <a:pt x="1940308" y="354973"/>
                    <a:pt x="1952271" y="372402"/>
                    <a:pt x="1952271" y="372402"/>
                  </a:cubicBezTo>
                  <a:cubicBezTo>
                    <a:pt x="1952271" y="372402"/>
                    <a:pt x="1939882" y="389866"/>
                    <a:pt x="1942580" y="401616"/>
                  </a:cubicBezTo>
                  <a:cubicBezTo>
                    <a:pt x="1945278" y="413330"/>
                    <a:pt x="1946946" y="423979"/>
                    <a:pt x="1961500" y="429836"/>
                  </a:cubicBezTo>
                  <a:cubicBezTo>
                    <a:pt x="1976054" y="435728"/>
                    <a:pt x="1999695" y="427174"/>
                    <a:pt x="2009244" y="426535"/>
                  </a:cubicBezTo>
                  <a:cubicBezTo>
                    <a:pt x="2018757" y="425860"/>
                    <a:pt x="2032033" y="437006"/>
                    <a:pt x="2043640" y="437468"/>
                  </a:cubicBezTo>
                  <a:cubicBezTo>
                    <a:pt x="2055283" y="437929"/>
                    <a:pt x="2057448" y="436971"/>
                    <a:pt x="2075339" y="438781"/>
                  </a:cubicBezTo>
                  <a:cubicBezTo>
                    <a:pt x="2093229" y="440556"/>
                    <a:pt x="2091206" y="439420"/>
                    <a:pt x="2109096" y="441195"/>
                  </a:cubicBezTo>
                  <a:cubicBezTo>
                    <a:pt x="2126987" y="443005"/>
                    <a:pt x="2176895" y="437645"/>
                    <a:pt x="2206003" y="449395"/>
                  </a:cubicBezTo>
                  <a:cubicBezTo>
                    <a:pt x="2235110" y="461180"/>
                    <a:pt x="2305714" y="544420"/>
                    <a:pt x="2330313" y="614136"/>
                  </a:cubicBezTo>
                  <a:cubicBezTo>
                    <a:pt x="2354983" y="683887"/>
                    <a:pt x="2394740" y="873725"/>
                    <a:pt x="2407661" y="919729"/>
                  </a:cubicBezTo>
                  <a:cubicBezTo>
                    <a:pt x="2420546" y="965697"/>
                    <a:pt x="2425587" y="972264"/>
                    <a:pt x="2420404" y="968856"/>
                  </a:cubicBezTo>
                  <a:cubicBezTo>
                    <a:pt x="2415257" y="965484"/>
                    <a:pt x="2386717" y="965378"/>
                    <a:pt x="2363964" y="952812"/>
                  </a:cubicBezTo>
                  <a:cubicBezTo>
                    <a:pt x="2341211" y="940246"/>
                    <a:pt x="2309867" y="931549"/>
                    <a:pt x="2303655" y="928106"/>
                  </a:cubicBezTo>
                  <a:cubicBezTo>
                    <a:pt x="2297478" y="924698"/>
                    <a:pt x="2305820" y="927148"/>
                    <a:pt x="2297762" y="918344"/>
                  </a:cubicBezTo>
                  <a:cubicBezTo>
                    <a:pt x="2289598" y="909577"/>
                    <a:pt x="2284416" y="908263"/>
                    <a:pt x="2284416" y="908263"/>
                  </a:cubicBezTo>
                  <a:cubicBezTo>
                    <a:pt x="2284416" y="908263"/>
                    <a:pt x="2169689" y="896159"/>
                    <a:pt x="2143919" y="904607"/>
                  </a:cubicBezTo>
                  <a:cubicBezTo>
                    <a:pt x="2118219" y="913091"/>
                    <a:pt x="2112824" y="916037"/>
                    <a:pt x="2101393" y="911351"/>
                  </a:cubicBezTo>
                  <a:cubicBezTo>
                    <a:pt x="2089963" y="906666"/>
                    <a:pt x="2086982" y="901235"/>
                    <a:pt x="2064938" y="897153"/>
                  </a:cubicBezTo>
                  <a:cubicBezTo>
                    <a:pt x="2042930" y="893106"/>
                    <a:pt x="2039665" y="895058"/>
                    <a:pt x="2028128" y="892467"/>
                  </a:cubicBezTo>
                  <a:cubicBezTo>
                    <a:pt x="2016627" y="889876"/>
                    <a:pt x="1894198" y="884835"/>
                    <a:pt x="1859518" y="879156"/>
                  </a:cubicBezTo>
                  <a:cubicBezTo>
                    <a:pt x="1824837" y="873512"/>
                    <a:pt x="1803326" y="856757"/>
                    <a:pt x="1784974" y="866590"/>
                  </a:cubicBezTo>
                  <a:cubicBezTo>
                    <a:pt x="1766622" y="876422"/>
                    <a:pt x="1757499" y="891899"/>
                    <a:pt x="1741597" y="893354"/>
                  </a:cubicBezTo>
                  <a:cubicBezTo>
                    <a:pt x="1725694" y="894810"/>
                    <a:pt x="1708620" y="872979"/>
                    <a:pt x="1681146" y="871843"/>
                  </a:cubicBezTo>
                  <a:cubicBezTo>
                    <a:pt x="1653707" y="870707"/>
                    <a:pt x="1620730" y="875712"/>
                    <a:pt x="1620730" y="875712"/>
                  </a:cubicBezTo>
                  <a:cubicBezTo>
                    <a:pt x="1620730" y="875712"/>
                    <a:pt x="1570466" y="812315"/>
                    <a:pt x="1546861" y="795454"/>
                  </a:cubicBezTo>
                  <a:cubicBezTo>
                    <a:pt x="1523220" y="778628"/>
                    <a:pt x="1514878" y="775150"/>
                    <a:pt x="1514878" y="775150"/>
                  </a:cubicBezTo>
                  <a:lnTo>
                    <a:pt x="1517399" y="675865"/>
                  </a:lnTo>
                  <a:cubicBezTo>
                    <a:pt x="1517399" y="675865"/>
                    <a:pt x="1529894" y="642036"/>
                    <a:pt x="1538768" y="606965"/>
                  </a:cubicBezTo>
                  <a:cubicBezTo>
                    <a:pt x="1547606" y="571895"/>
                    <a:pt x="1548068" y="560287"/>
                    <a:pt x="1548068" y="560287"/>
                  </a:cubicBezTo>
                  <a:cubicBezTo>
                    <a:pt x="1548068" y="560287"/>
                    <a:pt x="1566029" y="573705"/>
                    <a:pt x="1579873" y="570581"/>
                  </a:cubicBezTo>
                  <a:cubicBezTo>
                    <a:pt x="1593788" y="567422"/>
                    <a:pt x="1613098" y="482620"/>
                    <a:pt x="1623960" y="449750"/>
                  </a:cubicBezTo>
                  <a:cubicBezTo>
                    <a:pt x="1634822" y="416880"/>
                    <a:pt x="1634467" y="413685"/>
                    <a:pt x="1629498" y="405024"/>
                  </a:cubicBezTo>
                  <a:cubicBezTo>
                    <a:pt x="1624599" y="396362"/>
                    <a:pt x="1623286" y="389441"/>
                    <a:pt x="1623286" y="389441"/>
                  </a:cubicBezTo>
                  <a:cubicBezTo>
                    <a:pt x="1623286" y="389441"/>
                    <a:pt x="1641638" y="393345"/>
                    <a:pt x="1643981" y="387098"/>
                  </a:cubicBezTo>
                  <a:cubicBezTo>
                    <a:pt x="1646323" y="380815"/>
                    <a:pt x="1654417" y="300308"/>
                    <a:pt x="1646607" y="297326"/>
                  </a:cubicBezTo>
                  <a:cubicBezTo>
                    <a:pt x="1638798" y="294344"/>
                    <a:pt x="1629959" y="291363"/>
                    <a:pt x="1629959" y="291363"/>
                  </a:cubicBezTo>
                  <a:cubicBezTo>
                    <a:pt x="1629959" y="291363"/>
                    <a:pt x="1610400" y="162651"/>
                    <a:pt x="1587008" y="114091"/>
                  </a:cubicBezTo>
                  <a:cubicBezTo>
                    <a:pt x="1563651" y="65531"/>
                    <a:pt x="1475051" y="21231"/>
                    <a:pt x="1465644" y="18711"/>
                  </a:cubicBezTo>
                  <a:cubicBezTo>
                    <a:pt x="1456238" y="16191"/>
                    <a:pt x="1455315" y="13493"/>
                    <a:pt x="1455315" y="13493"/>
                  </a:cubicBezTo>
                  <a:cubicBezTo>
                    <a:pt x="1455315" y="13493"/>
                    <a:pt x="1453895" y="9766"/>
                    <a:pt x="1444559" y="5151"/>
                  </a:cubicBezTo>
                  <a:cubicBezTo>
                    <a:pt x="1435223" y="536"/>
                    <a:pt x="1375482" y="217"/>
                    <a:pt x="1370228" y="4"/>
                  </a:cubicBezTo>
                  <a:cubicBezTo>
                    <a:pt x="1364975" y="-209"/>
                    <a:pt x="1350315" y="8168"/>
                    <a:pt x="1350315" y="8168"/>
                  </a:cubicBezTo>
                  <a:cubicBezTo>
                    <a:pt x="1350315" y="8168"/>
                    <a:pt x="1266081" y="13706"/>
                    <a:pt x="1211806" y="72773"/>
                  </a:cubicBezTo>
                  <a:cubicBezTo>
                    <a:pt x="1157602" y="131875"/>
                    <a:pt x="1125655" y="265876"/>
                    <a:pt x="1125655" y="265876"/>
                  </a:cubicBezTo>
                  <a:cubicBezTo>
                    <a:pt x="1125655" y="265876"/>
                    <a:pt x="1106309" y="273543"/>
                    <a:pt x="1103895" y="280855"/>
                  </a:cubicBezTo>
                  <a:cubicBezTo>
                    <a:pt x="1101446" y="288132"/>
                    <a:pt x="1096228" y="338680"/>
                    <a:pt x="1095873" y="347128"/>
                  </a:cubicBezTo>
                  <a:cubicBezTo>
                    <a:pt x="1095518" y="355576"/>
                    <a:pt x="1103469" y="367539"/>
                    <a:pt x="1110178" y="383655"/>
                  </a:cubicBezTo>
                  <a:cubicBezTo>
                    <a:pt x="1116958" y="399806"/>
                    <a:pt x="1114118" y="443041"/>
                    <a:pt x="1115574" y="484324"/>
                  </a:cubicBezTo>
                  <a:cubicBezTo>
                    <a:pt x="1117100" y="525642"/>
                    <a:pt x="1118733" y="536256"/>
                    <a:pt x="1132186" y="544207"/>
                  </a:cubicBezTo>
                  <a:cubicBezTo>
                    <a:pt x="1145604" y="552158"/>
                    <a:pt x="1163495" y="553933"/>
                    <a:pt x="1163495" y="553933"/>
                  </a:cubicBezTo>
                  <a:cubicBezTo>
                    <a:pt x="1163495" y="553933"/>
                    <a:pt x="1169139" y="635327"/>
                    <a:pt x="1185219" y="661347"/>
                  </a:cubicBezTo>
                  <a:cubicBezTo>
                    <a:pt x="1201370" y="687366"/>
                    <a:pt x="1202967" y="692229"/>
                    <a:pt x="1202967" y="692229"/>
                  </a:cubicBezTo>
                  <a:cubicBezTo>
                    <a:pt x="1202967" y="692229"/>
                    <a:pt x="1203145" y="770997"/>
                    <a:pt x="1202683" y="777599"/>
                  </a:cubicBezTo>
                  <a:cubicBezTo>
                    <a:pt x="1202293" y="784343"/>
                    <a:pt x="1195016" y="788532"/>
                    <a:pt x="1195016" y="788532"/>
                  </a:cubicBezTo>
                  <a:lnTo>
                    <a:pt x="1195016" y="788532"/>
                  </a:lnTo>
                  <a:close/>
                  <a:moveTo>
                    <a:pt x="1859234" y="2418798"/>
                  </a:moveTo>
                  <a:lnTo>
                    <a:pt x="1859234" y="2418798"/>
                  </a:lnTo>
                  <a:cubicBezTo>
                    <a:pt x="1852986" y="2418691"/>
                    <a:pt x="1849330" y="2418443"/>
                    <a:pt x="1849614" y="2411947"/>
                  </a:cubicBezTo>
                  <a:cubicBezTo>
                    <a:pt x="1849898" y="2405345"/>
                    <a:pt x="1852276" y="2377728"/>
                    <a:pt x="1851353" y="2353235"/>
                  </a:cubicBezTo>
                  <a:cubicBezTo>
                    <a:pt x="1854654" y="2359021"/>
                    <a:pt x="1857672" y="2365020"/>
                    <a:pt x="1859269" y="2372155"/>
                  </a:cubicBezTo>
                  <a:cubicBezTo>
                    <a:pt x="1861719" y="2383372"/>
                    <a:pt x="1863316" y="2385218"/>
                    <a:pt x="1860689" y="2408468"/>
                  </a:cubicBezTo>
                  <a:cubicBezTo>
                    <a:pt x="1860476" y="2410101"/>
                    <a:pt x="1860014" y="2413687"/>
                    <a:pt x="1859234" y="2418798"/>
                  </a:cubicBezTo>
                  <a:lnTo>
                    <a:pt x="1859234" y="2418798"/>
                  </a:lnTo>
                  <a:close/>
                  <a:moveTo>
                    <a:pt x="862871" y="2349686"/>
                  </a:moveTo>
                  <a:lnTo>
                    <a:pt x="862871" y="2349686"/>
                  </a:lnTo>
                  <a:cubicBezTo>
                    <a:pt x="852080" y="2380781"/>
                    <a:pt x="838520" y="2419508"/>
                    <a:pt x="838520" y="2419508"/>
                  </a:cubicBezTo>
                  <a:cubicBezTo>
                    <a:pt x="838520" y="2419508"/>
                    <a:pt x="834580" y="2386567"/>
                    <a:pt x="816619" y="2386886"/>
                  </a:cubicBezTo>
                  <a:cubicBezTo>
                    <a:pt x="807816" y="2387028"/>
                    <a:pt x="801746" y="2388058"/>
                    <a:pt x="797841" y="2389903"/>
                  </a:cubicBezTo>
                  <a:cubicBezTo>
                    <a:pt x="799829" y="2384579"/>
                    <a:pt x="803272" y="2366262"/>
                    <a:pt x="807354" y="2359660"/>
                  </a:cubicBezTo>
                  <a:cubicBezTo>
                    <a:pt x="811756" y="2352561"/>
                    <a:pt x="811117" y="2350502"/>
                    <a:pt x="823221" y="2347449"/>
                  </a:cubicBezTo>
                  <a:cubicBezTo>
                    <a:pt x="835290" y="2344432"/>
                    <a:pt x="852080" y="2345746"/>
                    <a:pt x="858967" y="2348053"/>
                  </a:cubicBezTo>
                  <a:cubicBezTo>
                    <a:pt x="859783" y="2348301"/>
                    <a:pt x="861096" y="2348869"/>
                    <a:pt x="862871" y="2349686"/>
                  </a:cubicBezTo>
                  <a:lnTo>
                    <a:pt x="862871" y="2349686"/>
                  </a:lnTo>
                  <a:close/>
                  <a:moveTo>
                    <a:pt x="793049" y="2394057"/>
                  </a:moveTo>
                  <a:lnTo>
                    <a:pt x="793049" y="2394057"/>
                  </a:lnTo>
                  <a:cubicBezTo>
                    <a:pt x="792303" y="2395370"/>
                    <a:pt x="791877" y="2396861"/>
                    <a:pt x="791807" y="2398565"/>
                  </a:cubicBezTo>
                  <a:lnTo>
                    <a:pt x="791807" y="2398884"/>
                  </a:lnTo>
                  <a:lnTo>
                    <a:pt x="791558" y="2394234"/>
                  </a:lnTo>
                  <a:cubicBezTo>
                    <a:pt x="791558" y="2394234"/>
                    <a:pt x="792162" y="2394234"/>
                    <a:pt x="793049" y="2394057"/>
                  </a:cubicBezTo>
                  <a:lnTo>
                    <a:pt x="793049" y="2394057"/>
                  </a:lnTo>
                  <a:close/>
                  <a:moveTo>
                    <a:pt x="791913" y="2400624"/>
                  </a:moveTo>
                  <a:lnTo>
                    <a:pt x="791913" y="2400624"/>
                  </a:lnTo>
                  <a:cubicBezTo>
                    <a:pt x="792659" y="2407084"/>
                    <a:pt x="797770" y="2412622"/>
                    <a:pt x="799261" y="2423164"/>
                  </a:cubicBezTo>
                  <a:cubicBezTo>
                    <a:pt x="800894" y="2434843"/>
                    <a:pt x="813850" y="2479782"/>
                    <a:pt x="810443" y="2484929"/>
                  </a:cubicBezTo>
                  <a:cubicBezTo>
                    <a:pt x="807816" y="2488904"/>
                    <a:pt x="799368" y="2497069"/>
                    <a:pt x="795924" y="2494726"/>
                  </a:cubicBezTo>
                  <a:lnTo>
                    <a:pt x="794717" y="2480918"/>
                  </a:lnTo>
                  <a:cubicBezTo>
                    <a:pt x="795072" y="2467855"/>
                    <a:pt x="794930" y="2447409"/>
                    <a:pt x="790955" y="2437221"/>
                  </a:cubicBezTo>
                  <a:lnTo>
                    <a:pt x="789251" y="2418053"/>
                  </a:lnTo>
                  <a:cubicBezTo>
                    <a:pt x="789251" y="2418053"/>
                    <a:pt x="792730" y="2415106"/>
                    <a:pt x="792587" y="2413616"/>
                  </a:cubicBezTo>
                  <a:cubicBezTo>
                    <a:pt x="792552" y="2412764"/>
                    <a:pt x="792162" y="2405948"/>
                    <a:pt x="791913" y="2400624"/>
                  </a:cubicBezTo>
                  <a:close/>
                </a:path>
              </a:pathLst>
            </a:custGeom>
            <a:solidFill>
              <a:srgbClr val="C72D23">
                <a:alpha val="6000"/>
              </a:srgbClr>
            </a:solidFill>
            <a:ln w="3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25D32FC5-5D07-4B32-A499-C474F88109A2}"/>
              </a:ext>
            </a:extLst>
          </p:cNvPr>
          <p:cNvGrpSpPr/>
          <p:nvPr/>
        </p:nvGrpSpPr>
        <p:grpSpPr>
          <a:xfrm>
            <a:off x="8965872" y="2411532"/>
            <a:ext cx="3413540" cy="4393770"/>
            <a:chOff x="8589566" y="1379785"/>
            <a:chExt cx="4364943" cy="5618381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69EFF0AA-7E2C-4BA7-94F8-7FF7FC4889C1}"/>
                </a:ext>
              </a:extLst>
            </p:cNvPr>
            <p:cNvSpPr/>
            <p:nvPr/>
          </p:nvSpPr>
          <p:spPr>
            <a:xfrm>
              <a:off x="8589566" y="1673290"/>
              <a:ext cx="2073403" cy="5246112"/>
            </a:xfrm>
            <a:custGeom>
              <a:avLst/>
              <a:gdLst>
                <a:gd name="connsiteX0" fmla="*/ 1582891 w 2073403"/>
                <a:gd name="connsiteY0" fmla="*/ 1615168 h 5246112"/>
                <a:gd name="connsiteX1" fmla="*/ 1607100 w 2073403"/>
                <a:gd name="connsiteY1" fmla="*/ 1488053 h 5246112"/>
                <a:gd name="connsiteX2" fmla="*/ 1622044 w 2073403"/>
                <a:gd name="connsiteY2" fmla="*/ 1495046 h 5246112"/>
                <a:gd name="connsiteX3" fmla="*/ 1654666 w 2073403"/>
                <a:gd name="connsiteY3" fmla="*/ 1575056 h 5246112"/>
                <a:gd name="connsiteX4" fmla="*/ 1687323 w 2073403"/>
                <a:gd name="connsiteY4" fmla="*/ 1571436 h 5246112"/>
                <a:gd name="connsiteX5" fmla="*/ 1727363 w 2073403"/>
                <a:gd name="connsiteY5" fmla="*/ 1655492 h 5246112"/>
                <a:gd name="connsiteX6" fmla="*/ 1841167 w 2073403"/>
                <a:gd name="connsiteY6" fmla="*/ 1810010 h 5246112"/>
                <a:gd name="connsiteX7" fmla="*/ 1856715 w 2073403"/>
                <a:gd name="connsiteY7" fmla="*/ 1858322 h 5246112"/>
                <a:gd name="connsiteX8" fmla="*/ 1778976 w 2073403"/>
                <a:gd name="connsiteY8" fmla="*/ 1985969 h 5246112"/>
                <a:gd name="connsiteX9" fmla="*/ 1714550 w 2073403"/>
                <a:gd name="connsiteY9" fmla="*/ 2137185 h 5246112"/>
                <a:gd name="connsiteX10" fmla="*/ 1645473 w 2073403"/>
                <a:gd name="connsiteY10" fmla="*/ 2219929 h 5246112"/>
                <a:gd name="connsiteX11" fmla="*/ 1617004 w 2073403"/>
                <a:gd name="connsiteY11" fmla="*/ 2213894 h 5246112"/>
                <a:gd name="connsiteX12" fmla="*/ 1579057 w 2073403"/>
                <a:gd name="connsiteY12" fmla="*/ 2238245 h 5246112"/>
                <a:gd name="connsiteX13" fmla="*/ 1511472 w 2073403"/>
                <a:gd name="connsiteY13" fmla="*/ 2209599 h 5246112"/>
                <a:gd name="connsiteX14" fmla="*/ 1462876 w 2073403"/>
                <a:gd name="connsiteY14" fmla="*/ 2157064 h 5246112"/>
                <a:gd name="connsiteX15" fmla="*/ 1511613 w 2073403"/>
                <a:gd name="connsiteY15" fmla="*/ 1780228 h 5246112"/>
                <a:gd name="connsiteX16" fmla="*/ 1582891 w 2073403"/>
                <a:gd name="connsiteY16" fmla="*/ 1615168 h 5246112"/>
                <a:gd name="connsiteX17" fmla="*/ 1582891 w 2073403"/>
                <a:gd name="connsiteY17" fmla="*/ 1615168 h 5246112"/>
                <a:gd name="connsiteX18" fmla="*/ 421113 w 2073403"/>
                <a:gd name="connsiteY18" fmla="*/ 2275588 h 5246112"/>
                <a:gd name="connsiteX19" fmla="*/ 421113 w 2073403"/>
                <a:gd name="connsiteY19" fmla="*/ 2275588 h 5246112"/>
                <a:gd name="connsiteX20" fmla="*/ 418132 w 2073403"/>
                <a:gd name="connsiteY20" fmla="*/ 2246658 h 5246112"/>
                <a:gd name="connsiteX21" fmla="*/ 418132 w 2073403"/>
                <a:gd name="connsiteY21" fmla="*/ 2242292 h 5246112"/>
                <a:gd name="connsiteX22" fmla="*/ 440211 w 2073403"/>
                <a:gd name="connsiteY22" fmla="*/ 2253757 h 5246112"/>
                <a:gd name="connsiteX23" fmla="*/ 439039 w 2073403"/>
                <a:gd name="connsiteY23" fmla="*/ 2253970 h 5246112"/>
                <a:gd name="connsiteX24" fmla="*/ 421113 w 2073403"/>
                <a:gd name="connsiteY24" fmla="*/ 2275588 h 5246112"/>
                <a:gd name="connsiteX25" fmla="*/ 421113 w 2073403"/>
                <a:gd name="connsiteY25" fmla="*/ 2275588 h 5246112"/>
                <a:gd name="connsiteX26" fmla="*/ 426615 w 2073403"/>
                <a:gd name="connsiteY26" fmla="*/ 2210557 h 5246112"/>
                <a:gd name="connsiteX27" fmla="*/ 426615 w 2073403"/>
                <a:gd name="connsiteY27" fmla="*/ 2210557 h 5246112"/>
                <a:gd name="connsiteX28" fmla="*/ 435490 w 2073403"/>
                <a:gd name="connsiteY28" fmla="*/ 2199518 h 5246112"/>
                <a:gd name="connsiteX29" fmla="*/ 449546 w 2073403"/>
                <a:gd name="connsiteY29" fmla="*/ 2175877 h 5246112"/>
                <a:gd name="connsiteX30" fmla="*/ 451357 w 2073403"/>
                <a:gd name="connsiteY30" fmla="*/ 2140416 h 5246112"/>
                <a:gd name="connsiteX31" fmla="*/ 419055 w 2073403"/>
                <a:gd name="connsiteY31" fmla="*/ 2088625 h 5246112"/>
                <a:gd name="connsiteX32" fmla="*/ 412239 w 2073403"/>
                <a:gd name="connsiteY32" fmla="*/ 2139209 h 5246112"/>
                <a:gd name="connsiteX33" fmla="*/ 393497 w 2073403"/>
                <a:gd name="connsiteY33" fmla="*/ 2154082 h 5246112"/>
                <a:gd name="connsiteX34" fmla="*/ 359242 w 2073403"/>
                <a:gd name="connsiteY34" fmla="*/ 2153691 h 5246112"/>
                <a:gd name="connsiteX35" fmla="*/ 339329 w 2073403"/>
                <a:gd name="connsiteY35" fmla="*/ 2138357 h 5246112"/>
                <a:gd name="connsiteX36" fmla="*/ 342736 w 2073403"/>
                <a:gd name="connsiteY36" fmla="*/ 2075740 h 5246112"/>
                <a:gd name="connsiteX37" fmla="*/ 342523 w 2073403"/>
                <a:gd name="connsiteY37" fmla="*/ 2073184 h 5246112"/>
                <a:gd name="connsiteX38" fmla="*/ 289669 w 2073403"/>
                <a:gd name="connsiteY38" fmla="*/ 2149609 h 5246112"/>
                <a:gd name="connsiteX39" fmla="*/ 293467 w 2073403"/>
                <a:gd name="connsiteY39" fmla="*/ 2170836 h 5246112"/>
                <a:gd name="connsiteX40" fmla="*/ 280688 w 2073403"/>
                <a:gd name="connsiteY40" fmla="*/ 2172931 h 5246112"/>
                <a:gd name="connsiteX41" fmla="*/ 267802 w 2073403"/>
                <a:gd name="connsiteY41" fmla="*/ 2182266 h 5246112"/>
                <a:gd name="connsiteX42" fmla="*/ 244978 w 2073403"/>
                <a:gd name="connsiteY42" fmla="*/ 2197175 h 5246112"/>
                <a:gd name="connsiteX43" fmla="*/ 220804 w 2073403"/>
                <a:gd name="connsiteY43" fmla="*/ 2199979 h 5246112"/>
                <a:gd name="connsiteX44" fmla="*/ 198229 w 2073403"/>
                <a:gd name="connsiteY44" fmla="*/ 2193661 h 5246112"/>
                <a:gd name="connsiteX45" fmla="*/ 159253 w 2073403"/>
                <a:gd name="connsiteY45" fmla="*/ 2198985 h 5246112"/>
                <a:gd name="connsiteX46" fmla="*/ 160673 w 2073403"/>
                <a:gd name="connsiteY46" fmla="*/ 2239381 h 5246112"/>
                <a:gd name="connsiteX47" fmla="*/ 171428 w 2073403"/>
                <a:gd name="connsiteY47" fmla="*/ 2274665 h 5246112"/>
                <a:gd name="connsiteX48" fmla="*/ 173310 w 2073403"/>
                <a:gd name="connsiteY48" fmla="*/ 2277327 h 5246112"/>
                <a:gd name="connsiteX49" fmla="*/ 212321 w 2073403"/>
                <a:gd name="connsiteY49" fmla="*/ 2270653 h 5246112"/>
                <a:gd name="connsiteX50" fmla="*/ 233441 w 2073403"/>
                <a:gd name="connsiteY50" fmla="*/ 2254289 h 5246112"/>
                <a:gd name="connsiteX51" fmla="*/ 257153 w 2073403"/>
                <a:gd name="connsiteY51" fmla="*/ 2249640 h 5246112"/>
                <a:gd name="connsiteX52" fmla="*/ 282214 w 2073403"/>
                <a:gd name="connsiteY52" fmla="*/ 2257094 h 5246112"/>
                <a:gd name="connsiteX53" fmla="*/ 293289 w 2073403"/>
                <a:gd name="connsiteY53" fmla="*/ 2273139 h 5246112"/>
                <a:gd name="connsiteX54" fmla="*/ 267022 w 2073403"/>
                <a:gd name="connsiteY54" fmla="*/ 2263377 h 5246112"/>
                <a:gd name="connsiteX55" fmla="*/ 279800 w 2073403"/>
                <a:gd name="connsiteY55" fmla="*/ 2312788 h 5246112"/>
                <a:gd name="connsiteX56" fmla="*/ 268016 w 2073403"/>
                <a:gd name="connsiteY56" fmla="*/ 2333625 h 5246112"/>
                <a:gd name="connsiteX57" fmla="*/ 236139 w 2073403"/>
                <a:gd name="connsiteY57" fmla="*/ 2346120 h 5246112"/>
                <a:gd name="connsiteX58" fmla="*/ 211966 w 2073403"/>
                <a:gd name="connsiteY58" fmla="*/ 2339411 h 5246112"/>
                <a:gd name="connsiteX59" fmla="*/ 191520 w 2073403"/>
                <a:gd name="connsiteY59" fmla="*/ 2280096 h 5246112"/>
                <a:gd name="connsiteX60" fmla="*/ 190419 w 2073403"/>
                <a:gd name="connsiteY60" fmla="*/ 2277824 h 5246112"/>
                <a:gd name="connsiteX61" fmla="*/ 170186 w 2073403"/>
                <a:gd name="connsiteY61" fmla="*/ 2368519 h 5246112"/>
                <a:gd name="connsiteX62" fmla="*/ 233725 w 2073403"/>
                <a:gd name="connsiteY62" fmla="*/ 2417611 h 5246112"/>
                <a:gd name="connsiteX63" fmla="*/ 259106 w 2073403"/>
                <a:gd name="connsiteY63" fmla="*/ 2449061 h 5246112"/>
                <a:gd name="connsiteX64" fmla="*/ 309618 w 2073403"/>
                <a:gd name="connsiteY64" fmla="*/ 2542666 h 5246112"/>
                <a:gd name="connsiteX65" fmla="*/ 309085 w 2073403"/>
                <a:gd name="connsiteY65" fmla="*/ 2556936 h 5246112"/>
                <a:gd name="connsiteX66" fmla="*/ 302838 w 2073403"/>
                <a:gd name="connsiteY66" fmla="*/ 2658954 h 5246112"/>
                <a:gd name="connsiteX67" fmla="*/ 284450 w 2073403"/>
                <a:gd name="connsiteY67" fmla="*/ 2843467 h 5246112"/>
                <a:gd name="connsiteX68" fmla="*/ 334395 w 2073403"/>
                <a:gd name="connsiteY68" fmla="*/ 2872681 h 5246112"/>
                <a:gd name="connsiteX69" fmla="*/ 336276 w 2073403"/>
                <a:gd name="connsiteY69" fmla="*/ 2940445 h 5246112"/>
                <a:gd name="connsiteX70" fmla="*/ 346179 w 2073403"/>
                <a:gd name="connsiteY70" fmla="*/ 2955424 h 5246112"/>
                <a:gd name="connsiteX71" fmla="*/ 383806 w 2073403"/>
                <a:gd name="connsiteY71" fmla="*/ 2956098 h 5246112"/>
                <a:gd name="connsiteX72" fmla="*/ 412062 w 2073403"/>
                <a:gd name="connsiteY72" fmla="*/ 2950632 h 5246112"/>
                <a:gd name="connsiteX73" fmla="*/ 420155 w 2073403"/>
                <a:gd name="connsiteY73" fmla="*/ 2938634 h 5246112"/>
                <a:gd name="connsiteX74" fmla="*/ 416641 w 2073403"/>
                <a:gd name="connsiteY74" fmla="*/ 2913538 h 5246112"/>
                <a:gd name="connsiteX75" fmla="*/ 433253 w 2073403"/>
                <a:gd name="connsiteY75" fmla="*/ 2921524 h 5246112"/>
                <a:gd name="connsiteX76" fmla="*/ 429526 w 2073403"/>
                <a:gd name="connsiteY76" fmla="*/ 2944030 h 5246112"/>
                <a:gd name="connsiteX77" fmla="*/ 428994 w 2073403"/>
                <a:gd name="connsiteY77" fmla="*/ 3073913 h 5246112"/>
                <a:gd name="connsiteX78" fmla="*/ 421681 w 2073403"/>
                <a:gd name="connsiteY78" fmla="*/ 3140150 h 5246112"/>
                <a:gd name="connsiteX79" fmla="*/ 412594 w 2073403"/>
                <a:gd name="connsiteY79" fmla="*/ 3498420 h 5246112"/>
                <a:gd name="connsiteX80" fmla="*/ 458243 w 2073403"/>
                <a:gd name="connsiteY80" fmla="*/ 3843947 h 5246112"/>
                <a:gd name="connsiteX81" fmla="*/ 478654 w 2073403"/>
                <a:gd name="connsiteY81" fmla="*/ 4006452 h 5246112"/>
                <a:gd name="connsiteX82" fmla="*/ 450079 w 2073403"/>
                <a:gd name="connsiteY82" fmla="*/ 4168814 h 5246112"/>
                <a:gd name="connsiteX83" fmla="*/ 539708 w 2073403"/>
                <a:gd name="connsiteY83" fmla="*/ 4449347 h 5246112"/>
                <a:gd name="connsiteX84" fmla="*/ 525226 w 2073403"/>
                <a:gd name="connsiteY84" fmla="*/ 4532729 h 5246112"/>
                <a:gd name="connsiteX85" fmla="*/ 494663 w 2073403"/>
                <a:gd name="connsiteY85" fmla="*/ 4596801 h 5246112"/>
                <a:gd name="connsiteX86" fmla="*/ 517487 w 2073403"/>
                <a:gd name="connsiteY86" fmla="*/ 4805274 h 5246112"/>
                <a:gd name="connsiteX87" fmla="*/ 502898 w 2073403"/>
                <a:gd name="connsiteY87" fmla="*/ 4841800 h 5246112"/>
                <a:gd name="connsiteX88" fmla="*/ 506235 w 2073403"/>
                <a:gd name="connsiteY88" fmla="*/ 4871689 h 5246112"/>
                <a:gd name="connsiteX89" fmla="*/ 473187 w 2073403"/>
                <a:gd name="connsiteY89" fmla="*/ 4926603 h 5246112"/>
                <a:gd name="connsiteX90" fmla="*/ 396905 w 2073403"/>
                <a:gd name="connsiteY90" fmla="*/ 4996957 h 5246112"/>
                <a:gd name="connsiteX91" fmla="*/ 374506 w 2073403"/>
                <a:gd name="connsiteY91" fmla="*/ 5033306 h 5246112"/>
                <a:gd name="connsiteX92" fmla="*/ 367797 w 2073403"/>
                <a:gd name="connsiteY92" fmla="*/ 5039376 h 5246112"/>
                <a:gd name="connsiteX93" fmla="*/ 353208 w 2073403"/>
                <a:gd name="connsiteY93" fmla="*/ 5088184 h 5246112"/>
                <a:gd name="connsiteX94" fmla="*/ 362331 w 2073403"/>
                <a:gd name="connsiteY94" fmla="*/ 5121374 h 5246112"/>
                <a:gd name="connsiteX95" fmla="*/ 553623 w 2073403"/>
                <a:gd name="connsiteY95" fmla="*/ 5168904 h 5246112"/>
                <a:gd name="connsiteX96" fmla="*/ 657416 w 2073403"/>
                <a:gd name="connsiteY96" fmla="*/ 5156338 h 5246112"/>
                <a:gd name="connsiteX97" fmla="*/ 678075 w 2073403"/>
                <a:gd name="connsiteY97" fmla="*/ 5138164 h 5246112"/>
                <a:gd name="connsiteX98" fmla="*/ 707857 w 2073403"/>
                <a:gd name="connsiteY98" fmla="*/ 5094112 h 5246112"/>
                <a:gd name="connsiteX99" fmla="*/ 735438 w 2073403"/>
                <a:gd name="connsiteY99" fmla="*/ 5097840 h 5246112"/>
                <a:gd name="connsiteX100" fmla="*/ 828760 w 2073403"/>
                <a:gd name="connsiteY100" fmla="*/ 5077606 h 5246112"/>
                <a:gd name="connsiteX101" fmla="*/ 834155 w 2073403"/>
                <a:gd name="connsiteY101" fmla="*/ 5032383 h 5246112"/>
                <a:gd name="connsiteX102" fmla="*/ 829328 w 2073403"/>
                <a:gd name="connsiteY102" fmla="*/ 4952764 h 5246112"/>
                <a:gd name="connsiteX103" fmla="*/ 831067 w 2073403"/>
                <a:gd name="connsiteY103" fmla="*/ 4862602 h 5246112"/>
                <a:gd name="connsiteX104" fmla="*/ 850235 w 2073403"/>
                <a:gd name="connsiteY104" fmla="*/ 4765162 h 5246112"/>
                <a:gd name="connsiteX105" fmla="*/ 865357 w 2073403"/>
                <a:gd name="connsiteY105" fmla="*/ 4556902 h 5246112"/>
                <a:gd name="connsiteX106" fmla="*/ 823897 w 2073403"/>
                <a:gd name="connsiteY106" fmla="*/ 4428119 h 5246112"/>
                <a:gd name="connsiteX107" fmla="*/ 843562 w 2073403"/>
                <a:gd name="connsiteY107" fmla="*/ 4289468 h 5246112"/>
                <a:gd name="connsiteX108" fmla="*/ 834475 w 2073403"/>
                <a:gd name="connsiteY108" fmla="*/ 3887147 h 5246112"/>
                <a:gd name="connsiteX109" fmla="*/ 843597 w 2073403"/>
                <a:gd name="connsiteY109" fmla="*/ 3789850 h 5246112"/>
                <a:gd name="connsiteX110" fmla="*/ 836711 w 2073403"/>
                <a:gd name="connsiteY110" fmla="*/ 3673242 h 5246112"/>
                <a:gd name="connsiteX111" fmla="*/ 888111 w 2073403"/>
                <a:gd name="connsiteY111" fmla="*/ 3553156 h 5246112"/>
                <a:gd name="connsiteX112" fmla="*/ 896133 w 2073403"/>
                <a:gd name="connsiteY112" fmla="*/ 3420079 h 5246112"/>
                <a:gd name="connsiteX113" fmla="*/ 927831 w 2073403"/>
                <a:gd name="connsiteY113" fmla="*/ 3165459 h 5246112"/>
                <a:gd name="connsiteX114" fmla="*/ 941001 w 2073403"/>
                <a:gd name="connsiteY114" fmla="*/ 2882301 h 5246112"/>
                <a:gd name="connsiteX115" fmla="*/ 964322 w 2073403"/>
                <a:gd name="connsiteY115" fmla="*/ 3299354 h 5246112"/>
                <a:gd name="connsiteX116" fmla="*/ 984378 w 2073403"/>
                <a:gd name="connsiteY116" fmla="*/ 3537644 h 5246112"/>
                <a:gd name="connsiteX117" fmla="*/ 1019982 w 2073403"/>
                <a:gd name="connsiteY117" fmla="*/ 3656949 h 5246112"/>
                <a:gd name="connsiteX118" fmla="*/ 1016396 w 2073403"/>
                <a:gd name="connsiteY118" fmla="*/ 3790453 h 5246112"/>
                <a:gd name="connsiteX119" fmla="*/ 1040286 w 2073403"/>
                <a:gd name="connsiteY119" fmla="*/ 4011279 h 5246112"/>
                <a:gd name="connsiteX120" fmla="*/ 1080220 w 2073403"/>
                <a:gd name="connsiteY120" fmla="*/ 4108718 h 5246112"/>
                <a:gd name="connsiteX121" fmla="*/ 1094702 w 2073403"/>
                <a:gd name="connsiteY121" fmla="*/ 4239453 h 5246112"/>
                <a:gd name="connsiteX122" fmla="*/ 1025342 w 2073403"/>
                <a:gd name="connsiteY122" fmla="*/ 4455984 h 5246112"/>
                <a:gd name="connsiteX123" fmla="*/ 999926 w 2073403"/>
                <a:gd name="connsiteY123" fmla="*/ 4632013 h 5246112"/>
                <a:gd name="connsiteX124" fmla="*/ 1044297 w 2073403"/>
                <a:gd name="connsiteY124" fmla="*/ 4812373 h 5246112"/>
                <a:gd name="connsiteX125" fmla="*/ 1042522 w 2073403"/>
                <a:gd name="connsiteY125" fmla="*/ 4831187 h 5246112"/>
                <a:gd name="connsiteX126" fmla="*/ 1014515 w 2073403"/>
                <a:gd name="connsiteY126" fmla="*/ 4963483 h 5246112"/>
                <a:gd name="connsiteX127" fmla="*/ 999145 w 2073403"/>
                <a:gd name="connsiteY127" fmla="*/ 5067987 h 5246112"/>
                <a:gd name="connsiteX128" fmla="*/ 1057040 w 2073403"/>
                <a:gd name="connsiteY128" fmla="*/ 5116937 h 5246112"/>
                <a:gd name="connsiteX129" fmla="*/ 1120935 w 2073403"/>
                <a:gd name="connsiteY129" fmla="*/ 5131277 h 5246112"/>
                <a:gd name="connsiteX130" fmla="*/ 1124236 w 2073403"/>
                <a:gd name="connsiteY130" fmla="*/ 5202981 h 5246112"/>
                <a:gd name="connsiteX131" fmla="*/ 1208541 w 2073403"/>
                <a:gd name="connsiteY131" fmla="*/ 5243235 h 5246112"/>
                <a:gd name="connsiteX132" fmla="*/ 1433201 w 2073403"/>
                <a:gd name="connsiteY132" fmla="*/ 5238123 h 5246112"/>
                <a:gd name="connsiteX133" fmla="*/ 1431497 w 2073403"/>
                <a:gd name="connsiteY133" fmla="*/ 5137596 h 5246112"/>
                <a:gd name="connsiteX134" fmla="*/ 1383186 w 2073403"/>
                <a:gd name="connsiteY134" fmla="*/ 5063904 h 5246112"/>
                <a:gd name="connsiteX135" fmla="*/ 1363059 w 2073403"/>
                <a:gd name="connsiteY135" fmla="*/ 4910345 h 5246112"/>
                <a:gd name="connsiteX136" fmla="*/ 1392131 w 2073403"/>
                <a:gd name="connsiteY136" fmla="*/ 4861785 h 5246112"/>
                <a:gd name="connsiteX137" fmla="*/ 1395006 w 2073403"/>
                <a:gd name="connsiteY137" fmla="*/ 4783976 h 5246112"/>
                <a:gd name="connsiteX138" fmla="*/ 1438668 w 2073403"/>
                <a:gd name="connsiteY138" fmla="*/ 4698854 h 5246112"/>
                <a:gd name="connsiteX139" fmla="*/ 1426740 w 2073403"/>
                <a:gd name="connsiteY139" fmla="*/ 4517039 h 5246112"/>
                <a:gd name="connsiteX140" fmla="*/ 1398627 w 2073403"/>
                <a:gd name="connsiteY140" fmla="*/ 4341010 h 5246112"/>
                <a:gd name="connsiteX141" fmla="*/ 1466923 w 2073403"/>
                <a:gd name="connsiteY141" fmla="*/ 4160047 h 5246112"/>
                <a:gd name="connsiteX142" fmla="*/ 1502988 w 2073403"/>
                <a:gd name="connsiteY142" fmla="*/ 3918064 h 5246112"/>
                <a:gd name="connsiteX143" fmla="*/ 1540579 w 2073403"/>
                <a:gd name="connsiteY143" fmla="*/ 3778846 h 5246112"/>
                <a:gd name="connsiteX144" fmla="*/ 1523931 w 2073403"/>
                <a:gd name="connsiteY144" fmla="*/ 3694754 h 5246112"/>
                <a:gd name="connsiteX145" fmla="*/ 1532876 w 2073403"/>
                <a:gd name="connsiteY145" fmla="*/ 3575164 h 5246112"/>
                <a:gd name="connsiteX146" fmla="*/ 1541573 w 2073403"/>
                <a:gd name="connsiteY146" fmla="*/ 3292716 h 5246112"/>
                <a:gd name="connsiteX147" fmla="*/ 1491131 w 2073403"/>
                <a:gd name="connsiteY147" fmla="*/ 2950597 h 5246112"/>
                <a:gd name="connsiteX148" fmla="*/ 1646396 w 2073403"/>
                <a:gd name="connsiteY148" fmla="*/ 2876515 h 5246112"/>
                <a:gd name="connsiteX149" fmla="*/ 1638941 w 2073403"/>
                <a:gd name="connsiteY149" fmla="*/ 2748122 h 5246112"/>
                <a:gd name="connsiteX150" fmla="*/ 1694422 w 2073403"/>
                <a:gd name="connsiteY150" fmla="*/ 2715430 h 5246112"/>
                <a:gd name="connsiteX151" fmla="*/ 1657293 w 2073403"/>
                <a:gd name="connsiteY151" fmla="*/ 2552463 h 5246112"/>
                <a:gd name="connsiteX152" fmla="*/ 1671705 w 2073403"/>
                <a:gd name="connsiteY152" fmla="*/ 2535425 h 5246112"/>
                <a:gd name="connsiteX153" fmla="*/ 1683525 w 2073403"/>
                <a:gd name="connsiteY153" fmla="*/ 2498615 h 5246112"/>
                <a:gd name="connsiteX154" fmla="*/ 1693748 w 2073403"/>
                <a:gd name="connsiteY154" fmla="*/ 2478949 h 5246112"/>
                <a:gd name="connsiteX155" fmla="*/ 1751430 w 2073403"/>
                <a:gd name="connsiteY155" fmla="*/ 2375050 h 5246112"/>
                <a:gd name="connsiteX156" fmla="*/ 1913261 w 2073403"/>
                <a:gd name="connsiteY156" fmla="*/ 2171653 h 5246112"/>
                <a:gd name="connsiteX157" fmla="*/ 2070974 w 2073403"/>
                <a:gd name="connsiteY157" fmla="*/ 1893144 h 5246112"/>
                <a:gd name="connsiteX158" fmla="*/ 2045061 w 2073403"/>
                <a:gd name="connsiteY158" fmla="*/ 1717860 h 5246112"/>
                <a:gd name="connsiteX159" fmla="*/ 1936512 w 2073403"/>
                <a:gd name="connsiteY159" fmla="*/ 1460082 h 5246112"/>
                <a:gd name="connsiteX160" fmla="*/ 1937967 w 2073403"/>
                <a:gd name="connsiteY160" fmla="*/ 1444570 h 5246112"/>
                <a:gd name="connsiteX161" fmla="*/ 1884970 w 2073403"/>
                <a:gd name="connsiteY161" fmla="*/ 1367116 h 5246112"/>
                <a:gd name="connsiteX162" fmla="*/ 1809681 w 2073403"/>
                <a:gd name="connsiteY162" fmla="*/ 1171563 h 5246112"/>
                <a:gd name="connsiteX163" fmla="*/ 1691583 w 2073403"/>
                <a:gd name="connsiteY163" fmla="*/ 1015519 h 5246112"/>
                <a:gd name="connsiteX164" fmla="*/ 1569154 w 2073403"/>
                <a:gd name="connsiteY164" fmla="*/ 941579 h 5246112"/>
                <a:gd name="connsiteX165" fmla="*/ 1542176 w 2073403"/>
                <a:gd name="connsiteY165" fmla="*/ 920068 h 5246112"/>
                <a:gd name="connsiteX166" fmla="*/ 1478175 w 2073403"/>
                <a:gd name="connsiteY166" fmla="*/ 841052 h 5246112"/>
                <a:gd name="connsiteX167" fmla="*/ 1420386 w 2073403"/>
                <a:gd name="connsiteY167" fmla="*/ 845134 h 5246112"/>
                <a:gd name="connsiteX168" fmla="*/ 1374773 w 2073403"/>
                <a:gd name="connsiteY168" fmla="*/ 849216 h 5246112"/>
                <a:gd name="connsiteX169" fmla="*/ 1291214 w 2073403"/>
                <a:gd name="connsiteY169" fmla="*/ 788942 h 5246112"/>
                <a:gd name="connsiteX170" fmla="*/ 1289474 w 2073403"/>
                <a:gd name="connsiteY170" fmla="*/ 676701 h 5246112"/>
                <a:gd name="connsiteX171" fmla="*/ 1303140 w 2073403"/>
                <a:gd name="connsiteY171" fmla="*/ 637832 h 5246112"/>
                <a:gd name="connsiteX172" fmla="*/ 1316451 w 2073403"/>
                <a:gd name="connsiteY172" fmla="*/ 549303 h 5246112"/>
                <a:gd name="connsiteX173" fmla="*/ 1352161 w 2073403"/>
                <a:gd name="connsiteY173" fmla="*/ 495738 h 5246112"/>
                <a:gd name="connsiteX174" fmla="*/ 1358409 w 2073403"/>
                <a:gd name="connsiteY174" fmla="*/ 399328 h 5246112"/>
                <a:gd name="connsiteX175" fmla="*/ 1368667 w 2073403"/>
                <a:gd name="connsiteY175" fmla="*/ 379095 h 5246112"/>
                <a:gd name="connsiteX176" fmla="*/ 1393232 w 2073403"/>
                <a:gd name="connsiteY176" fmla="*/ 331210 h 5246112"/>
                <a:gd name="connsiteX177" fmla="*/ 1393586 w 2073403"/>
                <a:gd name="connsiteY177" fmla="*/ 292199 h 5246112"/>
                <a:gd name="connsiteX178" fmla="*/ 1373673 w 2073403"/>
                <a:gd name="connsiteY178" fmla="*/ 266357 h 5246112"/>
                <a:gd name="connsiteX179" fmla="*/ 1350848 w 2073403"/>
                <a:gd name="connsiteY179" fmla="*/ 140946 h 5246112"/>
                <a:gd name="connsiteX180" fmla="*/ 1331148 w 2073403"/>
                <a:gd name="connsiteY180" fmla="*/ 130759 h 5246112"/>
                <a:gd name="connsiteX181" fmla="*/ 1298738 w 2073403"/>
                <a:gd name="connsiteY181" fmla="*/ 95936 h 5246112"/>
                <a:gd name="connsiteX182" fmla="*/ 1139819 w 2073403"/>
                <a:gd name="connsiteY182" fmla="*/ 6875 h 5246112"/>
                <a:gd name="connsiteX183" fmla="*/ 914982 w 2073403"/>
                <a:gd name="connsiteY183" fmla="*/ 55470 h 5246112"/>
                <a:gd name="connsiteX184" fmla="*/ 809272 w 2073403"/>
                <a:gd name="connsiteY184" fmla="*/ 183827 h 5246112"/>
                <a:gd name="connsiteX185" fmla="*/ 760393 w 2073403"/>
                <a:gd name="connsiteY185" fmla="*/ 134663 h 5246112"/>
                <a:gd name="connsiteX186" fmla="*/ 710874 w 2073403"/>
                <a:gd name="connsiteY186" fmla="*/ 115495 h 5246112"/>
                <a:gd name="connsiteX187" fmla="*/ 661960 w 2073403"/>
                <a:gd name="connsiteY187" fmla="*/ 161109 h 5246112"/>
                <a:gd name="connsiteX188" fmla="*/ 631752 w 2073403"/>
                <a:gd name="connsiteY188" fmla="*/ 186134 h 5246112"/>
                <a:gd name="connsiteX189" fmla="*/ 554866 w 2073403"/>
                <a:gd name="connsiteY189" fmla="*/ 292660 h 5246112"/>
                <a:gd name="connsiteX190" fmla="*/ 505418 w 2073403"/>
                <a:gd name="connsiteY190" fmla="*/ 314242 h 5246112"/>
                <a:gd name="connsiteX191" fmla="*/ 500911 w 2073403"/>
                <a:gd name="connsiteY191" fmla="*/ 326631 h 5246112"/>
                <a:gd name="connsiteX192" fmla="*/ 479932 w 2073403"/>
                <a:gd name="connsiteY192" fmla="*/ 348071 h 5246112"/>
                <a:gd name="connsiteX193" fmla="*/ 410997 w 2073403"/>
                <a:gd name="connsiteY193" fmla="*/ 411291 h 5246112"/>
                <a:gd name="connsiteX194" fmla="*/ 416499 w 2073403"/>
                <a:gd name="connsiteY194" fmla="*/ 424034 h 5246112"/>
                <a:gd name="connsiteX195" fmla="*/ 399886 w 2073403"/>
                <a:gd name="connsiteY195" fmla="*/ 470393 h 5246112"/>
                <a:gd name="connsiteX196" fmla="*/ 134582 w 2073403"/>
                <a:gd name="connsiteY196" fmla="*/ 754439 h 5246112"/>
                <a:gd name="connsiteX197" fmla="*/ 475 w 2073403"/>
                <a:gd name="connsiteY197" fmla="*/ 995002 h 5246112"/>
                <a:gd name="connsiteX198" fmla="*/ 142782 w 2073403"/>
                <a:gd name="connsiteY198" fmla="*/ 1131026 h 5246112"/>
                <a:gd name="connsiteX199" fmla="*/ 376068 w 2073403"/>
                <a:gd name="connsiteY199" fmla="*/ 1212030 h 5246112"/>
                <a:gd name="connsiteX200" fmla="*/ 406063 w 2073403"/>
                <a:gd name="connsiteY200" fmla="*/ 1237161 h 5246112"/>
                <a:gd name="connsiteX201" fmla="*/ 464846 w 2073403"/>
                <a:gd name="connsiteY201" fmla="*/ 1240427 h 5246112"/>
                <a:gd name="connsiteX202" fmla="*/ 512553 w 2073403"/>
                <a:gd name="connsiteY202" fmla="*/ 1219271 h 5246112"/>
                <a:gd name="connsiteX203" fmla="*/ 542051 w 2073403"/>
                <a:gd name="connsiteY203" fmla="*/ 1249905 h 5246112"/>
                <a:gd name="connsiteX204" fmla="*/ 614607 w 2073403"/>
                <a:gd name="connsiteY204" fmla="*/ 1427354 h 5246112"/>
                <a:gd name="connsiteX205" fmla="*/ 616737 w 2073403"/>
                <a:gd name="connsiteY205" fmla="*/ 1523479 h 5246112"/>
                <a:gd name="connsiteX206" fmla="*/ 594977 w 2073403"/>
                <a:gd name="connsiteY206" fmla="*/ 1684280 h 5246112"/>
                <a:gd name="connsiteX207" fmla="*/ 596006 w 2073403"/>
                <a:gd name="connsiteY207" fmla="*/ 1887322 h 5246112"/>
                <a:gd name="connsiteX208" fmla="*/ 588375 w 2073403"/>
                <a:gd name="connsiteY208" fmla="*/ 1921187 h 5246112"/>
                <a:gd name="connsiteX209" fmla="*/ 584719 w 2073403"/>
                <a:gd name="connsiteY209" fmla="*/ 2007834 h 5246112"/>
                <a:gd name="connsiteX210" fmla="*/ 551387 w 2073403"/>
                <a:gd name="connsiteY210" fmla="*/ 2018058 h 5246112"/>
                <a:gd name="connsiteX211" fmla="*/ 458137 w 2073403"/>
                <a:gd name="connsiteY211" fmla="*/ 2238600 h 5246112"/>
                <a:gd name="connsiteX212" fmla="*/ 426615 w 2073403"/>
                <a:gd name="connsiteY212" fmla="*/ 2210557 h 5246112"/>
                <a:gd name="connsiteX213" fmla="*/ 426615 w 2073403"/>
                <a:gd name="connsiteY213" fmla="*/ 2210557 h 5246112"/>
                <a:gd name="connsiteX214" fmla="*/ 651382 w 2073403"/>
                <a:gd name="connsiteY214" fmla="*/ 856244 h 5246112"/>
                <a:gd name="connsiteX215" fmla="*/ 651382 w 2073403"/>
                <a:gd name="connsiteY215" fmla="*/ 856244 h 5246112"/>
                <a:gd name="connsiteX216" fmla="*/ 492356 w 2073403"/>
                <a:gd name="connsiteY216" fmla="*/ 867816 h 5246112"/>
                <a:gd name="connsiteX217" fmla="*/ 463390 w 2073403"/>
                <a:gd name="connsiteY217" fmla="*/ 870123 h 5246112"/>
                <a:gd name="connsiteX218" fmla="*/ 439891 w 2073403"/>
                <a:gd name="connsiteY218" fmla="*/ 883257 h 5246112"/>
                <a:gd name="connsiteX219" fmla="*/ 424379 w 2073403"/>
                <a:gd name="connsiteY219" fmla="*/ 885139 h 5246112"/>
                <a:gd name="connsiteX220" fmla="*/ 366839 w 2073403"/>
                <a:gd name="connsiteY220" fmla="*/ 883364 h 5246112"/>
                <a:gd name="connsiteX221" fmla="*/ 417102 w 2073403"/>
                <a:gd name="connsiteY221" fmla="*/ 778222 h 5246112"/>
                <a:gd name="connsiteX222" fmla="*/ 515216 w 2073403"/>
                <a:gd name="connsiteY222" fmla="*/ 612345 h 5246112"/>
                <a:gd name="connsiteX223" fmla="*/ 543826 w 2073403"/>
                <a:gd name="connsiteY223" fmla="*/ 580469 h 5246112"/>
                <a:gd name="connsiteX224" fmla="*/ 607472 w 2073403"/>
                <a:gd name="connsiteY224" fmla="*/ 603187 h 5246112"/>
                <a:gd name="connsiteX225" fmla="*/ 645418 w 2073403"/>
                <a:gd name="connsiteY225" fmla="*/ 591118 h 5246112"/>
                <a:gd name="connsiteX226" fmla="*/ 700225 w 2073403"/>
                <a:gd name="connsiteY226" fmla="*/ 518207 h 5246112"/>
                <a:gd name="connsiteX227" fmla="*/ 748821 w 2073403"/>
                <a:gd name="connsiteY227" fmla="*/ 511605 h 5246112"/>
                <a:gd name="connsiteX228" fmla="*/ 836640 w 2073403"/>
                <a:gd name="connsiteY228" fmla="*/ 455165 h 5246112"/>
                <a:gd name="connsiteX229" fmla="*/ 843171 w 2073403"/>
                <a:gd name="connsiteY229" fmla="*/ 450763 h 5246112"/>
                <a:gd name="connsiteX230" fmla="*/ 861026 w 2073403"/>
                <a:gd name="connsiteY230" fmla="*/ 522148 h 5246112"/>
                <a:gd name="connsiteX231" fmla="*/ 890382 w 2073403"/>
                <a:gd name="connsiteY231" fmla="*/ 577310 h 5246112"/>
                <a:gd name="connsiteX232" fmla="*/ 912639 w 2073403"/>
                <a:gd name="connsiteY232" fmla="*/ 584409 h 5246112"/>
                <a:gd name="connsiteX233" fmla="*/ 928328 w 2073403"/>
                <a:gd name="connsiteY233" fmla="*/ 651427 h 5246112"/>
                <a:gd name="connsiteX234" fmla="*/ 948313 w 2073403"/>
                <a:gd name="connsiteY234" fmla="*/ 688167 h 5246112"/>
                <a:gd name="connsiteX235" fmla="*/ 945651 w 2073403"/>
                <a:gd name="connsiteY235" fmla="*/ 770413 h 5246112"/>
                <a:gd name="connsiteX236" fmla="*/ 934825 w 2073403"/>
                <a:gd name="connsiteY236" fmla="*/ 803957 h 5246112"/>
                <a:gd name="connsiteX237" fmla="*/ 907740 w 2073403"/>
                <a:gd name="connsiteY237" fmla="*/ 819824 h 5246112"/>
                <a:gd name="connsiteX238" fmla="*/ 876113 w 2073403"/>
                <a:gd name="connsiteY238" fmla="*/ 835798 h 5246112"/>
                <a:gd name="connsiteX239" fmla="*/ 863582 w 2073403"/>
                <a:gd name="connsiteY239" fmla="*/ 856386 h 5246112"/>
                <a:gd name="connsiteX240" fmla="*/ 753790 w 2073403"/>
                <a:gd name="connsiteY240" fmla="*/ 844388 h 5246112"/>
                <a:gd name="connsiteX241" fmla="*/ 737888 w 2073403"/>
                <a:gd name="connsiteY241" fmla="*/ 859084 h 5246112"/>
                <a:gd name="connsiteX242" fmla="*/ 706153 w 2073403"/>
                <a:gd name="connsiteY242" fmla="*/ 852482 h 5246112"/>
                <a:gd name="connsiteX243" fmla="*/ 651382 w 2073403"/>
                <a:gd name="connsiteY243" fmla="*/ 856244 h 524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</a:cxnLst>
              <a:rect l="l" t="t" r="r" b="b"/>
              <a:pathLst>
                <a:path w="2073403" h="5246112">
                  <a:moveTo>
                    <a:pt x="1582891" y="1615168"/>
                  </a:moveTo>
                  <a:cubicBezTo>
                    <a:pt x="1596451" y="1554007"/>
                    <a:pt x="1607100" y="1488053"/>
                    <a:pt x="1607100" y="1488053"/>
                  </a:cubicBezTo>
                  <a:lnTo>
                    <a:pt x="1622044" y="1495046"/>
                  </a:lnTo>
                  <a:cubicBezTo>
                    <a:pt x="1639331" y="1524544"/>
                    <a:pt x="1644833" y="1572998"/>
                    <a:pt x="1654666" y="1575056"/>
                  </a:cubicBezTo>
                  <a:cubicBezTo>
                    <a:pt x="1664499" y="1577080"/>
                    <a:pt x="1687323" y="1571436"/>
                    <a:pt x="1687323" y="1571436"/>
                  </a:cubicBezTo>
                  <a:cubicBezTo>
                    <a:pt x="1687323" y="1571436"/>
                    <a:pt x="1688175" y="1586025"/>
                    <a:pt x="1727363" y="1655492"/>
                  </a:cubicBezTo>
                  <a:cubicBezTo>
                    <a:pt x="1766552" y="1724960"/>
                    <a:pt x="1826258" y="1778525"/>
                    <a:pt x="1841167" y="1810010"/>
                  </a:cubicBezTo>
                  <a:cubicBezTo>
                    <a:pt x="1856004" y="1841496"/>
                    <a:pt x="1856715" y="1858322"/>
                    <a:pt x="1856715" y="1858322"/>
                  </a:cubicBezTo>
                  <a:cubicBezTo>
                    <a:pt x="1856715" y="1858322"/>
                    <a:pt x="1832044" y="1907307"/>
                    <a:pt x="1778976" y="1985969"/>
                  </a:cubicBezTo>
                  <a:cubicBezTo>
                    <a:pt x="1725837" y="2064630"/>
                    <a:pt x="1749691" y="2083585"/>
                    <a:pt x="1714550" y="2137185"/>
                  </a:cubicBezTo>
                  <a:cubicBezTo>
                    <a:pt x="1679407" y="2190750"/>
                    <a:pt x="1645473" y="2219929"/>
                    <a:pt x="1645473" y="2219929"/>
                  </a:cubicBezTo>
                  <a:cubicBezTo>
                    <a:pt x="1645473" y="2219929"/>
                    <a:pt x="1628895" y="2206120"/>
                    <a:pt x="1617004" y="2213894"/>
                  </a:cubicBezTo>
                  <a:cubicBezTo>
                    <a:pt x="1605112" y="2221704"/>
                    <a:pt x="1579057" y="2238245"/>
                    <a:pt x="1579057" y="2238245"/>
                  </a:cubicBezTo>
                  <a:cubicBezTo>
                    <a:pt x="1579057" y="2238245"/>
                    <a:pt x="1533657" y="2222839"/>
                    <a:pt x="1511472" y="2209599"/>
                  </a:cubicBezTo>
                  <a:cubicBezTo>
                    <a:pt x="1489286" y="2196359"/>
                    <a:pt x="1455529" y="2164198"/>
                    <a:pt x="1462876" y="2157064"/>
                  </a:cubicBezTo>
                  <a:cubicBezTo>
                    <a:pt x="1470260" y="2149964"/>
                    <a:pt x="1486801" y="1842596"/>
                    <a:pt x="1511613" y="1780228"/>
                  </a:cubicBezTo>
                  <a:cubicBezTo>
                    <a:pt x="1536497" y="1717896"/>
                    <a:pt x="1569402" y="1676364"/>
                    <a:pt x="1582891" y="1615168"/>
                  </a:cubicBezTo>
                  <a:lnTo>
                    <a:pt x="1582891" y="1615168"/>
                  </a:lnTo>
                  <a:close/>
                  <a:moveTo>
                    <a:pt x="421113" y="2275588"/>
                  </a:moveTo>
                  <a:lnTo>
                    <a:pt x="421113" y="2275588"/>
                  </a:lnTo>
                  <a:cubicBezTo>
                    <a:pt x="419232" y="2258478"/>
                    <a:pt x="418096" y="2247900"/>
                    <a:pt x="418132" y="2246658"/>
                  </a:cubicBezTo>
                  <a:cubicBezTo>
                    <a:pt x="418167" y="2245238"/>
                    <a:pt x="418167" y="2243783"/>
                    <a:pt x="418132" y="2242292"/>
                  </a:cubicBezTo>
                  <a:cubicBezTo>
                    <a:pt x="423279" y="2244812"/>
                    <a:pt x="431514" y="2249072"/>
                    <a:pt x="440211" y="2253757"/>
                  </a:cubicBezTo>
                  <a:lnTo>
                    <a:pt x="439039" y="2253970"/>
                  </a:lnTo>
                  <a:cubicBezTo>
                    <a:pt x="428603" y="2255780"/>
                    <a:pt x="425195" y="2266075"/>
                    <a:pt x="421113" y="2275588"/>
                  </a:cubicBezTo>
                  <a:lnTo>
                    <a:pt x="421113" y="2275588"/>
                  </a:lnTo>
                  <a:close/>
                  <a:moveTo>
                    <a:pt x="426615" y="2210557"/>
                  </a:moveTo>
                  <a:lnTo>
                    <a:pt x="426615" y="2210557"/>
                  </a:lnTo>
                  <a:cubicBezTo>
                    <a:pt x="429597" y="2206475"/>
                    <a:pt x="433005" y="2202500"/>
                    <a:pt x="435490" y="2199518"/>
                  </a:cubicBezTo>
                  <a:cubicBezTo>
                    <a:pt x="440637" y="2193341"/>
                    <a:pt x="444754" y="2189082"/>
                    <a:pt x="449546" y="2175877"/>
                  </a:cubicBezTo>
                  <a:cubicBezTo>
                    <a:pt x="454374" y="2162672"/>
                    <a:pt x="453700" y="2157099"/>
                    <a:pt x="451357" y="2140416"/>
                  </a:cubicBezTo>
                  <a:cubicBezTo>
                    <a:pt x="449617" y="2127530"/>
                    <a:pt x="436164" y="2089158"/>
                    <a:pt x="419055" y="2088625"/>
                  </a:cubicBezTo>
                  <a:cubicBezTo>
                    <a:pt x="419126" y="2089371"/>
                    <a:pt x="415363" y="2130831"/>
                    <a:pt x="412239" y="2139209"/>
                  </a:cubicBezTo>
                  <a:cubicBezTo>
                    <a:pt x="409186" y="2147550"/>
                    <a:pt x="403400" y="2152627"/>
                    <a:pt x="393497" y="2154082"/>
                  </a:cubicBezTo>
                  <a:cubicBezTo>
                    <a:pt x="383664" y="2155573"/>
                    <a:pt x="368117" y="2156957"/>
                    <a:pt x="359242" y="2153691"/>
                  </a:cubicBezTo>
                  <a:cubicBezTo>
                    <a:pt x="350368" y="2150390"/>
                    <a:pt x="342133" y="2144214"/>
                    <a:pt x="339329" y="2138357"/>
                  </a:cubicBezTo>
                  <a:cubicBezTo>
                    <a:pt x="336560" y="2132535"/>
                    <a:pt x="342594" y="2077692"/>
                    <a:pt x="342736" y="2075740"/>
                  </a:cubicBezTo>
                  <a:cubicBezTo>
                    <a:pt x="342878" y="2073788"/>
                    <a:pt x="343269" y="2073717"/>
                    <a:pt x="342523" y="2073184"/>
                  </a:cubicBezTo>
                  <a:cubicBezTo>
                    <a:pt x="324988" y="2069209"/>
                    <a:pt x="289100" y="2121531"/>
                    <a:pt x="289669" y="2149609"/>
                  </a:cubicBezTo>
                  <a:cubicBezTo>
                    <a:pt x="289846" y="2158057"/>
                    <a:pt x="291230" y="2164944"/>
                    <a:pt x="293467" y="2170836"/>
                  </a:cubicBezTo>
                  <a:cubicBezTo>
                    <a:pt x="287539" y="2171298"/>
                    <a:pt x="283279" y="2172043"/>
                    <a:pt x="280688" y="2172931"/>
                  </a:cubicBezTo>
                  <a:cubicBezTo>
                    <a:pt x="274689" y="2175060"/>
                    <a:pt x="274866" y="2175203"/>
                    <a:pt x="267802" y="2182266"/>
                  </a:cubicBezTo>
                  <a:cubicBezTo>
                    <a:pt x="260774" y="2189330"/>
                    <a:pt x="256337" y="2192277"/>
                    <a:pt x="244978" y="2197175"/>
                  </a:cubicBezTo>
                  <a:cubicBezTo>
                    <a:pt x="233548" y="2202074"/>
                    <a:pt x="233654" y="2201009"/>
                    <a:pt x="220804" y="2199979"/>
                  </a:cubicBezTo>
                  <a:cubicBezTo>
                    <a:pt x="207990" y="2198985"/>
                    <a:pt x="199577" y="2193803"/>
                    <a:pt x="198229" y="2193661"/>
                  </a:cubicBezTo>
                  <a:cubicBezTo>
                    <a:pt x="196915" y="2193519"/>
                    <a:pt x="162128" y="2197920"/>
                    <a:pt x="159253" y="2198985"/>
                  </a:cubicBezTo>
                  <a:cubicBezTo>
                    <a:pt x="156413" y="2200050"/>
                    <a:pt x="159253" y="2229193"/>
                    <a:pt x="160673" y="2239381"/>
                  </a:cubicBezTo>
                  <a:cubicBezTo>
                    <a:pt x="162092" y="2249604"/>
                    <a:pt x="170079" y="2272499"/>
                    <a:pt x="171428" y="2274665"/>
                  </a:cubicBezTo>
                  <a:cubicBezTo>
                    <a:pt x="172848" y="2276830"/>
                    <a:pt x="173310" y="2277327"/>
                    <a:pt x="173310" y="2277327"/>
                  </a:cubicBezTo>
                  <a:cubicBezTo>
                    <a:pt x="173310" y="2277327"/>
                    <a:pt x="210510" y="2271754"/>
                    <a:pt x="212321" y="2270653"/>
                  </a:cubicBezTo>
                  <a:cubicBezTo>
                    <a:pt x="214096" y="2269553"/>
                    <a:pt x="229182" y="2256384"/>
                    <a:pt x="233441" y="2254289"/>
                  </a:cubicBezTo>
                  <a:cubicBezTo>
                    <a:pt x="237666" y="2252160"/>
                    <a:pt x="245084" y="2249640"/>
                    <a:pt x="257153" y="2249640"/>
                  </a:cubicBezTo>
                  <a:cubicBezTo>
                    <a:pt x="269222" y="2249675"/>
                    <a:pt x="276215" y="2252515"/>
                    <a:pt x="282214" y="2257094"/>
                  </a:cubicBezTo>
                  <a:cubicBezTo>
                    <a:pt x="286154" y="2260040"/>
                    <a:pt x="290378" y="2267565"/>
                    <a:pt x="293289" y="2273139"/>
                  </a:cubicBezTo>
                  <a:cubicBezTo>
                    <a:pt x="284273" y="2265719"/>
                    <a:pt x="274476" y="2260644"/>
                    <a:pt x="267022" y="2263377"/>
                  </a:cubicBezTo>
                  <a:cubicBezTo>
                    <a:pt x="267412" y="2264051"/>
                    <a:pt x="279516" y="2303879"/>
                    <a:pt x="279800" y="2312788"/>
                  </a:cubicBezTo>
                  <a:cubicBezTo>
                    <a:pt x="280049" y="2321698"/>
                    <a:pt x="276570" y="2328585"/>
                    <a:pt x="268016" y="2333625"/>
                  </a:cubicBezTo>
                  <a:cubicBezTo>
                    <a:pt x="259461" y="2338701"/>
                    <a:pt x="245546" y="2345801"/>
                    <a:pt x="236139" y="2346120"/>
                  </a:cubicBezTo>
                  <a:cubicBezTo>
                    <a:pt x="226662" y="2346404"/>
                    <a:pt x="216687" y="2343777"/>
                    <a:pt x="211966" y="2339411"/>
                  </a:cubicBezTo>
                  <a:cubicBezTo>
                    <a:pt x="207174" y="2335045"/>
                    <a:pt x="192123" y="2281942"/>
                    <a:pt x="191520" y="2280096"/>
                  </a:cubicBezTo>
                  <a:cubicBezTo>
                    <a:pt x="190951" y="2278250"/>
                    <a:pt x="191271" y="2278037"/>
                    <a:pt x="190419" y="2277824"/>
                  </a:cubicBezTo>
                  <a:cubicBezTo>
                    <a:pt x="172670" y="2280735"/>
                    <a:pt x="159111" y="2342712"/>
                    <a:pt x="170186" y="2368519"/>
                  </a:cubicBezTo>
                  <a:cubicBezTo>
                    <a:pt x="185627" y="2404370"/>
                    <a:pt x="212960" y="2399543"/>
                    <a:pt x="233725" y="2417611"/>
                  </a:cubicBezTo>
                  <a:cubicBezTo>
                    <a:pt x="243345" y="2425988"/>
                    <a:pt x="245972" y="2426520"/>
                    <a:pt x="259106" y="2449061"/>
                  </a:cubicBezTo>
                  <a:cubicBezTo>
                    <a:pt x="262975" y="2455699"/>
                    <a:pt x="283066" y="2493042"/>
                    <a:pt x="309618" y="2542666"/>
                  </a:cubicBezTo>
                  <a:cubicBezTo>
                    <a:pt x="309973" y="2548204"/>
                    <a:pt x="309831" y="2553138"/>
                    <a:pt x="309085" y="2556936"/>
                  </a:cubicBezTo>
                  <a:cubicBezTo>
                    <a:pt x="304684" y="2579938"/>
                    <a:pt x="310931" y="2608407"/>
                    <a:pt x="302838" y="2658954"/>
                  </a:cubicBezTo>
                  <a:cubicBezTo>
                    <a:pt x="294744" y="2709502"/>
                    <a:pt x="279694" y="2834096"/>
                    <a:pt x="284450" y="2843467"/>
                  </a:cubicBezTo>
                  <a:cubicBezTo>
                    <a:pt x="286190" y="2846981"/>
                    <a:pt x="307985" y="2859086"/>
                    <a:pt x="334395" y="2872681"/>
                  </a:cubicBezTo>
                  <a:cubicBezTo>
                    <a:pt x="335672" y="2903208"/>
                    <a:pt x="336524" y="2936824"/>
                    <a:pt x="336276" y="2940445"/>
                  </a:cubicBezTo>
                  <a:cubicBezTo>
                    <a:pt x="335921" y="2945591"/>
                    <a:pt x="343340" y="2953507"/>
                    <a:pt x="346179" y="2955424"/>
                  </a:cubicBezTo>
                  <a:cubicBezTo>
                    <a:pt x="349019" y="2957306"/>
                    <a:pt x="366235" y="2957377"/>
                    <a:pt x="383806" y="2956098"/>
                  </a:cubicBezTo>
                  <a:cubicBezTo>
                    <a:pt x="401448" y="2954821"/>
                    <a:pt x="407589" y="2954785"/>
                    <a:pt x="412062" y="2950632"/>
                  </a:cubicBezTo>
                  <a:cubicBezTo>
                    <a:pt x="416534" y="2946514"/>
                    <a:pt x="420368" y="2941332"/>
                    <a:pt x="420155" y="2938634"/>
                  </a:cubicBezTo>
                  <a:cubicBezTo>
                    <a:pt x="420049" y="2937711"/>
                    <a:pt x="418629" y="2927808"/>
                    <a:pt x="416641" y="2913538"/>
                  </a:cubicBezTo>
                  <a:cubicBezTo>
                    <a:pt x="426829" y="2918472"/>
                    <a:pt x="433253" y="2921524"/>
                    <a:pt x="433253" y="2921524"/>
                  </a:cubicBezTo>
                  <a:cubicBezTo>
                    <a:pt x="433253" y="2921524"/>
                    <a:pt x="432224" y="2926991"/>
                    <a:pt x="429526" y="2944030"/>
                  </a:cubicBezTo>
                  <a:cubicBezTo>
                    <a:pt x="426758" y="2961068"/>
                    <a:pt x="428994" y="3073913"/>
                    <a:pt x="428994" y="3073913"/>
                  </a:cubicBezTo>
                  <a:cubicBezTo>
                    <a:pt x="428994" y="3073913"/>
                    <a:pt x="420403" y="3094288"/>
                    <a:pt x="421681" y="3140150"/>
                  </a:cubicBezTo>
                  <a:cubicBezTo>
                    <a:pt x="422995" y="3186012"/>
                    <a:pt x="417777" y="3371767"/>
                    <a:pt x="412594" y="3498420"/>
                  </a:cubicBezTo>
                  <a:cubicBezTo>
                    <a:pt x="407411" y="3625073"/>
                    <a:pt x="446352" y="3780372"/>
                    <a:pt x="458243" y="3843947"/>
                  </a:cubicBezTo>
                  <a:cubicBezTo>
                    <a:pt x="470099" y="3907522"/>
                    <a:pt x="479648" y="3948556"/>
                    <a:pt x="478654" y="4006452"/>
                  </a:cubicBezTo>
                  <a:cubicBezTo>
                    <a:pt x="477695" y="4064347"/>
                    <a:pt x="459202" y="4071518"/>
                    <a:pt x="450079" y="4168814"/>
                  </a:cubicBezTo>
                  <a:cubicBezTo>
                    <a:pt x="440956" y="4266112"/>
                    <a:pt x="539708" y="4449347"/>
                    <a:pt x="539708" y="4449347"/>
                  </a:cubicBezTo>
                  <a:cubicBezTo>
                    <a:pt x="539708" y="4449347"/>
                    <a:pt x="536478" y="4531557"/>
                    <a:pt x="525226" y="4532729"/>
                  </a:cubicBezTo>
                  <a:cubicBezTo>
                    <a:pt x="513938" y="4533900"/>
                    <a:pt x="494805" y="4547744"/>
                    <a:pt x="494663" y="4596801"/>
                  </a:cubicBezTo>
                  <a:cubicBezTo>
                    <a:pt x="494521" y="4645857"/>
                    <a:pt x="517487" y="4805274"/>
                    <a:pt x="517487" y="4805274"/>
                  </a:cubicBezTo>
                  <a:cubicBezTo>
                    <a:pt x="517487" y="4805274"/>
                    <a:pt x="512305" y="4812586"/>
                    <a:pt x="502898" y="4841800"/>
                  </a:cubicBezTo>
                  <a:cubicBezTo>
                    <a:pt x="493491" y="4871050"/>
                    <a:pt x="507442" y="4858945"/>
                    <a:pt x="506235" y="4871689"/>
                  </a:cubicBezTo>
                  <a:cubicBezTo>
                    <a:pt x="505028" y="4884432"/>
                    <a:pt x="495941" y="4904204"/>
                    <a:pt x="473187" y="4926603"/>
                  </a:cubicBezTo>
                  <a:cubicBezTo>
                    <a:pt x="450434" y="4949001"/>
                    <a:pt x="407376" y="4986237"/>
                    <a:pt x="396905" y="4996957"/>
                  </a:cubicBezTo>
                  <a:cubicBezTo>
                    <a:pt x="386398" y="5007677"/>
                    <a:pt x="374506" y="5033306"/>
                    <a:pt x="374506" y="5033306"/>
                  </a:cubicBezTo>
                  <a:cubicBezTo>
                    <a:pt x="374506" y="5033306"/>
                    <a:pt x="371950" y="5036962"/>
                    <a:pt x="367797" y="5039376"/>
                  </a:cubicBezTo>
                  <a:cubicBezTo>
                    <a:pt x="363644" y="5041790"/>
                    <a:pt x="355622" y="5073950"/>
                    <a:pt x="353208" y="5088184"/>
                  </a:cubicBezTo>
                  <a:cubicBezTo>
                    <a:pt x="350723" y="5102454"/>
                    <a:pt x="354663" y="5114523"/>
                    <a:pt x="362331" y="5121374"/>
                  </a:cubicBezTo>
                  <a:cubicBezTo>
                    <a:pt x="370104" y="5128260"/>
                    <a:pt x="486179" y="5168159"/>
                    <a:pt x="553623" y="5168904"/>
                  </a:cubicBezTo>
                  <a:cubicBezTo>
                    <a:pt x="620996" y="5169650"/>
                    <a:pt x="657416" y="5156338"/>
                    <a:pt x="657416" y="5156338"/>
                  </a:cubicBezTo>
                  <a:cubicBezTo>
                    <a:pt x="657416" y="5156338"/>
                    <a:pt x="668775" y="5154031"/>
                    <a:pt x="678075" y="5138164"/>
                  </a:cubicBezTo>
                  <a:cubicBezTo>
                    <a:pt x="687375" y="5122297"/>
                    <a:pt x="699799" y="5096703"/>
                    <a:pt x="707857" y="5094112"/>
                  </a:cubicBezTo>
                  <a:cubicBezTo>
                    <a:pt x="715915" y="5091521"/>
                    <a:pt x="726742" y="5094751"/>
                    <a:pt x="735438" y="5097840"/>
                  </a:cubicBezTo>
                  <a:cubicBezTo>
                    <a:pt x="744064" y="5100857"/>
                    <a:pt x="816762" y="5086516"/>
                    <a:pt x="828760" y="5077606"/>
                  </a:cubicBezTo>
                  <a:cubicBezTo>
                    <a:pt x="840722" y="5068696"/>
                    <a:pt x="835646" y="5063762"/>
                    <a:pt x="834155" y="5032383"/>
                  </a:cubicBezTo>
                  <a:cubicBezTo>
                    <a:pt x="832593" y="5001004"/>
                    <a:pt x="829328" y="4952764"/>
                    <a:pt x="829328" y="4952764"/>
                  </a:cubicBezTo>
                  <a:cubicBezTo>
                    <a:pt x="829328" y="4952764"/>
                    <a:pt x="833481" y="4872860"/>
                    <a:pt x="831067" y="4862602"/>
                  </a:cubicBezTo>
                  <a:cubicBezTo>
                    <a:pt x="828724" y="4852343"/>
                    <a:pt x="836427" y="4817414"/>
                    <a:pt x="850235" y="4765162"/>
                  </a:cubicBezTo>
                  <a:cubicBezTo>
                    <a:pt x="864115" y="4712947"/>
                    <a:pt x="870362" y="4622075"/>
                    <a:pt x="865357" y="4556902"/>
                  </a:cubicBezTo>
                  <a:cubicBezTo>
                    <a:pt x="860317" y="4491766"/>
                    <a:pt x="827092" y="4441786"/>
                    <a:pt x="823897" y="4428119"/>
                  </a:cubicBezTo>
                  <a:cubicBezTo>
                    <a:pt x="820666" y="4414453"/>
                    <a:pt x="816123" y="4391735"/>
                    <a:pt x="843562" y="4289468"/>
                  </a:cubicBezTo>
                  <a:cubicBezTo>
                    <a:pt x="871001" y="4187237"/>
                    <a:pt x="832807" y="3904824"/>
                    <a:pt x="834475" y="3887147"/>
                  </a:cubicBezTo>
                  <a:cubicBezTo>
                    <a:pt x="836143" y="3869469"/>
                    <a:pt x="851158" y="3828470"/>
                    <a:pt x="843597" y="3789850"/>
                  </a:cubicBezTo>
                  <a:cubicBezTo>
                    <a:pt x="836072" y="3751229"/>
                    <a:pt x="830428" y="3692695"/>
                    <a:pt x="836711" y="3673242"/>
                  </a:cubicBezTo>
                  <a:cubicBezTo>
                    <a:pt x="842994" y="3653755"/>
                    <a:pt x="879130" y="3601397"/>
                    <a:pt x="888111" y="3553156"/>
                  </a:cubicBezTo>
                  <a:cubicBezTo>
                    <a:pt x="897091" y="3504916"/>
                    <a:pt x="899186" y="3482837"/>
                    <a:pt x="896133" y="3420079"/>
                  </a:cubicBezTo>
                  <a:cubicBezTo>
                    <a:pt x="893045" y="3357355"/>
                    <a:pt x="923465" y="3211889"/>
                    <a:pt x="927831" y="3165459"/>
                  </a:cubicBezTo>
                  <a:cubicBezTo>
                    <a:pt x="932198" y="3118994"/>
                    <a:pt x="941001" y="2882301"/>
                    <a:pt x="941001" y="2882301"/>
                  </a:cubicBezTo>
                  <a:cubicBezTo>
                    <a:pt x="941001" y="2882301"/>
                    <a:pt x="970819" y="3206281"/>
                    <a:pt x="964322" y="3299354"/>
                  </a:cubicBezTo>
                  <a:cubicBezTo>
                    <a:pt x="957827" y="3392426"/>
                    <a:pt x="973410" y="3487558"/>
                    <a:pt x="984378" y="3537644"/>
                  </a:cubicBezTo>
                  <a:cubicBezTo>
                    <a:pt x="995240" y="3587730"/>
                    <a:pt x="1006599" y="3633415"/>
                    <a:pt x="1019982" y="3656949"/>
                  </a:cubicBezTo>
                  <a:cubicBezTo>
                    <a:pt x="1033400" y="3680555"/>
                    <a:pt x="1027258" y="3722335"/>
                    <a:pt x="1016396" y="3790453"/>
                  </a:cubicBezTo>
                  <a:cubicBezTo>
                    <a:pt x="1005534" y="3858572"/>
                    <a:pt x="1040286" y="4011279"/>
                    <a:pt x="1040286" y="4011279"/>
                  </a:cubicBezTo>
                  <a:cubicBezTo>
                    <a:pt x="1040286" y="4011279"/>
                    <a:pt x="1082278" y="4086604"/>
                    <a:pt x="1080220" y="4108718"/>
                  </a:cubicBezTo>
                  <a:cubicBezTo>
                    <a:pt x="1078161" y="4130833"/>
                    <a:pt x="1091685" y="4176695"/>
                    <a:pt x="1094702" y="4239453"/>
                  </a:cubicBezTo>
                  <a:cubicBezTo>
                    <a:pt x="1097755" y="4302177"/>
                    <a:pt x="1056437" y="4409839"/>
                    <a:pt x="1025342" y="4455984"/>
                  </a:cubicBezTo>
                  <a:cubicBezTo>
                    <a:pt x="994246" y="4502130"/>
                    <a:pt x="992046" y="4573302"/>
                    <a:pt x="999926" y="4632013"/>
                  </a:cubicBezTo>
                  <a:cubicBezTo>
                    <a:pt x="1007770" y="4690761"/>
                    <a:pt x="1044297" y="4812373"/>
                    <a:pt x="1044297" y="4812373"/>
                  </a:cubicBezTo>
                  <a:lnTo>
                    <a:pt x="1042522" y="4831187"/>
                  </a:lnTo>
                  <a:cubicBezTo>
                    <a:pt x="1040747" y="4849964"/>
                    <a:pt x="1021259" y="4950740"/>
                    <a:pt x="1014515" y="4963483"/>
                  </a:cubicBezTo>
                  <a:cubicBezTo>
                    <a:pt x="1007735" y="4976227"/>
                    <a:pt x="998683" y="5061242"/>
                    <a:pt x="999145" y="5067987"/>
                  </a:cubicBezTo>
                  <a:cubicBezTo>
                    <a:pt x="999606" y="5074731"/>
                    <a:pt x="1011569" y="5090314"/>
                    <a:pt x="1057040" y="5116937"/>
                  </a:cubicBezTo>
                  <a:cubicBezTo>
                    <a:pt x="1102441" y="5143489"/>
                    <a:pt x="1116711" y="5122545"/>
                    <a:pt x="1120935" y="5131277"/>
                  </a:cubicBezTo>
                  <a:cubicBezTo>
                    <a:pt x="1125123" y="5140045"/>
                    <a:pt x="1119124" y="5180192"/>
                    <a:pt x="1124236" y="5202981"/>
                  </a:cubicBezTo>
                  <a:cubicBezTo>
                    <a:pt x="1129383" y="5225770"/>
                    <a:pt x="1159910" y="5238655"/>
                    <a:pt x="1208541" y="5243235"/>
                  </a:cubicBezTo>
                  <a:cubicBezTo>
                    <a:pt x="1257243" y="5247814"/>
                    <a:pt x="1426173" y="5247494"/>
                    <a:pt x="1433201" y="5238123"/>
                  </a:cubicBezTo>
                  <a:cubicBezTo>
                    <a:pt x="1440229" y="5228717"/>
                    <a:pt x="1440975" y="5167484"/>
                    <a:pt x="1431497" y="5137596"/>
                  </a:cubicBezTo>
                  <a:cubicBezTo>
                    <a:pt x="1422019" y="5107707"/>
                    <a:pt x="1401608" y="5099685"/>
                    <a:pt x="1383186" y="5063904"/>
                  </a:cubicBezTo>
                  <a:cubicBezTo>
                    <a:pt x="1364799" y="5028159"/>
                    <a:pt x="1363059" y="4910345"/>
                    <a:pt x="1363059" y="4910345"/>
                  </a:cubicBezTo>
                  <a:cubicBezTo>
                    <a:pt x="1363059" y="4910345"/>
                    <a:pt x="1375980" y="4891496"/>
                    <a:pt x="1392131" y="4861785"/>
                  </a:cubicBezTo>
                  <a:cubicBezTo>
                    <a:pt x="1408318" y="4832074"/>
                    <a:pt x="1392309" y="4812728"/>
                    <a:pt x="1395006" y="4783976"/>
                  </a:cubicBezTo>
                  <a:cubicBezTo>
                    <a:pt x="1397704" y="4755223"/>
                    <a:pt x="1422090" y="4732967"/>
                    <a:pt x="1438668" y="4698854"/>
                  </a:cubicBezTo>
                  <a:cubicBezTo>
                    <a:pt x="1455280" y="4664706"/>
                    <a:pt x="1449033" y="4588281"/>
                    <a:pt x="1426740" y="4517039"/>
                  </a:cubicBezTo>
                  <a:cubicBezTo>
                    <a:pt x="1404413" y="4445797"/>
                    <a:pt x="1398627" y="4341010"/>
                    <a:pt x="1398627" y="4341010"/>
                  </a:cubicBezTo>
                  <a:cubicBezTo>
                    <a:pt x="1398627" y="4341010"/>
                    <a:pt x="1428942" y="4279175"/>
                    <a:pt x="1466923" y="4160047"/>
                  </a:cubicBezTo>
                  <a:cubicBezTo>
                    <a:pt x="1504869" y="4040919"/>
                    <a:pt x="1502988" y="3918064"/>
                    <a:pt x="1502988" y="3918064"/>
                  </a:cubicBezTo>
                  <a:cubicBezTo>
                    <a:pt x="1502988" y="3918064"/>
                    <a:pt x="1548920" y="3808592"/>
                    <a:pt x="1540579" y="3778846"/>
                  </a:cubicBezTo>
                  <a:cubicBezTo>
                    <a:pt x="1532237" y="3749064"/>
                    <a:pt x="1518997" y="3723293"/>
                    <a:pt x="1523931" y="3694754"/>
                  </a:cubicBezTo>
                  <a:cubicBezTo>
                    <a:pt x="1528794" y="3666214"/>
                    <a:pt x="1528333" y="3623795"/>
                    <a:pt x="1532876" y="3575164"/>
                  </a:cubicBezTo>
                  <a:cubicBezTo>
                    <a:pt x="1537455" y="3526534"/>
                    <a:pt x="1540437" y="3399668"/>
                    <a:pt x="1541573" y="3292716"/>
                  </a:cubicBezTo>
                  <a:cubicBezTo>
                    <a:pt x="1542673" y="3185728"/>
                    <a:pt x="1491131" y="2950597"/>
                    <a:pt x="1491131" y="2950597"/>
                  </a:cubicBezTo>
                  <a:cubicBezTo>
                    <a:pt x="1491131" y="2950597"/>
                    <a:pt x="1632907" y="2895860"/>
                    <a:pt x="1646396" y="2876515"/>
                  </a:cubicBezTo>
                  <a:cubicBezTo>
                    <a:pt x="1659919" y="2857134"/>
                    <a:pt x="1638941" y="2748122"/>
                    <a:pt x="1638941" y="2748122"/>
                  </a:cubicBezTo>
                  <a:cubicBezTo>
                    <a:pt x="1638941" y="2748122"/>
                    <a:pt x="1690021" y="2715004"/>
                    <a:pt x="1694422" y="2715430"/>
                  </a:cubicBezTo>
                  <a:cubicBezTo>
                    <a:pt x="1698859" y="2715856"/>
                    <a:pt x="1657293" y="2552463"/>
                    <a:pt x="1657293" y="2552463"/>
                  </a:cubicBezTo>
                  <a:cubicBezTo>
                    <a:pt x="1657293" y="2552463"/>
                    <a:pt x="1662759" y="2547955"/>
                    <a:pt x="1671705" y="2535425"/>
                  </a:cubicBezTo>
                  <a:cubicBezTo>
                    <a:pt x="1680721" y="2522859"/>
                    <a:pt x="1683525" y="2504720"/>
                    <a:pt x="1683525" y="2498615"/>
                  </a:cubicBezTo>
                  <a:cubicBezTo>
                    <a:pt x="1683596" y="2492474"/>
                    <a:pt x="1687323" y="2487824"/>
                    <a:pt x="1693748" y="2478949"/>
                  </a:cubicBezTo>
                  <a:cubicBezTo>
                    <a:pt x="1700102" y="2470075"/>
                    <a:pt x="1751430" y="2375050"/>
                    <a:pt x="1751430" y="2375050"/>
                  </a:cubicBezTo>
                  <a:cubicBezTo>
                    <a:pt x="1751430" y="2375050"/>
                    <a:pt x="1837049" y="2270441"/>
                    <a:pt x="1913261" y="2171653"/>
                  </a:cubicBezTo>
                  <a:cubicBezTo>
                    <a:pt x="1989473" y="2072865"/>
                    <a:pt x="2063839" y="1910325"/>
                    <a:pt x="2070974" y="1893144"/>
                  </a:cubicBezTo>
                  <a:cubicBezTo>
                    <a:pt x="2078179" y="1875964"/>
                    <a:pt x="2069305" y="1816009"/>
                    <a:pt x="2045061" y="1717860"/>
                  </a:cubicBezTo>
                  <a:cubicBezTo>
                    <a:pt x="2020781" y="1619676"/>
                    <a:pt x="1936512" y="1460082"/>
                    <a:pt x="1936512" y="1460082"/>
                  </a:cubicBezTo>
                  <a:cubicBezTo>
                    <a:pt x="1936512" y="1460082"/>
                    <a:pt x="1938534" y="1450249"/>
                    <a:pt x="1937967" y="1444570"/>
                  </a:cubicBezTo>
                  <a:cubicBezTo>
                    <a:pt x="1937328" y="1438961"/>
                    <a:pt x="1913190" y="1411025"/>
                    <a:pt x="1884970" y="1367116"/>
                  </a:cubicBezTo>
                  <a:cubicBezTo>
                    <a:pt x="1856785" y="1323206"/>
                    <a:pt x="1839036" y="1239007"/>
                    <a:pt x="1809681" y="1171563"/>
                  </a:cubicBezTo>
                  <a:cubicBezTo>
                    <a:pt x="1780254" y="1104119"/>
                    <a:pt x="1713378" y="1044307"/>
                    <a:pt x="1691583" y="1015519"/>
                  </a:cubicBezTo>
                  <a:cubicBezTo>
                    <a:pt x="1669716" y="986695"/>
                    <a:pt x="1578774" y="945838"/>
                    <a:pt x="1569154" y="941579"/>
                  </a:cubicBezTo>
                  <a:cubicBezTo>
                    <a:pt x="1559534" y="937319"/>
                    <a:pt x="1556269" y="935899"/>
                    <a:pt x="1542176" y="920068"/>
                  </a:cubicBezTo>
                  <a:cubicBezTo>
                    <a:pt x="1528049" y="904236"/>
                    <a:pt x="1489783" y="842684"/>
                    <a:pt x="1478175" y="841052"/>
                  </a:cubicBezTo>
                  <a:cubicBezTo>
                    <a:pt x="1466639" y="839383"/>
                    <a:pt x="1429758" y="840413"/>
                    <a:pt x="1420386" y="845134"/>
                  </a:cubicBezTo>
                  <a:cubicBezTo>
                    <a:pt x="1410980" y="849819"/>
                    <a:pt x="1390214" y="851772"/>
                    <a:pt x="1374773" y="849216"/>
                  </a:cubicBezTo>
                  <a:cubicBezTo>
                    <a:pt x="1359403" y="846660"/>
                    <a:pt x="1292491" y="799662"/>
                    <a:pt x="1291214" y="788942"/>
                  </a:cubicBezTo>
                  <a:cubicBezTo>
                    <a:pt x="1289971" y="778257"/>
                    <a:pt x="1289474" y="676701"/>
                    <a:pt x="1289474" y="676701"/>
                  </a:cubicBezTo>
                  <a:cubicBezTo>
                    <a:pt x="1289474" y="676701"/>
                    <a:pt x="1295970" y="661118"/>
                    <a:pt x="1303140" y="637832"/>
                  </a:cubicBezTo>
                  <a:cubicBezTo>
                    <a:pt x="1310346" y="614511"/>
                    <a:pt x="1316451" y="549303"/>
                    <a:pt x="1316451" y="549303"/>
                  </a:cubicBezTo>
                  <a:cubicBezTo>
                    <a:pt x="1316451" y="549303"/>
                    <a:pt x="1343819" y="525094"/>
                    <a:pt x="1352161" y="495738"/>
                  </a:cubicBezTo>
                  <a:cubicBezTo>
                    <a:pt x="1360468" y="466417"/>
                    <a:pt x="1358409" y="399328"/>
                    <a:pt x="1358409" y="399328"/>
                  </a:cubicBezTo>
                  <a:cubicBezTo>
                    <a:pt x="1358409" y="399328"/>
                    <a:pt x="1362526" y="396914"/>
                    <a:pt x="1368667" y="379095"/>
                  </a:cubicBezTo>
                  <a:cubicBezTo>
                    <a:pt x="1374809" y="361276"/>
                    <a:pt x="1382831" y="346970"/>
                    <a:pt x="1393232" y="331210"/>
                  </a:cubicBezTo>
                  <a:cubicBezTo>
                    <a:pt x="1403632" y="315449"/>
                    <a:pt x="1397171" y="307036"/>
                    <a:pt x="1393586" y="292199"/>
                  </a:cubicBezTo>
                  <a:cubicBezTo>
                    <a:pt x="1389931" y="277361"/>
                    <a:pt x="1378642" y="272959"/>
                    <a:pt x="1373673" y="266357"/>
                  </a:cubicBezTo>
                  <a:cubicBezTo>
                    <a:pt x="1368703" y="259754"/>
                    <a:pt x="1350848" y="140946"/>
                    <a:pt x="1350848" y="140946"/>
                  </a:cubicBezTo>
                  <a:lnTo>
                    <a:pt x="1331148" y="130759"/>
                  </a:lnTo>
                  <a:cubicBezTo>
                    <a:pt x="1331148" y="130759"/>
                    <a:pt x="1325716" y="123553"/>
                    <a:pt x="1298738" y="95936"/>
                  </a:cubicBezTo>
                  <a:cubicBezTo>
                    <a:pt x="1271761" y="68320"/>
                    <a:pt x="1217522" y="22529"/>
                    <a:pt x="1139819" y="6875"/>
                  </a:cubicBezTo>
                  <a:cubicBezTo>
                    <a:pt x="1062045" y="-8780"/>
                    <a:pt x="1003830" y="237"/>
                    <a:pt x="914982" y="55470"/>
                  </a:cubicBezTo>
                  <a:cubicBezTo>
                    <a:pt x="826169" y="110703"/>
                    <a:pt x="809272" y="183827"/>
                    <a:pt x="809272" y="183827"/>
                  </a:cubicBezTo>
                  <a:cubicBezTo>
                    <a:pt x="809272" y="183827"/>
                    <a:pt x="780164" y="161038"/>
                    <a:pt x="760393" y="134663"/>
                  </a:cubicBezTo>
                  <a:cubicBezTo>
                    <a:pt x="740550" y="108254"/>
                    <a:pt x="732492" y="110845"/>
                    <a:pt x="710874" y="115495"/>
                  </a:cubicBezTo>
                  <a:cubicBezTo>
                    <a:pt x="689257" y="120181"/>
                    <a:pt x="677117" y="142473"/>
                    <a:pt x="661960" y="161109"/>
                  </a:cubicBezTo>
                  <a:cubicBezTo>
                    <a:pt x="646838" y="179744"/>
                    <a:pt x="652305" y="169095"/>
                    <a:pt x="631752" y="186134"/>
                  </a:cubicBezTo>
                  <a:cubicBezTo>
                    <a:pt x="611199" y="203172"/>
                    <a:pt x="559090" y="283040"/>
                    <a:pt x="554866" y="292660"/>
                  </a:cubicBezTo>
                  <a:cubicBezTo>
                    <a:pt x="550606" y="302315"/>
                    <a:pt x="505418" y="314242"/>
                    <a:pt x="505418" y="314242"/>
                  </a:cubicBezTo>
                  <a:lnTo>
                    <a:pt x="500911" y="326631"/>
                  </a:lnTo>
                  <a:cubicBezTo>
                    <a:pt x="500911" y="326631"/>
                    <a:pt x="494237" y="338274"/>
                    <a:pt x="479932" y="348071"/>
                  </a:cubicBezTo>
                  <a:cubicBezTo>
                    <a:pt x="465662" y="357868"/>
                    <a:pt x="420261" y="401600"/>
                    <a:pt x="410997" y="411291"/>
                  </a:cubicBezTo>
                  <a:lnTo>
                    <a:pt x="416499" y="424034"/>
                  </a:lnTo>
                  <a:cubicBezTo>
                    <a:pt x="416499" y="424034"/>
                    <a:pt x="408902" y="457898"/>
                    <a:pt x="399886" y="470393"/>
                  </a:cubicBezTo>
                  <a:cubicBezTo>
                    <a:pt x="390906" y="482959"/>
                    <a:pt x="245936" y="625479"/>
                    <a:pt x="134582" y="754439"/>
                  </a:cubicBezTo>
                  <a:cubicBezTo>
                    <a:pt x="23229" y="883399"/>
                    <a:pt x="-4104" y="961138"/>
                    <a:pt x="475" y="995002"/>
                  </a:cubicBezTo>
                  <a:cubicBezTo>
                    <a:pt x="5125" y="1028901"/>
                    <a:pt x="36043" y="1079768"/>
                    <a:pt x="142782" y="1131026"/>
                  </a:cubicBezTo>
                  <a:cubicBezTo>
                    <a:pt x="249521" y="1182319"/>
                    <a:pt x="376068" y="1212030"/>
                    <a:pt x="376068" y="1212030"/>
                  </a:cubicBezTo>
                  <a:cubicBezTo>
                    <a:pt x="376068" y="1212030"/>
                    <a:pt x="397827" y="1229707"/>
                    <a:pt x="406063" y="1237161"/>
                  </a:cubicBezTo>
                  <a:cubicBezTo>
                    <a:pt x="414298" y="1244616"/>
                    <a:pt x="450753" y="1248059"/>
                    <a:pt x="464846" y="1240427"/>
                  </a:cubicBezTo>
                  <a:cubicBezTo>
                    <a:pt x="478973" y="1232866"/>
                    <a:pt x="493634" y="1218597"/>
                    <a:pt x="512553" y="1219271"/>
                  </a:cubicBezTo>
                  <a:cubicBezTo>
                    <a:pt x="531438" y="1219946"/>
                    <a:pt x="533319" y="1223460"/>
                    <a:pt x="542051" y="1249905"/>
                  </a:cubicBezTo>
                  <a:cubicBezTo>
                    <a:pt x="550712" y="1276385"/>
                    <a:pt x="609638" y="1409037"/>
                    <a:pt x="614607" y="1427354"/>
                  </a:cubicBezTo>
                  <a:cubicBezTo>
                    <a:pt x="619576" y="1445670"/>
                    <a:pt x="622700" y="1483900"/>
                    <a:pt x="616737" y="1523479"/>
                  </a:cubicBezTo>
                  <a:cubicBezTo>
                    <a:pt x="610773" y="1563058"/>
                    <a:pt x="595971" y="1601821"/>
                    <a:pt x="594977" y="1684280"/>
                  </a:cubicBezTo>
                  <a:cubicBezTo>
                    <a:pt x="593912" y="1766704"/>
                    <a:pt x="596006" y="1887322"/>
                    <a:pt x="596006" y="1887322"/>
                  </a:cubicBezTo>
                  <a:cubicBezTo>
                    <a:pt x="596006" y="1887322"/>
                    <a:pt x="589972" y="1915756"/>
                    <a:pt x="588375" y="1921187"/>
                  </a:cubicBezTo>
                  <a:cubicBezTo>
                    <a:pt x="586742" y="1926618"/>
                    <a:pt x="583618" y="1995446"/>
                    <a:pt x="584719" y="2007834"/>
                  </a:cubicBezTo>
                  <a:cubicBezTo>
                    <a:pt x="585783" y="2020188"/>
                    <a:pt x="573750" y="2017951"/>
                    <a:pt x="551387" y="2018058"/>
                  </a:cubicBezTo>
                  <a:cubicBezTo>
                    <a:pt x="531793" y="2018200"/>
                    <a:pt x="472123" y="2196039"/>
                    <a:pt x="458137" y="2238600"/>
                  </a:cubicBezTo>
                  <a:cubicBezTo>
                    <a:pt x="446139" y="2227596"/>
                    <a:pt x="434318" y="2217018"/>
                    <a:pt x="426615" y="2210557"/>
                  </a:cubicBezTo>
                  <a:lnTo>
                    <a:pt x="426615" y="2210557"/>
                  </a:lnTo>
                  <a:close/>
                  <a:moveTo>
                    <a:pt x="651382" y="856244"/>
                  </a:moveTo>
                  <a:lnTo>
                    <a:pt x="651382" y="856244"/>
                  </a:lnTo>
                  <a:cubicBezTo>
                    <a:pt x="632781" y="858126"/>
                    <a:pt x="502153" y="870408"/>
                    <a:pt x="492356" y="867816"/>
                  </a:cubicBezTo>
                  <a:cubicBezTo>
                    <a:pt x="482559" y="865225"/>
                    <a:pt x="471200" y="864693"/>
                    <a:pt x="463390" y="870123"/>
                  </a:cubicBezTo>
                  <a:cubicBezTo>
                    <a:pt x="455617" y="875519"/>
                    <a:pt x="445500" y="879566"/>
                    <a:pt x="439891" y="883257"/>
                  </a:cubicBezTo>
                  <a:cubicBezTo>
                    <a:pt x="434247" y="886914"/>
                    <a:pt x="432792" y="884819"/>
                    <a:pt x="424379" y="885139"/>
                  </a:cubicBezTo>
                  <a:cubicBezTo>
                    <a:pt x="415966" y="885458"/>
                    <a:pt x="366839" y="883364"/>
                    <a:pt x="366839" y="883364"/>
                  </a:cubicBezTo>
                  <a:cubicBezTo>
                    <a:pt x="366839" y="883364"/>
                    <a:pt x="391402" y="838283"/>
                    <a:pt x="417102" y="778222"/>
                  </a:cubicBezTo>
                  <a:cubicBezTo>
                    <a:pt x="442802" y="718197"/>
                    <a:pt x="488877" y="643334"/>
                    <a:pt x="515216" y="612345"/>
                  </a:cubicBezTo>
                  <a:cubicBezTo>
                    <a:pt x="541519" y="581356"/>
                    <a:pt x="543826" y="580469"/>
                    <a:pt x="543826" y="580469"/>
                  </a:cubicBezTo>
                  <a:cubicBezTo>
                    <a:pt x="543826" y="580469"/>
                    <a:pt x="596965" y="596620"/>
                    <a:pt x="607472" y="603187"/>
                  </a:cubicBezTo>
                  <a:cubicBezTo>
                    <a:pt x="618050" y="609754"/>
                    <a:pt x="627705" y="613978"/>
                    <a:pt x="645418" y="591118"/>
                  </a:cubicBezTo>
                  <a:cubicBezTo>
                    <a:pt x="663167" y="568258"/>
                    <a:pt x="693623" y="517604"/>
                    <a:pt x="700225" y="518207"/>
                  </a:cubicBezTo>
                  <a:cubicBezTo>
                    <a:pt x="706863" y="518846"/>
                    <a:pt x="731889" y="513344"/>
                    <a:pt x="748821" y="511605"/>
                  </a:cubicBezTo>
                  <a:cubicBezTo>
                    <a:pt x="765682" y="509866"/>
                    <a:pt x="836640" y="455165"/>
                    <a:pt x="836640" y="455165"/>
                  </a:cubicBezTo>
                  <a:lnTo>
                    <a:pt x="843171" y="450763"/>
                  </a:lnTo>
                  <a:cubicBezTo>
                    <a:pt x="843171" y="450763"/>
                    <a:pt x="846899" y="488461"/>
                    <a:pt x="861026" y="522148"/>
                  </a:cubicBezTo>
                  <a:cubicBezTo>
                    <a:pt x="875119" y="555799"/>
                    <a:pt x="878881" y="569571"/>
                    <a:pt x="890382" y="577310"/>
                  </a:cubicBezTo>
                  <a:cubicBezTo>
                    <a:pt x="901954" y="585083"/>
                    <a:pt x="912639" y="584409"/>
                    <a:pt x="912639" y="584409"/>
                  </a:cubicBezTo>
                  <a:cubicBezTo>
                    <a:pt x="912639" y="584409"/>
                    <a:pt x="918673" y="627076"/>
                    <a:pt x="928328" y="651427"/>
                  </a:cubicBezTo>
                  <a:cubicBezTo>
                    <a:pt x="938055" y="675743"/>
                    <a:pt x="948313" y="688167"/>
                    <a:pt x="948313" y="688167"/>
                  </a:cubicBezTo>
                  <a:cubicBezTo>
                    <a:pt x="948313" y="688167"/>
                    <a:pt x="947320" y="752735"/>
                    <a:pt x="945651" y="770413"/>
                  </a:cubicBezTo>
                  <a:cubicBezTo>
                    <a:pt x="943983" y="788090"/>
                    <a:pt x="934825" y="803957"/>
                    <a:pt x="934825" y="803957"/>
                  </a:cubicBezTo>
                  <a:cubicBezTo>
                    <a:pt x="927938" y="806087"/>
                    <a:pt x="920697" y="817695"/>
                    <a:pt x="907740" y="819824"/>
                  </a:cubicBezTo>
                  <a:cubicBezTo>
                    <a:pt x="894713" y="821954"/>
                    <a:pt x="882786" y="824190"/>
                    <a:pt x="876113" y="835798"/>
                  </a:cubicBezTo>
                  <a:cubicBezTo>
                    <a:pt x="869404" y="847476"/>
                    <a:pt x="863582" y="856386"/>
                    <a:pt x="863582" y="856386"/>
                  </a:cubicBezTo>
                  <a:cubicBezTo>
                    <a:pt x="863582" y="856386"/>
                    <a:pt x="765220" y="835443"/>
                    <a:pt x="753790" y="844388"/>
                  </a:cubicBezTo>
                  <a:cubicBezTo>
                    <a:pt x="742325" y="853369"/>
                    <a:pt x="737888" y="859084"/>
                    <a:pt x="737888" y="859084"/>
                  </a:cubicBezTo>
                  <a:cubicBezTo>
                    <a:pt x="737888" y="859084"/>
                    <a:pt x="731321" y="851523"/>
                    <a:pt x="706153" y="852482"/>
                  </a:cubicBezTo>
                  <a:cubicBezTo>
                    <a:pt x="680915" y="853405"/>
                    <a:pt x="669982" y="854363"/>
                    <a:pt x="651382" y="856244"/>
                  </a:cubicBezTo>
                  <a:close/>
                </a:path>
              </a:pathLst>
            </a:custGeom>
            <a:solidFill>
              <a:srgbClr val="C72D23">
                <a:alpha val="6000"/>
              </a:srgbClr>
            </a:solidFill>
            <a:ln w="354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52D8B37F-F695-4E1E-BBDA-52B86584E1E0}"/>
                </a:ext>
              </a:extLst>
            </p:cNvPr>
            <p:cNvSpPr/>
            <p:nvPr/>
          </p:nvSpPr>
          <p:spPr>
            <a:xfrm>
              <a:off x="10054103" y="1379785"/>
              <a:ext cx="2900406" cy="5618381"/>
            </a:xfrm>
            <a:custGeom>
              <a:avLst/>
              <a:gdLst>
                <a:gd name="connsiteX0" fmla="*/ 934677 w 2900406"/>
                <a:gd name="connsiteY0" fmla="*/ 1093345 h 5618381"/>
                <a:gd name="connsiteX1" fmla="*/ 864571 w 2900406"/>
                <a:gd name="connsiteY1" fmla="*/ 1258228 h 5618381"/>
                <a:gd name="connsiteX2" fmla="*/ 852253 w 2900406"/>
                <a:gd name="connsiteY2" fmla="*/ 1325849 h 5618381"/>
                <a:gd name="connsiteX3" fmla="*/ 784951 w 2900406"/>
                <a:gd name="connsiteY3" fmla="*/ 1388537 h 5618381"/>
                <a:gd name="connsiteX4" fmla="*/ 683998 w 2900406"/>
                <a:gd name="connsiteY4" fmla="*/ 1467198 h 5618381"/>
                <a:gd name="connsiteX5" fmla="*/ 648644 w 2900406"/>
                <a:gd name="connsiteY5" fmla="*/ 1499713 h 5618381"/>
                <a:gd name="connsiteX6" fmla="*/ 569556 w 2900406"/>
                <a:gd name="connsiteY6" fmla="*/ 1496696 h 5618381"/>
                <a:gd name="connsiteX7" fmla="*/ 503248 w 2900406"/>
                <a:gd name="connsiteY7" fmla="*/ 1522147 h 5618381"/>
                <a:gd name="connsiteX8" fmla="*/ 425545 w 2900406"/>
                <a:gd name="connsiteY8" fmla="*/ 1485266 h 5618381"/>
                <a:gd name="connsiteX9" fmla="*/ 349901 w 2900406"/>
                <a:gd name="connsiteY9" fmla="*/ 1435251 h 5618381"/>
                <a:gd name="connsiteX10" fmla="*/ 379222 w 2900406"/>
                <a:gd name="connsiteY10" fmla="*/ 1359323 h 5618381"/>
                <a:gd name="connsiteX11" fmla="*/ 398532 w 2900406"/>
                <a:gd name="connsiteY11" fmla="*/ 1326630 h 5618381"/>
                <a:gd name="connsiteX12" fmla="*/ 380536 w 2900406"/>
                <a:gd name="connsiteY12" fmla="*/ 1266995 h 5618381"/>
                <a:gd name="connsiteX13" fmla="*/ 934677 w 2900406"/>
                <a:gd name="connsiteY13" fmla="*/ 1093345 h 5618381"/>
                <a:gd name="connsiteX14" fmla="*/ 934677 w 2900406"/>
                <a:gd name="connsiteY14" fmla="*/ 1093345 h 5618381"/>
                <a:gd name="connsiteX15" fmla="*/ 1121427 w 2900406"/>
                <a:gd name="connsiteY15" fmla="*/ 5347435 h 5618381"/>
                <a:gd name="connsiteX16" fmla="*/ 1121427 w 2900406"/>
                <a:gd name="connsiteY16" fmla="*/ 5347435 h 5618381"/>
                <a:gd name="connsiteX17" fmla="*/ 1141518 w 2900406"/>
                <a:gd name="connsiteY17" fmla="*/ 5311938 h 5618381"/>
                <a:gd name="connsiteX18" fmla="*/ 1139423 w 2900406"/>
                <a:gd name="connsiteY18" fmla="*/ 4923709 h 5618381"/>
                <a:gd name="connsiteX19" fmla="*/ 1166117 w 2900406"/>
                <a:gd name="connsiteY19" fmla="*/ 4630113 h 5618381"/>
                <a:gd name="connsiteX20" fmla="*/ 1218972 w 2900406"/>
                <a:gd name="connsiteY20" fmla="*/ 4355687 h 5618381"/>
                <a:gd name="connsiteX21" fmla="*/ 1208536 w 2900406"/>
                <a:gd name="connsiteY21" fmla="*/ 4291473 h 5618381"/>
                <a:gd name="connsiteX22" fmla="*/ 1267354 w 2900406"/>
                <a:gd name="connsiteY22" fmla="*/ 4128329 h 5618381"/>
                <a:gd name="connsiteX23" fmla="*/ 1305833 w 2900406"/>
                <a:gd name="connsiteY23" fmla="*/ 3938492 h 5618381"/>
                <a:gd name="connsiteX24" fmla="*/ 1373312 w 2900406"/>
                <a:gd name="connsiteY24" fmla="*/ 3692569 h 5618381"/>
                <a:gd name="connsiteX25" fmla="*/ 1464575 w 2900406"/>
                <a:gd name="connsiteY25" fmla="*/ 3499750 h 5618381"/>
                <a:gd name="connsiteX26" fmla="*/ 1492901 w 2900406"/>
                <a:gd name="connsiteY26" fmla="*/ 3358827 h 5618381"/>
                <a:gd name="connsiteX27" fmla="*/ 1548135 w 2900406"/>
                <a:gd name="connsiteY27" fmla="*/ 3250314 h 5618381"/>
                <a:gd name="connsiteX28" fmla="*/ 1749473 w 2900406"/>
                <a:gd name="connsiteY28" fmla="*/ 3676241 h 5618381"/>
                <a:gd name="connsiteX29" fmla="*/ 1837079 w 2900406"/>
                <a:gd name="connsiteY29" fmla="*/ 4016656 h 5618381"/>
                <a:gd name="connsiteX30" fmla="*/ 1889615 w 2900406"/>
                <a:gd name="connsiteY30" fmla="*/ 4168157 h 5618381"/>
                <a:gd name="connsiteX31" fmla="*/ 1887555 w 2900406"/>
                <a:gd name="connsiteY31" fmla="*/ 4315114 h 5618381"/>
                <a:gd name="connsiteX32" fmla="*/ 1880989 w 2900406"/>
                <a:gd name="connsiteY32" fmla="*/ 4384759 h 5618381"/>
                <a:gd name="connsiteX33" fmla="*/ 1872682 w 2900406"/>
                <a:gd name="connsiteY33" fmla="*/ 4439282 h 5618381"/>
                <a:gd name="connsiteX34" fmla="*/ 1882799 w 2900406"/>
                <a:gd name="connsiteY34" fmla="*/ 4522345 h 5618381"/>
                <a:gd name="connsiteX35" fmla="*/ 1878114 w 2900406"/>
                <a:gd name="connsiteY35" fmla="*/ 4590108 h 5618381"/>
                <a:gd name="connsiteX36" fmla="*/ 1873925 w 2900406"/>
                <a:gd name="connsiteY36" fmla="*/ 4889667 h 5618381"/>
                <a:gd name="connsiteX37" fmla="*/ 1892419 w 2900406"/>
                <a:gd name="connsiteY37" fmla="*/ 5048231 h 5618381"/>
                <a:gd name="connsiteX38" fmla="*/ 1939843 w 2900406"/>
                <a:gd name="connsiteY38" fmla="*/ 5158201 h 5618381"/>
                <a:gd name="connsiteX39" fmla="*/ 1923585 w 2900406"/>
                <a:gd name="connsiteY39" fmla="*/ 5240873 h 5618381"/>
                <a:gd name="connsiteX40" fmla="*/ 1922805 w 2900406"/>
                <a:gd name="connsiteY40" fmla="*/ 5295858 h 5618381"/>
                <a:gd name="connsiteX41" fmla="*/ 1919077 w 2900406"/>
                <a:gd name="connsiteY41" fmla="*/ 5297739 h 5618381"/>
                <a:gd name="connsiteX42" fmla="*/ 1915208 w 2900406"/>
                <a:gd name="connsiteY42" fmla="*/ 5363018 h 5618381"/>
                <a:gd name="connsiteX43" fmla="*/ 1914143 w 2900406"/>
                <a:gd name="connsiteY43" fmla="*/ 5380198 h 5618381"/>
                <a:gd name="connsiteX44" fmla="*/ 1914214 w 2900406"/>
                <a:gd name="connsiteY44" fmla="*/ 5387688 h 5618381"/>
                <a:gd name="connsiteX45" fmla="*/ 1911126 w 2900406"/>
                <a:gd name="connsiteY45" fmla="*/ 5444909 h 5618381"/>
                <a:gd name="connsiteX46" fmla="*/ 1928697 w 2900406"/>
                <a:gd name="connsiteY46" fmla="*/ 5529782 h 5618381"/>
                <a:gd name="connsiteX47" fmla="*/ 2065111 w 2900406"/>
                <a:gd name="connsiteY47" fmla="*/ 5544017 h 5618381"/>
                <a:gd name="connsiteX48" fmla="*/ 2106572 w 2900406"/>
                <a:gd name="connsiteY48" fmla="*/ 5578555 h 5618381"/>
                <a:gd name="connsiteX49" fmla="*/ 2135644 w 2900406"/>
                <a:gd name="connsiteY49" fmla="*/ 5616146 h 5618381"/>
                <a:gd name="connsiteX50" fmla="*/ 2408934 w 2900406"/>
                <a:gd name="connsiteY50" fmla="*/ 5601415 h 5618381"/>
                <a:gd name="connsiteX51" fmla="*/ 2473113 w 2900406"/>
                <a:gd name="connsiteY51" fmla="*/ 5547282 h 5618381"/>
                <a:gd name="connsiteX52" fmla="*/ 2427038 w 2900406"/>
                <a:gd name="connsiteY52" fmla="*/ 5436354 h 5618381"/>
                <a:gd name="connsiteX53" fmla="*/ 2347596 w 2900406"/>
                <a:gd name="connsiteY53" fmla="*/ 5390102 h 5618381"/>
                <a:gd name="connsiteX54" fmla="*/ 2302053 w 2900406"/>
                <a:gd name="connsiteY54" fmla="*/ 5321132 h 5618381"/>
                <a:gd name="connsiteX55" fmla="*/ 2297509 w 2900406"/>
                <a:gd name="connsiteY55" fmla="*/ 5300117 h 5618381"/>
                <a:gd name="connsiteX56" fmla="*/ 2299781 w 2900406"/>
                <a:gd name="connsiteY56" fmla="*/ 5291350 h 5618381"/>
                <a:gd name="connsiteX57" fmla="*/ 2346034 w 2900406"/>
                <a:gd name="connsiteY57" fmla="*/ 5218510 h 5618381"/>
                <a:gd name="connsiteX58" fmla="*/ 2327114 w 2900406"/>
                <a:gd name="connsiteY58" fmla="*/ 5088201 h 5618381"/>
                <a:gd name="connsiteX59" fmla="*/ 2319482 w 2900406"/>
                <a:gd name="connsiteY59" fmla="*/ 4961832 h 5618381"/>
                <a:gd name="connsiteX60" fmla="*/ 2283134 w 2900406"/>
                <a:gd name="connsiteY60" fmla="*/ 4863364 h 5618381"/>
                <a:gd name="connsiteX61" fmla="*/ 2309472 w 2900406"/>
                <a:gd name="connsiteY61" fmla="*/ 4464165 h 5618381"/>
                <a:gd name="connsiteX62" fmla="*/ 2277774 w 2900406"/>
                <a:gd name="connsiteY62" fmla="*/ 4305423 h 5618381"/>
                <a:gd name="connsiteX63" fmla="*/ 2253458 w 2900406"/>
                <a:gd name="connsiteY63" fmla="*/ 4154348 h 5618381"/>
                <a:gd name="connsiteX64" fmla="*/ 2236774 w 2900406"/>
                <a:gd name="connsiteY64" fmla="*/ 3999617 h 5618381"/>
                <a:gd name="connsiteX65" fmla="*/ 2246110 w 2900406"/>
                <a:gd name="connsiteY65" fmla="*/ 3871580 h 5618381"/>
                <a:gd name="connsiteX66" fmla="*/ 2254381 w 2900406"/>
                <a:gd name="connsiteY66" fmla="*/ 3279953 h 5618381"/>
                <a:gd name="connsiteX67" fmla="*/ 2218423 w 2900406"/>
                <a:gd name="connsiteY67" fmla="*/ 3155040 h 5618381"/>
                <a:gd name="connsiteX68" fmla="*/ 2193504 w 2900406"/>
                <a:gd name="connsiteY68" fmla="*/ 2917282 h 5618381"/>
                <a:gd name="connsiteX69" fmla="*/ 2173270 w 2900406"/>
                <a:gd name="connsiteY69" fmla="*/ 2881146 h 5618381"/>
                <a:gd name="connsiteX70" fmla="*/ 2177849 w 2900406"/>
                <a:gd name="connsiteY70" fmla="*/ 2819985 h 5618381"/>
                <a:gd name="connsiteX71" fmla="*/ 2173412 w 2900406"/>
                <a:gd name="connsiteY71" fmla="*/ 2801065 h 5618381"/>
                <a:gd name="connsiteX72" fmla="*/ 2195385 w 2900406"/>
                <a:gd name="connsiteY72" fmla="*/ 2710903 h 5618381"/>
                <a:gd name="connsiteX73" fmla="*/ 2304432 w 2900406"/>
                <a:gd name="connsiteY73" fmla="*/ 2595609 h 5618381"/>
                <a:gd name="connsiteX74" fmla="*/ 2360481 w 2900406"/>
                <a:gd name="connsiteY74" fmla="*/ 2494620 h 5618381"/>
                <a:gd name="connsiteX75" fmla="*/ 2677042 w 2900406"/>
                <a:gd name="connsiteY75" fmla="*/ 2223921 h 5618381"/>
                <a:gd name="connsiteX76" fmla="*/ 2821337 w 2900406"/>
                <a:gd name="connsiteY76" fmla="*/ 2015767 h 5618381"/>
                <a:gd name="connsiteX77" fmla="*/ 2895952 w 2900406"/>
                <a:gd name="connsiteY77" fmla="*/ 1933911 h 5618381"/>
                <a:gd name="connsiteX78" fmla="*/ 2883138 w 2900406"/>
                <a:gd name="connsiteY78" fmla="*/ 1844211 h 5618381"/>
                <a:gd name="connsiteX79" fmla="*/ 2690247 w 2900406"/>
                <a:gd name="connsiteY79" fmla="*/ 1418461 h 5618381"/>
                <a:gd name="connsiteX80" fmla="*/ 2541018 w 2900406"/>
                <a:gd name="connsiteY80" fmla="*/ 1305190 h 5618381"/>
                <a:gd name="connsiteX81" fmla="*/ 2417560 w 2900406"/>
                <a:gd name="connsiteY81" fmla="*/ 1103710 h 5618381"/>
                <a:gd name="connsiteX82" fmla="*/ 2151262 w 2900406"/>
                <a:gd name="connsiteY82" fmla="*/ 1011418 h 5618381"/>
                <a:gd name="connsiteX83" fmla="*/ 2045375 w 2900406"/>
                <a:gd name="connsiteY83" fmla="*/ 904430 h 5618381"/>
                <a:gd name="connsiteX84" fmla="*/ 1901151 w 2900406"/>
                <a:gd name="connsiteY84" fmla="*/ 840216 h 5618381"/>
                <a:gd name="connsiteX85" fmla="*/ 1871582 w 2900406"/>
                <a:gd name="connsiteY85" fmla="*/ 798366 h 5618381"/>
                <a:gd name="connsiteX86" fmla="*/ 2165923 w 2900406"/>
                <a:gd name="connsiteY86" fmla="*/ 706322 h 5618381"/>
                <a:gd name="connsiteX87" fmla="*/ 2184097 w 2900406"/>
                <a:gd name="connsiteY87" fmla="*/ 752752 h 5618381"/>
                <a:gd name="connsiteX88" fmla="*/ 2220446 w 2900406"/>
                <a:gd name="connsiteY88" fmla="*/ 780617 h 5618381"/>
                <a:gd name="connsiteX89" fmla="*/ 2276034 w 2900406"/>
                <a:gd name="connsiteY89" fmla="*/ 917067 h 5618381"/>
                <a:gd name="connsiteX90" fmla="*/ 2467078 w 2900406"/>
                <a:gd name="connsiteY90" fmla="*/ 866981 h 5618381"/>
                <a:gd name="connsiteX91" fmla="*/ 2565369 w 2900406"/>
                <a:gd name="connsiteY91" fmla="*/ 778842 h 5618381"/>
                <a:gd name="connsiteX92" fmla="*/ 2507794 w 2900406"/>
                <a:gd name="connsiteY92" fmla="*/ 615947 h 5618381"/>
                <a:gd name="connsiteX93" fmla="*/ 2514928 w 2900406"/>
                <a:gd name="connsiteY93" fmla="*/ 579740 h 5618381"/>
                <a:gd name="connsiteX94" fmla="*/ 2436693 w 2900406"/>
                <a:gd name="connsiteY94" fmla="*/ 410952 h 5618381"/>
                <a:gd name="connsiteX95" fmla="*/ 2408792 w 2900406"/>
                <a:gd name="connsiteY95" fmla="*/ 387028 h 5618381"/>
                <a:gd name="connsiteX96" fmla="*/ 2337195 w 2900406"/>
                <a:gd name="connsiteY96" fmla="*/ 248412 h 5618381"/>
                <a:gd name="connsiteX97" fmla="*/ 2117611 w 2900406"/>
                <a:gd name="connsiteY97" fmla="*/ 319796 h 5618381"/>
                <a:gd name="connsiteX98" fmla="*/ 2041009 w 2900406"/>
                <a:gd name="connsiteY98" fmla="*/ 406409 h 5618381"/>
                <a:gd name="connsiteX99" fmla="*/ 2124143 w 2900406"/>
                <a:gd name="connsiteY99" fmla="*/ 595075 h 5618381"/>
                <a:gd name="connsiteX100" fmla="*/ 1863986 w 2900406"/>
                <a:gd name="connsiteY100" fmla="*/ 670612 h 5618381"/>
                <a:gd name="connsiteX101" fmla="*/ 1864554 w 2900406"/>
                <a:gd name="connsiteY101" fmla="*/ 630075 h 5618381"/>
                <a:gd name="connsiteX102" fmla="*/ 1890112 w 2900406"/>
                <a:gd name="connsiteY102" fmla="*/ 621023 h 5618381"/>
                <a:gd name="connsiteX103" fmla="*/ 1916379 w 2900406"/>
                <a:gd name="connsiteY103" fmla="*/ 563909 h 5618381"/>
                <a:gd name="connsiteX104" fmla="*/ 1914818 w 2900406"/>
                <a:gd name="connsiteY104" fmla="*/ 470587 h 5618381"/>
                <a:gd name="connsiteX105" fmla="*/ 1906618 w 2900406"/>
                <a:gd name="connsiteY105" fmla="*/ 451632 h 5618381"/>
                <a:gd name="connsiteX106" fmla="*/ 1931004 w 2900406"/>
                <a:gd name="connsiteY106" fmla="*/ 393559 h 5618381"/>
                <a:gd name="connsiteX107" fmla="*/ 1915456 w 2900406"/>
                <a:gd name="connsiteY107" fmla="*/ 359411 h 5618381"/>
                <a:gd name="connsiteX108" fmla="*/ 1908428 w 2900406"/>
                <a:gd name="connsiteY108" fmla="*/ 322565 h 5618381"/>
                <a:gd name="connsiteX109" fmla="*/ 1906866 w 2900406"/>
                <a:gd name="connsiteY109" fmla="*/ 299954 h 5618381"/>
                <a:gd name="connsiteX110" fmla="*/ 1886491 w 2900406"/>
                <a:gd name="connsiteY110" fmla="*/ 274218 h 5618381"/>
                <a:gd name="connsiteX111" fmla="*/ 1857206 w 2900406"/>
                <a:gd name="connsiteY111" fmla="*/ 143767 h 5618381"/>
                <a:gd name="connsiteX112" fmla="*/ 1751141 w 2900406"/>
                <a:gd name="connsiteY112" fmla="*/ 45228 h 5618381"/>
                <a:gd name="connsiteX113" fmla="*/ 1732967 w 2900406"/>
                <a:gd name="connsiteY113" fmla="*/ 31313 h 5618381"/>
                <a:gd name="connsiteX114" fmla="*/ 1649301 w 2900406"/>
                <a:gd name="connsiteY114" fmla="*/ 19315 h 5618381"/>
                <a:gd name="connsiteX115" fmla="*/ 1631161 w 2900406"/>
                <a:gd name="connsiteY115" fmla="*/ 679 h 5618381"/>
                <a:gd name="connsiteX116" fmla="*/ 1520305 w 2900406"/>
                <a:gd name="connsiteY116" fmla="*/ 12784 h 5618381"/>
                <a:gd name="connsiteX117" fmla="*/ 1505928 w 2900406"/>
                <a:gd name="connsiteY117" fmla="*/ 29538 h 5618381"/>
                <a:gd name="connsiteX118" fmla="*/ 1416157 w 2900406"/>
                <a:gd name="connsiteY118" fmla="*/ 80121 h 5618381"/>
                <a:gd name="connsiteX119" fmla="*/ 1398763 w 2900406"/>
                <a:gd name="connsiteY119" fmla="*/ 113808 h 5618381"/>
                <a:gd name="connsiteX120" fmla="*/ 1350629 w 2900406"/>
                <a:gd name="connsiteY120" fmla="*/ 185689 h 5618381"/>
                <a:gd name="connsiteX121" fmla="*/ 1334017 w 2900406"/>
                <a:gd name="connsiteY121" fmla="*/ 295730 h 5618381"/>
                <a:gd name="connsiteX122" fmla="*/ 1294652 w 2900406"/>
                <a:gd name="connsiteY122" fmla="*/ 347945 h 5618381"/>
                <a:gd name="connsiteX123" fmla="*/ 1334976 w 2900406"/>
                <a:gd name="connsiteY123" fmla="*/ 429517 h 5618381"/>
                <a:gd name="connsiteX124" fmla="*/ 1372389 w 2900406"/>
                <a:gd name="connsiteY124" fmla="*/ 448899 h 5618381"/>
                <a:gd name="connsiteX125" fmla="*/ 1374449 w 2900406"/>
                <a:gd name="connsiteY125" fmla="*/ 505907 h 5618381"/>
                <a:gd name="connsiteX126" fmla="*/ 1376152 w 2900406"/>
                <a:gd name="connsiteY126" fmla="*/ 517230 h 5618381"/>
                <a:gd name="connsiteX127" fmla="*/ 1357659 w 2900406"/>
                <a:gd name="connsiteY127" fmla="*/ 525465 h 5618381"/>
                <a:gd name="connsiteX128" fmla="*/ 1360604 w 2900406"/>
                <a:gd name="connsiteY128" fmla="*/ 581337 h 5618381"/>
                <a:gd name="connsiteX129" fmla="*/ 1376542 w 2900406"/>
                <a:gd name="connsiteY129" fmla="*/ 653893 h 5618381"/>
                <a:gd name="connsiteX130" fmla="*/ 1404052 w 2900406"/>
                <a:gd name="connsiteY130" fmla="*/ 673097 h 5618381"/>
                <a:gd name="connsiteX131" fmla="*/ 1420666 w 2900406"/>
                <a:gd name="connsiteY131" fmla="*/ 734116 h 5618381"/>
                <a:gd name="connsiteX132" fmla="*/ 1434474 w 2900406"/>
                <a:gd name="connsiteY132" fmla="*/ 756905 h 5618381"/>
                <a:gd name="connsiteX133" fmla="*/ 1435219 w 2900406"/>
                <a:gd name="connsiteY133" fmla="*/ 802625 h 5618381"/>
                <a:gd name="connsiteX134" fmla="*/ 269110 w 2900406"/>
                <a:gd name="connsiteY134" fmla="*/ 1175520 h 5618381"/>
                <a:gd name="connsiteX135" fmla="*/ 220976 w 2900406"/>
                <a:gd name="connsiteY135" fmla="*/ 1116418 h 5618381"/>
                <a:gd name="connsiteX136" fmla="*/ 177387 w 2900406"/>
                <a:gd name="connsiteY136" fmla="*/ 1131823 h 5618381"/>
                <a:gd name="connsiteX137" fmla="*/ 170500 w 2900406"/>
                <a:gd name="connsiteY137" fmla="*/ 1154328 h 5618381"/>
                <a:gd name="connsiteX138" fmla="*/ 125419 w 2900406"/>
                <a:gd name="connsiteY138" fmla="*/ 1148046 h 5618381"/>
                <a:gd name="connsiteX139" fmla="*/ 102310 w 2900406"/>
                <a:gd name="connsiteY139" fmla="*/ 1179780 h 5618381"/>
                <a:gd name="connsiteX140" fmla="*/ 60708 w 2900406"/>
                <a:gd name="connsiteY140" fmla="*/ 1190464 h 5618381"/>
                <a:gd name="connsiteX141" fmla="*/ 50095 w 2900406"/>
                <a:gd name="connsiteY141" fmla="*/ 1211053 h 5618381"/>
                <a:gd name="connsiteX142" fmla="*/ 12291 w 2900406"/>
                <a:gd name="connsiteY142" fmla="*/ 1215241 h 5618381"/>
                <a:gd name="connsiteX143" fmla="*/ 4765 w 2900406"/>
                <a:gd name="connsiteY143" fmla="*/ 1282969 h 5618381"/>
                <a:gd name="connsiteX144" fmla="*/ 38736 w 2900406"/>
                <a:gd name="connsiteY144" fmla="*/ 1346580 h 5618381"/>
                <a:gd name="connsiteX145" fmla="*/ 74942 w 2900406"/>
                <a:gd name="connsiteY145" fmla="*/ 1454490 h 5618381"/>
                <a:gd name="connsiteX146" fmla="*/ 153213 w 2900406"/>
                <a:gd name="connsiteY146" fmla="*/ 1515900 h 5618381"/>
                <a:gd name="connsiteX147" fmla="*/ 420646 w 2900406"/>
                <a:gd name="connsiteY147" fmla="*/ 1800443 h 5618381"/>
                <a:gd name="connsiteX148" fmla="*/ 566894 w 2900406"/>
                <a:gd name="connsiteY148" fmla="*/ 1853369 h 5618381"/>
                <a:gd name="connsiteX149" fmla="*/ 711863 w 2900406"/>
                <a:gd name="connsiteY149" fmla="*/ 1866716 h 5618381"/>
                <a:gd name="connsiteX150" fmla="*/ 1031123 w 2900406"/>
                <a:gd name="connsiteY150" fmla="*/ 1674251 h 5618381"/>
                <a:gd name="connsiteX151" fmla="*/ 1101726 w 2900406"/>
                <a:gd name="connsiteY151" fmla="*/ 1613978 h 5618381"/>
                <a:gd name="connsiteX152" fmla="*/ 1136442 w 2900406"/>
                <a:gd name="connsiteY152" fmla="*/ 1827420 h 5618381"/>
                <a:gd name="connsiteX153" fmla="*/ 1116067 w 2900406"/>
                <a:gd name="connsiteY153" fmla="*/ 2137166 h 5618381"/>
                <a:gd name="connsiteX154" fmla="*/ 1115037 w 2900406"/>
                <a:gd name="connsiteY154" fmla="*/ 2416066 h 5618381"/>
                <a:gd name="connsiteX155" fmla="*/ 1119900 w 2900406"/>
                <a:gd name="connsiteY155" fmla="*/ 2469843 h 5618381"/>
                <a:gd name="connsiteX156" fmla="*/ 1092887 w 2900406"/>
                <a:gd name="connsiteY156" fmla="*/ 2516593 h 5618381"/>
                <a:gd name="connsiteX157" fmla="*/ 1070808 w 2900406"/>
                <a:gd name="connsiteY157" fmla="*/ 2544529 h 5618381"/>
                <a:gd name="connsiteX158" fmla="*/ 1054941 w 2900406"/>
                <a:gd name="connsiteY158" fmla="*/ 2599904 h 5618381"/>
                <a:gd name="connsiteX159" fmla="*/ 1039819 w 2900406"/>
                <a:gd name="connsiteY159" fmla="*/ 2669407 h 5618381"/>
                <a:gd name="connsiteX160" fmla="*/ 902517 w 2900406"/>
                <a:gd name="connsiteY160" fmla="*/ 3258300 h 5618381"/>
                <a:gd name="connsiteX161" fmla="*/ 847958 w 2900406"/>
                <a:gd name="connsiteY161" fmla="*/ 3653274 h 5618381"/>
                <a:gd name="connsiteX162" fmla="*/ 844693 w 2900406"/>
                <a:gd name="connsiteY162" fmla="*/ 3886879 h 5618381"/>
                <a:gd name="connsiteX163" fmla="*/ 823359 w 2900406"/>
                <a:gd name="connsiteY163" fmla="*/ 4067523 h 5618381"/>
                <a:gd name="connsiteX164" fmla="*/ 848029 w 2900406"/>
                <a:gd name="connsiteY164" fmla="*/ 4188461 h 5618381"/>
                <a:gd name="connsiteX165" fmla="*/ 816189 w 2900406"/>
                <a:gd name="connsiteY165" fmla="*/ 4308654 h 5618381"/>
                <a:gd name="connsiteX166" fmla="*/ 763369 w 2900406"/>
                <a:gd name="connsiteY166" fmla="*/ 4583044 h 5618381"/>
                <a:gd name="connsiteX167" fmla="*/ 730534 w 2900406"/>
                <a:gd name="connsiteY167" fmla="*/ 4774799 h 5618381"/>
                <a:gd name="connsiteX168" fmla="*/ 685809 w 2900406"/>
                <a:gd name="connsiteY168" fmla="*/ 5007872 h 5618381"/>
                <a:gd name="connsiteX169" fmla="*/ 722122 w 2900406"/>
                <a:gd name="connsiteY169" fmla="*/ 5106375 h 5618381"/>
                <a:gd name="connsiteX170" fmla="*/ 705900 w 2900406"/>
                <a:gd name="connsiteY170" fmla="*/ 5192846 h 5618381"/>
                <a:gd name="connsiteX171" fmla="*/ 717365 w 2900406"/>
                <a:gd name="connsiteY171" fmla="*/ 5259296 h 5618381"/>
                <a:gd name="connsiteX172" fmla="*/ 684566 w 2900406"/>
                <a:gd name="connsiteY172" fmla="*/ 5299159 h 5618381"/>
                <a:gd name="connsiteX173" fmla="*/ 603882 w 2900406"/>
                <a:gd name="connsiteY173" fmla="*/ 5343211 h 5618381"/>
                <a:gd name="connsiteX174" fmla="*/ 554754 w 2900406"/>
                <a:gd name="connsiteY174" fmla="*/ 5452789 h 5618381"/>
                <a:gd name="connsiteX175" fmla="*/ 617335 w 2900406"/>
                <a:gd name="connsiteY175" fmla="*/ 5508697 h 5618381"/>
                <a:gd name="connsiteX176" fmla="*/ 890164 w 2900406"/>
                <a:gd name="connsiteY176" fmla="*/ 5531060 h 5618381"/>
                <a:gd name="connsiteX177" fmla="*/ 920265 w 2900406"/>
                <a:gd name="connsiteY177" fmla="*/ 5494286 h 5618381"/>
                <a:gd name="connsiteX178" fmla="*/ 962649 w 2900406"/>
                <a:gd name="connsiteY178" fmla="*/ 5460918 h 5618381"/>
                <a:gd name="connsiteX179" fmla="*/ 1099454 w 2900406"/>
                <a:gd name="connsiteY179" fmla="*/ 5450482 h 5618381"/>
                <a:gd name="connsiteX180" fmla="*/ 1119403 w 2900406"/>
                <a:gd name="connsiteY180" fmla="*/ 5366106 h 5618381"/>
                <a:gd name="connsiteX181" fmla="*/ 1121427 w 2900406"/>
                <a:gd name="connsiteY181" fmla="*/ 5347435 h 5618381"/>
                <a:gd name="connsiteX182" fmla="*/ 1121427 w 2900406"/>
                <a:gd name="connsiteY182" fmla="*/ 5347435 h 5618381"/>
                <a:gd name="connsiteX183" fmla="*/ 2129610 w 2900406"/>
                <a:gd name="connsiteY183" fmla="*/ 1759267 h 5618381"/>
                <a:gd name="connsiteX184" fmla="*/ 2129610 w 2900406"/>
                <a:gd name="connsiteY184" fmla="*/ 1759267 h 5618381"/>
                <a:gd name="connsiteX185" fmla="*/ 2239862 w 2900406"/>
                <a:gd name="connsiteY185" fmla="*/ 1553491 h 5618381"/>
                <a:gd name="connsiteX186" fmla="*/ 2374857 w 2900406"/>
                <a:gd name="connsiteY186" fmla="*/ 1738181 h 5618381"/>
                <a:gd name="connsiteX187" fmla="*/ 2497925 w 2900406"/>
                <a:gd name="connsiteY187" fmla="*/ 1830367 h 5618381"/>
                <a:gd name="connsiteX188" fmla="*/ 2470556 w 2900406"/>
                <a:gd name="connsiteY188" fmla="*/ 1901609 h 5618381"/>
                <a:gd name="connsiteX189" fmla="*/ 2430978 w 2900406"/>
                <a:gd name="connsiteY189" fmla="*/ 2103657 h 5618381"/>
                <a:gd name="connsiteX190" fmla="*/ 2300349 w 2900406"/>
                <a:gd name="connsiteY190" fmla="*/ 2280858 h 5618381"/>
                <a:gd name="connsiteX191" fmla="*/ 2069123 w 2900406"/>
                <a:gd name="connsiteY191" fmla="*/ 2512262 h 5618381"/>
                <a:gd name="connsiteX192" fmla="*/ 2045907 w 2900406"/>
                <a:gd name="connsiteY192" fmla="*/ 2421461 h 5618381"/>
                <a:gd name="connsiteX193" fmla="*/ 2045694 w 2900406"/>
                <a:gd name="connsiteY193" fmla="*/ 2301801 h 5618381"/>
                <a:gd name="connsiteX194" fmla="*/ 1997099 w 2900406"/>
                <a:gd name="connsiteY194" fmla="*/ 2070255 h 5618381"/>
                <a:gd name="connsiteX195" fmla="*/ 2031070 w 2900406"/>
                <a:gd name="connsiteY195" fmla="*/ 1931284 h 5618381"/>
                <a:gd name="connsiteX196" fmla="*/ 2129610 w 2900406"/>
                <a:gd name="connsiteY196" fmla="*/ 1759267 h 561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2900406" h="5618381">
                  <a:moveTo>
                    <a:pt x="934677" y="1093345"/>
                  </a:moveTo>
                  <a:cubicBezTo>
                    <a:pt x="928891" y="1102716"/>
                    <a:pt x="872842" y="1201788"/>
                    <a:pt x="864571" y="1258228"/>
                  </a:cubicBezTo>
                  <a:cubicBezTo>
                    <a:pt x="856229" y="1314632"/>
                    <a:pt x="852253" y="1325849"/>
                    <a:pt x="852253" y="1325849"/>
                  </a:cubicBezTo>
                  <a:cubicBezTo>
                    <a:pt x="852253" y="1325849"/>
                    <a:pt x="802132" y="1372741"/>
                    <a:pt x="784951" y="1388537"/>
                  </a:cubicBezTo>
                  <a:cubicBezTo>
                    <a:pt x="767771" y="1404298"/>
                    <a:pt x="715413" y="1443131"/>
                    <a:pt x="683998" y="1467198"/>
                  </a:cubicBezTo>
                  <a:cubicBezTo>
                    <a:pt x="652548" y="1491300"/>
                    <a:pt x="648644" y="1499713"/>
                    <a:pt x="648644" y="1499713"/>
                  </a:cubicBezTo>
                  <a:cubicBezTo>
                    <a:pt x="648644" y="1499713"/>
                    <a:pt x="605514" y="1485905"/>
                    <a:pt x="569556" y="1496696"/>
                  </a:cubicBezTo>
                  <a:cubicBezTo>
                    <a:pt x="533598" y="1507487"/>
                    <a:pt x="509850" y="1522218"/>
                    <a:pt x="503248" y="1522147"/>
                  </a:cubicBezTo>
                  <a:cubicBezTo>
                    <a:pt x="496646" y="1522041"/>
                    <a:pt x="462817" y="1515012"/>
                    <a:pt x="425545" y="1485266"/>
                  </a:cubicBezTo>
                  <a:cubicBezTo>
                    <a:pt x="388274" y="1455555"/>
                    <a:pt x="349901" y="1435251"/>
                    <a:pt x="349901" y="1435251"/>
                  </a:cubicBezTo>
                  <a:cubicBezTo>
                    <a:pt x="349901" y="1435251"/>
                    <a:pt x="367756" y="1372350"/>
                    <a:pt x="379222" y="1359323"/>
                  </a:cubicBezTo>
                  <a:cubicBezTo>
                    <a:pt x="390723" y="1346296"/>
                    <a:pt x="396260" y="1353892"/>
                    <a:pt x="398532" y="1326630"/>
                  </a:cubicBezTo>
                  <a:cubicBezTo>
                    <a:pt x="400804" y="1299298"/>
                    <a:pt x="380536" y="1266995"/>
                    <a:pt x="380536" y="1266995"/>
                  </a:cubicBezTo>
                  <a:lnTo>
                    <a:pt x="934677" y="1093345"/>
                  </a:lnTo>
                  <a:lnTo>
                    <a:pt x="934677" y="1093345"/>
                  </a:lnTo>
                  <a:close/>
                  <a:moveTo>
                    <a:pt x="1121427" y="5347435"/>
                  </a:moveTo>
                  <a:lnTo>
                    <a:pt x="1121427" y="5347435"/>
                  </a:lnTo>
                  <a:cubicBezTo>
                    <a:pt x="1129803" y="5341081"/>
                    <a:pt x="1135057" y="5330503"/>
                    <a:pt x="1141518" y="5311938"/>
                  </a:cubicBezTo>
                  <a:cubicBezTo>
                    <a:pt x="1153303" y="5278180"/>
                    <a:pt x="1119190" y="5021396"/>
                    <a:pt x="1139423" y="4923709"/>
                  </a:cubicBezTo>
                  <a:cubicBezTo>
                    <a:pt x="1159621" y="4825985"/>
                    <a:pt x="1165123" y="4701675"/>
                    <a:pt x="1166117" y="4630113"/>
                  </a:cubicBezTo>
                  <a:cubicBezTo>
                    <a:pt x="1167111" y="4558516"/>
                    <a:pt x="1229586" y="4404850"/>
                    <a:pt x="1218972" y="4355687"/>
                  </a:cubicBezTo>
                  <a:cubicBezTo>
                    <a:pt x="1208323" y="4306559"/>
                    <a:pt x="1208536" y="4291473"/>
                    <a:pt x="1208536" y="4291473"/>
                  </a:cubicBezTo>
                  <a:cubicBezTo>
                    <a:pt x="1208536" y="4291473"/>
                    <a:pt x="1236365" y="4188177"/>
                    <a:pt x="1267354" y="4128329"/>
                  </a:cubicBezTo>
                  <a:cubicBezTo>
                    <a:pt x="1298378" y="4068446"/>
                    <a:pt x="1281340" y="4071996"/>
                    <a:pt x="1305833" y="3938492"/>
                  </a:cubicBezTo>
                  <a:cubicBezTo>
                    <a:pt x="1330325" y="3805059"/>
                    <a:pt x="1334656" y="3761753"/>
                    <a:pt x="1373312" y="3692569"/>
                  </a:cubicBezTo>
                  <a:cubicBezTo>
                    <a:pt x="1411968" y="3623386"/>
                    <a:pt x="1454458" y="3552357"/>
                    <a:pt x="1464575" y="3499750"/>
                  </a:cubicBezTo>
                  <a:cubicBezTo>
                    <a:pt x="1474727" y="3447108"/>
                    <a:pt x="1481258" y="3383143"/>
                    <a:pt x="1492901" y="3358827"/>
                  </a:cubicBezTo>
                  <a:cubicBezTo>
                    <a:pt x="1504544" y="3334512"/>
                    <a:pt x="1531380" y="3234979"/>
                    <a:pt x="1548135" y="3250314"/>
                  </a:cubicBezTo>
                  <a:cubicBezTo>
                    <a:pt x="1655477" y="3348498"/>
                    <a:pt x="1693033" y="3537413"/>
                    <a:pt x="1749473" y="3676241"/>
                  </a:cubicBezTo>
                  <a:cubicBezTo>
                    <a:pt x="1805984" y="3815069"/>
                    <a:pt x="1828311" y="3969445"/>
                    <a:pt x="1837079" y="4016656"/>
                  </a:cubicBezTo>
                  <a:cubicBezTo>
                    <a:pt x="1845882" y="4063902"/>
                    <a:pt x="1890289" y="4121088"/>
                    <a:pt x="1889615" y="4168157"/>
                  </a:cubicBezTo>
                  <a:lnTo>
                    <a:pt x="1887555" y="4315114"/>
                  </a:lnTo>
                  <a:cubicBezTo>
                    <a:pt x="1887201" y="4339607"/>
                    <a:pt x="1885000" y="4364064"/>
                    <a:pt x="1880989" y="4384759"/>
                  </a:cubicBezTo>
                  <a:cubicBezTo>
                    <a:pt x="1876906" y="4405418"/>
                    <a:pt x="1865405" y="4418445"/>
                    <a:pt x="1872682" y="4439282"/>
                  </a:cubicBezTo>
                  <a:cubicBezTo>
                    <a:pt x="1879960" y="4460119"/>
                    <a:pt x="1877653" y="4488339"/>
                    <a:pt x="1882799" y="4522345"/>
                  </a:cubicBezTo>
                  <a:cubicBezTo>
                    <a:pt x="1888017" y="4556316"/>
                    <a:pt x="1878823" y="4539241"/>
                    <a:pt x="1878114" y="4590108"/>
                  </a:cubicBezTo>
                  <a:cubicBezTo>
                    <a:pt x="1877404" y="4640976"/>
                    <a:pt x="1880527" y="4818140"/>
                    <a:pt x="1873925" y="4889667"/>
                  </a:cubicBezTo>
                  <a:cubicBezTo>
                    <a:pt x="1867251" y="4961157"/>
                    <a:pt x="1878256" y="4980184"/>
                    <a:pt x="1892419" y="5048231"/>
                  </a:cubicBezTo>
                  <a:cubicBezTo>
                    <a:pt x="1906511" y="5116279"/>
                    <a:pt x="1939843" y="5158201"/>
                    <a:pt x="1939843" y="5158201"/>
                  </a:cubicBezTo>
                  <a:cubicBezTo>
                    <a:pt x="1939843" y="5158201"/>
                    <a:pt x="1923975" y="5214499"/>
                    <a:pt x="1923585" y="5240873"/>
                  </a:cubicBezTo>
                  <a:lnTo>
                    <a:pt x="1922805" y="5295858"/>
                  </a:lnTo>
                  <a:lnTo>
                    <a:pt x="1919077" y="5297739"/>
                  </a:lnTo>
                  <a:cubicBezTo>
                    <a:pt x="1917054" y="5302638"/>
                    <a:pt x="1915137" y="5341720"/>
                    <a:pt x="1915208" y="5363018"/>
                  </a:cubicBezTo>
                  <a:cubicBezTo>
                    <a:pt x="1914605" y="5366923"/>
                    <a:pt x="1914249" y="5372318"/>
                    <a:pt x="1914143" y="5380198"/>
                  </a:cubicBezTo>
                  <a:cubicBezTo>
                    <a:pt x="1914108" y="5382754"/>
                    <a:pt x="1914143" y="5385239"/>
                    <a:pt x="1914214" y="5387688"/>
                  </a:cubicBezTo>
                  <a:cubicBezTo>
                    <a:pt x="1911729" y="5398870"/>
                    <a:pt x="1907541" y="5415979"/>
                    <a:pt x="1911126" y="5444909"/>
                  </a:cubicBezTo>
                  <a:cubicBezTo>
                    <a:pt x="1916379" y="5487292"/>
                    <a:pt x="1900157" y="5510791"/>
                    <a:pt x="1928697" y="5529782"/>
                  </a:cubicBezTo>
                  <a:cubicBezTo>
                    <a:pt x="1957272" y="5548809"/>
                    <a:pt x="2041755" y="5535923"/>
                    <a:pt x="2065111" y="5544017"/>
                  </a:cubicBezTo>
                  <a:cubicBezTo>
                    <a:pt x="2088539" y="5552145"/>
                    <a:pt x="2094503" y="5560558"/>
                    <a:pt x="2106572" y="5578555"/>
                  </a:cubicBezTo>
                  <a:cubicBezTo>
                    <a:pt x="2118676" y="5596552"/>
                    <a:pt x="2120593" y="5609118"/>
                    <a:pt x="2135644" y="5616146"/>
                  </a:cubicBezTo>
                  <a:cubicBezTo>
                    <a:pt x="2150730" y="5623175"/>
                    <a:pt x="2337053" y="5612348"/>
                    <a:pt x="2408934" y="5601415"/>
                  </a:cubicBezTo>
                  <a:cubicBezTo>
                    <a:pt x="2480887" y="5590482"/>
                    <a:pt x="2472935" y="5561339"/>
                    <a:pt x="2473113" y="5547282"/>
                  </a:cubicBezTo>
                  <a:cubicBezTo>
                    <a:pt x="2473325" y="5533226"/>
                    <a:pt x="2450963" y="5463084"/>
                    <a:pt x="2427038" y="5436354"/>
                  </a:cubicBezTo>
                  <a:cubicBezTo>
                    <a:pt x="2403112" y="5409661"/>
                    <a:pt x="2361510" y="5412465"/>
                    <a:pt x="2347596" y="5390102"/>
                  </a:cubicBezTo>
                  <a:cubicBezTo>
                    <a:pt x="2333646" y="5367668"/>
                    <a:pt x="2310004" y="5350274"/>
                    <a:pt x="2302053" y="5321132"/>
                  </a:cubicBezTo>
                  <a:cubicBezTo>
                    <a:pt x="2300137" y="5314068"/>
                    <a:pt x="2298681" y="5306933"/>
                    <a:pt x="2297509" y="5300117"/>
                  </a:cubicBezTo>
                  <a:cubicBezTo>
                    <a:pt x="2298149" y="5297136"/>
                    <a:pt x="2298858" y="5294225"/>
                    <a:pt x="2299781" y="5291350"/>
                  </a:cubicBezTo>
                  <a:cubicBezTo>
                    <a:pt x="2309614" y="5259438"/>
                    <a:pt x="2366018" y="5269661"/>
                    <a:pt x="2346034" y="5218510"/>
                  </a:cubicBezTo>
                  <a:cubicBezTo>
                    <a:pt x="2326013" y="5167323"/>
                    <a:pt x="2341632" y="5126076"/>
                    <a:pt x="2327114" y="5088201"/>
                  </a:cubicBezTo>
                  <a:cubicBezTo>
                    <a:pt x="2312561" y="5050326"/>
                    <a:pt x="2319198" y="4980716"/>
                    <a:pt x="2319482" y="4961832"/>
                  </a:cubicBezTo>
                  <a:cubicBezTo>
                    <a:pt x="2319730" y="4942983"/>
                    <a:pt x="2283134" y="4863364"/>
                    <a:pt x="2283134" y="4863364"/>
                  </a:cubicBezTo>
                  <a:cubicBezTo>
                    <a:pt x="2283134" y="4863364"/>
                    <a:pt x="2308052" y="4565971"/>
                    <a:pt x="2309472" y="4464165"/>
                  </a:cubicBezTo>
                  <a:cubicBezTo>
                    <a:pt x="2310892" y="4362431"/>
                    <a:pt x="2288280" y="4358349"/>
                    <a:pt x="2277774" y="4305423"/>
                  </a:cubicBezTo>
                  <a:cubicBezTo>
                    <a:pt x="2267195" y="4252533"/>
                    <a:pt x="2248631" y="4233436"/>
                    <a:pt x="2253458" y="4154348"/>
                  </a:cubicBezTo>
                  <a:cubicBezTo>
                    <a:pt x="2258357" y="4075262"/>
                    <a:pt x="2236313" y="4033517"/>
                    <a:pt x="2236774" y="3999617"/>
                  </a:cubicBezTo>
                  <a:cubicBezTo>
                    <a:pt x="2237235" y="3965647"/>
                    <a:pt x="2246110" y="3871580"/>
                    <a:pt x="2246110" y="3871580"/>
                  </a:cubicBezTo>
                  <a:cubicBezTo>
                    <a:pt x="2246110" y="3871580"/>
                    <a:pt x="2273726" y="3378245"/>
                    <a:pt x="2254381" y="3279953"/>
                  </a:cubicBezTo>
                  <a:cubicBezTo>
                    <a:pt x="2235071" y="3181698"/>
                    <a:pt x="2219771" y="3192808"/>
                    <a:pt x="2218423" y="3155040"/>
                  </a:cubicBezTo>
                  <a:cubicBezTo>
                    <a:pt x="2217073" y="3117342"/>
                    <a:pt x="2206176" y="2951359"/>
                    <a:pt x="2193504" y="2917282"/>
                  </a:cubicBezTo>
                  <a:cubicBezTo>
                    <a:pt x="2180760" y="2883169"/>
                    <a:pt x="2173270" y="2881146"/>
                    <a:pt x="2173270" y="2881146"/>
                  </a:cubicBezTo>
                  <a:cubicBezTo>
                    <a:pt x="2173270" y="2881146"/>
                    <a:pt x="2181399" y="2836030"/>
                    <a:pt x="2177849" y="2819985"/>
                  </a:cubicBezTo>
                  <a:cubicBezTo>
                    <a:pt x="2174335" y="2803905"/>
                    <a:pt x="2173412" y="2801065"/>
                    <a:pt x="2173412" y="2801065"/>
                  </a:cubicBezTo>
                  <a:cubicBezTo>
                    <a:pt x="2173412" y="2801065"/>
                    <a:pt x="2172560" y="2727551"/>
                    <a:pt x="2195385" y="2710903"/>
                  </a:cubicBezTo>
                  <a:cubicBezTo>
                    <a:pt x="2218281" y="2694255"/>
                    <a:pt x="2275289" y="2659255"/>
                    <a:pt x="2304432" y="2595609"/>
                  </a:cubicBezTo>
                  <a:cubicBezTo>
                    <a:pt x="2333575" y="2531927"/>
                    <a:pt x="2349051" y="2503885"/>
                    <a:pt x="2360481" y="2494620"/>
                  </a:cubicBezTo>
                  <a:cubicBezTo>
                    <a:pt x="2371911" y="2485356"/>
                    <a:pt x="2589330" y="2368748"/>
                    <a:pt x="2677042" y="2223921"/>
                  </a:cubicBezTo>
                  <a:cubicBezTo>
                    <a:pt x="2764826" y="2079094"/>
                    <a:pt x="2803021" y="2041928"/>
                    <a:pt x="2821337" y="2015767"/>
                  </a:cubicBezTo>
                  <a:cubicBezTo>
                    <a:pt x="2839583" y="1989641"/>
                    <a:pt x="2882179" y="1973313"/>
                    <a:pt x="2895952" y="1933911"/>
                  </a:cubicBezTo>
                  <a:cubicBezTo>
                    <a:pt x="2909725" y="1894545"/>
                    <a:pt x="2887575" y="1859332"/>
                    <a:pt x="2883138" y="1844211"/>
                  </a:cubicBezTo>
                  <a:cubicBezTo>
                    <a:pt x="2878629" y="1829089"/>
                    <a:pt x="2760815" y="1491017"/>
                    <a:pt x="2690247" y="1418461"/>
                  </a:cubicBezTo>
                  <a:cubicBezTo>
                    <a:pt x="2619573" y="1345870"/>
                    <a:pt x="2568741" y="1347006"/>
                    <a:pt x="2541018" y="1305190"/>
                  </a:cubicBezTo>
                  <a:cubicBezTo>
                    <a:pt x="2513330" y="1263339"/>
                    <a:pt x="2505308" y="1163345"/>
                    <a:pt x="2417560" y="1103710"/>
                  </a:cubicBezTo>
                  <a:cubicBezTo>
                    <a:pt x="2329812" y="1044075"/>
                    <a:pt x="2162444" y="1019121"/>
                    <a:pt x="2151262" y="1011418"/>
                  </a:cubicBezTo>
                  <a:cubicBezTo>
                    <a:pt x="2140081" y="1003715"/>
                    <a:pt x="2093864" y="940885"/>
                    <a:pt x="2045375" y="904430"/>
                  </a:cubicBezTo>
                  <a:cubicBezTo>
                    <a:pt x="1996886" y="867939"/>
                    <a:pt x="1919716" y="859349"/>
                    <a:pt x="1901151" y="840216"/>
                  </a:cubicBezTo>
                  <a:cubicBezTo>
                    <a:pt x="1882586" y="821155"/>
                    <a:pt x="1871582" y="798366"/>
                    <a:pt x="1871582" y="798366"/>
                  </a:cubicBezTo>
                  <a:lnTo>
                    <a:pt x="2165923" y="706322"/>
                  </a:lnTo>
                  <a:cubicBezTo>
                    <a:pt x="2165923" y="706322"/>
                    <a:pt x="2174833" y="741358"/>
                    <a:pt x="2184097" y="752752"/>
                  </a:cubicBezTo>
                  <a:cubicBezTo>
                    <a:pt x="2193362" y="764218"/>
                    <a:pt x="2215866" y="769223"/>
                    <a:pt x="2220446" y="780617"/>
                  </a:cubicBezTo>
                  <a:cubicBezTo>
                    <a:pt x="2225025" y="791976"/>
                    <a:pt x="2251718" y="901661"/>
                    <a:pt x="2276034" y="917067"/>
                  </a:cubicBezTo>
                  <a:cubicBezTo>
                    <a:pt x="2300349" y="932508"/>
                    <a:pt x="2426292" y="885262"/>
                    <a:pt x="2467078" y="866981"/>
                  </a:cubicBezTo>
                  <a:cubicBezTo>
                    <a:pt x="2507828" y="848665"/>
                    <a:pt x="2565263" y="785409"/>
                    <a:pt x="2565369" y="778842"/>
                  </a:cubicBezTo>
                  <a:cubicBezTo>
                    <a:pt x="2565476" y="772204"/>
                    <a:pt x="2506800" y="621591"/>
                    <a:pt x="2507794" y="615947"/>
                  </a:cubicBezTo>
                  <a:cubicBezTo>
                    <a:pt x="2508787" y="610303"/>
                    <a:pt x="2514857" y="585846"/>
                    <a:pt x="2514928" y="579740"/>
                  </a:cubicBezTo>
                  <a:cubicBezTo>
                    <a:pt x="2514999" y="573635"/>
                    <a:pt x="2448833" y="420501"/>
                    <a:pt x="2436693" y="410952"/>
                  </a:cubicBezTo>
                  <a:cubicBezTo>
                    <a:pt x="2424553" y="401333"/>
                    <a:pt x="2411526" y="393630"/>
                    <a:pt x="2408792" y="387028"/>
                  </a:cubicBezTo>
                  <a:cubicBezTo>
                    <a:pt x="2406059" y="380390"/>
                    <a:pt x="2349370" y="254234"/>
                    <a:pt x="2337195" y="248412"/>
                  </a:cubicBezTo>
                  <a:cubicBezTo>
                    <a:pt x="2325055" y="242626"/>
                    <a:pt x="2162338" y="286536"/>
                    <a:pt x="2117611" y="319796"/>
                  </a:cubicBezTo>
                  <a:cubicBezTo>
                    <a:pt x="2072850" y="353128"/>
                    <a:pt x="2041293" y="386566"/>
                    <a:pt x="2041009" y="406409"/>
                  </a:cubicBezTo>
                  <a:cubicBezTo>
                    <a:pt x="2040725" y="426181"/>
                    <a:pt x="2124143" y="595075"/>
                    <a:pt x="2124143" y="595075"/>
                  </a:cubicBezTo>
                  <a:lnTo>
                    <a:pt x="1863986" y="670612"/>
                  </a:lnTo>
                  <a:lnTo>
                    <a:pt x="1864554" y="630075"/>
                  </a:lnTo>
                  <a:cubicBezTo>
                    <a:pt x="1864554" y="630075"/>
                    <a:pt x="1874777" y="640582"/>
                    <a:pt x="1890112" y="621023"/>
                  </a:cubicBezTo>
                  <a:cubicBezTo>
                    <a:pt x="1905482" y="601429"/>
                    <a:pt x="1915243" y="575196"/>
                    <a:pt x="1916379" y="563909"/>
                  </a:cubicBezTo>
                  <a:cubicBezTo>
                    <a:pt x="1917480" y="552621"/>
                    <a:pt x="1922165" y="484857"/>
                    <a:pt x="1914818" y="470587"/>
                  </a:cubicBezTo>
                  <a:cubicBezTo>
                    <a:pt x="1907505" y="456353"/>
                    <a:pt x="1906618" y="451632"/>
                    <a:pt x="1906618" y="451632"/>
                  </a:cubicBezTo>
                  <a:cubicBezTo>
                    <a:pt x="1906618" y="451632"/>
                    <a:pt x="1934377" y="420004"/>
                    <a:pt x="1931004" y="393559"/>
                  </a:cubicBezTo>
                  <a:cubicBezTo>
                    <a:pt x="1927596" y="367114"/>
                    <a:pt x="1916273" y="366013"/>
                    <a:pt x="1915456" y="359411"/>
                  </a:cubicBezTo>
                  <a:cubicBezTo>
                    <a:pt x="1914640" y="352808"/>
                    <a:pt x="1908428" y="322565"/>
                    <a:pt x="1908428" y="322565"/>
                  </a:cubicBezTo>
                  <a:lnTo>
                    <a:pt x="1906866" y="299954"/>
                  </a:lnTo>
                  <a:lnTo>
                    <a:pt x="1886491" y="274218"/>
                  </a:lnTo>
                  <a:cubicBezTo>
                    <a:pt x="1886491" y="274218"/>
                    <a:pt x="1875522" y="182636"/>
                    <a:pt x="1857206" y="143767"/>
                  </a:cubicBezTo>
                  <a:cubicBezTo>
                    <a:pt x="1838925" y="104863"/>
                    <a:pt x="1759590" y="51014"/>
                    <a:pt x="1751141" y="45228"/>
                  </a:cubicBezTo>
                  <a:cubicBezTo>
                    <a:pt x="1742764" y="39442"/>
                    <a:pt x="1741877" y="35644"/>
                    <a:pt x="1732967" y="31313"/>
                  </a:cubicBezTo>
                  <a:cubicBezTo>
                    <a:pt x="1724093" y="26947"/>
                    <a:pt x="1649301" y="19315"/>
                    <a:pt x="1649301" y="19315"/>
                  </a:cubicBezTo>
                  <a:cubicBezTo>
                    <a:pt x="1649301" y="19315"/>
                    <a:pt x="1648555" y="4193"/>
                    <a:pt x="1631161" y="679"/>
                  </a:cubicBezTo>
                  <a:cubicBezTo>
                    <a:pt x="1613839" y="-2835"/>
                    <a:pt x="1528860" y="8205"/>
                    <a:pt x="1520305" y="12784"/>
                  </a:cubicBezTo>
                  <a:cubicBezTo>
                    <a:pt x="1511750" y="17398"/>
                    <a:pt x="1505928" y="29538"/>
                    <a:pt x="1505928" y="29538"/>
                  </a:cubicBezTo>
                  <a:cubicBezTo>
                    <a:pt x="1505928" y="29538"/>
                    <a:pt x="1433515" y="53960"/>
                    <a:pt x="1416157" y="80121"/>
                  </a:cubicBezTo>
                  <a:cubicBezTo>
                    <a:pt x="1398870" y="106283"/>
                    <a:pt x="1398763" y="113808"/>
                    <a:pt x="1398763" y="113808"/>
                  </a:cubicBezTo>
                  <a:cubicBezTo>
                    <a:pt x="1398763" y="113808"/>
                    <a:pt x="1362521" y="141566"/>
                    <a:pt x="1350629" y="185689"/>
                  </a:cubicBezTo>
                  <a:cubicBezTo>
                    <a:pt x="1338703" y="229812"/>
                    <a:pt x="1334017" y="295730"/>
                    <a:pt x="1334017" y="295730"/>
                  </a:cubicBezTo>
                  <a:cubicBezTo>
                    <a:pt x="1334017" y="295730"/>
                    <a:pt x="1297846" y="321607"/>
                    <a:pt x="1294652" y="347945"/>
                  </a:cubicBezTo>
                  <a:cubicBezTo>
                    <a:pt x="1291456" y="374284"/>
                    <a:pt x="1308744" y="417839"/>
                    <a:pt x="1334976" y="429517"/>
                  </a:cubicBezTo>
                  <a:cubicBezTo>
                    <a:pt x="1361208" y="441196"/>
                    <a:pt x="1372389" y="448899"/>
                    <a:pt x="1372389" y="448899"/>
                  </a:cubicBezTo>
                  <a:cubicBezTo>
                    <a:pt x="1372389" y="448899"/>
                    <a:pt x="1371680" y="500724"/>
                    <a:pt x="1374449" y="505907"/>
                  </a:cubicBezTo>
                  <a:cubicBezTo>
                    <a:pt x="1377217" y="511125"/>
                    <a:pt x="1378495" y="517266"/>
                    <a:pt x="1376152" y="517230"/>
                  </a:cubicBezTo>
                  <a:cubicBezTo>
                    <a:pt x="1373773" y="517195"/>
                    <a:pt x="1359610" y="520780"/>
                    <a:pt x="1357659" y="525465"/>
                  </a:cubicBezTo>
                  <a:cubicBezTo>
                    <a:pt x="1355671" y="530186"/>
                    <a:pt x="1360072" y="570972"/>
                    <a:pt x="1360604" y="581337"/>
                  </a:cubicBezTo>
                  <a:cubicBezTo>
                    <a:pt x="1361173" y="591703"/>
                    <a:pt x="1368804" y="634476"/>
                    <a:pt x="1376542" y="653893"/>
                  </a:cubicBezTo>
                  <a:cubicBezTo>
                    <a:pt x="1384281" y="673274"/>
                    <a:pt x="1404052" y="673097"/>
                    <a:pt x="1404052" y="673097"/>
                  </a:cubicBezTo>
                  <a:cubicBezTo>
                    <a:pt x="1404052" y="673097"/>
                    <a:pt x="1411010" y="716545"/>
                    <a:pt x="1420666" y="734116"/>
                  </a:cubicBezTo>
                  <a:cubicBezTo>
                    <a:pt x="1430285" y="751687"/>
                    <a:pt x="1434509" y="754562"/>
                    <a:pt x="1434474" y="756905"/>
                  </a:cubicBezTo>
                  <a:cubicBezTo>
                    <a:pt x="1434438" y="759283"/>
                    <a:pt x="1435219" y="802625"/>
                    <a:pt x="1435219" y="802625"/>
                  </a:cubicBezTo>
                  <a:lnTo>
                    <a:pt x="269110" y="1175520"/>
                  </a:lnTo>
                  <a:cubicBezTo>
                    <a:pt x="269110" y="1175520"/>
                    <a:pt x="240748" y="1120464"/>
                    <a:pt x="220976" y="1116418"/>
                  </a:cubicBezTo>
                  <a:cubicBezTo>
                    <a:pt x="201205" y="1112371"/>
                    <a:pt x="184202" y="1120606"/>
                    <a:pt x="177387" y="1131823"/>
                  </a:cubicBezTo>
                  <a:cubicBezTo>
                    <a:pt x="170642" y="1143040"/>
                    <a:pt x="170500" y="1154328"/>
                    <a:pt x="170500" y="1154328"/>
                  </a:cubicBezTo>
                  <a:cubicBezTo>
                    <a:pt x="170500" y="1154328"/>
                    <a:pt x="145298" y="1138887"/>
                    <a:pt x="125419" y="1148046"/>
                  </a:cubicBezTo>
                  <a:cubicBezTo>
                    <a:pt x="105506" y="1157204"/>
                    <a:pt x="102310" y="1179780"/>
                    <a:pt x="102310" y="1179780"/>
                  </a:cubicBezTo>
                  <a:cubicBezTo>
                    <a:pt x="102310" y="1179780"/>
                    <a:pt x="70328" y="1180241"/>
                    <a:pt x="60708" y="1190464"/>
                  </a:cubicBezTo>
                  <a:cubicBezTo>
                    <a:pt x="51160" y="1200687"/>
                    <a:pt x="50095" y="1211053"/>
                    <a:pt x="50095" y="1211053"/>
                  </a:cubicBezTo>
                  <a:cubicBezTo>
                    <a:pt x="50095" y="1211053"/>
                    <a:pt x="30500" y="1194724"/>
                    <a:pt x="12291" y="1215241"/>
                  </a:cubicBezTo>
                  <a:cubicBezTo>
                    <a:pt x="-5884" y="1235723"/>
                    <a:pt x="221" y="1274414"/>
                    <a:pt x="4765" y="1282969"/>
                  </a:cubicBezTo>
                  <a:cubicBezTo>
                    <a:pt x="9380" y="1291524"/>
                    <a:pt x="28868" y="1310621"/>
                    <a:pt x="38736" y="1346580"/>
                  </a:cubicBezTo>
                  <a:cubicBezTo>
                    <a:pt x="48640" y="1382538"/>
                    <a:pt x="41647" y="1408806"/>
                    <a:pt x="74942" y="1454490"/>
                  </a:cubicBezTo>
                  <a:cubicBezTo>
                    <a:pt x="108203" y="1500210"/>
                    <a:pt x="139157" y="1508161"/>
                    <a:pt x="153213" y="1515900"/>
                  </a:cubicBezTo>
                  <a:cubicBezTo>
                    <a:pt x="167234" y="1523638"/>
                    <a:pt x="351498" y="1758024"/>
                    <a:pt x="420646" y="1800443"/>
                  </a:cubicBezTo>
                  <a:cubicBezTo>
                    <a:pt x="489795" y="1842826"/>
                    <a:pt x="551844" y="1853156"/>
                    <a:pt x="566894" y="1853369"/>
                  </a:cubicBezTo>
                  <a:cubicBezTo>
                    <a:pt x="581980" y="1853582"/>
                    <a:pt x="655175" y="1875306"/>
                    <a:pt x="711863" y="1866716"/>
                  </a:cubicBezTo>
                  <a:cubicBezTo>
                    <a:pt x="768516" y="1858090"/>
                    <a:pt x="975854" y="1718693"/>
                    <a:pt x="1031123" y="1674251"/>
                  </a:cubicBezTo>
                  <a:cubicBezTo>
                    <a:pt x="1086426" y="1629774"/>
                    <a:pt x="1101726" y="1613978"/>
                    <a:pt x="1101726" y="1613978"/>
                  </a:cubicBezTo>
                  <a:cubicBezTo>
                    <a:pt x="1101726" y="1613978"/>
                    <a:pt x="1133424" y="1772720"/>
                    <a:pt x="1136442" y="1827420"/>
                  </a:cubicBezTo>
                  <a:cubicBezTo>
                    <a:pt x="1139423" y="1882121"/>
                    <a:pt x="1124231" y="2023221"/>
                    <a:pt x="1116067" y="2137166"/>
                  </a:cubicBezTo>
                  <a:cubicBezTo>
                    <a:pt x="1107902" y="2251041"/>
                    <a:pt x="1107121" y="2372582"/>
                    <a:pt x="1115037" y="2416066"/>
                  </a:cubicBezTo>
                  <a:cubicBezTo>
                    <a:pt x="1122882" y="2459514"/>
                    <a:pt x="1119900" y="2469843"/>
                    <a:pt x="1119900" y="2469843"/>
                  </a:cubicBezTo>
                  <a:cubicBezTo>
                    <a:pt x="1119900" y="2469843"/>
                    <a:pt x="1098531" y="2514783"/>
                    <a:pt x="1092887" y="2516593"/>
                  </a:cubicBezTo>
                  <a:cubicBezTo>
                    <a:pt x="1087207" y="2518403"/>
                    <a:pt x="1075706" y="2532353"/>
                    <a:pt x="1070808" y="2544529"/>
                  </a:cubicBezTo>
                  <a:cubicBezTo>
                    <a:pt x="1065945" y="2556704"/>
                    <a:pt x="1065873" y="2560503"/>
                    <a:pt x="1054941" y="2599904"/>
                  </a:cubicBezTo>
                  <a:cubicBezTo>
                    <a:pt x="1044008" y="2639306"/>
                    <a:pt x="1038187" y="2652439"/>
                    <a:pt x="1039819" y="2669407"/>
                  </a:cubicBezTo>
                  <a:cubicBezTo>
                    <a:pt x="1041488" y="2686410"/>
                    <a:pt x="934570" y="3123057"/>
                    <a:pt x="902517" y="3258300"/>
                  </a:cubicBezTo>
                  <a:cubicBezTo>
                    <a:pt x="870464" y="3393544"/>
                    <a:pt x="842066" y="3540110"/>
                    <a:pt x="847958" y="3653274"/>
                  </a:cubicBezTo>
                  <a:cubicBezTo>
                    <a:pt x="853957" y="3766439"/>
                    <a:pt x="857081" y="3811697"/>
                    <a:pt x="844693" y="3886879"/>
                  </a:cubicBezTo>
                  <a:cubicBezTo>
                    <a:pt x="832340" y="3962097"/>
                    <a:pt x="812851" y="4010835"/>
                    <a:pt x="823359" y="4067523"/>
                  </a:cubicBezTo>
                  <a:cubicBezTo>
                    <a:pt x="833902" y="4124211"/>
                    <a:pt x="863541" y="4158537"/>
                    <a:pt x="848029" y="4188461"/>
                  </a:cubicBezTo>
                  <a:cubicBezTo>
                    <a:pt x="832552" y="4218420"/>
                    <a:pt x="840327" y="4199678"/>
                    <a:pt x="816189" y="4308654"/>
                  </a:cubicBezTo>
                  <a:cubicBezTo>
                    <a:pt x="792051" y="4417594"/>
                    <a:pt x="780017" y="4470200"/>
                    <a:pt x="763369" y="4583044"/>
                  </a:cubicBezTo>
                  <a:cubicBezTo>
                    <a:pt x="746686" y="4695854"/>
                    <a:pt x="780904" y="4676508"/>
                    <a:pt x="730534" y="4774799"/>
                  </a:cubicBezTo>
                  <a:cubicBezTo>
                    <a:pt x="680164" y="4873090"/>
                    <a:pt x="671575" y="4947349"/>
                    <a:pt x="685809" y="5007872"/>
                  </a:cubicBezTo>
                  <a:cubicBezTo>
                    <a:pt x="700043" y="5068393"/>
                    <a:pt x="722761" y="5061152"/>
                    <a:pt x="722122" y="5106375"/>
                  </a:cubicBezTo>
                  <a:cubicBezTo>
                    <a:pt x="721482" y="5151563"/>
                    <a:pt x="706148" y="5173997"/>
                    <a:pt x="705900" y="5192846"/>
                  </a:cubicBezTo>
                  <a:cubicBezTo>
                    <a:pt x="705651" y="5211162"/>
                    <a:pt x="687370" y="5239950"/>
                    <a:pt x="717365" y="5259296"/>
                  </a:cubicBezTo>
                  <a:cubicBezTo>
                    <a:pt x="706823" y="5273424"/>
                    <a:pt x="693796" y="5285244"/>
                    <a:pt x="684566" y="5299159"/>
                  </a:cubicBezTo>
                  <a:cubicBezTo>
                    <a:pt x="670048" y="5321167"/>
                    <a:pt x="628516" y="5317156"/>
                    <a:pt x="603882" y="5343211"/>
                  </a:cubicBezTo>
                  <a:cubicBezTo>
                    <a:pt x="579247" y="5369230"/>
                    <a:pt x="554931" y="5438733"/>
                    <a:pt x="554754" y="5452789"/>
                  </a:cubicBezTo>
                  <a:cubicBezTo>
                    <a:pt x="554541" y="5466846"/>
                    <a:pt x="545808" y="5495741"/>
                    <a:pt x="617335" y="5508697"/>
                  </a:cubicBezTo>
                  <a:cubicBezTo>
                    <a:pt x="688897" y="5521654"/>
                    <a:pt x="874901" y="5537698"/>
                    <a:pt x="890164" y="5531060"/>
                  </a:cubicBezTo>
                  <a:cubicBezTo>
                    <a:pt x="905428" y="5524422"/>
                    <a:pt x="907664" y="5511963"/>
                    <a:pt x="920265" y="5494286"/>
                  </a:cubicBezTo>
                  <a:cubicBezTo>
                    <a:pt x="932867" y="5476643"/>
                    <a:pt x="939008" y="5468337"/>
                    <a:pt x="962649" y="5460918"/>
                  </a:cubicBezTo>
                  <a:cubicBezTo>
                    <a:pt x="986290" y="5453464"/>
                    <a:pt x="1070346" y="5468692"/>
                    <a:pt x="1099454" y="5450482"/>
                  </a:cubicBezTo>
                  <a:cubicBezTo>
                    <a:pt x="1128526" y="5432272"/>
                    <a:pt x="1112907" y="5408347"/>
                    <a:pt x="1119403" y="5366106"/>
                  </a:cubicBezTo>
                  <a:cubicBezTo>
                    <a:pt x="1120575" y="5359149"/>
                    <a:pt x="1121142" y="5353008"/>
                    <a:pt x="1121427" y="5347435"/>
                  </a:cubicBezTo>
                  <a:lnTo>
                    <a:pt x="1121427" y="5347435"/>
                  </a:lnTo>
                  <a:close/>
                  <a:moveTo>
                    <a:pt x="2129610" y="1759267"/>
                  </a:moveTo>
                  <a:lnTo>
                    <a:pt x="2129610" y="1759267"/>
                  </a:lnTo>
                  <a:cubicBezTo>
                    <a:pt x="2173910" y="1688273"/>
                    <a:pt x="2239862" y="1553491"/>
                    <a:pt x="2239862" y="1553491"/>
                  </a:cubicBezTo>
                  <a:cubicBezTo>
                    <a:pt x="2239862" y="1553491"/>
                    <a:pt x="2316465" y="1666691"/>
                    <a:pt x="2374857" y="1738181"/>
                  </a:cubicBezTo>
                  <a:cubicBezTo>
                    <a:pt x="2433215" y="1809708"/>
                    <a:pt x="2497925" y="1830367"/>
                    <a:pt x="2497925" y="1830367"/>
                  </a:cubicBezTo>
                  <a:cubicBezTo>
                    <a:pt x="2497925" y="1830367"/>
                    <a:pt x="2490186" y="1844388"/>
                    <a:pt x="2470556" y="1901609"/>
                  </a:cubicBezTo>
                  <a:cubicBezTo>
                    <a:pt x="2450892" y="1958830"/>
                    <a:pt x="2450430" y="2061522"/>
                    <a:pt x="2430978" y="2103657"/>
                  </a:cubicBezTo>
                  <a:cubicBezTo>
                    <a:pt x="2411561" y="2145757"/>
                    <a:pt x="2329492" y="2217212"/>
                    <a:pt x="2300349" y="2280858"/>
                  </a:cubicBezTo>
                  <a:cubicBezTo>
                    <a:pt x="2271206" y="2344504"/>
                    <a:pt x="2069123" y="2512262"/>
                    <a:pt x="2069123" y="2512262"/>
                  </a:cubicBezTo>
                  <a:cubicBezTo>
                    <a:pt x="2069123" y="2512262"/>
                    <a:pt x="2045730" y="2431826"/>
                    <a:pt x="2045907" y="2421461"/>
                  </a:cubicBezTo>
                  <a:cubicBezTo>
                    <a:pt x="2046050" y="2411096"/>
                    <a:pt x="2053078" y="2381030"/>
                    <a:pt x="2045694" y="2301801"/>
                  </a:cubicBezTo>
                  <a:cubicBezTo>
                    <a:pt x="2038312" y="2222536"/>
                    <a:pt x="1997099" y="2070255"/>
                    <a:pt x="1997099" y="2070255"/>
                  </a:cubicBezTo>
                  <a:cubicBezTo>
                    <a:pt x="1997099" y="2070255"/>
                    <a:pt x="2011511" y="1981867"/>
                    <a:pt x="2031070" y="1931284"/>
                  </a:cubicBezTo>
                  <a:cubicBezTo>
                    <a:pt x="2050629" y="1880630"/>
                    <a:pt x="2085274" y="1830260"/>
                    <a:pt x="2129610" y="1759267"/>
                  </a:cubicBezTo>
                  <a:close/>
                </a:path>
              </a:pathLst>
            </a:custGeom>
            <a:solidFill>
              <a:srgbClr val="C72D23">
                <a:alpha val="6000"/>
              </a:srgbClr>
            </a:solidFill>
            <a:ln w="3548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0" name="图片 69" descr="图片包含 黑暗, 游戏机, 男人, 飞盘&#10;&#10;描述已自动生成">
            <a:extLst>
              <a:ext uri="{FF2B5EF4-FFF2-40B4-BE49-F238E27FC236}">
                <a16:creationId xmlns:a16="http://schemas.microsoft.com/office/drawing/2014/main" xmlns="" id="{7617C457-E14A-4587-84E0-E107230C2B4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22"/>
          <a:stretch/>
        </p:blipFill>
        <p:spPr>
          <a:xfrm>
            <a:off x="-381000" y="5808696"/>
            <a:ext cx="12954000" cy="1365545"/>
          </a:xfrm>
          <a:prstGeom prst="rect">
            <a:avLst/>
          </a:prstGeom>
        </p:spPr>
      </p:pic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AE871466-1658-4F0B-9D41-FA1908364F2F}"/>
              </a:ext>
            </a:extLst>
          </p:cNvPr>
          <p:cNvSpPr/>
          <p:nvPr/>
        </p:nvSpPr>
        <p:spPr>
          <a:xfrm>
            <a:off x="0" y="5905745"/>
            <a:ext cx="12192000" cy="952255"/>
          </a:xfrm>
          <a:prstGeom prst="rect">
            <a:avLst/>
          </a:prstGeom>
          <a:gradFill>
            <a:gsLst>
              <a:gs pos="0">
                <a:srgbClr val="9B1516">
                  <a:alpha val="0"/>
                </a:srgbClr>
              </a:gs>
              <a:gs pos="100000">
                <a:srgbClr val="650507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BFB4C8B1-D058-401E-9D85-694753EDA1DB}"/>
              </a:ext>
            </a:extLst>
          </p:cNvPr>
          <p:cNvSpPr/>
          <p:nvPr/>
        </p:nvSpPr>
        <p:spPr>
          <a:xfrm>
            <a:off x="4638105" y="1136073"/>
            <a:ext cx="1611086" cy="2714171"/>
          </a:xfrm>
          <a:custGeom>
            <a:avLst/>
            <a:gdLst>
              <a:gd name="connsiteX0" fmla="*/ 849086 w 1611086"/>
              <a:gd name="connsiteY0" fmla="*/ 0 h 2714171"/>
              <a:gd name="connsiteX1" fmla="*/ 181429 w 1611086"/>
              <a:gd name="connsiteY1" fmla="*/ 0 h 2714171"/>
              <a:gd name="connsiteX2" fmla="*/ 123372 w 1611086"/>
              <a:gd name="connsiteY2" fmla="*/ 783771 h 2714171"/>
              <a:gd name="connsiteX3" fmla="*/ 551543 w 1611086"/>
              <a:gd name="connsiteY3" fmla="*/ 791029 h 2714171"/>
              <a:gd name="connsiteX4" fmla="*/ 791029 w 1611086"/>
              <a:gd name="connsiteY4" fmla="*/ 936171 h 2714171"/>
              <a:gd name="connsiteX5" fmla="*/ 899886 w 1611086"/>
              <a:gd name="connsiteY5" fmla="*/ 1211943 h 2714171"/>
              <a:gd name="connsiteX6" fmla="*/ 914400 w 1611086"/>
              <a:gd name="connsiteY6" fmla="*/ 1436914 h 2714171"/>
              <a:gd name="connsiteX7" fmla="*/ 798286 w 1611086"/>
              <a:gd name="connsiteY7" fmla="*/ 1683657 h 2714171"/>
              <a:gd name="connsiteX8" fmla="*/ 566058 w 1611086"/>
              <a:gd name="connsiteY8" fmla="*/ 1778000 h 2714171"/>
              <a:gd name="connsiteX9" fmla="*/ 508000 w 1611086"/>
              <a:gd name="connsiteY9" fmla="*/ 1807029 h 2714171"/>
              <a:gd name="connsiteX10" fmla="*/ 391886 w 1611086"/>
              <a:gd name="connsiteY10" fmla="*/ 1850571 h 2714171"/>
              <a:gd name="connsiteX11" fmla="*/ 239486 w 1611086"/>
              <a:gd name="connsiteY11" fmla="*/ 1850571 h 2714171"/>
              <a:gd name="connsiteX12" fmla="*/ 123372 w 1611086"/>
              <a:gd name="connsiteY12" fmla="*/ 1836057 h 2714171"/>
              <a:gd name="connsiteX13" fmla="*/ 108858 w 1611086"/>
              <a:gd name="connsiteY13" fmla="*/ 1828800 h 2714171"/>
              <a:gd name="connsiteX14" fmla="*/ 0 w 1611086"/>
              <a:gd name="connsiteY14" fmla="*/ 1799771 h 2714171"/>
              <a:gd name="connsiteX15" fmla="*/ 1611086 w 1611086"/>
              <a:gd name="connsiteY15" fmla="*/ 2714171 h 2714171"/>
              <a:gd name="connsiteX16" fmla="*/ 1611086 w 1611086"/>
              <a:gd name="connsiteY16" fmla="*/ 566057 h 2714171"/>
              <a:gd name="connsiteX17" fmla="*/ 849086 w 1611086"/>
              <a:gd name="connsiteY17" fmla="*/ 0 h 271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611086" h="2714171">
                <a:moveTo>
                  <a:pt x="849086" y="0"/>
                </a:moveTo>
                <a:lnTo>
                  <a:pt x="181429" y="0"/>
                </a:lnTo>
                <a:lnTo>
                  <a:pt x="123372" y="783771"/>
                </a:lnTo>
                <a:lnTo>
                  <a:pt x="551543" y="791029"/>
                </a:lnTo>
                <a:lnTo>
                  <a:pt x="791029" y="936171"/>
                </a:lnTo>
                <a:lnTo>
                  <a:pt x="899886" y="1211943"/>
                </a:lnTo>
                <a:lnTo>
                  <a:pt x="914400" y="1436914"/>
                </a:lnTo>
                <a:lnTo>
                  <a:pt x="798286" y="1683657"/>
                </a:lnTo>
                <a:lnTo>
                  <a:pt x="566058" y="1778000"/>
                </a:lnTo>
                <a:lnTo>
                  <a:pt x="508000" y="1807029"/>
                </a:lnTo>
                <a:lnTo>
                  <a:pt x="391886" y="1850571"/>
                </a:lnTo>
                <a:lnTo>
                  <a:pt x="239486" y="1850571"/>
                </a:lnTo>
                <a:cubicBezTo>
                  <a:pt x="181497" y="1846110"/>
                  <a:pt x="164398" y="1852468"/>
                  <a:pt x="123372" y="1836057"/>
                </a:cubicBezTo>
                <a:cubicBezTo>
                  <a:pt x="118350" y="1834048"/>
                  <a:pt x="113696" y="1831219"/>
                  <a:pt x="108858" y="1828800"/>
                </a:cubicBezTo>
                <a:lnTo>
                  <a:pt x="0" y="1799771"/>
                </a:lnTo>
                <a:lnTo>
                  <a:pt x="1611086" y="2714171"/>
                </a:lnTo>
                <a:lnTo>
                  <a:pt x="1611086" y="566057"/>
                </a:lnTo>
                <a:lnTo>
                  <a:pt x="849086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9000"/>
                </a:schemeClr>
              </a:gs>
              <a:gs pos="93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3C5C2FB3-CE8D-4A7F-9AA7-1E388B056B13}"/>
              </a:ext>
            </a:extLst>
          </p:cNvPr>
          <p:cNvSpPr/>
          <p:nvPr/>
        </p:nvSpPr>
        <p:spPr>
          <a:xfrm>
            <a:off x="6466905" y="1078016"/>
            <a:ext cx="950686" cy="2510971"/>
          </a:xfrm>
          <a:custGeom>
            <a:avLst/>
            <a:gdLst>
              <a:gd name="connsiteX0" fmla="*/ 0 w 950686"/>
              <a:gd name="connsiteY0" fmla="*/ 0 h 2510971"/>
              <a:gd name="connsiteX1" fmla="*/ 0 w 950686"/>
              <a:gd name="connsiteY1" fmla="*/ 1879600 h 2510971"/>
              <a:gd name="connsiteX2" fmla="*/ 950686 w 950686"/>
              <a:gd name="connsiteY2" fmla="*/ 2510971 h 2510971"/>
              <a:gd name="connsiteX3" fmla="*/ 950686 w 950686"/>
              <a:gd name="connsiteY3" fmla="*/ 885371 h 2510971"/>
              <a:gd name="connsiteX4" fmla="*/ 0 w 950686"/>
              <a:gd name="connsiteY4" fmla="*/ 0 h 251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686" h="2510971">
                <a:moveTo>
                  <a:pt x="0" y="0"/>
                </a:moveTo>
                <a:lnTo>
                  <a:pt x="0" y="1879600"/>
                </a:lnTo>
                <a:lnTo>
                  <a:pt x="950686" y="2510971"/>
                </a:lnTo>
                <a:lnTo>
                  <a:pt x="950686" y="88537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20000"/>
                </a:schemeClr>
              </a:gs>
              <a:gs pos="93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67C8C4D3-5E55-48C9-AE77-1C2A27FBF354}"/>
              </a:ext>
            </a:extLst>
          </p:cNvPr>
          <p:cNvSpPr/>
          <p:nvPr/>
        </p:nvSpPr>
        <p:spPr>
          <a:xfrm>
            <a:off x="5909857" y="1146583"/>
            <a:ext cx="549541" cy="752239"/>
          </a:xfrm>
          <a:custGeom>
            <a:avLst/>
            <a:gdLst>
              <a:gd name="connsiteX0" fmla="*/ 0 w 779267"/>
              <a:gd name="connsiteY0" fmla="*/ 279274 h 567558"/>
              <a:gd name="connsiteX1" fmla="*/ 193691 w 779267"/>
              <a:gd name="connsiteY1" fmla="*/ 193690 h 567558"/>
              <a:gd name="connsiteX2" fmla="*/ 324319 w 779267"/>
              <a:gd name="connsiteY2" fmla="*/ 94593 h 567558"/>
              <a:gd name="connsiteX3" fmla="*/ 445939 w 779267"/>
              <a:gd name="connsiteY3" fmla="*/ 0 h 567558"/>
              <a:gd name="connsiteX4" fmla="*/ 779267 w 779267"/>
              <a:gd name="connsiteY4" fmla="*/ 333328 h 567558"/>
              <a:gd name="connsiteX5" fmla="*/ 346842 w 779267"/>
              <a:gd name="connsiteY5" fmla="*/ 567558 h 567558"/>
              <a:gd name="connsiteX6" fmla="*/ 0 w 779267"/>
              <a:gd name="connsiteY6" fmla="*/ 279274 h 567558"/>
              <a:gd name="connsiteX0" fmla="*/ 0 w 779267"/>
              <a:gd name="connsiteY0" fmla="*/ 279274 h 698186"/>
              <a:gd name="connsiteX1" fmla="*/ 193691 w 779267"/>
              <a:gd name="connsiteY1" fmla="*/ 193690 h 698186"/>
              <a:gd name="connsiteX2" fmla="*/ 324319 w 779267"/>
              <a:gd name="connsiteY2" fmla="*/ 94593 h 698186"/>
              <a:gd name="connsiteX3" fmla="*/ 445939 w 779267"/>
              <a:gd name="connsiteY3" fmla="*/ 0 h 698186"/>
              <a:gd name="connsiteX4" fmla="*/ 779267 w 779267"/>
              <a:gd name="connsiteY4" fmla="*/ 333328 h 698186"/>
              <a:gd name="connsiteX5" fmla="*/ 527019 w 779267"/>
              <a:gd name="connsiteY5" fmla="*/ 698186 h 698186"/>
              <a:gd name="connsiteX6" fmla="*/ 0 w 779267"/>
              <a:gd name="connsiteY6" fmla="*/ 279274 h 698186"/>
              <a:gd name="connsiteX0" fmla="*/ 0 w 527019"/>
              <a:gd name="connsiteY0" fmla="*/ 279274 h 698186"/>
              <a:gd name="connsiteX1" fmla="*/ 193691 w 527019"/>
              <a:gd name="connsiteY1" fmla="*/ 193690 h 698186"/>
              <a:gd name="connsiteX2" fmla="*/ 324319 w 527019"/>
              <a:gd name="connsiteY2" fmla="*/ 94593 h 698186"/>
              <a:gd name="connsiteX3" fmla="*/ 445939 w 527019"/>
              <a:gd name="connsiteY3" fmla="*/ 0 h 698186"/>
              <a:gd name="connsiteX4" fmla="*/ 527019 w 527019"/>
              <a:gd name="connsiteY4" fmla="*/ 324319 h 698186"/>
              <a:gd name="connsiteX5" fmla="*/ 527019 w 527019"/>
              <a:gd name="connsiteY5" fmla="*/ 698186 h 698186"/>
              <a:gd name="connsiteX6" fmla="*/ 0 w 527019"/>
              <a:gd name="connsiteY6" fmla="*/ 279274 h 698186"/>
              <a:gd name="connsiteX0" fmla="*/ 0 w 549541"/>
              <a:gd name="connsiteY0" fmla="*/ 333327 h 752239"/>
              <a:gd name="connsiteX1" fmla="*/ 193691 w 549541"/>
              <a:gd name="connsiteY1" fmla="*/ 247743 h 752239"/>
              <a:gd name="connsiteX2" fmla="*/ 324319 w 549541"/>
              <a:gd name="connsiteY2" fmla="*/ 148646 h 752239"/>
              <a:gd name="connsiteX3" fmla="*/ 549541 w 549541"/>
              <a:gd name="connsiteY3" fmla="*/ 0 h 752239"/>
              <a:gd name="connsiteX4" fmla="*/ 527019 w 549541"/>
              <a:gd name="connsiteY4" fmla="*/ 378372 h 752239"/>
              <a:gd name="connsiteX5" fmla="*/ 527019 w 549541"/>
              <a:gd name="connsiteY5" fmla="*/ 752239 h 752239"/>
              <a:gd name="connsiteX6" fmla="*/ 0 w 549541"/>
              <a:gd name="connsiteY6" fmla="*/ 333327 h 752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541" h="752239">
                <a:moveTo>
                  <a:pt x="0" y="333327"/>
                </a:moveTo>
                <a:lnTo>
                  <a:pt x="193691" y="247743"/>
                </a:lnTo>
                <a:lnTo>
                  <a:pt x="324319" y="148646"/>
                </a:lnTo>
                <a:lnTo>
                  <a:pt x="549541" y="0"/>
                </a:lnTo>
                <a:lnTo>
                  <a:pt x="527019" y="378372"/>
                </a:lnTo>
                <a:lnTo>
                  <a:pt x="527019" y="752239"/>
                </a:lnTo>
                <a:lnTo>
                  <a:pt x="0" y="33332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18000"/>
                </a:schemeClr>
              </a:gs>
              <a:gs pos="8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315C68D-CC92-4B78-B935-F02595D3FDDB}"/>
              </a:ext>
            </a:extLst>
          </p:cNvPr>
          <p:cNvSpPr txBox="1"/>
          <p:nvPr/>
        </p:nvSpPr>
        <p:spPr>
          <a:xfrm>
            <a:off x="3971409" y="5127940"/>
            <a:ext cx="4249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向每一个努力工作的人致敬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30B42883-81BE-4DC4-A85F-A85544D7935C}"/>
              </a:ext>
            </a:extLst>
          </p:cNvPr>
          <p:cNvSpPr txBox="1"/>
          <p:nvPr/>
        </p:nvSpPr>
        <p:spPr>
          <a:xfrm>
            <a:off x="2859907" y="3661304"/>
            <a:ext cx="64721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>
                <a:gradFill>
                  <a:gsLst>
                    <a:gs pos="0">
                      <a:srgbClr val="EBB881"/>
                    </a:gs>
                    <a:gs pos="100000">
                      <a:srgbClr val="EBB881"/>
                    </a:gs>
                    <a:gs pos="51000">
                      <a:srgbClr val="FDE2B3"/>
                    </a:gs>
                  </a:gsLst>
                  <a:lin ang="5400000" scaled="1"/>
                </a:gra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致敬劳动者</a:t>
            </a:r>
          </a:p>
        </p:txBody>
      </p:sp>
      <p:pic>
        <p:nvPicPr>
          <p:cNvPr id="48" name="图片 47" descr="形状&#10;&#10;低可信度描述已自动生成">
            <a:extLst>
              <a:ext uri="{FF2B5EF4-FFF2-40B4-BE49-F238E27FC236}">
                <a16:creationId xmlns:a16="http://schemas.microsoft.com/office/drawing/2014/main" xmlns="" id="{DD8F50F1-6650-48B5-B763-9F8C6DCF24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63" y="5766768"/>
            <a:ext cx="574074" cy="574074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BB2A59AB-B9BE-436C-ACCA-11BEFB7B9A61}"/>
              </a:ext>
            </a:extLst>
          </p:cNvPr>
          <p:cNvGrpSpPr/>
          <p:nvPr/>
        </p:nvGrpSpPr>
        <p:grpSpPr>
          <a:xfrm>
            <a:off x="3151227" y="5327995"/>
            <a:ext cx="5889546" cy="0"/>
            <a:chOff x="2976868" y="5378794"/>
            <a:chExt cx="5889546" cy="0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401C001D-D8CE-4373-A351-5544753AE4FC}"/>
                </a:ext>
              </a:extLst>
            </p:cNvPr>
            <p:cNvCxnSpPr>
              <a:cxnSpLocks/>
            </p:cNvCxnSpPr>
            <p:nvPr/>
          </p:nvCxnSpPr>
          <p:spPr>
            <a:xfrm>
              <a:off x="8126186" y="5378794"/>
              <a:ext cx="740228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BCCD8766-CA16-4A36-A2F2-536DBAF44CDD}"/>
                </a:ext>
              </a:extLst>
            </p:cNvPr>
            <p:cNvCxnSpPr>
              <a:cxnSpLocks/>
            </p:cNvCxnSpPr>
            <p:nvPr/>
          </p:nvCxnSpPr>
          <p:spPr>
            <a:xfrm>
              <a:off x="2976868" y="5378794"/>
              <a:ext cx="740228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图片 57" descr="黑暗中的灯光&#10;&#10;中度可信度描述已自动生成">
            <a:extLst>
              <a:ext uri="{FF2B5EF4-FFF2-40B4-BE49-F238E27FC236}">
                <a16:creationId xmlns:a16="http://schemas.microsoft.com/office/drawing/2014/main" xmlns="" id="{C6353121-D39A-4DF7-A818-193BD2847A1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9"/>
          <a:stretch/>
        </p:blipFill>
        <p:spPr>
          <a:xfrm rot="20004100">
            <a:off x="6075103" y="4539814"/>
            <a:ext cx="658949" cy="619087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63" name="图片 62" descr="黑暗中的灯光&#10;&#10;中度可信度描述已自动生成">
            <a:extLst>
              <a:ext uri="{FF2B5EF4-FFF2-40B4-BE49-F238E27FC236}">
                <a16:creationId xmlns:a16="http://schemas.microsoft.com/office/drawing/2014/main" xmlns="" id="{B21738C2-BB1D-41F9-BE53-F120E5A3729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9"/>
          <a:stretch/>
        </p:blipFill>
        <p:spPr>
          <a:xfrm rot="20004100">
            <a:off x="3017214" y="3743068"/>
            <a:ext cx="658949" cy="619087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64" name="图片 63" descr="黑暗中的灯光&#10;&#10;中度可信度描述已自动生成">
            <a:extLst>
              <a:ext uri="{FF2B5EF4-FFF2-40B4-BE49-F238E27FC236}">
                <a16:creationId xmlns:a16="http://schemas.microsoft.com/office/drawing/2014/main" xmlns="" id="{BAE6CA6C-5AFF-4308-A189-9A8BD15EDAC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9"/>
          <a:stretch/>
        </p:blipFill>
        <p:spPr>
          <a:xfrm rot="20004100">
            <a:off x="8547816" y="3767911"/>
            <a:ext cx="658949" cy="619087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901670E-66FA-4F78-9615-3747A7ED10FC}"/>
              </a:ext>
            </a:extLst>
          </p:cNvPr>
          <p:cNvSpPr txBox="1"/>
          <p:nvPr/>
        </p:nvSpPr>
        <p:spPr>
          <a:xfrm>
            <a:off x="4233949" y="546594"/>
            <a:ext cx="1753985" cy="31547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0">
                      <a:srgbClr val="EBB881"/>
                    </a:gs>
                    <a:gs pos="100000">
                      <a:srgbClr val="EBB881"/>
                    </a:gs>
                    <a:gs pos="51000">
                      <a:srgbClr val="FDE2B3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endParaRPr lang="zh-CN" altLang="en-US" sz="19900" dirty="0">
              <a:gradFill>
                <a:gsLst>
                  <a:gs pos="0">
                    <a:srgbClr val="EBB881"/>
                  </a:gs>
                  <a:gs pos="100000">
                    <a:srgbClr val="EBB881"/>
                  </a:gs>
                  <a:gs pos="51000">
                    <a:srgbClr val="FDE2B3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7848D58-8989-41B8-8001-A2C1E6003FB8}"/>
              </a:ext>
            </a:extLst>
          </p:cNvPr>
          <p:cNvSpPr txBox="1"/>
          <p:nvPr/>
        </p:nvSpPr>
        <p:spPr>
          <a:xfrm>
            <a:off x="5402838" y="546594"/>
            <a:ext cx="175398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gradFill>
                  <a:gsLst>
                    <a:gs pos="0">
                      <a:srgbClr val="EBB881"/>
                    </a:gs>
                    <a:gs pos="100000">
                      <a:srgbClr val="EBB881"/>
                    </a:gs>
                    <a:gs pos="51000">
                      <a:srgbClr val="FDE2B3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19900" dirty="0">
              <a:gradFill>
                <a:gsLst>
                  <a:gs pos="0">
                    <a:srgbClr val="EBB881"/>
                  </a:gs>
                  <a:gs pos="100000">
                    <a:srgbClr val="EBB881"/>
                  </a:gs>
                  <a:gs pos="51000">
                    <a:srgbClr val="FDE2B3"/>
                  </a:gs>
                </a:gsLst>
                <a:lin ang="5400000" scaled="1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528C42A4-2DE9-4CF6-84AA-2A0C8809D242}"/>
              </a:ext>
            </a:extLst>
          </p:cNvPr>
          <p:cNvSpPr txBox="1"/>
          <p:nvPr/>
        </p:nvSpPr>
        <p:spPr>
          <a:xfrm>
            <a:off x="9917604" y="6515817"/>
            <a:ext cx="2308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75000"/>
                    <a:alpha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565716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1F26"/>
            </a:gs>
            <a:gs pos="100000">
              <a:srgbClr val="84070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游戏机&#10;&#10;描述已自动生成">
            <a:extLst>
              <a:ext uri="{FF2B5EF4-FFF2-40B4-BE49-F238E27FC236}">
                <a16:creationId xmlns:a16="http://schemas.microsoft.com/office/drawing/2014/main" xmlns="" id="{DCEAD556-DF25-4911-A4E4-ED80D4ADFF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4"/>
          <a:stretch/>
        </p:blipFill>
        <p:spPr>
          <a:xfrm>
            <a:off x="0" y="4345867"/>
            <a:ext cx="12192000" cy="2512133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FAD4343-C82E-4D07-A180-CFD06FABA47E}"/>
              </a:ext>
            </a:extLst>
          </p:cNvPr>
          <p:cNvSpPr/>
          <p:nvPr/>
        </p:nvSpPr>
        <p:spPr>
          <a:xfrm>
            <a:off x="-2466" y="-13482"/>
            <a:ext cx="12194466" cy="6871482"/>
          </a:xfrm>
          <a:prstGeom prst="rect">
            <a:avLst/>
          </a:prstGeom>
          <a:gradFill>
            <a:gsLst>
              <a:gs pos="0">
                <a:srgbClr val="A61F26"/>
              </a:gs>
              <a:gs pos="100000">
                <a:srgbClr val="84070B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BBCECD5-73F9-4823-8DB7-CBCE10D9A4A3}"/>
              </a:ext>
            </a:extLst>
          </p:cNvPr>
          <p:cNvSpPr txBox="1"/>
          <p:nvPr/>
        </p:nvSpPr>
        <p:spPr>
          <a:xfrm>
            <a:off x="4457702" y="419289"/>
            <a:ext cx="15131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rgbClr val="930D0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9900" b="1" dirty="0">
              <a:solidFill>
                <a:srgbClr val="930D0C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62CD0FCA-AEEE-47C9-B29B-18778F2DBDA8}"/>
              </a:ext>
            </a:extLst>
          </p:cNvPr>
          <p:cNvSpPr txBox="1"/>
          <p:nvPr/>
        </p:nvSpPr>
        <p:spPr>
          <a:xfrm>
            <a:off x="5970817" y="419289"/>
            <a:ext cx="151311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99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rgbClr val="930D0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1</a:t>
            </a:r>
            <a:endParaRPr lang="zh-CN" altLang="en-US" dirty="0">
              <a:solidFill>
                <a:srgbClr val="930D0C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53" name="图片 52" descr="文本&#10;&#10;描述已自动生成">
            <a:extLst>
              <a:ext uri="{FF2B5EF4-FFF2-40B4-BE49-F238E27FC236}">
                <a16:creationId xmlns:a16="http://schemas.microsoft.com/office/drawing/2014/main" xmlns="" id="{DBFDBD05-F26C-44DA-82C5-0C2914F21B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24653" y="2454918"/>
            <a:ext cx="299355" cy="289016"/>
          </a:xfrm>
          <a:custGeom>
            <a:avLst/>
            <a:gdLst>
              <a:gd name="connsiteX0" fmla="*/ 0 w 1745673"/>
              <a:gd name="connsiteY0" fmla="*/ 0 h 827711"/>
              <a:gd name="connsiteX1" fmla="*/ 1745673 w 1745673"/>
              <a:gd name="connsiteY1" fmla="*/ 0 h 827711"/>
              <a:gd name="connsiteX2" fmla="*/ 1745673 w 1745673"/>
              <a:gd name="connsiteY2" fmla="*/ 827711 h 827711"/>
              <a:gd name="connsiteX3" fmla="*/ 0 w 1745673"/>
              <a:gd name="connsiteY3" fmla="*/ 827711 h 82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5673" h="827711">
                <a:moveTo>
                  <a:pt x="0" y="0"/>
                </a:moveTo>
                <a:lnTo>
                  <a:pt x="1745673" y="0"/>
                </a:lnTo>
                <a:lnTo>
                  <a:pt x="1745673" y="827711"/>
                </a:lnTo>
                <a:lnTo>
                  <a:pt x="0" y="827711"/>
                </a:lnTo>
                <a:close/>
              </a:path>
            </a:pathLst>
          </a:custGeom>
        </p:spPr>
      </p:pic>
      <p:pic>
        <p:nvPicPr>
          <p:cNvPr id="56" name="图片 55" descr="文本&#10;&#10;描述已自动生成">
            <a:extLst>
              <a:ext uri="{FF2B5EF4-FFF2-40B4-BE49-F238E27FC236}">
                <a16:creationId xmlns:a16="http://schemas.microsoft.com/office/drawing/2014/main" xmlns="" id="{EF277E09-DAD8-4587-B1F8-02139F705A8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8512" y="1649463"/>
            <a:ext cx="261259" cy="283509"/>
          </a:xfrm>
          <a:custGeom>
            <a:avLst/>
            <a:gdLst>
              <a:gd name="connsiteX0" fmla="*/ 0 w 2599113"/>
              <a:gd name="connsiteY0" fmla="*/ 0 h 827711"/>
              <a:gd name="connsiteX1" fmla="*/ 2599113 w 2599113"/>
              <a:gd name="connsiteY1" fmla="*/ 0 h 827711"/>
              <a:gd name="connsiteX2" fmla="*/ 2599113 w 2599113"/>
              <a:gd name="connsiteY2" fmla="*/ 827711 h 827711"/>
              <a:gd name="connsiteX3" fmla="*/ 0 w 2599113"/>
              <a:gd name="connsiteY3" fmla="*/ 827711 h 82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113" h="827711">
                <a:moveTo>
                  <a:pt x="0" y="0"/>
                </a:moveTo>
                <a:lnTo>
                  <a:pt x="2599113" y="0"/>
                </a:lnTo>
                <a:lnTo>
                  <a:pt x="2599113" y="827711"/>
                </a:lnTo>
                <a:lnTo>
                  <a:pt x="0" y="827711"/>
                </a:lnTo>
                <a:close/>
              </a:path>
            </a:pathLst>
          </a:custGeom>
        </p:spPr>
      </p:pic>
      <p:pic>
        <p:nvPicPr>
          <p:cNvPr id="67" name="图片 66" descr="文本&#10;&#10;描述已自动生成">
            <a:extLst>
              <a:ext uri="{FF2B5EF4-FFF2-40B4-BE49-F238E27FC236}">
                <a16:creationId xmlns:a16="http://schemas.microsoft.com/office/drawing/2014/main" xmlns="" id="{6C7C8500-940E-460C-94EB-1F46A5BE8D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214259" y="2673448"/>
            <a:ext cx="480708" cy="269885"/>
          </a:xfrm>
          <a:custGeom>
            <a:avLst/>
            <a:gdLst/>
            <a:ahLst/>
            <a:cxnLst/>
            <a:rect l="l" t="t" r="r" b="b"/>
            <a:pathLst>
              <a:path w="480708" h="269885">
                <a:moveTo>
                  <a:pt x="480708" y="0"/>
                </a:moveTo>
                <a:lnTo>
                  <a:pt x="0" y="0"/>
                </a:lnTo>
                <a:lnTo>
                  <a:pt x="3337" y="6063"/>
                </a:lnTo>
                <a:cubicBezTo>
                  <a:pt x="27833" y="40958"/>
                  <a:pt x="56411" y="73657"/>
                  <a:pt x="89072" y="104161"/>
                </a:cubicBezTo>
                <a:cubicBezTo>
                  <a:pt x="154394" y="165169"/>
                  <a:pt x="231424" y="210925"/>
                  <a:pt x="320162" y="241429"/>
                </a:cubicBezTo>
                <a:lnTo>
                  <a:pt x="437819" y="269885"/>
                </a:lnTo>
                <a:lnTo>
                  <a:pt x="480708" y="269885"/>
                </a:lnTo>
                <a:close/>
              </a:path>
            </a:pathLst>
          </a:custGeom>
        </p:spPr>
      </p:pic>
      <p:pic>
        <p:nvPicPr>
          <p:cNvPr id="69" name="图片 68" descr="卡通人物&#10;&#10;低可信度描述已自动生成">
            <a:extLst>
              <a:ext uri="{FF2B5EF4-FFF2-40B4-BE49-F238E27FC236}">
                <a16:creationId xmlns:a16="http://schemas.microsoft.com/office/drawing/2014/main" xmlns="" id="{4E8FD952-F214-43E0-9ED0-672FFD27DB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1273" y="1137964"/>
            <a:ext cx="653254" cy="653254"/>
          </a:xfrm>
          <a:custGeom>
            <a:avLst/>
            <a:gdLst>
              <a:gd name="connsiteX0" fmla="*/ 289470 w 818033"/>
              <a:gd name="connsiteY0" fmla="*/ 0 h 818033"/>
              <a:gd name="connsiteX1" fmla="*/ 818033 w 818033"/>
              <a:gd name="connsiteY1" fmla="*/ 0 h 818033"/>
              <a:gd name="connsiteX2" fmla="*/ 818033 w 818033"/>
              <a:gd name="connsiteY2" fmla="*/ 818033 h 818033"/>
              <a:gd name="connsiteX3" fmla="*/ 0 w 818033"/>
              <a:gd name="connsiteY3" fmla="*/ 818033 h 818033"/>
              <a:gd name="connsiteX4" fmla="*/ 0 w 818033"/>
              <a:gd name="connsiteY4" fmla="*/ 759152 h 818033"/>
              <a:gd name="connsiteX5" fmla="*/ 435539 w 818033"/>
              <a:gd name="connsiteY5" fmla="*/ 807545 h 818033"/>
              <a:gd name="connsiteX6" fmla="*/ 479082 w 818033"/>
              <a:gd name="connsiteY6" fmla="*/ 85459 h 818033"/>
              <a:gd name="connsiteX7" fmla="*/ 0 w 818033"/>
              <a:gd name="connsiteY7" fmla="*/ 0 h 818033"/>
              <a:gd name="connsiteX8" fmla="*/ 36585 w 818033"/>
              <a:gd name="connsiteY8" fmla="*/ 0 h 818033"/>
              <a:gd name="connsiteX9" fmla="*/ 0 w 818033"/>
              <a:gd name="connsiteY9" fmla="*/ 11911 h 818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18033" h="818033">
                <a:moveTo>
                  <a:pt x="289470" y="0"/>
                </a:moveTo>
                <a:lnTo>
                  <a:pt x="818033" y="0"/>
                </a:lnTo>
                <a:lnTo>
                  <a:pt x="818033" y="818033"/>
                </a:lnTo>
                <a:lnTo>
                  <a:pt x="0" y="818033"/>
                </a:lnTo>
                <a:lnTo>
                  <a:pt x="0" y="759152"/>
                </a:lnTo>
                <a:lnTo>
                  <a:pt x="435539" y="807545"/>
                </a:lnTo>
                <a:lnTo>
                  <a:pt x="479082" y="85459"/>
                </a:lnTo>
                <a:close/>
                <a:moveTo>
                  <a:pt x="0" y="0"/>
                </a:moveTo>
                <a:lnTo>
                  <a:pt x="36585" y="0"/>
                </a:lnTo>
                <a:lnTo>
                  <a:pt x="0" y="11911"/>
                </a:lnTo>
                <a:close/>
              </a:path>
            </a:pathLst>
          </a:custGeom>
        </p:spPr>
      </p:pic>
      <p:pic>
        <p:nvPicPr>
          <p:cNvPr id="68" name="图片 67" descr="卡通人物&#10;&#10;低可信度描述已自动生成">
            <a:extLst>
              <a:ext uri="{FF2B5EF4-FFF2-40B4-BE49-F238E27FC236}">
                <a16:creationId xmlns:a16="http://schemas.microsoft.com/office/drawing/2014/main" xmlns="" id="{9303CD22-C374-4850-9B3C-7A65B53053D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0660" y="685957"/>
            <a:ext cx="818033" cy="818033"/>
          </a:xfrm>
          <a:prstGeom prst="rect">
            <a:avLst/>
          </a:prstGeom>
        </p:spPr>
      </p:pic>
      <p:pic>
        <p:nvPicPr>
          <p:cNvPr id="76" name="图片 75" descr="文本&#10;&#10;描述已自动生成">
            <a:extLst>
              <a:ext uri="{FF2B5EF4-FFF2-40B4-BE49-F238E27FC236}">
                <a16:creationId xmlns:a16="http://schemas.microsoft.com/office/drawing/2014/main" xmlns="" id="{BCBEEBD4-1D3F-4693-912E-1E5268463FC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68025" y="2386235"/>
            <a:ext cx="890579" cy="283613"/>
          </a:xfrm>
          <a:custGeom>
            <a:avLst/>
            <a:gdLst>
              <a:gd name="connsiteX0" fmla="*/ 0 w 2599113"/>
              <a:gd name="connsiteY0" fmla="*/ 0 h 827711"/>
              <a:gd name="connsiteX1" fmla="*/ 2599113 w 2599113"/>
              <a:gd name="connsiteY1" fmla="*/ 0 h 827711"/>
              <a:gd name="connsiteX2" fmla="*/ 2599113 w 2599113"/>
              <a:gd name="connsiteY2" fmla="*/ 827711 h 827711"/>
              <a:gd name="connsiteX3" fmla="*/ 0 w 2599113"/>
              <a:gd name="connsiteY3" fmla="*/ 827711 h 82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113" h="827711">
                <a:moveTo>
                  <a:pt x="0" y="0"/>
                </a:moveTo>
                <a:lnTo>
                  <a:pt x="2599113" y="0"/>
                </a:lnTo>
                <a:lnTo>
                  <a:pt x="2599113" y="827711"/>
                </a:lnTo>
                <a:lnTo>
                  <a:pt x="0" y="827711"/>
                </a:lnTo>
                <a:close/>
              </a:path>
            </a:pathLst>
          </a:cu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9375A724-BB1E-4C40-90A5-5E40788DFC3C}"/>
              </a:ext>
            </a:extLst>
          </p:cNvPr>
          <p:cNvSpPr txBox="1"/>
          <p:nvPr/>
        </p:nvSpPr>
        <p:spPr>
          <a:xfrm>
            <a:off x="3971409" y="5345950"/>
            <a:ext cx="4249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向每一个努力工作的人致敬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F87D261E-85C6-4FAD-BFDE-97AB8777FD09}"/>
              </a:ext>
            </a:extLst>
          </p:cNvPr>
          <p:cNvSpPr txBox="1"/>
          <p:nvPr/>
        </p:nvSpPr>
        <p:spPr>
          <a:xfrm>
            <a:off x="2859907" y="3950482"/>
            <a:ext cx="64721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>
                <a:gradFill>
                  <a:gsLst>
                    <a:gs pos="0">
                      <a:srgbClr val="EBB881"/>
                    </a:gs>
                    <a:gs pos="100000">
                      <a:srgbClr val="EBB881"/>
                    </a:gs>
                    <a:gs pos="51000">
                      <a:srgbClr val="FDE2B3"/>
                    </a:gs>
                  </a:gsLst>
                  <a:lin ang="5400000" scaled="1"/>
                </a:gradFill>
                <a:effectLst>
                  <a:outerShdw dist="63500" dir="2700000" algn="tl" rotWithShape="0">
                    <a:prstClr val="black">
                      <a:alpha val="15000"/>
                    </a:prstClr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rPr>
              <a:t>致敬劳动者</a:t>
            </a:r>
          </a:p>
        </p:txBody>
      </p:sp>
      <p:pic>
        <p:nvPicPr>
          <p:cNvPr id="79" name="图片 78" descr="形状&#10;&#10;低可信度描述已自动生成">
            <a:extLst>
              <a:ext uri="{FF2B5EF4-FFF2-40B4-BE49-F238E27FC236}">
                <a16:creationId xmlns:a16="http://schemas.microsoft.com/office/drawing/2014/main" xmlns="" id="{56AC7EDC-2DC2-434B-9367-9D12A6E45F3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963" y="5984778"/>
            <a:ext cx="574074" cy="574074"/>
          </a:xfrm>
          <a:prstGeom prst="rect">
            <a:avLst/>
          </a:prstGeom>
        </p:spPr>
      </p:pic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B5DF9AE6-F073-44A7-92F3-7E3F797205F7}"/>
              </a:ext>
            </a:extLst>
          </p:cNvPr>
          <p:cNvGrpSpPr/>
          <p:nvPr/>
        </p:nvGrpSpPr>
        <p:grpSpPr>
          <a:xfrm>
            <a:off x="3151227" y="5546005"/>
            <a:ext cx="5889546" cy="0"/>
            <a:chOff x="2976868" y="5378794"/>
            <a:chExt cx="5889546" cy="0"/>
          </a:xfrm>
        </p:grpSpPr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2B3A0F7F-B99A-48A3-8360-52D70E68C9F7}"/>
                </a:ext>
              </a:extLst>
            </p:cNvPr>
            <p:cNvCxnSpPr>
              <a:cxnSpLocks/>
            </p:cNvCxnSpPr>
            <p:nvPr/>
          </p:nvCxnSpPr>
          <p:spPr>
            <a:xfrm>
              <a:off x="8126186" y="5378794"/>
              <a:ext cx="740228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3CE31A9B-B25D-42B1-B9C2-9DBA4AE3DDD4}"/>
                </a:ext>
              </a:extLst>
            </p:cNvPr>
            <p:cNvCxnSpPr>
              <a:cxnSpLocks/>
            </p:cNvCxnSpPr>
            <p:nvPr/>
          </p:nvCxnSpPr>
          <p:spPr>
            <a:xfrm>
              <a:off x="2976868" y="5378794"/>
              <a:ext cx="740228" cy="0"/>
            </a:xfrm>
            <a:prstGeom prst="line">
              <a:avLst/>
            </a:prstGeom>
            <a:ln w="95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3" name="图片 82" descr="黑暗中的灯光&#10;&#10;中度可信度描述已自动生成">
            <a:extLst>
              <a:ext uri="{FF2B5EF4-FFF2-40B4-BE49-F238E27FC236}">
                <a16:creationId xmlns:a16="http://schemas.microsoft.com/office/drawing/2014/main" xmlns="" id="{377C9110-2106-4D9C-8250-01019FC5212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9"/>
          <a:stretch/>
        </p:blipFill>
        <p:spPr>
          <a:xfrm rot="20004100">
            <a:off x="6035719" y="4832638"/>
            <a:ext cx="658949" cy="619087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84" name="图片 83" descr="黑暗中的灯光&#10;&#10;中度可信度描述已自动生成">
            <a:extLst>
              <a:ext uri="{FF2B5EF4-FFF2-40B4-BE49-F238E27FC236}">
                <a16:creationId xmlns:a16="http://schemas.microsoft.com/office/drawing/2014/main" xmlns="" id="{4B61592C-1DA9-488D-855C-472E78CF55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9"/>
          <a:stretch/>
        </p:blipFill>
        <p:spPr>
          <a:xfrm rot="20004100">
            <a:off x="3042751" y="4038044"/>
            <a:ext cx="658949" cy="619087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85" name="图片 84" descr="黑暗中的灯光&#10;&#10;中度可信度描述已自动生成">
            <a:extLst>
              <a:ext uri="{FF2B5EF4-FFF2-40B4-BE49-F238E27FC236}">
                <a16:creationId xmlns:a16="http://schemas.microsoft.com/office/drawing/2014/main" xmlns="" id="{D8D21346-A678-4082-A763-0377A2CE355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9"/>
          <a:stretch/>
        </p:blipFill>
        <p:spPr>
          <a:xfrm rot="20004100">
            <a:off x="8609550" y="4032969"/>
            <a:ext cx="658949" cy="619087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4" name="图片 23" descr="形状&#10;&#10;描述已自动生成">
            <a:extLst>
              <a:ext uri="{FF2B5EF4-FFF2-40B4-BE49-F238E27FC236}">
                <a16:creationId xmlns:a16="http://schemas.microsoft.com/office/drawing/2014/main" xmlns="" id="{6FABD3A2-35FF-4BB0-8492-41A7C5BEF67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7140" y="-5186605"/>
            <a:ext cx="8806539" cy="7959580"/>
          </a:xfrm>
          <a:prstGeom prst="rect">
            <a:avLst/>
          </a:prstGeom>
        </p:spPr>
      </p:pic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46CA250A-FDED-4DDC-81BF-2687BAC21E0D}"/>
              </a:ext>
            </a:extLst>
          </p:cNvPr>
          <p:cNvSpPr/>
          <p:nvPr/>
        </p:nvSpPr>
        <p:spPr>
          <a:xfrm>
            <a:off x="-54429" y="3169185"/>
            <a:ext cx="12289972" cy="492885"/>
          </a:xfrm>
          <a:custGeom>
            <a:avLst/>
            <a:gdLst>
              <a:gd name="connsiteX0" fmla="*/ 0 w 12289972"/>
              <a:gd name="connsiteY0" fmla="*/ 335369 h 537029"/>
              <a:gd name="connsiteX1" fmla="*/ 1752600 w 12289972"/>
              <a:gd name="connsiteY1" fmla="*/ 84997 h 537029"/>
              <a:gd name="connsiteX2" fmla="*/ 3690258 w 12289972"/>
              <a:gd name="connsiteY2" fmla="*/ 8797 h 537029"/>
              <a:gd name="connsiteX3" fmla="*/ 5829300 w 12289972"/>
              <a:gd name="connsiteY3" fmla="*/ 264611 h 537029"/>
              <a:gd name="connsiteX4" fmla="*/ 7581900 w 12289972"/>
              <a:gd name="connsiteY4" fmla="*/ 476883 h 537029"/>
              <a:gd name="connsiteX5" fmla="*/ 9644743 w 12289972"/>
              <a:gd name="connsiteY5" fmla="*/ 536754 h 537029"/>
              <a:gd name="connsiteX6" fmla="*/ 11021786 w 12289972"/>
              <a:gd name="connsiteY6" fmla="*/ 460554 h 537029"/>
              <a:gd name="connsiteX7" fmla="*/ 12055929 w 12289972"/>
              <a:gd name="connsiteY7" fmla="*/ 248283 h 537029"/>
              <a:gd name="connsiteX8" fmla="*/ 12289972 w 12289972"/>
              <a:gd name="connsiteY8" fmla="*/ 172083 h 537029"/>
              <a:gd name="connsiteX0" fmla="*/ 0 w 12289972"/>
              <a:gd name="connsiteY0" fmla="*/ 335369 h 580396"/>
              <a:gd name="connsiteX1" fmla="*/ 1752600 w 12289972"/>
              <a:gd name="connsiteY1" fmla="*/ 84997 h 580396"/>
              <a:gd name="connsiteX2" fmla="*/ 3690258 w 12289972"/>
              <a:gd name="connsiteY2" fmla="*/ 8797 h 580396"/>
              <a:gd name="connsiteX3" fmla="*/ 5829300 w 12289972"/>
              <a:gd name="connsiteY3" fmla="*/ 264611 h 580396"/>
              <a:gd name="connsiteX4" fmla="*/ 7581900 w 12289972"/>
              <a:gd name="connsiteY4" fmla="*/ 476883 h 580396"/>
              <a:gd name="connsiteX5" fmla="*/ 9652000 w 12289972"/>
              <a:gd name="connsiteY5" fmla="*/ 580297 h 580396"/>
              <a:gd name="connsiteX6" fmla="*/ 11021786 w 12289972"/>
              <a:gd name="connsiteY6" fmla="*/ 460554 h 580396"/>
              <a:gd name="connsiteX7" fmla="*/ 12055929 w 12289972"/>
              <a:gd name="connsiteY7" fmla="*/ 248283 h 580396"/>
              <a:gd name="connsiteX8" fmla="*/ 12289972 w 12289972"/>
              <a:gd name="connsiteY8" fmla="*/ 172083 h 580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89972" h="580396">
                <a:moveTo>
                  <a:pt x="0" y="335369"/>
                </a:moveTo>
                <a:cubicBezTo>
                  <a:pt x="568778" y="237397"/>
                  <a:pt x="1137557" y="139426"/>
                  <a:pt x="1752600" y="84997"/>
                </a:cubicBezTo>
                <a:cubicBezTo>
                  <a:pt x="2367643" y="30568"/>
                  <a:pt x="3010808" y="-21139"/>
                  <a:pt x="3690258" y="8797"/>
                </a:cubicBezTo>
                <a:cubicBezTo>
                  <a:pt x="4369708" y="38733"/>
                  <a:pt x="5829300" y="264611"/>
                  <a:pt x="5829300" y="264611"/>
                </a:cubicBezTo>
                <a:cubicBezTo>
                  <a:pt x="6477907" y="342625"/>
                  <a:pt x="6944784" y="424269"/>
                  <a:pt x="7581900" y="476883"/>
                </a:cubicBezTo>
                <a:cubicBezTo>
                  <a:pt x="8219016" y="529497"/>
                  <a:pt x="9078686" y="583019"/>
                  <a:pt x="9652000" y="580297"/>
                </a:cubicBezTo>
                <a:cubicBezTo>
                  <a:pt x="10225314" y="577576"/>
                  <a:pt x="10621131" y="515890"/>
                  <a:pt x="11021786" y="460554"/>
                </a:cubicBezTo>
                <a:cubicBezTo>
                  <a:pt x="11422441" y="405218"/>
                  <a:pt x="11844565" y="296361"/>
                  <a:pt x="12055929" y="248283"/>
                </a:cubicBezTo>
                <a:cubicBezTo>
                  <a:pt x="12267293" y="200205"/>
                  <a:pt x="12278632" y="186144"/>
                  <a:pt x="12289972" y="172083"/>
                </a:cubicBezTo>
              </a:path>
            </a:pathLst>
          </a:custGeom>
          <a:noFill/>
          <a:ln w="63500">
            <a:gradFill>
              <a:gsLst>
                <a:gs pos="0">
                  <a:srgbClr val="C87C00"/>
                </a:gs>
                <a:gs pos="25000">
                  <a:srgbClr val="FFE800"/>
                </a:gs>
                <a:gs pos="77000">
                  <a:srgbClr val="F9D500"/>
                </a:gs>
                <a:gs pos="50000">
                  <a:srgbClr val="CC7305"/>
                </a:gs>
                <a:gs pos="100000">
                  <a:srgbClr val="C97F00"/>
                </a:gs>
              </a:gsLst>
              <a:lin ang="0" scaled="0"/>
            </a:gradFill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9C62CD0B-1EFA-4DEA-9790-4194A125B795}"/>
              </a:ext>
            </a:extLst>
          </p:cNvPr>
          <p:cNvGrpSpPr/>
          <p:nvPr/>
        </p:nvGrpSpPr>
        <p:grpSpPr>
          <a:xfrm>
            <a:off x="-3767951" y="3777228"/>
            <a:ext cx="19727903" cy="2958794"/>
            <a:chOff x="-3611189" y="3777228"/>
            <a:chExt cx="19727903" cy="295879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996E7861-466E-4341-9710-59CFDF6E51DF}"/>
                </a:ext>
              </a:extLst>
            </p:cNvPr>
            <p:cNvGrpSpPr/>
            <p:nvPr/>
          </p:nvGrpSpPr>
          <p:grpSpPr>
            <a:xfrm>
              <a:off x="10411097" y="3777228"/>
              <a:ext cx="5705617" cy="2958794"/>
              <a:chOff x="10411097" y="3777228"/>
              <a:chExt cx="5705617" cy="2958794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BD9F6473-937A-4487-998C-246E5C981B07}"/>
                  </a:ext>
                </a:extLst>
              </p:cNvPr>
              <p:cNvSpPr/>
              <p:nvPr/>
            </p:nvSpPr>
            <p:spPr>
              <a:xfrm rot="19541019">
                <a:off x="10411097" y="3777228"/>
                <a:ext cx="5375814" cy="1979926"/>
              </a:xfrm>
              <a:prstGeom prst="rect">
                <a:avLst/>
              </a:prstGeom>
              <a:gradFill>
                <a:gsLst>
                  <a:gs pos="0">
                    <a:srgbClr val="A81F26">
                      <a:alpha val="0"/>
                    </a:srgbClr>
                  </a:gs>
                  <a:gs pos="100000">
                    <a:srgbClr val="A81F26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:a16="http://schemas.microsoft.com/office/drawing/2014/main" xmlns="" id="{39EDF573-15B3-49D2-A6AD-6A72325D1F91}"/>
                  </a:ext>
                </a:extLst>
              </p:cNvPr>
              <p:cNvSpPr/>
              <p:nvPr/>
            </p:nvSpPr>
            <p:spPr>
              <a:xfrm rot="19541019">
                <a:off x="10740900" y="4756096"/>
                <a:ext cx="5375814" cy="1979926"/>
              </a:xfrm>
              <a:prstGeom prst="rect">
                <a:avLst/>
              </a:prstGeom>
              <a:gradFill>
                <a:gsLst>
                  <a:gs pos="0">
                    <a:srgbClr val="A81F26">
                      <a:alpha val="0"/>
                    </a:srgbClr>
                  </a:gs>
                  <a:gs pos="100000">
                    <a:srgbClr val="A81F26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40F3CF62-0462-4C56-A6A2-4269DBF3BD6F}"/>
                </a:ext>
              </a:extLst>
            </p:cNvPr>
            <p:cNvGrpSpPr/>
            <p:nvPr/>
          </p:nvGrpSpPr>
          <p:grpSpPr>
            <a:xfrm flipH="1">
              <a:off x="-3611189" y="3777228"/>
              <a:ext cx="5705617" cy="2958794"/>
              <a:chOff x="10411097" y="3777228"/>
              <a:chExt cx="5705617" cy="2958794"/>
            </a:xfrm>
          </p:grpSpPr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xmlns="" id="{1EAB0A8C-AD61-4972-A79B-DF3A396F9F95}"/>
                  </a:ext>
                </a:extLst>
              </p:cNvPr>
              <p:cNvSpPr/>
              <p:nvPr/>
            </p:nvSpPr>
            <p:spPr>
              <a:xfrm rot="19541019">
                <a:off x="10411097" y="3777228"/>
                <a:ext cx="5375814" cy="1979926"/>
              </a:xfrm>
              <a:prstGeom prst="rect">
                <a:avLst/>
              </a:prstGeom>
              <a:gradFill>
                <a:gsLst>
                  <a:gs pos="0">
                    <a:srgbClr val="A81F26">
                      <a:alpha val="0"/>
                    </a:srgbClr>
                  </a:gs>
                  <a:gs pos="100000">
                    <a:srgbClr val="A81F26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xmlns="" id="{30F6E218-A428-4A2A-AD82-50234703C9F1}"/>
                  </a:ext>
                </a:extLst>
              </p:cNvPr>
              <p:cNvSpPr/>
              <p:nvPr/>
            </p:nvSpPr>
            <p:spPr>
              <a:xfrm rot="19541019">
                <a:off x="10740900" y="4756096"/>
                <a:ext cx="5375814" cy="1979926"/>
              </a:xfrm>
              <a:prstGeom prst="rect">
                <a:avLst/>
              </a:prstGeom>
              <a:gradFill>
                <a:gsLst>
                  <a:gs pos="0">
                    <a:srgbClr val="A81F26">
                      <a:alpha val="0"/>
                    </a:srgbClr>
                  </a:gs>
                  <a:gs pos="100000">
                    <a:srgbClr val="A81F26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17" name="图片 116" descr="形状&#10;&#10;描述已自动生成">
            <a:extLst>
              <a:ext uri="{FF2B5EF4-FFF2-40B4-BE49-F238E27FC236}">
                <a16:creationId xmlns:a16="http://schemas.microsoft.com/office/drawing/2014/main" xmlns="" id="{30B9D40E-473C-47F9-9201-FB36618BCB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081592" y="-5952747"/>
            <a:ext cx="8806539" cy="7959580"/>
          </a:xfrm>
          <a:prstGeom prst="rect">
            <a:avLst/>
          </a:prstGeom>
        </p:spPr>
      </p:pic>
      <p:pic>
        <p:nvPicPr>
          <p:cNvPr id="72" name="图片 71" descr="文本&#10;&#10;描述已自动生成">
            <a:extLst>
              <a:ext uri="{FF2B5EF4-FFF2-40B4-BE49-F238E27FC236}">
                <a16:creationId xmlns:a16="http://schemas.microsoft.com/office/drawing/2014/main" xmlns="" id="{1E1E55CA-9F98-41F1-85FA-0E1CA195019E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6212" y="734494"/>
            <a:ext cx="596855" cy="289016"/>
          </a:xfrm>
          <a:custGeom>
            <a:avLst/>
            <a:gdLst>
              <a:gd name="connsiteX0" fmla="*/ 0 w 1745673"/>
              <a:gd name="connsiteY0" fmla="*/ 0 h 827711"/>
              <a:gd name="connsiteX1" fmla="*/ 1745673 w 1745673"/>
              <a:gd name="connsiteY1" fmla="*/ 0 h 827711"/>
              <a:gd name="connsiteX2" fmla="*/ 1745673 w 1745673"/>
              <a:gd name="connsiteY2" fmla="*/ 827711 h 827711"/>
              <a:gd name="connsiteX3" fmla="*/ 0 w 1745673"/>
              <a:gd name="connsiteY3" fmla="*/ 827711 h 82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45673" h="827711">
                <a:moveTo>
                  <a:pt x="0" y="0"/>
                </a:moveTo>
                <a:lnTo>
                  <a:pt x="1745673" y="0"/>
                </a:lnTo>
                <a:lnTo>
                  <a:pt x="1745673" y="827711"/>
                </a:lnTo>
                <a:lnTo>
                  <a:pt x="0" y="827711"/>
                </a:lnTo>
                <a:close/>
              </a:path>
            </a:pathLst>
          </a:custGeom>
        </p:spPr>
      </p:pic>
      <p:pic>
        <p:nvPicPr>
          <p:cNvPr id="60" name="图片 59" descr="文本&#10;&#10;描述已自动生成">
            <a:extLst>
              <a:ext uri="{FF2B5EF4-FFF2-40B4-BE49-F238E27FC236}">
                <a16:creationId xmlns:a16="http://schemas.microsoft.com/office/drawing/2014/main" xmlns="" id="{D8248839-77DC-4191-9963-05611019FEB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626950" y="2329183"/>
            <a:ext cx="1393560" cy="443792"/>
          </a:xfrm>
          <a:custGeom>
            <a:avLst/>
            <a:gdLst>
              <a:gd name="connsiteX0" fmla="*/ 0 w 2599113"/>
              <a:gd name="connsiteY0" fmla="*/ 0 h 827711"/>
              <a:gd name="connsiteX1" fmla="*/ 2599113 w 2599113"/>
              <a:gd name="connsiteY1" fmla="*/ 0 h 827711"/>
              <a:gd name="connsiteX2" fmla="*/ 2599113 w 2599113"/>
              <a:gd name="connsiteY2" fmla="*/ 827711 h 827711"/>
              <a:gd name="connsiteX3" fmla="*/ 0 w 2599113"/>
              <a:gd name="connsiteY3" fmla="*/ 827711 h 827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99113" h="827711">
                <a:moveTo>
                  <a:pt x="0" y="0"/>
                </a:moveTo>
                <a:lnTo>
                  <a:pt x="2599113" y="0"/>
                </a:lnTo>
                <a:lnTo>
                  <a:pt x="2599113" y="827711"/>
                </a:lnTo>
                <a:lnTo>
                  <a:pt x="0" y="827711"/>
                </a:lnTo>
                <a:close/>
              </a:path>
            </a:pathLst>
          </a:custGeom>
        </p:spPr>
      </p:pic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F338FCFA-25F1-489F-B7FB-E23E8850B135}"/>
              </a:ext>
            </a:extLst>
          </p:cNvPr>
          <p:cNvGrpSpPr/>
          <p:nvPr/>
        </p:nvGrpSpPr>
        <p:grpSpPr>
          <a:xfrm>
            <a:off x="1065944" y="636906"/>
            <a:ext cx="2545327" cy="1399942"/>
            <a:chOff x="810466" y="609871"/>
            <a:chExt cx="2888747" cy="1588825"/>
          </a:xfrm>
        </p:grpSpPr>
        <p:pic>
          <p:nvPicPr>
            <p:cNvPr id="116" name="图片 115" descr="卡通人物&#10;&#10;低可信度描述已自动生成">
              <a:extLst>
                <a:ext uri="{FF2B5EF4-FFF2-40B4-BE49-F238E27FC236}">
                  <a16:creationId xmlns:a16="http://schemas.microsoft.com/office/drawing/2014/main" xmlns="" id="{6A01DFC4-1F67-452E-8B2E-DCFC3DBDA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142189" y="609871"/>
              <a:ext cx="557024" cy="365516"/>
            </a:xfrm>
            <a:custGeom>
              <a:avLst/>
              <a:gdLst>
                <a:gd name="connsiteX0" fmla="*/ 278512 w 557024"/>
                <a:gd name="connsiteY0" fmla="*/ 0 h 365516"/>
                <a:gd name="connsiteX1" fmla="*/ 557024 w 557024"/>
                <a:gd name="connsiteY1" fmla="*/ 182758 h 365516"/>
                <a:gd name="connsiteX2" fmla="*/ 278512 w 557024"/>
                <a:gd name="connsiteY2" fmla="*/ 365516 h 365516"/>
                <a:gd name="connsiteX3" fmla="*/ 0 w 557024"/>
                <a:gd name="connsiteY3" fmla="*/ 182758 h 365516"/>
                <a:gd name="connsiteX4" fmla="*/ 278512 w 557024"/>
                <a:gd name="connsiteY4" fmla="*/ 0 h 36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7024" h="365516">
                  <a:moveTo>
                    <a:pt x="278512" y="0"/>
                  </a:moveTo>
                  <a:cubicBezTo>
                    <a:pt x="432330" y="0"/>
                    <a:pt x="557024" y="81824"/>
                    <a:pt x="557024" y="182758"/>
                  </a:cubicBezTo>
                  <a:cubicBezTo>
                    <a:pt x="557024" y="283692"/>
                    <a:pt x="432330" y="365516"/>
                    <a:pt x="278512" y="365516"/>
                  </a:cubicBezTo>
                  <a:cubicBezTo>
                    <a:pt x="124694" y="365516"/>
                    <a:pt x="0" y="283692"/>
                    <a:pt x="0" y="182758"/>
                  </a:cubicBezTo>
                  <a:cubicBezTo>
                    <a:pt x="0" y="81824"/>
                    <a:pt x="124694" y="0"/>
                    <a:pt x="278512" y="0"/>
                  </a:cubicBezTo>
                  <a:close/>
                </a:path>
              </a:pathLst>
            </a:custGeom>
          </p:spPr>
        </p:pic>
        <p:pic>
          <p:nvPicPr>
            <p:cNvPr id="110" name="图片 109" descr="卡通人物&#10;&#10;低可信度描述已自动生成">
              <a:extLst>
                <a:ext uri="{FF2B5EF4-FFF2-40B4-BE49-F238E27FC236}">
                  <a16:creationId xmlns:a16="http://schemas.microsoft.com/office/drawing/2014/main" xmlns="" id="{0DEA0692-89F6-4A74-BC42-32A6425452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810466" y="1690844"/>
              <a:ext cx="766992" cy="507852"/>
            </a:xfrm>
            <a:custGeom>
              <a:avLst/>
              <a:gdLst>
                <a:gd name="connsiteX0" fmla="*/ 383496 w 766992"/>
                <a:gd name="connsiteY0" fmla="*/ 0 h 507852"/>
                <a:gd name="connsiteX1" fmla="*/ 766992 w 766992"/>
                <a:gd name="connsiteY1" fmla="*/ 253926 h 507852"/>
                <a:gd name="connsiteX2" fmla="*/ 383496 w 766992"/>
                <a:gd name="connsiteY2" fmla="*/ 507852 h 507852"/>
                <a:gd name="connsiteX3" fmla="*/ 0 w 766992"/>
                <a:gd name="connsiteY3" fmla="*/ 253926 h 507852"/>
                <a:gd name="connsiteX4" fmla="*/ 383496 w 766992"/>
                <a:gd name="connsiteY4" fmla="*/ 0 h 50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992" h="507852">
                  <a:moveTo>
                    <a:pt x="383496" y="0"/>
                  </a:moveTo>
                  <a:cubicBezTo>
                    <a:pt x="595295" y="0"/>
                    <a:pt x="766992" y="113687"/>
                    <a:pt x="766992" y="253926"/>
                  </a:cubicBezTo>
                  <a:cubicBezTo>
                    <a:pt x="766992" y="394165"/>
                    <a:pt x="595295" y="507852"/>
                    <a:pt x="383496" y="507852"/>
                  </a:cubicBezTo>
                  <a:cubicBezTo>
                    <a:pt x="171697" y="507852"/>
                    <a:pt x="0" y="394165"/>
                    <a:pt x="0" y="253926"/>
                  </a:cubicBezTo>
                  <a:cubicBezTo>
                    <a:pt x="0" y="113687"/>
                    <a:pt x="171697" y="0"/>
                    <a:pt x="383496" y="0"/>
                  </a:cubicBezTo>
                  <a:close/>
                </a:path>
              </a:pathLst>
            </a:custGeom>
          </p:spPr>
        </p:pic>
        <p:pic>
          <p:nvPicPr>
            <p:cNvPr id="113" name="图片 112" descr="卡通人物&#10;&#10;低可信度描述已自动生成">
              <a:extLst>
                <a:ext uri="{FF2B5EF4-FFF2-40B4-BE49-F238E27FC236}">
                  <a16:creationId xmlns:a16="http://schemas.microsoft.com/office/drawing/2014/main" xmlns="" id="{99859FD2-812A-43B9-8730-704A8DAC2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130936" y="1342877"/>
              <a:ext cx="1008348" cy="730072"/>
            </a:xfrm>
            <a:custGeom>
              <a:avLst/>
              <a:gdLst>
                <a:gd name="connsiteX0" fmla="*/ 504174 w 1008348"/>
                <a:gd name="connsiteY0" fmla="*/ 0 h 730072"/>
                <a:gd name="connsiteX1" fmla="*/ 1008348 w 1008348"/>
                <a:gd name="connsiteY1" fmla="*/ 365036 h 730072"/>
                <a:gd name="connsiteX2" fmla="*/ 504174 w 1008348"/>
                <a:gd name="connsiteY2" fmla="*/ 730072 h 730072"/>
                <a:gd name="connsiteX3" fmla="*/ 0 w 1008348"/>
                <a:gd name="connsiteY3" fmla="*/ 365036 h 730072"/>
                <a:gd name="connsiteX4" fmla="*/ 504174 w 1008348"/>
                <a:gd name="connsiteY4" fmla="*/ 0 h 730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348" h="730072">
                  <a:moveTo>
                    <a:pt x="504174" y="0"/>
                  </a:moveTo>
                  <a:cubicBezTo>
                    <a:pt x="782622" y="0"/>
                    <a:pt x="1008348" y="163432"/>
                    <a:pt x="1008348" y="365036"/>
                  </a:cubicBezTo>
                  <a:cubicBezTo>
                    <a:pt x="1008348" y="566640"/>
                    <a:pt x="782622" y="730072"/>
                    <a:pt x="504174" y="730072"/>
                  </a:cubicBezTo>
                  <a:cubicBezTo>
                    <a:pt x="225726" y="730072"/>
                    <a:pt x="0" y="566640"/>
                    <a:pt x="0" y="365036"/>
                  </a:cubicBezTo>
                  <a:cubicBezTo>
                    <a:pt x="0" y="163432"/>
                    <a:pt x="225726" y="0"/>
                    <a:pt x="504174" y="0"/>
                  </a:cubicBezTo>
                  <a:close/>
                </a:path>
              </a:pathLst>
            </a:custGeom>
          </p:spPr>
        </p:pic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74EC778A-55F0-443E-AE97-A71D4B12A028}"/>
              </a:ext>
            </a:extLst>
          </p:cNvPr>
          <p:cNvSpPr txBox="1"/>
          <p:nvPr/>
        </p:nvSpPr>
        <p:spPr>
          <a:xfrm>
            <a:off x="9917604" y="6515817"/>
            <a:ext cx="2308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75000"/>
                    <a:alpha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49933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052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392</Words>
  <Application>Microsoft Office PowerPoint</Application>
  <PresentationFormat>宽屏</PresentationFormat>
  <Paragraphs>28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微软雅黑 Light</vt:lpstr>
      <vt:lpstr>Arial</vt:lpstr>
      <vt:lpstr>优设标题黑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subject>劳动节</dc:subject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</cp:keywords>
  <dc:description>www.51pptmoban.com</dc:description>
  <cp:lastModifiedBy>Microsoft 帐户</cp:lastModifiedBy>
  <cp:revision>69</cp:revision>
  <dcterms:created xsi:type="dcterms:W3CDTF">2021-04-27T02:24:53Z</dcterms:created>
  <dcterms:modified xsi:type="dcterms:W3CDTF">2021-04-28T13:49:32Z</dcterms:modified>
  <cp:category>公众号：陈西设计之家。微信搜索即可。更多免费PPT模版教程等都可以在公众号内获取</cp:category>
</cp:coreProperties>
</file>